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8" r:id="rId2"/>
  </p:sldMasterIdLst>
  <p:notesMasterIdLst>
    <p:notesMasterId r:id="rId23"/>
  </p:notesMasterIdLst>
  <p:sldIdLst>
    <p:sldId id="307" r:id="rId3"/>
    <p:sldId id="281" r:id="rId4"/>
    <p:sldId id="282" r:id="rId5"/>
    <p:sldId id="283" r:id="rId6"/>
    <p:sldId id="308" r:id="rId7"/>
    <p:sldId id="309" r:id="rId8"/>
    <p:sldId id="310" r:id="rId9"/>
    <p:sldId id="311" r:id="rId10"/>
    <p:sldId id="312" r:id="rId11"/>
    <p:sldId id="313" r:id="rId12"/>
    <p:sldId id="314" r:id="rId13"/>
    <p:sldId id="315" r:id="rId14"/>
    <p:sldId id="316" r:id="rId15"/>
    <p:sldId id="317" r:id="rId16"/>
    <p:sldId id="318" r:id="rId17"/>
    <p:sldId id="319" r:id="rId18"/>
    <p:sldId id="320" r:id="rId19"/>
    <p:sldId id="321" r:id="rId20"/>
    <p:sldId id="306" r:id="rId21"/>
    <p:sldId id="322"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4689"/>
  </p:normalViewPr>
  <p:slideViewPr>
    <p:cSldViewPr>
      <p:cViewPr varScale="1">
        <p:scale>
          <a:sx n="69" d="100"/>
          <a:sy n="69" d="100"/>
        </p:scale>
        <p:origin x="756" y="60"/>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9791EC-DA07-429A-9254-7A1F1C3DE74C}" type="doc">
      <dgm:prSet loTypeId="urn:microsoft.com/office/officeart/2005/8/layout/vList3#1" loCatId="list" qsTypeId="urn:microsoft.com/office/officeart/2005/8/quickstyle/simple4" qsCatId="simple" csTypeId="urn:microsoft.com/office/officeart/2005/8/colors/colorful4" csCatId="colorful" phldr="1"/>
      <dgm:spPr/>
    </dgm:pt>
    <dgm:pt modelId="{0E8C8DA7-6E0E-4000-804D-4E65C4344F26}">
      <dgm:prSet phldrT="[Text]" custT="1"/>
      <dgm:spPr/>
      <dgm:t>
        <a:bodyPr/>
        <a:lstStyle/>
        <a:p>
          <a:pPr algn="just"/>
          <a:r>
            <a:rPr lang="en-IN" sz="2400" dirty="0">
              <a:latin typeface="Century Schoolbook" pitchFamily="18" charset="0"/>
            </a:rPr>
            <a:t>Health and safety policy deals with health and safety of employee.</a:t>
          </a:r>
          <a:endParaRPr lang="en-US" sz="2400" dirty="0">
            <a:latin typeface="Century Schoolbook" pitchFamily="18" charset="0"/>
          </a:endParaRPr>
        </a:p>
      </dgm:t>
    </dgm:pt>
    <dgm:pt modelId="{D4274A6C-302C-47A3-B90F-812B94D9F7EA}" type="parTrans" cxnId="{E20094CC-49C6-4793-B1DE-9FE08A648475}">
      <dgm:prSet/>
      <dgm:spPr/>
      <dgm:t>
        <a:bodyPr/>
        <a:lstStyle/>
        <a:p>
          <a:pPr algn="just"/>
          <a:endParaRPr lang="en-US">
            <a:latin typeface="Bookman Old Style" panose="02050604050505020204" pitchFamily="18" charset="0"/>
          </a:endParaRPr>
        </a:p>
      </dgm:t>
    </dgm:pt>
    <dgm:pt modelId="{CAB22441-4EF8-4E75-AFFD-7FAA15CB58C7}" type="sibTrans" cxnId="{E20094CC-49C6-4793-B1DE-9FE08A648475}">
      <dgm:prSet/>
      <dgm:spPr/>
      <dgm:t>
        <a:bodyPr/>
        <a:lstStyle/>
        <a:p>
          <a:pPr algn="just"/>
          <a:endParaRPr lang="en-US">
            <a:latin typeface="Bookman Old Style" panose="02050604050505020204" pitchFamily="18" charset="0"/>
          </a:endParaRPr>
        </a:p>
      </dgm:t>
    </dgm:pt>
    <dgm:pt modelId="{0E2860C9-50B7-4D78-A2D6-1E86AE857456}">
      <dgm:prSet custT="1"/>
      <dgm:spPr/>
      <dgm:t>
        <a:bodyPr/>
        <a:lstStyle/>
        <a:p>
          <a:pPr algn="just"/>
          <a:r>
            <a:rPr lang="en-IN" sz="2400" dirty="0">
              <a:latin typeface="Century Schoolbook" pitchFamily="18" charset="0"/>
            </a:rPr>
            <a:t>Quality policy deals with the quality of the products to be produce by organization.</a:t>
          </a:r>
        </a:p>
      </dgm:t>
    </dgm:pt>
    <dgm:pt modelId="{D55608D4-275F-45C9-8F47-532C9F275083}" type="parTrans" cxnId="{0A6CB848-EC7F-40CC-890E-3A6A4E21753D}">
      <dgm:prSet/>
      <dgm:spPr/>
      <dgm:t>
        <a:bodyPr/>
        <a:lstStyle/>
        <a:p>
          <a:pPr algn="just"/>
          <a:endParaRPr lang="en-US">
            <a:latin typeface="Bookman Old Style" panose="02050604050505020204" pitchFamily="18" charset="0"/>
          </a:endParaRPr>
        </a:p>
      </dgm:t>
    </dgm:pt>
    <dgm:pt modelId="{E720887E-ABFB-4395-8FA9-6F0411963D9D}" type="sibTrans" cxnId="{0A6CB848-EC7F-40CC-890E-3A6A4E21753D}">
      <dgm:prSet/>
      <dgm:spPr/>
      <dgm:t>
        <a:bodyPr/>
        <a:lstStyle/>
        <a:p>
          <a:pPr algn="just"/>
          <a:endParaRPr lang="en-US">
            <a:latin typeface="Bookman Old Style" panose="02050604050505020204" pitchFamily="18" charset="0"/>
          </a:endParaRPr>
        </a:p>
      </dgm:t>
    </dgm:pt>
    <dgm:pt modelId="{E3D06CA4-171D-4464-A602-98EDF6191BC6}">
      <dgm:prSet custT="1"/>
      <dgm:spPr/>
      <dgm:t>
        <a:bodyPr/>
        <a:lstStyle/>
        <a:p>
          <a:pPr algn="just"/>
          <a:r>
            <a:rPr lang="en-IN" sz="2400" dirty="0">
              <a:latin typeface="Century Schoolbook" pitchFamily="18" charset="0"/>
            </a:rPr>
            <a:t>Security policy includes security of the employee like industrial security and social security.</a:t>
          </a:r>
        </a:p>
      </dgm:t>
    </dgm:pt>
    <dgm:pt modelId="{2E247F22-E96B-44F6-BA5F-9E45F599F8B9}" type="parTrans" cxnId="{A82C98DA-0ACF-4C24-BD77-F972914C8CF4}">
      <dgm:prSet/>
      <dgm:spPr/>
      <dgm:t>
        <a:bodyPr/>
        <a:lstStyle/>
        <a:p>
          <a:pPr algn="just"/>
          <a:endParaRPr lang="en-US">
            <a:latin typeface="Bookman Old Style" panose="02050604050505020204" pitchFamily="18" charset="0"/>
          </a:endParaRPr>
        </a:p>
      </dgm:t>
    </dgm:pt>
    <dgm:pt modelId="{CC291084-806D-4E18-906C-917FCA6DAB98}" type="sibTrans" cxnId="{A82C98DA-0ACF-4C24-BD77-F972914C8CF4}">
      <dgm:prSet/>
      <dgm:spPr/>
      <dgm:t>
        <a:bodyPr/>
        <a:lstStyle/>
        <a:p>
          <a:pPr algn="just"/>
          <a:endParaRPr lang="en-US">
            <a:latin typeface="Bookman Old Style" panose="02050604050505020204" pitchFamily="18" charset="0"/>
          </a:endParaRPr>
        </a:p>
      </dgm:t>
    </dgm:pt>
    <dgm:pt modelId="{23A81804-CE78-4DB7-9A0F-8E2FCF661E74}">
      <dgm:prSet custT="1"/>
      <dgm:spPr/>
      <dgm:t>
        <a:bodyPr/>
        <a:lstStyle/>
        <a:p>
          <a:pPr algn="just"/>
          <a:r>
            <a:rPr lang="en-IN" sz="2400" dirty="0">
              <a:latin typeface="Century Schoolbook" pitchFamily="18" charset="0"/>
            </a:rPr>
            <a:t>Energy conservation policy includes the energy saving by optimum use of available resources like electricity, steam etc.</a:t>
          </a:r>
        </a:p>
      </dgm:t>
    </dgm:pt>
    <dgm:pt modelId="{926E8C01-DA8C-469C-9E37-E7BD16F97074}" type="parTrans" cxnId="{EA085F65-EC66-4177-BC93-9D92E1F18578}">
      <dgm:prSet/>
      <dgm:spPr/>
      <dgm:t>
        <a:bodyPr/>
        <a:lstStyle/>
        <a:p>
          <a:pPr algn="just"/>
          <a:endParaRPr lang="en-US">
            <a:latin typeface="Bookman Old Style" panose="02050604050505020204" pitchFamily="18" charset="0"/>
          </a:endParaRPr>
        </a:p>
      </dgm:t>
    </dgm:pt>
    <dgm:pt modelId="{2C11B8B5-5F9A-4B7E-91D6-1ED6C50B04D7}" type="sibTrans" cxnId="{EA085F65-EC66-4177-BC93-9D92E1F18578}">
      <dgm:prSet/>
      <dgm:spPr/>
      <dgm:t>
        <a:bodyPr/>
        <a:lstStyle/>
        <a:p>
          <a:pPr algn="just"/>
          <a:endParaRPr lang="en-US">
            <a:latin typeface="Bookman Old Style" panose="02050604050505020204" pitchFamily="18" charset="0"/>
          </a:endParaRPr>
        </a:p>
      </dgm:t>
    </dgm:pt>
    <dgm:pt modelId="{76C98034-B175-462A-BBCB-5C404D02A278}" type="pres">
      <dgm:prSet presAssocID="{E79791EC-DA07-429A-9254-7A1F1C3DE74C}" presName="linearFlow" presStyleCnt="0">
        <dgm:presLayoutVars>
          <dgm:dir/>
          <dgm:resizeHandles val="exact"/>
        </dgm:presLayoutVars>
      </dgm:prSet>
      <dgm:spPr/>
    </dgm:pt>
    <dgm:pt modelId="{83FB2D35-A655-4133-BAC3-99FC8C54402C}" type="pres">
      <dgm:prSet presAssocID="{0E8C8DA7-6E0E-4000-804D-4E65C4344F26}" presName="composite" presStyleCnt="0"/>
      <dgm:spPr/>
    </dgm:pt>
    <dgm:pt modelId="{34A0BC82-98B8-456A-8589-419CD6853280}" type="pres">
      <dgm:prSet presAssocID="{0E8C8DA7-6E0E-4000-804D-4E65C4344F26}" presName="imgShp" presStyleLbl="fgImgPlace1" presStyleIdx="0" presStyleCnt="4"/>
      <dgm:spPr>
        <a:noFill/>
        <a:ln>
          <a:noFill/>
        </a:ln>
      </dgm:spPr>
    </dgm:pt>
    <dgm:pt modelId="{2E5310B0-055A-4B67-9375-C0FDF5CDC09A}" type="pres">
      <dgm:prSet presAssocID="{0E8C8DA7-6E0E-4000-804D-4E65C4344F26}" presName="txShp" presStyleLbl="node1" presStyleIdx="0" presStyleCnt="4" custScaleX="105839">
        <dgm:presLayoutVars>
          <dgm:bulletEnabled val="1"/>
        </dgm:presLayoutVars>
      </dgm:prSet>
      <dgm:spPr/>
    </dgm:pt>
    <dgm:pt modelId="{3E2B3337-6BC4-4B52-B920-6DEF38018690}" type="pres">
      <dgm:prSet presAssocID="{CAB22441-4EF8-4E75-AFFD-7FAA15CB58C7}" presName="spacing" presStyleCnt="0"/>
      <dgm:spPr/>
    </dgm:pt>
    <dgm:pt modelId="{900F76DE-4136-4015-8175-BB74D731BEF9}" type="pres">
      <dgm:prSet presAssocID="{0E2860C9-50B7-4D78-A2D6-1E86AE857456}" presName="composite" presStyleCnt="0"/>
      <dgm:spPr/>
    </dgm:pt>
    <dgm:pt modelId="{CF773AB0-578D-445E-B4AC-4A958CCF81CA}" type="pres">
      <dgm:prSet presAssocID="{0E2860C9-50B7-4D78-A2D6-1E86AE857456}" presName="imgShp" presStyleLbl="fgImgPlace1" presStyleIdx="1" presStyleCnt="4"/>
      <dgm:spPr>
        <a:noFill/>
        <a:ln>
          <a:noFill/>
        </a:ln>
      </dgm:spPr>
    </dgm:pt>
    <dgm:pt modelId="{36BD6C52-9DE6-4657-81FB-EBD29C4DB865}" type="pres">
      <dgm:prSet presAssocID="{0E2860C9-50B7-4D78-A2D6-1E86AE857456}" presName="txShp" presStyleLbl="node1" presStyleIdx="1" presStyleCnt="4" custScaleX="105839">
        <dgm:presLayoutVars>
          <dgm:bulletEnabled val="1"/>
        </dgm:presLayoutVars>
      </dgm:prSet>
      <dgm:spPr/>
    </dgm:pt>
    <dgm:pt modelId="{BADB03B2-3AAA-4587-B170-A57D8C853FB2}" type="pres">
      <dgm:prSet presAssocID="{E720887E-ABFB-4395-8FA9-6F0411963D9D}" presName="spacing" presStyleCnt="0"/>
      <dgm:spPr/>
    </dgm:pt>
    <dgm:pt modelId="{E5D1B7A1-D3FC-4633-87B3-025571010440}" type="pres">
      <dgm:prSet presAssocID="{E3D06CA4-171D-4464-A602-98EDF6191BC6}" presName="composite" presStyleCnt="0"/>
      <dgm:spPr/>
    </dgm:pt>
    <dgm:pt modelId="{1F49B7FB-AD76-4B58-B5D4-46F747BA437B}" type="pres">
      <dgm:prSet presAssocID="{E3D06CA4-171D-4464-A602-98EDF6191BC6}" presName="imgShp" presStyleLbl="fgImgPlace1" presStyleIdx="2" presStyleCnt="4"/>
      <dgm:spPr>
        <a:noFill/>
        <a:ln>
          <a:noFill/>
        </a:ln>
      </dgm:spPr>
    </dgm:pt>
    <dgm:pt modelId="{49757D36-D0A0-4056-BBD7-E7B20D4E8EF5}" type="pres">
      <dgm:prSet presAssocID="{E3D06CA4-171D-4464-A602-98EDF6191BC6}" presName="txShp" presStyleLbl="node1" presStyleIdx="2" presStyleCnt="4" custScaleX="105839">
        <dgm:presLayoutVars>
          <dgm:bulletEnabled val="1"/>
        </dgm:presLayoutVars>
      </dgm:prSet>
      <dgm:spPr/>
    </dgm:pt>
    <dgm:pt modelId="{966D6203-5C53-463A-B082-9350CEFFEDAE}" type="pres">
      <dgm:prSet presAssocID="{CC291084-806D-4E18-906C-917FCA6DAB98}" presName="spacing" presStyleCnt="0"/>
      <dgm:spPr/>
    </dgm:pt>
    <dgm:pt modelId="{C242C8C3-6F32-457A-AA88-7575A4949DF4}" type="pres">
      <dgm:prSet presAssocID="{23A81804-CE78-4DB7-9A0F-8E2FCF661E74}" presName="composite" presStyleCnt="0"/>
      <dgm:spPr/>
    </dgm:pt>
    <dgm:pt modelId="{AF5D7ADB-BEAA-4B5A-9BE1-FB712636A7F7}" type="pres">
      <dgm:prSet presAssocID="{23A81804-CE78-4DB7-9A0F-8E2FCF661E74}" presName="imgShp" presStyleLbl="fgImgPlace1" presStyleIdx="3" presStyleCnt="4"/>
      <dgm:spPr>
        <a:noFill/>
        <a:ln>
          <a:noFill/>
        </a:ln>
      </dgm:spPr>
    </dgm:pt>
    <dgm:pt modelId="{69BAFD92-8610-42F5-955E-2A0309850002}" type="pres">
      <dgm:prSet presAssocID="{23A81804-CE78-4DB7-9A0F-8E2FCF661E74}" presName="txShp" presStyleLbl="node1" presStyleIdx="3" presStyleCnt="4" custScaleX="105839">
        <dgm:presLayoutVars>
          <dgm:bulletEnabled val="1"/>
        </dgm:presLayoutVars>
      </dgm:prSet>
      <dgm:spPr/>
    </dgm:pt>
  </dgm:ptLst>
  <dgm:cxnLst>
    <dgm:cxn modelId="{B723A217-3326-4C4A-8C62-BDB6FC83C13C}" type="presOf" srcId="{23A81804-CE78-4DB7-9A0F-8E2FCF661E74}" destId="{69BAFD92-8610-42F5-955E-2A0309850002}" srcOrd="0" destOrd="0" presId="urn:microsoft.com/office/officeart/2005/8/layout/vList3#1"/>
    <dgm:cxn modelId="{C6BFE320-FAE2-4210-B28C-E7576AD9D2B7}" type="presOf" srcId="{0E8C8DA7-6E0E-4000-804D-4E65C4344F26}" destId="{2E5310B0-055A-4B67-9375-C0FDF5CDC09A}" srcOrd="0" destOrd="0" presId="urn:microsoft.com/office/officeart/2005/8/layout/vList3#1"/>
    <dgm:cxn modelId="{4C0A3324-5FB8-44D2-B6E9-0A9531D0DA58}" type="presOf" srcId="{0E2860C9-50B7-4D78-A2D6-1E86AE857456}" destId="{36BD6C52-9DE6-4657-81FB-EBD29C4DB865}" srcOrd="0" destOrd="0" presId="urn:microsoft.com/office/officeart/2005/8/layout/vList3#1"/>
    <dgm:cxn modelId="{9FA65D33-1CB7-45F0-BEEF-9AF848F3B350}" type="presOf" srcId="{E3D06CA4-171D-4464-A602-98EDF6191BC6}" destId="{49757D36-D0A0-4056-BBD7-E7B20D4E8EF5}" srcOrd="0" destOrd="0" presId="urn:microsoft.com/office/officeart/2005/8/layout/vList3#1"/>
    <dgm:cxn modelId="{E1875D5B-CC95-4899-8A13-BE02142ACCD3}" type="presOf" srcId="{E79791EC-DA07-429A-9254-7A1F1C3DE74C}" destId="{76C98034-B175-462A-BBCB-5C404D02A278}" srcOrd="0" destOrd="0" presId="urn:microsoft.com/office/officeart/2005/8/layout/vList3#1"/>
    <dgm:cxn modelId="{EA085F65-EC66-4177-BC93-9D92E1F18578}" srcId="{E79791EC-DA07-429A-9254-7A1F1C3DE74C}" destId="{23A81804-CE78-4DB7-9A0F-8E2FCF661E74}" srcOrd="3" destOrd="0" parTransId="{926E8C01-DA8C-469C-9E37-E7BD16F97074}" sibTransId="{2C11B8B5-5F9A-4B7E-91D6-1ED6C50B04D7}"/>
    <dgm:cxn modelId="{0A6CB848-EC7F-40CC-890E-3A6A4E21753D}" srcId="{E79791EC-DA07-429A-9254-7A1F1C3DE74C}" destId="{0E2860C9-50B7-4D78-A2D6-1E86AE857456}" srcOrd="1" destOrd="0" parTransId="{D55608D4-275F-45C9-8F47-532C9F275083}" sibTransId="{E720887E-ABFB-4395-8FA9-6F0411963D9D}"/>
    <dgm:cxn modelId="{E20094CC-49C6-4793-B1DE-9FE08A648475}" srcId="{E79791EC-DA07-429A-9254-7A1F1C3DE74C}" destId="{0E8C8DA7-6E0E-4000-804D-4E65C4344F26}" srcOrd="0" destOrd="0" parTransId="{D4274A6C-302C-47A3-B90F-812B94D9F7EA}" sibTransId="{CAB22441-4EF8-4E75-AFFD-7FAA15CB58C7}"/>
    <dgm:cxn modelId="{A82C98DA-0ACF-4C24-BD77-F972914C8CF4}" srcId="{E79791EC-DA07-429A-9254-7A1F1C3DE74C}" destId="{E3D06CA4-171D-4464-A602-98EDF6191BC6}" srcOrd="2" destOrd="0" parTransId="{2E247F22-E96B-44F6-BA5F-9E45F599F8B9}" sibTransId="{CC291084-806D-4E18-906C-917FCA6DAB98}"/>
    <dgm:cxn modelId="{A7319C77-7EC3-4E13-9C99-806A5FA2E139}" type="presParOf" srcId="{76C98034-B175-462A-BBCB-5C404D02A278}" destId="{83FB2D35-A655-4133-BAC3-99FC8C54402C}" srcOrd="0" destOrd="0" presId="urn:microsoft.com/office/officeart/2005/8/layout/vList3#1"/>
    <dgm:cxn modelId="{9E76D3EC-4F60-4B11-9EDA-E1F201F6B79E}" type="presParOf" srcId="{83FB2D35-A655-4133-BAC3-99FC8C54402C}" destId="{34A0BC82-98B8-456A-8589-419CD6853280}" srcOrd="0" destOrd="0" presId="urn:microsoft.com/office/officeart/2005/8/layout/vList3#1"/>
    <dgm:cxn modelId="{D271F70A-C2F3-4826-9EB6-1985B2DF6DD2}" type="presParOf" srcId="{83FB2D35-A655-4133-BAC3-99FC8C54402C}" destId="{2E5310B0-055A-4B67-9375-C0FDF5CDC09A}" srcOrd="1" destOrd="0" presId="urn:microsoft.com/office/officeart/2005/8/layout/vList3#1"/>
    <dgm:cxn modelId="{77C2CDBC-EA1C-446B-9492-8843154CCC4B}" type="presParOf" srcId="{76C98034-B175-462A-BBCB-5C404D02A278}" destId="{3E2B3337-6BC4-4B52-B920-6DEF38018690}" srcOrd="1" destOrd="0" presId="urn:microsoft.com/office/officeart/2005/8/layout/vList3#1"/>
    <dgm:cxn modelId="{83503AA9-93D6-4D05-A66A-0062FA2FE705}" type="presParOf" srcId="{76C98034-B175-462A-BBCB-5C404D02A278}" destId="{900F76DE-4136-4015-8175-BB74D731BEF9}" srcOrd="2" destOrd="0" presId="urn:microsoft.com/office/officeart/2005/8/layout/vList3#1"/>
    <dgm:cxn modelId="{E4A0AAB3-CAF7-436D-83A1-DA10A20ADCEF}" type="presParOf" srcId="{900F76DE-4136-4015-8175-BB74D731BEF9}" destId="{CF773AB0-578D-445E-B4AC-4A958CCF81CA}" srcOrd="0" destOrd="0" presId="urn:microsoft.com/office/officeart/2005/8/layout/vList3#1"/>
    <dgm:cxn modelId="{710F272C-313D-46CD-9CE3-C7E6D7B4833B}" type="presParOf" srcId="{900F76DE-4136-4015-8175-BB74D731BEF9}" destId="{36BD6C52-9DE6-4657-81FB-EBD29C4DB865}" srcOrd="1" destOrd="0" presId="urn:microsoft.com/office/officeart/2005/8/layout/vList3#1"/>
    <dgm:cxn modelId="{24A65516-B026-4AFB-B32A-C969DE6E7809}" type="presParOf" srcId="{76C98034-B175-462A-BBCB-5C404D02A278}" destId="{BADB03B2-3AAA-4587-B170-A57D8C853FB2}" srcOrd="3" destOrd="0" presId="urn:microsoft.com/office/officeart/2005/8/layout/vList3#1"/>
    <dgm:cxn modelId="{7E212C37-4B4F-460A-A12E-06629C5AA317}" type="presParOf" srcId="{76C98034-B175-462A-BBCB-5C404D02A278}" destId="{E5D1B7A1-D3FC-4633-87B3-025571010440}" srcOrd="4" destOrd="0" presId="urn:microsoft.com/office/officeart/2005/8/layout/vList3#1"/>
    <dgm:cxn modelId="{1DFFD117-C2C2-464F-8AA8-7491AC855F7D}" type="presParOf" srcId="{E5D1B7A1-D3FC-4633-87B3-025571010440}" destId="{1F49B7FB-AD76-4B58-B5D4-46F747BA437B}" srcOrd="0" destOrd="0" presId="urn:microsoft.com/office/officeart/2005/8/layout/vList3#1"/>
    <dgm:cxn modelId="{97FE64D1-0255-4EC8-B33D-1C10D63246D5}" type="presParOf" srcId="{E5D1B7A1-D3FC-4633-87B3-025571010440}" destId="{49757D36-D0A0-4056-BBD7-E7B20D4E8EF5}" srcOrd="1" destOrd="0" presId="urn:microsoft.com/office/officeart/2005/8/layout/vList3#1"/>
    <dgm:cxn modelId="{EF7BE7CA-8260-40EC-B056-5ADFE103613B}" type="presParOf" srcId="{76C98034-B175-462A-BBCB-5C404D02A278}" destId="{966D6203-5C53-463A-B082-9350CEFFEDAE}" srcOrd="5" destOrd="0" presId="urn:microsoft.com/office/officeart/2005/8/layout/vList3#1"/>
    <dgm:cxn modelId="{404C455B-2D57-49AA-BBD5-0452657BF3D6}" type="presParOf" srcId="{76C98034-B175-462A-BBCB-5C404D02A278}" destId="{C242C8C3-6F32-457A-AA88-7575A4949DF4}" srcOrd="6" destOrd="0" presId="urn:microsoft.com/office/officeart/2005/8/layout/vList3#1"/>
    <dgm:cxn modelId="{37671815-E5C6-405F-B514-98E2C800D8B3}" type="presParOf" srcId="{C242C8C3-6F32-457A-AA88-7575A4949DF4}" destId="{AF5D7ADB-BEAA-4B5A-9BE1-FB712636A7F7}" srcOrd="0" destOrd="0" presId="urn:microsoft.com/office/officeart/2005/8/layout/vList3#1"/>
    <dgm:cxn modelId="{43968FFE-D190-4BA0-B6A8-A0960DD74EDA}" type="presParOf" srcId="{C242C8C3-6F32-457A-AA88-7575A4949DF4}" destId="{69BAFD92-8610-42F5-955E-2A0309850002}"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A7BC038-CC45-48F6-B9CB-1B731D0295B2}" type="doc">
      <dgm:prSet loTypeId="urn:microsoft.com/office/officeart/2005/8/layout/vList3#8" loCatId="list" qsTypeId="urn:microsoft.com/office/officeart/2005/8/quickstyle/simple4" qsCatId="simple" csTypeId="urn:microsoft.com/office/officeart/2005/8/colors/colorful4" csCatId="colorful" phldr="1"/>
      <dgm:spPr/>
    </dgm:pt>
    <dgm:pt modelId="{68DA0991-98EC-4F00-936B-53A44BAD4155}">
      <dgm:prSet phldrT="[Text]" custT="1"/>
      <dgm:spPr/>
      <dgm:t>
        <a:bodyPr/>
        <a:lstStyle/>
        <a:p>
          <a:pPr algn="just"/>
          <a:r>
            <a:rPr lang="en-IN" sz="2800" dirty="0">
              <a:latin typeface="Century Schoolbook" pitchFamily="18" charset="0"/>
            </a:rPr>
            <a:t>To safeguard the companies interest.</a:t>
          </a:r>
          <a:endParaRPr lang="en-US" sz="2800" dirty="0">
            <a:latin typeface="Century Schoolbook" pitchFamily="18" charset="0"/>
          </a:endParaRPr>
        </a:p>
      </dgm:t>
    </dgm:pt>
    <dgm:pt modelId="{B91C55D6-81D9-4F48-8F07-EFA33B56EC7F}" type="parTrans" cxnId="{FDF87BAF-DDB7-4C0C-9883-0F074180C721}">
      <dgm:prSet/>
      <dgm:spPr/>
      <dgm:t>
        <a:bodyPr/>
        <a:lstStyle/>
        <a:p>
          <a:endParaRPr lang="en-US"/>
        </a:p>
      </dgm:t>
    </dgm:pt>
    <dgm:pt modelId="{D150BF1B-0959-41E7-ADBF-8366EBF63AD9}" type="sibTrans" cxnId="{FDF87BAF-DDB7-4C0C-9883-0F074180C721}">
      <dgm:prSet/>
      <dgm:spPr/>
      <dgm:t>
        <a:bodyPr/>
        <a:lstStyle/>
        <a:p>
          <a:endParaRPr lang="en-US"/>
        </a:p>
      </dgm:t>
    </dgm:pt>
    <dgm:pt modelId="{BB16813E-3B0C-4653-9C99-938E6A1CF477}">
      <dgm:prSet custT="1"/>
      <dgm:spPr/>
      <dgm:t>
        <a:bodyPr/>
        <a:lstStyle/>
        <a:p>
          <a:pPr algn="just"/>
          <a:r>
            <a:rPr lang="en-IN" sz="2800" dirty="0">
              <a:latin typeface="Century Schoolbook" pitchFamily="18" charset="0"/>
            </a:rPr>
            <a:t>It protects the company from lawsuits.</a:t>
          </a:r>
        </a:p>
      </dgm:t>
    </dgm:pt>
    <dgm:pt modelId="{CCA2693E-52AE-48F7-843E-B8E85396445F}" type="parTrans" cxnId="{EC69C0A4-CDBC-455E-B0CE-C3945B19D7A9}">
      <dgm:prSet/>
      <dgm:spPr/>
      <dgm:t>
        <a:bodyPr/>
        <a:lstStyle/>
        <a:p>
          <a:endParaRPr lang="en-US"/>
        </a:p>
      </dgm:t>
    </dgm:pt>
    <dgm:pt modelId="{31DF2E04-08AF-4961-ADE7-F084550E6E86}" type="sibTrans" cxnId="{EC69C0A4-CDBC-455E-B0CE-C3945B19D7A9}">
      <dgm:prSet/>
      <dgm:spPr/>
      <dgm:t>
        <a:bodyPr/>
        <a:lstStyle/>
        <a:p>
          <a:endParaRPr lang="en-US"/>
        </a:p>
      </dgm:t>
    </dgm:pt>
    <dgm:pt modelId="{51C5949F-BD60-4C67-9933-5747E34340DE}">
      <dgm:prSet custT="1"/>
      <dgm:spPr/>
      <dgm:t>
        <a:bodyPr/>
        <a:lstStyle/>
        <a:p>
          <a:pPr algn="just"/>
          <a:r>
            <a:rPr lang="en-IN" sz="2800" dirty="0">
              <a:latin typeface="Century Schoolbook" pitchFamily="18" charset="0"/>
            </a:rPr>
            <a:t>It helps employee to understand what is expected from him/her.</a:t>
          </a:r>
        </a:p>
      </dgm:t>
    </dgm:pt>
    <dgm:pt modelId="{0AD866F9-6075-465E-B85C-7DD783AE50B1}" type="parTrans" cxnId="{6FBEF22A-85F6-4E59-A3A7-6182EF701851}">
      <dgm:prSet/>
      <dgm:spPr/>
      <dgm:t>
        <a:bodyPr/>
        <a:lstStyle/>
        <a:p>
          <a:endParaRPr lang="en-US"/>
        </a:p>
      </dgm:t>
    </dgm:pt>
    <dgm:pt modelId="{588AB557-2192-4CAC-B410-AEFAB7768F58}" type="sibTrans" cxnId="{6FBEF22A-85F6-4E59-A3A7-6182EF701851}">
      <dgm:prSet/>
      <dgm:spPr/>
      <dgm:t>
        <a:bodyPr/>
        <a:lstStyle/>
        <a:p>
          <a:endParaRPr lang="en-US"/>
        </a:p>
      </dgm:t>
    </dgm:pt>
    <dgm:pt modelId="{38E88093-1E23-4827-96F6-C6926FFF0D29}">
      <dgm:prSet custT="1"/>
      <dgm:spPr/>
      <dgm:t>
        <a:bodyPr/>
        <a:lstStyle/>
        <a:p>
          <a:pPr algn="just"/>
          <a:r>
            <a:rPr lang="en-IN" sz="2800" dirty="0">
              <a:latin typeface="Century Schoolbook" pitchFamily="18" charset="0"/>
            </a:rPr>
            <a:t>If employee violate the rules what will happen to them.</a:t>
          </a:r>
        </a:p>
      </dgm:t>
    </dgm:pt>
    <dgm:pt modelId="{00970310-6ABF-4E38-AC85-2F4FEF0B0998}" type="parTrans" cxnId="{31804313-FF6D-4C50-B158-15E4A10D34D4}">
      <dgm:prSet/>
      <dgm:spPr/>
      <dgm:t>
        <a:bodyPr/>
        <a:lstStyle/>
        <a:p>
          <a:endParaRPr lang="en-US"/>
        </a:p>
      </dgm:t>
    </dgm:pt>
    <dgm:pt modelId="{8BD8CCA0-56D7-4A67-B59E-5F5DD1950491}" type="sibTrans" cxnId="{31804313-FF6D-4C50-B158-15E4A10D34D4}">
      <dgm:prSet/>
      <dgm:spPr/>
      <dgm:t>
        <a:bodyPr/>
        <a:lstStyle/>
        <a:p>
          <a:endParaRPr lang="en-US"/>
        </a:p>
      </dgm:t>
    </dgm:pt>
    <dgm:pt modelId="{3599A8EA-94D8-4296-9340-6D99A224D1D7}" type="pres">
      <dgm:prSet presAssocID="{5A7BC038-CC45-48F6-B9CB-1B731D0295B2}" presName="linearFlow" presStyleCnt="0">
        <dgm:presLayoutVars>
          <dgm:dir/>
          <dgm:resizeHandles val="exact"/>
        </dgm:presLayoutVars>
      </dgm:prSet>
      <dgm:spPr/>
    </dgm:pt>
    <dgm:pt modelId="{05F88D87-408D-4B2C-AA51-A4AAEE095277}" type="pres">
      <dgm:prSet presAssocID="{68DA0991-98EC-4F00-936B-53A44BAD4155}" presName="composite" presStyleCnt="0"/>
      <dgm:spPr/>
    </dgm:pt>
    <dgm:pt modelId="{45055E58-60ED-44F3-AE95-E5F6794CF5B9}" type="pres">
      <dgm:prSet presAssocID="{68DA0991-98EC-4F00-936B-53A44BAD4155}" presName="imgShp" presStyleLbl="fgImgPlace1" presStyleIdx="0" presStyleCnt="4"/>
      <dgm:spPr>
        <a:noFill/>
        <a:ln>
          <a:noFill/>
        </a:ln>
      </dgm:spPr>
    </dgm:pt>
    <dgm:pt modelId="{FD5D1D87-8D20-4727-8946-5CAC6A25243F}" type="pres">
      <dgm:prSet presAssocID="{68DA0991-98EC-4F00-936B-53A44BAD4155}" presName="txShp" presStyleLbl="node1" presStyleIdx="0" presStyleCnt="4">
        <dgm:presLayoutVars>
          <dgm:bulletEnabled val="1"/>
        </dgm:presLayoutVars>
      </dgm:prSet>
      <dgm:spPr/>
    </dgm:pt>
    <dgm:pt modelId="{396D783C-AE5C-43EA-87F9-3D2F72EF3860}" type="pres">
      <dgm:prSet presAssocID="{D150BF1B-0959-41E7-ADBF-8366EBF63AD9}" presName="spacing" presStyleCnt="0"/>
      <dgm:spPr/>
    </dgm:pt>
    <dgm:pt modelId="{EAD775F7-E832-46FF-8A43-0503645137B1}" type="pres">
      <dgm:prSet presAssocID="{BB16813E-3B0C-4653-9C99-938E6A1CF477}" presName="composite" presStyleCnt="0"/>
      <dgm:spPr/>
    </dgm:pt>
    <dgm:pt modelId="{EDD9D454-5F93-4BD7-B7C0-1A7309F54696}" type="pres">
      <dgm:prSet presAssocID="{BB16813E-3B0C-4653-9C99-938E6A1CF477}" presName="imgShp" presStyleLbl="fgImgPlace1" presStyleIdx="1" presStyleCnt="4"/>
      <dgm:spPr>
        <a:noFill/>
        <a:ln>
          <a:noFill/>
        </a:ln>
      </dgm:spPr>
    </dgm:pt>
    <dgm:pt modelId="{F62428D4-D964-4052-AAFA-CA498D7F7947}" type="pres">
      <dgm:prSet presAssocID="{BB16813E-3B0C-4653-9C99-938E6A1CF477}" presName="txShp" presStyleLbl="node1" presStyleIdx="1" presStyleCnt="4">
        <dgm:presLayoutVars>
          <dgm:bulletEnabled val="1"/>
        </dgm:presLayoutVars>
      </dgm:prSet>
      <dgm:spPr/>
    </dgm:pt>
    <dgm:pt modelId="{25383571-B8C7-49A2-83D1-406726D57185}" type="pres">
      <dgm:prSet presAssocID="{31DF2E04-08AF-4961-ADE7-F084550E6E86}" presName="spacing" presStyleCnt="0"/>
      <dgm:spPr/>
    </dgm:pt>
    <dgm:pt modelId="{E917F9D6-92F8-4702-9D9B-8CFCC19C8706}" type="pres">
      <dgm:prSet presAssocID="{51C5949F-BD60-4C67-9933-5747E34340DE}" presName="composite" presStyleCnt="0"/>
      <dgm:spPr/>
    </dgm:pt>
    <dgm:pt modelId="{AF929A8E-E2E6-4A56-AD08-6C3E0B284345}" type="pres">
      <dgm:prSet presAssocID="{51C5949F-BD60-4C67-9933-5747E34340DE}" presName="imgShp" presStyleLbl="fgImgPlace1" presStyleIdx="2" presStyleCnt="4"/>
      <dgm:spPr>
        <a:noFill/>
        <a:ln>
          <a:noFill/>
        </a:ln>
      </dgm:spPr>
    </dgm:pt>
    <dgm:pt modelId="{3699D9A9-7D67-49EC-BF97-0B4AF07123F9}" type="pres">
      <dgm:prSet presAssocID="{51C5949F-BD60-4C67-9933-5747E34340DE}" presName="txShp" presStyleLbl="node1" presStyleIdx="2" presStyleCnt="4">
        <dgm:presLayoutVars>
          <dgm:bulletEnabled val="1"/>
        </dgm:presLayoutVars>
      </dgm:prSet>
      <dgm:spPr/>
    </dgm:pt>
    <dgm:pt modelId="{3FE3F475-C6B8-4222-8288-06B014636BFC}" type="pres">
      <dgm:prSet presAssocID="{588AB557-2192-4CAC-B410-AEFAB7768F58}" presName="spacing" presStyleCnt="0"/>
      <dgm:spPr/>
    </dgm:pt>
    <dgm:pt modelId="{FB99E3A5-0CB1-431D-9BCE-61AE788A935E}" type="pres">
      <dgm:prSet presAssocID="{38E88093-1E23-4827-96F6-C6926FFF0D29}" presName="composite" presStyleCnt="0"/>
      <dgm:spPr/>
    </dgm:pt>
    <dgm:pt modelId="{386773FC-3547-4AFC-B8E7-1A9A490AA12A}" type="pres">
      <dgm:prSet presAssocID="{38E88093-1E23-4827-96F6-C6926FFF0D29}" presName="imgShp" presStyleLbl="fgImgPlace1" presStyleIdx="3" presStyleCnt="4"/>
      <dgm:spPr>
        <a:noFill/>
        <a:ln>
          <a:noFill/>
        </a:ln>
      </dgm:spPr>
    </dgm:pt>
    <dgm:pt modelId="{43F8FFE5-F049-455A-A2F8-BA7980A9D7A3}" type="pres">
      <dgm:prSet presAssocID="{38E88093-1E23-4827-96F6-C6926FFF0D29}" presName="txShp" presStyleLbl="node1" presStyleIdx="3" presStyleCnt="4">
        <dgm:presLayoutVars>
          <dgm:bulletEnabled val="1"/>
        </dgm:presLayoutVars>
      </dgm:prSet>
      <dgm:spPr/>
    </dgm:pt>
  </dgm:ptLst>
  <dgm:cxnLst>
    <dgm:cxn modelId="{31804313-FF6D-4C50-B158-15E4A10D34D4}" srcId="{5A7BC038-CC45-48F6-B9CB-1B731D0295B2}" destId="{38E88093-1E23-4827-96F6-C6926FFF0D29}" srcOrd="3" destOrd="0" parTransId="{00970310-6ABF-4E38-AC85-2F4FEF0B0998}" sibTransId="{8BD8CCA0-56D7-4A67-B59E-5F5DD1950491}"/>
    <dgm:cxn modelId="{6FBEF22A-85F6-4E59-A3A7-6182EF701851}" srcId="{5A7BC038-CC45-48F6-B9CB-1B731D0295B2}" destId="{51C5949F-BD60-4C67-9933-5747E34340DE}" srcOrd="2" destOrd="0" parTransId="{0AD866F9-6075-465E-B85C-7DD783AE50B1}" sibTransId="{588AB557-2192-4CAC-B410-AEFAB7768F58}"/>
    <dgm:cxn modelId="{7A586E48-78FA-41EB-B0CA-6365908A0086}" type="presOf" srcId="{BB16813E-3B0C-4653-9C99-938E6A1CF477}" destId="{F62428D4-D964-4052-AAFA-CA498D7F7947}" srcOrd="0" destOrd="0" presId="urn:microsoft.com/office/officeart/2005/8/layout/vList3#8"/>
    <dgm:cxn modelId="{C036EC4D-118D-4B67-97F8-EC15A4B1EDD0}" type="presOf" srcId="{5A7BC038-CC45-48F6-B9CB-1B731D0295B2}" destId="{3599A8EA-94D8-4296-9340-6D99A224D1D7}" srcOrd="0" destOrd="0" presId="urn:microsoft.com/office/officeart/2005/8/layout/vList3#8"/>
    <dgm:cxn modelId="{DD265254-B0A1-4D80-8B45-1DE371CA071D}" type="presOf" srcId="{68DA0991-98EC-4F00-936B-53A44BAD4155}" destId="{FD5D1D87-8D20-4727-8946-5CAC6A25243F}" srcOrd="0" destOrd="0" presId="urn:microsoft.com/office/officeart/2005/8/layout/vList3#8"/>
    <dgm:cxn modelId="{EC69C0A4-CDBC-455E-B0CE-C3945B19D7A9}" srcId="{5A7BC038-CC45-48F6-B9CB-1B731D0295B2}" destId="{BB16813E-3B0C-4653-9C99-938E6A1CF477}" srcOrd="1" destOrd="0" parTransId="{CCA2693E-52AE-48F7-843E-B8E85396445F}" sibTransId="{31DF2E04-08AF-4961-ADE7-F084550E6E86}"/>
    <dgm:cxn modelId="{FDF87BAF-DDB7-4C0C-9883-0F074180C721}" srcId="{5A7BC038-CC45-48F6-B9CB-1B731D0295B2}" destId="{68DA0991-98EC-4F00-936B-53A44BAD4155}" srcOrd="0" destOrd="0" parTransId="{B91C55D6-81D9-4F48-8F07-EFA33B56EC7F}" sibTransId="{D150BF1B-0959-41E7-ADBF-8366EBF63AD9}"/>
    <dgm:cxn modelId="{DBBDAFB5-D93A-4BB2-97AC-46FDFD7EFF49}" type="presOf" srcId="{38E88093-1E23-4827-96F6-C6926FFF0D29}" destId="{43F8FFE5-F049-455A-A2F8-BA7980A9D7A3}" srcOrd="0" destOrd="0" presId="urn:microsoft.com/office/officeart/2005/8/layout/vList3#8"/>
    <dgm:cxn modelId="{2AAFA8F1-D210-4623-B67E-AE0AB27A1BFC}" type="presOf" srcId="{51C5949F-BD60-4C67-9933-5747E34340DE}" destId="{3699D9A9-7D67-49EC-BF97-0B4AF07123F9}" srcOrd="0" destOrd="0" presId="urn:microsoft.com/office/officeart/2005/8/layout/vList3#8"/>
    <dgm:cxn modelId="{25953F65-8DF2-4C41-A84C-C4FA0B7ABDA9}" type="presParOf" srcId="{3599A8EA-94D8-4296-9340-6D99A224D1D7}" destId="{05F88D87-408D-4B2C-AA51-A4AAEE095277}" srcOrd="0" destOrd="0" presId="urn:microsoft.com/office/officeart/2005/8/layout/vList3#8"/>
    <dgm:cxn modelId="{696CEA7B-0733-49DC-9FEC-D56D2D0B17E6}" type="presParOf" srcId="{05F88D87-408D-4B2C-AA51-A4AAEE095277}" destId="{45055E58-60ED-44F3-AE95-E5F6794CF5B9}" srcOrd="0" destOrd="0" presId="urn:microsoft.com/office/officeart/2005/8/layout/vList3#8"/>
    <dgm:cxn modelId="{4B172F46-98B3-4EB1-ADD3-F89814D659E1}" type="presParOf" srcId="{05F88D87-408D-4B2C-AA51-A4AAEE095277}" destId="{FD5D1D87-8D20-4727-8946-5CAC6A25243F}" srcOrd="1" destOrd="0" presId="urn:microsoft.com/office/officeart/2005/8/layout/vList3#8"/>
    <dgm:cxn modelId="{9B768821-5BCC-427A-A5C5-10134809650B}" type="presParOf" srcId="{3599A8EA-94D8-4296-9340-6D99A224D1D7}" destId="{396D783C-AE5C-43EA-87F9-3D2F72EF3860}" srcOrd="1" destOrd="0" presId="urn:microsoft.com/office/officeart/2005/8/layout/vList3#8"/>
    <dgm:cxn modelId="{C584A984-9B7C-48CA-98C8-56E8904F2AAD}" type="presParOf" srcId="{3599A8EA-94D8-4296-9340-6D99A224D1D7}" destId="{EAD775F7-E832-46FF-8A43-0503645137B1}" srcOrd="2" destOrd="0" presId="urn:microsoft.com/office/officeart/2005/8/layout/vList3#8"/>
    <dgm:cxn modelId="{8A457642-C4DD-413D-98DE-E26912C8F2D6}" type="presParOf" srcId="{EAD775F7-E832-46FF-8A43-0503645137B1}" destId="{EDD9D454-5F93-4BD7-B7C0-1A7309F54696}" srcOrd="0" destOrd="0" presId="urn:microsoft.com/office/officeart/2005/8/layout/vList3#8"/>
    <dgm:cxn modelId="{19A603C4-8FAE-4FC8-B1DF-CC8398CF115D}" type="presParOf" srcId="{EAD775F7-E832-46FF-8A43-0503645137B1}" destId="{F62428D4-D964-4052-AAFA-CA498D7F7947}" srcOrd="1" destOrd="0" presId="urn:microsoft.com/office/officeart/2005/8/layout/vList3#8"/>
    <dgm:cxn modelId="{B2B83D9C-5446-4384-BD38-C83BF60CBB5A}" type="presParOf" srcId="{3599A8EA-94D8-4296-9340-6D99A224D1D7}" destId="{25383571-B8C7-49A2-83D1-406726D57185}" srcOrd="3" destOrd="0" presId="urn:microsoft.com/office/officeart/2005/8/layout/vList3#8"/>
    <dgm:cxn modelId="{53A427A5-9FFA-4093-BB69-775D0ED8E9E7}" type="presParOf" srcId="{3599A8EA-94D8-4296-9340-6D99A224D1D7}" destId="{E917F9D6-92F8-4702-9D9B-8CFCC19C8706}" srcOrd="4" destOrd="0" presId="urn:microsoft.com/office/officeart/2005/8/layout/vList3#8"/>
    <dgm:cxn modelId="{0FE7805A-195F-41BB-9BD4-430AC383C0D0}" type="presParOf" srcId="{E917F9D6-92F8-4702-9D9B-8CFCC19C8706}" destId="{AF929A8E-E2E6-4A56-AD08-6C3E0B284345}" srcOrd="0" destOrd="0" presId="urn:microsoft.com/office/officeart/2005/8/layout/vList3#8"/>
    <dgm:cxn modelId="{83651C27-A3B4-4783-BF9F-68D8A5A7E7CA}" type="presParOf" srcId="{E917F9D6-92F8-4702-9D9B-8CFCC19C8706}" destId="{3699D9A9-7D67-49EC-BF97-0B4AF07123F9}" srcOrd="1" destOrd="0" presId="urn:microsoft.com/office/officeart/2005/8/layout/vList3#8"/>
    <dgm:cxn modelId="{5EA0A088-51C1-405E-8731-C40EDCAD472F}" type="presParOf" srcId="{3599A8EA-94D8-4296-9340-6D99A224D1D7}" destId="{3FE3F475-C6B8-4222-8288-06B014636BFC}" srcOrd="5" destOrd="0" presId="urn:microsoft.com/office/officeart/2005/8/layout/vList3#8"/>
    <dgm:cxn modelId="{D5A165A2-E2A5-4A66-A0ED-37AD274F2219}" type="presParOf" srcId="{3599A8EA-94D8-4296-9340-6D99A224D1D7}" destId="{FB99E3A5-0CB1-431D-9BCE-61AE788A935E}" srcOrd="6" destOrd="0" presId="urn:microsoft.com/office/officeart/2005/8/layout/vList3#8"/>
    <dgm:cxn modelId="{781B3515-D802-4D7B-AC0A-CFDCDF67D16C}" type="presParOf" srcId="{FB99E3A5-0CB1-431D-9BCE-61AE788A935E}" destId="{386773FC-3547-4AFC-B8E7-1A9A490AA12A}" srcOrd="0" destOrd="0" presId="urn:microsoft.com/office/officeart/2005/8/layout/vList3#8"/>
    <dgm:cxn modelId="{A0482837-BDC1-4E42-97B7-037016ED60C7}" type="presParOf" srcId="{FB99E3A5-0CB1-431D-9BCE-61AE788A935E}" destId="{43F8FFE5-F049-455A-A2F8-BA7980A9D7A3}" srcOrd="1" destOrd="0" presId="urn:microsoft.com/office/officeart/2005/8/layout/vList3#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79791EC-DA07-429A-9254-7A1F1C3DE74C}" type="doc">
      <dgm:prSet loTypeId="urn:microsoft.com/office/officeart/2005/8/layout/vList3#2" loCatId="list" qsTypeId="urn:microsoft.com/office/officeart/2005/8/quickstyle/simple4" qsCatId="simple" csTypeId="urn:microsoft.com/office/officeart/2005/8/colors/colorful4" csCatId="colorful" phldr="1"/>
      <dgm:spPr/>
    </dgm:pt>
    <dgm:pt modelId="{0E8C8DA7-6E0E-4000-804D-4E65C4344F26}">
      <dgm:prSet phldrT="[Text]" custT="1"/>
      <dgm:spPr/>
      <dgm:t>
        <a:bodyPr/>
        <a:lstStyle/>
        <a:p>
          <a:pPr algn="just"/>
          <a:r>
            <a:rPr lang="en-IN" sz="2400" dirty="0">
              <a:latin typeface="Century Schoolbook" pitchFamily="18" charset="0"/>
            </a:rPr>
            <a:t>Welfare policy deals with welfare of the employee and the society.</a:t>
          </a:r>
          <a:endParaRPr lang="en-US" sz="2400" dirty="0">
            <a:latin typeface="Century Schoolbook" pitchFamily="18" charset="0"/>
          </a:endParaRPr>
        </a:p>
      </dgm:t>
    </dgm:pt>
    <dgm:pt modelId="{D4274A6C-302C-47A3-B90F-812B94D9F7EA}" type="parTrans" cxnId="{E20094CC-49C6-4793-B1DE-9FE08A648475}">
      <dgm:prSet/>
      <dgm:spPr/>
      <dgm:t>
        <a:bodyPr/>
        <a:lstStyle/>
        <a:p>
          <a:pPr algn="just"/>
          <a:endParaRPr lang="en-US">
            <a:latin typeface="Bookman Old Style" panose="02050604050505020204" pitchFamily="18" charset="0"/>
          </a:endParaRPr>
        </a:p>
      </dgm:t>
    </dgm:pt>
    <dgm:pt modelId="{CAB22441-4EF8-4E75-AFFD-7FAA15CB58C7}" type="sibTrans" cxnId="{E20094CC-49C6-4793-B1DE-9FE08A648475}">
      <dgm:prSet/>
      <dgm:spPr/>
      <dgm:t>
        <a:bodyPr/>
        <a:lstStyle/>
        <a:p>
          <a:pPr algn="just"/>
          <a:endParaRPr lang="en-US">
            <a:latin typeface="Bookman Old Style" panose="02050604050505020204" pitchFamily="18" charset="0"/>
          </a:endParaRPr>
        </a:p>
      </dgm:t>
    </dgm:pt>
    <dgm:pt modelId="{ECF4B6C6-3A4D-4A36-BAD8-3A1ACE743003}">
      <dgm:prSet custT="1"/>
      <dgm:spPr/>
      <dgm:t>
        <a:bodyPr/>
        <a:lstStyle/>
        <a:p>
          <a:pPr algn="just"/>
          <a:r>
            <a:rPr lang="en-IN" sz="2400" dirty="0">
              <a:latin typeface="Century Schoolbook" pitchFamily="18" charset="0"/>
            </a:rPr>
            <a:t>Grievances policy deals with employee’s grievances in case of emergency or accidents.</a:t>
          </a:r>
        </a:p>
      </dgm:t>
    </dgm:pt>
    <dgm:pt modelId="{4C25E980-BB3C-4AA5-98E7-82A5C81B4AC9}" type="parTrans" cxnId="{D074D0DF-E154-405E-8B55-BCB2E556AADD}">
      <dgm:prSet/>
      <dgm:spPr/>
      <dgm:t>
        <a:bodyPr/>
        <a:lstStyle/>
        <a:p>
          <a:endParaRPr lang="en-US"/>
        </a:p>
      </dgm:t>
    </dgm:pt>
    <dgm:pt modelId="{DA19D088-1E16-4562-8C8C-3EFA14E26E63}" type="sibTrans" cxnId="{D074D0DF-E154-405E-8B55-BCB2E556AADD}">
      <dgm:prSet/>
      <dgm:spPr/>
      <dgm:t>
        <a:bodyPr/>
        <a:lstStyle/>
        <a:p>
          <a:endParaRPr lang="en-US"/>
        </a:p>
      </dgm:t>
    </dgm:pt>
    <dgm:pt modelId="{CC29973D-6AD6-4AD7-AB27-5E38CA947135}">
      <dgm:prSet custT="1"/>
      <dgm:spPr/>
      <dgm:t>
        <a:bodyPr/>
        <a:lstStyle/>
        <a:p>
          <a:pPr algn="just"/>
          <a:r>
            <a:rPr lang="en-IN" sz="2400" dirty="0">
              <a:latin typeface="Century Schoolbook" pitchFamily="18" charset="0"/>
            </a:rPr>
            <a:t>Accidental policy is similar to the above policy. This includes grievances paying to the employee in case of accidents.</a:t>
          </a:r>
        </a:p>
      </dgm:t>
    </dgm:pt>
    <dgm:pt modelId="{370036A1-23A2-4AD1-923A-A2C4DAA47660}" type="parTrans" cxnId="{89ED40D3-21A9-45AD-893C-AE2155A55FC2}">
      <dgm:prSet/>
      <dgm:spPr/>
      <dgm:t>
        <a:bodyPr/>
        <a:lstStyle/>
        <a:p>
          <a:endParaRPr lang="en-US"/>
        </a:p>
      </dgm:t>
    </dgm:pt>
    <dgm:pt modelId="{AAEA3806-C12E-49C3-85C8-AD64D9F44251}" type="sibTrans" cxnId="{89ED40D3-21A9-45AD-893C-AE2155A55FC2}">
      <dgm:prSet/>
      <dgm:spPr/>
      <dgm:t>
        <a:bodyPr/>
        <a:lstStyle/>
        <a:p>
          <a:endParaRPr lang="en-US"/>
        </a:p>
      </dgm:t>
    </dgm:pt>
    <dgm:pt modelId="{ACDBC06B-578B-40FA-A91A-5DAF497BA7FD}">
      <dgm:prSet custT="1"/>
      <dgm:spPr/>
      <dgm:t>
        <a:bodyPr/>
        <a:lstStyle/>
        <a:p>
          <a:pPr algn="just"/>
          <a:r>
            <a:rPr lang="en-IN" sz="2400" dirty="0" err="1">
              <a:latin typeface="Century Schoolbook" pitchFamily="18" charset="0"/>
            </a:rPr>
            <a:t>Medi</a:t>
          </a:r>
          <a:r>
            <a:rPr lang="en-IN" sz="2400" dirty="0">
              <a:latin typeface="Century Schoolbook" pitchFamily="18" charset="0"/>
            </a:rPr>
            <a:t>-claim policy deals with medical expenses reimbursement to the employee in case of severe illness or injury.</a:t>
          </a:r>
        </a:p>
      </dgm:t>
    </dgm:pt>
    <dgm:pt modelId="{1BE0FE3F-BDFB-4CFE-9753-8F0248A44D1A}" type="parTrans" cxnId="{436E471B-DCC6-4D78-BD58-DAB60E838761}">
      <dgm:prSet/>
      <dgm:spPr/>
      <dgm:t>
        <a:bodyPr/>
        <a:lstStyle/>
        <a:p>
          <a:endParaRPr lang="en-US"/>
        </a:p>
      </dgm:t>
    </dgm:pt>
    <dgm:pt modelId="{A6CCB9AA-EFA9-482E-A02B-5971B0FE5B3F}" type="sibTrans" cxnId="{436E471B-DCC6-4D78-BD58-DAB60E838761}">
      <dgm:prSet/>
      <dgm:spPr/>
      <dgm:t>
        <a:bodyPr/>
        <a:lstStyle/>
        <a:p>
          <a:endParaRPr lang="en-US"/>
        </a:p>
      </dgm:t>
    </dgm:pt>
    <dgm:pt modelId="{7DB69DAF-3226-4ABD-A880-13B424C70837}">
      <dgm:prSet custT="1"/>
      <dgm:spPr/>
      <dgm:t>
        <a:bodyPr/>
        <a:lstStyle/>
        <a:p>
          <a:pPr algn="just"/>
          <a:r>
            <a:rPr lang="en-IN" sz="2400" dirty="0">
              <a:latin typeface="Century Schoolbook" pitchFamily="18" charset="0"/>
            </a:rPr>
            <a:t>Provident fund &amp; pension policy includes the provident fund payment or deduction to employee or pension payment or deduction to employee.</a:t>
          </a:r>
        </a:p>
      </dgm:t>
    </dgm:pt>
    <dgm:pt modelId="{1218D709-A2D6-4888-B0CA-3B1EC2CAC91B}" type="parTrans" cxnId="{3FF9AE6C-85E2-43FB-99AF-F586115FEF72}">
      <dgm:prSet/>
      <dgm:spPr/>
      <dgm:t>
        <a:bodyPr/>
        <a:lstStyle/>
        <a:p>
          <a:endParaRPr lang="en-US"/>
        </a:p>
      </dgm:t>
    </dgm:pt>
    <dgm:pt modelId="{2002F33D-6BE4-4B9C-B7B8-83C7F1C8C747}" type="sibTrans" cxnId="{3FF9AE6C-85E2-43FB-99AF-F586115FEF72}">
      <dgm:prSet/>
      <dgm:spPr/>
      <dgm:t>
        <a:bodyPr/>
        <a:lstStyle/>
        <a:p>
          <a:endParaRPr lang="en-US"/>
        </a:p>
      </dgm:t>
    </dgm:pt>
    <dgm:pt modelId="{76C98034-B175-462A-BBCB-5C404D02A278}" type="pres">
      <dgm:prSet presAssocID="{E79791EC-DA07-429A-9254-7A1F1C3DE74C}" presName="linearFlow" presStyleCnt="0">
        <dgm:presLayoutVars>
          <dgm:dir/>
          <dgm:resizeHandles val="exact"/>
        </dgm:presLayoutVars>
      </dgm:prSet>
      <dgm:spPr/>
    </dgm:pt>
    <dgm:pt modelId="{83FB2D35-A655-4133-BAC3-99FC8C54402C}" type="pres">
      <dgm:prSet presAssocID="{0E8C8DA7-6E0E-4000-804D-4E65C4344F26}" presName="composite" presStyleCnt="0"/>
      <dgm:spPr/>
    </dgm:pt>
    <dgm:pt modelId="{34A0BC82-98B8-456A-8589-419CD6853280}" type="pres">
      <dgm:prSet presAssocID="{0E8C8DA7-6E0E-4000-804D-4E65C4344F26}" presName="imgShp" presStyleLbl="fgImgPlace1" presStyleIdx="0" presStyleCnt="5"/>
      <dgm:spPr>
        <a:noFill/>
        <a:ln>
          <a:noFill/>
        </a:ln>
      </dgm:spPr>
    </dgm:pt>
    <dgm:pt modelId="{2E5310B0-055A-4B67-9375-C0FDF5CDC09A}" type="pres">
      <dgm:prSet presAssocID="{0E8C8DA7-6E0E-4000-804D-4E65C4344F26}" presName="txShp" presStyleLbl="node1" presStyleIdx="0" presStyleCnt="5" custScaleX="105839">
        <dgm:presLayoutVars>
          <dgm:bulletEnabled val="1"/>
        </dgm:presLayoutVars>
      </dgm:prSet>
      <dgm:spPr/>
    </dgm:pt>
    <dgm:pt modelId="{3E2B3337-6BC4-4B52-B920-6DEF38018690}" type="pres">
      <dgm:prSet presAssocID="{CAB22441-4EF8-4E75-AFFD-7FAA15CB58C7}" presName="spacing" presStyleCnt="0"/>
      <dgm:spPr/>
    </dgm:pt>
    <dgm:pt modelId="{9829C916-12E7-4AAD-8BBC-DA6F6F064F7A}" type="pres">
      <dgm:prSet presAssocID="{ECF4B6C6-3A4D-4A36-BAD8-3A1ACE743003}" presName="composite" presStyleCnt="0"/>
      <dgm:spPr/>
    </dgm:pt>
    <dgm:pt modelId="{AA42B213-303D-47F9-B623-0FE5174C3577}" type="pres">
      <dgm:prSet presAssocID="{ECF4B6C6-3A4D-4A36-BAD8-3A1ACE743003}" presName="imgShp" presStyleLbl="fgImgPlace1" presStyleIdx="1" presStyleCnt="5"/>
      <dgm:spPr>
        <a:noFill/>
        <a:ln>
          <a:noFill/>
        </a:ln>
      </dgm:spPr>
    </dgm:pt>
    <dgm:pt modelId="{DA539454-6BEB-40DC-AA9D-24563E0FA0DD}" type="pres">
      <dgm:prSet presAssocID="{ECF4B6C6-3A4D-4A36-BAD8-3A1ACE743003}" presName="txShp" presStyleLbl="node1" presStyleIdx="1" presStyleCnt="5" custScaleX="105887">
        <dgm:presLayoutVars>
          <dgm:bulletEnabled val="1"/>
        </dgm:presLayoutVars>
      </dgm:prSet>
      <dgm:spPr/>
    </dgm:pt>
    <dgm:pt modelId="{63B1053F-961A-4D4C-A11C-058E87B717C6}" type="pres">
      <dgm:prSet presAssocID="{DA19D088-1E16-4562-8C8C-3EFA14E26E63}" presName="spacing" presStyleCnt="0"/>
      <dgm:spPr/>
    </dgm:pt>
    <dgm:pt modelId="{B2E047E7-3A26-4972-90AC-1379BE7178FE}" type="pres">
      <dgm:prSet presAssocID="{CC29973D-6AD6-4AD7-AB27-5E38CA947135}" presName="composite" presStyleCnt="0"/>
      <dgm:spPr/>
    </dgm:pt>
    <dgm:pt modelId="{CC0E17B5-B124-4FAF-85F8-AC01AE076F00}" type="pres">
      <dgm:prSet presAssocID="{CC29973D-6AD6-4AD7-AB27-5E38CA947135}" presName="imgShp" presStyleLbl="fgImgPlace1" presStyleIdx="2" presStyleCnt="5"/>
      <dgm:spPr>
        <a:noFill/>
        <a:ln>
          <a:noFill/>
        </a:ln>
      </dgm:spPr>
    </dgm:pt>
    <dgm:pt modelId="{79E40EBA-AC62-4BFF-B1C3-30DE649CED85}" type="pres">
      <dgm:prSet presAssocID="{CC29973D-6AD6-4AD7-AB27-5E38CA947135}" presName="txShp" presStyleLbl="node1" presStyleIdx="2" presStyleCnt="5" custScaleX="105887">
        <dgm:presLayoutVars>
          <dgm:bulletEnabled val="1"/>
        </dgm:presLayoutVars>
      </dgm:prSet>
      <dgm:spPr/>
    </dgm:pt>
    <dgm:pt modelId="{B421CDD9-C60C-41D5-A8AB-89865ABA0119}" type="pres">
      <dgm:prSet presAssocID="{AAEA3806-C12E-49C3-85C8-AD64D9F44251}" presName="spacing" presStyleCnt="0"/>
      <dgm:spPr/>
    </dgm:pt>
    <dgm:pt modelId="{653F3F0A-0DDE-486B-9F47-BCB978A715C7}" type="pres">
      <dgm:prSet presAssocID="{ACDBC06B-578B-40FA-A91A-5DAF497BA7FD}" presName="composite" presStyleCnt="0"/>
      <dgm:spPr/>
    </dgm:pt>
    <dgm:pt modelId="{8C69307E-6E8F-4C67-9B3B-AA3F3BD4000F}" type="pres">
      <dgm:prSet presAssocID="{ACDBC06B-578B-40FA-A91A-5DAF497BA7FD}" presName="imgShp" presStyleLbl="fgImgPlace1" presStyleIdx="3" presStyleCnt="5"/>
      <dgm:spPr>
        <a:noFill/>
        <a:ln>
          <a:noFill/>
        </a:ln>
      </dgm:spPr>
    </dgm:pt>
    <dgm:pt modelId="{FBBDFED9-475A-4E31-A140-45FC0F2F47D9}" type="pres">
      <dgm:prSet presAssocID="{ACDBC06B-578B-40FA-A91A-5DAF497BA7FD}" presName="txShp" presStyleLbl="node1" presStyleIdx="3" presStyleCnt="5" custScaleX="105887">
        <dgm:presLayoutVars>
          <dgm:bulletEnabled val="1"/>
        </dgm:presLayoutVars>
      </dgm:prSet>
      <dgm:spPr/>
    </dgm:pt>
    <dgm:pt modelId="{B4B33329-E655-4EBB-8B2F-F59987A2D053}" type="pres">
      <dgm:prSet presAssocID="{A6CCB9AA-EFA9-482E-A02B-5971B0FE5B3F}" presName="spacing" presStyleCnt="0"/>
      <dgm:spPr/>
    </dgm:pt>
    <dgm:pt modelId="{B3B3DAAC-CAA0-4A3C-9E6B-8EDB79B338EF}" type="pres">
      <dgm:prSet presAssocID="{7DB69DAF-3226-4ABD-A880-13B424C70837}" presName="composite" presStyleCnt="0"/>
      <dgm:spPr/>
    </dgm:pt>
    <dgm:pt modelId="{16397111-1055-4A35-98C1-19F02943EFB6}" type="pres">
      <dgm:prSet presAssocID="{7DB69DAF-3226-4ABD-A880-13B424C70837}" presName="imgShp" presStyleLbl="fgImgPlace1" presStyleIdx="4" presStyleCnt="5"/>
      <dgm:spPr>
        <a:noFill/>
        <a:ln>
          <a:noFill/>
        </a:ln>
      </dgm:spPr>
    </dgm:pt>
    <dgm:pt modelId="{7E289980-9383-46A4-8F93-42F76BC9274A}" type="pres">
      <dgm:prSet presAssocID="{7DB69DAF-3226-4ABD-A880-13B424C70837}" presName="txShp" presStyleLbl="node1" presStyleIdx="4" presStyleCnt="5" custScaleX="105887">
        <dgm:presLayoutVars>
          <dgm:bulletEnabled val="1"/>
        </dgm:presLayoutVars>
      </dgm:prSet>
      <dgm:spPr/>
    </dgm:pt>
  </dgm:ptLst>
  <dgm:cxnLst>
    <dgm:cxn modelId="{BB4EB508-6F35-402B-BA31-2D2B8791FBAC}" type="presOf" srcId="{ECF4B6C6-3A4D-4A36-BAD8-3A1ACE743003}" destId="{DA539454-6BEB-40DC-AA9D-24563E0FA0DD}" srcOrd="0" destOrd="0" presId="urn:microsoft.com/office/officeart/2005/8/layout/vList3#2"/>
    <dgm:cxn modelId="{436E471B-DCC6-4D78-BD58-DAB60E838761}" srcId="{E79791EC-DA07-429A-9254-7A1F1C3DE74C}" destId="{ACDBC06B-578B-40FA-A91A-5DAF497BA7FD}" srcOrd="3" destOrd="0" parTransId="{1BE0FE3F-BDFB-4CFE-9753-8F0248A44D1A}" sibTransId="{A6CCB9AA-EFA9-482E-A02B-5971B0FE5B3F}"/>
    <dgm:cxn modelId="{8489211E-B1CE-476C-B8B7-CF20BF7BD147}" type="presOf" srcId="{7DB69DAF-3226-4ABD-A880-13B424C70837}" destId="{7E289980-9383-46A4-8F93-42F76BC9274A}" srcOrd="0" destOrd="0" presId="urn:microsoft.com/office/officeart/2005/8/layout/vList3#2"/>
    <dgm:cxn modelId="{C6BFE320-FAE2-4210-B28C-E7576AD9D2B7}" type="presOf" srcId="{0E8C8DA7-6E0E-4000-804D-4E65C4344F26}" destId="{2E5310B0-055A-4B67-9375-C0FDF5CDC09A}" srcOrd="0" destOrd="0" presId="urn:microsoft.com/office/officeart/2005/8/layout/vList3#2"/>
    <dgm:cxn modelId="{E1875D5B-CC95-4899-8A13-BE02142ACCD3}" type="presOf" srcId="{E79791EC-DA07-429A-9254-7A1F1C3DE74C}" destId="{76C98034-B175-462A-BBCB-5C404D02A278}" srcOrd="0" destOrd="0" presId="urn:microsoft.com/office/officeart/2005/8/layout/vList3#2"/>
    <dgm:cxn modelId="{3FF9AE6C-85E2-43FB-99AF-F586115FEF72}" srcId="{E79791EC-DA07-429A-9254-7A1F1C3DE74C}" destId="{7DB69DAF-3226-4ABD-A880-13B424C70837}" srcOrd="4" destOrd="0" parTransId="{1218D709-A2D6-4888-B0CA-3B1EC2CAC91B}" sibTransId="{2002F33D-6BE4-4B9C-B7B8-83C7F1C8C747}"/>
    <dgm:cxn modelId="{6360A4BB-4F9C-43F2-8265-D85F6C297BE5}" type="presOf" srcId="{ACDBC06B-578B-40FA-A91A-5DAF497BA7FD}" destId="{FBBDFED9-475A-4E31-A140-45FC0F2F47D9}" srcOrd="0" destOrd="0" presId="urn:microsoft.com/office/officeart/2005/8/layout/vList3#2"/>
    <dgm:cxn modelId="{018786C8-9877-4303-95ED-5FBEA89EE908}" type="presOf" srcId="{CC29973D-6AD6-4AD7-AB27-5E38CA947135}" destId="{79E40EBA-AC62-4BFF-B1C3-30DE649CED85}" srcOrd="0" destOrd="0" presId="urn:microsoft.com/office/officeart/2005/8/layout/vList3#2"/>
    <dgm:cxn modelId="{E20094CC-49C6-4793-B1DE-9FE08A648475}" srcId="{E79791EC-DA07-429A-9254-7A1F1C3DE74C}" destId="{0E8C8DA7-6E0E-4000-804D-4E65C4344F26}" srcOrd="0" destOrd="0" parTransId="{D4274A6C-302C-47A3-B90F-812B94D9F7EA}" sibTransId="{CAB22441-4EF8-4E75-AFFD-7FAA15CB58C7}"/>
    <dgm:cxn modelId="{89ED40D3-21A9-45AD-893C-AE2155A55FC2}" srcId="{E79791EC-DA07-429A-9254-7A1F1C3DE74C}" destId="{CC29973D-6AD6-4AD7-AB27-5E38CA947135}" srcOrd="2" destOrd="0" parTransId="{370036A1-23A2-4AD1-923A-A2C4DAA47660}" sibTransId="{AAEA3806-C12E-49C3-85C8-AD64D9F44251}"/>
    <dgm:cxn modelId="{D074D0DF-E154-405E-8B55-BCB2E556AADD}" srcId="{E79791EC-DA07-429A-9254-7A1F1C3DE74C}" destId="{ECF4B6C6-3A4D-4A36-BAD8-3A1ACE743003}" srcOrd="1" destOrd="0" parTransId="{4C25E980-BB3C-4AA5-98E7-82A5C81B4AC9}" sibTransId="{DA19D088-1E16-4562-8C8C-3EFA14E26E63}"/>
    <dgm:cxn modelId="{A7319C77-7EC3-4E13-9C99-806A5FA2E139}" type="presParOf" srcId="{76C98034-B175-462A-BBCB-5C404D02A278}" destId="{83FB2D35-A655-4133-BAC3-99FC8C54402C}" srcOrd="0" destOrd="0" presId="urn:microsoft.com/office/officeart/2005/8/layout/vList3#2"/>
    <dgm:cxn modelId="{9E76D3EC-4F60-4B11-9EDA-E1F201F6B79E}" type="presParOf" srcId="{83FB2D35-A655-4133-BAC3-99FC8C54402C}" destId="{34A0BC82-98B8-456A-8589-419CD6853280}" srcOrd="0" destOrd="0" presId="urn:microsoft.com/office/officeart/2005/8/layout/vList3#2"/>
    <dgm:cxn modelId="{D271F70A-C2F3-4826-9EB6-1985B2DF6DD2}" type="presParOf" srcId="{83FB2D35-A655-4133-BAC3-99FC8C54402C}" destId="{2E5310B0-055A-4B67-9375-C0FDF5CDC09A}" srcOrd="1" destOrd="0" presId="urn:microsoft.com/office/officeart/2005/8/layout/vList3#2"/>
    <dgm:cxn modelId="{77C2CDBC-EA1C-446B-9492-8843154CCC4B}" type="presParOf" srcId="{76C98034-B175-462A-BBCB-5C404D02A278}" destId="{3E2B3337-6BC4-4B52-B920-6DEF38018690}" srcOrd="1" destOrd="0" presId="urn:microsoft.com/office/officeart/2005/8/layout/vList3#2"/>
    <dgm:cxn modelId="{32127D56-42A9-4B1F-8838-C3475C9AFF56}" type="presParOf" srcId="{76C98034-B175-462A-BBCB-5C404D02A278}" destId="{9829C916-12E7-4AAD-8BBC-DA6F6F064F7A}" srcOrd="2" destOrd="0" presId="urn:microsoft.com/office/officeart/2005/8/layout/vList3#2"/>
    <dgm:cxn modelId="{3D881357-B88F-43B9-8B0B-D5E78B2C1F07}" type="presParOf" srcId="{9829C916-12E7-4AAD-8BBC-DA6F6F064F7A}" destId="{AA42B213-303D-47F9-B623-0FE5174C3577}" srcOrd="0" destOrd="0" presId="urn:microsoft.com/office/officeart/2005/8/layout/vList3#2"/>
    <dgm:cxn modelId="{86788F1D-9F27-4728-8B44-976F7616BCEA}" type="presParOf" srcId="{9829C916-12E7-4AAD-8BBC-DA6F6F064F7A}" destId="{DA539454-6BEB-40DC-AA9D-24563E0FA0DD}" srcOrd="1" destOrd="0" presId="urn:microsoft.com/office/officeart/2005/8/layout/vList3#2"/>
    <dgm:cxn modelId="{8E45FA42-133D-4C2F-8F6A-175CCB378DC0}" type="presParOf" srcId="{76C98034-B175-462A-BBCB-5C404D02A278}" destId="{63B1053F-961A-4D4C-A11C-058E87B717C6}" srcOrd="3" destOrd="0" presId="urn:microsoft.com/office/officeart/2005/8/layout/vList3#2"/>
    <dgm:cxn modelId="{F54CF8D9-1112-4082-A759-BE754FF893C4}" type="presParOf" srcId="{76C98034-B175-462A-BBCB-5C404D02A278}" destId="{B2E047E7-3A26-4972-90AC-1379BE7178FE}" srcOrd="4" destOrd="0" presId="urn:microsoft.com/office/officeart/2005/8/layout/vList3#2"/>
    <dgm:cxn modelId="{7B4AB656-BAD2-4B4C-AEAB-9175CB90DB4B}" type="presParOf" srcId="{B2E047E7-3A26-4972-90AC-1379BE7178FE}" destId="{CC0E17B5-B124-4FAF-85F8-AC01AE076F00}" srcOrd="0" destOrd="0" presId="urn:microsoft.com/office/officeart/2005/8/layout/vList3#2"/>
    <dgm:cxn modelId="{83BA8A36-D525-40EE-83C0-6B4CE52845D5}" type="presParOf" srcId="{B2E047E7-3A26-4972-90AC-1379BE7178FE}" destId="{79E40EBA-AC62-4BFF-B1C3-30DE649CED85}" srcOrd="1" destOrd="0" presId="urn:microsoft.com/office/officeart/2005/8/layout/vList3#2"/>
    <dgm:cxn modelId="{0A29C92D-141D-4E54-B598-D6F1DD0DED52}" type="presParOf" srcId="{76C98034-B175-462A-BBCB-5C404D02A278}" destId="{B421CDD9-C60C-41D5-A8AB-89865ABA0119}" srcOrd="5" destOrd="0" presId="urn:microsoft.com/office/officeart/2005/8/layout/vList3#2"/>
    <dgm:cxn modelId="{C3AFC20A-BF4D-48B3-A08E-12A22850387B}" type="presParOf" srcId="{76C98034-B175-462A-BBCB-5C404D02A278}" destId="{653F3F0A-0DDE-486B-9F47-BCB978A715C7}" srcOrd="6" destOrd="0" presId="urn:microsoft.com/office/officeart/2005/8/layout/vList3#2"/>
    <dgm:cxn modelId="{290CE10D-BC3C-4C12-B0DD-C65900301CE0}" type="presParOf" srcId="{653F3F0A-0DDE-486B-9F47-BCB978A715C7}" destId="{8C69307E-6E8F-4C67-9B3B-AA3F3BD4000F}" srcOrd="0" destOrd="0" presId="urn:microsoft.com/office/officeart/2005/8/layout/vList3#2"/>
    <dgm:cxn modelId="{0AAEA4A4-516B-478F-8F39-02695A5D24DB}" type="presParOf" srcId="{653F3F0A-0DDE-486B-9F47-BCB978A715C7}" destId="{FBBDFED9-475A-4E31-A140-45FC0F2F47D9}" srcOrd="1" destOrd="0" presId="urn:microsoft.com/office/officeart/2005/8/layout/vList3#2"/>
    <dgm:cxn modelId="{FBD716F7-4EB5-4D3E-AF37-500A634A779E}" type="presParOf" srcId="{76C98034-B175-462A-BBCB-5C404D02A278}" destId="{B4B33329-E655-4EBB-8B2F-F59987A2D053}" srcOrd="7" destOrd="0" presId="urn:microsoft.com/office/officeart/2005/8/layout/vList3#2"/>
    <dgm:cxn modelId="{8E008A19-A918-4EEC-B795-69D562793E89}" type="presParOf" srcId="{76C98034-B175-462A-BBCB-5C404D02A278}" destId="{B3B3DAAC-CAA0-4A3C-9E6B-8EDB79B338EF}" srcOrd="8" destOrd="0" presId="urn:microsoft.com/office/officeart/2005/8/layout/vList3#2"/>
    <dgm:cxn modelId="{8C67B05B-667B-4C9C-9F9E-AED739217AB1}" type="presParOf" srcId="{B3B3DAAC-CAA0-4A3C-9E6B-8EDB79B338EF}" destId="{16397111-1055-4A35-98C1-19F02943EFB6}" srcOrd="0" destOrd="0" presId="urn:microsoft.com/office/officeart/2005/8/layout/vList3#2"/>
    <dgm:cxn modelId="{F680C17E-3F37-420A-871F-05619E9B3A3D}" type="presParOf" srcId="{B3B3DAAC-CAA0-4A3C-9E6B-8EDB79B338EF}" destId="{7E289980-9383-46A4-8F93-42F76BC9274A}" srcOrd="1" destOrd="0" presId="urn:microsoft.com/office/officeart/2005/8/layout/vList3#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79791EC-DA07-429A-9254-7A1F1C3DE74C}" type="doc">
      <dgm:prSet loTypeId="urn:microsoft.com/office/officeart/2005/8/layout/vList3#3" loCatId="list" qsTypeId="urn:microsoft.com/office/officeart/2005/8/quickstyle/simple4" qsCatId="simple" csTypeId="urn:microsoft.com/office/officeart/2005/8/colors/colorful4" csCatId="colorful" phldr="1"/>
      <dgm:spPr/>
    </dgm:pt>
    <dgm:pt modelId="{0E8C8DA7-6E0E-4000-804D-4E65C4344F26}">
      <dgm:prSet phldrT="[Text]" custT="1"/>
      <dgm:spPr/>
      <dgm:t>
        <a:bodyPr/>
        <a:lstStyle/>
        <a:p>
          <a:pPr algn="just"/>
          <a:r>
            <a:rPr lang="en-IN" sz="2400" dirty="0">
              <a:latin typeface="Century Schoolbook" pitchFamily="18" charset="0"/>
            </a:rPr>
            <a:t>Sexual harassment policy deals with women social security at work place.</a:t>
          </a:r>
          <a:endParaRPr lang="en-US" sz="2400" dirty="0">
            <a:latin typeface="Century Schoolbook" pitchFamily="18" charset="0"/>
          </a:endParaRPr>
        </a:p>
      </dgm:t>
    </dgm:pt>
    <dgm:pt modelId="{D4274A6C-302C-47A3-B90F-812B94D9F7EA}" type="parTrans" cxnId="{E20094CC-49C6-4793-B1DE-9FE08A648475}">
      <dgm:prSet/>
      <dgm:spPr/>
      <dgm:t>
        <a:bodyPr/>
        <a:lstStyle/>
        <a:p>
          <a:pPr algn="just"/>
          <a:endParaRPr lang="en-US">
            <a:latin typeface="Bookman Old Style" panose="02050604050505020204" pitchFamily="18" charset="0"/>
          </a:endParaRPr>
        </a:p>
      </dgm:t>
    </dgm:pt>
    <dgm:pt modelId="{CAB22441-4EF8-4E75-AFFD-7FAA15CB58C7}" type="sibTrans" cxnId="{E20094CC-49C6-4793-B1DE-9FE08A648475}">
      <dgm:prSet/>
      <dgm:spPr/>
      <dgm:t>
        <a:bodyPr/>
        <a:lstStyle/>
        <a:p>
          <a:pPr algn="just"/>
          <a:endParaRPr lang="en-US">
            <a:latin typeface="Bookman Old Style" panose="02050604050505020204" pitchFamily="18" charset="0"/>
          </a:endParaRPr>
        </a:p>
      </dgm:t>
    </dgm:pt>
    <dgm:pt modelId="{312A24B2-B84A-4657-A39A-E676451F3A2D}">
      <dgm:prSet custT="1"/>
      <dgm:spPr/>
      <dgm:t>
        <a:bodyPr/>
        <a:lstStyle/>
        <a:p>
          <a:pPr algn="just"/>
          <a:r>
            <a:rPr lang="en-IN" sz="2400" dirty="0">
              <a:latin typeface="Century Schoolbook" pitchFamily="18" charset="0"/>
            </a:rPr>
            <a:t>Customer policy provides guidelines on dealing with customers and customers expectation from the organization. </a:t>
          </a:r>
        </a:p>
      </dgm:t>
    </dgm:pt>
    <dgm:pt modelId="{950B49BB-2EC0-4A87-AFFE-C88D15408FF3}" type="parTrans" cxnId="{E83FC25B-6EDC-422B-A5B0-80876F3B6903}">
      <dgm:prSet/>
      <dgm:spPr/>
      <dgm:t>
        <a:bodyPr/>
        <a:lstStyle/>
        <a:p>
          <a:endParaRPr lang="en-US"/>
        </a:p>
      </dgm:t>
    </dgm:pt>
    <dgm:pt modelId="{103C67AA-E72C-436B-92DD-F81C5BEE90BB}" type="sibTrans" cxnId="{E83FC25B-6EDC-422B-A5B0-80876F3B6903}">
      <dgm:prSet/>
      <dgm:spPr/>
      <dgm:t>
        <a:bodyPr/>
        <a:lstStyle/>
        <a:p>
          <a:endParaRPr lang="en-US"/>
        </a:p>
      </dgm:t>
    </dgm:pt>
    <dgm:pt modelId="{2BB4B101-613C-4485-9EE4-5D1AA04EF257}">
      <dgm:prSet custT="1"/>
      <dgm:spPr/>
      <dgm:t>
        <a:bodyPr/>
        <a:lstStyle/>
        <a:p>
          <a:pPr algn="just"/>
          <a:r>
            <a:rPr lang="en-IN" sz="2400" dirty="0">
              <a:latin typeface="Century Schoolbook" pitchFamily="18" charset="0"/>
            </a:rPr>
            <a:t>E-policies deals with the communication guideline to followed by the employee through internet and E-mail.</a:t>
          </a:r>
        </a:p>
      </dgm:t>
    </dgm:pt>
    <dgm:pt modelId="{28DB68BA-807C-4A45-880C-D697B2663B7A}" type="parTrans" cxnId="{986230D5-C442-41F1-8F62-80540081D4BA}">
      <dgm:prSet/>
      <dgm:spPr/>
      <dgm:t>
        <a:bodyPr/>
        <a:lstStyle/>
        <a:p>
          <a:endParaRPr lang="en-US"/>
        </a:p>
      </dgm:t>
    </dgm:pt>
    <dgm:pt modelId="{F76D3549-D389-40AF-8B6A-F618A78A163A}" type="sibTrans" cxnId="{986230D5-C442-41F1-8F62-80540081D4BA}">
      <dgm:prSet/>
      <dgm:spPr/>
      <dgm:t>
        <a:bodyPr/>
        <a:lstStyle/>
        <a:p>
          <a:endParaRPr lang="en-US"/>
        </a:p>
      </dgm:t>
    </dgm:pt>
    <dgm:pt modelId="{76C98034-B175-462A-BBCB-5C404D02A278}" type="pres">
      <dgm:prSet presAssocID="{E79791EC-DA07-429A-9254-7A1F1C3DE74C}" presName="linearFlow" presStyleCnt="0">
        <dgm:presLayoutVars>
          <dgm:dir/>
          <dgm:resizeHandles val="exact"/>
        </dgm:presLayoutVars>
      </dgm:prSet>
      <dgm:spPr/>
    </dgm:pt>
    <dgm:pt modelId="{83FB2D35-A655-4133-BAC3-99FC8C54402C}" type="pres">
      <dgm:prSet presAssocID="{0E8C8DA7-6E0E-4000-804D-4E65C4344F26}" presName="composite" presStyleCnt="0"/>
      <dgm:spPr/>
    </dgm:pt>
    <dgm:pt modelId="{34A0BC82-98B8-456A-8589-419CD6853280}" type="pres">
      <dgm:prSet presAssocID="{0E8C8DA7-6E0E-4000-804D-4E65C4344F26}" presName="imgShp" presStyleLbl="fgImgPlace1" presStyleIdx="0" presStyleCnt="3"/>
      <dgm:spPr>
        <a:noFill/>
        <a:ln>
          <a:noFill/>
        </a:ln>
      </dgm:spPr>
    </dgm:pt>
    <dgm:pt modelId="{2E5310B0-055A-4B67-9375-C0FDF5CDC09A}" type="pres">
      <dgm:prSet presAssocID="{0E8C8DA7-6E0E-4000-804D-4E65C4344F26}" presName="txShp" presStyleLbl="node1" presStyleIdx="0" presStyleCnt="3" custScaleX="105839">
        <dgm:presLayoutVars>
          <dgm:bulletEnabled val="1"/>
        </dgm:presLayoutVars>
      </dgm:prSet>
      <dgm:spPr/>
    </dgm:pt>
    <dgm:pt modelId="{3E2B3337-6BC4-4B52-B920-6DEF38018690}" type="pres">
      <dgm:prSet presAssocID="{CAB22441-4EF8-4E75-AFFD-7FAA15CB58C7}" presName="spacing" presStyleCnt="0"/>
      <dgm:spPr/>
    </dgm:pt>
    <dgm:pt modelId="{4B88A7CE-0ADF-4442-ADAC-E69B3E719E50}" type="pres">
      <dgm:prSet presAssocID="{312A24B2-B84A-4657-A39A-E676451F3A2D}" presName="composite" presStyleCnt="0"/>
      <dgm:spPr/>
    </dgm:pt>
    <dgm:pt modelId="{EFA8096E-42BC-454F-B9DC-96641EC19B66}" type="pres">
      <dgm:prSet presAssocID="{312A24B2-B84A-4657-A39A-E676451F3A2D}" presName="imgShp" presStyleLbl="fgImgPlace1" presStyleIdx="1" presStyleCnt="3"/>
      <dgm:spPr>
        <a:noFill/>
      </dgm:spPr>
    </dgm:pt>
    <dgm:pt modelId="{B9D5DB8C-9EC6-4A57-89A7-04AD9B7275D6}" type="pres">
      <dgm:prSet presAssocID="{312A24B2-B84A-4657-A39A-E676451F3A2D}" presName="txShp" presStyleLbl="node1" presStyleIdx="1" presStyleCnt="3" custScaleX="105866">
        <dgm:presLayoutVars>
          <dgm:bulletEnabled val="1"/>
        </dgm:presLayoutVars>
      </dgm:prSet>
      <dgm:spPr/>
    </dgm:pt>
    <dgm:pt modelId="{E2633E7B-270E-4578-A125-1D4CA0752FB5}" type="pres">
      <dgm:prSet presAssocID="{103C67AA-E72C-436B-92DD-F81C5BEE90BB}" presName="spacing" presStyleCnt="0"/>
      <dgm:spPr/>
    </dgm:pt>
    <dgm:pt modelId="{A7F1BCD1-BC3D-48A8-9E07-E640180CF4E2}" type="pres">
      <dgm:prSet presAssocID="{2BB4B101-613C-4485-9EE4-5D1AA04EF257}" presName="composite" presStyleCnt="0"/>
      <dgm:spPr/>
    </dgm:pt>
    <dgm:pt modelId="{3FE4E147-8DF0-41E3-AD7A-4245C85A9043}" type="pres">
      <dgm:prSet presAssocID="{2BB4B101-613C-4485-9EE4-5D1AA04EF257}" presName="imgShp" presStyleLbl="fgImgPlace1" presStyleIdx="2" presStyleCnt="3"/>
      <dgm:spPr>
        <a:noFill/>
      </dgm:spPr>
    </dgm:pt>
    <dgm:pt modelId="{59FA84D7-B39B-41F7-B731-5F78DFA89DAA}" type="pres">
      <dgm:prSet presAssocID="{2BB4B101-613C-4485-9EE4-5D1AA04EF257}" presName="txShp" presStyleLbl="node1" presStyleIdx="2" presStyleCnt="3" custScaleX="105866">
        <dgm:presLayoutVars>
          <dgm:bulletEnabled val="1"/>
        </dgm:presLayoutVars>
      </dgm:prSet>
      <dgm:spPr/>
    </dgm:pt>
  </dgm:ptLst>
  <dgm:cxnLst>
    <dgm:cxn modelId="{4CF72D03-3460-41DD-8274-4C47AD6B0458}" type="presOf" srcId="{312A24B2-B84A-4657-A39A-E676451F3A2D}" destId="{B9D5DB8C-9EC6-4A57-89A7-04AD9B7275D6}" srcOrd="0" destOrd="0" presId="urn:microsoft.com/office/officeart/2005/8/layout/vList3#3"/>
    <dgm:cxn modelId="{C6BFE320-FAE2-4210-B28C-E7576AD9D2B7}" type="presOf" srcId="{0E8C8DA7-6E0E-4000-804D-4E65C4344F26}" destId="{2E5310B0-055A-4B67-9375-C0FDF5CDC09A}" srcOrd="0" destOrd="0" presId="urn:microsoft.com/office/officeart/2005/8/layout/vList3#3"/>
    <dgm:cxn modelId="{E1875D5B-CC95-4899-8A13-BE02142ACCD3}" type="presOf" srcId="{E79791EC-DA07-429A-9254-7A1F1C3DE74C}" destId="{76C98034-B175-462A-BBCB-5C404D02A278}" srcOrd="0" destOrd="0" presId="urn:microsoft.com/office/officeart/2005/8/layout/vList3#3"/>
    <dgm:cxn modelId="{E83FC25B-6EDC-422B-A5B0-80876F3B6903}" srcId="{E79791EC-DA07-429A-9254-7A1F1C3DE74C}" destId="{312A24B2-B84A-4657-A39A-E676451F3A2D}" srcOrd="1" destOrd="0" parTransId="{950B49BB-2EC0-4A87-AFFE-C88D15408FF3}" sibTransId="{103C67AA-E72C-436B-92DD-F81C5BEE90BB}"/>
    <dgm:cxn modelId="{9EDE01BF-DE16-430E-957A-AC9330BA65E2}" type="presOf" srcId="{2BB4B101-613C-4485-9EE4-5D1AA04EF257}" destId="{59FA84D7-B39B-41F7-B731-5F78DFA89DAA}" srcOrd="0" destOrd="0" presId="urn:microsoft.com/office/officeart/2005/8/layout/vList3#3"/>
    <dgm:cxn modelId="{E20094CC-49C6-4793-B1DE-9FE08A648475}" srcId="{E79791EC-DA07-429A-9254-7A1F1C3DE74C}" destId="{0E8C8DA7-6E0E-4000-804D-4E65C4344F26}" srcOrd="0" destOrd="0" parTransId="{D4274A6C-302C-47A3-B90F-812B94D9F7EA}" sibTransId="{CAB22441-4EF8-4E75-AFFD-7FAA15CB58C7}"/>
    <dgm:cxn modelId="{986230D5-C442-41F1-8F62-80540081D4BA}" srcId="{E79791EC-DA07-429A-9254-7A1F1C3DE74C}" destId="{2BB4B101-613C-4485-9EE4-5D1AA04EF257}" srcOrd="2" destOrd="0" parTransId="{28DB68BA-807C-4A45-880C-D697B2663B7A}" sibTransId="{F76D3549-D389-40AF-8B6A-F618A78A163A}"/>
    <dgm:cxn modelId="{A7319C77-7EC3-4E13-9C99-806A5FA2E139}" type="presParOf" srcId="{76C98034-B175-462A-BBCB-5C404D02A278}" destId="{83FB2D35-A655-4133-BAC3-99FC8C54402C}" srcOrd="0" destOrd="0" presId="urn:microsoft.com/office/officeart/2005/8/layout/vList3#3"/>
    <dgm:cxn modelId="{9E76D3EC-4F60-4B11-9EDA-E1F201F6B79E}" type="presParOf" srcId="{83FB2D35-A655-4133-BAC3-99FC8C54402C}" destId="{34A0BC82-98B8-456A-8589-419CD6853280}" srcOrd="0" destOrd="0" presId="urn:microsoft.com/office/officeart/2005/8/layout/vList3#3"/>
    <dgm:cxn modelId="{D271F70A-C2F3-4826-9EB6-1985B2DF6DD2}" type="presParOf" srcId="{83FB2D35-A655-4133-BAC3-99FC8C54402C}" destId="{2E5310B0-055A-4B67-9375-C0FDF5CDC09A}" srcOrd="1" destOrd="0" presId="urn:microsoft.com/office/officeart/2005/8/layout/vList3#3"/>
    <dgm:cxn modelId="{77C2CDBC-EA1C-446B-9492-8843154CCC4B}" type="presParOf" srcId="{76C98034-B175-462A-BBCB-5C404D02A278}" destId="{3E2B3337-6BC4-4B52-B920-6DEF38018690}" srcOrd="1" destOrd="0" presId="urn:microsoft.com/office/officeart/2005/8/layout/vList3#3"/>
    <dgm:cxn modelId="{F69625B3-0D6A-4A3D-950C-4F7644B59C92}" type="presParOf" srcId="{76C98034-B175-462A-BBCB-5C404D02A278}" destId="{4B88A7CE-0ADF-4442-ADAC-E69B3E719E50}" srcOrd="2" destOrd="0" presId="urn:microsoft.com/office/officeart/2005/8/layout/vList3#3"/>
    <dgm:cxn modelId="{2836F187-4DAD-426D-8C89-800E9E8901E2}" type="presParOf" srcId="{4B88A7CE-0ADF-4442-ADAC-E69B3E719E50}" destId="{EFA8096E-42BC-454F-B9DC-96641EC19B66}" srcOrd="0" destOrd="0" presId="urn:microsoft.com/office/officeart/2005/8/layout/vList3#3"/>
    <dgm:cxn modelId="{B545BDCC-17E9-453D-8670-9713CF577D03}" type="presParOf" srcId="{4B88A7CE-0ADF-4442-ADAC-E69B3E719E50}" destId="{B9D5DB8C-9EC6-4A57-89A7-04AD9B7275D6}" srcOrd="1" destOrd="0" presId="urn:microsoft.com/office/officeart/2005/8/layout/vList3#3"/>
    <dgm:cxn modelId="{9D2B8371-B4E0-4D88-ABFA-326D92AE2B00}" type="presParOf" srcId="{76C98034-B175-462A-BBCB-5C404D02A278}" destId="{E2633E7B-270E-4578-A125-1D4CA0752FB5}" srcOrd="3" destOrd="0" presId="urn:microsoft.com/office/officeart/2005/8/layout/vList3#3"/>
    <dgm:cxn modelId="{5646A566-A652-41B5-BAFE-C262ABC98A60}" type="presParOf" srcId="{76C98034-B175-462A-BBCB-5C404D02A278}" destId="{A7F1BCD1-BC3D-48A8-9E07-E640180CF4E2}" srcOrd="4" destOrd="0" presId="urn:microsoft.com/office/officeart/2005/8/layout/vList3#3"/>
    <dgm:cxn modelId="{330585E1-7104-4565-8DA6-862B6DE669EE}" type="presParOf" srcId="{A7F1BCD1-BC3D-48A8-9E07-E640180CF4E2}" destId="{3FE4E147-8DF0-41E3-AD7A-4245C85A9043}" srcOrd="0" destOrd="0" presId="urn:microsoft.com/office/officeart/2005/8/layout/vList3#3"/>
    <dgm:cxn modelId="{F50FCDFD-9A2F-4880-B861-E7015E914CD1}" type="presParOf" srcId="{A7F1BCD1-BC3D-48A8-9E07-E640180CF4E2}" destId="{59FA84D7-B39B-41F7-B731-5F78DFA89DAA}" srcOrd="1" destOrd="0" presId="urn:microsoft.com/office/officeart/2005/8/layout/vList3#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8837737-C014-4983-B659-16B92AFBC189}" type="doc">
      <dgm:prSet loTypeId="urn:microsoft.com/office/officeart/2005/8/layout/vList3#4" loCatId="list" qsTypeId="urn:microsoft.com/office/officeart/2005/8/quickstyle/simple4" qsCatId="simple" csTypeId="urn:microsoft.com/office/officeart/2005/8/colors/colorful4" csCatId="colorful" phldr="1"/>
      <dgm:spPr/>
    </dgm:pt>
    <dgm:pt modelId="{9308100A-F804-45BC-A551-7ABD46979F06}">
      <dgm:prSet phldrT="[Text]"/>
      <dgm:spPr/>
      <dgm:t>
        <a:bodyPr/>
        <a:lstStyle/>
        <a:p>
          <a:pPr algn="just"/>
          <a:r>
            <a:rPr lang="en-IN" dirty="0">
              <a:latin typeface="Century Schoolbook" pitchFamily="18" charset="0"/>
            </a:rPr>
            <a:t>It provides clear definition to employee of boundaries within which he/she has to work </a:t>
          </a:r>
          <a:endParaRPr lang="en-US" dirty="0">
            <a:latin typeface="Century Schoolbook" pitchFamily="18" charset="0"/>
          </a:endParaRPr>
        </a:p>
      </dgm:t>
    </dgm:pt>
    <dgm:pt modelId="{AF9BA217-68DE-483C-84C2-600598F7DB65}" type="parTrans" cxnId="{A336FBBA-D475-47B1-A720-F68D27797106}">
      <dgm:prSet/>
      <dgm:spPr/>
      <dgm:t>
        <a:bodyPr/>
        <a:lstStyle/>
        <a:p>
          <a:endParaRPr lang="en-US"/>
        </a:p>
      </dgm:t>
    </dgm:pt>
    <dgm:pt modelId="{172178EA-4B85-4720-8ECE-EDA9FC0037BA}" type="sibTrans" cxnId="{A336FBBA-D475-47B1-A720-F68D27797106}">
      <dgm:prSet/>
      <dgm:spPr/>
      <dgm:t>
        <a:bodyPr/>
        <a:lstStyle/>
        <a:p>
          <a:endParaRPr lang="en-US"/>
        </a:p>
      </dgm:t>
    </dgm:pt>
    <dgm:pt modelId="{9F169F50-1640-46F4-9968-5133FE4AAB28}">
      <dgm:prSet/>
      <dgm:spPr/>
      <dgm:t>
        <a:bodyPr/>
        <a:lstStyle/>
        <a:p>
          <a:pPr algn="just"/>
          <a:r>
            <a:rPr lang="en-IN" dirty="0">
              <a:latin typeface="Century Schoolbook" pitchFamily="18" charset="0"/>
            </a:rPr>
            <a:t>It defines policy acceptable and unacceptable behaviour of employee</a:t>
          </a:r>
        </a:p>
      </dgm:t>
    </dgm:pt>
    <dgm:pt modelId="{0DA1F87E-38BE-482C-B7FE-7FF84A907EA7}" type="parTrans" cxnId="{06B79C47-AF81-4E80-B963-ECC90B96E733}">
      <dgm:prSet/>
      <dgm:spPr/>
      <dgm:t>
        <a:bodyPr/>
        <a:lstStyle/>
        <a:p>
          <a:endParaRPr lang="en-US"/>
        </a:p>
      </dgm:t>
    </dgm:pt>
    <dgm:pt modelId="{D3BABBF2-17A0-4EDF-9AD0-4748A30E3038}" type="sibTrans" cxnId="{06B79C47-AF81-4E80-B963-ECC90B96E733}">
      <dgm:prSet/>
      <dgm:spPr/>
      <dgm:t>
        <a:bodyPr/>
        <a:lstStyle/>
        <a:p>
          <a:endParaRPr lang="en-US"/>
        </a:p>
      </dgm:t>
    </dgm:pt>
    <dgm:pt modelId="{F7D6ACB4-04F8-44CC-A5E9-63F18935314B}">
      <dgm:prSet/>
      <dgm:spPr/>
      <dgm:t>
        <a:bodyPr/>
        <a:lstStyle/>
        <a:p>
          <a:pPr algn="just"/>
          <a:r>
            <a:rPr lang="en-IN" dirty="0">
              <a:latin typeface="Century Schoolbook" pitchFamily="18" charset="0"/>
            </a:rPr>
            <a:t>It also provides guidelines for dealing with inappropriate behaviour of employee.</a:t>
          </a:r>
        </a:p>
      </dgm:t>
    </dgm:pt>
    <dgm:pt modelId="{4EE26BAB-9F40-48CF-ACD6-F78E04EA2E89}" type="parTrans" cxnId="{9F32117C-F655-4A2E-B8D8-9640100E29CA}">
      <dgm:prSet/>
      <dgm:spPr/>
      <dgm:t>
        <a:bodyPr/>
        <a:lstStyle/>
        <a:p>
          <a:endParaRPr lang="en-US"/>
        </a:p>
      </dgm:t>
    </dgm:pt>
    <dgm:pt modelId="{87DCEE86-5EC7-4FEB-AA18-887ACD8C8399}" type="sibTrans" cxnId="{9F32117C-F655-4A2E-B8D8-9640100E29CA}">
      <dgm:prSet/>
      <dgm:spPr/>
      <dgm:t>
        <a:bodyPr/>
        <a:lstStyle/>
        <a:p>
          <a:endParaRPr lang="en-US"/>
        </a:p>
      </dgm:t>
    </dgm:pt>
    <dgm:pt modelId="{FEB44025-7D75-4EA1-B778-C88CB882BA82}">
      <dgm:prSet/>
      <dgm:spPr/>
      <dgm:t>
        <a:bodyPr/>
        <a:lstStyle/>
        <a:p>
          <a:pPr algn="just"/>
          <a:r>
            <a:rPr lang="en-IN" dirty="0">
              <a:latin typeface="Century Schoolbook" pitchFamily="18" charset="0"/>
            </a:rPr>
            <a:t>The policy also set expectations of customer.</a:t>
          </a:r>
        </a:p>
      </dgm:t>
    </dgm:pt>
    <dgm:pt modelId="{BA0425A8-5798-4526-B6ED-D216FFEB3694}" type="parTrans" cxnId="{DA08C3B9-F352-4B64-B7BD-3F4B695306FA}">
      <dgm:prSet/>
      <dgm:spPr/>
      <dgm:t>
        <a:bodyPr/>
        <a:lstStyle/>
        <a:p>
          <a:endParaRPr lang="en-US"/>
        </a:p>
      </dgm:t>
    </dgm:pt>
    <dgm:pt modelId="{5C3E5618-B5AD-425D-97DF-B15CB19E1BEB}" type="sibTrans" cxnId="{DA08C3B9-F352-4B64-B7BD-3F4B695306FA}">
      <dgm:prSet/>
      <dgm:spPr/>
      <dgm:t>
        <a:bodyPr/>
        <a:lstStyle/>
        <a:p>
          <a:endParaRPr lang="en-US"/>
        </a:p>
      </dgm:t>
    </dgm:pt>
    <dgm:pt modelId="{D386B0AE-82B2-4D1A-A0DD-568DB9F912CB}" type="pres">
      <dgm:prSet presAssocID="{18837737-C014-4983-B659-16B92AFBC189}" presName="linearFlow" presStyleCnt="0">
        <dgm:presLayoutVars>
          <dgm:dir/>
          <dgm:resizeHandles val="exact"/>
        </dgm:presLayoutVars>
      </dgm:prSet>
      <dgm:spPr/>
    </dgm:pt>
    <dgm:pt modelId="{6BF8EC62-0C0E-4CA2-A9B9-3ED12835B26D}" type="pres">
      <dgm:prSet presAssocID="{9308100A-F804-45BC-A551-7ABD46979F06}" presName="composite" presStyleCnt="0"/>
      <dgm:spPr/>
    </dgm:pt>
    <dgm:pt modelId="{8E01E161-61A1-4E08-988B-6CDA54C5324A}" type="pres">
      <dgm:prSet presAssocID="{9308100A-F804-45BC-A551-7ABD46979F06}" presName="imgShp" presStyleLbl="fgImgPlace1" presStyleIdx="0" presStyleCnt="4"/>
      <dgm:spPr>
        <a:noFill/>
        <a:ln>
          <a:noFill/>
        </a:ln>
      </dgm:spPr>
    </dgm:pt>
    <dgm:pt modelId="{FE6E7554-626D-4270-B463-27FB83742A9D}" type="pres">
      <dgm:prSet presAssocID="{9308100A-F804-45BC-A551-7ABD46979F06}" presName="txShp" presStyleLbl="node1" presStyleIdx="0" presStyleCnt="4">
        <dgm:presLayoutVars>
          <dgm:bulletEnabled val="1"/>
        </dgm:presLayoutVars>
      </dgm:prSet>
      <dgm:spPr/>
    </dgm:pt>
    <dgm:pt modelId="{285924B5-D743-49E5-9271-218A829927CA}" type="pres">
      <dgm:prSet presAssocID="{172178EA-4B85-4720-8ECE-EDA9FC0037BA}" presName="spacing" presStyleCnt="0"/>
      <dgm:spPr/>
    </dgm:pt>
    <dgm:pt modelId="{279630E6-EADF-49DC-8023-05426B269389}" type="pres">
      <dgm:prSet presAssocID="{9F169F50-1640-46F4-9968-5133FE4AAB28}" presName="composite" presStyleCnt="0"/>
      <dgm:spPr/>
    </dgm:pt>
    <dgm:pt modelId="{A3ADC937-A61E-4AB7-851C-38E12DDC25E7}" type="pres">
      <dgm:prSet presAssocID="{9F169F50-1640-46F4-9968-5133FE4AAB28}" presName="imgShp" presStyleLbl="fgImgPlace1" presStyleIdx="1" presStyleCnt="4"/>
      <dgm:spPr>
        <a:noFill/>
        <a:ln>
          <a:noFill/>
        </a:ln>
      </dgm:spPr>
    </dgm:pt>
    <dgm:pt modelId="{E9ED2B5E-D898-40C0-A7D9-57436A7EA75F}" type="pres">
      <dgm:prSet presAssocID="{9F169F50-1640-46F4-9968-5133FE4AAB28}" presName="txShp" presStyleLbl="node1" presStyleIdx="1" presStyleCnt="4">
        <dgm:presLayoutVars>
          <dgm:bulletEnabled val="1"/>
        </dgm:presLayoutVars>
      </dgm:prSet>
      <dgm:spPr/>
    </dgm:pt>
    <dgm:pt modelId="{2F0AF3D4-BD3F-44FE-B81F-4559381C0E73}" type="pres">
      <dgm:prSet presAssocID="{D3BABBF2-17A0-4EDF-9AD0-4748A30E3038}" presName="spacing" presStyleCnt="0"/>
      <dgm:spPr/>
    </dgm:pt>
    <dgm:pt modelId="{8585BC08-5500-449A-AB9B-9A6B8346E218}" type="pres">
      <dgm:prSet presAssocID="{F7D6ACB4-04F8-44CC-A5E9-63F18935314B}" presName="composite" presStyleCnt="0"/>
      <dgm:spPr/>
    </dgm:pt>
    <dgm:pt modelId="{09D7368E-B976-4A16-8AF4-401EA7585245}" type="pres">
      <dgm:prSet presAssocID="{F7D6ACB4-04F8-44CC-A5E9-63F18935314B}" presName="imgShp" presStyleLbl="fgImgPlace1" presStyleIdx="2" presStyleCnt="4"/>
      <dgm:spPr>
        <a:noFill/>
        <a:ln>
          <a:noFill/>
        </a:ln>
      </dgm:spPr>
    </dgm:pt>
    <dgm:pt modelId="{E756A601-365A-438A-B134-867E4AA9EF06}" type="pres">
      <dgm:prSet presAssocID="{F7D6ACB4-04F8-44CC-A5E9-63F18935314B}" presName="txShp" presStyleLbl="node1" presStyleIdx="2" presStyleCnt="4">
        <dgm:presLayoutVars>
          <dgm:bulletEnabled val="1"/>
        </dgm:presLayoutVars>
      </dgm:prSet>
      <dgm:spPr/>
    </dgm:pt>
    <dgm:pt modelId="{ECF237A2-C6FB-4ADE-92B7-C9290B658DD6}" type="pres">
      <dgm:prSet presAssocID="{87DCEE86-5EC7-4FEB-AA18-887ACD8C8399}" presName="spacing" presStyleCnt="0"/>
      <dgm:spPr/>
    </dgm:pt>
    <dgm:pt modelId="{8EFDD55D-6F6C-4D68-BB17-AEBA8359007C}" type="pres">
      <dgm:prSet presAssocID="{FEB44025-7D75-4EA1-B778-C88CB882BA82}" presName="composite" presStyleCnt="0"/>
      <dgm:spPr/>
    </dgm:pt>
    <dgm:pt modelId="{ED6AC4BE-5E50-42F8-BAA6-B36CF72EBA34}" type="pres">
      <dgm:prSet presAssocID="{FEB44025-7D75-4EA1-B778-C88CB882BA82}" presName="imgShp" presStyleLbl="fgImgPlace1" presStyleIdx="3" presStyleCnt="4"/>
      <dgm:spPr>
        <a:noFill/>
        <a:ln>
          <a:noFill/>
        </a:ln>
      </dgm:spPr>
    </dgm:pt>
    <dgm:pt modelId="{649F8807-1975-49A8-8CE2-83A6990D4CA5}" type="pres">
      <dgm:prSet presAssocID="{FEB44025-7D75-4EA1-B778-C88CB882BA82}" presName="txShp" presStyleLbl="node1" presStyleIdx="3" presStyleCnt="4">
        <dgm:presLayoutVars>
          <dgm:bulletEnabled val="1"/>
        </dgm:presLayoutVars>
      </dgm:prSet>
      <dgm:spPr/>
    </dgm:pt>
  </dgm:ptLst>
  <dgm:cxnLst>
    <dgm:cxn modelId="{EBAD3015-5583-4382-8DBB-247434440BA9}" type="presOf" srcId="{FEB44025-7D75-4EA1-B778-C88CB882BA82}" destId="{649F8807-1975-49A8-8CE2-83A6990D4CA5}" srcOrd="0" destOrd="0" presId="urn:microsoft.com/office/officeart/2005/8/layout/vList3#4"/>
    <dgm:cxn modelId="{06B79C47-AF81-4E80-B963-ECC90B96E733}" srcId="{18837737-C014-4983-B659-16B92AFBC189}" destId="{9F169F50-1640-46F4-9968-5133FE4AAB28}" srcOrd="1" destOrd="0" parTransId="{0DA1F87E-38BE-482C-B7FE-7FF84A907EA7}" sibTransId="{D3BABBF2-17A0-4EDF-9AD0-4748A30E3038}"/>
    <dgm:cxn modelId="{9F32117C-F655-4A2E-B8D8-9640100E29CA}" srcId="{18837737-C014-4983-B659-16B92AFBC189}" destId="{F7D6ACB4-04F8-44CC-A5E9-63F18935314B}" srcOrd="2" destOrd="0" parTransId="{4EE26BAB-9F40-48CF-ACD6-F78E04EA2E89}" sibTransId="{87DCEE86-5EC7-4FEB-AA18-887ACD8C8399}"/>
    <dgm:cxn modelId="{BD034C86-ECFA-4261-A8AE-8DAC04046BA9}" type="presOf" srcId="{9308100A-F804-45BC-A551-7ABD46979F06}" destId="{FE6E7554-626D-4270-B463-27FB83742A9D}" srcOrd="0" destOrd="0" presId="urn:microsoft.com/office/officeart/2005/8/layout/vList3#4"/>
    <dgm:cxn modelId="{38461A91-7698-46A9-9B8D-034A2CCF2D92}" type="presOf" srcId="{18837737-C014-4983-B659-16B92AFBC189}" destId="{D386B0AE-82B2-4D1A-A0DD-568DB9F912CB}" srcOrd="0" destOrd="0" presId="urn:microsoft.com/office/officeart/2005/8/layout/vList3#4"/>
    <dgm:cxn modelId="{A1F969B5-6983-4264-BEBB-5AA62BB0D144}" type="presOf" srcId="{F7D6ACB4-04F8-44CC-A5E9-63F18935314B}" destId="{E756A601-365A-438A-B134-867E4AA9EF06}" srcOrd="0" destOrd="0" presId="urn:microsoft.com/office/officeart/2005/8/layout/vList3#4"/>
    <dgm:cxn modelId="{DA08C3B9-F352-4B64-B7BD-3F4B695306FA}" srcId="{18837737-C014-4983-B659-16B92AFBC189}" destId="{FEB44025-7D75-4EA1-B778-C88CB882BA82}" srcOrd="3" destOrd="0" parTransId="{BA0425A8-5798-4526-B6ED-D216FFEB3694}" sibTransId="{5C3E5618-B5AD-425D-97DF-B15CB19E1BEB}"/>
    <dgm:cxn modelId="{A336FBBA-D475-47B1-A720-F68D27797106}" srcId="{18837737-C014-4983-B659-16B92AFBC189}" destId="{9308100A-F804-45BC-A551-7ABD46979F06}" srcOrd="0" destOrd="0" parTransId="{AF9BA217-68DE-483C-84C2-600598F7DB65}" sibTransId="{172178EA-4B85-4720-8ECE-EDA9FC0037BA}"/>
    <dgm:cxn modelId="{40039FC4-1A50-4575-BEC0-C4F5B8E680B0}" type="presOf" srcId="{9F169F50-1640-46F4-9968-5133FE4AAB28}" destId="{E9ED2B5E-D898-40C0-A7D9-57436A7EA75F}" srcOrd="0" destOrd="0" presId="urn:microsoft.com/office/officeart/2005/8/layout/vList3#4"/>
    <dgm:cxn modelId="{E817B2EA-9D74-4521-93B3-6EF359973040}" type="presParOf" srcId="{D386B0AE-82B2-4D1A-A0DD-568DB9F912CB}" destId="{6BF8EC62-0C0E-4CA2-A9B9-3ED12835B26D}" srcOrd="0" destOrd="0" presId="urn:microsoft.com/office/officeart/2005/8/layout/vList3#4"/>
    <dgm:cxn modelId="{3C3E6DD1-A78F-4216-B219-4EDD624DC3C1}" type="presParOf" srcId="{6BF8EC62-0C0E-4CA2-A9B9-3ED12835B26D}" destId="{8E01E161-61A1-4E08-988B-6CDA54C5324A}" srcOrd="0" destOrd="0" presId="urn:microsoft.com/office/officeart/2005/8/layout/vList3#4"/>
    <dgm:cxn modelId="{D0DA6F40-3356-45F1-9899-FAD7853DFE31}" type="presParOf" srcId="{6BF8EC62-0C0E-4CA2-A9B9-3ED12835B26D}" destId="{FE6E7554-626D-4270-B463-27FB83742A9D}" srcOrd="1" destOrd="0" presId="urn:microsoft.com/office/officeart/2005/8/layout/vList3#4"/>
    <dgm:cxn modelId="{E3B61C75-9274-48F7-9A53-7D8DDBFCB337}" type="presParOf" srcId="{D386B0AE-82B2-4D1A-A0DD-568DB9F912CB}" destId="{285924B5-D743-49E5-9271-218A829927CA}" srcOrd="1" destOrd="0" presId="urn:microsoft.com/office/officeart/2005/8/layout/vList3#4"/>
    <dgm:cxn modelId="{CDF68716-0004-42E6-AFEF-35B1887542BC}" type="presParOf" srcId="{D386B0AE-82B2-4D1A-A0DD-568DB9F912CB}" destId="{279630E6-EADF-49DC-8023-05426B269389}" srcOrd="2" destOrd="0" presId="urn:microsoft.com/office/officeart/2005/8/layout/vList3#4"/>
    <dgm:cxn modelId="{695838ED-FAB4-4872-8709-A79A4AC38EFA}" type="presParOf" srcId="{279630E6-EADF-49DC-8023-05426B269389}" destId="{A3ADC937-A61E-4AB7-851C-38E12DDC25E7}" srcOrd="0" destOrd="0" presId="urn:microsoft.com/office/officeart/2005/8/layout/vList3#4"/>
    <dgm:cxn modelId="{0080C706-8953-43E3-91C9-DC5AD388358B}" type="presParOf" srcId="{279630E6-EADF-49DC-8023-05426B269389}" destId="{E9ED2B5E-D898-40C0-A7D9-57436A7EA75F}" srcOrd="1" destOrd="0" presId="urn:microsoft.com/office/officeart/2005/8/layout/vList3#4"/>
    <dgm:cxn modelId="{EB6FF96C-D2C5-4758-9508-C5ABA7D1447D}" type="presParOf" srcId="{D386B0AE-82B2-4D1A-A0DD-568DB9F912CB}" destId="{2F0AF3D4-BD3F-44FE-B81F-4559381C0E73}" srcOrd="3" destOrd="0" presId="urn:microsoft.com/office/officeart/2005/8/layout/vList3#4"/>
    <dgm:cxn modelId="{9F4014EC-4016-415C-9069-1D024B050BE5}" type="presParOf" srcId="{D386B0AE-82B2-4D1A-A0DD-568DB9F912CB}" destId="{8585BC08-5500-449A-AB9B-9A6B8346E218}" srcOrd="4" destOrd="0" presId="urn:microsoft.com/office/officeart/2005/8/layout/vList3#4"/>
    <dgm:cxn modelId="{FEF8CF81-CF61-4D99-AF79-0A483F015CFE}" type="presParOf" srcId="{8585BC08-5500-449A-AB9B-9A6B8346E218}" destId="{09D7368E-B976-4A16-8AF4-401EA7585245}" srcOrd="0" destOrd="0" presId="urn:microsoft.com/office/officeart/2005/8/layout/vList3#4"/>
    <dgm:cxn modelId="{450DA1FC-D43D-4C72-9794-A4F8B1DD83E0}" type="presParOf" srcId="{8585BC08-5500-449A-AB9B-9A6B8346E218}" destId="{E756A601-365A-438A-B134-867E4AA9EF06}" srcOrd="1" destOrd="0" presId="urn:microsoft.com/office/officeart/2005/8/layout/vList3#4"/>
    <dgm:cxn modelId="{CD97FE7E-F618-46B9-9662-CB4AAE737C08}" type="presParOf" srcId="{D386B0AE-82B2-4D1A-A0DD-568DB9F912CB}" destId="{ECF237A2-C6FB-4ADE-92B7-C9290B658DD6}" srcOrd="5" destOrd="0" presId="urn:microsoft.com/office/officeart/2005/8/layout/vList3#4"/>
    <dgm:cxn modelId="{9C5E3602-D612-42AF-80DE-5FAA3C55BA67}" type="presParOf" srcId="{D386B0AE-82B2-4D1A-A0DD-568DB9F912CB}" destId="{8EFDD55D-6F6C-4D68-BB17-AEBA8359007C}" srcOrd="6" destOrd="0" presId="urn:microsoft.com/office/officeart/2005/8/layout/vList3#4"/>
    <dgm:cxn modelId="{DD8674C0-555D-4871-B4CE-CA1067B65BBE}" type="presParOf" srcId="{8EFDD55D-6F6C-4D68-BB17-AEBA8359007C}" destId="{ED6AC4BE-5E50-42F8-BAA6-B36CF72EBA34}" srcOrd="0" destOrd="0" presId="urn:microsoft.com/office/officeart/2005/8/layout/vList3#4"/>
    <dgm:cxn modelId="{471398F8-E7B0-43C3-9D89-B5A01F9A5C9F}" type="presParOf" srcId="{8EFDD55D-6F6C-4D68-BB17-AEBA8359007C}" destId="{649F8807-1975-49A8-8CE2-83A6990D4CA5}" srcOrd="1" destOrd="0" presId="urn:microsoft.com/office/officeart/2005/8/layout/vList3#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C6499E9-332F-4256-A037-B4E5136F6F0B}" type="doc">
      <dgm:prSet loTypeId="urn:microsoft.com/office/officeart/2005/8/layout/vList3#5" loCatId="list" qsTypeId="urn:microsoft.com/office/officeart/2005/8/quickstyle/simple4" qsCatId="simple" csTypeId="urn:microsoft.com/office/officeart/2005/8/colors/colorful4" csCatId="colorful" phldr="1"/>
      <dgm:spPr/>
    </dgm:pt>
    <dgm:pt modelId="{3D00D52A-D566-46CE-A2D2-FF2728EBD240}">
      <dgm:prSet phldrT="[Text]" custT="1"/>
      <dgm:spPr/>
      <dgm:t>
        <a:bodyPr/>
        <a:lstStyle/>
        <a:p>
          <a:pPr algn="just"/>
          <a:r>
            <a:rPr lang="en-IN" sz="2400" dirty="0">
              <a:latin typeface="Century Schoolbook" pitchFamily="18" charset="0"/>
            </a:rPr>
            <a:t>It encourages consistent organizational performance and behavior.</a:t>
          </a:r>
          <a:endParaRPr lang="en-US" sz="2400" dirty="0">
            <a:latin typeface="Century Schoolbook" pitchFamily="18" charset="0"/>
          </a:endParaRPr>
        </a:p>
      </dgm:t>
    </dgm:pt>
    <dgm:pt modelId="{97378842-8FF5-42EB-BBF4-C1F2CFC949AE}" type="parTrans" cxnId="{CB7BD704-3C54-47B1-9FAD-888EB22D2556}">
      <dgm:prSet/>
      <dgm:spPr/>
      <dgm:t>
        <a:bodyPr/>
        <a:lstStyle/>
        <a:p>
          <a:endParaRPr lang="en-US"/>
        </a:p>
      </dgm:t>
    </dgm:pt>
    <dgm:pt modelId="{6C8F5F5D-0C5C-4C5A-828F-EA4FF8B22B38}" type="sibTrans" cxnId="{CB7BD704-3C54-47B1-9FAD-888EB22D2556}">
      <dgm:prSet/>
      <dgm:spPr/>
      <dgm:t>
        <a:bodyPr/>
        <a:lstStyle/>
        <a:p>
          <a:endParaRPr lang="en-US"/>
        </a:p>
      </dgm:t>
    </dgm:pt>
    <dgm:pt modelId="{436B7597-7F61-48E8-B04F-93F6BB1FAC02}">
      <dgm:prSet custT="1"/>
      <dgm:spPr/>
      <dgm:t>
        <a:bodyPr/>
        <a:lstStyle/>
        <a:p>
          <a:pPr algn="just"/>
          <a:r>
            <a:rPr lang="en-IN" sz="2400" dirty="0">
              <a:latin typeface="Century Schoolbook" pitchFamily="18" charset="0"/>
            </a:rPr>
            <a:t>It provides a support for consistent service to customers. </a:t>
          </a:r>
        </a:p>
      </dgm:t>
    </dgm:pt>
    <dgm:pt modelId="{BCA7B100-9FA8-4424-89E8-0A694A5865E8}" type="parTrans" cxnId="{AFF15C83-89E7-49A5-8051-7E2DB979D1E2}">
      <dgm:prSet/>
      <dgm:spPr/>
      <dgm:t>
        <a:bodyPr/>
        <a:lstStyle/>
        <a:p>
          <a:endParaRPr lang="en-US"/>
        </a:p>
      </dgm:t>
    </dgm:pt>
    <dgm:pt modelId="{46B0DADB-D3A1-4ECF-99A5-A1E0B6C70488}" type="sibTrans" cxnId="{AFF15C83-89E7-49A5-8051-7E2DB979D1E2}">
      <dgm:prSet/>
      <dgm:spPr/>
      <dgm:t>
        <a:bodyPr/>
        <a:lstStyle/>
        <a:p>
          <a:endParaRPr lang="en-US"/>
        </a:p>
      </dgm:t>
    </dgm:pt>
    <dgm:pt modelId="{5E48069E-D7E1-49D9-89AE-EB3C04FEAC11}">
      <dgm:prSet custT="1"/>
      <dgm:spPr/>
      <dgm:t>
        <a:bodyPr/>
        <a:lstStyle/>
        <a:p>
          <a:pPr algn="just"/>
          <a:r>
            <a:rPr lang="en-IN" sz="2400" dirty="0">
              <a:latin typeface="Century Schoolbook" pitchFamily="18" charset="0"/>
            </a:rPr>
            <a:t>It also safeguards the organization against legal issues or liabilities.</a:t>
          </a:r>
        </a:p>
      </dgm:t>
    </dgm:pt>
    <dgm:pt modelId="{17D13DF7-3730-464C-99AB-597D8F784CCA}" type="parTrans" cxnId="{ABEBEF3D-CC8B-4E47-88E3-38268B5315F3}">
      <dgm:prSet/>
      <dgm:spPr/>
      <dgm:t>
        <a:bodyPr/>
        <a:lstStyle/>
        <a:p>
          <a:endParaRPr lang="en-US"/>
        </a:p>
      </dgm:t>
    </dgm:pt>
    <dgm:pt modelId="{D566DA52-732D-4695-8C1C-F7F65F87B458}" type="sibTrans" cxnId="{ABEBEF3D-CC8B-4E47-88E3-38268B5315F3}">
      <dgm:prSet/>
      <dgm:spPr/>
      <dgm:t>
        <a:bodyPr/>
        <a:lstStyle/>
        <a:p>
          <a:endParaRPr lang="en-US"/>
        </a:p>
      </dgm:t>
    </dgm:pt>
    <dgm:pt modelId="{82C6B433-F0A0-4F54-8B42-77DA92FFCDF3}">
      <dgm:prSet custT="1"/>
      <dgm:spPr/>
      <dgm:t>
        <a:bodyPr/>
        <a:lstStyle/>
        <a:p>
          <a:pPr algn="just"/>
          <a:r>
            <a:rPr lang="en-IN" sz="2400" dirty="0">
              <a:latin typeface="Century Schoolbook" pitchFamily="18" charset="0"/>
            </a:rPr>
            <a:t>It helps to protect organizations and customer proprietary information and other assets. </a:t>
          </a:r>
        </a:p>
      </dgm:t>
    </dgm:pt>
    <dgm:pt modelId="{C6D39AA2-1C13-474E-8C0E-BEECE6F6D11F}" type="parTrans" cxnId="{2A7D30E0-8847-4577-931F-F9E6E4B2CCCA}">
      <dgm:prSet/>
      <dgm:spPr/>
      <dgm:t>
        <a:bodyPr/>
        <a:lstStyle/>
        <a:p>
          <a:endParaRPr lang="en-US"/>
        </a:p>
      </dgm:t>
    </dgm:pt>
    <dgm:pt modelId="{FB9ABFE0-44A1-4873-8D3C-000A2829776D}" type="sibTrans" cxnId="{2A7D30E0-8847-4577-931F-F9E6E4B2CCCA}">
      <dgm:prSet/>
      <dgm:spPr/>
      <dgm:t>
        <a:bodyPr/>
        <a:lstStyle/>
        <a:p>
          <a:endParaRPr lang="en-US"/>
        </a:p>
      </dgm:t>
    </dgm:pt>
    <dgm:pt modelId="{0FF551C3-6B70-420A-8D7F-9B7EEDC1B234}">
      <dgm:prSet custT="1"/>
      <dgm:spPr/>
      <dgm:t>
        <a:bodyPr/>
        <a:lstStyle/>
        <a:p>
          <a:pPr algn="just"/>
          <a:r>
            <a:rPr lang="en-IN" sz="2400" dirty="0">
              <a:latin typeface="Century Schoolbook" pitchFamily="18" charset="0"/>
            </a:rPr>
            <a:t>It helps both employer and employee to react at different situations in similar way. </a:t>
          </a:r>
        </a:p>
      </dgm:t>
    </dgm:pt>
    <dgm:pt modelId="{0294F9ED-DA72-4D06-B9A5-7FD051BC94C7}" type="parTrans" cxnId="{B4877531-CF3F-4917-9D09-2DFFC6916029}">
      <dgm:prSet/>
      <dgm:spPr/>
      <dgm:t>
        <a:bodyPr/>
        <a:lstStyle/>
        <a:p>
          <a:endParaRPr lang="en-US"/>
        </a:p>
      </dgm:t>
    </dgm:pt>
    <dgm:pt modelId="{7B884360-7FD0-4AE9-BE2D-B3942D33B1ED}" type="sibTrans" cxnId="{B4877531-CF3F-4917-9D09-2DFFC6916029}">
      <dgm:prSet/>
      <dgm:spPr/>
      <dgm:t>
        <a:bodyPr/>
        <a:lstStyle/>
        <a:p>
          <a:endParaRPr lang="en-US"/>
        </a:p>
      </dgm:t>
    </dgm:pt>
    <dgm:pt modelId="{142A12C9-EEFE-4E10-82B9-0D8DDB1F53CB}">
      <dgm:prSet custT="1"/>
      <dgm:spPr/>
      <dgm:t>
        <a:bodyPr/>
        <a:lstStyle/>
        <a:p>
          <a:pPr algn="just"/>
          <a:r>
            <a:rPr lang="en-IN" sz="2400" dirty="0">
              <a:latin typeface="Century Schoolbook" pitchFamily="18" charset="0"/>
            </a:rPr>
            <a:t>This also reduces the chances of unfair practices in organization.</a:t>
          </a:r>
        </a:p>
      </dgm:t>
    </dgm:pt>
    <dgm:pt modelId="{152FEEB4-F6BB-4CFA-814C-C3121E6E878E}" type="parTrans" cxnId="{A03499BD-1F6E-4232-8935-3FD24891C942}">
      <dgm:prSet/>
      <dgm:spPr/>
      <dgm:t>
        <a:bodyPr/>
        <a:lstStyle/>
        <a:p>
          <a:endParaRPr lang="en-US"/>
        </a:p>
      </dgm:t>
    </dgm:pt>
    <dgm:pt modelId="{F425E507-CD2E-4D8C-8EFD-A5BC3D9CCC47}" type="sibTrans" cxnId="{A03499BD-1F6E-4232-8935-3FD24891C942}">
      <dgm:prSet/>
      <dgm:spPr/>
      <dgm:t>
        <a:bodyPr/>
        <a:lstStyle/>
        <a:p>
          <a:endParaRPr lang="en-US"/>
        </a:p>
      </dgm:t>
    </dgm:pt>
    <dgm:pt modelId="{32215D9D-258A-4F67-AF44-26D83A61B3AF}" type="pres">
      <dgm:prSet presAssocID="{4C6499E9-332F-4256-A037-B4E5136F6F0B}" presName="linearFlow" presStyleCnt="0">
        <dgm:presLayoutVars>
          <dgm:dir/>
          <dgm:resizeHandles val="exact"/>
        </dgm:presLayoutVars>
      </dgm:prSet>
      <dgm:spPr/>
    </dgm:pt>
    <dgm:pt modelId="{80E97843-39CC-447C-8B1B-4872D931EB05}" type="pres">
      <dgm:prSet presAssocID="{3D00D52A-D566-46CE-A2D2-FF2728EBD240}" presName="composite" presStyleCnt="0"/>
      <dgm:spPr/>
    </dgm:pt>
    <dgm:pt modelId="{BF5C509E-3CF4-4D18-8013-4EC4969659E6}" type="pres">
      <dgm:prSet presAssocID="{3D00D52A-D566-46CE-A2D2-FF2728EBD240}" presName="imgShp" presStyleLbl="fgImgPlace1" presStyleIdx="0" presStyleCnt="6"/>
      <dgm:spPr>
        <a:noFill/>
        <a:ln>
          <a:noFill/>
        </a:ln>
      </dgm:spPr>
    </dgm:pt>
    <dgm:pt modelId="{8DB385D2-BD3A-4FC6-8C7A-2ED7308B2117}" type="pres">
      <dgm:prSet presAssocID="{3D00D52A-D566-46CE-A2D2-FF2728EBD240}" presName="txShp" presStyleLbl="node1" presStyleIdx="0" presStyleCnt="6" custScaleX="144321">
        <dgm:presLayoutVars>
          <dgm:bulletEnabled val="1"/>
        </dgm:presLayoutVars>
      </dgm:prSet>
      <dgm:spPr/>
    </dgm:pt>
    <dgm:pt modelId="{4AC1F8D7-DD40-495E-8711-270DDDB49E70}" type="pres">
      <dgm:prSet presAssocID="{6C8F5F5D-0C5C-4C5A-828F-EA4FF8B22B38}" presName="spacing" presStyleCnt="0"/>
      <dgm:spPr/>
    </dgm:pt>
    <dgm:pt modelId="{4C70DB20-8471-4368-8BC1-4A44A15213B4}" type="pres">
      <dgm:prSet presAssocID="{436B7597-7F61-48E8-B04F-93F6BB1FAC02}" presName="composite" presStyleCnt="0"/>
      <dgm:spPr/>
    </dgm:pt>
    <dgm:pt modelId="{D6A163AD-DAEA-4A53-9BDE-295BE274A31D}" type="pres">
      <dgm:prSet presAssocID="{436B7597-7F61-48E8-B04F-93F6BB1FAC02}" presName="imgShp" presStyleLbl="fgImgPlace1" presStyleIdx="1" presStyleCnt="6"/>
      <dgm:spPr>
        <a:noFill/>
        <a:ln>
          <a:noFill/>
        </a:ln>
      </dgm:spPr>
    </dgm:pt>
    <dgm:pt modelId="{55185425-60F5-4EE9-9162-7CC2B10EE2B7}" type="pres">
      <dgm:prSet presAssocID="{436B7597-7F61-48E8-B04F-93F6BB1FAC02}" presName="txShp" presStyleLbl="node1" presStyleIdx="1" presStyleCnt="6" custScaleX="144321">
        <dgm:presLayoutVars>
          <dgm:bulletEnabled val="1"/>
        </dgm:presLayoutVars>
      </dgm:prSet>
      <dgm:spPr/>
    </dgm:pt>
    <dgm:pt modelId="{54D97C3F-4C5E-4A34-BBBA-27568B07C514}" type="pres">
      <dgm:prSet presAssocID="{46B0DADB-D3A1-4ECF-99A5-A1E0B6C70488}" presName="spacing" presStyleCnt="0"/>
      <dgm:spPr/>
    </dgm:pt>
    <dgm:pt modelId="{C25ADE3A-A313-4AE6-9622-B79B38D4B27F}" type="pres">
      <dgm:prSet presAssocID="{5E48069E-D7E1-49D9-89AE-EB3C04FEAC11}" presName="composite" presStyleCnt="0"/>
      <dgm:spPr/>
    </dgm:pt>
    <dgm:pt modelId="{832A0B97-371F-48EC-9B6D-E0F9B2E5C2D3}" type="pres">
      <dgm:prSet presAssocID="{5E48069E-D7E1-49D9-89AE-EB3C04FEAC11}" presName="imgShp" presStyleLbl="fgImgPlace1" presStyleIdx="2" presStyleCnt="6"/>
      <dgm:spPr>
        <a:noFill/>
        <a:ln>
          <a:noFill/>
        </a:ln>
      </dgm:spPr>
    </dgm:pt>
    <dgm:pt modelId="{D9FE4D47-F67B-41D8-A363-5FEC4643FBB5}" type="pres">
      <dgm:prSet presAssocID="{5E48069E-D7E1-49D9-89AE-EB3C04FEAC11}" presName="txShp" presStyleLbl="node1" presStyleIdx="2" presStyleCnt="6" custScaleX="144321">
        <dgm:presLayoutVars>
          <dgm:bulletEnabled val="1"/>
        </dgm:presLayoutVars>
      </dgm:prSet>
      <dgm:spPr/>
    </dgm:pt>
    <dgm:pt modelId="{69E029B0-6CDA-429C-9D63-32D1D4D961A8}" type="pres">
      <dgm:prSet presAssocID="{D566DA52-732D-4695-8C1C-F7F65F87B458}" presName="spacing" presStyleCnt="0"/>
      <dgm:spPr/>
    </dgm:pt>
    <dgm:pt modelId="{10DF9EAE-2E9D-448E-8162-EC621EEFB466}" type="pres">
      <dgm:prSet presAssocID="{82C6B433-F0A0-4F54-8B42-77DA92FFCDF3}" presName="composite" presStyleCnt="0"/>
      <dgm:spPr/>
    </dgm:pt>
    <dgm:pt modelId="{8A1E3C80-C5C7-4218-9C08-A6B13BA95FD3}" type="pres">
      <dgm:prSet presAssocID="{82C6B433-F0A0-4F54-8B42-77DA92FFCDF3}" presName="imgShp" presStyleLbl="fgImgPlace1" presStyleIdx="3" presStyleCnt="6"/>
      <dgm:spPr>
        <a:noFill/>
        <a:ln>
          <a:noFill/>
        </a:ln>
      </dgm:spPr>
    </dgm:pt>
    <dgm:pt modelId="{B08145D3-0FC7-4113-8AC9-E4602993D9FA}" type="pres">
      <dgm:prSet presAssocID="{82C6B433-F0A0-4F54-8B42-77DA92FFCDF3}" presName="txShp" presStyleLbl="node1" presStyleIdx="3" presStyleCnt="6" custScaleX="144321">
        <dgm:presLayoutVars>
          <dgm:bulletEnabled val="1"/>
        </dgm:presLayoutVars>
      </dgm:prSet>
      <dgm:spPr/>
    </dgm:pt>
    <dgm:pt modelId="{8B6386BF-4FBA-4607-BAD6-B69910042FF2}" type="pres">
      <dgm:prSet presAssocID="{FB9ABFE0-44A1-4873-8D3C-000A2829776D}" presName="spacing" presStyleCnt="0"/>
      <dgm:spPr/>
    </dgm:pt>
    <dgm:pt modelId="{4E9F7E75-E896-44E7-9FBB-5BE68941C755}" type="pres">
      <dgm:prSet presAssocID="{0FF551C3-6B70-420A-8D7F-9B7EEDC1B234}" presName="composite" presStyleCnt="0"/>
      <dgm:spPr/>
    </dgm:pt>
    <dgm:pt modelId="{3B995B40-D2B7-4510-BFF9-191B832BA50C}" type="pres">
      <dgm:prSet presAssocID="{0FF551C3-6B70-420A-8D7F-9B7EEDC1B234}" presName="imgShp" presStyleLbl="fgImgPlace1" presStyleIdx="4" presStyleCnt="6"/>
      <dgm:spPr>
        <a:noFill/>
        <a:ln>
          <a:noFill/>
        </a:ln>
      </dgm:spPr>
    </dgm:pt>
    <dgm:pt modelId="{68262E0B-B109-42F8-B64F-5C8625516BCB}" type="pres">
      <dgm:prSet presAssocID="{0FF551C3-6B70-420A-8D7F-9B7EEDC1B234}" presName="txShp" presStyleLbl="node1" presStyleIdx="4" presStyleCnt="6" custScaleX="144321">
        <dgm:presLayoutVars>
          <dgm:bulletEnabled val="1"/>
        </dgm:presLayoutVars>
      </dgm:prSet>
      <dgm:spPr/>
    </dgm:pt>
    <dgm:pt modelId="{89824045-609E-46C4-A170-A699383AD2CE}" type="pres">
      <dgm:prSet presAssocID="{7B884360-7FD0-4AE9-BE2D-B3942D33B1ED}" presName="spacing" presStyleCnt="0"/>
      <dgm:spPr/>
    </dgm:pt>
    <dgm:pt modelId="{27E98596-D51D-4AB3-9778-B33FCDCAAD7E}" type="pres">
      <dgm:prSet presAssocID="{142A12C9-EEFE-4E10-82B9-0D8DDB1F53CB}" presName="composite" presStyleCnt="0"/>
      <dgm:spPr/>
    </dgm:pt>
    <dgm:pt modelId="{B300646D-67C1-46AA-9F5A-AC4A8291549E}" type="pres">
      <dgm:prSet presAssocID="{142A12C9-EEFE-4E10-82B9-0D8DDB1F53CB}" presName="imgShp" presStyleLbl="fgImgPlace1" presStyleIdx="5" presStyleCnt="6"/>
      <dgm:spPr>
        <a:noFill/>
        <a:ln>
          <a:noFill/>
        </a:ln>
      </dgm:spPr>
    </dgm:pt>
    <dgm:pt modelId="{F752C27D-E1E4-45D8-BD84-024EFB23AC8D}" type="pres">
      <dgm:prSet presAssocID="{142A12C9-EEFE-4E10-82B9-0D8DDB1F53CB}" presName="txShp" presStyleLbl="node1" presStyleIdx="5" presStyleCnt="6" custScaleX="144321">
        <dgm:presLayoutVars>
          <dgm:bulletEnabled val="1"/>
        </dgm:presLayoutVars>
      </dgm:prSet>
      <dgm:spPr/>
    </dgm:pt>
  </dgm:ptLst>
  <dgm:cxnLst>
    <dgm:cxn modelId="{7A4D4201-C46E-48AF-A726-4D540A9BCBB2}" type="presOf" srcId="{436B7597-7F61-48E8-B04F-93F6BB1FAC02}" destId="{55185425-60F5-4EE9-9162-7CC2B10EE2B7}" srcOrd="0" destOrd="0" presId="urn:microsoft.com/office/officeart/2005/8/layout/vList3#5"/>
    <dgm:cxn modelId="{CB7BD704-3C54-47B1-9FAD-888EB22D2556}" srcId="{4C6499E9-332F-4256-A037-B4E5136F6F0B}" destId="{3D00D52A-D566-46CE-A2D2-FF2728EBD240}" srcOrd="0" destOrd="0" parTransId="{97378842-8FF5-42EB-BBF4-C1F2CFC949AE}" sibTransId="{6C8F5F5D-0C5C-4C5A-828F-EA4FF8B22B38}"/>
    <dgm:cxn modelId="{B7851515-1CDA-430B-A893-DBD70FC7CAE0}" type="presOf" srcId="{142A12C9-EEFE-4E10-82B9-0D8DDB1F53CB}" destId="{F752C27D-E1E4-45D8-BD84-024EFB23AC8D}" srcOrd="0" destOrd="0" presId="urn:microsoft.com/office/officeart/2005/8/layout/vList3#5"/>
    <dgm:cxn modelId="{B4877531-CF3F-4917-9D09-2DFFC6916029}" srcId="{4C6499E9-332F-4256-A037-B4E5136F6F0B}" destId="{0FF551C3-6B70-420A-8D7F-9B7EEDC1B234}" srcOrd="4" destOrd="0" parTransId="{0294F9ED-DA72-4D06-B9A5-7FD051BC94C7}" sibTransId="{7B884360-7FD0-4AE9-BE2D-B3942D33B1ED}"/>
    <dgm:cxn modelId="{ABEBEF3D-CC8B-4E47-88E3-38268B5315F3}" srcId="{4C6499E9-332F-4256-A037-B4E5136F6F0B}" destId="{5E48069E-D7E1-49D9-89AE-EB3C04FEAC11}" srcOrd="2" destOrd="0" parTransId="{17D13DF7-3730-464C-99AB-597D8F784CCA}" sibTransId="{D566DA52-732D-4695-8C1C-F7F65F87B458}"/>
    <dgm:cxn modelId="{4A9E7479-BD5E-40B8-A4BA-5802F84FE3A8}" type="presOf" srcId="{4C6499E9-332F-4256-A037-B4E5136F6F0B}" destId="{32215D9D-258A-4F67-AF44-26D83A61B3AF}" srcOrd="0" destOrd="0" presId="urn:microsoft.com/office/officeart/2005/8/layout/vList3#5"/>
    <dgm:cxn modelId="{24850E7C-4CB6-4BB5-AFD8-AE0C29DF8CBE}" type="presOf" srcId="{0FF551C3-6B70-420A-8D7F-9B7EEDC1B234}" destId="{68262E0B-B109-42F8-B64F-5C8625516BCB}" srcOrd="0" destOrd="0" presId="urn:microsoft.com/office/officeart/2005/8/layout/vList3#5"/>
    <dgm:cxn modelId="{AFF15C83-89E7-49A5-8051-7E2DB979D1E2}" srcId="{4C6499E9-332F-4256-A037-B4E5136F6F0B}" destId="{436B7597-7F61-48E8-B04F-93F6BB1FAC02}" srcOrd="1" destOrd="0" parTransId="{BCA7B100-9FA8-4424-89E8-0A694A5865E8}" sibTransId="{46B0DADB-D3A1-4ECF-99A5-A1E0B6C70488}"/>
    <dgm:cxn modelId="{591E3386-2486-44F3-81EE-B9DBEF2E5FD7}" type="presOf" srcId="{3D00D52A-D566-46CE-A2D2-FF2728EBD240}" destId="{8DB385D2-BD3A-4FC6-8C7A-2ED7308B2117}" srcOrd="0" destOrd="0" presId="urn:microsoft.com/office/officeart/2005/8/layout/vList3#5"/>
    <dgm:cxn modelId="{A03499BD-1F6E-4232-8935-3FD24891C942}" srcId="{4C6499E9-332F-4256-A037-B4E5136F6F0B}" destId="{142A12C9-EEFE-4E10-82B9-0D8DDB1F53CB}" srcOrd="5" destOrd="0" parTransId="{152FEEB4-F6BB-4CFA-814C-C3121E6E878E}" sibTransId="{F425E507-CD2E-4D8C-8EFD-A5BC3D9CCC47}"/>
    <dgm:cxn modelId="{2A7D30E0-8847-4577-931F-F9E6E4B2CCCA}" srcId="{4C6499E9-332F-4256-A037-B4E5136F6F0B}" destId="{82C6B433-F0A0-4F54-8B42-77DA92FFCDF3}" srcOrd="3" destOrd="0" parTransId="{C6D39AA2-1C13-474E-8C0E-BEECE6F6D11F}" sibTransId="{FB9ABFE0-44A1-4873-8D3C-000A2829776D}"/>
    <dgm:cxn modelId="{F3B639E3-FAED-4B0B-B1E1-5E100553AD08}" type="presOf" srcId="{82C6B433-F0A0-4F54-8B42-77DA92FFCDF3}" destId="{B08145D3-0FC7-4113-8AC9-E4602993D9FA}" srcOrd="0" destOrd="0" presId="urn:microsoft.com/office/officeart/2005/8/layout/vList3#5"/>
    <dgm:cxn modelId="{E69EF0F8-6343-45E8-803F-69FD1F90897C}" type="presOf" srcId="{5E48069E-D7E1-49D9-89AE-EB3C04FEAC11}" destId="{D9FE4D47-F67B-41D8-A363-5FEC4643FBB5}" srcOrd="0" destOrd="0" presId="urn:microsoft.com/office/officeart/2005/8/layout/vList3#5"/>
    <dgm:cxn modelId="{8EC467E5-4739-4DF8-95EA-8F5B42E705AB}" type="presParOf" srcId="{32215D9D-258A-4F67-AF44-26D83A61B3AF}" destId="{80E97843-39CC-447C-8B1B-4872D931EB05}" srcOrd="0" destOrd="0" presId="urn:microsoft.com/office/officeart/2005/8/layout/vList3#5"/>
    <dgm:cxn modelId="{EFEAA811-7225-4AF0-822B-278811716CDE}" type="presParOf" srcId="{80E97843-39CC-447C-8B1B-4872D931EB05}" destId="{BF5C509E-3CF4-4D18-8013-4EC4969659E6}" srcOrd="0" destOrd="0" presId="urn:microsoft.com/office/officeart/2005/8/layout/vList3#5"/>
    <dgm:cxn modelId="{FC3A40A6-E215-4111-A259-DA71DCF8A1F6}" type="presParOf" srcId="{80E97843-39CC-447C-8B1B-4872D931EB05}" destId="{8DB385D2-BD3A-4FC6-8C7A-2ED7308B2117}" srcOrd="1" destOrd="0" presId="urn:microsoft.com/office/officeart/2005/8/layout/vList3#5"/>
    <dgm:cxn modelId="{97FC981A-7A57-4D71-A266-9CF06552255C}" type="presParOf" srcId="{32215D9D-258A-4F67-AF44-26D83A61B3AF}" destId="{4AC1F8D7-DD40-495E-8711-270DDDB49E70}" srcOrd="1" destOrd="0" presId="urn:microsoft.com/office/officeart/2005/8/layout/vList3#5"/>
    <dgm:cxn modelId="{CA04A990-3B13-4BA5-8484-2CF09B5731F4}" type="presParOf" srcId="{32215D9D-258A-4F67-AF44-26D83A61B3AF}" destId="{4C70DB20-8471-4368-8BC1-4A44A15213B4}" srcOrd="2" destOrd="0" presId="urn:microsoft.com/office/officeart/2005/8/layout/vList3#5"/>
    <dgm:cxn modelId="{2714E8C3-6C43-4D74-A5B0-C1427A809111}" type="presParOf" srcId="{4C70DB20-8471-4368-8BC1-4A44A15213B4}" destId="{D6A163AD-DAEA-4A53-9BDE-295BE274A31D}" srcOrd="0" destOrd="0" presId="urn:microsoft.com/office/officeart/2005/8/layout/vList3#5"/>
    <dgm:cxn modelId="{B087CF63-D7E9-4C13-AE5A-4F848E2ECC36}" type="presParOf" srcId="{4C70DB20-8471-4368-8BC1-4A44A15213B4}" destId="{55185425-60F5-4EE9-9162-7CC2B10EE2B7}" srcOrd="1" destOrd="0" presId="urn:microsoft.com/office/officeart/2005/8/layout/vList3#5"/>
    <dgm:cxn modelId="{F25344AA-158D-4E61-8D30-D78808457DB3}" type="presParOf" srcId="{32215D9D-258A-4F67-AF44-26D83A61B3AF}" destId="{54D97C3F-4C5E-4A34-BBBA-27568B07C514}" srcOrd="3" destOrd="0" presId="urn:microsoft.com/office/officeart/2005/8/layout/vList3#5"/>
    <dgm:cxn modelId="{89789961-14B4-4A54-BA3A-7385473A3F92}" type="presParOf" srcId="{32215D9D-258A-4F67-AF44-26D83A61B3AF}" destId="{C25ADE3A-A313-4AE6-9622-B79B38D4B27F}" srcOrd="4" destOrd="0" presId="urn:microsoft.com/office/officeart/2005/8/layout/vList3#5"/>
    <dgm:cxn modelId="{A15ABD00-D1FC-4931-AF5E-ABBE748D4196}" type="presParOf" srcId="{C25ADE3A-A313-4AE6-9622-B79B38D4B27F}" destId="{832A0B97-371F-48EC-9B6D-E0F9B2E5C2D3}" srcOrd="0" destOrd="0" presId="urn:microsoft.com/office/officeart/2005/8/layout/vList3#5"/>
    <dgm:cxn modelId="{047899E6-383F-4862-9842-2C45AA727C82}" type="presParOf" srcId="{C25ADE3A-A313-4AE6-9622-B79B38D4B27F}" destId="{D9FE4D47-F67B-41D8-A363-5FEC4643FBB5}" srcOrd="1" destOrd="0" presId="urn:microsoft.com/office/officeart/2005/8/layout/vList3#5"/>
    <dgm:cxn modelId="{51303418-9000-4B8F-82D5-E9EA4823DBD9}" type="presParOf" srcId="{32215D9D-258A-4F67-AF44-26D83A61B3AF}" destId="{69E029B0-6CDA-429C-9D63-32D1D4D961A8}" srcOrd="5" destOrd="0" presId="urn:microsoft.com/office/officeart/2005/8/layout/vList3#5"/>
    <dgm:cxn modelId="{05AB55AB-BD85-46FA-BB2F-9E45F887AE68}" type="presParOf" srcId="{32215D9D-258A-4F67-AF44-26D83A61B3AF}" destId="{10DF9EAE-2E9D-448E-8162-EC621EEFB466}" srcOrd="6" destOrd="0" presId="urn:microsoft.com/office/officeart/2005/8/layout/vList3#5"/>
    <dgm:cxn modelId="{E963AD65-43DE-466D-8C45-E8F3F1D22392}" type="presParOf" srcId="{10DF9EAE-2E9D-448E-8162-EC621EEFB466}" destId="{8A1E3C80-C5C7-4218-9C08-A6B13BA95FD3}" srcOrd="0" destOrd="0" presId="urn:microsoft.com/office/officeart/2005/8/layout/vList3#5"/>
    <dgm:cxn modelId="{EBABDDA7-FEA6-4BE0-98DF-A952C458017B}" type="presParOf" srcId="{10DF9EAE-2E9D-448E-8162-EC621EEFB466}" destId="{B08145D3-0FC7-4113-8AC9-E4602993D9FA}" srcOrd="1" destOrd="0" presId="urn:microsoft.com/office/officeart/2005/8/layout/vList3#5"/>
    <dgm:cxn modelId="{833B9697-3703-435D-BE4B-B18F56559E66}" type="presParOf" srcId="{32215D9D-258A-4F67-AF44-26D83A61B3AF}" destId="{8B6386BF-4FBA-4607-BAD6-B69910042FF2}" srcOrd="7" destOrd="0" presId="urn:microsoft.com/office/officeart/2005/8/layout/vList3#5"/>
    <dgm:cxn modelId="{9CA63972-4DC6-4D96-B566-1FF85231E249}" type="presParOf" srcId="{32215D9D-258A-4F67-AF44-26D83A61B3AF}" destId="{4E9F7E75-E896-44E7-9FBB-5BE68941C755}" srcOrd="8" destOrd="0" presId="urn:microsoft.com/office/officeart/2005/8/layout/vList3#5"/>
    <dgm:cxn modelId="{24E6C05B-C790-4ACC-AC7C-D73F6D2481BE}" type="presParOf" srcId="{4E9F7E75-E896-44E7-9FBB-5BE68941C755}" destId="{3B995B40-D2B7-4510-BFF9-191B832BA50C}" srcOrd="0" destOrd="0" presId="urn:microsoft.com/office/officeart/2005/8/layout/vList3#5"/>
    <dgm:cxn modelId="{8F5F0857-9F7B-4033-84CD-B6205AE5A451}" type="presParOf" srcId="{4E9F7E75-E896-44E7-9FBB-5BE68941C755}" destId="{68262E0B-B109-42F8-B64F-5C8625516BCB}" srcOrd="1" destOrd="0" presId="urn:microsoft.com/office/officeart/2005/8/layout/vList3#5"/>
    <dgm:cxn modelId="{46E3549F-D6F0-4AD7-A45C-8E48CE126D04}" type="presParOf" srcId="{32215D9D-258A-4F67-AF44-26D83A61B3AF}" destId="{89824045-609E-46C4-A170-A699383AD2CE}" srcOrd="9" destOrd="0" presId="urn:microsoft.com/office/officeart/2005/8/layout/vList3#5"/>
    <dgm:cxn modelId="{961CBAC8-D467-4D79-AB7A-D99C5AEC604B}" type="presParOf" srcId="{32215D9D-258A-4F67-AF44-26D83A61B3AF}" destId="{27E98596-D51D-4AB3-9778-B33FCDCAAD7E}" srcOrd="10" destOrd="0" presId="urn:microsoft.com/office/officeart/2005/8/layout/vList3#5"/>
    <dgm:cxn modelId="{84DB7A82-B71F-46BE-AEDE-3A9AF79E6EB1}" type="presParOf" srcId="{27E98596-D51D-4AB3-9778-B33FCDCAAD7E}" destId="{B300646D-67C1-46AA-9F5A-AC4A8291549E}" srcOrd="0" destOrd="0" presId="urn:microsoft.com/office/officeart/2005/8/layout/vList3#5"/>
    <dgm:cxn modelId="{AF5C3B7C-E8DA-4E61-8C99-16BAD4EE7A04}" type="presParOf" srcId="{27E98596-D51D-4AB3-9778-B33FCDCAAD7E}" destId="{F752C27D-E1E4-45D8-BD84-024EFB23AC8D}" srcOrd="1" destOrd="0" presId="urn:microsoft.com/office/officeart/2005/8/layout/vList3#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F9AE4B5-7246-423C-8BDB-3787FEBE3823}" type="doc">
      <dgm:prSet loTypeId="urn:microsoft.com/office/officeart/2005/8/layout/vList3#6" loCatId="list" qsTypeId="urn:microsoft.com/office/officeart/2005/8/quickstyle/simple4" qsCatId="simple" csTypeId="urn:microsoft.com/office/officeart/2005/8/colors/colorful4" csCatId="colorful" phldr="1"/>
      <dgm:spPr/>
    </dgm:pt>
    <dgm:pt modelId="{679B0EF3-2674-4D90-9644-0F68BB827718}">
      <dgm:prSet phldrT="[Text]"/>
      <dgm:spPr/>
      <dgm:t>
        <a:bodyPr/>
        <a:lstStyle/>
        <a:p>
          <a:pPr algn="just"/>
          <a:r>
            <a:rPr lang="en-IN" dirty="0">
              <a:latin typeface="Century Schoolbook" pitchFamily="18" charset="0"/>
            </a:rPr>
            <a:t>It provides clarity to the reader when dealing with accountability issues that is of critical importance to the organization.</a:t>
          </a:r>
          <a:endParaRPr lang="en-US" dirty="0">
            <a:latin typeface="Century Schoolbook" pitchFamily="18" charset="0"/>
          </a:endParaRPr>
        </a:p>
      </dgm:t>
    </dgm:pt>
    <dgm:pt modelId="{A07C7275-37F7-4059-9A9D-5930CDC6719C}" type="parTrans" cxnId="{3F0B7885-C700-4475-995B-F81CC33DF734}">
      <dgm:prSet/>
      <dgm:spPr/>
      <dgm:t>
        <a:bodyPr/>
        <a:lstStyle/>
        <a:p>
          <a:endParaRPr lang="en-US"/>
        </a:p>
      </dgm:t>
    </dgm:pt>
    <dgm:pt modelId="{AEF40287-DC26-4963-83EF-DAF5EEA2E058}" type="sibTrans" cxnId="{3F0B7885-C700-4475-995B-F81CC33DF734}">
      <dgm:prSet/>
      <dgm:spPr/>
      <dgm:t>
        <a:bodyPr/>
        <a:lstStyle/>
        <a:p>
          <a:endParaRPr lang="en-US"/>
        </a:p>
      </dgm:t>
    </dgm:pt>
    <dgm:pt modelId="{CC364BD8-4199-430D-A5D0-E100E1D75B75}">
      <dgm:prSet/>
      <dgm:spPr/>
      <dgm:t>
        <a:bodyPr/>
        <a:lstStyle/>
        <a:p>
          <a:pPr algn="just"/>
          <a:r>
            <a:rPr lang="en-IN" dirty="0">
              <a:latin typeface="Century Schoolbook" pitchFamily="18" charset="0"/>
            </a:rPr>
            <a:t>It helps to support and explain the standards expected from employees and help employers manage staff more effectively.</a:t>
          </a:r>
        </a:p>
      </dgm:t>
    </dgm:pt>
    <dgm:pt modelId="{B88BA712-7E14-4EBB-A338-6376B02874E8}" type="parTrans" cxnId="{AC3C3A6A-AA77-4BC6-8FDA-C911E83D7D92}">
      <dgm:prSet/>
      <dgm:spPr/>
      <dgm:t>
        <a:bodyPr/>
        <a:lstStyle/>
        <a:p>
          <a:endParaRPr lang="en-US"/>
        </a:p>
      </dgm:t>
    </dgm:pt>
    <dgm:pt modelId="{4F394D53-CCBB-4384-90F1-8DFDC4F27D16}" type="sibTrans" cxnId="{AC3C3A6A-AA77-4BC6-8FDA-C911E83D7D92}">
      <dgm:prSet/>
      <dgm:spPr/>
      <dgm:t>
        <a:bodyPr/>
        <a:lstStyle/>
        <a:p>
          <a:endParaRPr lang="en-US"/>
        </a:p>
      </dgm:t>
    </dgm:pt>
    <dgm:pt modelId="{B7C0AB79-FD72-41BE-BFBA-450383889721}" type="pres">
      <dgm:prSet presAssocID="{6F9AE4B5-7246-423C-8BDB-3787FEBE3823}" presName="linearFlow" presStyleCnt="0">
        <dgm:presLayoutVars>
          <dgm:dir/>
          <dgm:resizeHandles val="exact"/>
        </dgm:presLayoutVars>
      </dgm:prSet>
      <dgm:spPr/>
    </dgm:pt>
    <dgm:pt modelId="{0DE61A52-AF5C-43C5-B445-2FEB2CDF1BA1}" type="pres">
      <dgm:prSet presAssocID="{679B0EF3-2674-4D90-9644-0F68BB827718}" presName="composite" presStyleCnt="0"/>
      <dgm:spPr/>
    </dgm:pt>
    <dgm:pt modelId="{37892573-DC9E-49B1-9A6A-087E75A58FE8}" type="pres">
      <dgm:prSet presAssocID="{679B0EF3-2674-4D90-9644-0F68BB827718}" presName="imgShp" presStyleLbl="fgImgPlace1" presStyleIdx="0" presStyleCnt="2"/>
      <dgm:spPr>
        <a:noFill/>
        <a:ln>
          <a:noFill/>
        </a:ln>
      </dgm:spPr>
    </dgm:pt>
    <dgm:pt modelId="{ABB0C648-4688-4921-8386-06E62E82F988}" type="pres">
      <dgm:prSet presAssocID="{679B0EF3-2674-4D90-9644-0F68BB827718}" presName="txShp" presStyleLbl="node1" presStyleIdx="0" presStyleCnt="2">
        <dgm:presLayoutVars>
          <dgm:bulletEnabled val="1"/>
        </dgm:presLayoutVars>
      </dgm:prSet>
      <dgm:spPr/>
    </dgm:pt>
    <dgm:pt modelId="{404D7B7C-1899-49E6-B1DA-1CAB8A01185E}" type="pres">
      <dgm:prSet presAssocID="{AEF40287-DC26-4963-83EF-DAF5EEA2E058}" presName="spacing" presStyleCnt="0"/>
      <dgm:spPr/>
    </dgm:pt>
    <dgm:pt modelId="{870AD94F-2F77-4C19-A5B1-6E40D9409994}" type="pres">
      <dgm:prSet presAssocID="{CC364BD8-4199-430D-A5D0-E100E1D75B75}" presName="composite" presStyleCnt="0"/>
      <dgm:spPr/>
    </dgm:pt>
    <dgm:pt modelId="{0D971EDA-9513-4D51-8B6A-BE7FC8BC2033}" type="pres">
      <dgm:prSet presAssocID="{CC364BD8-4199-430D-A5D0-E100E1D75B75}" presName="imgShp" presStyleLbl="fgImgPlace1" presStyleIdx="1" presStyleCnt="2"/>
      <dgm:spPr>
        <a:noFill/>
        <a:ln>
          <a:noFill/>
        </a:ln>
      </dgm:spPr>
    </dgm:pt>
    <dgm:pt modelId="{45740C98-9CF1-4D62-A7DD-292E109FF4D4}" type="pres">
      <dgm:prSet presAssocID="{CC364BD8-4199-430D-A5D0-E100E1D75B75}" presName="txShp" presStyleLbl="node1" presStyleIdx="1" presStyleCnt="2">
        <dgm:presLayoutVars>
          <dgm:bulletEnabled val="1"/>
        </dgm:presLayoutVars>
      </dgm:prSet>
      <dgm:spPr/>
    </dgm:pt>
  </dgm:ptLst>
  <dgm:cxnLst>
    <dgm:cxn modelId="{D6C7D824-1AC9-408D-A91F-3B8302B3A2C7}" type="presOf" srcId="{CC364BD8-4199-430D-A5D0-E100E1D75B75}" destId="{45740C98-9CF1-4D62-A7DD-292E109FF4D4}" srcOrd="0" destOrd="0" presId="urn:microsoft.com/office/officeart/2005/8/layout/vList3#6"/>
    <dgm:cxn modelId="{AC3C3A6A-AA77-4BC6-8FDA-C911E83D7D92}" srcId="{6F9AE4B5-7246-423C-8BDB-3787FEBE3823}" destId="{CC364BD8-4199-430D-A5D0-E100E1D75B75}" srcOrd="1" destOrd="0" parTransId="{B88BA712-7E14-4EBB-A338-6376B02874E8}" sibTransId="{4F394D53-CCBB-4384-90F1-8DFDC4F27D16}"/>
    <dgm:cxn modelId="{6CA4DB55-4F12-4DAF-B0EF-D09E0C2E34C6}" type="presOf" srcId="{6F9AE4B5-7246-423C-8BDB-3787FEBE3823}" destId="{B7C0AB79-FD72-41BE-BFBA-450383889721}" srcOrd="0" destOrd="0" presId="urn:microsoft.com/office/officeart/2005/8/layout/vList3#6"/>
    <dgm:cxn modelId="{3F0B7885-C700-4475-995B-F81CC33DF734}" srcId="{6F9AE4B5-7246-423C-8BDB-3787FEBE3823}" destId="{679B0EF3-2674-4D90-9644-0F68BB827718}" srcOrd="0" destOrd="0" parTransId="{A07C7275-37F7-4059-9A9D-5930CDC6719C}" sibTransId="{AEF40287-DC26-4963-83EF-DAF5EEA2E058}"/>
    <dgm:cxn modelId="{34C157F7-0371-484D-8163-8DCAE36963BF}" type="presOf" srcId="{679B0EF3-2674-4D90-9644-0F68BB827718}" destId="{ABB0C648-4688-4921-8386-06E62E82F988}" srcOrd="0" destOrd="0" presId="urn:microsoft.com/office/officeart/2005/8/layout/vList3#6"/>
    <dgm:cxn modelId="{817A0F1F-68C2-480D-B67E-6B265D1FF751}" type="presParOf" srcId="{B7C0AB79-FD72-41BE-BFBA-450383889721}" destId="{0DE61A52-AF5C-43C5-B445-2FEB2CDF1BA1}" srcOrd="0" destOrd="0" presId="urn:microsoft.com/office/officeart/2005/8/layout/vList3#6"/>
    <dgm:cxn modelId="{72AB8733-31C8-4515-950F-5858D62E448F}" type="presParOf" srcId="{0DE61A52-AF5C-43C5-B445-2FEB2CDF1BA1}" destId="{37892573-DC9E-49B1-9A6A-087E75A58FE8}" srcOrd="0" destOrd="0" presId="urn:microsoft.com/office/officeart/2005/8/layout/vList3#6"/>
    <dgm:cxn modelId="{3EA31E0D-7B29-49B1-8B74-D99FEB32A008}" type="presParOf" srcId="{0DE61A52-AF5C-43C5-B445-2FEB2CDF1BA1}" destId="{ABB0C648-4688-4921-8386-06E62E82F988}" srcOrd="1" destOrd="0" presId="urn:microsoft.com/office/officeart/2005/8/layout/vList3#6"/>
    <dgm:cxn modelId="{7BEEBE43-956E-49E5-93C4-EB6C1A79F1CB}" type="presParOf" srcId="{B7C0AB79-FD72-41BE-BFBA-450383889721}" destId="{404D7B7C-1899-49E6-B1DA-1CAB8A01185E}" srcOrd="1" destOrd="0" presId="urn:microsoft.com/office/officeart/2005/8/layout/vList3#6"/>
    <dgm:cxn modelId="{A024C3C2-65DF-49F5-A8EC-D12B49B448D1}" type="presParOf" srcId="{B7C0AB79-FD72-41BE-BFBA-450383889721}" destId="{870AD94F-2F77-4C19-A5B1-6E40D9409994}" srcOrd="2" destOrd="0" presId="urn:microsoft.com/office/officeart/2005/8/layout/vList3#6"/>
    <dgm:cxn modelId="{A7D131F9-8D41-4C79-9C08-BED4903F012A}" type="presParOf" srcId="{870AD94F-2F77-4C19-A5B1-6E40D9409994}" destId="{0D971EDA-9513-4D51-8B6A-BE7FC8BC2033}" srcOrd="0" destOrd="0" presId="urn:microsoft.com/office/officeart/2005/8/layout/vList3#6"/>
    <dgm:cxn modelId="{5A2F3D39-6EEB-47CE-9BC6-1F6AEF84E5C3}" type="presParOf" srcId="{870AD94F-2F77-4C19-A5B1-6E40D9409994}" destId="{45740C98-9CF1-4D62-A7DD-292E109FF4D4}" srcOrd="1" destOrd="0" presId="urn:microsoft.com/office/officeart/2005/8/layout/vList3#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CDB8CA8-7A46-4BC9-AECF-397B16E813E6}" type="doc">
      <dgm:prSet loTypeId="urn:microsoft.com/office/officeart/2008/layout/VerticalCurvedList" loCatId="list" qsTypeId="urn:microsoft.com/office/officeart/2005/8/quickstyle/simple4" qsCatId="simple" csTypeId="urn:microsoft.com/office/officeart/2005/8/colors/colorful4" csCatId="colorful" phldr="1"/>
      <dgm:spPr/>
      <dgm:t>
        <a:bodyPr/>
        <a:lstStyle/>
        <a:p>
          <a:endParaRPr lang="en-US"/>
        </a:p>
      </dgm:t>
    </dgm:pt>
    <dgm:pt modelId="{225ACF76-CC60-4838-A064-CB46CCA0F336}">
      <dgm:prSet custT="1"/>
      <dgm:spPr/>
      <dgm:t>
        <a:bodyPr/>
        <a:lstStyle/>
        <a:p>
          <a:r>
            <a:rPr lang="en-IN" sz="2400" dirty="0">
              <a:latin typeface="Century Schoolbook" pitchFamily="18" charset="0"/>
            </a:rPr>
            <a:t>They guide employee hard work.</a:t>
          </a:r>
        </a:p>
      </dgm:t>
    </dgm:pt>
    <dgm:pt modelId="{84395643-8725-4EDA-A0E6-02622CDBDCBD}" type="parTrans" cxnId="{18AE1A86-E2DF-492A-BF5B-1C00CC2EF6CF}">
      <dgm:prSet/>
      <dgm:spPr/>
      <dgm:t>
        <a:bodyPr/>
        <a:lstStyle/>
        <a:p>
          <a:endParaRPr lang="en-US"/>
        </a:p>
      </dgm:t>
    </dgm:pt>
    <dgm:pt modelId="{CD1F4130-F507-4CE7-9198-6E005CB86B03}" type="sibTrans" cxnId="{18AE1A86-E2DF-492A-BF5B-1C00CC2EF6CF}">
      <dgm:prSet/>
      <dgm:spPr/>
      <dgm:t>
        <a:bodyPr/>
        <a:lstStyle/>
        <a:p>
          <a:endParaRPr lang="en-US"/>
        </a:p>
      </dgm:t>
    </dgm:pt>
    <dgm:pt modelId="{9DEF2166-A4DF-4A95-A1D8-E58B5A3D373C}">
      <dgm:prSet custT="1"/>
      <dgm:spPr/>
      <dgm:t>
        <a:bodyPr/>
        <a:lstStyle/>
        <a:p>
          <a:r>
            <a:rPr lang="en-IN" sz="2400" dirty="0">
              <a:latin typeface="Century Schoolbook" pitchFamily="18" charset="0"/>
            </a:rPr>
            <a:t>It validates a company’s activities and survival. </a:t>
          </a:r>
        </a:p>
      </dgm:t>
    </dgm:pt>
    <dgm:pt modelId="{2CF8DA1C-8FEB-4AF5-B1DD-3290C1B164CA}" type="parTrans" cxnId="{878D83FB-4399-4583-9FF5-1D22F85756E2}">
      <dgm:prSet/>
      <dgm:spPr/>
      <dgm:t>
        <a:bodyPr/>
        <a:lstStyle/>
        <a:p>
          <a:endParaRPr lang="en-US"/>
        </a:p>
      </dgm:t>
    </dgm:pt>
    <dgm:pt modelId="{E508C6A4-1BE3-4089-9CB3-32EA40D19F8B}" type="sibTrans" cxnId="{878D83FB-4399-4583-9FF5-1D22F85756E2}">
      <dgm:prSet/>
      <dgm:spPr/>
      <dgm:t>
        <a:bodyPr/>
        <a:lstStyle/>
        <a:p>
          <a:endParaRPr lang="en-US"/>
        </a:p>
      </dgm:t>
    </dgm:pt>
    <dgm:pt modelId="{11958682-A931-473A-BCAA-A251149F0B42}">
      <dgm:prSet custT="1"/>
      <dgm:spPr/>
      <dgm:t>
        <a:bodyPr/>
        <a:lstStyle/>
        <a:p>
          <a:r>
            <a:rPr lang="en-IN" sz="2400" dirty="0">
              <a:latin typeface="Century Schoolbook" pitchFamily="18" charset="0"/>
            </a:rPr>
            <a:t>It defines performance standards.</a:t>
          </a:r>
        </a:p>
      </dgm:t>
    </dgm:pt>
    <dgm:pt modelId="{87F5311D-DF3A-40EB-816C-809820007666}" type="parTrans" cxnId="{FB5F2F9B-91CD-48E5-B99F-D8F1948326EC}">
      <dgm:prSet/>
      <dgm:spPr/>
      <dgm:t>
        <a:bodyPr/>
        <a:lstStyle/>
        <a:p>
          <a:endParaRPr lang="en-US"/>
        </a:p>
      </dgm:t>
    </dgm:pt>
    <dgm:pt modelId="{F4889D06-67E1-453E-9C65-C41506269ACF}" type="sibTrans" cxnId="{FB5F2F9B-91CD-48E5-B99F-D8F1948326EC}">
      <dgm:prSet/>
      <dgm:spPr/>
      <dgm:t>
        <a:bodyPr/>
        <a:lstStyle/>
        <a:p>
          <a:endParaRPr lang="en-US"/>
        </a:p>
      </dgm:t>
    </dgm:pt>
    <dgm:pt modelId="{FF1F7674-094F-4EED-AA8E-BF281C5E09BA}">
      <dgm:prSet custT="1"/>
      <dgm:spPr/>
      <dgm:t>
        <a:bodyPr/>
        <a:lstStyle/>
        <a:p>
          <a:r>
            <a:rPr lang="en-IN" sz="2400" dirty="0">
              <a:latin typeface="Century Schoolbook" pitchFamily="18" charset="0"/>
            </a:rPr>
            <a:t>It provides constraints to pursue unnecessary goals and function as behavioural incentives.</a:t>
          </a:r>
        </a:p>
      </dgm:t>
    </dgm:pt>
    <dgm:pt modelId="{2179D6B6-3F5C-4E0F-B8DA-9E97622B5F66}" type="parTrans" cxnId="{3B85E8D6-56F2-4D53-991F-D4520C6B0049}">
      <dgm:prSet/>
      <dgm:spPr/>
      <dgm:t>
        <a:bodyPr/>
        <a:lstStyle/>
        <a:p>
          <a:endParaRPr lang="en-US"/>
        </a:p>
      </dgm:t>
    </dgm:pt>
    <dgm:pt modelId="{DFB5C5F9-AC8E-4C32-9186-F0ACBE255BD0}" type="sibTrans" cxnId="{3B85E8D6-56F2-4D53-991F-D4520C6B0049}">
      <dgm:prSet/>
      <dgm:spPr/>
      <dgm:t>
        <a:bodyPr/>
        <a:lstStyle/>
        <a:p>
          <a:endParaRPr lang="en-US"/>
        </a:p>
      </dgm:t>
    </dgm:pt>
    <dgm:pt modelId="{70BEE4F5-0BFE-4796-B723-501A9A079775}" type="pres">
      <dgm:prSet presAssocID="{7CDB8CA8-7A46-4BC9-AECF-397B16E813E6}" presName="Name0" presStyleCnt="0">
        <dgm:presLayoutVars>
          <dgm:chMax val="7"/>
          <dgm:chPref val="7"/>
          <dgm:dir/>
        </dgm:presLayoutVars>
      </dgm:prSet>
      <dgm:spPr/>
    </dgm:pt>
    <dgm:pt modelId="{582264D1-3591-4D30-BD3D-FD82587D67BE}" type="pres">
      <dgm:prSet presAssocID="{7CDB8CA8-7A46-4BC9-AECF-397B16E813E6}" presName="Name1" presStyleCnt="0"/>
      <dgm:spPr/>
    </dgm:pt>
    <dgm:pt modelId="{B23B39DA-7169-4BF7-8688-819B91E8E07F}" type="pres">
      <dgm:prSet presAssocID="{7CDB8CA8-7A46-4BC9-AECF-397B16E813E6}" presName="cycle" presStyleCnt="0"/>
      <dgm:spPr/>
    </dgm:pt>
    <dgm:pt modelId="{9BEE3F9F-5ABC-4715-A2A9-956631CB65A2}" type="pres">
      <dgm:prSet presAssocID="{7CDB8CA8-7A46-4BC9-AECF-397B16E813E6}" presName="srcNode" presStyleLbl="node1" presStyleIdx="0" presStyleCnt="4"/>
      <dgm:spPr/>
    </dgm:pt>
    <dgm:pt modelId="{1FF3BF52-FD38-453C-99F6-D1E25CFBCEF6}" type="pres">
      <dgm:prSet presAssocID="{7CDB8CA8-7A46-4BC9-AECF-397B16E813E6}" presName="conn" presStyleLbl="parChTrans1D2" presStyleIdx="0" presStyleCnt="1"/>
      <dgm:spPr/>
    </dgm:pt>
    <dgm:pt modelId="{2823B398-DD12-4513-B5E0-F5318B419508}" type="pres">
      <dgm:prSet presAssocID="{7CDB8CA8-7A46-4BC9-AECF-397B16E813E6}" presName="extraNode" presStyleLbl="node1" presStyleIdx="0" presStyleCnt="4"/>
      <dgm:spPr/>
    </dgm:pt>
    <dgm:pt modelId="{9D931ACE-A238-402F-A12B-2ECE61FD20AF}" type="pres">
      <dgm:prSet presAssocID="{7CDB8CA8-7A46-4BC9-AECF-397B16E813E6}" presName="dstNode" presStyleLbl="node1" presStyleIdx="0" presStyleCnt="4"/>
      <dgm:spPr/>
    </dgm:pt>
    <dgm:pt modelId="{1E01C59D-0CC5-46BA-8ECB-E12BFF1DCA06}" type="pres">
      <dgm:prSet presAssocID="{225ACF76-CC60-4838-A064-CB46CCA0F336}" presName="text_1" presStyleLbl="node1" presStyleIdx="0" presStyleCnt="4" custScaleY="123126">
        <dgm:presLayoutVars>
          <dgm:bulletEnabled val="1"/>
        </dgm:presLayoutVars>
      </dgm:prSet>
      <dgm:spPr/>
    </dgm:pt>
    <dgm:pt modelId="{2B85BB1C-7B08-46F0-B9F1-C81833EA4769}" type="pres">
      <dgm:prSet presAssocID="{225ACF76-CC60-4838-A064-CB46CCA0F336}" presName="accent_1" presStyleCnt="0"/>
      <dgm:spPr/>
    </dgm:pt>
    <dgm:pt modelId="{8493DD47-5FF6-4846-AE71-2FD80735EB7A}" type="pres">
      <dgm:prSet presAssocID="{225ACF76-CC60-4838-A064-CB46CCA0F336}" presName="accentRepeatNode" presStyleLbl="solidFgAcc1" presStyleIdx="0" presStyleCnt="4"/>
      <dgm:spPr/>
    </dgm:pt>
    <dgm:pt modelId="{BE7FD7D5-B14E-4280-B365-82D38BB292EC}" type="pres">
      <dgm:prSet presAssocID="{9DEF2166-A4DF-4A95-A1D8-E58B5A3D373C}" presName="text_2" presStyleLbl="node1" presStyleIdx="1" presStyleCnt="4" custScaleY="123126">
        <dgm:presLayoutVars>
          <dgm:bulletEnabled val="1"/>
        </dgm:presLayoutVars>
      </dgm:prSet>
      <dgm:spPr/>
    </dgm:pt>
    <dgm:pt modelId="{7817851E-783E-495E-9A5C-EB870A5E6613}" type="pres">
      <dgm:prSet presAssocID="{9DEF2166-A4DF-4A95-A1D8-E58B5A3D373C}" presName="accent_2" presStyleCnt="0"/>
      <dgm:spPr/>
    </dgm:pt>
    <dgm:pt modelId="{27BACA01-044B-4834-8DC3-30EE73F3004C}" type="pres">
      <dgm:prSet presAssocID="{9DEF2166-A4DF-4A95-A1D8-E58B5A3D373C}" presName="accentRepeatNode" presStyleLbl="solidFgAcc1" presStyleIdx="1" presStyleCnt="4"/>
      <dgm:spPr/>
    </dgm:pt>
    <dgm:pt modelId="{A972D514-33BE-4594-8EFE-74F39DFCBD29}" type="pres">
      <dgm:prSet presAssocID="{11958682-A931-473A-BCAA-A251149F0B42}" presName="text_3" presStyleLbl="node1" presStyleIdx="2" presStyleCnt="4" custScaleY="123126">
        <dgm:presLayoutVars>
          <dgm:bulletEnabled val="1"/>
        </dgm:presLayoutVars>
      </dgm:prSet>
      <dgm:spPr/>
    </dgm:pt>
    <dgm:pt modelId="{F1BB3BE6-5815-4ECF-B10B-C3A5F42247A8}" type="pres">
      <dgm:prSet presAssocID="{11958682-A931-473A-BCAA-A251149F0B42}" presName="accent_3" presStyleCnt="0"/>
      <dgm:spPr/>
    </dgm:pt>
    <dgm:pt modelId="{B2C1A605-4353-4D20-AECC-30CFD4396861}" type="pres">
      <dgm:prSet presAssocID="{11958682-A931-473A-BCAA-A251149F0B42}" presName="accentRepeatNode" presStyleLbl="solidFgAcc1" presStyleIdx="2" presStyleCnt="4"/>
      <dgm:spPr/>
    </dgm:pt>
    <dgm:pt modelId="{CF00388F-88FF-4E84-B8C3-862413E70686}" type="pres">
      <dgm:prSet presAssocID="{FF1F7674-094F-4EED-AA8E-BF281C5E09BA}" presName="text_4" presStyleLbl="node1" presStyleIdx="3" presStyleCnt="4" custScaleY="123126">
        <dgm:presLayoutVars>
          <dgm:bulletEnabled val="1"/>
        </dgm:presLayoutVars>
      </dgm:prSet>
      <dgm:spPr/>
    </dgm:pt>
    <dgm:pt modelId="{7A78361C-CED4-4BB9-9206-825FE0C44B35}" type="pres">
      <dgm:prSet presAssocID="{FF1F7674-094F-4EED-AA8E-BF281C5E09BA}" presName="accent_4" presStyleCnt="0"/>
      <dgm:spPr/>
    </dgm:pt>
    <dgm:pt modelId="{D7B4D8F5-8EA7-431B-A361-397E394C18BE}" type="pres">
      <dgm:prSet presAssocID="{FF1F7674-094F-4EED-AA8E-BF281C5E09BA}" presName="accentRepeatNode" presStyleLbl="solidFgAcc1" presStyleIdx="3" presStyleCnt="4"/>
      <dgm:spPr/>
    </dgm:pt>
  </dgm:ptLst>
  <dgm:cxnLst>
    <dgm:cxn modelId="{A9766B11-AC0E-4328-8119-E9D90A646270}" type="presOf" srcId="{FF1F7674-094F-4EED-AA8E-BF281C5E09BA}" destId="{CF00388F-88FF-4E84-B8C3-862413E70686}" srcOrd="0" destOrd="0" presId="urn:microsoft.com/office/officeart/2008/layout/VerticalCurvedList"/>
    <dgm:cxn modelId="{247A651C-0625-4E51-9DC7-A4E190F97386}" type="presOf" srcId="{CD1F4130-F507-4CE7-9198-6E005CB86B03}" destId="{1FF3BF52-FD38-453C-99F6-D1E25CFBCEF6}" srcOrd="0" destOrd="0" presId="urn:microsoft.com/office/officeart/2008/layout/VerticalCurvedList"/>
    <dgm:cxn modelId="{1B10E85D-B7FE-46C7-968D-ABF051A642A6}" type="presOf" srcId="{225ACF76-CC60-4838-A064-CB46CCA0F336}" destId="{1E01C59D-0CC5-46BA-8ECB-E12BFF1DCA06}" srcOrd="0" destOrd="0" presId="urn:microsoft.com/office/officeart/2008/layout/VerticalCurvedList"/>
    <dgm:cxn modelId="{18AE1A86-E2DF-492A-BF5B-1C00CC2EF6CF}" srcId="{7CDB8CA8-7A46-4BC9-AECF-397B16E813E6}" destId="{225ACF76-CC60-4838-A064-CB46CCA0F336}" srcOrd="0" destOrd="0" parTransId="{84395643-8725-4EDA-A0E6-02622CDBDCBD}" sibTransId="{CD1F4130-F507-4CE7-9198-6E005CB86B03}"/>
    <dgm:cxn modelId="{FB5F2F9B-91CD-48E5-B99F-D8F1948326EC}" srcId="{7CDB8CA8-7A46-4BC9-AECF-397B16E813E6}" destId="{11958682-A931-473A-BCAA-A251149F0B42}" srcOrd="2" destOrd="0" parTransId="{87F5311D-DF3A-40EB-816C-809820007666}" sibTransId="{F4889D06-67E1-453E-9C65-C41506269ACF}"/>
    <dgm:cxn modelId="{3B85E8D6-56F2-4D53-991F-D4520C6B0049}" srcId="{7CDB8CA8-7A46-4BC9-AECF-397B16E813E6}" destId="{FF1F7674-094F-4EED-AA8E-BF281C5E09BA}" srcOrd="3" destOrd="0" parTransId="{2179D6B6-3F5C-4E0F-B8DA-9E97622B5F66}" sibTransId="{DFB5C5F9-AC8E-4C32-9186-F0ACBE255BD0}"/>
    <dgm:cxn modelId="{709525E7-ADE5-4829-846F-64E0A57B9292}" type="presOf" srcId="{11958682-A931-473A-BCAA-A251149F0B42}" destId="{A972D514-33BE-4594-8EFE-74F39DFCBD29}" srcOrd="0" destOrd="0" presId="urn:microsoft.com/office/officeart/2008/layout/VerticalCurvedList"/>
    <dgm:cxn modelId="{726004F1-152E-4E34-BC0D-BDCBAA22D83D}" type="presOf" srcId="{7CDB8CA8-7A46-4BC9-AECF-397B16E813E6}" destId="{70BEE4F5-0BFE-4796-B723-501A9A079775}" srcOrd="0" destOrd="0" presId="urn:microsoft.com/office/officeart/2008/layout/VerticalCurvedList"/>
    <dgm:cxn modelId="{878D83FB-4399-4583-9FF5-1D22F85756E2}" srcId="{7CDB8CA8-7A46-4BC9-AECF-397B16E813E6}" destId="{9DEF2166-A4DF-4A95-A1D8-E58B5A3D373C}" srcOrd="1" destOrd="0" parTransId="{2CF8DA1C-8FEB-4AF5-B1DD-3290C1B164CA}" sibTransId="{E508C6A4-1BE3-4089-9CB3-32EA40D19F8B}"/>
    <dgm:cxn modelId="{F01D36FF-6AC6-4692-8275-31AB53382B96}" type="presOf" srcId="{9DEF2166-A4DF-4A95-A1D8-E58B5A3D373C}" destId="{BE7FD7D5-B14E-4280-B365-82D38BB292EC}" srcOrd="0" destOrd="0" presId="urn:microsoft.com/office/officeart/2008/layout/VerticalCurvedList"/>
    <dgm:cxn modelId="{4131C33D-D225-4111-9019-E03EE1946E88}" type="presParOf" srcId="{70BEE4F5-0BFE-4796-B723-501A9A079775}" destId="{582264D1-3591-4D30-BD3D-FD82587D67BE}" srcOrd="0" destOrd="0" presId="urn:microsoft.com/office/officeart/2008/layout/VerticalCurvedList"/>
    <dgm:cxn modelId="{DD65271D-17B9-4DED-B570-9C3E75789D89}" type="presParOf" srcId="{582264D1-3591-4D30-BD3D-FD82587D67BE}" destId="{B23B39DA-7169-4BF7-8688-819B91E8E07F}" srcOrd="0" destOrd="0" presId="urn:microsoft.com/office/officeart/2008/layout/VerticalCurvedList"/>
    <dgm:cxn modelId="{27578FD1-3BED-4BE1-BC7A-E3C6221F0F1C}" type="presParOf" srcId="{B23B39DA-7169-4BF7-8688-819B91E8E07F}" destId="{9BEE3F9F-5ABC-4715-A2A9-956631CB65A2}" srcOrd="0" destOrd="0" presId="urn:microsoft.com/office/officeart/2008/layout/VerticalCurvedList"/>
    <dgm:cxn modelId="{51B0CE3A-2553-438E-9451-C436C1D5786A}" type="presParOf" srcId="{B23B39DA-7169-4BF7-8688-819B91E8E07F}" destId="{1FF3BF52-FD38-453C-99F6-D1E25CFBCEF6}" srcOrd="1" destOrd="0" presId="urn:microsoft.com/office/officeart/2008/layout/VerticalCurvedList"/>
    <dgm:cxn modelId="{634A7353-3448-4F93-965A-4616BBFDA653}" type="presParOf" srcId="{B23B39DA-7169-4BF7-8688-819B91E8E07F}" destId="{2823B398-DD12-4513-B5E0-F5318B419508}" srcOrd="2" destOrd="0" presId="urn:microsoft.com/office/officeart/2008/layout/VerticalCurvedList"/>
    <dgm:cxn modelId="{B947EEF0-7D21-4C98-9481-F7B75664D4DB}" type="presParOf" srcId="{B23B39DA-7169-4BF7-8688-819B91E8E07F}" destId="{9D931ACE-A238-402F-A12B-2ECE61FD20AF}" srcOrd="3" destOrd="0" presId="urn:microsoft.com/office/officeart/2008/layout/VerticalCurvedList"/>
    <dgm:cxn modelId="{5544C8D5-0E84-427D-971F-810DECFD0E1B}" type="presParOf" srcId="{582264D1-3591-4D30-BD3D-FD82587D67BE}" destId="{1E01C59D-0CC5-46BA-8ECB-E12BFF1DCA06}" srcOrd="1" destOrd="0" presId="urn:microsoft.com/office/officeart/2008/layout/VerticalCurvedList"/>
    <dgm:cxn modelId="{7D7F3E11-F712-4498-88A5-CDBB692F4390}" type="presParOf" srcId="{582264D1-3591-4D30-BD3D-FD82587D67BE}" destId="{2B85BB1C-7B08-46F0-B9F1-C81833EA4769}" srcOrd="2" destOrd="0" presId="urn:microsoft.com/office/officeart/2008/layout/VerticalCurvedList"/>
    <dgm:cxn modelId="{A3A7530E-FD67-4B69-ACE4-690F4B13A793}" type="presParOf" srcId="{2B85BB1C-7B08-46F0-B9F1-C81833EA4769}" destId="{8493DD47-5FF6-4846-AE71-2FD80735EB7A}" srcOrd="0" destOrd="0" presId="urn:microsoft.com/office/officeart/2008/layout/VerticalCurvedList"/>
    <dgm:cxn modelId="{9C8E0389-8690-4B24-99F6-9339609FFF41}" type="presParOf" srcId="{582264D1-3591-4D30-BD3D-FD82587D67BE}" destId="{BE7FD7D5-B14E-4280-B365-82D38BB292EC}" srcOrd="3" destOrd="0" presId="urn:microsoft.com/office/officeart/2008/layout/VerticalCurvedList"/>
    <dgm:cxn modelId="{34C02D5A-6455-4890-84A1-4BC05443828B}" type="presParOf" srcId="{582264D1-3591-4D30-BD3D-FD82587D67BE}" destId="{7817851E-783E-495E-9A5C-EB870A5E6613}" srcOrd="4" destOrd="0" presId="urn:microsoft.com/office/officeart/2008/layout/VerticalCurvedList"/>
    <dgm:cxn modelId="{0B5FCE13-A66F-4043-BDC4-90F4150EE2D7}" type="presParOf" srcId="{7817851E-783E-495E-9A5C-EB870A5E6613}" destId="{27BACA01-044B-4834-8DC3-30EE73F3004C}" srcOrd="0" destOrd="0" presId="urn:microsoft.com/office/officeart/2008/layout/VerticalCurvedList"/>
    <dgm:cxn modelId="{6AE03031-3EB8-480F-BBD9-945B8AC8595D}" type="presParOf" srcId="{582264D1-3591-4D30-BD3D-FD82587D67BE}" destId="{A972D514-33BE-4594-8EFE-74F39DFCBD29}" srcOrd="5" destOrd="0" presId="urn:microsoft.com/office/officeart/2008/layout/VerticalCurvedList"/>
    <dgm:cxn modelId="{BB44C55D-AA21-41B5-973C-5AAE1CA8AC59}" type="presParOf" srcId="{582264D1-3591-4D30-BD3D-FD82587D67BE}" destId="{F1BB3BE6-5815-4ECF-B10B-C3A5F42247A8}" srcOrd="6" destOrd="0" presId="urn:microsoft.com/office/officeart/2008/layout/VerticalCurvedList"/>
    <dgm:cxn modelId="{251AB04E-4921-4F0A-8AFA-8E3B1492175A}" type="presParOf" srcId="{F1BB3BE6-5815-4ECF-B10B-C3A5F42247A8}" destId="{B2C1A605-4353-4D20-AECC-30CFD4396861}" srcOrd="0" destOrd="0" presId="urn:microsoft.com/office/officeart/2008/layout/VerticalCurvedList"/>
    <dgm:cxn modelId="{784E7DC2-C6C5-44EE-8BB0-156D582FF8A1}" type="presParOf" srcId="{582264D1-3591-4D30-BD3D-FD82587D67BE}" destId="{CF00388F-88FF-4E84-B8C3-862413E70686}" srcOrd="7" destOrd="0" presId="urn:microsoft.com/office/officeart/2008/layout/VerticalCurvedList"/>
    <dgm:cxn modelId="{ABBC7C6A-8696-4D1B-9E83-EB227C0E6D24}" type="presParOf" srcId="{582264D1-3591-4D30-BD3D-FD82587D67BE}" destId="{7A78361C-CED4-4BB9-9206-825FE0C44B35}" srcOrd="8" destOrd="0" presId="urn:microsoft.com/office/officeart/2008/layout/VerticalCurvedList"/>
    <dgm:cxn modelId="{57F43AA0-F40D-44AE-9C8D-E21A24FFE7F9}" type="presParOf" srcId="{7A78361C-CED4-4BB9-9206-825FE0C44B35}" destId="{D7B4D8F5-8EA7-431B-A361-397E394C18B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971B6D1-238A-48A9-85F0-A89B690E8FFA}" type="doc">
      <dgm:prSet loTypeId="urn:microsoft.com/office/officeart/2005/8/layout/default#1" loCatId="list" qsTypeId="urn:microsoft.com/office/officeart/2005/8/quickstyle/simple4" qsCatId="simple" csTypeId="urn:microsoft.com/office/officeart/2005/8/colors/colorful4" csCatId="colorful" phldr="1"/>
      <dgm:spPr/>
      <dgm:t>
        <a:bodyPr/>
        <a:lstStyle/>
        <a:p>
          <a:endParaRPr lang="en-US"/>
        </a:p>
      </dgm:t>
    </dgm:pt>
    <dgm:pt modelId="{8ACF6908-B86C-4B67-9E56-5F7527F723C3}">
      <dgm:prSet phldrT="[Text]" custT="1"/>
      <dgm:spPr/>
      <dgm:t>
        <a:bodyPr/>
        <a:lstStyle/>
        <a:p>
          <a:r>
            <a:rPr lang="en-IN" sz="2000" dirty="0">
              <a:latin typeface="Century Schoolbook" pitchFamily="18" charset="0"/>
            </a:rPr>
            <a:t>Define a company’s intention or purpose</a:t>
          </a:r>
          <a:endParaRPr lang="en-US" sz="2000" dirty="0">
            <a:latin typeface="Century Schoolbook" pitchFamily="18" charset="0"/>
          </a:endParaRPr>
        </a:p>
      </dgm:t>
    </dgm:pt>
    <dgm:pt modelId="{16F78CE2-AF0B-49D3-8F95-E94E4823264C}" type="parTrans" cxnId="{FCF99B54-99B9-4969-A67D-ABAC07022C0C}">
      <dgm:prSet/>
      <dgm:spPr/>
      <dgm:t>
        <a:bodyPr/>
        <a:lstStyle/>
        <a:p>
          <a:endParaRPr lang="en-US"/>
        </a:p>
      </dgm:t>
    </dgm:pt>
    <dgm:pt modelId="{E70AA0AC-0BED-46E6-8AB9-6385C78F3667}" type="sibTrans" cxnId="{FCF99B54-99B9-4969-A67D-ABAC07022C0C}">
      <dgm:prSet/>
      <dgm:spPr/>
      <dgm:t>
        <a:bodyPr/>
        <a:lstStyle/>
        <a:p>
          <a:endParaRPr lang="en-US"/>
        </a:p>
      </dgm:t>
    </dgm:pt>
    <dgm:pt modelId="{FEF4C660-EE05-48A5-9450-2A5A4906BDF4}">
      <dgm:prSet phldrT="[Text]" custT="1"/>
      <dgm:spPr/>
      <dgm:t>
        <a:bodyPr/>
        <a:lstStyle/>
        <a:p>
          <a:r>
            <a:rPr lang="en-IN" sz="2000" dirty="0">
              <a:latin typeface="Century Schoolbook" pitchFamily="18" charset="0"/>
            </a:rPr>
            <a:t>Assists in company’s growth and achieving financial objectives</a:t>
          </a:r>
          <a:endParaRPr lang="en-US" sz="2000" dirty="0">
            <a:latin typeface="Century Schoolbook" pitchFamily="18" charset="0"/>
          </a:endParaRPr>
        </a:p>
      </dgm:t>
    </dgm:pt>
    <dgm:pt modelId="{514B16EF-EDAE-46F8-B124-33B694FFC2F8}" type="parTrans" cxnId="{08A23A41-BDBE-440E-AAE8-22928E535BC6}">
      <dgm:prSet/>
      <dgm:spPr/>
      <dgm:t>
        <a:bodyPr/>
        <a:lstStyle/>
        <a:p>
          <a:endParaRPr lang="en-US"/>
        </a:p>
      </dgm:t>
    </dgm:pt>
    <dgm:pt modelId="{59A80629-80B2-467B-BF02-D0C7E1E3FC1A}" type="sibTrans" cxnId="{08A23A41-BDBE-440E-AAE8-22928E535BC6}">
      <dgm:prSet/>
      <dgm:spPr/>
      <dgm:t>
        <a:bodyPr/>
        <a:lstStyle/>
        <a:p>
          <a:endParaRPr lang="en-US"/>
        </a:p>
      </dgm:t>
    </dgm:pt>
    <dgm:pt modelId="{D9078E7B-7E66-41BC-9B90-197301DD0F10}">
      <dgm:prSet phldrT="[Text]" custT="1"/>
      <dgm:spPr/>
      <dgm:t>
        <a:bodyPr/>
        <a:lstStyle/>
        <a:p>
          <a:r>
            <a:rPr lang="en-IN" sz="2000" dirty="0">
              <a:latin typeface="Century Schoolbook" pitchFamily="18" charset="0"/>
            </a:rPr>
            <a:t>Help a business to measure their organization’s progress</a:t>
          </a:r>
          <a:endParaRPr lang="en-US" sz="2000" dirty="0">
            <a:latin typeface="Century Schoolbook" pitchFamily="18" charset="0"/>
          </a:endParaRPr>
        </a:p>
      </dgm:t>
    </dgm:pt>
    <dgm:pt modelId="{CFB30457-02D1-4BB4-AA8F-487C799B2EA4}" type="parTrans" cxnId="{5316639A-5975-45E2-8A06-EF13F2EAA1CA}">
      <dgm:prSet/>
      <dgm:spPr/>
      <dgm:t>
        <a:bodyPr/>
        <a:lstStyle/>
        <a:p>
          <a:endParaRPr lang="en-US"/>
        </a:p>
      </dgm:t>
    </dgm:pt>
    <dgm:pt modelId="{14FBFAAD-698B-49D4-87EF-911BD2A9431D}" type="sibTrans" cxnId="{5316639A-5975-45E2-8A06-EF13F2EAA1CA}">
      <dgm:prSet/>
      <dgm:spPr/>
      <dgm:t>
        <a:bodyPr/>
        <a:lstStyle/>
        <a:p>
          <a:endParaRPr lang="en-US"/>
        </a:p>
      </dgm:t>
    </dgm:pt>
    <dgm:pt modelId="{C1AA0B54-CA63-4C61-8A22-D59945EC6E87}">
      <dgm:prSet phldrT="[Text]" custT="1"/>
      <dgm:spPr/>
      <dgm:t>
        <a:bodyPr/>
        <a:lstStyle/>
        <a:p>
          <a:r>
            <a:rPr lang="en-IN" sz="2000" dirty="0">
              <a:latin typeface="Century Schoolbook" pitchFamily="18" charset="0"/>
            </a:rPr>
            <a:t>Determines the tasks</a:t>
          </a:r>
          <a:endParaRPr lang="en-US" sz="2000" dirty="0">
            <a:latin typeface="Century Schoolbook" pitchFamily="18" charset="0"/>
          </a:endParaRPr>
        </a:p>
      </dgm:t>
    </dgm:pt>
    <dgm:pt modelId="{0233A1EF-35D0-4146-8A89-CD937E4AC79F}" type="parTrans" cxnId="{EB6552FF-33BD-4C95-BCDF-E1F1128D54D0}">
      <dgm:prSet/>
      <dgm:spPr/>
      <dgm:t>
        <a:bodyPr/>
        <a:lstStyle/>
        <a:p>
          <a:endParaRPr lang="en-US"/>
        </a:p>
      </dgm:t>
    </dgm:pt>
    <dgm:pt modelId="{94631E30-B577-49AE-B111-A0903AC0DDE9}" type="sibTrans" cxnId="{EB6552FF-33BD-4C95-BCDF-E1F1128D54D0}">
      <dgm:prSet/>
      <dgm:spPr/>
      <dgm:t>
        <a:bodyPr/>
        <a:lstStyle/>
        <a:p>
          <a:endParaRPr lang="en-US"/>
        </a:p>
      </dgm:t>
    </dgm:pt>
    <dgm:pt modelId="{5C51026E-DC08-40F3-8975-F0339430773C}">
      <dgm:prSet phldrT="[Text]" custT="1"/>
      <dgm:spPr/>
      <dgm:t>
        <a:bodyPr/>
        <a:lstStyle/>
        <a:p>
          <a:r>
            <a:rPr lang="en-IN" sz="2000" dirty="0">
              <a:latin typeface="Century Schoolbook" pitchFamily="18" charset="0"/>
            </a:rPr>
            <a:t>Goals have to be specific, achievable, measurable and timely</a:t>
          </a:r>
          <a:endParaRPr lang="en-US" sz="2000" dirty="0">
            <a:latin typeface="Century Schoolbook" pitchFamily="18" charset="0"/>
          </a:endParaRPr>
        </a:p>
      </dgm:t>
    </dgm:pt>
    <dgm:pt modelId="{B34C3C9B-A35C-420A-B9DF-350462911E34}" type="parTrans" cxnId="{5EAA2CB5-E738-49DE-93F8-D625339E0C62}">
      <dgm:prSet/>
      <dgm:spPr/>
      <dgm:t>
        <a:bodyPr/>
        <a:lstStyle/>
        <a:p>
          <a:endParaRPr lang="en-US"/>
        </a:p>
      </dgm:t>
    </dgm:pt>
    <dgm:pt modelId="{FE5DFF93-26C7-40B8-8AC9-83B2353D9C03}" type="sibTrans" cxnId="{5EAA2CB5-E738-49DE-93F8-D625339E0C62}">
      <dgm:prSet/>
      <dgm:spPr/>
      <dgm:t>
        <a:bodyPr/>
        <a:lstStyle/>
        <a:p>
          <a:endParaRPr lang="en-US"/>
        </a:p>
      </dgm:t>
    </dgm:pt>
    <dgm:pt modelId="{8E635A6E-1B45-488A-A828-55F5FE3A3928}">
      <dgm:prSet phldrT="[Text]" custT="1"/>
      <dgm:spPr/>
      <dgm:t>
        <a:bodyPr/>
        <a:lstStyle/>
        <a:p>
          <a:r>
            <a:rPr lang="en-IN" sz="2000" dirty="0">
              <a:latin typeface="Century Schoolbook" pitchFamily="18" charset="0"/>
            </a:rPr>
            <a:t>Clearer path to achieve success</a:t>
          </a:r>
          <a:endParaRPr lang="en-US" sz="2000" dirty="0">
            <a:latin typeface="Century Schoolbook" pitchFamily="18" charset="0"/>
          </a:endParaRPr>
        </a:p>
      </dgm:t>
    </dgm:pt>
    <dgm:pt modelId="{1973B5CE-F41A-4418-B0C4-B7E512C3803B}" type="parTrans" cxnId="{AC6A536E-5284-433D-B72A-E20FC8190BA8}">
      <dgm:prSet/>
      <dgm:spPr/>
      <dgm:t>
        <a:bodyPr/>
        <a:lstStyle/>
        <a:p>
          <a:endParaRPr lang="en-US"/>
        </a:p>
      </dgm:t>
    </dgm:pt>
    <dgm:pt modelId="{CA0CE662-A7DC-48C4-858B-3CE059557CEA}" type="sibTrans" cxnId="{AC6A536E-5284-433D-B72A-E20FC8190BA8}">
      <dgm:prSet/>
      <dgm:spPr/>
      <dgm:t>
        <a:bodyPr/>
        <a:lstStyle/>
        <a:p>
          <a:endParaRPr lang="en-US"/>
        </a:p>
      </dgm:t>
    </dgm:pt>
    <dgm:pt modelId="{D048403C-666B-4462-AEE6-A5BE2BF63A59}">
      <dgm:prSet phldrT="[Text]" custT="1"/>
      <dgm:spPr/>
      <dgm:t>
        <a:bodyPr/>
        <a:lstStyle/>
        <a:p>
          <a:r>
            <a:rPr lang="en-IN" sz="2000" dirty="0">
              <a:latin typeface="Century Schoolbook" pitchFamily="18" charset="0"/>
            </a:rPr>
            <a:t>Increased productivity, efficiency, and profitability</a:t>
          </a:r>
          <a:endParaRPr lang="en-US" sz="2000" dirty="0">
            <a:latin typeface="Century Schoolbook" pitchFamily="18" charset="0"/>
          </a:endParaRPr>
        </a:p>
      </dgm:t>
    </dgm:pt>
    <dgm:pt modelId="{77286B6B-872D-4351-AD74-3CD52172A3B6}" type="parTrans" cxnId="{574FAE20-2F44-4A74-8C05-B076CB578B55}">
      <dgm:prSet/>
      <dgm:spPr/>
      <dgm:t>
        <a:bodyPr/>
        <a:lstStyle/>
        <a:p>
          <a:endParaRPr lang="en-US"/>
        </a:p>
      </dgm:t>
    </dgm:pt>
    <dgm:pt modelId="{FAF14562-6D69-48E1-A2C5-B6EEBB639EEF}" type="sibTrans" cxnId="{574FAE20-2F44-4A74-8C05-B076CB578B55}">
      <dgm:prSet/>
      <dgm:spPr/>
      <dgm:t>
        <a:bodyPr/>
        <a:lstStyle/>
        <a:p>
          <a:endParaRPr lang="en-US"/>
        </a:p>
      </dgm:t>
    </dgm:pt>
    <dgm:pt modelId="{891CC5BB-9111-411D-B210-618DDC1B7283}">
      <dgm:prSet phldrT="[Text]" custT="1"/>
      <dgm:spPr/>
      <dgm:t>
        <a:bodyPr/>
        <a:lstStyle/>
        <a:p>
          <a:r>
            <a:rPr lang="en-IN" sz="2000" dirty="0">
              <a:latin typeface="Century Schoolbook" pitchFamily="18" charset="0"/>
            </a:rPr>
            <a:t>Helps employees to decide their course of action</a:t>
          </a:r>
          <a:endParaRPr lang="en-US" sz="2000" dirty="0">
            <a:latin typeface="Century Schoolbook" pitchFamily="18" charset="0"/>
          </a:endParaRPr>
        </a:p>
      </dgm:t>
    </dgm:pt>
    <dgm:pt modelId="{F7F75319-F6BC-4822-BC36-CD097C0AF0C7}" type="parTrans" cxnId="{40142A53-F1B0-472B-B138-458584C98310}">
      <dgm:prSet/>
      <dgm:spPr/>
      <dgm:t>
        <a:bodyPr/>
        <a:lstStyle/>
        <a:p>
          <a:endParaRPr lang="en-US"/>
        </a:p>
      </dgm:t>
    </dgm:pt>
    <dgm:pt modelId="{097E2AD3-041E-40CD-8391-EC2051362EFC}" type="sibTrans" cxnId="{40142A53-F1B0-472B-B138-458584C98310}">
      <dgm:prSet/>
      <dgm:spPr/>
      <dgm:t>
        <a:bodyPr/>
        <a:lstStyle/>
        <a:p>
          <a:endParaRPr lang="en-US"/>
        </a:p>
      </dgm:t>
    </dgm:pt>
    <dgm:pt modelId="{7B5E6408-0AA5-4BF3-9EF2-E4DA92D48EB1}">
      <dgm:prSet phldrT="[Text]" custT="1"/>
      <dgm:spPr/>
      <dgm:t>
        <a:bodyPr/>
        <a:lstStyle/>
        <a:p>
          <a:r>
            <a:rPr lang="en-IN" sz="2000" dirty="0">
              <a:latin typeface="Century Schoolbook" pitchFamily="18" charset="0"/>
            </a:rPr>
            <a:t>Setting goals can also help organization to evaluate employee performance.</a:t>
          </a:r>
          <a:endParaRPr lang="en-US" sz="2000" dirty="0">
            <a:latin typeface="Century Schoolbook" pitchFamily="18" charset="0"/>
          </a:endParaRPr>
        </a:p>
      </dgm:t>
    </dgm:pt>
    <dgm:pt modelId="{D99C8D61-F4C4-4BF0-B601-3E579575E749}" type="parTrans" cxnId="{C75B8339-C2A0-4685-92C1-46F9F9BF32EF}">
      <dgm:prSet/>
      <dgm:spPr/>
      <dgm:t>
        <a:bodyPr/>
        <a:lstStyle/>
        <a:p>
          <a:endParaRPr lang="en-US"/>
        </a:p>
      </dgm:t>
    </dgm:pt>
    <dgm:pt modelId="{9C464B98-4ABB-4663-AF19-C63DE5C20507}" type="sibTrans" cxnId="{C75B8339-C2A0-4685-92C1-46F9F9BF32EF}">
      <dgm:prSet/>
      <dgm:spPr/>
      <dgm:t>
        <a:bodyPr/>
        <a:lstStyle/>
        <a:p>
          <a:endParaRPr lang="en-US"/>
        </a:p>
      </dgm:t>
    </dgm:pt>
    <dgm:pt modelId="{2B0D4E47-A5FB-4918-A969-8CCDCFFAEB15}" type="pres">
      <dgm:prSet presAssocID="{5971B6D1-238A-48A9-85F0-A89B690E8FFA}" presName="diagram" presStyleCnt="0">
        <dgm:presLayoutVars>
          <dgm:dir/>
          <dgm:resizeHandles val="exact"/>
        </dgm:presLayoutVars>
      </dgm:prSet>
      <dgm:spPr/>
    </dgm:pt>
    <dgm:pt modelId="{FF94C337-EB03-474D-9FEA-E5FAEE490C77}" type="pres">
      <dgm:prSet presAssocID="{8ACF6908-B86C-4B67-9E56-5F7527F723C3}" presName="node" presStyleLbl="node1" presStyleIdx="0" presStyleCnt="9" custScaleX="124966">
        <dgm:presLayoutVars>
          <dgm:bulletEnabled val="1"/>
        </dgm:presLayoutVars>
      </dgm:prSet>
      <dgm:spPr/>
    </dgm:pt>
    <dgm:pt modelId="{0E7DA096-3CC2-4DFC-8075-CBB09358A487}" type="pres">
      <dgm:prSet presAssocID="{E70AA0AC-0BED-46E6-8AB9-6385C78F3667}" presName="sibTrans" presStyleCnt="0"/>
      <dgm:spPr/>
    </dgm:pt>
    <dgm:pt modelId="{79CB0F1B-627A-41FB-B060-314A99049B52}" type="pres">
      <dgm:prSet presAssocID="{FEF4C660-EE05-48A5-9450-2A5A4906BDF4}" presName="node" presStyleLbl="node1" presStyleIdx="1" presStyleCnt="9" custScaleX="124966">
        <dgm:presLayoutVars>
          <dgm:bulletEnabled val="1"/>
        </dgm:presLayoutVars>
      </dgm:prSet>
      <dgm:spPr/>
    </dgm:pt>
    <dgm:pt modelId="{CA4FEADF-D295-4B58-83A4-8DF77D5FE48F}" type="pres">
      <dgm:prSet presAssocID="{59A80629-80B2-467B-BF02-D0C7E1E3FC1A}" presName="sibTrans" presStyleCnt="0"/>
      <dgm:spPr/>
    </dgm:pt>
    <dgm:pt modelId="{2218128D-88A4-4CFB-BC99-7788DD7BED18}" type="pres">
      <dgm:prSet presAssocID="{D9078E7B-7E66-41BC-9B90-197301DD0F10}" presName="node" presStyleLbl="node1" presStyleIdx="2" presStyleCnt="9" custScaleX="124966">
        <dgm:presLayoutVars>
          <dgm:bulletEnabled val="1"/>
        </dgm:presLayoutVars>
      </dgm:prSet>
      <dgm:spPr/>
    </dgm:pt>
    <dgm:pt modelId="{4F6C23CC-A832-4EB1-BAA0-0BA03D4ACB3C}" type="pres">
      <dgm:prSet presAssocID="{14FBFAAD-698B-49D4-87EF-911BD2A9431D}" presName="sibTrans" presStyleCnt="0"/>
      <dgm:spPr/>
    </dgm:pt>
    <dgm:pt modelId="{78262C02-0D13-4C4B-A3AF-366768FFB376}" type="pres">
      <dgm:prSet presAssocID="{C1AA0B54-CA63-4C61-8A22-D59945EC6E87}" presName="node" presStyleLbl="node1" presStyleIdx="3" presStyleCnt="9" custScaleX="124966">
        <dgm:presLayoutVars>
          <dgm:bulletEnabled val="1"/>
        </dgm:presLayoutVars>
      </dgm:prSet>
      <dgm:spPr/>
    </dgm:pt>
    <dgm:pt modelId="{40561D10-42D4-4AFB-81C4-D0CCB96AC28E}" type="pres">
      <dgm:prSet presAssocID="{94631E30-B577-49AE-B111-A0903AC0DDE9}" presName="sibTrans" presStyleCnt="0"/>
      <dgm:spPr/>
    </dgm:pt>
    <dgm:pt modelId="{5CD90005-DEED-441E-8F63-360844B3BC50}" type="pres">
      <dgm:prSet presAssocID="{5C51026E-DC08-40F3-8975-F0339430773C}" presName="node" presStyleLbl="node1" presStyleIdx="4" presStyleCnt="9" custScaleX="124966">
        <dgm:presLayoutVars>
          <dgm:bulletEnabled val="1"/>
        </dgm:presLayoutVars>
      </dgm:prSet>
      <dgm:spPr/>
    </dgm:pt>
    <dgm:pt modelId="{20161E10-DBFB-43ED-B144-81486CA98396}" type="pres">
      <dgm:prSet presAssocID="{FE5DFF93-26C7-40B8-8AC9-83B2353D9C03}" presName="sibTrans" presStyleCnt="0"/>
      <dgm:spPr/>
    </dgm:pt>
    <dgm:pt modelId="{EB51FB96-7E25-4EA3-B9E9-110E47C3D68A}" type="pres">
      <dgm:prSet presAssocID="{8E635A6E-1B45-488A-A828-55F5FE3A3928}" presName="node" presStyleLbl="node1" presStyleIdx="5" presStyleCnt="9" custScaleX="124966">
        <dgm:presLayoutVars>
          <dgm:bulletEnabled val="1"/>
        </dgm:presLayoutVars>
      </dgm:prSet>
      <dgm:spPr/>
    </dgm:pt>
    <dgm:pt modelId="{AC336225-67C9-4049-BB4A-C703939D4D49}" type="pres">
      <dgm:prSet presAssocID="{CA0CE662-A7DC-48C4-858B-3CE059557CEA}" presName="sibTrans" presStyleCnt="0"/>
      <dgm:spPr/>
    </dgm:pt>
    <dgm:pt modelId="{8755302B-D534-45D7-87E2-8C78EEF69284}" type="pres">
      <dgm:prSet presAssocID="{D048403C-666B-4462-AEE6-A5BE2BF63A59}" presName="node" presStyleLbl="node1" presStyleIdx="6" presStyleCnt="9" custScaleX="124966">
        <dgm:presLayoutVars>
          <dgm:bulletEnabled val="1"/>
        </dgm:presLayoutVars>
      </dgm:prSet>
      <dgm:spPr/>
    </dgm:pt>
    <dgm:pt modelId="{7CF53F6F-D595-4F68-BDDA-0ADA13118B35}" type="pres">
      <dgm:prSet presAssocID="{FAF14562-6D69-48E1-A2C5-B6EEBB639EEF}" presName="sibTrans" presStyleCnt="0"/>
      <dgm:spPr/>
    </dgm:pt>
    <dgm:pt modelId="{E1AE73AC-6890-4386-B57E-518AA026AAB5}" type="pres">
      <dgm:prSet presAssocID="{891CC5BB-9111-411D-B210-618DDC1B7283}" presName="node" presStyleLbl="node1" presStyleIdx="7" presStyleCnt="9" custScaleX="124966">
        <dgm:presLayoutVars>
          <dgm:bulletEnabled val="1"/>
        </dgm:presLayoutVars>
      </dgm:prSet>
      <dgm:spPr/>
    </dgm:pt>
    <dgm:pt modelId="{E41431D0-F5EA-435A-B7FD-6EE8CD74600E}" type="pres">
      <dgm:prSet presAssocID="{097E2AD3-041E-40CD-8391-EC2051362EFC}" presName="sibTrans" presStyleCnt="0"/>
      <dgm:spPr/>
    </dgm:pt>
    <dgm:pt modelId="{FA92F44F-33B6-474D-B834-901DA5FD57EF}" type="pres">
      <dgm:prSet presAssocID="{7B5E6408-0AA5-4BF3-9EF2-E4DA92D48EB1}" presName="node" presStyleLbl="node1" presStyleIdx="8" presStyleCnt="9" custScaleX="124966">
        <dgm:presLayoutVars>
          <dgm:bulletEnabled val="1"/>
        </dgm:presLayoutVars>
      </dgm:prSet>
      <dgm:spPr/>
    </dgm:pt>
  </dgm:ptLst>
  <dgm:cxnLst>
    <dgm:cxn modelId="{F843D015-25AE-48BA-846C-848CDEABAC87}" type="presOf" srcId="{D9078E7B-7E66-41BC-9B90-197301DD0F10}" destId="{2218128D-88A4-4CFB-BC99-7788DD7BED18}" srcOrd="0" destOrd="0" presId="urn:microsoft.com/office/officeart/2005/8/layout/default#1"/>
    <dgm:cxn modelId="{574FAE20-2F44-4A74-8C05-B076CB578B55}" srcId="{5971B6D1-238A-48A9-85F0-A89B690E8FFA}" destId="{D048403C-666B-4462-AEE6-A5BE2BF63A59}" srcOrd="6" destOrd="0" parTransId="{77286B6B-872D-4351-AD74-3CD52172A3B6}" sibTransId="{FAF14562-6D69-48E1-A2C5-B6EEBB639EEF}"/>
    <dgm:cxn modelId="{C75B8339-C2A0-4685-92C1-46F9F9BF32EF}" srcId="{5971B6D1-238A-48A9-85F0-A89B690E8FFA}" destId="{7B5E6408-0AA5-4BF3-9EF2-E4DA92D48EB1}" srcOrd="8" destOrd="0" parTransId="{D99C8D61-F4C4-4BF0-B601-3E579575E749}" sibTransId="{9C464B98-4ABB-4663-AF19-C63DE5C20507}"/>
    <dgm:cxn modelId="{8227CD3C-F065-4AEA-8D0D-4C22F563428D}" type="presOf" srcId="{7B5E6408-0AA5-4BF3-9EF2-E4DA92D48EB1}" destId="{FA92F44F-33B6-474D-B834-901DA5FD57EF}" srcOrd="0" destOrd="0" presId="urn:microsoft.com/office/officeart/2005/8/layout/default#1"/>
    <dgm:cxn modelId="{08A23A41-BDBE-440E-AAE8-22928E535BC6}" srcId="{5971B6D1-238A-48A9-85F0-A89B690E8FFA}" destId="{FEF4C660-EE05-48A5-9450-2A5A4906BDF4}" srcOrd="1" destOrd="0" parTransId="{514B16EF-EDAE-46F8-B124-33B694FFC2F8}" sibTransId="{59A80629-80B2-467B-BF02-D0C7E1E3FC1A}"/>
    <dgm:cxn modelId="{AC6A536E-5284-433D-B72A-E20FC8190BA8}" srcId="{5971B6D1-238A-48A9-85F0-A89B690E8FFA}" destId="{8E635A6E-1B45-488A-A828-55F5FE3A3928}" srcOrd="5" destOrd="0" parTransId="{1973B5CE-F41A-4418-B0C4-B7E512C3803B}" sibTransId="{CA0CE662-A7DC-48C4-858B-3CE059557CEA}"/>
    <dgm:cxn modelId="{B80E8D6F-253B-4877-B36D-A8FCA5822B89}" type="presOf" srcId="{891CC5BB-9111-411D-B210-618DDC1B7283}" destId="{E1AE73AC-6890-4386-B57E-518AA026AAB5}" srcOrd="0" destOrd="0" presId="urn:microsoft.com/office/officeart/2005/8/layout/default#1"/>
    <dgm:cxn modelId="{40142A53-F1B0-472B-B138-458584C98310}" srcId="{5971B6D1-238A-48A9-85F0-A89B690E8FFA}" destId="{891CC5BB-9111-411D-B210-618DDC1B7283}" srcOrd="7" destOrd="0" parTransId="{F7F75319-F6BC-4822-BC36-CD097C0AF0C7}" sibTransId="{097E2AD3-041E-40CD-8391-EC2051362EFC}"/>
    <dgm:cxn modelId="{FCF99B54-99B9-4969-A67D-ABAC07022C0C}" srcId="{5971B6D1-238A-48A9-85F0-A89B690E8FFA}" destId="{8ACF6908-B86C-4B67-9E56-5F7527F723C3}" srcOrd="0" destOrd="0" parTransId="{16F78CE2-AF0B-49D3-8F95-E94E4823264C}" sibTransId="{E70AA0AC-0BED-46E6-8AB9-6385C78F3667}"/>
    <dgm:cxn modelId="{09A5CF54-B463-42D8-B201-A1B2147CEE70}" type="presOf" srcId="{5971B6D1-238A-48A9-85F0-A89B690E8FFA}" destId="{2B0D4E47-A5FB-4918-A969-8CCDCFFAEB15}" srcOrd="0" destOrd="0" presId="urn:microsoft.com/office/officeart/2005/8/layout/default#1"/>
    <dgm:cxn modelId="{CC4A627B-8EB2-4B44-B673-11EF9283EBC7}" type="presOf" srcId="{FEF4C660-EE05-48A5-9450-2A5A4906BDF4}" destId="{79CB0F1B-627A-41FB-B060-314A99049B52}" srcOrd="0" destOrd="0" presId="urn:microsoft.com/office/officeart/2005/8/layout/default#1"/>
    <dgm:cxn modelId="{5316639A-5975-45E2-8A06-EF13F2EAA1CA}" srcId="{5971B6D1-238A-48A9-85F0-A89B690E8FFA}" destId="{D9078E7B-7E66-41BC-9B90-197301DD0F10}" srcOrd="2" destOrd="0" parTransId="{CFB30457-02D1-4BB4-AA8F-487C799B2EA4}" sibTransId="{14FBFAAD-698B-49D4-87EF-911BD2A9431D}"/>
    <dgm:cxn modelId="{C805A99A-C0EB-4AC0-B47F-01019FA11D94}" type="presOf" srcId="{C1AA0B54-CA63-4C61-8A22-D59945EC6E87}" destId="{78262C02-0D13-4C4B-A3AF-366768FFB376}" srcOrd="0" destOrd="0" presId="urn:microsoft.com/office/officeart/2005/8/layout/default#1"/>
    <dgm:cxn modelId="{FCCC8DA2-0EB0-47CB-910A-1AF11322C87D}" type="presOf" srcId="{5C51026E-DC08-40F3-8975-F0339430773C}" destId="{5CD90005-DEED-441E-8F63-360844B3BC50}" srcOrd="0" destOrd="0" presId="urn:microsoft.com/office/officeart/2005/8/layout/default#1"/>
    <dgm:cxn modelId="{21995BAF-D323-47E9-8BFF-DDD2BE7A0E55}" type="presOf" srcId="{8ACF6908-B86C-4B67-9E56-5F7527F723C3}" destId="{FF94C337-EB03-474D-9FEA-E5FAEE490C77}" srcOrd="0" destOrd="0" presId="urn:microsoft.com/office/officeart/2005/8/layout/default#1"/>
    <dgm:cxn modelId="{5EAA2CB5-E738-49DE-93F8-D625339E0C62}" srcId="{5971B6D1-238A-48A9-85F0-A89B690E8FFA}" destId="{5C51026E-DC08-40F3-8975-F0339430773C}" srcOrd="4" destOrd="0" parTransId="{B34C3C9B-A35C-420A-B9DF-350462911E34}" sibTransId="{FE5DFF93-26C7-40B8-8AC9-83B2353D9C03}"/>
    <dgm:cxn modelId="{B0EF50C3-36C7-47E1-AF3C-1D28D9C8D922}" type="presOf" srcId="{8E635A6E-1B45-488A-A828-55F5FE3A3928}" destId="{EB51FB96-7E25-4EA3-B9E9-110E47C3D68A}" srcOrd="0" destOrd="0" presId="urn:microsoft.com/office/officeart/2005/8/layout/default#1"/>
    <dgm:cxn modelId="{F82262C6-A4A8-430C-A983-3BC2DC0FAAAC}" type="presOf" srcId="{D048403C-666B-4462-AEE6-A5BE2BF63A59}" destId="{8755302B-D534-45D7-87E2-8C78EEF69284}" srcOrd="0" destOrd="0" presId="urn:microsoft.com/office/officeart/2005/8/layout/default#1"/>
    <dgm:cxn modelId="{EB6552FF-33BD-4C95-BCDF-E1F1128D54D0}" srcId="{5971B6D1-238A-48A9-85F0-A89B690E8FFA}" destId="{C1AA0B54-CA63-4C61-8A22-D59945EC6E87}" srcOrd="3" destOrd="0" parTransId="{0233A1EF-35D0-4146-8A89-CD937E4AC79F}" sibTransId="{94631E30-B577-49AE-B111-A0903AC0DDE9}"/>
    <dgm:cxn modelId="{D5EF3745-DE51-40C0-95EB-418F844638F7}" type="presParOf" srcId="{2B0D4E47-A5FB-4918-A969-8CCDCFFAEB15}" destId="{FF94C337-EB03-474D-9FEA-E5FAEE490C77}" srcOrd="0" destOrd="0" presId="urn:microsoft.com/office/officeart/2005/8/layout/default#1"/>
    <dgm:cxn modelId="{F84DF4E3-C6F2-4252-A539-7B0EABC91251}" type="presParOf" srcId="{2B0D4E47-A5FB-4918-A969-8CCDCFFAEB15}" destId="{0E7DA096-3CC2-4DFC-8075-CBB09358A487}" srcOrd="1" destOrd="0" presId="urn:microsoft.com/office/officeart/2005/8/layout/default#1"/>
    <dgm:cxn modelId="{B9AC3543-3AB6-4771-A63E-79282FDC1823}" type="presParOf" srcId="{2B0D4E47-A5FB-4918-A969-8CCDCFFAEB15}" destId="{79CB0F1B-627A-41FB-B060-314A99049B52}" srcOrd="2" destOrd="0" presId="urn:microsoft.com/office/officeart/2005/8/layout/default#1"/>
    <dgm:cxn modelId="{01BC03E2-3855-43E4-B2C1-0E6FEA706B4E}" type="presParOf" srcId="{2B0D4E47-A5FB-4918-A969-8CCDCFFAEB15}" destId="{CA4FEADF-D295-4B58-83A4-8DF77D5FE48F}" srcOrd="3" destOrd="0" presId="urn:microsoft.com/office/officeart/2005/8/layout/default#1"/>
    <dgm:cxn modelId="{FCC8CCC6-699E-417A-9AEA-95D51A620001}" type="presParOf" srcId="{2B0D4E47-A5FB-4918-A969-8CCDCFFAEB15}" destId="{2218128D-88A4-4CFB-BC99-7788DD7BED18}" srcOrd="4" destOrd="0" presId="urn:microsoft.com/office/officeart/2005/8/layout/default#1"/>
    <dgm:cxn modelId="{89709D4B-2CD2-4072-B48F-F3719A2526B2}" type="presParOf" srcId="{2B0D4E47-A5FB-4918-A969-8CCDCFFAEB15}" destId="{4F6C23CC-A832-4EB1-BAA0-0BA03D4ACB3C}" srcOrd="5" destOrd="0" presId="urn:microsoft.com/office/officeart/2005/8/layout/default#1"/>
    <dgm:cxn modelId="{ADFE265D-7C1D-4583-A97B-001A5BCBE374}" type="presParOf" srcId="{2B0D4E47-A5FB-4918-A969-8CCDCFFAEB15}" destId="{78262C02-0D13-4C4B-A3AF-366768FFB376}" srcOrd="6" destOrd="0" presId="urn:microsoft.com/office/officeart/2005/8/layout/default#1"/>
    <dgm:cxn modelId="{FEA5D242-C902-48B4-BE79-493925948369}" type="presParOf" srcId="{2B0D4E47-A5FB-4918-A969-8CCDCFFAEB15}" destId="{40561D10-42D4-4AFB-81C4-D0CCB96AC28E}" srcOrd="7" destOrd="0" presId="urn:microsoft.com/office/officeart/2005/8/layout/default#1"/>
    <dgm:cxn modelId="{69230F9F-C800-42C4-B079-74AEE20E0399}" type="presParOf" srcId="{2B0D4E47-A5FB-4918-A969-8CCDCFFAEB15}" destId="{5CD90005-DEED-441E-8F63-360844B3BC50}" srcOrd="8" destOrd="0" presId="urn:microsoft.com/office/officeart/2005/8/layout/default#1"/>
    <dgm:cxn modelId="{56EE602F-E48F-4878-9D9C-33FE17F0AE36}" type="presParOf" srcId="{2B0D4E47-A5FB-4918-A969-8CCDCFFAEB15}" destId="{20161E10-DBFB-43ED-B144-81486CA98396}" srcOrd="9" destOrd="0" presId="urn:microsoft.com/office/officeart/2005/8/layout/default#1"/>
    <dgm:cxn modelId="{733EAEC6-29FE-4249-97EE-21EB6FC1ED04}" type="presParOf" srcId="{2B0D4E47-A5FB-4918-A969-8CCDCFFAEB15}" destId="{EB51FB96-7E25-4EA3-B9E9-110E47C3D68A}" srcOrd="10" destOrd="0" presId="urn:microsoft.com/office/officeart/2005/8/layout/default#1"/>
    <dgm:cxn modelId="{A863A031-7564-406C-B538-9C45EED3BEF0}" type="presParOf" srcId="{2B0D4E47-A5FB-4918-A969-8CCDCFFAEB15}" destId="{AC336225-67C9-4049-BB4A-C703939D4D49}" srcOrd="11" destOrd="0" presId="urn:microsoft.com/office/officeart/2005/8/layout/default#1"/>
    <dgm:cxn modelId="{FFA0A0E3-A95F-41DA-BE25-06DE9CD08329}" type="presParOf" srcId="{2B0D4E47-A5FB-4918-A969-8CCDCFFAEB15}" destId="{8755302B-D534-45D7-87E2-8C78EEF69284}" srcOrd="12" destOrd="0" presId="urn:microsoft.com/office/officeart/2005/8/layout/default#1"/>
    <dgm:cxn modelId="{1579C26D-67D0-427A-A82E-9C7C2B8D2EA0}" type="presParOf" srcId="{2B0D4E47-A5FB-4918-A969-8CCDCFFAEB15}" destId="{7CF53F6F-D595-4F68-BDDA-0ADA13118B35}" srcOrd="13" destOrd="0" presId="urn:microsoft.com/office/officeart/2005/8/layout/default#1"/>
    <dgm:cxn modelId="{6646660D-69B1-4D6F-AE10-B0F78EFF5744}" type="presParOf" srcId="{2B0D4E47-A5FB-4918-A969-8CCDCFFAEB15}" destId="{E1AE73AC-6890-4386-B57E-518AA026AAB5}" srcOrd="14" destOrd="0" presId="urn:microsoft.com/office/officeart/2005/8/layout/default#1"/>
    <dgm:cxn modelId="{B7088753-D849-4A11-99B3-FF12BC8D2A3C}" type="presParOf" srcId="{2B0D4E47-A5FB-4918-A969-8CCDCFFAEB15}" destId="{E41431D0-F5EA-435A-B7FD-6EE8CD74600E}" srcOrd="15" destOrd="0" presId="urn:microsoft.com/office/officeart/2005/8/layout/default#1"/>
    <dgm:cxn modelId="{C5CB219D-034C-492B-A531-5A7FC9CB5F05}" type="presParOf" srcId="{2B0D4E47-A5FB-4918-A969-8CCDCFFAEB15}" destId="{FA92F44F-33B6-474D-B834-901DA5FD57EF}" srcOrd="16"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86927E8-AF9B-432D-A696-24DD2FE8D6E2}" type="doc">
      <dgm:prSet loTypeId="urn:microsoft.com/office/officeart/2005/8/layout/vList3#7" loCatId="list" qsTypeId="urn:microsoft.com/office/officeart/2005/8/quickstyle/simple4" qsCatId="simple" csTypeId="urn:microsoft.com/office/officeart/2005/8/colors/colorful4" csCatId="colorful" phldr="1"/>
      <dgm:spPr/>
    </dgm:pt>
    <dgm:pt modelId="{FBD46BDC-3013-4E84-BE3D-E41A37A2DB01}">
      <dgm:prSet phldrT="[Text]"/>
      <dgm:spPr/>
      <dgm:t>
        <a:bodyPr/>
        <a:lstStyle/>
        <a:p>
          <a:pPr algn="just"/>
          <a:r>
            <a:rPr lang="en-IN" dirty="0">
              <a:latin typeface="Century Schoolbook" pitchFamily="18" charset="0"/>
            </a:rPr>
            <a:t>Rules can be defined as the guidelines or instructions of doing something correctly. </a:t>
          </a:r>
          <a:endParaRPr lang="en-US" dirty="0">
            <a:latin typeface="Century Schoolbook" pitchFamily="18" charset="0"/>
          </a:endParaRPr>
        </a:p>
      </dgm:t>
    </dgm:pt>
    <dgm:pt modelId="{3ED15822-7E93-465F-8939-0CA5D7796C7A}" type="parTrans" cxnId="{E5F61D1E-6D66-4B75-9B33-71449B7EC0CD}">
      <dgm:prSet/>
      <dgm:spPr/>
      <dgm:t>
        <a:bodyPr/>
        <a:lstStyle/>
        <a:p>
          <a:endParaRPr lang="en-US"/>
        </a:p>
      </dgm:t>
    </dgm:pt>
    <dgm:pt modelId="{2DD9199F-1790-457C-A119-4BFA2ADC2028}" type="sibTrans" cxnId="{E5F61D1E-6D66-4B75-9B33-71449B7EC0CD}">
      <dgm:prSet/>
      <dgm:spPr/>
      <dgm:t>
        <a:bodyPr/>
        <a:lstStyle/>
        <a:p>
          <a:endParaRPr lang="en-US"/>
        </a:p>
      </dgm:t>
    </dgm:pt>
    <dgm:pt modelId="{60CB9A20-9699-4A75-A994-F72D423C15B9}">
      <dgm:prSet/>
      <dgm:spPr/>
      <dgm:t>
        <a:bodyPr/>
        <a:lstStyle/>
        <a:p>
          <a:pPr algn="just"/>
          <a:r>
            <a:rPr lang="en-IN" dirty="0">
              <a:latin typeface="Century Schoolbook" pitchFamily="18" charset="0"/>
            </a:rPr>
            <a:t>These are the principles that manage the conduct or behaviour of employee or a person in an organization or country.</a:t>
          </a:r>
        </a:p>
      </dgm:t>
    </dgm:pt>
    <dgm:pt modelId="{B1C8BB8A-7F72-46C6-84AE-C73EC371A832}" type="parTrans" cxnId="{22B259C0-47BC-4690-8ECB-D496AF8CD3FB}">
      <dgm:prSet/>
      <dgm:spPr/>
      <dgm:t>
        <a:bodyPr/>
        <a:lstStyle/>
        <a:p>
          <a:endParaRPr lang="en-US"/>
        </a:p>
      </dgm:t>
    </dgm:pt>
    <dgm:pt modelId="{B9ADB00C-EF03-4045-8674-D22A177022B4}" type="sibTrans" cxnId="{22B259C0-47BC-4690-8ECB-D496AF8CD3FB}">
      <dgm:prSet/>
      <dgm:spPr/>
      <dgm:t>
        <a:bodyPr/>
        <a:lstStyle/>
        <a:p>
          <a:endParaRPr lang="en-US"/>
        </a:p>
      </dgm:t>
    </dgm:pt>
    <dgm:pt modelId="{3110EDBA-41CE-403A-99C2-B1C423456D1C}" type="pres">
      <dgm:prSet presAssocID="{986927E8-AF9B-432D-A696-24DD2FE8D6E2}" presName="linearFlow" presStyleCnt="0">
        <dgm:presLayoutVars>
          <dgm:dir/>
          <dgm:resizeHandles val="exact"/>
        </dgm:presLayoutVars>
      </dgm:prSet>
      <dgm:spPr/>
    </dgm:pt>
    <dgm:pt modelId="{44A0476C-747E-4BB7-B7A5-B0FB12199AA4}" type="pres">
      <dgm:prSet presAssocID="{FBD46BDC-3013-4E84-BE3D-E41A37A2DB01}" presName="composite" presStyleCnt="0"/>
      <dgm:spPr/>
    </dgm:pt>
    <dgm:pt modelId="{0F6D5D8F-D7ED-4366-9C70-FBDAAB8E63A6}" type="pres">
      <dgm:prSet presAssocID="{FBD46BDC-3013-4E84-BE3D-E41A37A2DB01}" presName="imgShp" presStyleLbl="fgImgPlace1" presStyleIdx="0" presStyleCnt="2"/>
      <dgm:spPr>
        <a:noFill/>
        <a:ln>
          <a:noFill/>
        </a:ln>
      </dgm:spPr>
    </dgm:pt>
    <dgm:pt modelId="{5F55E26D-4DA9-4036-9E64-71A63AAB8185}" type="pres">
      <dgm:prSet presAssocID="{FBD46BDC-3013-4E84-BE3D-E41A37A2DB01}" presName="txShp" presStyleLbl="node1" presStyleIdx="0" presStyleCnt="2">
        <dgm:presLayoutVars>
          <dgm:bulletEnabled val="1"/>
        </dgm:presLayoutVars>
      </dgm:prSet>
      <dgm:spPr/>
    </dgm:pt>
    <dgm:pt modelId="{8C84C8AA-3E02-4774-9291-6CE80E65F795}" type="pres">
      <dgm:prSet presAssocID="{2DD9199F-1790-457C-A119-4BFA2ADC2028}" presName="spacing" presStyleCnt="0"/>
      <dgm:spPr/>
    </dgm:pt>
    <dgm:pt modelId="{67851B30-DA0B-4C38-9CE2-59A957CED2B1}" type="pres">
      <dgm:prSet presAssocID="{60CB9A20-9699-4A75-A994-F72D423C15B9}" presName="composite" presStyleCnt="0"/>
      <dgm:spPr/>
    </dgm:pt>
    <dgm:pt modelId="{76464128-D170-492B-9BD4-11679798343F}" type="pres">
      <dgm:prSet presAssocID="{60CB9A20-9699-4A75-A994-F72D423C15B9}" presName="imgShp" presStyleLbl="fgImgPlace1" presStyleIdx="1" presStyleCnt="2"/>
      <dgm:spPr>
        <a:noFill/>
        <a:ln>
          <a:noFill/>
        </a:ln>
      </dgm:spPr>
    </dgm:pt>
    <dgm:pt modelId="{4FE31A56-7355-4128-999A-8E12A91D122C}" type="pres">
      <dgm:prSet presAssocID="{60CB9A20-9699-4A75-A994-F72D423C15B9}" presName="txShp" presStyleLbl="node1" presStyleIdx="1" presStyleCnt="2">
        <dgm:presLayoutVars>
          <dgm:bulletEnabled val="1"/>
        </dgm:presLayoutVars>
      </dgm:prSet>
      <dgm:spPr/>
    </dgm:pt>
  </dgm:ptLst>
  <dgm:cxnLst>
    <dgm:cxn modelId="{E5F61D1E-6D66-4B75-9B33-71449B7EC0CD}" srcId="{986927E8-AF9B-432D-A696-24DD2FE8D6E2}" destId="{FBD46BDC-3013-4E84-BE3D-E41A37A2DB01}" srcOrd="0" destOrd="0" parTransId="{3ED15822-7E93-465F-8939-0CA5D7796C7A}" sibTransId="{2DD9199F-1790-457C-A119-4BFA2ADC2028}"/>
    <dgm:cxn modelId="{F1596F45-7812-4ACE-B0D5-A714D6B1E4EA}" type="presOf" srcId="{FBD46BDC-3013-4E84-BE3D-E41A37A2DB01}" destId="{5F55E26D-4DA9-4036-9E64-71A63AAB8185}" srcOrd="0" destOrd="0" presId="urn:microsoft.com/office/officeart/2005/8/layout/vList3#7"/>
    <dgm:cxn modelId="{437CFF83-88C9-4F32-B05C-EAC34BA3826B}" type="presOf" srcId="{986927E8-AF9B-432D-A696-24DD2FE8D6E2}" destId="{3110EDBA-41CE-403A-99C2-B1C423456D1C}" srcOrd="0" destOrd="0" presId="urn:microsoft.com/office/officeart/2005/8/layout/vList3#7"/>
    <dgm:cxn modelId="{22B259C0-47BC-4690-8ECB-D496AF8CD3FB}" srcId="{986927E8-AF9B-432D-A696-24DD2FE8D6E2}" destId="{60CB9A20-9699-4A75-A994-F72D423C15B9}" srcOrd="1" destOrd="0" parTransId="{B1C8BB8A-7F72-46C6-84AE-C73EC371A832}" sibTransId="{B9ADB00C-EF03-4045-8674-D22A177022B4}"/>
    <dgm:cxn modelId="{42DAA9D5-D726-4AF3-BBD2-5EFF043F1A92}" type="presOf" srcId="{60CB9A20-9699-4A75-A994-F72D423C15B9}" destId="{4FE31A56-7355-4128-999A-8E12A91D122C}" srcOrd="0" destOrd="0" presId="urn:microsoft.com/office/officeart/2005/8/layout/vList3#7"/>
    <dgm:cxn modelId="{749A1B6A-0EB2-44EB-A25C-E3A7E0075594}" type="presParOf" srcId="{3110EDBA-41CE-403A-99C2-B1C423456D1C}" destId="{44A0476C-747E-4BB7-B7A5-B0FB12199AA4}" srcOrd="0" destOrd="0" presId="urn:microsoft.com/office/officeart/2005/8/layout/vList3#7"/>
    <dgm:cxn modelId="{15EB79C9-9DBB-4E7F-8755-82451DD21F6D}" type="presParOf" srcId="{44A0476C-747E-4BB7-B7A5-B0FB12199AA4}" destId="{0F6D5D8F-D7ED-4366-9C70-FBDAAB8E63A6}" srcOrd="0" destOrd="0" presId="urn:microsoft.com/office/officeart/2005/8/layout/vList3#7"/>
    <dgm:cxn modelId="{6DE3151D-2E63-43C9-80DF-13E48D2C96D7}" type="presParOf" srcId="{44A0476C-747E-4BB7-B7A5-B0FB12199AA4}" destId="{5F55E26D-4DA9-4036-9E64-71A63AAB8185}" srcOrd="1" destOrd="0" presId="urn:microsoft.com/office/officeart/2005/8/layout/vList3#7"/>
    <dgm:cxn modelId="{B5D09CEE-88E4-4739-9CD2-8006D8ABFB30}" type="presParOf" srcId="{3110EDBA-41CE-403A-99C2-B1C423456D1C}" destId="{8C84C8AA-3E02-4774-9291-6CE80E65F795}" srcOrd="1" destOrd="0" presId="urn:microsoft.com/office/officeart/2005/8/layout/vList3#7"/>
    <dgm:cxn modelId="{07DF2376-3483-4719-B7FC-211EB669387B}" type="presParOf" srcId="{3110EDBA-41CE-403A-99C2-B1C423456D1C}" destId="{67851B30-DA0B-4C38-9CE2-59A957CED2B1}" srcOrd="2" destOrd="0" presId="urn:microsoft.com/office/officeart/2005/8/layout/vList3#7"/>
    <dgm:cxn modelId="{C9997360-22B3-432F-A844-4C3B48DBE9F6}" type="presParOf" srcId="{67851B30-DA0B-4C38-9CE2-59A957CED2B1}" destId="{76464128-D170-492B-9BD4-11679798343F}" srcOrd="0" destOrd="0" presId="urn:microsoft.com/office/officeart/2005/8/layout/vList3#7"/>
    <dgm:cxn modelId="{CC66A7AB-E8A6-4641-A97D-544426AC7FEC}" type="presParOf" srcId="{67851B30-DA0B-4C38-9CE2-59A957CED2B1}" destId="{4FE31A56-7355-4128-999A-8E12A91D122C}" srcOrd="1" destOrd="0" presId="urn:microsoft.com/office/officeart/2005/8/layout/vList3#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5310B0-055A-4B67-9375-C0FDF5CDC09A}">
      <dsp:nvSpPr>
        <dsp:cNvPr id="0" name=""/>
        <dsp:cNvSpPr/>
      </dsp:nvSpPr>
      <dsp:spPr>
        <a:xfrm rot="10800000">
          <a:off x="2149814" y="1898"/>
          <a:ext cx="9528092" cy="1106086"/>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7753" tIns="91440" rIns="170688" bIns="91440" numCol="1" spcCol="1270" anchor="ctr" anchorCtr="0">
          <a:noAutofit/>
        </a:bodyPr>
        <a:lstStyle/>
        <a:p>
          <a:pPr marL="0" lvl="0" indent="0" algn="just" defTabSz="1066800">
            <a:lnSpc>
              <a:spcPct val="90000"/>
            </a:lnSpc>
            <a:spcBef>
              <a:spcPct val="0"/>
            </a:spcBef>
            <a:spcAft>
              <a:spcPct val="35000"/>
            </a:spcAft>
            <a:buNone/>
          </a:pPr>
          <a:r>
            <a:rPr lang="en-IN" sz="2400" kern="1200" dirty="0">
              <a:latin typeface="Bookman Old Style" panose="02050604050505020204" pitchFamily="18" charset="0"/>
            </a:rPr>
            <a:t>Health and safety policy deals with health and safety of employee.</a:t>
          </a:r>
          <a:endParaRPr lang="en-US" sz="2400" kern="1200" dirty="0">
            <a:latin typeface="Bookman Old Style" panose="02050604050505020204" pitchFamily="18" charset="0"/>
          </a:endParaRPr>
        </a:p>
      </dsp:txBody>
      <dsp:txXfrm rot="10800000">
        <a:off x="2426335" y="1898"/>
        <a:ext cx="9251571" cy="1106086"/>
      </dsp:txXfrm>
    </dsp:sp>
    <dsp:sp modelId="{34A0BC82-98B8-456A-8589-419CD6853280}">
      <dsp:nvSpPr>
        <dsp:cNvPr id="0" name=""/>
        <dsp:cNvSpPr/>
      </dsp:nvSpPr>
      <dsp:spPr>
        <a:xfrm>
          <a:off x="1859597" y="1898"/>
          <a:ext cx="1106086" cy="110608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6BD6C52-9DE6-4657-81FB-EBD29C4DB865}">
      <dsp:nvSpPr>
        <dsp:cNvPr id="0" name=""/>
        <dsp:cNvSpPr/>
      </dsp:nvSpPr>
      <dsp:spPr>
        <a:xfrm rot="10800000">
          <a:off x="2149814" y="1438159"/>
          <a:ext cx="9528092" cy="1106086"/>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7753" tIns="91440" rIns="170688" bIns="91440" numCol="1" spcCol="1270" anchor="ctr" anchorCtr="0">
          <a:noAutofit/>
        </a:bodyPr>
        <a:lstStyle/>
        <a:p>
          <a:pPr marL="0" lvl="0" indent="0" algn="just" defTabSz="1066800">
            <a:lnSpc>
              <a:spcPct val="90000"/>
            </a:lnSpc>
            <a:spcBef>
              <a:spcPct val="0"/>
            </a:spcBef>
            <a:spcAft>
              <a:spcPct val="35000"/>
            </a:spcAft>
            <a:buNone/>
          </a:pPr>
          <a:r>
            <a:rPr lang="en-IN" sz="2400" kern="1200" dirty="0">
              <a:latin typeface="Bookman Old Style" panose="02050604050505020204" pitchFamily="18" charset="0"/>
            </a:rPr>
            <a:t>Quality policy deals with the quality of the products to be produce by organization.</a:t>
          </a:r>
        </a:p>
      </dsp:txBody>
      <dsp:txXfrm rot="10800000">
        <a:off x="2426335" y="1438159"/>
        <a:ext cx="9251571" cy="1106086"/>
      </dsp:txXfrm>
    </dsp:sp>
    <dsp:sp modelId="{CF773AB0-578D-445E-B4AC-4A958CCF81CA}">
      <dsp:nvSpPr>
        <dsp:cNvPr id="0" name=""/>
        <dsp:cNvSpPr/>
      </dsp:nvSpPr>
      <dsp:spPr>
        <a:xfrm>
          <a:off x="1859597" y="1438159"/>
          <a:ext cx="1106086" cy="110608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9757D36-D0A0-4056-BBD7-E7B20D4E8EF5}">
      <dsp:nvSpPr>
        <dsp:cNvPr id="0" name=""/>
        <dsp:cNvSpPr/>
      </dsp:nvSpPr>
      <dsp:spPr>
        <a:xfrm rot="10800000">
          <a:off x="2149814" y="2874420"/>
          <a:ext cx="9528092" cy="1106086"/>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7753" tIns="91440" rIns="170688" bIns="91440" numCol="1" spcCol="1270" anchor="ctr" anchorCtr="0">
          <a:noAutofit/>
        </a:bodyPr>
        <a:lstStyle/>
        <a:p>
          <a:pPr marL="0" lvl="0" indent="0" algn="just" defTabSz="1066800">
            <a:lnSpc>
              <a:spcPct val="90000"/>
            </a:lnSpc>
            <a:spcBef>
              <a:spcPct val="0"/>
            </a:spcBef>
            <a:spcAft>
              <a:spcPct val="35000"/>
            </a:spcAft>
            <a:buNone/>
          </a:pPr>
          <a:r>
            <a:rPr lang="en-IN" sz="2400" kern="1200" dirty="0">
              <a:latin typeface="Bookman Old Style" panose="02050604050505020204" pitchFamily="18" charset="0"/>
            </a:rPr>
            <a:t>Security policy includes security of the employee like industrial security and social security.</a:t>
          </a:r>
        </a:p>
      </dsp:txBody>
      <dsp:txXfrm rot="10800000">
        <a:off x="2426335" y="2874420"/>
        <a:ext cx="9251571" cy="1106086"/>
      </dsp:txXfrm>
    </dsp:sp>
    <dsp:sp modelId="{1F49B7FB-AD76-4B58-B5D4-46F747BA437B}">
      <dsp:nvSpPr>
        <dsp:cNvPr id="0" name=""/>
        <dsp:cNvSpPr/>
      </dsp:nvSpPr>
      <dsp:spPr>
        <a:xfrm>
          <a:off x="1859597" y="2874420"/>
          <a:ext cx="1106086" cy="110608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69BAFD92-8610-42F5-955E-2A0309850002}">
      <dsp:nvSpPr>
        <dsp:cNvPr id="0" name=""/>
        <dsp:cNvSpPr/>
      </dsp:nvSpPr>
      <dsp:spPr>
        <a:xfrm rot="10800000">
          <a:off x="2149814" y="4310682"/>
          <a:ext cx="9528092" cy="1106086"/>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7753" tIns="91440" rIns="170688" bIns="91440" numCol="1" spcCol="1270" anchor="ctr" anchorCtr="0">
          <a:noAutofit/>
        </a:bodyPr>
        <a:lstStyle/>
        <a:p>
          <a:pPr marL="0" lvl="0" indent="0" algn="just" defTabSz="1066800">
            <a:lnSpc>
              <a:spcPct val="90000"/>
            </a:lnSpc>
            <a:spcBef>
              <a:spcPct val="0"/>
            </a:spcBef>
            <a:spcAft>
              <a:spcPct val="35000"/>
            </a:spcAft>
            <a:buNone/>
          </a:pPr>
          <a:r>
            <a:rPr lang="en-IN" sz="2400" kern="1200" dirty="0">
              <a:latin typeface="Bookman Old Style" panose="02050604050505020204" pitchFamily="18" charset="0"/>
            </a:rPr>
            <a:t>Energy conservation policy includes the energy saving by optimum use of available resources like electricity, steam etc.</a:t>
          </a:r>
        </a:p>
      </dsp:txBody>
      <dsp:txXfrm rot="10800000">
        <a:off x="2426335" y="4310682"/>
        <a:ext cx="9251571" cy="1106086"/>
      </dsp:txXfrm>
    </dsp:sp>
    <dsp:sp modelId="{AF5D7ADB-BEAA-4B5A-9BE1-FB712636A7F7}">
      <dsp:nvSpPr>
        <dsp:cNvPr id="0" name=""/>
        <dsp:cNvSpPr/>
      </dsp:nvSpPr>
      <dsp:spPr>
        <a:xfrm>
          <a:off x="1859597" y="4310682"/>
          <a:ext cx="1106086" cy="110608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5D1D87-8D20-4727-8946-5CAC6A25243F}">
      <dsp:nvSpPr>
        <dsp:cNvPr id="0" name=""/>
        <dsp:cNvSpPr/>
      </dsp:nvSpPr>
      <dsp:spPr>
        <a:xfrm rot="10800000">
          <a:off x="2529758" y="2591"/>
          <a:ext cx="9050325" cy="1000661"/>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41264" tIns="106680" rIns="199136" bIns="106680" numCol="1" spcCol="1270" anchor="ctr" anchorCtr="0">
          <a:noAutofit/>
        </a:bodyPr>
        <a:lstStyle/>
        <a:p>
          <a:pPr marL="0" lvl="0" indent="0" algn="just" defTabSz="1244600">
            <a:lnSpc>
              <a:spcPct val="90000"/>
            </a:lnSpc>
            <a:spcBef>
              <a:spcPct val="0"/>
            </a:spcBef>
            <a:spcAft>
              <a:spcPct val="35000"/>
            </a:spcAft>
            <a:buNone/>
          </a:pPr>
          <a:r>
            <a:rPr lang="en-IN" sz="2800" kern="1200" dirty="0">
              <a:latin typeface="Bookman Old Style" panose="02050604050505020204" pitchFamily="18" charset="0"/>
            </a:rPr>
            <a:t>To safeguard the companies interest.</a:t>
          </a:r>
          <a:endParaRPr lang="en-US" sz="2800" kern="1200" dirty="0">
            <a:latin typeface="Bookman Old Style" panose="02050604050505020204" pitchFamily="18" charset="0"/>
          </a:endParaRPr>
        </a:p>
      </dsp:txBody>
      <dsp:txXfrm rot="10800000">
        <a:off x="2779923" y="2591"/>
        <a:ext cx="8800160" cy="1000661"/>
      </dsp:txXfrm>
    </dsp:sp>
    <dsp:sp modelId="{45055E58-60ED-44F3-AE95-E5F6794CF5B9}">
      <dsp:nvSpPr>
        <dsp:cNvPr id="0" name=""/>
        <dsp:cNvSpPr/>
      </dsp:nvSpPr>
      <dsp:spPr>
        <a:xfrm>
          <a:off x="2029427" y="2591"/>
          <a:ext cx="1000661" cy="1000661"/>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62428D4-D964-4052-AAFA-CA498D7F7947}">
      <dsp:nvSpPr>
        <dsp:cNvPr id="0" name=""/>
        <dsp:cNvSpPr/>
      </dsp:nvSpPr>
      <dsp:spPr>
        <a:xfrm rot="10800000">
          <a:off x="2529758" y="1266498"/>
          <a:ext cx="9050325" cy="1000661"/>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41264" tIns="106680" rIns="199136" bIns="106680" numCol="1" spcCol="1270" anchor="ctr" anchorCtr="0">
          <a:noAutofit/>
        </a:bodyPr>
        <a:lstStyle/>
        <a:p>
          <a:pPr marL="0" lvl="0" indent="0" algn="just" defTabSz="1244600">
            <a:lnSpc>
              <a:spcPct val="90000"/>
            </a:lnSpc>
            <a:spcBef>
              <a:spcPct val="0"/>
            </a:spcBef>
            <a:spcAft>
              <a:spcPct val="35000"/>
            </a:spcAft>
            <a:buNone/>
          </a:pPr>
          <a:r>
            <a:rPr lang="en-IN" sz="2800" kern="1200" dirty="0">
              <a:latin typeface="Bookman Old Style" panose="02050604050505020204" pitchFamily="18" charset="0"/>
            </a:rPr>
            <a:t>It protects the company from lawsuits.</a:t>
          </a:r>
        </a:p>
      </dsp:txBody>
      <dsp:txXfrm rot="10800000">
        <a:off x="2779923" y="1266498"/>
        <a:ext cx="8800160" cy="1000661"/>
      </dsp:txXfrm>
    </dsp:sp>
    <dsp:sp modelId="{EDD9D454-5F93-4BD7-B7C0-1A7309F54696}">
      <dsp:nvSpPr>
        <dsp:cNvPr id="0" name=""/>
        <dsp:cNvSpPr/>
      </dsp:nvSpPr>
      <dsp:spPr>
        <a:xfrm>
          <a:off x="2029427" y="1266498"/>
          <a:ext cx="1000661" cy="1000661"/>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699D9A9-7D67-49EC-BF97-0B4AF07123F9}">
      <dsp:nvSpPr>
        <dsp:cNvPr id="0" name=""/>
        <dsp:cNvSpPr/>
      </dsp:nvSpPr>
      <dsp:spPr>
        <a:xfrm rot="10800000">
          <a:off x="2529758" y="2530405"/>
          <a:ext cx="9050325" cy="1000661"/>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41264" tIns="106680" rIns="199136" bIns="106680" numCol="1" spcCol="1270" anchor="ctr" anchorCtr="0">
          <a:noAutofit/>
        </a:bodyPr>
        <a:lstStyle/>
        <a:p>
          <a:pPr marL="0" lvl="0" indent="0" algn="just" defTabSz="1244600">
            <a:lnSpc>
              <a:spcPct val="90000"/>
            </a:lnSpc>
            <a:spcBef>
              <a:spcPct val="0"/>
            </a:spcBef>
            <a:spcAft>
              <a:spcPct val="35000"/>
            </a:spcAft>
            <a:buNone/>
          </a:pPr>
          <a:r>
            <a:rPr lang="en-IN" sz="2800" kern="1200">
              <a:latin typeface="Bookman Old Style" panose="02050604050505020204" pitchFamily="18" charset="0"/>
            </a:rPr>
            <a:t>It helps employee to understand what is expected from him/her.</a:t>
          </a:r>
        </a:p>
      </dsp:txBody>
      <dsp:txXfrm rot="10800000">
        <a:off x="2779923" y="2530405"/>
        <a:ext cx="8800160" cy="1000661"/>
      </dsp:txXfrm>
    </dsp:sp>
    <dsp:sp modelId="{AF929A8E-E2E6-4A56-AD08-6C3E0B284345}">
      <dsp:nvSpPr>
        <dsp:cNvPr id="0" name=""/>
        <dsp:cNvSpPr/>
      </dsp:nvSpPr>
      <dsp:spPr>
        <a:xfrm>
          <a:off x="2029427" y="2530405"/>
          <a:ext cx="1000661" cy="1000661"/>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3F8FFE5-F049-455A-A2F8-BA7980A9D7A3}">
      <dsp:nvSpPr>
        <dsp:cNvPr id="0" name=""/>
        <dsp:cNvSpPr/>
      </dsp:nvSpPr>
      <dsp:spPr>
        <a:xfrm rot="10800000">
          <a:off x="2529758" y="3794311"/>
          <a:ext cx="9050325" cy="1000661"/>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41264" tIns="106680" rIns="199136" bIns="106680" numCol="1" spcCol="1270" anchor="ctr" anchorCtr="0">
          <a:noAutofit/>
        </a:bodyPr>
        <a:lstStyle/>
        <a:p>
          <a:pPr marL="0" lvl="0" indent="0" algn="just" defTabSz="1244600">
            <a:lnSpc>
              <a:spcPct val="90000"/>
            </a:lnSpc>
            <a:spcBef>
              <a:spcPct val="0"/>
            </a:spcBef>
            <a:spcAft>
              <a:spcPct val="35000"/>
            </a:spcAft>
            <a:buNone/>
          </a:pPr>
          <a:r>
            <a:rPr lang="en-IN" sz="2800" kern="1200" dirty="0">
              <a:latin typeface="Bookman Old Style" panose="02050604050505020204" pitchFamily="18" charset="0"/>
            </a:rPr>
            <a:t>If employee violate the rules what will happen to them.</a:t>
          </a:r>
        </a:p>
      </dsp:txBody>
      <dsp:txXfrm rot="10800000">
        <a:off x="2779923" y="3794311"/>
        <a:ext cx="8800160" cy="1000661"/>
      </dsp:txXfrm>
    </dsp:sp>
    <dsp:sp modelId="{386773FC-3547-4AFC-B8E7-1A9A490AA12A}">
      <dsp:nvSpPr>
        <dsp:cNvPr id="0" name=""/>
        <dsp:cNvSpPr/>
      </dsp:nvSpPr>
      <dsp:spPr>
        <a:xfrm>
          <a:off x="2029427" y="3794311"/>
          <a:ext cx="1000661" cy="1000661"/>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5310B0-055A-4B67-9375-C0FDF5CDC09A}">
      <dsp:nvSpPr>
        <dsp:cNvPr id="0" name=""/>
        <dsp:cNvSpPr/>
      </dsp:nvSpPr>
      <dsp:spPr>
        <a:xfrm rot="10800000">
          <a:off x="2112169" y="2139"/>
          <a:ext cx="9528092" cy="955507"/>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21352" tIns="91440" rIns="170688" bIns="91440" numCol="1" spcCol="1270" anchor="ctr" anchorCtr="0">
          <a:noAutofit/>
        </a:bodyPr>
        <a:lstStyle/>
        <a:p>
          <a:pPr marL="0" lvl="0" indent="0" algn="just" defTabSz="1066800">
            <a:lnSpc>
              <a:spcPct val="90000"/>
            </a:lnSpc>
            <a:spcBef>
              <a:spcPct val="0"/>
            </a:spcBef>
            <a:spcAft>
              <a:spcPct val="35000"/>
            </a:spcAft>
            <a:buNone/>
          </a:pPr>
          <a:r>
            <a:rPr lang="en-IN" sz="2400" kern="1200" dirty="0">
              <a:latin typeface="Bookman Old Style" panose="02050604050505020204" pitchFamily="18" charset="0"/>
            </a:rPr>
            <a:t>Welfare policy deals with welfare of the employee and the society.</a:t>
          </a:r>
          <a:endParaRPr lang="en-US" sz="2400" kern="1200" dirty="0">
            <a:latin typeface="Bookman Old Style" panose="02050604050505020204" pitchFamily="18" charset="0"/>
          </a:endParaRPr>
        </a:p>
      </dsp:txBody>
      <dsp:txXfrm rot="10800000">
        <a:off x="2351046" y="2139"/>
        <a:ext cx="9289215" cy="955507"/>
      </dsp:txXfrm>
    </dsp:sp>
    <dsp:sp modelId="{34A0BC82-98B8-456A-8589-419CD6853280}">
      <dsp:nvSpPr>
        <dsp:cNvPr id="0" name=""/>
        <dsp:cNvSpPr/>
      </dsp:nvSpPr>
      <dsp:spPr>
        <a:xfrm>
          <a:off x="1897241" y="2139"/>
          <a:ext cx="955507" cy="955507"/>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A539454-6BEB-40DC-AA9D-24563E0FA0DD}">
      <dsp:nvSpPr>
        <dsp:cNvPr id="0" name=""/>
        <dsp:cNvSpPr/>
      </dsp:nvSpPr>
      <dsp:spPr>
        <a:xfrm rot="10800000">
          <a:off x="2108928" y="1242873"/>
          <a:ext cx="9532413" cy="955507"/>
        </a:xfrm>
        <a:prstGeom prst="homePlate">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21352" tIns="91440" rIns="170688" bIns="91440" numCol="1" spcCol="1270" anchor="ctr" anchorCtr="0">
          <a:noAutofit/>
        </a:bodyPr>
        <a:lstStyle/>
        <a:p>
          <a:pPr marL="0" lvl="0" indent="0" algn="just" defTabSz="1066800">
            <a:lnSpc>
              <a:spcPct val="90000"/>
            </a:lnSpc>
            <a:spcBef>
              <a:spcPct val="0"/>
            </a:spcBef>
            <a:spcAft>
              <a:spcPct val="35000"/>
            </a:spcAft>
            <a:buNone/>
          </a:pPr>
          <a:r>
            <a:rPr lang="en-IN" sz="2400" kern="1200" dirty="0">
              <a:latin typeface="Bookman Old Style" panose="02050604050505020204" pitchFamily="18" charset="0"/>
            </a:rPr>
            <a:t>Grievances policy deals with employee’s grievances in case of emergency or accidents.</a:t>
          </a:r>
        </a:p>
      </dsp:txBody>
      <dsp:txXfrm rot="10800000">
        <a:off x="2347805" y="1242873"/>
        <a:ext cx="9293536" cy="955507"/>
      </dsp:txXfrm>
    </dsp:sp>
    <dsp:sp modelId="{AA42B213-303D-47F9-B623-0FE5174C3577}">
      <dsp:nvSpPr>
        <dsp:cNvPr id="0" name=""/>
        <dsp:cNvSpPr/>
      </dsp:nvSpPr>
      <dsp:spPr>
        <a:xfrm>
          <a:off x="1896161" y="1242873"/>
          <a:ext cx="955507" cy="955507"/>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9E40EBA-AC62-4BFF-B1C3-30DE649CED85}">
      <dsp:nvSpPr>
        <dsp:cNvPr id="0" name=""/>
        <dsp:cNvSpPr/>
      </dsp:nvSpPr>
      <dsp:spPr>
        <a:xfrm rot="10800000">
          <a:off x="2108928" y="2483607"/>
          <a:ext cx="9532413" cy="955507"/>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21352" tIns="91440" rIns="170688" bIns="91440" numCol="1" spcCol="1270" anchor="ctr" anchorCtr="0">
          <a:noAutofit/>
        </a:bodyPr>
        <a:lstStyle/>
        <a:p>
          <a:pPr marL="0" lvl="0" indent="0" algn="just" defTabSz="1066800">
            <a:lnSpc>
              <a:spcPct val="90000"/>
            </a:lnSpc>
            <a:spcBef>
              <a:spcPct val="0"/>
            </a:spcBef>
            <a:spcAft>
              <a:spcPct val="35000"/>
            </a:spcAft>
            <a:buNone/>
          </a:pPr>
          <a:r>
            <a:rPr lang="en-IN" sz="2400" kern="1200" dirty="0">
              <a:latin typeface="Bookman Old Style" panose="02050604050505020204" pitchFamily="18" charset="0"/>
            </a:rPr>
            <a:t>Accidental policy is similar to the above policy. This includes grievances paying to the employee in case of accidents.</a:t>
          </a:r>
        </a:p>
      </dsp:txBody>
      <dsp:txXfrm rot="10800000">
        <a:off x="2347805" y="2483607"/>
        <a:ext cx="9293536" cy="955507"/>
      </dsp:txXfrm>
    </dsp:sp>
    <dsp:sp modelId="{CC0E17B5-B124-4FAF-85F8-AC01AE076F00}">
      <dsp:nvSpPr>
        <dsp:cNvPr id="0" name=""/>
        <dsp:cNvSpPr/>
      </dsp:nvSpPr>
      <dsp:spPr>
        <a:xfrm>
          <a:off x="1896161" y="2483607"/>
          <a:ext cx="955507" cy="955507"/>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BBDFED9-475A-4E31-A140-45FC0F2F47D9}">
      <dsp:nvSpPr>
        <dsp:cNvPr id="0" name=""/>
        <dsp:cNvSpPr/>
      </dsp:nvSpPr>
      <dsp:spPr>
        <a:xfrm rot="10800000">
          <a:off x="2108928" y="3724341"/>
          <a:ext cx="9532413" cy="955507"/>
        </a:xfrm>
        <a:prstGeom prst="homePlate">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21352" tIns="91440" rIns="170688" bIns="91440" numCol="1" spcCol="1270" anchor="ctr" anchorCtr="0">
          <a:noAutofit/>
        </a:bodyPr>
        <a:lstStyle/>
        <a:p>
          <a:pPr marL="0" lvl="0" indent="0" algn="just" defTabSz="1066800">
            <a:lnSpc>
              <a:spcPct val="90000"/>
            </a:lnSpc>
            <a:spcBef>
              <a:spcPct val="0"/>
            </a:spcBef>
            <a:spcAft>
              <a:spcPct val="35000"/>
            </a:spcAft>
            <a:buNone/>
          </a:pPr>
          <a:r>
            <a:rPr lang="en-IN" sz="2400" kern="1200" dirty="0" err="1">
              <a:latin typeface="Bookman Old Style" panose="02050604050505020204" pitchFamily="18" charset="0"/>
            </a:rPr>
            <a:t>Medi</a:t>
          </a:r>
          <a:r>
            <a:rPr lang="en-IN" sz="2400" kern="1200" dirty="0">
              <a:latin typeface="Bookman Old Style" panose="02050604050505020204" pitchFamily="18" charset="0"/>
            </a:rPr>
            <a:t>-claim policy deals with medical expenses reimbursement to the employee in case of severe illness or injury.</a:t>
          </a:r>
        </a:p>
      </dsp:txBody>
      <dsp:txXfrm rot="10800000">
        <a:off x="2347805" y="3724341"/>
        <a:ext cx="9293536" cy="955507"/>
      </dsp:txXfrm>
    </dsp:sp>
    <dsp:sp modelId="{8C69307E-6E8F-4C67-9B3B-AA3F3BD4000F}">
      <dsp:nvSpPr>
        <dsp:cNvPr id="0" name=""/>
        <dsp:cNvSpPr/>
      </dsp:nvSpPr>
      <dsp:spPr>
        <a:xfrm>
          <a:off x="1896161" y="3724341"/>
          <a:ext cx="955507" cy="955507"/>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E289980-9383-46A4-8F93-42F76BC9274A}">
      <dsp:nvSpPr>
        <dsp:cNvPr id="0" name=""/>
        <dsp:cNvSpPr/>
      </dsp:nvSpPr>
      <dsp:spPr>
        <a:xfrm rot="10800000">
          <a:off x="2108928" y="4965075"/>
          <a:ext cx="9532413" cy="955507"/>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21352" tIns="91440" rIns="170688" bIns="91440" numCol="1" spcCol="1270" anchor="ctr" anchorCtr="0">
          <a:noAutofit/>
        </a:bodyPr>
        <a:lstStyle/>
        <a:p>
          <a:pPr marL="0" lvl="0" indent="0" algn="just" defTabSz="1066800">
            <a:lnSpc>
              <a:spcPct val="90000"/>
            </a:lnSpc>
            <a:spcBef>
              <a:spcPct val="0"/>
            </a:spcBef>
            <a:spcAft>
              <a:spcPct val="35000"/>
            </a:spcAft>
            <a:buNone/>
          </a:pPr>
          <a:r>
            <a:rPr lang="en-IN" sz="2400" kern="1200" dirty="0">
              <a:latin typeface="Bookman Old Style" panose="02050604050505020204" pitchFamily="18" charset="0"/>
            </a:rPr>
            <a:t>Provident fund &amp; pension policy includes the provident fund payment or deduction to employee or pension payment or deduction to employee.</a:t>
          </a:r>
        </a:p>
      </dsp:txBody>
      <dsp:txXfrm rot="10800000">
        <a:off x="2347805" y="4965075"/>
        <a:ext cx="9293536" cy="955507"/>
      </dsp:txXfrm>
    </dsp:sp>
    <dsp:sp modelId="{16397111-1055-4A35-98C1-19F02943EFB6}">
      <dsp:nvSpPr>
        <dsp:cNvPr id="0" name=""/>
        <dsp:cNvSpPr/>
      </dsp:nvSpPr>
      <dsp:spPr>
        <a:xfrm>
          <a:off x="1896161" y="4965075"/>
          <a:ext cx="955507" cy="955507"/>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5310B0-055A-4B67-9375-C0FDF5CDC09A}">
      <dsp:nvSpPr>
        <dsp:cNvPr id="0" name=""/>
        <dsp:cNvSpPr/>
      </dsp:nvSpPr>
      <dsp:spPr>
        <a:xfrm rot="10800000">
          <a:off x="2159469" y="489"/>
          <a:ext cx="9528092" cy="1144709"/>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4785" tIns="91440" rIns="170688" bIns="91440" numCol="1" spcCol="1270" anchor="ctr" anchorCtr="0">
          <a:noAutofit/>
        </a:bodyPr>
        <a:lstStyle/>
        <a:p>
          <a:pPr marL="0" lvl="0" indent="0" algn="just" defTabSz="1066800">
            <a:lnSpc>
              <a:spcPct val="90000"/>
            </a:lnSpc>
            <a:spcBef>
              <a:spcPct val="0"/>
            </a:spcBef>
            <a:spcAft>
              <a:spcPct val="35000"/>
            </a:spcAft>
            <a:buNone/>
          </a:pPr>
          <a:r>
            <a:rPr lang="en-IN" sz="2400" kern="1200" dirty="0">
              <a:latin typeface="Bookman Old Style" panose="02050604050505020204" pitchFamily="18" charset="0"/>
            </a:rPr>
            <a:t>Sexual harassment policy deals with women social security at work place.</a:t>
          </a:r>
          <a:endParaRPr lang="en-US" sz="2400" kern="1200" dirty="0">
            <a:latin typeface="Bookman Old Style" panose="02050604050505020204" pitchFamily="18" charset="0"/>
          </a:endParaRPr>
        </a:p>
      </dsp:txBody>
      <dsp:txXfrm rot="10800000">
        <a:off x="2445646" y="489"/>
        <a:ext cx="9241915" cy="1144709"/>
      </dsp:txXfrm>
    </dsp:sp>
    <dsp:sp modelId="{34A0BC82-98B8-456A-8589-419CD6853280}">
      <dsp:nvSpPr>
        <dsp:cNvPr id="0" name=""/>
        <dsp:cNvSpPr/>
      </dsp:nvSpPr>
      <dsp:spPr>
        <a:xfrm>
          <a:off x="1849941" y="489"/>
          <a:ext cx="1144709" cy="114470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B9D5DB8C-9EC6-4A57-89A7-04AD9B7275D6}">
      <dsp:nvSpPr>
        <dsp:cNvPr id="0" name=""/>
        <dsp:cNvSpPr/>
      </dsp:nvSpPr>
      <dsp:spPr>
        <a:xfrm rot="10800000">
          <a:off x="2157646" y="1431375"/>
          <a:ext cx="9530523" cy="1144709"/>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4785" tIns="91440" rIns="170688" bIns="91440" numCol="1" spcCol="1270" anchor="ctr" anchorCtr="0">
          <a:noAutofit/>
        </a:bodyPr>
        <a:lstStyle/>
        <a:p>
          <a:pPr marL="0" lvl="0" indent="0" algn="just" defTabSz="1066800">
            <a:lnSpc>
              <a:spcPct val="90000"/>
            </a:lnSpc>
            <a:spcBef>
              <a:spcPct val="0"/>
            </a:spcBef>
            <a:spcAft>
              <a:spcPct val="35000"/>
            </a:spcAft>
            <a:buNone/>
          </a:pPr>
          <a:r>
            <a:rPr lang="en-IN" sz="2400" kern="1200" dirty="0">
              <a:latin typeface="Bookman Old Style" panose="02050604050505020204" pitchFamily="18" charset="0"/>
            </a:rPr>
            <a:t>Customer policy provides guidelines on dealing with customers and customers expectation from the organization. </a:t>
          </a:r>
        </a:p>
      </dsp:txBody>
      <dsp:txXfrm rot="10800000">
        <a:off x="2443823" y="1431375"/>
        <a:ext cx="9244346" cy="1144709"/>
      </dsp:txXfrm>
    </dsp:sp>
    <dsp:sp modelId="{EFA8096E-42BC-454F-B9DC-96641EC19B66}">
      <dsp:nvSpPr>
        <dsp:cNvPr id="0" name=""/>
        <dsp:cNvSpPr/>
      </dsp:nvSpPr>
      <dsp:spPr>
        <a:xfrm>
          <a:off x="1849333" y="1431375"/>
          <a:ext cx="1144709" cy="114470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59FA84D7-B39B-41F7-B731-5F78DFA89DAA}">
      <dsp:nvSpPr>
        <dsp:cNvPr id="0" name=""/>
        <dsp:cNvSpPr/>
      </dsp:nvSpPr>
      <dsp:spPr>
        <a:xfrm rot="10800000">
          <a:off x="2157646" y="2862262"/>
          <a:ext cx="9530523" cy="1144709"/>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4785" tIns="91440" rIns="170688" bIns="91440" numCol="1" spcCol="1270" anchor="ctr" anchorCtr="0">
          <a:noAutofit/>
        </a:bodyPr>
        <a:lstStyle/>
        <a:p>
          <a:pPr marL="0" lvl="0" indent="0" algn="just" defTabSz="1066800">
            <a:lnSpc>
              <a:spcPct val="90000"/>
            </a:lnSpc>
            <a:spcBef>
              <a:spcPct val="0"/>
            </a:spcBef>
            <a:spcAft>
              <a:spcPct val="35000"/>
            </a:spcAft>
            <a:buNone/>
          </a:pPr>
          <a:r>
            <a:rPr lang="en-IN" sz="2400" kern="1200" dirty="0">
              <a:latin typeface="Bookman Old Style" panose="02050604050505020204" pitchFamily="18" charset="0"/>
            </a:rPr>
            <a:t>E-policies deals with the communication guideline to followed by the employee through internet and E-mail.</a:t>
          </a:r>
        </a:p>
      </dsp:txBody>
      <dsp:txXfrm rot="10800000">
        <a:off x="2443823" y="2862262"/>
        <a:ext cx="9244346" cy="1144709"/>
      </dsp:txXfrm>
    </dsp:sp>
    <dsp:sp modelId="{3FE4E147-8DF0-41E3-AD7A-4245C85A9043}">
      <dsp:nvSpPr>
        <dsp:cNvPr id="0" name=""/>
        <dsp:cNvSpPr/>
      </dsp:nvSpPr>
      <dsp:spPr>
        <a:xfrm>
          <a:off x="1849333" y="2862262"/>
          <a:ext cx="1144709" cy="114470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6E7554-626D-4270-B463-27FB83742A9D}">
      <dsp:nvSpPr>
        <dsp:cNvPr id="0" name=""/>
        <dsp:cNvSpPr/>
      </dsp:nvSpPr>
      <dsp:spPr>
        <a:xfrm rot="10800000">
          <a:off x="2391428" y="844"/>
          <a:ext cx="8571472" cy="929795"/>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0014" tIns="99060" rIns="184912" bIns="99060" numCol="1" spcCol="1270" anchor="ctr" anchorCtr="0">
          <a:noAutofit/>
        </a:bodyPr>
        <a:lstStyle/>
        <a:p>
          <a:pPr marL="0" lvl="0" indent="0" algn="just" defTabSz="1155700">
            <a:lnSpc>
              <a:spcPct val="90000"/>
            </a:lnSpc>
            <a:spcBef>
              <a:spcPct val="0"/>
            </a:spcBef>
            <a:spcAft>
              <a:spcPct val="35000"/>
            </a:spcAft>
            <a:buNone/>
          </a:pPr>
          <a:r>
            <a:rPr lang="en-IN" sz="2600" kern="1200" dirty="0">
              <a:latin typeface="Bookman Old Style" panose="02050604050505020204" pitchFamily="18" charset="0"/>
            </a:rPr>
            <a:t>It provides clear definition to employee of boundaries within which he/she has to work </a:t>
          </a:r>
          <a:endParaRPr lang="en-US" sz="2600" kern="1200" dirty="0">
            <a:latin typeface="Bookman Old Style" panose="02050604050505020204" pitchFamily="18" charset="0"/>
          </a:endParaRPr>
        </a:p>
      </dsp:txBody>
      <dsp:txXfrm rot="10800000">
        <a:off x="2623877" y="844"/>
        <a:ext cx="8339023" cy="929795"/>
      </dsp:txXfrm>
    </dsp:sp>
    <dsp:sp modelId="{8E01E161-61A1-4E08-988B-6CDA54C5324A}">
      <dsp:nvSpPr>
        <dsp:cNvPr id="0" name=""/>
        <dsp:cNvSpPr/>
      </dsp:nvSpPr>
      <dsp:spPr>
        <a:xfrm>
          <a:off x="1926531" y="844"/>
          <a:ext cx="929795" cy="92979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9ED2B5E-D898-40C0-A7D9-57436A7EA75F}">
      <dsp:nvSpPr>
        <dsp:cNvPr id="0" name=""/>
        <dsp:cNvSpPr/>
      </dsp:nvSpPr>
      <dsp:spPr>
        <a:xfrm rot="10800000">
          <a:off x="2391428" y="1169524"/>
          <a:ext cx="8571472" cy="929795"/>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0014" tIns="99060" rIns="184912" bIns="99060" numCol="1" spcCol="1270" anchor="ctr" anchorCtr="0">
          <a:noAutofit/>
        </a:bodyPr>
        <a:lstStyle/>
        <a:p>
          <a:pPr marL="0" lvl="0" indent="0" algn="just" defTabSz="1155700">
            <a:lnSpc>
              <a:spcPct val="90000"/>
            </a:lnSpc>
            <a:spcBef>
              <a:spcPct val="0"/>
            </a:spcBef>
            <a:spcAft>
              <a:spcPct val="35000"/>
            </a:spcAft>
            <a:buNone/>
          </a:pPr>
          <a:r>
            <a:rPr lang="en-IN" sz="2600" kern="1200" dirty="0">
              <a:latin typeface="Bookman Old Style" panose="02050604050505020204" pitchFamily="18" charset="0"/>
            </a:rPr>
            <a:t>It defines policy acceptable and unacceptable behaviour of employee</a:t>
          </a:r>
        </a:p>
      </dsp:txBody>
      <dsp:txXfrm rot="10800000">
        <a:off x="2623877" y="1169524"/>
        <a:ext cx="8339023" cy="929795"/>
      </dsp:txXfrm>
    </dsp:sp>
    <dsp:sp modelId="{A3ADC937-A61E-4AB7-851C-38E12DDC25E7}">
      <dsp:nvSpPr>
        <dsp:cNvPr id="0" name=""/>
        <dsp:cNvSpPr/>
      </dsp:nvSpPr>
      <dsp:spPr>
        <a:xfrm>
          <a:off x="1926531" y="1169524"/>
          <a:ext cx="929795" cy="92979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756A601-365A-438A-B134-867E4AA9EF06}">
      <dsp:nvSpPr>
        <dsp:cNvPr id="0" name=""/>
        <dsp:cNvSpPr/>
      </dsp:nvSpPr>
      <dsp:spPr>
        <a:xfrm rot="10800000">
          <a:off x="2391428" y="2338205"/>
          <a:ext cx="8571472" cy="929795"/>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0014" tIns="99060" rIns="184912" bIns="99060" numCol="1" spcCol="1270" anchor="ctr" anchorCtr="0">
          <a:noAutofit/>
        </a:bodyPr>
        <a:lstStyle/>
        <a:p>
          <a:pPr marL="0" lvl="0" indent="0" algn="just" defTabSz="1155700">
            <a:lnSpc>
              <a:spcPct val="90000"/>
            </a:lnSpc>
            <a:spcBef>
              <a:spcPct val="0"/>
            </a:spcBef>
            <a:spcAft>
              <a:spcPct val="35000"/>
            </a:spcAft>
            <a:buNone/>
          </a:pPr>
          <a:r>
            <a:rPr lang="en-IN" sz="2600" kern="1200" dirty="0">
              <a:latin typeface="Bookman Old Style" panose="02050604050505020204" pitchFamily="18" charset="0"/>
            </a:rPr>
            <a:t>It also provides guidelines for dealing with inappropriate behaviour of employee.</a:t>
          </a:r>
        </a:p>
      </dsp:txBody>
      <dsp:txXfrm rot="10800000">
        <a:off x="2623877" y="2338205"/>
        <a:ext cx="8339023" cy="929795"/>
      </dsp:txXfrm>
    </dsp:sp>
    <dsp:sp modelId="{09D7368E-B976-4A16-8AF4-401EA7585245}">
      <dsp:nvSpPr>
        <dsp:cNvPr id="0" name=""/>
        <dsp:cNvSpPr/>
      </dsp:nvSpPr>
      <dsp:spPr>
        <a:xfrm>
          <a:off x="1926531" y="2338205"/>
          <a:ext cx="929795" cy="92979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649F8807-1975-49A8-8CE2-83A6990D4CA5}">
      <dsp:nvSpPr>
        <dsp:cNvPr id="0" name=""/>
        <dsp:cNvSpPr/>
      </dsp:nvSpPr>
      <dsp:spPr>
        <a:xfrm rot="10800000">
          <a:off x="2391428" y="3506885"/>
          <a:ext cx="8571472" cy="929795"/>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0014" tIns="99060" rIns="184912" bIns="99060" numCol="1" spcCol="1270" anchor="ctr" anchorCtr="0">
          <a:noAutofit/>
        </a:bodyPr>
        <a:lstStyle/>
        <a:p>
          <a:pPr marL="0" lvl="0" indent="0" algn="just" defTabSz="1155700">
            <a:lnSpc>
              <a:spcPct val="90000"/>
            </a:lnSpc>
            <a:spcBef>
              <a:spcPct val="0"/>
            </a:spcBef>
            <a:spcAft>
              <a:spcPct val="35000"/>
            </a:spcAft>
            <a:buNone/>
          </a:pPr>
          <a:r>
            <a:rPr lang="en-IN" sz="2600" kern="1200" dirty="0">
              <a:latin typeface="Bookman Old Style" panose="02050604050505020204" pitchFamily="18" charset="0"/>
            </a:rPr>
            <a:t>The policy also set expectations of customer.</a:t>
          </a:r>
        </a:p>
      </dsp:txBody>
      <dsp:txXfrm rot="10800000">
        <a:off x="2623877" y="3506885"/>
        <a:ext cx="8339023" cy="929795"/>
      </dsp:txXfrm>
    </dsp:sp>
    <dsp:sp modelId="{ED6AC4BE-5E50-42F8-BAA6-B36CF72EBA34}">
      <dsp:nvSpPr>
        <dsp:cNvPr id="0" name=""/>
        <dsp:cNvSpPr/>
      </dsp:nvSpPr>
      <dsp:spPr>
        <a:xfrm>
          <a:off x="1926531" y="3506885"/>
          <a:ext cx="929795" cy="92979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B385D2-BD3A-4FC6-8C7A-2ED7308B2117}">
      <dsp:nvSpPr>
        <dsp:cNvPr id="0" name=""/>
        <dsp:cNvSpPr/>
      </dsp:nvSpPr>
      <dsp:spPr>
        <a:xfrm rot="10800000">
          <a:off x="216007" y="2299"/>
          <a:ext cx="10297177" cy="662519"/>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2153" tIns="91440" rIns="170688" bIns="91440" numCol="1" spcCol="1270" anchor="ctr" anchorCtr="0">
          <a:noAutofit/>
        </a:bodyPr>
        <a:lstStyle/>
        <a:p>
          <a:pPr marL="0" lvl="0" indent="0" algn="just" defTabSz="1066800">
            <a:lnSpc>
              <a:spcPct val="90000"/>
            </a:lnSpc>
            <a:spcBef>
              <a:spcPct val="0"/>
            </a:spcBef>
            <a:spcAft>
              <a:spcPct val="35000"/>
            </a:spcAft>
            <a:buNone/>
          </a:pPr>
          <a:r>
            <a:rPr lang="en-IN" sz="2400" kern="1200" dirty="0">
              <a:latin typeface="Bookman Old Style" panose="02050604050505020204" pitchFamily="18" charset="0"/>
            </a:rPr>
            <a:t>It encourages consistent organizational performance and behavior.</a:t>
          </a:r>
          <a:endParaRPr lang="en-US" sz="2400" kern="1200" dirty="0">
            <a:latin typeface="Bookman Old Style" panose="02050604050505020204" pitchFamily="18" charset="0"/>
          </a:endParaRPr>
        </a:p>
      </dsp:txBody>
      <dsp:txXfrm rot="10800000">
        <a:off x="381637" y="2299"/>
        <a:ext cx="10131547" cy="662519"/>
      </dsp:txXfrm>
    </dsp:sp>
    <dsp:sp modelId="{BF5C509E-3CF4-4D18-8013-4EC4969659E6}">
      <dsp:nvSpPr>
        <dsp:cNvPr id="0" name=""/>
        <dsp:cNvSpPr/>
      </dsp:nvSpPr>
      <dsp:spPr>
        <a:xfrm>
          <a:off x="1465879" y="2299"/>
          <a:ext cx="662519" cy="66251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55185425-60F5-4EE9-9162-7CC2B10EE2B7}">
      <dsp:nvSpPr>
        <dsp:cNvPr id="0" name=""/>
        <dsp:cNvSpPr/>
      </dsp:nvSpPr>
      <dsp:spPr>
        <a:xfrm rot="10800000">
          <a:off x="216007" y="862585"/>
          <a:ext cx="10297177" cy="662519"/>
        </a:xfrm>
        <a:prstGeom prst="homePlate">
          <a:avLst/>
        </a:prstGeom>
        <a:gradFill rotWithShape="0">
          <a:gsLst>
            <a:gs pos="0">
              <a:schemeClr val="accent4">
                <a:hueOff val="-892954"/>
                <a:satOff val="5380"/>
                <a:lumOff val="431"/>
                <a:alphaOff val="0"/>
                <a:shade val="51000"/>
                <a:satMod val="130000"/>
              </a:schemeClr>
            </a:gs>
            <a:gs pos="80000">
              <a:schemeClr val="accent4">
                <a:hueOff val="-892954"/>
                <a:satOff val="5380"/>
                <a:lumOff val="431"/>
                <a:alphaOff val="0"/>
                <a:shade val="93000"/>
                <a:satMod val="130000"/>
              </a:schemeClr>
            </a:gs>
            <a:gs pos="100000">
              <a:schemeClr val="accent4">
                <a:hueOff val="-892954"/>
                <a:satOff val="5380"/>
                <a:lumOff val="431"/>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2153" tIns="91440" rIns="170688" bIns="91440" numCol="1" spcCol="1270" anchor="ctr" anchorCtr="0">
          <a:noAutofit/>
        </a:bodyPr>
        <a:lstStyle/>
        <a:p>
          <a:pPr marL="0" lvl="0" indent="0" algn="just" defTabSz="1066800">
            <a:lnSpc>
              <a:spcPct val="90000"/>
            </a:lnSpc>
            <a:spcBef>
              <a:spcPct val="0"/>
            </a:spcBef>
            <a:spcAft>
              <a:spcPct val="35000"/>
            </a:spcAft>
            <a:buNone/>
          </a:pPr>
          <a:r>
            <a:rPr lang="en-IN" sz="2400" kern="1200" dirty="0">
              <a:latin typeface="Bookman Old Style" panose="02050604050505020204" pitchFamily="18" charset="0"/>
            </a:rPr>
            <a:t>It provides a support for consistent service to customers. </a:t>
          </a:r>
        </a:p>
      </dsp:txBody>
      <dsp:txXfrm rot="10800000">
        <a:off x="381637" y="862585"/>
        <a:ext cx="10131547" cy="662519"/>
      </dsp:txXfrm>
    </dsp:sp>
    <dsp:sp modelId="{D6A163AD-DAEA-4A53-9BDE-295BE274A31D}">
      <dsp:nvSpPr>
        <dsp:cNvPr id="0" name=""/>
        <dsp:cNvSpPr/>
      </dsp:nvSpPr>
      <dsp:spPr>
        <a:xfrm>
          <a:off x="1465879" y="862585"/>
          <a:ext cx="662519" cy="66251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9FE4D47-F67B-41D8-A363-5FEC4643FBB5}">
      <dsp:nvSpPr>
        <dsp:cNvPr id="0" name=""/>
        <dsp:cNvSpPr/>
      </dsp:nvSpPr>
      <dsp:spPr>
        <a:xfrm rot="10800000">
          <a:off x="216007" y="1722872"/>
          <a:ext cx="10297177" cy="662519"/>
        </a:xfrm>
        <a:prstGeom prst="homePlate">
          <a:avLst/>
        </a:prstGeom>
        <a:gradFill rotWithShape="0">
          <a:gsLst>
            <a:gs pos="0">
              <a:schemeClr val="accent4">
                <a:hueOff val="-1785908"/>
                <a:satOff val="10760"/>
                <a:lumOff val="862"/>
                <a:alphaOff val="0"/>
                <a:shade val="51000"/>
                <a:satMod val="130000"/>
              </a:schemeClr>
            </a:gs>
            <a:gs pos="80000">
              <a:schemeClr val="accent4">
                <a:hueOff val="-1785908"/>
                <a:satOff val="10760"/>
                <a:lumOff val="862"/>
                <a:alphaOff val="0"/>
                <a:shade val="93000"/>
                <a:satMod val="130000"/>
              </a:schemeClr>
            </a:gs>
            <a:gs pos="100000">
              <a:schemeClr val="accent4">
                <a:hueOff val="-1785908"/>
                <a:satOff val="10760"/>
                <a:lumOff val="86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2153" tIns="91440" rIns="170688" bIns="91440" numCol="1" spcCol="1270" anchor="ctr" anchorCtr="0">
          <a:noAutofit/>
        </a:bodyPr>
        <a:lstStyle/>
        <a:p>
          <a:pPr marL="0" lvl="0" indent="0" algn="just" defTabSz="1066800">
            <a:lnSpc>
              <a:spcPct val="90000"/>
            </a:lnSpc>
            <a:spcBef>
              <a:spcPct val="0"/>
            </a:spcBef>
            <a:spcAft>
              <a:spcPct val="35000"/>
            </a:spcAft>
            <a:buNone/>
          </a:pPr>
          <a:r>
            <a:rPr lang="en-IN" sz="2400" kern="1200">
              <a:latin typeface="Bookman Old Style" panose="02050604050505020204" pitchFamily="18" charset="0"/>
            </a:rPr>
            <a:t>It also safeguards the organization against legal issues or liabilities.</a:t>
          </a:r>
        </a:p>
      </dsp:txBody>
      <dsp:txXfrm rot="10800000">
        <a:off x="381637" y="1722872"/>
        <a:ext cx="10131547" cy="662519"/>
      </dsp:txXfrm>
    </dsp:sp>
    <dsp:sp modelId="{832A0B97-371F-48EC-9B6D-E0F9B2E5C2D3}">
      <dsp:nvSpPr>
        <dsp:cNvPr id="0" name=""/>
        <dsp:cNvSpPr/>
      </dsp:nvSpPr>
      <dsp:spPr>
        <a:xfrm>
          <a:off x="1465879" y="1722872"/>
          <a:ext cx="662519" cy="66251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B08145D3-0FC7-4113-8AC9-E4602993D9FA}">
      <dsp:nvSpPr>
        <dsp:cNvPr id="0" name=""/>
        <dsp:cNvSpPr/>
      </dsp:nvSpPr>
      <dsp:spPr>
        <a:xfrm rot="10800000">
          <a:off x="216007" y="2583159"/>
          <a:ext cx="10297177" cy="662519"/>
        </a:xfrm>
        <a:prstGeom prst="homePlate">
          <a:avLst/>
        </a:prstGeom>
        <a:gradFill rotWithShape="0">
          <a:gsLst>
            <a:gs pos="0">
              <a:schemeClr val="accent4">
                <a:hueOff val="-2678862"/>
                <a:satOff val="16139"/>
                <a:lumOff val="1294"/>
                <a:alphaOff val="0"/>
                <a:shade val="51000"/>
                <a:satMod val="130000"/>
              </a:schemeClr>
            </a:gs>
            <a:gs pos="80000">
              <a:schemeClr val="accent4">
                <a:hueOff val="-2678862"/>
                <a:satOff val="16139"/>
                <a:lumOff val="1294"/>
                <a:alphaOff val="0"/>
                <a:shade val="93000"/>
                <a:satMod val="130000"/>
              </a:schemeClr>
            </a:gs>
            <a:gs pos="100000">
              <a:schemeClr val="accent4">
                <a:hueOff val="-2678862"/>
                <a:satOff val="16139"/>
                <a:lumOff val="1294"/>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2153" tIns="91440" rIns="170688" bIns="91440" numCol="1" spcCol="1270" anchor="ctr" anchorCtr="0">
          <a:noAutofit/>
        </a:bodyPr>
        <a:lstStyle/>
        <a:p>
          <a:pPr marL="0" lvl="0" indent="0" algn="just" defTabSz="1066800">
            <a:lnSpc>
              <a:spcPct val="90000"/>
            </a:lnSpc>
            <a:spcBef>
              <a:spcPct val="0"/>
            </a:spcBef>
            <a:spcAft>
              <a:spcPct val="35000"/>
            </a:spcAft>
            <a:buNone/>
          </a:pPr>
          <a:r>
            <a:rPr lang="en-IN" sz="2400" kern="1200">
              <a:latin typeface="Bookman Old Style" panose="02050604050505020204" pitchFamily="18" charset="0"/>
            </a:rPr>
            <a:t>It helps to protect organizations and customer proprietary information and other assets. </a:t>
          </a:r>
        </a:p>
      </dsp:txBody>
      <dsp:txXfrm rot="10800000">
        <a:off x="381637" y="2583159"/>
        <a:ext cx="10131547" cy="662519"/>
      </dsp:txXfrm>
    </dsp:sp>
    <dsp:sp modelId="{8A1E3C80-C5C7-4218-9C08-A6B13BA95FD3}">
      <dsp:nvSpPr>
        <dsp:cNvPr id="0" name=""/>
        <dsp:cNvSpPr/>
      </dsp:nvSpPr>
      <dsp:spPr>
        <a:xfrm>
          <a:off x="1465879" y="2583159"/>
          <a:ext cx="662519" cy="66251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68262E0B-B109-42F8-B64F-5C8625516BCB}">
      <dsp:nvSpPr>
        <dsp:cNvPr id="0" name=""/>
        <dsp:cNvSpPr/>
      </dsp:nvSpPr>
      <dsp:spPr>
        <a:xfrm rot="10800000">
          <a:off x="216007" y="3443446"/>
          <a:ext cx="10297177" cy="662519"/>
        </a:xfrm>
        <a:prstGeom prst="homePlate">
          <a:avLst/>
        </a:prstGeom>
        <a:gradFill rotWithShape="0">
          <a:gsLst>
            <a:gs pos="0">
              <a:schemeClr val="accent4">
                <a:hueOff val="-3571816"/>
                <a:satOff val="21519"/>
                <a:lumOff val="1725"/>
                <a:alphaOff val="0"/>
                <a:shade val="51000"/>
                <a:satMod val="130000"/>
              </a:schemeClr>
            </a:gs>
            <a:gs pos="80000">
              <a:schemeClr val="accent4">
                <a:hueOff val="-3571816"/>
                <a:satOff val="21519"/>
                <a:lumOff val="1725"/>
                <a:alphaOff val="0"/>
                <a:shade val="93000"/>
                <a:satMod val="130000"/>
              </a:schemeClr>
            </a:gs>
            <a:gs pos="100000">
              <a:schemeClr val="accent4">
                <a:hueOff val="-3571816"/>
                <a:satOff val="21519"/>
                <a:lumOff val="172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2153" tIns="91440" rIns="170688" bIns="91440" numCol="1" spcCol="1270" anchor="ctr" anchorCtr="0">
          <a:noAutofit/>
        </a:bodyPr>
        <a:lstStyle/>
        <a:p>
          <a:pPr marL="0" lvl="0" indent="0" algn="just" defTabSz="1066800">
            <a:lnSpc>
              <a:spcPct val="90000"/>
            </a:lnSpc>
            <a:spcBef>
              <a:spcPct val="0"/>
            </a:spcBef>
            <a:spcAft>
              <a:spcPct val="35000"/>
            </a:spcAft>
            <a:buNone/>
          </a:pPr>
          <a:r>
            <a:rPr lang="en-IN" sz="2400" kern="1200">
              <a:latin typeface="Bookman Old Style" panose="02050604050505020204" pitchFamily="18" charset="0"/>
            </a:rPr>
            <a:t>It helps both employer and employee to react at different situations in similar way. </a:t>
          </a:r>
        </a:p>
      </dsp:txBody>
      <dsp:txXfrm rot="10800000">
        <a:off x="381637" y="3443446"/>
        <a:ext cx="10131547" cy="662519"/>
      </dsp:txXfrm>
    </dsp:sp>
    <dsp:sp modelId="{3B995B40-D2B7-4510-BFF9-191B832BA50C}">
      <dsp:nvSpPr>
        <dsp:cNvPr id="0" name=""/>
        <dsp:cNvSpPr/>
      </dsp:nvSpPr>
      <dsp:spPr>
        <a:xfrm>
          <a:off x="1465879" y="3443446"/>
          <a:ext cx="662519" cy="66251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752C27D-E1E4-45D8-BD84-024EFB23AC8D}">
      <dsp:nvSpPr>
        <dsp:cNvPr id="0" name=""/>
        <dsp:cNvSpPr/>
      </dsp:nvSpPr>
      <dsp:spPr>
        <a:xfrm rot="10800000">
          <a:off x="216007" y="4303733"/>
          <a:ext cx="10297177" cy="662519"/>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2153" tIns="91440" rIns="170688" bIns="91440" numCol="1" spcCol="1270" anchor="ctr" anchorCtr="0">
          <a:noAutofit/>
        </a:bodyPr>
        <a:lstStyle/>
        <a:p>
          <a:pPr marL="0" lvl="0" indent="0" algn="just" defTabSz="1066800">
            <a:lnSpc>
              <a:spcPct val="90000"/>
            </a:lnSpc>
            <a:spcBef>
              <a:spcPct val="0"/>
            </a:spcBef>
            <a:spcAft>
              <a:spcPct val="35000"/>
            </a:spcAft>
            <a:buNone/>
          </a:pPr>
          <a:r>
            <a:rPr lang="en-IN" sz="2400" kern="1200" dirty="0">
              <a:latin typeface="Bookman Old Style" panose="02050604050505020204" pitchFamily="18" charset="0"/>
            </a:rPr>
            <a:t>This also reduces the chances of unfair practices in organization.</a:t>
          </a:r>
        </a:p>
      </dsp:txBody>
      <dsp:txXfrm rot="10800000">
        <a:off x="381637" y="4303733"/>
        <a:ext cx="10131547" cy="662519"/>
      </dsp:txXfrm>
    </dsp:sp>
    <dsp:sp modelId="{B300646D-67C1-46AA-9F5A-AC4A8291549E}">
      <dsp:nvSpPr>
        <dsp:cNvPr id="0" name=""/>
        <dsp:cNvSpPr/>
      </dsp:nvSpPr>
      <dsp:spPr>
        <a:xfrm>
          <a:off x="1465879" y="4303733"/>
          <a:ext cx="662519" cy="66251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B0C648-4688-4921-8386-06E62E82F988}">
      <dsp:nvSpPr>
        <dsp:cNvPr id="0" name=""/>
        <dsp:cNvSpPr/>
      </dsp:nvSpPr>
      <dsp:spPr>
        <a:xfrm rot="10800000">
          <a:off x="2591579" y="440"/>
          <a:ext cx="8698716" cy="1602197"/>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06524" tIns="99060" rIns="184912" bIns="99060" numCol="1" spcCol="1270" anchor="ctr" anchorCtr="0">
          <a:noAutofit/>
        </a:bodyPr>
        <a:lstStyle/>
        <a:p>
          <a:pPr marL="0" lvl="0" indent="0" algn="just" defTabSz="1155700">
            <a:lnSpc>
              <a:spcPct val="90000"/>
            </a:lnSpc>
            <a:spcBef>
              <a:spcPct val="0"/>
            </a:spcBef>
            <a:spcAft>
              <a:spcPct val="35000"/>
            </a:spcAft>
            <a:buNone/>
          </a:pPr>
          <a:r>
            <a:rPr lang="en-IN" sz="2600" kern="1200" dirty="0">
              <a:latin typeface="Bookman Old Style" panose="02050604050505020204" pitchFamily="18" charset="0"/>
            </a:rPr>
            <a:t>It provides clarity to the reader when dealing with accountability issues that is of critical importance to the organization.</a:t>
          </a:r>
          <a:endParaRPr lang="en-US" sz="2600" kern="1200" dirty="0">
            <a:latin typeface="Bookman Old Style" panose="02050604050505020204" pitchFamily="18" charset="0"/>
          </a:endParaRPr>
        </a:p>
      </dsp:txBody>
      <dsp:txXfrm rot="10800000">
        <a:off x="2992128" y="440"/>
        <a:ext cx="8298167" cy="1602197"/>
      </dsp:txXfrm>
    </dsp:sp>
    <dsp:sp modelId="{37892573-DC9E-49B1-9A6A-087E75A58FE8}">
      <dsp:nvSpPr>
        <dsp:cNvPr id="0" name=""/>
        <dsp:cNvSpPr/>
      </dsp:nvSpPr>
      <dsp:spPr>
        <a:xfrm>
          <a:off x="1790480" y="440"/>
          <a:ext cx="1602197" cy="1602197"/>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5740C98-9CF1-4D62-A7DD-292E109FF4D4}">
      <dsp:nvSpPr>
        <dsp:cNvPr id="0" name=""/>
        <dsp:cNvSpPr/>
      </dsp:nvSpPr>
      <dsp:spPr>
        <a:xfrm rot="10800000">
          <a:off x="2591579" y="2003186"/>
          <a:ext cx="8698716" cy="1602197"/>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06524" tIns="99060" rIns="184912" bIns="99060" numCol="1" spcCol="1270" anchor="ctr" anchorCtr="0">
          <a:noAutofit/>
        </a:bodyPr>
        <a:lstStyle/>
        <a:p>
          <a:pPr marL="0" lvl="0" indent="0" algn="just" defTabSz="1155700">
            <a:lnSpc>
              <a:spcPct val="90000"/>
            </a:lnSpc>
            <a:spcBef>
              <a:spcPct val="0"/>
            </a:spcBef>
            <a:spcAft>
              <a:spcPct val="35000"/>
            </a:spcAft>
            <a:buNone/>
          </a:pPr>
          <a:r>
            <a:rPr lang="en-IN" sz="2600" kern="1200" dirty="0">
              <a:latin typeface="Bookman Old Style" panose="02050604050505020204" pitchFamily="18" charset="0"/>
            </a:rPr>
            <a:t>It helps to support and explain the standards expected from employees and help employers manage staff more effectively.</a:t>
          </a:r>
        </a:p>
      </dsp:txBody>
      <dsp:txXfrm rot="10800000">
        <a:off x="2992128" y="2003186"/>
        <a:ext cx="8298167" cy="1602197"/>
      </dsp:txXfrm>
    </dsp:sp>
    <dsp:sp modelId="{0D971EDA-9513-4D51-8B6A-BE7FC8BC2033}">
      <dsp:nvSpPr>
        <dsp:cNvPr id="0" name=""/>
        <dsp:cNvSpPr/>
      </dsp:nvSpPr>
      <dsp:spPr>
        <a:xfrm>
          <a:off x="1790480" y="2003186"/>
          <a:ext cx="1602197" cy="1602197"/>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F3BF52-FD38-453C-99F6-D1E25CFBCEF6}">
      <dsp:nvSpPr>
        <dsp:cNvPr id="0" name=""/>
        <dsp:cNvSpPr/>
      </dsp:nvSpPr>
      <dsp:spPr>
        <a:xfrm>
          <a:off x="-4081952" y="-626512"/>
          <a:ext cx="4864141" cy="4864141"/>
        </a:xfrm>
        <a:prstGeom prst="blockArc">
          <a:avLst>
            <a:gd name="adj1" fmla="val 18900000"/>
            <a:gd name="adj2" fmla="val 2700000"/>
            <a:gd name="adj3" fmla="val 444"/>
          </a:avLst>
        </a:pr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E01C59D-0CC5-46BA-8ECB-E12BFF1DCA06}">
      <dsp:nvSpPr>
        <dsp:cNvPr id="0" name=""/>
        <dsp:cNvSpPr/>
      </dsp:nvSpPr>
      <dsp:spPr>
        <a:xfrm>
          <a:off x="409855" y="213386"/>
          <a:ext cx="9551222" cy="684007"/>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40955" tIns="60960" rIns="60960" bIns="60960" numCol="1" spcCol="1270" anchor="ctr" anchorCtr="0">
          <a:noAutofit/>
        </a:bodyPr>
        <a:lstStyle/>
        <a:p>
          <a:pPr marL="0" lvl="0" indent="0" algn="l" defTabSz="1066800">
            <a:lnSpc>
              <a:spcPct val="90000"/>
            </a:lnSpc>
            <a:spcBef>
              <a:spcPct val="0"/>
            </a:spcBef>
            <a:spcAft>
              <a:spcPct val="35000"/>
            </a:spcAft>
            <a:buNone/>
          </a:pPr>
          <a:r>
            <a:rPr lang="en-IN" sz="2400" kern="1200">
              <a:latin typeface="Bookman Old Style" panose="02050604050505020204" pitchFamily="18" charset="0"/>
            </a:rPr>
            <a:t>They guide employee hard work.</a:t>
          </a:r>
        </a:p>
      </dsp:txBody>
      <dsp:txXfrm>
        <a:off x="409855" y="213386"/>
        <a:ext cx="9551222" cy="684007"/>
      </dsp:txXfrm>
    </dsp:sp>
    <dsp:sp modelId="{8493DD47-5FF6-4846-AE71-2FD80735EB7A}">
      <dsp:nvSpPr>
        <dsp:cNvPr id="0" name=""/>
        <dsp:cNvSpPr/>
      </dsp:nvSpPr>
      <dsp:spPr>
        <a:xfrm>
          <a:off x="62646" y="208180"/>
          <a:ext cx="694417" cy="694417"/>
        </a:xfrm>
        <a:prstGeom prst="ellipse">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E7FD7D5-B14E-4280-B365-82D38BB292EC}">
      <dsp:nvSpPr>
        <dsp:cNvPr id="0" name=""/>
        <dsp:cNvSpPr/>
      </dsp:nvSpPr>
      <dsp:spPr>
        <a:xfrm>
          <a:off x="728356" y="1046832"/>
          <a:ext cx="9232721" cy="684007"/>
        </a:xfrm>
        <a:prstGeom prst="rect">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40955" tIns="60960" rIns="60960" bIns="60960" numCol="1" spcCol="1270" anchor="ctr" anchorCtr="0">
          <a:noAutofit/>
        </a:bodyPr>
        <a:lstStyle/>
        <a:p>
          <a:pPr marL="0" lvl="0" indent="0" algn="l" defTabSz="1066800">
            <a:lnSpc>
              <a:spcPct val="90000"/>
            </a:lnSpc>
            <a:spcBef>
              <a:spcPct val="0"/>
            </a:spcBef>
            <a:spcAft>
              <a:spcPct val="35000"/>
            </a:spcAft>
            <a:buNone/>
          </a:pPr>
          <a:r>
            <a:rPr lang="en-IN" sz="2400" kern="1200">
              <a:latin typeface="Bookman Old Style" panose="02050604050505020204" pitchFamily="18" charset="0"/>
            </a:rPr>
            <a:t>It validates a company’s activities and survival. </a:t>
          </a:r>
        </a:p>
      </dsp:txBody>
      <dsp:txXfrm>
        <a:off x="728356" y="1046832"/>
        <a:ext cx="9232721" cy="684007"/>
      </dsp:txXfrm>
    </dsp:sp>
    <dsp:sp modelId="{27BACA01-044B-4834-8DC3-30EE73F3004C}">
      <dsp:nvSpPr>
        <dsp:cNvPr id="0" name=""/>
        <dsp:cNvSpPr/>
      </dsp:nvSpPr>
      <dsp:spPr>
        <a:xfrm>
          <a:off x="381147" y="1041626"/>
          <a:ext cx="694417" cy="694417"/>
        </a:xfrm>
        <a:prstGeom prst="ellipse">
          <a:avLst/>
        </a:prstGeom>
        <a:solidFill>
          <a:schemeClr val="lt1">
            <a:hueOff val="0"/>
            <a:satOff val="0"/>
            <a:lumOff val="0"/>
            <a:alphaOff val="0"/>
          </a:schemeClr>
        </a:solidFill>
        <a:ln w="9525" cap="flat" cmpd="sng" algn="ctr">
          <a:solidFill>
            <a:schemeClr val="accent4">
              <a:hueOff val="-1488257"/>
              <a:satOff val="8966"/>
              <a:lumOff val="719"/>
              <a:alphaOff val="0"/>
            </a:schemeClr>
          </a:solidFill>
          <a:prstDash val="solid"/>
        </a:ln>
        <a:effectLst/>
      </dsp:spPr>
      <dsp:style>
        <a:lnRef idx="1">
          <a:scrgbClr r="0" g="0" b="0"/>
        </a:lnRef>
        <a:fillRef idx="1">
          <a:scrgbClr r="0" g="0" b="0"/>
        </a:fillRef>
        <a:effectRef idx="0">
          <a:scrgbClr r="0" g="0" b="0"/>
        </a:effectRef>
        <a:fontRef idx="minor"/>
      </dsp:style>
    </dsp:sp>
    <dsp:sp modelId="{A972D514-33BE-4594-8EFE-74F39DFCBD29}">
      <dsp:nvSpPr>
        <dsp:cNvPr id="0" name=""/>
        <dsp:cNvSpPr/>
      </dsp:nvSpPr>
      <dsp:spPr>
        <a:xfrm>
          <a:off x="728356" y="1880277"/>
          <a:ext cx="9232721" cy="684007"/>
        </a:xfrm>
        <a:prstGeom prst="rect">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40955" tIns="60960" rIns="60960" bIns="60960" numCol="1" spcCol="1270" anchor="ctr" anchorCtr="0">
          <a:noAutofit/>
        </a:bodyPr>
        <a:lstStyle/>
        <a:p>
          <a:pPr marL="0" lvl="0" indent="0" algn="l" defTabSz="1066800">
            <a:lnSpc>
              <a:spcPct val="90000"/>
            </a:lnSpc>
            <a:spcBef>
              <a:spcPct val="0"/>
            </a:spcBef>
            <a:spcAft>
              <a:spcPct val="35000"/>
            </a:spcAft>
            <a:buNone/>
          </a:pPr>
          <a:r>
            <a:rPr lang="en-IN" sz="2400" kern="1200" dirty="0">
              <a:latin typeface="Bookman Old Style" panose="02050604050505020204" pitchFamily="18" charset="0"/>
            </a:rPr>
            <a:t>It defines performance standards.</a:t>
          </a:r>
        </a:p>
      </dsp:txBody>
      <dsp:txXfrm>
        <a:off x="728356" y="1880277"/>
        <a:ext cx="9232721" cy="684007"/>
      </dsp:txXfrm>
    </dsp:sp>
    <dsp:sp modelId="{B2C1A605-4353-4D20-AECC-30CFD4396861}">
      <dsp:nvSpPr>
        <dsp:cNvPr id="0" name=""/>
        <dsp:cNvSpPr/>
      </dsp:nvSpPr>
      <dsp:spPr>
        <a:xfrm>
          <a:off x="381147" y="1875072"/>
          <a:ext cx="694417" cy="694417"/>
        </a:xfrm>
        <a:prstGeom prst="ellipse">
          <a:avLst/>
        </a:prstGeom>
        <a:solidFill>
          <a:schemeClr val="lt1">
            <a:hueOff val="0"/>
            <a:satOff val="0"/>
            <a:lumOff val="0"/>
            <a:alphaOff val="0"/>
          </a:schemeClr>
        </a:solidFill>
        <a:ln w="9525" cap="flat" cmpd="sng" algn="ctr">
          <a:solidFill>
            <a:schemeClr val="accent4">
              <a:hueOff val="-2976513"/>
              <a:satOff val="17933"/>
              <a:lumOff val="1437"/>
              <a:alphaOff val="0"/>
            </a:schemeClr>
          </a:solidFill>
          <a:prstDash val="solid"/>
        </a:ln>
        <a:effectLst/>
      </dsp:spPr>
      <dsp:style>
        <a:lnRef idx="1">
          <a:scrgbClr r="0" g="0" b="0"/>
        </a:lnRef>
        <a:fillRef idx="1">
          <a:scrgbClr r="0" g="0" b="0"/>
        </a:fillRef>
        <a:effectRef idx="0">
          <a:scrgbClr r="0" g="0" b="0"/>
        </a:effectRef>
        <a:fontRef idx="minor"/>
      </dsp:style>
    </dsp:sp>
    <dsp:sp modelId="{CF00388F-88FF-4E84-B8C3-862413E70686}">
      <dsp:nvSpPr>
        <dsp:cNvPr id="0" name=""/>
        <dsp:cNvSpPr/>
      </dsp:nvSpPr>
      <dsp:spPr>
        <a:xfrm>
          <a:off x="409855" y="2713723"/>
          <a:ext cx="9551222" cy="684007"/>
        </a:xfrm>
        <a:prstGeom prst="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40955" tIns="60960" rIns="60960" bIns="60960" numCol="1" spcCol="1270" anchor="ctr" anchorCtr="0">
          <a:noAutofit/>
        </a:bodyPr>
        <a:lstStyle/>
        <a:p>
          <a:pPr marL="0" lvl="0" indent="0" algn="l" defTabSz="1066800">
            <a:lnSpc>
              <a:spcPct val="90000"/>
            </a:lnSpc>
            <a:spcBef>
              <a:spcPct val="0"/>
            </a:spcBef>
            <a:spcAft>
              <a:spcPct val="35000"/>
            </a:spcAft>
            <a:buNone/>
          </a:pPr>
          <a:r>
            <a:rPr lang="en-IN" sz="2400" kern="1200" dirty="0">
              <a:latin typeface="Bookman Old Style" panose="02050604050505020204" pitchFamily="18" charset="0"/>
            </a:rPr>
            <a:t>It provides constraints to pursue unnecessary goals and function as behavioural incentives.</a:t>
          </a:r>
        </a:p>
      </dsp:txBody>
      <dsp:txXfrm>
        <a:off x="409855" y="2713723"/>
        <a:ext cx="9551222" cy="684007"/>
      </dsp:txXfrm>
    </dsp:sp>
    <dsp:sp modelId="{D7B4D8F5-8EA7-431B-A361-397E394C18BE}">
      <dsp:nvSpPr>
        <dsp:cNvPr id="0" name=""/>
        <dsp:cNvSpPr/>
      </dsp:nvSpPr>
      <dsp:spPr>
        <a:xfrm>
          <a:off x="62646" y="2708518"/>
          <a:ext cx="694417" cy="694417"/>
        </a:xfrm>
        <a:prstGeom prst="ellipse">
          <a:avLst/>
        </a:prstGeom>
        <a:solidFill>
          <a:schemeClr val="lt1">
            <a:hueOff val="0"/>
            <a:satOff val="0"/>
            <a:lumOff val="0"/>
            <a:alphaOff val="0"/>
          </a:schemeClr>
        </a:solidFill>
        <a:ln w="9525" cap="flat" cmpd="sng" algn="ctr">
          <a:solidFill>
            <a:schemeClr val="accent4">
              <a:hueOff val="-4464770"/>
              <a:satOff val="26899"/>
              <a:lumOff val="2156"/>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94C337-EB03-474D-9FEA-E5FAEE490C77}">
      <dsp:nvSpPr>
        <dsp:cNvPr id="0" name=""/>
        <dsp:cNvSpPr/>
      </dsp:nvSpPr>
      <dsp:spPr>
        <a:xfrm>
          <a:off x="406597" y="22"/>
          <a:ext cx="3069569" cy="1473794"/>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latin typeface="Bookman Old Style" panose="02050604050505020204" pitchFamily="18" charset="0"/>
            </a:rPr>
            <a:t>Define a company’s intention or purpose</a:t>
          </a:r>
          <a:endParaRPr lang="en-US" sz="2000" kern="1200" dirty="0">
            <a:latin typeface="Bookman Old Style" panose="02050604050505020204" pitchFamily="18" charset="0"/>
          </a:endParaRPr>
        </a:p>
      </dsp:txBody>
      <dsp:txXfrm>
        <a:off x="406597" y="22"/>
        <a:ext cx="3069569" cy="1473794"/>
      </dsp:txXfrm>
    </dsp:sp>
    <dsp:sp modelId="{79CB0F1B-627A-41FB-B060-314A99049B52}">
      <dsp:nvSpPr>
        <dsp:cNvPr id="0" name=""/>
        <dsp:cNvSpPr/>
      </dsp:nvSpPr>
      <dsp:spPr>
        <a:xfrm>
          <a:off x="3721799" y="22"/>
          <a:ext cx="3069569" cy="1473794"/>
        </a:xfrm>
        <a:prstGeom prst="rect">
          <a:avLst/>
        </a:prstGeom>
        <a:gradFill rotWithShape="0">
          <a:gsLst>
            <a:gs pos="0">
              <a:schemeClr val="accent4">
                <a:hueOff val="-558096"/>
                <a:satOff val="3362"/>
                <a:lumOff val="270"/>
                <a:alphaOff val="0"/>
                <a:shade val="51000"/>
                <a:satMod val="130000"/>
              </a:schemeClr>
            </a:gs>
            <a:gs pos="80000">
              <a:schemeClr val="accent4">
                <a:hueOff val="-558096"/>
                <a:satOff val="3362"/>
                <a:lumOff val="270"/>
                <a:alphaOff val="0"/>
                <a:shade val="93000"/>
                <a:satMod val="130000"/>
              </a:schemeClr>
            </a:gs>
            <a:gs pos="100000">
              <a:schemeClr val="accent4">
                <a:hueOff val="-558096"/>
                <a:satOff val="3362"/>
                <a:lumOff val="27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latin typeface="Bookman Old Style" panose="02050604050505020204" pitchFamily="18" charset="0"/>
            </a:rPr>
            <a:t>Assists in company’s growth and achieving financial objectives</a:t>
          </a:r>
          <a:endParaRPr lang="en-US" sz="2000" kern="1200" dirty="0">
            <a:latin typeface="Bookman Old Style" panose="02050604050505020204" pitchFamily="18" charset="0"/>
          </a:endParaRPr>
        </a:p>
      </dsp:txBody>
      <dsp:txXfrm>
        <a:off x="3721799" y="22"/>
        <a:ext cx="3069569" cy="1473794"/>
      </dsp:txXfrm>
    </dsp:sp>
    <dsp:sp modelId="{2218128D-88A4-4CFB-BC99-7788DD7BED18}">
      <dsp:nvSpPr>
        <dsp:cNvPr id="0" name=""/>
        <dsp:cNvSpPr/>
      </dsp:nvSpPr>
      <dsp:spPr>
        <a:xfrm>
          <a:off x="7037001" y="22"/>
          <a:ext cx="3069569" cy="1473794"/>
        </a:xfrm>
        <a:prstGeom prst="rect">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latin typeface="Bookman Old Style" panose="02050604050505020204" pitchFamily="18" charset="0"/>
            </a:rPr>
            <a:t>Help a business to measure their organization’s progress</a:t>
          </a:r>
          <a:endParaRPr lang="en-US" sz="2000" kern="1200" dirty="0">
            <a:latin typeface="Bookman Old Style" panose="02050604050505020204" pitchFamily="18" charset="0"/>
          </a:endParaRPr>
        </a:p>
      </dsp:txBody>
      <dsp:txXfrm>
        <a:off x="7037001" y="22"/>
        <a:ext cx="3069569" cy="1473794"/>
      </dsp:txXfrm>
    </dsp:sp>
    <dsp:sp modelId="{78262C02-0D13-4C4B-A3AF-366768FFB376}">
      <dsp:nvSpPr>
        <dsp:cNvPr id="0" name=""/>
        <dsp:cNvSpPr/>
      </dsp:nvSpPr>
      <dsp:spPr>
        <a:xfrm>
          <a:off x="406597" y="1719449"/>
          <a:ext cx="3069569" cy="1473794"/>
        </a:xfrm>
        <a:prstGeom prst="rect">
          <a:avLst/>
        </a:prstGeom>
        <a:gradFill rotWithShape="0">
          <a:gsLst>
            <a:gs pos="0">
              <a:schemeClr val="accent4">
                <a:hueOff val="-1674289"/>
                <a:satOff val="10087"/>
                <a:lumOff val="809"/>
                <a:alphaOff val="0"/>
                <a:shade val="51000"/>
                <a:satMod val="130000"/>
              </a:schemeClr>
            </a:gs>
            <a:gs pos="80000">
              <a:schemeClr val="accent4">
                <a:hueOff val="-1674289"/>
                <a:satOff val="10087"/>
                <a:lumOff val="809"/>
                <a:alphaOff val="0"/>
                <a:shade val="93000"/>
                <a:satMod val="130000"/>
              </a:schemeClr>
            </a:gs>
            <a:gs pos="100000">
              <a:schemeClr val="accent4">
                <a:hueOff val="-1674289"/>
                <a:satOff val="10087"/>
                <a:lumOff val="80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latin typeface="Bookman Old Style" panose="02050604050505020204" pitchFamily="18" charset="0"/>
            </a:rPr>
            <a:t>Determines the tasks</a:t>
          </a:r>
          <a:endParaRPr lang="en-US" sz="2000" kern="1200" dirty="0">
            <a:latin typeface="Bookman Old Style" panose="02050604050505020204" pitchFamily="18" charset="0"/>
          </a:endParaRPr>
        </a:p>
      </dsp:txBody>
      <dsp:txXfrm>
        <a:off x="406597" y="1719449"/>
        <a:ext cx="3069569" cy="1473794"/>
      </dsp:txXfrm>
    </dsp:sp>
    <dsp:sp modelId="{5CD90005-DEED-441E-8F63-360844B3BC50}">
      <dsp:nvSpPr>
        <dsp:cNvPr id="0" name=""/>
        <dsp:cNvSpPr/>
      </dsp:nvSpPr>
      <dsp:spPr>
        <a:xfrm>
          <a:off x="3721799" y="1719449"/>
          <a:ext cx="3069569" cy="1473794"/>
        </a:xfrm>
        <a:prstGeom prst="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latin typeface="Bookman Old Style" panose="02050604050505020204" pitchFamily="18" charset="0"/>
            </a:rPr>
            <a:t>Goals have to be specific, achievable, measurable and timely</a:t>
          </a:r>
          <a:endParaRPr lang="en-US" sz="2000" kern="1200" dirty="0">
            <a:latin typeface="Bookman Old Style" panose="02050604050505020204" pitchFamily="18" charset="0"/>
          </a:endParaRPr>
        </a:p>
      </dsp:txBody>
      <dsp:txXfrm>
        <a:off x="3721799" y="1719449"/>
        <a:ext cx="3069569" cy="1473794"/>
      </dsp:txXfrm>
    </dsp:sp>
    <dsp:sp modelId="{EB51FB96-7E25-4EA3-B9E9-110E47C3D68A}">
      <dsp:nvSpPr>
        <dsp:cNvPr id="0" name=""/>
        <dsp:cNvSpPr/>
      </dsp:nvSpPr>
      <dsp:spPr>
        <a:xfrm>
          <a:off x="7037001" y="1719449"/>
          <a:ext cx="3069569" cy="1473794"/>
        </a:xfrm>
        <a:prstGeom prst="rect">
          <a:avLst/>
        </a:prstGeom>
        <a:gradFill rotWithShape="0">
          <a:gsLst>
            <a:gs pos="0">
              <a:schemeClr val="accent4">
                <a:hueOff val="-2790481"/>
                <a:satOff val="16812"/>
                <a:lumOff val="1348"/>
                <a:alphaOff val="0"/>
                <a:shade val="51000"/>
                <a:satMod val="130000"/>
              </a:schemeClr>
            </a:gs>
            <a:gs pos="80000">
              <a:schemeClr val="accent4">
                <a:hueOff val="-2790481"/>
                <a:satOff val="16812"/>
                <a:lumOff val="1348"/>
                <a:alphaOff val="0"/>
                <a:shade val="93000"/>
                <a:satMod val="130000"/>
              </a:schemeClr>
            </a:gs>
            <a:gs pos="100000">
              <a:schemeClr val="accent4">
                <a:hueOff val="-2790481"/>
                <a:satOff val="16812"/>
                <a:lumOff val="134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latin typeface="Bookman Old Style" panose="02050604050505020204" pitchFamily="18" charset="0"/>
            </a:rPr>
            <a:t>Clearer path to achieve success</a:t>
          </a:r>
          <a:endParaRPr lang="en-US" sz="2000" kern="1200" dirty="0">
            <a:latin typeface="Bookman Old Style" panose="02050604050505020204" pitchFamily="18" charset="0"/>
          </a:endParaRPr>
        </a:p>
      </dsp:txBody>
      <dsp:txXfrm>
        <a:off x="7037001" y="1719449"/>
        <a:ext cx="3069569" cy="1473794"/>
      </dsp:txXfrm>
    </dsp:sp>
    <dsp:sp modelId="{8755302B-D534-45D7-87E2-8C78EEF69284}">
      <dsp:nvSpPr>
        <dsp:cNvPr id="0" name=""/>
        <dsp:cNvSpPr/>
      </dsp:nvSpPr>
      <dsp:spPr>
        <a:xfrm>
          <a:off x="406597" y="3438875"/>
          <a:ext cx="3069569" cy="1473794"/>
        </a:xfrm>
        <a:prstGeom prst="rect">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latin typeface="Bookman Old Style" panose="02050604050505020204" pitchFamily="18" charset="0"/>
            </a:rPr>
            <a:t>Increased productivity, efficiency, and profitability</a:t>
          </a:r>
          <a:endParaRPr lang="en-US" sz="2000" kern="1200" dirty="0">
            <a:latin typeface="Bookman Old Style" panose="02050604050505020204" pitchFamily="18" charset="0"/>
          </a:endParaRPr>
        </a:p>
      </dsp:txBody>
      <dsp:txXfrm>
        <a:off x="406597" y="3438875"/>
        <a:ext cx="3069569" cy="1473794"/>
      </dsp:txXfrm>
    </dsp:sp>
    <dsp:sp modelId="{E1AE73AC-6890-4386-B57E-518AA026AAB5}">
      <dsp:nvSpPr>
        <dsp:cNvPr id="0" name=""/>
        <dsp:cNvSpPr/>
      </dsp:nvSpPr>
      <dsp:spPr>
        <a:xfrm>
          <a:off x="3721799" y="3438875"/>
          <a:ext cx="3069569" cy="1473794"/>
        </a:xfrm>
        <a:prstGeom prst="rect">
          <a:avLst/>
        </a:prstGeom>
        <a:gradFill rotWithShape="0">
          <a:gsLst>
            <a:gs pos="0">
              <a:schemeClr val="accent4">
                <a:hueOff val="-3906673"/>
                <a:satOff val="23537"/>
                <a:lumOff val="1887"/>
                <a:alphaOff val="0"/>
                <a:shade val="51000"/>
                <a:satMod val="130000"/>
              </a:schemeClr>
            </a:gs>
            <a:gs pos="80000">
              <a:schemeClr val="accent4">
                <a:hueOff val="-3906673"/>
                <a:satOff val="23537"/>
                <a:lumOff val="1887"/>
                <a:alphaOff val="0"/>
                <a:shade val="93000"/>
                <a:satMod val="130000"/>
              </a:schemeClr>
            </a:gs>
            <a:gs pos="100000">
              <a:schemeClr val="accent4">
                <a:hueOff val="-3906673"/>
                <a:satOff val="23537"/>
                <a:lumOff val="188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latin typeface="Bookman Old Style" panose="02050604050505020204" pitchFamily="18" charset="0"/>
            </a:rPr>
            <a:t>Helps employees to decide their course of action</a:t>
          </a:r>
          <a:endParaRPr lang="en-US" sz="2000" kern="1200" dirty="0">
            <a:latin typeface="Bookman Old Style" panose="02050604050505020204" pitchFamily="18" charset="0"/>
          </a:endParaRPr>
        </a:p>
      </dsp:txBody>
      <dsp:txXfrm>
        <a:off x="3721799" y="3438875"/>
        <a:ext cx="3069569" cy="1473794"/>
      </dsp:txXfrm>
    </dsp:sp>
    <dsp:sp modelId="{FA92F44F-33B6-474D-B834-901DA5FD57EF}">
      <dsp:nvSpPr>
        <dsp:cNvPr id="0" name=""/>
        <dsp:cNvSpPr/>
      </dsp:nvSpPr>
      <dsp:spPr>
        <a:xfrm>
          <a:off x="7037001" y="3438875"/>
          <a:ext cx="3069569" cy="1473794"/>
        </a:xfrm>
        <a:prstGeom prst="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latin typeface="Bookman Old Style" panose="02050604050505020204" pitchFamily="18" charset="0"/>
            </a:rPr>
            <a:t>Setting goals can also help organization to evaluate employee performance.</a:t>
          </a:r>
          <a:endParaRPr lang="en-US" sz="2000" kern="1200" dirty="0">
            <a:latin typeface="Bookman Old Style" panose="02050604050505020204" pitchFamily="18" charset="0"/>
          </a:endParaRPr>
        </a:p>
      </dsp:txBody>
      <dsp:txXfrm>
        <a:off x="7037001" y="3438875"/>
        <a:ext cx="3069569" cy="147379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55E26D-4DA9-4036-9E64-71A63AAB8185}">
      <dsp:nvSpPr>
        <dsp:cNvPr id="0" name=""/>
        <dsp:cNvSpPr/>
      </dsp:nvSpPr>
      <dsp:spPr>
        <a:xfrm rot="10800000">
          <a:off x="2635119" y="390"/>
          <a:ext cx="9050325" cy="1422106"/>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27110" tIns="110490" rIns="206248" bIns="110490" numCol="1" spcCol="1270" anchor="ctr" anchorCtr="0">
          <a:noAutofit/>
        </a:bodyPr>
        <a:lstStyle/>
        <a:p>
          <a:pPr marL="0" lvl="0" indent="0" algn="just" defTabSz="1289050">
            <a:lnSpc>
              <a:spcPct val="90000"/>
            </a:lnSpc>
            <a:spcBef>
              <a:spcPct val="0"/>
            </a:spcBef>
            <a:spcAft>
              <a:spcPct val="35000"/>
            </a:spcAft>
            <a:buNone/>
          </a:pPr>
          <a:r>
            <a:rPr lang="en-IN" sz="2900" kern="1200" dirty="0">
              <a:latin typeface="Bookman Old Style" panose="02050604050505020204" pitchFamily="18" charset="0"/>
            </a:rPr>
            <a:t>Rules can be defined as the guidelines or instructions of doing something correctly. </a:t>
          </a:r>
          <a:endParaRPr lang="en-US" sz="2900" kern="1200" dirty="0">
            <a:latin typeface="Bookman Old Style" panose="02050604050505020204" pitchFamily="18" charset="0"/>
          </a:endParaRPr>
        </a:p>
      </dsp:txBody>
      <dsp:txXfrm rot="10800000">
        <a:off x="2990645" y="390"/>
        <a:ext cx="8694799" cy="1422106"/>
      </dsp:txXfrm>
    </dsp:sp>
    <dsp:sp modelId="{0F6D5D8F-D7ED-4366-9C70-FBDAAB8E63A6}">
      <dsp:nvSpPr>
        <dsp:cNvPr id="0" name=""/>
        <dsp:cNvSpPr/>
      </dsp:nvSpPr>
      <dsp:spPr>
        <a:xfrm>
          <a:off x="1924066" y="390"/>
          <a:ext cx="1422106" cy="142210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FE31A56-7355-4128-999A-8E12A91D122C}">
      <dsp:nvSpPr>
        <dsp:cNvPr id="0" name=""/>
        <dsp:cNvSpPr/>
      </dsp:nvSpPr>
      <dsp:spPr>
        <a:xfrm rot="10800000">
          <a:off x="2635119" y="1778024"/>
          <a:ext cx="9050325" cy="1422106"/>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27110" tIns="110490" rIns="206248" bIns="110490" numCol="1" spcCol="1270" anchor="ctr" anchorCtr="0">
          <a:noAutofit/>
        </a:bodyPr>
        <a:lstStyle/>
        <a:p>
          <a:pPr marL="0" lvl="0" indent="0" algn="just" defTabSz="1289050">
            <a:lnSpc>
              <a:spcPct val="90000"/>
            </a:lnSpc>
            <a:spcBef>
              <a:spcPct val="0"/>
            </a:spcBef>
            <a:spcAft>
              <a:spcPct val="35000"/>
            </a:spcAft>
            <a:buNone/>
          </a:pPr>
          <a:r>
            <a:rPr lang="en-IN" sz="2900" kern="1200">
              <a:latin typeface="Bookman Old Style" panose="02050604050505020204" pitchFamily="18" charset="0"/>
            </a:rPr>
            <a:t>These are the principles that manage the conduct or behaviour of employee or a person in an organization or country.</a:t>
          </a:r>
        </a:p>
      </dsp:txBody>
      <dsp:txXfrm rot="10800000">
        <a:off x="2990645" y="1778024"/>
        <a:ext cx="8694799" cy="1422106"/>
      </dsp:txXfrm>
    </dsp:sp>
    <dsp:sp modelId="{76464128-D170-492B-9BD4-11679798343F}">
      <dsp:nvSpPr>
        <dsp:cNvPr id="0" name=""/>
        <dsp:cNvSpPr/>
      </dsp:nvSpPr>
      <dsp:spPr>
        <a:xfrm>
          <a:off x="1924066" y="1778024"/>
          <a:ext cx="1422106" cy="142210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3#8">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2">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4">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5">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3#6">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3#7">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entury Schoolbook" pitchFamily="18" charset="0"/>
              </a:defRPr>
            </a:lvl1pPr>
          </a:lstStyle>
          <a:p>
            <a:endParaRPr lang="en-IN"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entury Schoolbook" pitchFamily="18" charset="0"/>
              </a:defRPr>
            </a:lvl1pPr>
          </a:lstStyle>
          <a:p>
            <a:fld id="{CF15F8E9-E453-4935-B1C0-EAD1A8990AD6}" type="datetimeFigureOut">
              <a:rPr lang="en-IN" smtClean="0"/>
              <a:pPr/>
              <a:t>08-07-2022</a:t>
            </a:fld>
            <a:endParaRPr lang="en-IN"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entury Schoolbook" pitchFamily="18" charset="0"/>
              </a:defRPr>
            </a:lvl1pPr>
          </a:lstStyle>
          <a:p>
            <a:endParaRPr lang="en-IN"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Century Schoolbook" pitchFamily="18" charset="0"/>
              </a:defRPr>
            </a:lvl1pPr>
          </a:lstStyle>
          <a:p>
            <a:fld id="{61E3A4B6-87AA-4C24-AC16-387F7D570551}" type="slidenum">
              <a:rPr lang="en-IN" smtClean="0"/>
              <a:pPr/>
              <a:t>‹#›</a:t>
            </a:fld>
            <a:endParaRPr lang="en-IN" dirty="0"/>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entury Schoolbook" pitchFamily="18" charset="0"/>
        <a:ea typeface="+mn-ea"/>
        <a:cs typeface="+mn-cs"/>
      </a:defRPr>
    </a:lvl1pPr>
    <a:lvl2pPr marL="457200" algn="l" defTabSz="914400" rtl="0" eaLnBrk="1" latinLnBrk="0" hangingPunct="1">
      <a:defRPr sz="1200" kern="1200">
        <a:solidFill>
          <a:schemeClr val="tx1"/>
        </a:solidFill>
        <a:latin typeface="Century Schoolbook" pitchFamily="18" charset="0"/>
        <a:ea typeface="+mn-ea"/>
        <a:cs typeface="+mn-cs"/>
      </a:defRPr>
    </a:lvl2pPr>
    <a:lvl3pPr marL="914400" algn="l" defTabSz="914400" rtl="0" eaLnBrk="1" latinLnBrk="0" hangingPunct="1">
      <a:defRPr sz="1200" kern="1200">
        <a:solidFill>
          <a:schemeClr val="tx1"/>
        </a:solidFill>
        <a:latin typeface="Century Schoolbook" pitchFamily="18" charset="0"/>
        <a:ea typeface="+mn-ea"/>
        <a:cs typeface="+mn-cs"/>
      </a:defRPr>
    </a:lvl3pPr>
    <a:lvl4pPr marL="1371600" algn="l" defTabSz="914400" rtl="0" eaLnBrk="1" latinLnBrk="0" hangingPunct="1">
      <a:defRPr sz="1200" kern="1200">
        <a:solidFill>
          <a:schemeClr val="tx1"/>
        </a:solidFill>
        <a:latin typeface="Century Schoolbook" pitchFamily="18" charset="0"/>
        <a:ea typeface="+mn-ea"/>
        <a:cs typeface="+mn-cs"/>
      </a:defRPr>
    </a:lvl4pPr>
    <a:lvl5pPr marL="1828800" algn="l" defTabSz="914400" rtl="0" eaLnBrk="1" latinLnBrk="0" hangingPunct="1">
      <a:defRPr sz="1200" kern="1200">
        <a:solidFill>
          <a:schemeClr val="tx1"/>
        </a:solidFill>
        <a:latin typeface="Century Schoolbook"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88"/>
            <a:ext cx="103632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94C45C59-C7F2-4BE4-8979-BD31C85B47AC}"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41BD00D-5072-4E7E-A4E4-63929BC26C4C}"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701"/>
            <a:ext cx="27432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609600" y="27470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B0B7AB09-AB79-4E0A-9C57-4E1B1A674934}"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4173107" y="1136650"/>
            <a:ext cx="3845815" cy="696594"/>
          </a:xfrm>
          <a:prstGeom prst="rect">
            <a:avLst/>
          </a:prstGeom>
        </p:spPr>
        <p:txBody>
          <a:bodyPr wrap="square" lIns="0" tIns="0" rIns="0" bIns="0">
            <a:spAutoFit/>
          </a:bodyPr>
          <a:lstStyle>
            <a:lvl1pPr>
              <a:defRPr b="0" i="0">
                <a:solidFill>
                  <a:schemeClr val="tx1"/>
                </a:solidFill>
                <a:latin typeface="Century Schoolbook" pitchFamily="18" charset="0"/>
              </a:defRPr>
            </a:lvl1pPr>
          </a:lstStyle>
          <a:p>
            <a:endParaRPr/>
          </a:p>
        </p:txBody>
      </p:sp>
      <p:sp>
        <p:nvSpPr>
          <p:cNvPr id="3" name="Holder 3"/>
          <p:cNvSpPr>
            <a:spLocks noGrp="1"/>
          </p:cNvSpPr>
          <p:nvPr>
            <p:ph type="subTitle" idx="4"/>
          </p:nvPr>
        </p:nvSpPr>
        <p:spPr>
          <a:xfrm>
            <a:off x="1828800" y="3840488"/>
            <a:ext cx="8534400" cy="430887"/>
          </a:xfrm>
          <a:prstGeom prst="rect">
            <a:avLst/>
          </a:prstGeom>
        </p:spPr>
        <p:txBody>
          <a:bodyPr wrap="square" lIns="0" tIns="0" rIns="0" bIns="0">
            <a:spAutoFit/>
          </a:bodyPr>
          <a:lstStyle>
            <a:lvl1pPr>
              <a:defRPr>
                <a:latin typeface="Century Schoolbook" pitchFamily="18" charset="0"/>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C4761A39-0C53-4BE5-899A-023A06934820}" type="datetime1">
              <a:rPr lang="en-US" smtClean="0">
                <a:solidFill>
                  <a:prstClr val="black">
                    <a:tint val="75000"/>
                  </a:prstClr>
                </a:solidFill>
              </a:rPr>
              <a:pPr/>
              <a:t>7/8/2022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itchFamily="18" charset="0"/>
                <a:cs typeface="Arial"/>
              </a:defRPr>
            </a:lvl1pPr>
          </a:lstStyle>
          <a:p>
            <a:endParaRPr/>
          </a:p>
        </p:txBody>
      </p:sp>
      <p:sp>
        <p:nvSpPr>
          <p:cNvPr id="3" name="Holder 3"/>
          <p:cNvSpPr>
            <a:spLocks noGrp="1"/>
          </p:cNvSpPr>
          <p:nvPr>
            <p:ph type="body" idx="1"/>
          </p:nvPr>
        </p:nvSpPr>
        <p:spPr/>
        <p:txBody>
          <a:bodyPr lIns="0" tIns="0" rIns="0" bIns="0"/>
          <a:lstStyle>
            <a:lvl1pPr>
              <a:defRPr sz="2800" b="0" i="0">
                <a:solidFill>
                  <a:schemeClr val="bg1"/>
                </a:solidFill>
                <a:latin typeface="Century Schoolbook" pitchFamily="18" charset="0"/>
                <a:cs typeface="Century Schoolbook" pitchFamily="18" charset="0"/>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2FE0FC50-10BA-4927-9251-AB8B7CA4579C}" type="datetime1">
              <a:rPr lang="en-US" smtClean="0">
                <a:solidFill>
                  <a:prstClr val="black">
                    <a:tint val="75000"/>
                  </a:prstClr>
                </a:solidFill>
              </a:rPr>
              <a:pPr/>
              <a:t>7/8/2022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itchFamily="18" charset="0"/>
                <a:cs typeface="Arial"/>
              </a:defRPr>
            </a:lvl1pPr>
          </a:lstStyle>
          <a:p>
            <a:endParaRPr/>
          </a:p>
        </p:txBody>
      </p:sp>
      <p:sp>
        <p:nvSpPr>
          <p:cNvPr id="3" name="Holder 3"/>
          <p:cNvSpPr>
            <a:spLocks noGrp="1"/>
          </p:cNvSpPr>
          <p:nvPr>
            <p:ph sz="half" idx="2"/>
          </p:nvPr>
        </p:nvSpPr>
        <p:spPr>
          <a:xfrm>
            <a:off x="609600" y="1577340"/>
            <a:ext cx="5303520" cy="430887"/>
          </a:xfrm>
          <a:prstGeom prst="rect">
            <a:avLst/>
          </a:prstGeom>
        </p:spPr>
        <p:txBody>
          <a:bodyPr wrap="square" lIns="0" tIns="0" rIns="0" bIns="0">
            <a:spAutoFit/>
          </a:bodyPr>
          <a:lstStyle>
            <a:lvl1pPr>
              <a:defRPr>
                <a:latin typeface="Century Schoolbook" pitchFamily="18" charset="0"/>
              </a:defRPr>
            </a:lvl1pPr>
          </a:lstStyle>
          <a:p>
            <a:endParaRPr/>
          </a:p>
        </p:txBody>
      </p:sp>
      <p:sp>
        <p:nvSpPr>
          <p:cNvPr id="4" name="Holder 4"/>
          <p:cNvSpPr>
            <a:spLocks noGrp="1"/>
          </p:cNvSpPr>
          <p:nvPr>
            <p:ph sz="half" idx="3"/>
          </p:nvPr>
        </p:nvSpPr>
        <p:spPr>
          <a:xfrm>
            <a:off x="6278880" y="1577340"/>
            <a:ext cx="5303520" cy="430887"/>
          </a:xfrm>
          <a:prstGeom prst="rect">
            <a:avLst/>
          </a:prstGeom>
        </p:spPr>
        <p:txBody>
          <a:bodyPr wrap="square" lIns="0" tIns="0" rIns="0" bIns="0">
            <a:spAutoFit/>
          </a:bodyPr>
          <a:lstStyle>
            <a:lvl1pPr>
              <a:defRPr>
                <a:latin typeface="Century Schoolbook" pitchFamily="18" charset="0"/>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86D5A49D-0053-41D7-923B-E7975F866802}" type="datetime1">
              <a:rPr lang="en-US" smtClean="0">
                <a:solidFill>
                  <a:prstClr val="black">
                    <a:tint val="75000"/>
                  </a:prstClr>
                </a:solidFill>
              </a:rPr>
              <a:pPr/>
              <a:t>7/8/2022</a:t>
            </a:fld>
            <a:endParaRPr lang="en-US">
              <a:solidFill>
                <a:prstClr val="black">
                  <a:tint val="75000"/>
                </a:prstClr>
              </a:solidFill>
            </a:endParaRPr>
          </a:p>
        </p:txBody>
      </p:sp>
      <p:sp>
        <p:nvSpPr>
          <p:cNvPr id="7" name="Holder 7"/>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itchFamily="18" charset="0"/>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8A8D5F13-A881-4331-807F-D03879E65D82}" type="datetime1">
              <a:rPr lang="en-US" smtClean="0">
                <a:solidFill>
                  <a:prstClr val="black">
                    <a:tint val="75000"/>
                  </a:prstClr>
                </a:solidFill>
              </a:rPr>
              <a:pPr/>
              <a:t>7/8/2022</a:t>
            </a:fld>
            <a:endParaRPr lang="en-US">
              <a:solidFill>
                <a:prstClr val="black">
                  <a:tint val="75000"/>
                </a:prstClr>
              </a:solidFill>
            </a:endParaRPr>
          </a:p>
        </p:txBody>
      </p:sp>
      <p:sp>
        <p:nvSpPr>
          <p:cNvPr id="5" name="Holder 5"/>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a:solidFill>
                <a:prstClr val="black"/>
              </a:solidFill>
              <a:latin typeface="Century Schoolbook" pitchFamily="18" charset="0"/>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a:solidFill>
                <a:prstClr val="black"/>
              </a:solidFill>
              <a:latin typeface="Century Schoolbook" pitchFamily="18" charset="0"/>
            </a:endParaRPr>
          </a:p>
        </p:txBody>
      </p:sp>
      <p:sp>
        <p:nvSpPr>
          <p:cNvPr id="18" name="bk object 18"/>
          <p:cNvSpPr/>
          <p:nvPr/>
        </p:nvSpPr>
        <p:spPr>
          <a:xfrm>
            <a:off x="3433573" y="1178052"/>
            <a:ext cx="762763" cy="899922"/>
          </a:xfrm>
          <a:prstGeom prst="rect">
            <a:avLst/>
          </a:prstGeom>
          <a:blipFill>
            <a:blip r:embed="rId2" cstate="print"/>
            <a:stretch>
              <a:fillRect/>
            </a:stretch>
          </a:blipFill>
        </p:spPr>
        <p:txBody>
          <a:bodyPr wrap="square" lIns="0" tIns="0" rIns="0" bIns="0" rtlCol="0"/>
          <a:lstStyle/>
          <a:p>
            <a:endParaRPr sz="1800">
              <a:solidFill>
                <a:prstClr val="black"/>
              </a:solidFill>
              <a:latin typeface="Century Schoolbook" pitchFamily="18" charset="0"/>
            </a:endParaRPr>
          </a:p>
        </p:txBody>
      </p:sp>
      <p:sp>
        <p:nvSpPr>
          <p:cNvPr id="19" name="bk object 19"/>
          <p:cNvSpPr/>
          <p:nvPr/>
        </p:nvSpPr>
        <p:spPr>
          <a:xfrm>
            <a:off x="719342" y="2999233"/>
            <a:ext cx="2248663" cy="899921"/>
          </a:xfrm>
          <a:prstGeom prst="rect">
            <a:avLst/>
          </a:prstGeom>
          <a:blipFill>
            <a:blip r:embed="rId3" cstate="print"/>
            <a:stretch>
              <a:fillRect/>
            </a:stretch>
          </a:blipFill>
        </p:spPr>
        <p:txBody>
          <a:bodyPr wrap="square" lIns="0" tIns="0" rIns="0" bIns="0" rtlCol="0"/>
          <a:lstStyle/>
          <a:p>
            <a:endParaRPr sz="1800">
              <a:solidFill>
                <a:prstClr val="black"/>
              </a:solidFill>
              <a:latin typeface="Century Schoolbook" pitchFamily="18" charset="0"/>
            </a:endParaRPr>
          </a:p>
        </p:txBody>
      </p:sp>
      <p:sp>
        <p:nvSpPr>
          <p:cNvPr id="20" name="bk object 20"/>
          <p:cNvSpPr/>
          <p:nvPr/>
        </p:nvSpPr>
        <p:spPr>
          <a:xfrm>
            <a:off x="2433842" y="2999233"/>
            <a:ext cx="883159" cy="899921"/>
          </a:xfrm>
          <a:prstGeom prst="rect">
            <a:avLst/>
          </a:prstGeom>
          <a:blipFill>
            <a:blip r:embed="rId4" cstate="print"/>
            <a:stretch>
              <a:fillRect/>
            </a:stretch>
          </a:blipFill>
        </p:spPr>
        <p:txBody>
          <a:bodyPr wrap="square" lIns="0" tIns="0" rIns="0" bIns="0" rtlCol="0"/>
          <a:lstStyle/>
          <a:p>
            <a:endParaRPr sz="1800">
              <a:solidFill>
                <a:prstClr val="black"/>
              </a:solidFill>
              <a:latin typeface="Century Schoolbook" pitchFamily="18" charset="0"/>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E4CBEF1A-0697-4444-93AD-E53728217A74}" type="datetime1">
              <a:rPr lang="en-US" smtClean="0">
                <a:solidFill>
                  <a:prstClr val="black">
                    <a:tint val="75000"/>
                  </a:prstClr>
                </a:solidFill>
              </a:rPr>
              <a:pPr/>
              <a:t>7/8/2022</a:t>
            </a:fld>
            <a:endParaRPr lang="en-US">
              <a:solidFill>
                <a:prstClr val="black">
                  <a:tint val="75000"/>
                </a:prstClr>
              </a:solidFill>
            </a:endParaRPr>
          </a:p>
        </p:txBody>
      </p:sp>
      <p:sp>
        <p:nvSpPr>
          <p:cNvPr id="4" name="Holder 4"/>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AF13B45F-05DF-4547-9F0D-F44B59A2D68E}"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63"/>
            <a:ext cx="103632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0EA583-DAD7-4156-9ADA-CCC45D3DFE9E}"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EDABC5E9-9F87-4198-AA4C-94AC0A2FDAB7}" type="datetime1">
              <a:rPr lang="en-US" smtClean="0"/>
              <a:pPr/>
              <a:t>7/8/2022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9340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40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5CCD4256-9729-4B69-B2A1-6B9C158E6F13}" type="datetime1">
              <a:rPr lang="en-US" smtClean="0"/>
              <a:pPr/>
              <a:t>7/8/2022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834097E9-2F08-4921-A9B7-310C879D6B69}" type="datetime1">
              <a:rPr lang="en-US" smtClean="0"/>
              <a:pPr/>
              <a:t>7/8/2022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CBF721-1206-4A81-8ED1-5DD56938D13F}" type="datetime1">
              <a:rPr lang="en-US" smtClean="0"/>
              <a:pPr/>
              <a:t>7/8/2022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4766733" y="27311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8099C7-E75D-4F61-BC8F-C9AEEA58668C}" type="datetime1">
              <a:rPr lang="en-US" smtClean="0"/>
              <a:pPr/>
              <a:t>7/8/2022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E456B7-DF2A-4E5C-ABE9-30649033047D}" type="datetime1">
              <a:rPr lang="en-US" smtClean="0"/>
              <a:pPr/>
              <a:t>7/8/2022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endParaRPr lang="en-IN" dirty="0"/>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p:cNvSpPr>
            <a:spLocks noGrp="1"/>
          </p:cNvSpPr>
          <p:nvPr>
            <p:ph type="dt" sz="half" idx="2"/>
          </p:nvPr>
        </p:nvSpPr>
        <p:spPr>
          <a:xfrm>
            <a:off x="609600" y="6356413"/>
            <a:ext cx="2844800" cy="365125"/>
          </a:xfrm>
          <a:prstGeom prst="rect">
            <a:avLst/>
          </a:prstGeom>
        </p:spPr>
        <p:txBody>
          <a:bodyPr vert="horz" lIns="91440" tIns="45720" rIns="91440" bIns="45720" rtlCol="0" anchor="ctr"/>
          <a:lstStyle>
            <a:lvl1pPr algn="l">
              <a:defRPr sz="1200">
                <a:solidFill>
                  <a:schemeClr val="tx1">
                    <a:tint val="75000"/>
                  </a:schemeClr>
                </a:solidFill>
                <a:latin typeface="Century Schoolbook" pitchFamily="18" charset="0"/>
              </a:defRPr>
            </a:lvl1pPr>
          </a:lstStyle>
          <a:p>
            <a:fld id="{64802E04-0352-4D48-B5B2-03DB79D791BB}" type="datetime1">
              <a:rPr lang="en-US" smtClean="0"/>
              <a:pPr/>
              <a:t>7/8/2022</a:t>
            </a:fld>
            <a:endParaRPr lang="en-IN" dirty="0"/>
          </a:p>
        </p:txBody>
      </p:sp>
      <p:sp>
        <p:nvSpPr>
          <p:cNvPr id="5" name="Footer Placeholder 4"/>
          <p:cNvSpPr>
            <a:spLocks noGrp="1"/>
          </p:cNvSpPr>
          <p:nvPr>
            <p:ph type="ftr" sz="quarter" idx="3"/>
          </p:nvPr>
        </p:nvSpPr>
        <p:spPr>
          <a:xfrm>
            <a:off x="4165600" y="6356413"/>
            <a:ext cx="3860800" cy="365125"/>
          </a:xfrm>
          <a:prstGeom prst="rect">
            <a:avLst/>
          </a:prstGeom>
        </p:spPr>
        <p:txBody>
          <a:bodyPr vert="horz" lIns="91440" tIns="45720" rIns="91440" bIns="45720" rtlCol="0" anchor="ctr"/>
          <a:lstStyle>
            <a:lvl1pPr algn="ctr">
              <a:defRPr sz="1200">
                <a:solidFill>
                  <a:schemeClr val="tx1">
                    <a:tint val="75000"/>
                  </a:schemeClr>
                </a:solidFill>
                <a:latin typeface="Century Schoolbook" pitchFamily="18" charset="0"/>
              </a:defRPr>
            </a:lvl1pPr>
          </a:lstStyle>
          <a:p>
            <a:endParaRPr lang="en-IN" dirty="0"/>
          </a:p>
        </p:txBody>
      </p:sp>
      <p:sp>
        <p:nvSpPr>
          <p:cNvPr id="6" name="Slide Number Placeholder 5"/>
          <p:cNvSpPr>
            <a:spLocks noGrp="1"/>
          </p:cNvSpPr>
          <p:nvPr>
            <p:ph type="sldNum" sz="quarter" idx="4"/>
          </p:nvPr>
        </p:nvSpPr>
        <p:spPr>
          <a:xfrm>
            <a:off x="8737600" y="6356413"/>
            <a:ext cx="2844800" cy="365125"/>
          </a:xfrm>
          <a:prstGeom prst="rect">
            <a:avLst/>
          </a:prstGeom>
        </p:spPr>
        <p:txBody>
          <a:bodyPr vert="horz" lIns="91440" tIns="45720" rIns="91440" bIns="45720" rtlCol="0" anchor="ctr"/>
          <a:lstStyle>
            <a:lvl1pPr algn="r">
              <a:defRPr sz="1200">
                <a:solidFill>
                  <a:schemeClr val="tx1">
                    <a:tint val="75000"/>
                  </a:schemeClr>
                </a:solidFill>
                <a:latin typeface="Century Schoolbook" pitchFamily="18" charset="0"/>
              </a:defRPr>
            </a:lvl1pPr>
          </a:lstStyle>
          <a:p>
            <a:fld id="{CBD71EFC-8FD3-4526-A521-B16E2A2311C1}" type="slidenum">
              <a:rPr lang="en-IN" smtClean="0"/>
              <a:pPr/>
              <a:t>‹#›</a:t>
            </a:fld>
            <a:endParaRPr lang="en-I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Century Schoolbook"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entury Schoolbook"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entury Schoolbook"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entury Schoolbook"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entury Schoolbook"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entury Schoolbook"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a:solidFill>
                <a:prstClr val="black"/>
              </a:solidFill>
              <a:latin typeface="Century Schoolbook" pitchFamily="18" charset="0"/>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a:solidFill>
                <a:prstClr val="black"/>
              </a:solidFill>
              <a:latin typeface="Century Schoolbook" pitchFamily="18" charset="0"/>
            </a:endParaRPr>
          </a:p>
        </p:txBody>
      </p:sp>
      <p:sp>
        <p:nvSpPr>
          <p:cNvPr id="2" name="Holder 2"/>
          <p:cNvSpPr>
            <a:spLocks noGrp="1"/>
          </p:cNvSpPr>
          <p:nvPr>
            <p:ph type="title"/>
          </p:nvPr>
        </p:nvSpPr>
        <p:spPr>
          <a:xfrm>
            <a:off x="3551177" y="170180"/>
            <a:ext cx="5089651" cy="696594"/>
          </a:xfrm>
          <a:prstGeom prst="rect">
            <a:avLst/>
          </a:prstGeom>
        </p:spPr>
        <p:txBody>
          <a:bodyPr wrap="square" lIns="0" tIns="0" rIns="0" bIns="0">
            <a:spAutoFit/>
          </a:bodyPr>
          <a:lstStyle>
            <a:lvl1pPr>
              <a:defRPr sz="4400" b="1" i="0">
                <a:solidFill>
                  <a:srgbClr val="FFFF00"/>
                </a:solidFill>
                <a:latin typeface="Arial"/>
                <a:cs typeface="Arial"/>
              </a:defRPr>
            </a:lvl1pPr>
          </a:lstStyle>
          <a:p>
            <a:endParaRPr/>
          </a:p>
        </p:txBody>
      </p:sp>
      <p:sp>
        <p:nvSpPr>
          <p:cNvPr id="3" name="Holder 3"/>
          <p:cNvSpPr>
            <a:spLocks noGrp="1"/>
          </p:cNvSpPr>
          <p:nvPr>
            <p:ph type="body" idx="1"/>
          </p:nvPr>
        </p:nvSpPr>
        <p:spPr>
          <a:xfrm>
            <a:off x="764557" y="1923057"/>
            <a:ext cx="9904095" cy="430887"/>
          </a:xfrm>
          <a:prstGeom prst="rect">
            <a:avLst/>
          </a:prstGeom>
        </p:spPr>
        <p:txBody>
          <a:bodyPr wrap="square" lIns="0" tIns="0" rIns="0" bIns="0">
            <a:spAutoFit/>
          </a:bodyPr>
          <a:lstStyle>
            <a:lvl1pPr>
              <a:defRPr sz="2800" b="0" i="0">
                <a:solidFill>
                  <a:schemeClr val="bg1"/>
                </a:solidFill>
                <a:latin typeface="Bookman Old Style"/>
                <a:cs typeface="Bookman Old Style"/>
              </a:defRPr>
            </a:lvl1pPr>
          </a:lstStyle>
          <a:p>
            <a:endParaRPr/>
          </a:p>
        </p:txBody>
      </p:sp>
      <p:sp>
        <p:nvSpPr>
          <p:cNvPr id="4" name="Holder 4"/>
          <p:cNvSpPr>
            <a:spLocks noGrp="1"/>
          </p:cNvSpPr>
          <p:nvPr>
            <p:ph type="ftr" sz="quarter" idx="5"/>
          </p:nvPr>
        </p:nvSpPr>
        <p:spPr>
          <a:xfrm>
            <a:off x="4145280" y="6377963"/>
            <a:ext cx="3901440" cy="276999"/>
          </a:xfrm>
          <a:prstGeom prst="rect">
            <a:avLst/>
          </a:prstGeom>
        </p:spPr>
        <p:txBody>
          <a:bodyPr wrap="square" lIns="0" tIns="0" rIns="0" bIns="0">
            <a:spAutoFit/>
          </a:bodyPr>
          <a:lstStyle>
            <a:lvl1pPr algn="ctr">
              <a:defRPr>
                <a:solidFill>
                  <a:schemeClr val="tx1">
                    <a:tint val="75000"/>
                  </a:schemeClr>
                </a:solidFill>
                <a:latin typeface="Century Schoolbook" pitchFamily="18" charset="0"/>
              </a:defRPr>
            </a:lvl1pPr>
          </a:lstStyle>
          <a:p>
            <a:endParaRPr lang="en-US" dirty="0">
              <a:solidFill>
                <a:prstClr val="black">
                  <a:tint val="75000"/>
                </a:prstClr>
              </a:solidFill>
            </a:endParaRPr>
          </a:p>
        </p:txBody>
      </p:sp>
      <p:sp>
        <p:nvSpPr>
          <p:cNvPr id="5" name="Holder 5"/>
          <p:cNvSpPr>
            <a:spLocks noGrp="1"/>
          </p:cNvSpPr>
          <p:nvPr>
            <p:ph type="dt" sz="half" idx="6"/>
          </p:nvPr>
        </p:nvSpPr>
        <p:spPr>
          <a:xfrm>
            <a:off x="609600" y="6377963"/>
            <a:ext cx="2804160" cy="276999"/>
          </a:xfrm>
          <a:prstGeom prst="rect">
            <a:avLst/>
          </a:prstGeom>
        </p:spPr>
        <p:txBody>
          <a:bodyPr wrap="square" lIns="0" tIns="0" rIns="0" bIns="0">
            <a:spAutoFit/>
          </a:bodyPr>
          <a:lstStyle>
            <a:lvl1pPr algn="l">
              <a:defRPr>
                <a:solidFill>
                  <a:schemeClr val="tx1">
                    <a:tint val="75000"/>
                  </a:schemeClr>
                </a:solidFill>
                <a:latin typeface="Century Schoolbook" pitchFamily="18" charset="0"/>
              </a:defRPr>
            </a:lvl1pPr>
          </a:lstStyle>
          <a:p>
            <a:fld id="{9B2E4957-7C46-42C1-AB84-A6E3730B9262}" type="datetime1">
              <a:rPr lang="en-US" smtClean="0">
                <a:solidFill>
                  <a:prstClr val="black">
                    <a:tint val="75000"/>
                  </a:prstClr>
                </a:solidFill>
              </a:rPr>
              <a:pPr/>
              <a:t>7/8/2022</a:t>
            </a:fld>
            <a:endParaRPr lang="en-US" dirty="0">
              <a:solidFill>
                <a:prstClr val="black">
                  <a:tint val="75000"/>
                </a:prstClr>
              </a:solidFill>
            </a:endParaRPr>
          </a:p>
        </p:txBody>
      </p:sp>
      <p:sp>
        <p:nvSpPr>
          <p:cNvPr id="6" name="Holder 6"/>
          <p:cNvSpPr>
            <a:spLocks noGrp="1"/>
          </p:cNvSpPr>
          <p:nvPr>
            <p:ph type="sldNum" sz="quarter" idx="7"/>
          </p:nvPr>
        </p:nvSpPr>
        <p:spPr>
          <a:xfrm>
            <a:off x="11355846" y="5887049"/>
            <a:ext cx="560071" cy="553998"/>
          </a:xfrm>
          <a:prstGeom prst="rect">
            <a:avLst/>
          </a:prstGeom>
        </p:spPr>
        <p:txBody>
          <a:bodyPr wrap="square" lIns="0" tIns="0" rIns="0" bIns="0">
            <a:spAutoFit/>
          </a:bodyPr>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Lst>
  <p:hf hdr="0" ftr="0" dt="0"/>
  <p:txStyles>
    <p:titleStyle>
      <a:lvl1pPr>
        <a:defRPr>
          <a:latin typeface="Century Schoolbook" pitchFamily="18" charset="0"/>
          <a:ea typeface="+mj-ea"/>
          <a:cs typeface="+mj-cs"/>
        </a:defRPr>
      </a:lvl1pPr>
    </p:titleStyle>
    <p:bodyStyle>
      <a:lvl1pPr marL="0">
        <a:defRPr>
          <a:latin typeface="Century Schoolbook" pitchFamily="18" charset="0"/>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psscive.ac.in/" TargetMode="External"/><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3.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3.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hyperlink" Target="http://www.psscive.ac.in/" TargetMode="External"/><Relationship Id="rId2" Type="http://schemas.openxmlformats.org/officeDocument/2006/relationships/hyperlink" Target="mailto:jdpsscive@gmail.com" TargetMode="External"/><Relationship Id="rId1" Type="http://schemas.openxmlformats.org/officeDocument/2006/relationships/slideLayout" Target="../slideLayouts/slideLayout13.xml"/><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 y="0"/>
            <a:ext cx="11530395"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dirty="0">
              <a:solidFill>
                <a:prstClr val="black"/>
              </a:solidFill>
              <a:latin typeface="Century Schoolbook" pitchFamily="18" charset="0"/>
            </a:endParaRPr>
          </a:p>
        </p:txBody>
      </p:sp>
      <p:sp>
        <p:nvSpPr>
          <p:cNvPr id="3" name="object 3"/>
          <p:cNvSpPr/>
          <p:nvPr/>
        </p:nvSpPr>
        <p:spPr>
          <a:xfrm>
            <a:off x="11391312" y="0"/>
            <a:ext cx="829119"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a:solidFill>
                <a:prstClr val="black"/>
              </a:solidFill>
              <a:latin typeface="Century Schoolbook" pitchFamily="18" charset="0"/>
            </a:endParaRPr>
          </a:p>
        </p:txBody>
      </p:sp>
      <p:sp>
        <p:nvSpPr>
          <p:cNvPr id="5" name="object 5"/>
          <p:cNvSpPr/>
          <p:nvPr/>
        </p:nvSpPr>
        <p:spPr>
          <a:xfrm>
            <a:off x="2154936" y="831873"/>
            <a:ext cx="2033968" cy="899922"/>
          </a:xfrm>
          <a:prstGeom prst="rect">
            <a:avLst/>
          </a:prstGeom>
          <a:blipFill>
            <a:blip r:embed="rId2"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6" name="object 6"/>
          <p:cNvSpPr/>
          <p:nvPr/>
        </p:nvSpPr>
        <p:spPr>
          <a:xfrm>
            <a:off x="3788284" y="831873"/>
            <a:ext cx="565214" cy="899922"/>
          </a:xfrm>
          <a:prstGeom prst="rect">
            <a:avLst/>
          </a:prstGeom>
          <a:blipFill>
            <a:blip r:embed="rId3"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7" name="object 7"/>
          <p:cNvSpPr txBox="1">
            <a:spLocks noGrp="1"/>
          </p:cNvSpPr>
          <p:nvPr>
            <p:ph type="title"/>
          </p:nvPr>
        </p:nvSpPr>
        <p:spPr>
          <a:xfrm>
            <a:off x="838200" y="832473"/>
            <a:ext cx="10362099" cy="505908"/>
          </a:xfrm>
          <a:prstGeom prst="rect">
            <a:avLst/>
          </a:prstGeom>
        </p:spPr>
        <p:txBody>
          <a:bodyPr vert="horz" wrap="square" lIns="0" tIns="13335" rIns="0" bIns="0" rtlCol="0">
            <a:spAutoFit/>
          </a:bodyPr>
          <a:lstStyle/>
          <a:p>
            <a:pPr marL="12700" algn="ctr">
              <a:spcBef>
                <a:spcPts val="105"/>
              </a:spcBef>
            </a:pPr>
            <a:r>
              <a:rPr sz="3200" spc="-35" dirty="0"/>
              <a:t>JOB ROLE </a:t>
            </a:r>
            <a:r>
              <a:rPr sz="3200" dirty="0"/>
              <a:t>–</a:t>
            </a:r>
            <a:r>
              <a:rPr lang="en-IN" sz="3200" dirty="0"/>
              <a:t> </a:t>
            </a:r>
            <a:r>
              <a:rPr lang="en-IN" sz="3200" spc="-35" dirty="0"/>
              <a:t>SEWING MACHINE OPERATOR</a:t>
            </a:r>
            <a:endParaRPr sz="3200" dirty="0"/>
          </a:p>
        </p:txBody>
      </p:sp>
      <p:sp>
        <p:nvSpPr>
          <p:cNvPr id="8" name="object 8"/>
          <p:cNvSpPr/>
          <p:nvPr/>
        </p:nvSpPr>
        <p:spPr>
          <a:xfrm>
            <a:off x="3973483" y="1822472"/>
            <a:ext cx="1164145" cy="787146"/>
          </a:xfrm>
          <a:prstGeom prst="rect">
            <a:avLst/>
          </a:prstGeom>
          <a:blipFill>
            <a:blip r:embed="rId4"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9" name="object 9"/>
          <p:cNvSpPr/>
          <p:nvPr/>
        </p:nvSpPr>
        <p:spPr>
          <a:xfrm>
            <a:off x="4787299" y="1822472"/>
            <a:ext cx="494347" cy="787146"/>
          </a:xfrm>
          <a:prstGeom prst="rect">
            <a:avLst/>
          </a:prstGeom>
          <a:blipFill>
            <a:blip r:embed="rId5"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10" name="object 10"/>
          <p:cNvSpPr/>
          <p:nvPr/>
        </p:nvSpPr>
        <p:spPr>
          <a:xfrm>
            <a:off x="5001040" y="1822472"/>
            <a:ext cx="2626043" cy="787146"/>
          </a:xfrm>
          <a:prstGeom prst="rect">
            <a:avLst/>
          </a:prstGeom>
          <a:blipFill>
            <a:blip r:embed="rId6"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11" name="object 11"/>
          <p:cNvSpPr/>
          <p:nvPr/>
        </p:nvSpPr>
        <p:spPr>
          <a:xfrm>
            <a:off x="3646509" y="3211591"/>
            <a:ext cx="4964621" cy="393573"/>
          </a:xfrm>
          <a:prstGeom prst="rect">
            <a:avLst/>
          </a:prstGeom>
          <a:blipFill>
            <a:blip r:embed="rId7" cstate="print"/>
            <a:stretch>
              <a:fillRect/>
            </a:stretch>
          </a:blipFill>
        </p:spPr>
        <p:txBody>
          <a:bodyPr wrap="square" lIns="0" tIns="0" rIns="0" bIns="0" rtlCol="0"/>
          <a:lstStyle/>
          <a:p>
            <a:pPr algn="ctr">
              <a:spcBef>
                <a:spcPts val="5"/>
              </a:spcBef>
            </a:pPr>
            <a:r>
              <a:rPr lang="en-IN" sz="2800" spc="-10" dirty="0">
                <a:solidFill>
                  <a:srgbClr val="FFFFFF"/>
                </a:solidFill>
                <a:latin typeface="Century Schoolbook" pitchFamily="18" charset="0"/>
                <a:cs typeface="Arial" panose="020B0604020202020204" pitchFamily="34" charset="0"/>
              </a:rPr>
              <a:t>Class</a:t>
            </a:r>
            <a:r>
              <a:rPr lang="en-IN" sz="2800" spc="20" dirty="0">
                <a:solidFill>
                  <a:srgbClr val="FFFFFF"/>
                </a:solidFill>
                <a:latin typeface="Century Schoolbook" pitchFamily="18" charset="0"/>
                <a:cs typeface="Arial" panose="020B0604020202020204" pitchFamily="34" charset="0"/>
              </a:rPr>
              <a:t> </a:t>
            </a:r>
            <a:r>
              <a:rPr lang="en-IN" sz="2800" spc="-10" dirty="0">
                <a:solidFill>
                  <a:srgbClr val="FFFFFF"/>
                </a:solidFill>
                <a:latin typeface="Century Schoolbook" pitchFamily="18" charset="0"/>
                <a:cs typeface="Arial" panose="020B0604020202020204" pitchFamily="34" charset="0"/>
              </a:rPr>
              <a:t>X</a:t>
            </a:r>
            <a:endParaRPr lang="en-IN" sz="2800" dirty="0">
              <a:latin typeface="Century Schoolbook" pitchFamily="18" charset="0"/>
              <a:cs typeface="Arial" panose="020B0604020202020204" pitchFamily="34" charset="0"/>
            </a:endParaRPr>
          </a:p>
        </p:txBody>
      </p:sp>
      <p:sp>
        <p:nvSpPr>
          <p:cNvPr id="12" name="object 12"/>
          <p:cNvSpPr txBox="1"/>
          <p:nvPr/>
        </p:nvSpPr>
        <p:spPr>
          <a:xfrm>
            <a:off x="1991545" y="1961043"/>
            <a:ext cx="8064896" cy="873957"/>
          </a:xfrm>
          <a:prstGeom prst="rect">
            <a:avLst/>
          </a:prstGeom>
        </p:spPr>
        <p:txBody>
          <a:bodyPr vert="horz" wrap="square" lIns="0" tIns="12065" rIns="0" bIns="0" rtlCol="0">
            <a:spAutoFit/>
          </a:bodyPr>
          <a:lstStyle/>
          <a:p>
            <a:pPr marL="829944" marR="5080" indent="-817244">
              <a:spcBef>
                <a:spcPts val="95"/>
              </a:spcBef>
            </a:pPr>
            <a:r>
              <a:rPr sz="2800" spc="-55" dirty="0">
                <a:solidFill>
                  <a:srgbClr val="FFFFFF"/>
                </a:solidFill>
                <a:latin typeface="Century Schoolbook" pitchFamily="18" charset="0"/>
                <a:cs typeface="Arial"/>
              </a:rPr>
              <a:t>Sector </a:t>
            </a:r>
            <a:r>
              <a:rPr sz="2800" spc="-5" dirty="0">
                <a:solidFill>
                  <a:srgbClr val="FFFFFF"/>
                </a:solidFill>
                <a:latin typeface="Century Schoolbook" pitchFamily="18" charset="0"/>
                <a:cs typeface="Arial"/>
              </a:rPr>
              <a:t>–</a:t>
            </a:r>
            <a:r>
              <a:rPr sz="2800" spc="-600" dirty="0">
                <a:solidFill>
                  <a:srgbClr val="FFFFFF"/>
                </a:solidFill>
                <a:latin typeface="Century Schoolbook" pitchFamily="18" charset="0"/>
                <a:cs typeface="Arial"/>
              </a:rPr>
              <a:t> </a:t>
            </a:r>
            <a:r>
              <a:rPr sz="2800" spc="-80" dirty="0">
                <a:solidFill>
                  <a:srgbClr val="FFFFFF"/>
                </a:solidFill>
                <a:latin typeface="Century Schoolbook" pitchFamily="18" charset="0"/>
                <a:cs typeface="Arial"/>
              </a:rPr>
              <a:t>Apparel, </a:t>
            </a:r>
            <a:r>
              <a:rPr sz="2800" spc="-75" dirty="0">
                <a:solidFill>
                  <a:srgbClr val="FFFFFF"/>
                </a:solidFill>
                <a:latin typeface="Century Schoolbook" pitchFamily="18" charset="0"/>
                <a:cs typeface="Arial"/>
              </a:rPr>
              <a:t>Made-Ups </a:t>
            </a:r>
            <a:r>
              <a:rPr sz="2800" spc="-60" dirty="0">
                <a:solidFill>
                  <a:srgbClr val="FFFFFF"/>
                </a:solidFill>
                <a:latin typeface="Century Schoolbook" pitchFamily="18" charset="0"/>
                <a:cs typeface="Arial"/>
              </a:rPr>
              <a:t>and </a:t>
            </a:r>
            <a:r>
              <a:rPr sz="2800" spc="-70" dirty="0">
                <a:solidFill>
                  <a:srgbClr val="FFFFFF"/>
                </a:solidFill>
                <a:latin typeface="Century Schoolbook" pitchFamily="18" charset="0"/>
                <a:cs typeface="Arial"/>
              </a:rPr>
              <a:t>Home </a:t>
            </a:r>
            <a:r>
              <a:rPr sz="2800" spc="-80" dirty="0">
                <a:solidFill>
                  <a:srgbClr val="FFFFFF"/>
                </a:solidFill>
                <a:latin typeface="Century Schoolbook" pitchFamily="18" charset="0"/>
                <a:cs typeface="Arial"/>
              </a:rPr>
              <a:t>Furnishing  </a:t>
            </a:r>
            <a:r>
              <a:rPr sz="2800" spc="-65" dirty="0">
                <a:solidFill>
                  <a:srgbClr val="FFFFFF"/>
                </a:solidFill>
                <a:latin typeface="Century Schoolbook" pitchFamily="18" charset="0"/>
                <a:cs typeface="Arial"/>
              </a:rPr>
              <a:t>(Qualification </a:t>
            </a:r>
            <a:r>
              <a:rPr sz="2800" spc="-55" dirty="0">
                <a:solidFill>
                  <a:srgbClr val="FFFFFF"/>
                </a:solidFill>
                <a:latin typeface="Century Schoolbook" pitchFamily="18" charset="0"/>
                <a:cs typeface="Arial"/>
              </a:rPr>
              <a:t>Pack </a:t>
            </a:r>
            <a:r>
              <a:rPr sz="2800" spc="-60" dirty="0">
                <a:solidFill>
                  <a:srgbClr val="FFFFFF"/>
                </a:solidFill>
                <a:latin typeface="Century Schoolbook" pitchFamily="18" charset="0"/>
                <a:cs typeface="Arial"/>
              </a:rPr>
              <a:t>Code: </a:t>
            </a:r>
            <a:r>
              <a:rPr sz="2800" spc="-70" dirty="0">
                <a:solidFill>
                  <a:srgbClr val="FFFFFF"/>
                </a:solidFill>
                <a:latin typeface="Century Schoolbook" pitchFamily="18" charset="0"/>
                <a:cs typeface="Arial"/>
              </a:rPr>
              <a:t>AMH/Q</a:t>
            </a:r>
            <a:r>
              <a:rPr sz="2800" spc="-254" dirty="0">
                <a:solidFill>
                  <a:srgbClr val="FFFFFF"/>
                </a:solidFill>
                <a:latin typeface="Century Schoolbook" pitchFamily="18" charset="0"/>
                <a:cs typeface="Arial"/>
              </a:rPr>
              <a:t> </a:t>
            </a:r>
            <a:r>
              <a:rPr lang="en-IN" sz="2800" spc="-45" dirty="0">
                <a:solidFill>
                  <a:srgbClr val="FFFFFF"/>
                </a:solidFill>
                <a:latin typeface="Century Schoolbook" pitchFamily="18" charset="0"/>
                <a:cs typeface="Arial" charset="0"/>
              </a:rPr>
              <a:t>0301</a:t>
            </a:r>
            <a:r>
              <a:rPr sz="2800" spc="-45" dirty="0">
                <a:solidFill>
                  <a:srgbClr val="FFFFFF"/>
                </a:solidFill>
                <a:latin typeface="Century Schoolbook" pitchFamily="18" charset="0"/>
                <a:cs typeface="Arial"/>
              </a:rPr>
              <a:t>)</a:t>
            </a:r>
            <a:endParaRPr sz="2800" dirty="0">
              <a:solidFill>
                <a:prstClr val="black"/>
              </a:solidFill>
              <a:latin typeface="Century Schoolbook" pitchFamily="18" charset="0"/>
              <a:cs typeface="Arial"/>
            </a:endParaRPr>
          </a:p>
        </p:txBody>
      </p:sp>
      <p:sp>
        <p:nvSpPr>
          <p:cNvPr id="18" name="Rectangle 17"/>
          <p:cNvSpPr/>
          <p:nvPr/>
        </p:nvSpPr>
        <p:spPr>
          <a:xfrm>
            <a:off x="1477452" y="3981755"/>
            <a:ext cx="9311593" cy="2039533"/>
          </a:xfrm>
          <a:prstGeom prst="rect">
            <a:avLst/>
          </a:prstGeom>
        </p:spPr>
        <p:txBody>
          <a:bodyPr wrap="square">
            <a:spAutoFit/>
          </a:bodyPr>
          <a:lstStyle/>
          <a:p>
            <a:pPr marL="90170" marR="92710" indent="918844" algn="ctr">
              <a:lnSpc>
                <a:spcPct val="110100"/>
              </a:lnSpc>
            </a:pPr>
            <a:r>
              <a:rPr lang="en-GB" sz="2600" spc="10" dirty="0">
                <a:solidFill>
                  <a:srgbClr val="FFFFFF"/>
                </a:solidFill>
                <a:latin typeface="Century Schoolbook" pitchFamily="18" charset="0"/>
                <a:cs typeface="Arial" panose="020B0604020202020204" pitchFamily="34" charset="0"/>
              </a:rPr>
              <a:t>PSS </a:t>
            </a:r>
            <a:r>
              <a:rPr lang="en-GB" sz="2600" spc="5" dirty="0">
                <a:solidFill>
                  <a:srgbClr val="FFFFFF"/>
                </a:solidFill>
                <a:latin typeface="Century Schoolbook" pitchFamily="18" charset="0"/>
                <a:cs typeface="Arial" panose="020B0604020202020204" pitchFamily="34" charset="0"/>
              </a:rPr>
              <a:t>Central Institute of Vocational Education  </a:t>
            </a:r>
            <a:r>
              <a:rPr lang="en-GB" sz="2600" spc="10" dirty="0" err="1">
                <a:solidFill>
                  <a:srgbClr val="FFFFFF"/>
                </a:solidFill>
                <a:latin typeface="Century Schoolbook" pitchFamily="18" charset="0"/>
                <a:cs typeface="Arial" panose="020B0604020202020204" pitchFamily="34" charset="0"/>
              </a:rPr>
              <a:t>Shyamla</a:t>
            </a:r>
            <a:r>
              <a:rPr lang="en-GB" sz="2600" spc="10" dirty="0">
                <a:solidFill>
                  <a:srgbClr val="FFFFFF"/>
                </a:solidFill>
                <a:latin typeface="Century Schoolbook" pitchFamily="18" charset="0"/>
                <a:cs typeface="Arial" panose="020B0604020202020204" pitchFamily="34" charset="0"/>
              </a:rPr>
              <a:t> </a:t>
            </a:r>
            <a:r>
              <a:rPr lang="en-GB" sz="2600" spc="5" dirty="0">
                <a:solidFill>
                  <a:srgbClr val="FFFFFF"/>
                </a:solidFill>
                <a:latin typeface="Century Schoolbook" pitchFamily="18" charset="0"/>
                <a:cs typeface="Arial" panose="020B0604020202020204" pitchFamily="34" charset="0"/>
              </a:rPr>
              <a:t>Hills, </a:t>
            </a:r>
            <a:r>
              <a:rPr lang="en-GB" sz="2600" spc="10" dirty="0">
                <a:solidFill>
                  <a:srgbClr val="FFFFFF"/>
                </a:solidFill>
                <a:latin typeface="Century Schoolbook" pitchFamily="18" charset="0"/>
                <a:cs typeface="Arial" panose="020B0604020202020204" pitchFamily="34" charset="0"/>
              </a:rPr>
              <a:t>Bhopal </a:t>
            </a:r>
            <a:r>
              <a:rPr lang="en-GB" sz="2600" dirty="0">
                <a:solidFill>
                  <a:srgbClr val="FFFFFF"/>
                </a:solidFill>
                <a:latin typeface="Century Schoolbook" pitchFamily="18" charset="0"/>
                <a:cs typeface="Arial" panose="020B0604020202020204" pitchFamily="34" charset="0"/>
              </a:rPr>
              <a:t>– </a:t>
            </a:r>
            <a:r>
              <a:rPr lang="en-GB" sz="2600" spc="5" dirty="0">
                <a:solidFill>
                  <a:srgbClr val="FFFFFF"/>
                </a:solidFill>
                <a:latin typeface="Century Schoolbook" pitchFamily="18" charset="0"/>
                <a:cs typeface="Arial" panose="020B0604020202020204" pitchFamily="34" charset="0"/>
              </a:rPr>
              <a:t>462 013 </a:t>
            </a:r>
            <a:r>
              <a:rPr lang="en-GB" sz="2600" dirty="0">
                <a:solidFill>
                  <a:srgbClr val="FFFFFF"/>
                </a:solidFill>
                <a:latin typeface="Century Schoolbook" pitchFamily="18" charset="0"/>
                <a:cs typeface="Arial" panose="020B0604020202020204" pitchFamily="34" charset="0"/>
              </a:rPr>
              <a:t>, </a:t>
            </a:r>
            <a:r>
              <a:rPr lang="en-GB" sz="2600" spc="10" dirty="0">
                <a:solidFill>
                  <a:srgbClr val="FFFFFF"/>
                </a:solidFill>
                <a:latin typeface="Century Schoolbook" pitchFamily="18" charset="0"/>
                <a:cs typeface="Arial" panose="020B0604020202020204" pitchFamily="34" charset="0"/>
              </a:rPr>
              <a:t>Madhya </a:t>
            </a:r>
            <a:r>
              <a:rPr lang="en-GB" sz="2600" spc="5" dirty="0">
                <a:solidFill>
                  <a:srgbClr val="FFFFFF"/>
                </a:solidFill>
                <a:latin typeface="Century Schoolbook" pitchFamily="18" charset="0"/>
                <a:cs typeface="Arial" panose="020B0604020202020204" pitchFamily="34" charset="0"/>
              </a:rPr>
              <a:t>Pradesh,</a:t>
            </a:r>
            <a:r>
              <a:rPr lang="en-GB" sz="2600" spc="40" dirty="0">
                <a:solidFill>
                  <a:srgbClr val="FFFFFF"/>
                </a:solidFill>
                <a:latin typeface="Century Schoolbook" pitchFamily="18" charset="0"/>
                <a:cs typeface="Arial" panose="020B0604020202020204" pitchFamily="34" charset="0"/>
              </a:rPr>
              <a:t> </a:t>
            </a:r>
            <a:r>
              <a:rPr lang="en-GB" sz="2600" spc="5" dirty="0">
                <a:solidFill>
                  <a:srgbClr val="FFFFFF"/>
                </a:solidFill>
                <a:latin typeface="Century Schoolbook" pitchFamily="18" charset="0"/>
                <a:cs typeface="Arial" panose="020B0604020202020204" pitchFamily="34" charset="0"/>
              </a:rPr>
              <a:t>India</a:t>
            </a:r>
            <a:endParaRPr lang="en-GB" sz="2600" dirty="0">
              <a:latin typeface="Century Schoolbook" pitchFamily="18" charset="0"/>
              <a:cs typeface="Arial" panose="020B0604020202020204" pitchFamily="34" charset="0"/>
            </a:endParaRPr>
          </a:p>
          <a:p>
            <a:pPr marL="12700" algn="ctr">
              <a:lnSpc>
                <a:spcPct val="100000"/>
              </a:lnSpc>
              <a:spcBef>
                <a:spcPts val="810"/>
              </a:spcBef>
            </a:pPr>
            <a:r>
              <a:rPr lang="en-GB" sz="2600" b="1" spc="5" dirty="0">
                <a:solidFill>
                  <a:srgbClr val="FFFFFF"/>
                </a:solidFill>
                <a:latin typeface="Century Schoolbook" pitchFamily="18" charset="0"/>
                <a:cs typeface="Arial" panose="020B0604020202020204" pitchFamily="34" charset="0"/>
              </a:rPr>
              <a:t>_________________________________________________</a:t>
            </a:r>
          </a:p>
          <a:p>
            <a:pPr marL="12700" algn="ctr">
              <a:lnSpc>
                <a:spcPct val="100000"/>
              </a:lnSpc>
              <a:spcBef>
                <a:spcPts val="810"/>
              </a:spcBef>
            </a:pPr>
            <a:r>
              <a:rPr lang="en-GB" sz="3000" spc="5" dirty="0">
                <a:solidFill>
                  <a:srgbClr val="FFFFFF"/>
                </a:solidFill>
                <a:latin typeface="Century Schoolbook" pitchFamily="18" charset="0"/>
                <a:cs typeface="Arial" panose="020B0604020202020204" pitchFamily="34" charset="0"/>
                <a:hlinkClick r:id="rId8"/>
              </a:rPr>
              <a:t>www.psscive.ac.in</a:t>
            </a:r>
            <a:endParaRPr lang="en-GB" sz="3000" dirty="0">
              <a:latin typeface="Century Schoolbook" pitchFamily="18" charset="0"/>
              <a:cs typeface="Arial" panose="020B0604020202020204" pitchFamily="34" charset="0"/>
            </a:endParaRPr>
          </a:p>
        </p:txBody>
      </p:sp>
      <p:sp>
        <p:nvSpPr>
          <p:cNvPr id="23" name="object 10"/>
          <p:cNvSpPr/>
          <p:nvPr/>
        </p:nvSpPr>
        <p:spPr>
          <a:xfrm>
            <a:off x="188934" y="3964065"/>
            <a:ext cx="1082040" cy="1283208"/>
          </a:xfrm>
          <a:prstGeom prst="rect">
            <a:avLst/>
          </a:prstGeom>
          <a:blipFill>
            <a:blip r:embed="rId9" cstate="print"/>
            <a:stretch>
              <a:fillRect/>
            </a:stretch>
          </a:blipFill>
        </p:spPr>
        <p:txBody>
          <a:bodyPr wrap="square" lIns="0" tIns="0" rIns="0" bIns="0" rtlCol="0"/>
          <a:lstStyle/>
          <a:p>
            <a:endParaRPr>
              <a:latin typeface="Century Schoolbook" pitchFamily="18" charset="0"/>
            </a:endParaRPr>
          </a:p>
        </p:txBody>
      </p:sp>
      <p:sp>
        <p:nvSpPr>
          <p:cNvPr id="15" name="Slide Number Placeholder 4"/>
          <p:cNvSpPr txBox="1">
            <a:spLocks/>
          </p:cNvSpPr>
          <p:nvPr/>
        </p:nvSpPr>
        <p:spPr>
          <a:xfrm>
            <a:off x="11424592" y="6021288"/>
            <a:ext cx="636077" cy="553998"/>
          </a:xfrm>
          <a:prstGeom prst="rect">
            <a:avLst/>
          </a:prstGeom>
        </p:spPr>
        <p:txBody>
          <a:bodyPr wrap="square" lIns="0" tIns="0" rIns="0" bIns="0">
            <a:spAutoFit/>
          </a:bodyPr>
          <a:lstStyle>
            <a:defPPr>
              <a:defRPr lang="en-US"/>
            </a:defPPr>
            <a:lvl1pPr marL="0" algn="l" defTabSz="914400" rtl="0" eaLnBrk="1" latinLnBrk="0" hangingPunct="1">
              <a:defRPr sz="3600" b="0" i="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400">
              <a:spcBef>
                <a:spcPts val="955"/>
              </a:spcBef>
            </a:pPr>
            <a:fld id="{81D60167-4931-47E6-BA6A-407CBD079E47}" type="slidenum">
              <a:rPr lang="en-IN" spc="-5" smtClean="0">
                <a:solidFill>
                  <a:prstClr val="white"/>
                </a:solidFill>
                <a:latin typeface="Century Schoolbook" pitchFamily="18" charset="0"/>
              </a:rPr>
              <a:pPr marL="25400">
                <a:spcBef>
                  <a:spcPts val="955"/>
                </a:spcBef>
              </a:pPr>
              <a:t>1</a:t>
            </a:fld>
            <a:endParaRPr lang="en-IN" spc="-5" dirty="0">
              <a:solidFill>
                <a:prstClr val="white"/>
              </a:solidFill>
              <a:latin typeface="Century Schoolbook" pitchFamily="18" charset="0"/>
            </a:endParaRPr>
          </a:p>
        </p:txBody>
      </p:sp>
    </p:spTree>
    <p:extLst>
      <p:ext uri="{BB962C8B-B14F-4D97-AF65-F5344CB8AC3E}">
        <p14:creationId xmlns:p14="http://schemas.microsoft.com/office/powerpoint/2010/main" val="1485406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4557" y="170180"/>
            <a:ext cx="9904095" cy="1354217"/>
          </a:xfrm>
        </p:spPr>
        <p:txBody>
          <a:bodyPr/>
          <a:lstStyle/>
          <a:p>
            <a:pPr algn="ctr"/>
            <a:r>
              <a:rPr lang="en-IN" dirty="0"/>
              <a:t>IMPORTANCE OF ORGANIZATIONAL POLICIES</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10</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97247054"/>
              </p:ext>
            </p:extLst>
          </p:nvPr>
        </p:nvGraphicFramePr>
        <p:xfrm>
          <a:off x="-1032792" y="2564904"/>
          <a:ext cx="13080776" cy="36058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83817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7886" y="260648"/>
            <a:ext cx="8017436" cy="677108"/>
          </a:xfrm>
        </p:spPr>
        <p:txBody>
          <a:bodyPr/>
          <a:lstStyle/>
          <a:p>
            <a:pPr algn="ctr"/>
            <a:r>
              <a:rPr lang="en-IN" dirty="0"/>
              <a:t>ORGANIZATIONAL GOAL</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11</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3501579079"/>
              </p:ext>
            </p:extLst>
          </p:nvPr>
        </p:nvGraphicFramePr>
        <p:xfrm>
          <a:off x="839416" y="3127614"/>
          <a:ext cx="10009112" cy="36111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623392" y="1052736"/>
            <a:ext cx="10369152" cy="1815882"/>
          </a:xfrm>
          <a:prstGeom prst="rect">
            <a:avLst/>
          </a:prstGeom>
        </p:spPr>
        <p:txBody>
          <a:bodyPr wrap="square">
            <a:spAutoFit/>
          </a:bodyPr>
          <a:lstStyle/>
          <a:p>
            <a:pPr algn="just"/>
            <a:r>
              <a:rPr lang="en-IN" sz="2800" dirty="0">
                <a:solidFill>
                  <a:schemeClr val="bg1"/>
                </a:solidFill>
                <a:latin typeface="Century Schoolbook" pitchFamily="18" charset="0"/>
              </a:rPr>
              <a:t>Organizational goals are planned objectives that a company’s management set to outline expected outcomes and guide employees’ efforts. There are many advantages to set organizational goals.</a:t>
            </a:r>
          </a:p>
        </p:txBody>
      </p:sp>
    </p:spTree>
    <p:extLst>
      <p:ext uri="{BB962C8B-B14F-4D97-AF65-F5344CB8AC3E}">
        <p14:creationId xmlns:p14="http://schemas.microsoft.com/office/powerpoint/2010/main" val="31403282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4557" y="170180"/>
            <a:ext cx="9904095" cy="1354217"/>
          </a:xfrm>
        </p:spPr>
        <p:txBody>
          <a:bodyPr/>
          <a:lstStyle/>
          <a:p>
            <a:pPr algn="ctr"/>
            <a:r>
              <a:rPr lang="en-IN" dirty="0"/>
              <a:t>IMPORTANCE OF ORGANIZATIONAL GOALS</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12</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2501638981"/>
              </p:ext>
            </p:extLst>
          </p:nvPr>
        </p:nvGraphicFramePr>
        <p:xfrm>
          <a:off x="460020" y="1628800"/>
          <a:ext cx="10513168" cy="49126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28903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536" y="908720"/>
            <a:ext cx="7876271" cy="1354217"/>
          </a:xfrm>
        </p:spPr>
        <p:txBody>
          <a:bodyPr/>
          <a:lstStyle/>
          <a:p>
            <a:pPr algn="ctr"/>
            <a:r>
              <a:rPr lang="en-IN" dirty="0"/>
              <a:t>RULES AND REGULATIONS</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13</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2952981600"/>
              </p:ext>
            </p:extLst>
          </p:nvPr>
        </p:nvGraphicFramePr>
        <p:xfrm>
          <a:off x="-1453387" y="2348880"/>
          <a:ext cx="13609512" cy="32005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545394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4557" y="170180"/>
            <a:ext cx="9904095" cy="1354217"/>
          </a:xfrm>
        </p:spPr>
        <p:txBody>
          <a:bodyPr/>
          <a:lstStyle/>
          <a:p>
            <a:pPr algn="ctr"/>
            <a:r>
              <a:rPr lang="en-IN" dirty="0"/>
              <a:t>ORGANIZATIONAL RULES &amp; REGULATIONS</a:t>
            </a:r>
          </a:p>
        </p:txBody>
      </p:sp>
      <p:sp>
        <p:nvSpPr>
          <p:cNvPr id="3" name="Text Placeholder 2"/>
          <p:cNvSpPr>
            <a:spLocks noGrp="1"/>
          </p:cNvSpPr>
          <p:nvPr>
            <p:ph type="body" idx="1"/>
          </p:nvPr>
        </p:nvSpPr>
        <p:spPr>
          <a:xfrm>
            <a:off x="764557" y="3573016"/>
            <a:ext cx="9904095" cy="3016210"/>
          </a:xfrm>
        </p:spPr>
        <p:txBody>
          <a:bodyPr/>
          <a:lstStyle/>
          <a:p>
            <a:pPr lvl="0" algn="just"/>
            <a:r>
              <a:rPr lang="en-IN" dirty="0"/>
              <a:t>This also specifies desired behaviour of employee in company or organization.</a:t>
            </a:r>
          </a:p>
          <a:p>
            <a:pPr lvl="0" algn="just"/>
            <a:endParaRPr lang="en-IN" dirty="0"/>
          </a:p>
          <a:p>
            <a:pPr lvl="0" algn="just"/>
            <a:r>
              <a:rPr lang="en-IN" dirty="0"/>
              <a:t>This will give an employee or individual guidelines to follow when entering into a specific business or contract.</a:t>
            </a:r>
          </a:p>
          <a:p>
            <a:pPr lvl="0" algn="just"/>
            <a:endParaRPr lang="en-IN" dirty="0"/>
          </a:p>
          <a:p>
            <a:pPr lvl="0" algn="just"/>
            <a:r>
              <a:rPr lang="en-IN" dirty="0"/>
              <a:t>These are made to enforce laws at workplace.</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14</a:t>
            </a:fld>
            <a:endParaRPr lang="en-IN" spc="-5" dirty="0">
              <a:solidFill>
                <a:prstClr val="white"/>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3712" y="16044"/>
            <a:ext cx="4581128" cy="4581128"/>
          </a:xfrm>
          <a:prstGeom prst="rect">
            <a:avLst/>
          </a:prstGeom>
        </p:spPr>
      </p:pic>
    </p:spTree>
    <p:extLst>
      <p:ext uri="{BB962C8B-B14F-4D97-AF65-F5344CB8AC3E}">
        <p14:creationId xmlns:p14="http://schemas.microsoft.com/office/powerpoint/2010/main" val="10766033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4556" y="404664"/>
            <a:ext cx="9904095" cy="1354217"/>
          </a:xfrm>
        </p:spPr>
        <p:txBody>
          <a:bodyPr/>
          <a:lstStyle/>
          <a:p>
            <a:pPr algn="ctr"/>
            <a:r>
              <a:rPr lang="en-GB" dirty="0"/>
              <a:t>IMPORTANCE OF RULES AND REGULATIONS</a:t>
            </a:r>
            <a:endParaRPr lang="en-IN" dirty="0"/>
          </a:p>
        </p:txBody>
      </p:sp>
      <p:sp>
        <p:nvSpPr>
          <p:cNvPr id="3" name="Text Placeholder 2"/>
          <p:cNvSpPr>
            <a:spLocks noGrp="1"/>
          </p:cNvSpPr>
          <p:nvPr>
            <p:ph type="body" idx="1"/>
          </p:nvPr>
        </p:nvSpPr>
        <p:spPr>
          <a:xfrm>
            <a:off x="764556" y="2348880"/>
            <a:ext cx="9904095" cy="3447098"/>
          </a:xfrm>
        </p:spPr>
        <p:txBody>
          <a:bodyPr/>
          <a:lstStyle/>
          <a:p>
            <a:pPr marL="457200" indent="-457200" algn="just">
              <a:buFont typeface="Wingdings" panose="05000000000000000000" pitchFamily="2" charset="2"/>
              <a:buChar char="ü"/>
            </a:pPr>
            <a:r>
              <a:rPr lang="en-GB" dirty="0"/>
              <a:t>It helps to keep employee or workmen safe and secure from business and industrial practices. </a:t>
            </a:r>
          </a:p>
          <a:p>
            <a:pPr marL="457200" indent="-457200" algn="just">
              <a:buFont typeface="Wingdings" panose="05000000000000000000" pitchFamily="2" charset="2"/>
              <a:buChar char="ü"/>
            </a:pPr>
            <a:endParaRPr lang="en-GB" dirty="0"/>
          </a:p>
          <a:p>
            <a:pPr marL="457200" indent="-457200" algn="just">
              <a:buFont typeface="Wingdings" panose="05000000000000000000" pitchFamily="2" charset="2"/>
              <a:buChar char="ü"/>
            </a:pPr>
            <a:r>
              <a:rPr lang="en-GB" dirty="0"/>
              <a:t>Rules and regulation can ensure fair competition of companies.</a:t>
            </a:r>
          </a:p>
          <a:p>
            <a:pPr marL="457200" indent="-457200" algn="just">
              <a:buFont typeface="Wingdings" panose="05000000000000000000" pitchFamily="2" charset="2"/>
              <a:buChar char="ü"/>
            </a:pPr>
            <a:endParaRPr lang="en-GB" dirty="0"/>
          </a:p>
          <a:p>
            <a:pPr marL="457200" indent="-457200" algn="just">
              <a:buFont typeface="Wingdings" panose="05000000000000000000" pitchFamily="2" charset="2"/>
              <a:buChar char="ü"/>
            </a:pPr>
            <a:r>
              <a:rPr lang="en-GB" dirty="0"/>
              <a:t>Regulations ensure that businesses do not fail due to raise prices.</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15</a:t>
            </a:fld>
            <a:endParaRPr lang="en-IN" spc="-5" dirty="0">
              <a:solidFill>
                <a:prstClr val="white"/>
              </a:solidFill>
            </a:endParaRPr>
          </a:p>
        </p:txBody>
      </p:sp>
    </p:spTree>
    <p:extLst>
      <p:ext uri="{BB962C8B-B14F-4D97-AF65-F5344CB8AC3E}">
        <p14:creationId xmlns:p14="http://schemas.microsoft.com/office/powerpoint/2010/main" val="42264121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4557" y="170180"/>
            <a:ext cx="9904095" cy="1354217"/>
          </a:xfrm>
        </p:spPr>
        <p:txBody>
          <a:bodyPr/>
          <a:lstStyle/>
          <a:p>
            <a:pPr algn="ctr"/>
            <a:r>
              <a:rPr lang="en-GB" dirty="0"/>
              <a:t>OBJECTIVES OF RULES AND REGULATIONS</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16</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568399315"/>
              </p:ext>
            </p:extLst>
          </p:nvPr>
        </p:nvGraphicFramePr>
        <p:xfrm>
          <a:off x="-1417512" y="1772816"/>
          <a:ext cx="13609512" cy="47975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663831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332656"/>
            <a:ext cx="8633792" cy="677108"/>
          </a:xfrm>
        </p:spPr>
        <p:txBody>
          <a:bodyPr/>
          <a:lstStyle/>
          <a:p>
            <a:pPr algn="ctr"/>
            <a:r>
              <a:rPr lang="en-IN" dirty="0"/>
              <a:t>WORKMEN SECURITY</a:t>
            </a:r>
          </a:p>
        </p:txBody>
      </p:sp>
      <p:sp>
        <p:nvSpPr>
          <p:cNvPr id="3" name="Text Placeholder 2"/>
          <p:cNvSpPr>
            <a:spLocks noGrp="1"/>
          </p:cNvSpPr>
          <p:nvPr>
            <p:ph type="body" idx="1"/>
          </p:nvPr>
        </p:nvSpPr>
        <p:spPr>
          <a:xfrm>
            <a:off x="695400" y="3881161"/>
            <a:ext cx="9904095" cy="2585323"/>
          </a:xfrm>
        </p:spPr>
        <p:txBody>
          <a:bodyPr/>
          <a:lstStyle/>
          <a:p>
            <a:pPr algn="just"/>
            <a:r>
              <a:rPr lang="en-IN" dirty="0"/>
              <a:t>The workmen security system consists of number of schemes and programs for supporting and encouraging workers.</a:t>
            </a:r>
          </a:p>
          <a:p>
            <a:pPr algn="just"/>
            <a:endParaRPr lang="en-IN" dirty="0"/>
          </a:p>
          <a:p>
            <a:pPr algn="just"/>
            <a:r>
              <a:rPr lang="en-IN" dirty="0"/>
              <a:t>It is a necessary step as it gives worker a feeling of safety and satisfaction. </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17</a:t>
            </a:fld>
            <a:endParaRPr lang="en-IN" spc="-5" dirty="0">
              <a:solidFill>
                <a:prstClr val="white"/>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86200" y="381000"/>
            <a:ext cx="4204320" cy="4204320"/>
          </a:xfrm>
          <a:prstGeom prst="rect">
            <a:avLst/>
          </a:prstGeom>
        </p:spPr>
      </p:pic>
    </p:spTree>
    <p:extLst>
      <p:ext uri="{BB962C8B-B14F-4D97-AF65-F5344CB8AC3E}">
        <p14:creationId xmlns:p14="http://schemas.microsoft.com/office/powerpoint/2010/main" val="10112999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9270532" cy="677108"/>
          </a:xfrm>
        </p:spPr>
        <p:txBody>
          <a:bodyPr/>
          <a:lstStyle/>
          <a:p>
            <a:pPr algn="ctr"/>
            <a:r>
              <a:rPr lang="en-IN" dirty="0"/>
              <a:t>INDIA’S SECURITY PLANS</a:t>
            </a:r>
          </a:p>
        </p:txBody>
      </p:sp>
      <p:sp>
        <p:nvSpPr>
          <p:cNvPr id="3" name="Text Placeholder 2"/>
          <p:cNvSpPr>
            <a:spLocks noGrp="1"/>
          </p:cNvSpPr>
          <p:nvPr>
            <p:ph type="body" idx="1"/>
          </p:nvPr>
        </p:nvSpPr>
        <p:spPr>
          <a:xfrm>
            <a:off x="839416" y="1270401"/>
            <a:ext cx="9904095" cy="5170646"/>
          </a:xfrm>
        </p:spPr>
        <p:txBody>
          <a:bodyPr/>
          <a:lstStyle/>
          <a:p>
            <a:pPr marL="514350" indent="-514350" algn="just">
              <a:buFont typeface="+mj-lt"/>
              <a:buAutoNum type="arabicPeriod"/>
            </a:pPr>
            <a:r>
              <a:rPr lang="en-IN" dirty="0"/>
              <a:t>Employees provident fund scheme: This scheme is run by Employee provident fund organization (EPFO). According to this scheme the employer has to pay contribution to the employees PF scheme if they are earning up to Rs.15000 per month (subject to change with new rules).</a:t>
            </a:r>
          </a:p>
          <a:p>
            <a:pPr marL="514350" indent="-514350" algn="just">
              <a:buFont typeface="+mj-lt"/>
              <a:buAutoNum type="arabicPeriod"/>
            </a:pPr>
            <a:endParaRPr lang="en-IN" dirty="0"/>
          </a:p>
          <a:p>
            <a:pPr marL="514350" indent="-514350" algn="just">
              <a:buFont typeface="+mj-lt"/>
              <a:buAutoNum type="arabicPeriod"/>
            </a:pPr>
            <a:r>
              <a:rPr lang="en-IN" dirty="0"/>
              <a:t>Employee state insurance scheme: This scheme is run by Employee state insurance corporation (ESIC). In ESIC scheme the employer’s contribution is required from all companies and in some cases this is applicable where there are minimum 10-20 workmen.</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18</a:t>
            </a:fld>
            <a:endParaRPr lang="en-IN" spc="-5" dirty="0">
              <a:solidFill>
                <a:prstClr val="white"/>
              </a:solidFill>
            </a:endParaRPr>
          </a:p>
        </p:txBody>
      </p:sp>
    </p:spTree>
    <p:extLst>
      <p:ext uri="{BB962C8B-B14F-4D97-AF65-F5344CB8AC3E}">
        <p14:creationId xmlns:p14="http://schemas.microsoft.com/office/powerpoint/2010/main" val="3616602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2984" y="1556792"/>
            <a:ext cx="3817238" cy="696594"/>
          </a:xfrm>
        </p:spPr>
        <p:txBody>
          <a:bodyPr/>
          <a:lstStyle/>
          <a:p>
            <a:pPr algn="ctr"/>
            <a:r>
              <a:rPr lang="en-IN" dirty="0"/>
              <a:t>Summary </a:t>
            </a:r>
          </a:p>
        </p:txBody>
      </p:sp>
      <p:sp>
        <p:nvSpPr>
          <p:cNvPr id="3" name="Text Placeholder 2"/>
          <p:cNvSpPr>
            <a:spLocks noGrp="1"/>
          </p:cNvSpPr>
          <p:nvPr>
            <p:ph type="body" idx="1"/>
          </p:nvPr>
        </p:nvSpPr>
        <p:spPr>
          <a:xfrm>
            <a:off x="911424" y="2708920"/>
            <a:ext cx="9649072" cy="861774"/>
          </a:xfrm>
        </p:spPr>
        <p:txBody>
          <a:bodyPr/>
          <a:lstStyle/>
          <a:p>
            <a:pPr lvl="0" algn="just"/>
            <a:r>
              <a:rPr lang="en-IN" dirty="0"/>
              <a:t>In this session you have learnt about</a:t>
            </a:r>
            <a:r>
              <a:rPr lang="en-GB" dirty="0"/>
              <a:t> different types of fasteners used in garments.</a:t>
            </a:r>
          </a:p>
        </p:txBody>
      </p:sp>
      <p:sp>
        <p:nvSpPr>
          <p:cNvPr id="6"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19</a:t>
            </a:fld>
            <a:endParaRPr lang="en-IN" spc="-5" dirty="0">
              <a:solidFill>
                <a:prstClr val="white"/>
              </a:solidFill>
            </a:endParaRPr>
          </a:p>
        </p:txBody>
      </p:sp>
    </p:spTree>
    <p:extLst>
      <p:ext uri="{BB962C8B-B14F-4D97-AF65-F5344CB8AC3E}">
        <p14:creationId xmlns:p14="http://schemas.microsoft.com/office/powerpoint/2010/main" val="909823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62000" y="1828800"/>
            <a:ext cx="9865096" cy="2980944"/>
          </a:xfrm>
          <a:prstGeom prst="rect">
            <a:avLst/>
          </a:prstGeom>
        </p:spPr>
        <p:txBody>
          <a:bodyPr vert="horz" wrap="square" lIns="0" tIns="13335" rIns="0" bIns="0" rtlCol="0">
            <a:spAutoFit/>
          </a:bodyPr>
          <a:lstStyle/>
          <a:p>
            <a:pPr algn="just"/>
            <a:r>
              <a:rPr sz="3200" b="1" dirty="0">
                <a:solidFill>
                  <a:schemeClr val="bg1"/>
                </a:solidFill>
                <a:latin typeface="Century Schoolbook" pitchFamily="18" charset="0"/>
                <a:cs typeface="Arial" panose="020B0604020202020204" pitchFamily="34" charset="0"/>
              </a:rPr>
              <a:t>UNIT </a:t>
            </a:r>
            <a:r>
              <a:rPr lang="en-US" sz="3200" b="1" dirty="0">
                <a:solidFill>
                  <a:schemeClr val="bg1"/>
                </a:solidFill>
                <a:latin typeface="Century Schoolbook" pitchFamily="18" charset="0"/>
                <a:cs typeface="Arial" panose="020B0604020202020204" pitchFamily="34" charset="0"/>
              </a:rPr>
              <a:t>4</a:t>
            </a:r>
            <a:r>
              <a:rPr sz="3200" b="1" dirty="0">
                <a:solidFill>
                  <a:schemeClr val="bg1"/>
                </a:solidFill>
                <a:latin typeface="Century Schoolbook" pitchFamily="18" charset="0"/>
                <a:cs typeface="Arial" panose="020B0604020202020204" pitchFamily="34" charset="0"/>
              </a:rPr>
              <a:t>:</a:t>
            </a:r>
            <a:r>
              <a:rPr lang="en-US" sz="3200" b="1" dirty="0">
                <a:solidFill>
                  <a:schemeClr val="bg1"/>
                </a:solidFill>
                <a:latin typeface="Century Schoolbook" pitchFamily="18" charset="0"/>
                <a:cs typeface="Arial" panose="020B0604020202020204" pitchFamily="34" charset="0"/>
              </a:rPr>
              <a:t> </a:t>
            </a:r>
            <a:r>
              <a:rPr lang="en-GB" sz="3200" b="1" dirty="0">
                <a:solidFill>
                  <a:srgbClr val="FFFF00"/>
                </a:solidFill>
                <a:latin typeface="Century Schoolbook" pitchFamily="18" charset="0"/>
                <a:cs typeface="Arial" panose="020B0604020202020204" pitchFamily="34" charset="0"/>
              </a:rPr>
              <a:t>CLEANING, STORAGE, WASTE DISPOSAL, ORGANIZATIONAL RULES AND REGULATIONS AT WORKPLACE</a:t>
            </a:r>
          </a:p>
          <a:p>
            <a:pPr algn="just"/>
            <a:endParaRPr lang="en-US" sz="3200" dirty="0">
              <a:solidFill>
                <a:srgbClr val="FFFF00"/>
              </a:solidFill>
              <a:latin typeface="Century Schoolbook" pitchFamily="18" charset="0"/>
              <a:cs typeface="Arial" panose="020B0604020202020204" pitchFamily="34" charset="0"/>
            </a:endParaRPr>
          </a:p>
          <a:p>
            <a:pPr marL="5080" algn="just">
              <a:spcBef>
                <a:spcPts val="105"/>
              </a:spcBef>
            </a:pPr>
            <a:r>
              <a:rPr sz="3200" b="1" dirty="0">
                <a:solidFill>
                  <a:schemeClr val="bg1"/>
                </a:solidFill>
                <a:latin typeface="Century Schoolbook" pitchFamily="18" charset="0"/>
                <a:cs typeface="Arial" panose="020B0604020202020204" pitchFamily="34" charset="0"/>
              </a:rPr>
              <a:t>Session</a:t>
            </a:r>
            <a:r>
              <a:rPr lang="en-IN" sz="3200" b="1" dirty="0">
                <a:solidFill>
                  <a:schemeClr val="bg1"/>
                </a:solidFill>
                <a:latin typeface="Century Schoolbook" pitchFamily="18" charset="0"/>
                <a:cs typeface="Arial" panose="020B0604020202020204" pitchFamily="34" charset="0"/>
              </a:rPr>
              <a:t> </a:t>
            </a:r>
            <a:r>
              <a:rPr lang="en-US" sz="3200" b="1" spc="-5" dirty="0">
                <a:solidFill>
                  <a:schemeClr val="bg1"/>
                </a:solidFill>
                <a:latin typeface="Century Schoolbook" pitchFamily="18" charset="0"/>
                <a:cs typeface="Arial" panose="020B0604020202020204" pitchFamily="34" charset="0"/>
              </a:rPr>
              <a:t>3</a:t>
            </a:r>
            <a:r>
              <a:rPr sz="3200" b="1" spc="-5" dirty="0">
                <a:solidFill>
                  <a:schemeClr val="bg1"/>
                </a:solidFill>
                <a:latin typeface="Century Schoolbook" pitchFamily="18" charset="0"/>
                <a:cs typeface="Arial" panose="020B0604020202020204" pitchFamily="34" charset="0"/>
              </a:rPr>
              <a:t>:</a:t>
            </a:r>
            <a:r>
              <a:rPr lang="en-IN" sz="3200" b="1" spc="-5" dirty="0">
                <a:solidFill>
                  <a:schemeClr val="bg1"/>
                </a:solidFill>
                <a:latin typeface="Century Schoolbook" pitchFamily="18" charset="0"/>
                <a:cs typeface="Arial" panose="020B0604020202020204" pitchFamily="34" charset="0"/>
              </a:rPr>
              <a:t> </a:t>
            </a:r>
            <a:r>
              <a:rPr lang="en-GB" sz="3200" b="1" spc="-5" dirty="0">
                <a:solidFill>
                  <a:schemeClr val="bg1"/>
                </a:solidFill>
                <a:latin typeface="Century Schoolbook" pitchFamily="18" charset="0"/>
                <a:cs typeface="Arial" panose="020B0604020202020204" pitchFamily="34" charset="0"/>
              </a:rPr>
              <a:t> </a:t>
            </a:r>
            <a:r>
              <a:rPr lang="en-GB" sz="3200" b="1" dirty="0">
                <a:solidFill>
                  <a:srgbClr val="FFFF00"/>
                </a:solidFill>
                <a:latin typeface="Century Schoolbook" pitchFamily="18" charset="0"/>
                <a:cs typeface="Arial" panose="020B0604020202020204" pitchFamily="34" charset="0"/>
              </a:rPr>
              <a:t>Organizational Policy, Goals, Rules &amp; Regulation And Workmen Security</a:t>
            </a:r>
            <a:endParaRPr lang="en-GB" sz="3200" dirty="0">
              <a:solidFill>
                <a:srgbClr val="FFFF00"/>
              </a:solidFill>
              <a:latin typeface="Century Schoolbook" pitchFamily="18" charset="0"/>
              <a:cs typeface="Arial" panose="020B0604020202020204" pitchFamily="34" charset="0"/>
            </a:endParaRPr>
          </a:p>
        </p:txBody>
      </p:sp>
      <p:sp>
        <p:nvSpPr>
          <p:cNvPr id="5" name="Slide Number Placeholder 4"/>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2</a:t>
            </a:fld>
            <a:endParaRPr lang="en-IN" spc="-5" dirty="0">
              <a:solidFill>
                <a:prstClr val="white"/>
              </a:solidFill>
            </a:endParaRPr>
          </a:p>
        </p:txBody>
      </p:sp>
    </p:spTree>
    <p:extLst>
      <p:ext uri="{BB962C8B-B14F-4D97-AF65-F5344CB8AC3E}">
        <p14:creationId xmlns:p14="http://schemas.microsoft.com/office/powerpoint/2010/main" val="39174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0"/>
            <a:ext cx="10835640"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a:latin typeface="Century Schoolbook" pitchFamily="18" charset="0"/>
            </a:endParaRPr>
          </a:p>
        </p:txBody>
      </p:sp>
      <p:sp>
        <p:nvSpPr>
          <p:cNvPr id="3" name="object 3"/>
          <p:cNvSpPr/>
          <p:nvPr/>
        </p:nvSpPr>
        <p:spPr>
          <a:xfrm>
            <a:off x="11292840" y="0"/>
            <a:ext cx="899160" cy="6858000"/>
          </a:xfrm>
          <a:custGeom>
            <a:avLst/>
            <a:gdLst/>
            <a:ahLst/>
            <a:cxnLst/>
            <a:rect l="l" t="t" r="r" b="b"/>
            <a:pathLst>
              <a:path w="899159" h="6858000">
                <a:moveTo>
                  <a:pt x="899159" y="6857998"/>
                </a:moveTo>
                <a:lnTo>
                  <a:pt x="899159" y="0"/>
                </a:lnTo>
                <a:lnTo>
                  <a:pt x="0" y="0"/>
                </a:lnTo>
                <a:lnTo>
                  <a:pt x="0" y="6857998"/>
                </a:lnTo>
                <a:lnTo>
                  <a:pt x="899159" y="6857998"/>
                </a:lnTo>
                <a:close/>
              </a:path>
            </a:pathLst>
          </a:custGeom>
          <a:solidFill>
            <a:srgbClr val="2F2F2F"/>
          </a:solidFill>
        </p:spPr>
        <p:txBody>
          <a:bodyPr wrap="square" lIns="0" tIns="0" rIns="0" bIns="0" rtlCol="0"/>
          <a:lstStyle/>
          <a:p>
            <a:endParaRPr>
              <a:latin typeface="Century Schoolbook" pitchFamily="18" charset="0"/>
            </a:endParaRPr>
          </a:p>
        </p:txBody>
      </p:sp>
      <p:sp>
        <p:nvSpPr>
          <p:cNvPr id="4" name="object 4"/>
          <p:cNvSpPr/>
          <p:nvPr/>
        </p:nvSpPr>
        <p:spPr>
          <a:xfrm>
            <a:off x="0" y="0"/>
            <a:ext cx="457200" cy="6858000"/>
          </a:xfrm>
          <a:custGeom>
            <a:avLst/>
            <a:gdLst/>
            <a:ahLst/>
            <a:cxnLst/>
            <a:rect l="l" t="t" r="r" b="b"/>
            <a:pathLst>
              <a:path w="457200" h="6858000">
                <a:moveTo>
                  <a:pt x="0" y="6858000"/>
                </a:moveTo>
                <a:lnTo>
                  <a:pt x="457200" y="6858000"/>
                </a:lnTo>
                <a:lnTo>
                  <a:pt x="457200" y="0"/>
                </a:lnTo>
                <a:lnTo>
                  <a:pt x="0" y="0"/>
                </a:lnTo>
                <a:lnTo>
                  <a:pt x="0" y="6858000"/>
                </a:lnTo>
                <a:close/>
              </a:path>
            </a:pathLst>
          </a:custGeom>
          <a:solidFill>
            <a:srgbClr val="2F2F2F"/>
          </a:solidFill>
        </p:spPr>
        <p:txBody>
          <a:bodyPr wrap="square" lIns="0" tIns="0" rIns="0" bIns="0" rtlCol="0"/>
          <a:lstStyle/>
          <a:p>
            <a:endParaRPr>
              <a:latin typeface="Century Schoolbook" pitchFamily="18" charset="0"/>
            </a:endParaRPr>
          </a:p>
        </p:txBody>
      </p:sp>
      <p:sp>
        <p:nvSpPr>
          <p:cNvPr id="5" name="object 5"/>
          <p:cNvSpPr txBox="1"/>
          <p:nvPr/>
        </p:nvSpPr>
        <p:spPr>
          <a:xfrm>
            <a:off x="2077592" y="4685157"/>
            <a:ext cx="7649209" cy="1703705"/>
          </a:xfrm>
          <a:prstGeom prst="rect">
            <a:avLst/>
          </a:prstGeom>
        </p:spPr>
        <p:txBody>
          <a:bodyPr vert="horz" wrap="square" lIns="0" tIns="12700" rIns="0" bIns="0" rtlCol="0">
            <a:spAutoFit/>
          </a:bodyPr>
          <a:lstStyle/>
          <a:p>
            <a:pPr algn="ctr">
              <a:lnSpc>
                <a:spcPct val="100000"/>
              </a:lnSpc>
              <a:spcBef>
                <a:spcPts val="100"/>
              </a:spcBef>
            </a:pPr>
            <a:r>
              <a:rPr sz="1400" b="1" spc="5" dirty="0">
                <a:solidFill>
                  <a:srgbClr val="FFFFFF"/>
                </a:solidFill>
                <a:latin typeface="Century Schoolbook"/>
                <a:cs typeface="Century Schoolbook"/>
              </a:rPr>
              <a:t>Joint</a:t>
            </a:r>
            <a:r>
              <a:rPr sz="1400" b="1" dirty="0">
                <a:solidFill>
                  <a:srgbClr val="FFFFFF"/>
                </a:solidFill>
                <a:latin typeface="Century Schoolbook"/>
                <a:cs typeface="Century Schoolbook"/>
              </a:rPr>
              <a:t> </a:t>
            </a:r>
            <a:r>
              <a:rPr sz="1400" b="1" spc="5" dirty="0">
                <a:solidFill>
                  <a:srgbClr val="FFFFFF"/>
                </a:solidFill>
                <a:latin typeface="Century Schoolbook"/>
                <a:cs typeface="Century Schoolbook"/>
              </a:rPr>
              <a:t>Director</a:t>
            </a:r>
            <a:endParaRPr sz="1400" dirty="0">
              <a:latin typeface="Century Schoolbook"/>
              <a:cs typeface="Century Schoolbook"/>
            </a:endParaRPr>
          </a:p>
          <a:p>
            <a:pPr marR="8255" algn="ctr">
              <a:lnSpc>
                <a:spcPct val="100000"/>
              </a:lnSpc>
              <a:spcBef>
                <a:spcPts val="5"/>
              </a:spcBef>
            </a:pPr>
            <a:r>
              <a:rPr sz="1600" dirty="0">
                <a:solidFill>
                  <a:srgbClr val="FFFFFF"/>
                </a:solidFill>
                <a:latin typeface="Century Schoolbook"/>
                <a:cs typeface="Century Schoolbook"/>
              </a:rPr>
              <a:t>PSS </a:t>
            </a:r>
            <a:r>
              <a:rPr sz="1600" spc="5" dirty="0">
                <a:solidFill>
                  <a:srgbClr val="FFFFFF"/>
                </a:solidFill>
                <a:latin typeface="Century Schoolbook"/>
                <a:cs typeface="Century Schoolbook"/>
              </a:rPr>
              <a:t>Central Institute of Vocational</a:t>
            </a:r>
            <a:r>
              <a:rPr sz="1600" spc="30" dirty="0">
                <a:solidFill>
                  <a:srgbClr val="FFFFFF"/>
                </a:solidFill>
                <a:latin typeface="Century Schoolbook"/>
                <a:cs typeface="Century Schoolbook"/>
              </a:rPr>
              <a:t> </a:t>
            </a:r>
            <a:r>
              <a:rPr sz="1600" spc="5" dirty="0">
                <a:solidFill>
                  <a:srgbClr val="FFFFFF"/>
                </a:solidFill>
                <a:latin typeface="Century Schoolbook"/>
                <a:cs typeface="Century Schoolbook"/>
              </a:rPr>
              <a:t>Education</a:t>
            </a:r>
            <a:endParaRPr sz="1600" dirty="0">
              <a:latin typeface="Century Schoolbook"/>
              <a:cs typeface="Century Schoolbook"/>
            </a:endParaRPr>
          </a:p>
          <a:p>
            <a:pPr marR="5080" algn="ctr">
              <a:lnSpc>
                <a:spcPct val="100000"/>
              </a:lnSpc>
            </a:pPr>
            <a:r>
              <a:rPr sz="1600" dirty="0">
                <a:solidFill>
                  <a:srgbClr val="FFFFFF"/>
                </a:solidFill>
                <a:latin typeface="Century Schoolbook"/>
                <a:cs typeface="Century Schoolbook"/>
              </a:rPr>
              <a:t>Shyamla </a:t>
            </a:r>
            <a:r>
              <a:rPr sz="1600" spc="5" dirty="0">
                <a:solidFill>
                  <a:srgbClr val="FFFFFF"/>
                </a:solidFill>
                <a:latin typeface="Century Schoolbook"/>
                <a:cs typeface="Century Schoolbook"/>
              </a:rPr>
              <a:t>Hills, </a:t>
            </a:r>
            <a:r>
              <a:rPr sz="1600" dirty="0">
                <a:solidFill>
                  <a:srgbClr val="FFFFFF"/>
                </a:solidFill>
                <a:latin typeface="Century Schoolbook"/>
                <a:cs typeface="Century Schoolbook"/>
              </a:rPr>
              <a:t>Bhopal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462013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Madhya </a:t>
            </a:r>
            <a:r>
              <a:rPr sz="1600" spc="5" dirty="0">
                <a:solidFill>
                  <a:srgbClr val="FFFFFF"/>
                </a:solidFill>
                <a:latin typeface="Century Schoolbook"/>
                <a:cs typeface="Century Schoolbook"/>
              </a:rPr>
              <a:t>Pradesh,</a:t>
            </a:r>
            <a:r>
              <a:rPr sz="1600" spc="190" dirty="0">
                <a:solidFill>
                  <a:srgbClr val="FFFFFF"/>
                </a:solidFill>
                <a:latin typeface="Century Schoolbook"/>
                <a:cs typeface="Century Schoolbook"/>
              </a:rPr>
              <a:t> </a:t>
            </a:r>
            <a:r>
              <a:rPr sz="1600" dirty="0">
                <a:solidFill>
                  <a:srgbClr val="FFFFFF"/>
                </a:solidFill>
                <a:latin typeface="Century Schoolbook"/>
                <a:cs typeface="Century Schoolbook"/>
              </a:rPr>
              <a:t>India</a:t>
            </a:r>
            <a:endParaRPr sz="1600" dirty="0">
              <a:latin typeface="Century Schoolbook"/>
              <a:cs typeface="Century Schoolbook"/>
            </a:endParaRPr>
          </a:p>
          <a:p>
            <a:pPr algn="ctr">
              <a:lnSpc>
                <a:spcPct val="100000"/>
              </a:lnSpc>
              <a:spcBef>
                <a:spcPts val="5"/>
              </a:spcBef>
              <a:tabLst>
                <a:tab pos="1652270" algn="l"/>
                <a:tab pos="7522209" algn="l"/>
              </a:tabLst>
            </a:pPr>
            <a:r>
              <a:rPr sz="1600" b="1" spc="10" dirty="0">
                <a:solidFill>
                  <a:srgbClr val="FFFFFF"/>
                </a:solidFill>
                <a:latin typeface="Century Schoolbook"/>
                <a:cs typeface="Century Schoolbook"/>
              </a:rPr>
              <a:t>______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10" dirty="0">
                <a:solidFill>
                  <a:srgbClr val="FFFFFF"/>
                </a:solidFill>
                <a:latin typeface="Century Schoolbook"/>
                <a:cs typeface="Century Schoolbook"/>
              </a:rPr>
              <a:t>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5" dirty="0">
                <a:solidFill>
                  <a:srgbClr val="FFFFFF"/>
                </a:solidFill>
                <a:latin typeface="Century Schoolbook"/>
                <a:cs typeface="Century Schoolbook"/>
              </a:rPr>
              <a:t>_</a:t>
            </a:r>
            <a:endParaRPr sz="1600" dirty="0">
              <a:latin typeface="Century Schoolbook"/>
              <a:cs typeface="Century Schoolbook"/>
            </a:endParaRPr>
          </a:p>
          <a:p>
            <a:pPr marR="2540" algn="ctr">
              <a:lnSpc>
                <a:spcPct val="100000"/>
              </a:lnSpc>
              <a:spcBef>
                <a:spcPts val="5"/>
              </a:spcBef>
            </a:pPr>
            <a:r>
              <a:rPr sz="1200" b="1" spc="5" dirty="0">
                <a:solidFill>
                  <a:srgbClr val="FFFFFF"/>
                </a:solidFill>
                <a:latin typeface="Century Schoolbook"/>
                <a:cs typeface="Century Schoolbook"/>
              </a:rPr>
              <a:t>E-mail:</a:t>
            </a:r>
            <a:r>
              <a:rPr sz="1200" b="1" spc="4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2"/>
              </a:rPr>
              <a:t>jdpsscive@gmail.com</a:t>
            </a:r>
            <a:endParaRPr sz="1200" dirty="0">
              <a:latin typeface="Century Schoolbook"/>
              <a:cs typeface="Century Schoolbook"/>
            </a:endParaRPr>
          </a:p>
          <a:p>
            <a:pPr marR="7620" algn="ctr">
              <a:lnSpc>
                <a:spcPct val="100000"/>
              </a:lnSpc>
            </a:pPr>
            <a:r>
              <a:rPr sz="1200" b="1" dirty="0">
                <a:solidFill>
                  <a:srgbClr val="FFFFFF"/>
                </a:solidFill>
                <a:latin typeface="Century Schoolbook"/>
                <a:cs typeface="Century Schoolbook"/>
              </a:rPr>
              <a:t>Tel.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755 2660691, 2704100, 2660391,</a:t>
            </a:r>
            <a:r>
              <a:rPr sz="1200" b="1" spc="160" dirty="0">
                <a:solidFill>
                  <a:srgbClr val="FFFFFF"/>
                </a:solidFill>
                <a:latin typeface="Century Schoolbook"/>
                <a:cs typeface="Century Schoolbook"/>
              </a:rPr>
              <a:t> </a:t>
            </a:r>
            <a:r>
              <a:rPr sz="1200" b="1" dirty="0">
                <a:solidFill>
                  <a:srgbClr val="FFFFFF"/>
                </a:solidFill>
                <a:latin typeface="Century Schoolbook"/>
                <a:cs typeface="Century Schoolbook"/>
              </a:rPr>
              <a:t>2660564</a:t>
            </a:r>
            <a:endParaRPr sz="1200" dirty="0">
              <a:latin typeface="Century Schoolbook"/>
              <a:cs typeface="Century Schoolbook"/>
            </a:endParaRPr>
          </a:p>
          <a:p>
            <a:pPr marR="2540" algn="ctr">
              <a:lnSpc>
                <a:spcPct val="100000"/>
              </a:lnSpc>
            </a:pPr>
            <a:r>
              <a:rPr sz="1200" b="1" dirty="0">
                <a:solidFill>
                  <a:srgbClr val="FFFFFF"/>
                </a:solidFill>
                <a:latin typeface="Century Schoolbook"/>
                <a:cs typeface="Century Schoolbook"/>
              </a:rPr>
              <a:t>Fax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a:t>
            </a:r>
            <a:r>
              <a:rPr sz="1200" b="1" spc="50" dirty="0">
                <a:solidFill>
                  <a:srgbClr val="FFFFFF"/>
                </a:solidFill>
                <a:latin typeface="Century Schoolbook"/>
                <a:cs typeface="Century Schoolbook"/>
              </a:rPr>
              <a:t> </a:t>
            </a:r>
            <a:r>
              <a:rPr sz="1200" b="1" dirty="0">
                <a:solidFill>
                  <a:srgbClr val="FFFFFF"/>
                </a:solidFill>
                <a:latin typeface="Century Schoolbook"/>
                <a:cs typeface="Century Schoolbook"/>
              </a:rPr>
              <a:t>2660481</a:t>
            </a:r>
            <a:endParaRPr sz="1200" dirty="0">
              <a:latin typeface="Century Schoolbook"/>
              <a:cs typeface="Century Schoolbook"/>
            </a:endParaRPr>
          </a:p>
          <a:p>
            <a:pPr marR="1905" algn="ctr">
              <a:lnSpc>
                <a:spcPct val="100000"/>
              </a:lnSpc>
            </a:pPr>
            <a:r>
              <a:rPr sz="1200" b="1" spc="5" dirty="0">
                <a:solidFill>
                  <a:srgbClr val="FFFFFF"/>
                </a:solidFill>
                <a:latin typeface="Century Schoolbook"/>
                <a:cs typeface="Century Schoolbook"/>
              </a:rPr>
              <a:t>Website:</a:t>
            </a:r>
            <a:r>
              <a:rPr sz="1200" b="1" spc="2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3"/>
              </a:rPr>
              <a:t>www.psscive.ac.in</a:t>
            </a:r>
            <a:endParaRPr sz="1200" dirty="0">
              <a:latin typeface="Century Schoolbook"/>
              <a:cs typeface="Century Schoolbook"/>
            </a:endParaRPr>
          </a:p>
        </p:txBody>
      </p:sp>
      <p:sp>
        <p:nvSpPr>
          <p:cNvPr id="7" name="object 7"/>
          <p:cNvSpPr txBox="1"/>
          <p:nvPr/>
        </p:nvSpPr>
        <p:spPr>
          <a:xfrm>
            <a:off x="7616443" y="6567627"/>
            <a:ext cx="3666490" cy="177800"/>
          </a:xfrm>
          <a:prstGeom prst="rect">
            <a:avLst/>
          </a:prstGeom>
        </p:spPr>
        <p:txBody>
          <a:bodyPr vert="horz" wrap="square" lIns="0" tIns="12065" rIns="0" bIns="0" rtlCol="0">
            <a:spAutoFit/>
          </a:bodyPr>
          <a:lstStyle/>
          <a:p>
            <a:pPr marL="12700">
              <a:lnSpc>
                <a:spcPct val="100000"/>
              </a:lnSpc>
              <a:spcBef>
                <a:spcPts val="95"/>
              </a:spcBef>
            </a:pPr>
            <a:r>
              <a:rPr sz="1000" spc="-5" dirty="0">
                <a:solidFill>
                  <a:srgbClr val="FFFFFF"/>
                </a:solidFill>
                <a:latin typeface="Century Schoolbook"/>
                <a:cs typeface="Century Schoolbook"/>
              </a:rPr>
              <a:t>© </a:t>
            </a:r>
            <a:r>
              <a:rPr sz="1000" spc="-10" dirty="0">
                <a:solidFill>
                  <a:srgbClr val="FFFFFF"/>
                </a:solidFill>
                <a:latin typeface="Century Schoolbook"/>
                <a:cs typeface="Century Schoolbook"/>
              </a:rPr>
              <a:t>PSS </a:t>
            </a:r>
            <a:r>
              <a:rPr sz="1000" spc="-5" dirty="0">
                <a:solidFill>
                  <a:srgbClr val="FFFFFF"/>
                </a:solidFill>
                <a:latin typeface="Century Schoolbook"/>
                <a:cs typeface="Century Schoolbook"/>
              </a:rPr>
              <a:t>Central Institute </a:t>
            </a:r>
            <a:r>
              <a:rPr sz="1000" dirty="0">
                <a:solidFill>
                  <a:srgbClr val="FFFFFF"/>
                </a:solidFill>
                <a:latin typeface="Century Schoolbook"/>
                <a:cs typeface="Century Schoolbook"/>
              </a:rPr>
              <a:t>of </a:t>
            </a:r>
            <a:r>
              <a:rPr sz="1000" spc="-5" dirty="0">
                <a:solidFill>
                  <a:srgbClr val="FFFFFF"/>
                </a:solidFill>
                <a:latin typeface="Century Schoolbook"/>
                <a:cs typeface="Century Schoolbook"/>
              </a:rPr>
              <a:t>Vocational Education, Bhopal</a:t>
            </a:r>
            <a:r>
              <a:rPr sz="1000" spc="15" dirty="0">
                <a:solidFill>
                  <a:srgbClr val="FFFFFF"/>
                </a:solidFill>
                <a:latin typeface="Century Schoolbook"/>
                <a:cs typeface="Century Schoolbook"/>
              </a:rPr>
              <a:t> </a:t>
            </a:r>
            <a:r>
              <a:rPr sz="1000" spc="-10" dirty="0">
                <a:solidFill>
                  <a:srgbClr val="FFFFFF"/>
                </a:solidFill>
                <a:latin typeface="Century Schoolbook"/>
                <a:cs typeface="Century Schoolbook"/>
              </a:rPr>
              <a:t>2020</a:t>
            </a:r>
            <a:endParaRPr sz="1000">
              <a:latin typeface="Century Schoolbook"/>
              <a:cs typeface="Century Schoolbook"/>
            </a:endParaRPr>
          </a:p>
        </p:txBody>
      </p:sp>
      <p:sp>
        <p:nvSpPr>
          <p:cNvPr id="8" name="object 8"/>
          <p:cNvSpPr/>
          <p:nvPr/>
        </p:nvSpPr>
        <p:spPr>
          <a:xfrm>
            <a:off x="5521452" y="3561588"/>
            <a:ext cx="678179" cy="987551"/>
          </a:xfrm>
          <a:prstGeom prst="rect">
            <a:avLst/>
          </a:prstGeom>
          <a:blipFill>
            <a:blip r:embed="rId4" cstate="print"/>
            <a:stretch>
              <a:fillRect/>
            </a:stretch>
          </a:blipFill>
        </p:spPr>
        <p:txBody>
          <a:bodyPr wrap="square" lIns="0" tIns="0" rIns="0" bIns="0" rtlCol="0"/>
          <a:lstStyle/>
          <a:p>
            <a:endParaRPr>
              <a:latin typeface="Century Schoolbook" pitchFamily="18" charset="0"/>
            </a:endParaRPr>
          </a:p>
        </p:txBody>
      </p:sp>
      <p:sp>
        <p:nvSpPr>
          <p:cNvPr id="9" name="object 9"/>
          <p:cNvSpPr txBox="1">
            <a:spLocks noGrp="1"/>
          </p:cNvSpPr>
          <p:nvPr>
            <p:ph type="title"/>
          </p:nvPr>
        </p:nvSpPr>
        <p:spPr>
          <a:xfrm>
            <a:off x="2400743" y="540830"/>
            <a:ext cx="7597775" cy="452120"/>
          </a:xfrm>
          <a:prstGeom prst="rect">
            <a:avLst/>
          </a:prstGeom>
        </p:spPr>
        <p:txBody>
          <a:bodyPr vert="horz" wrap="square" lIns="0" tIns="12065" rIns="0" bIns="0" rtlCol="0">
            <a:spAutoFit/>
          </a:bodyPr>
          <a:lstStyle/>
          <a:p>
            <a:pPr marL="12700">
              <a:lnSpc>
                <a:spcPct val="100000"/>
              </a:lnSpc>
              <a:spcBef>
                <a:spcPts val="95"/>
              </a:spcBef>
            </a:pPr>
            <a:r>
              <a:rPr sz="2800" b="0" spc="-5" dirty="0">
                <a:cs typeface="Century Schoolbook"/>
              </a:rPr>
              <a:t>Project Coordinator : </a:t>
            </a:r>
            <a:r>
              <a:rPr lang="en-IN" sz="2800" b="0" spc="-10" dirty="0" err="1">
                <a:solidFill>
                  <a:srgbClr val="FFFFFF"/>
                </a:solidFill>
                <a:cs typeface="Century Schoolbook"/>
              </a:rPr>
              <a:t>Prof.</a:t>
            </a:r>
            <a:r>
              <a:rPr lang="en-IN" sz="2800" b="0" spc="-10" dirty="0">
                <a:solidFill>
                  <a:srgbClr val="FFFFFF"/>
                </a:solidFill>
                <a:cs typeface="Century Schoolbook"/>
              </a:rPr>
              <a:t> </a:t>
            </a:r>
            <a:r>
              <a:rPr lang="en-IN" sz="2800" b="0" spc="-10" dirty="0" err="1">
                <a:solidFill>
                  <a:srgbClr val="FFFFFF"/>
                </a:solidFill>
                <a:cs typeface="Century Schoolbook"/>
              </a:rPr>
              <a:t>Pinki</a:t>
            </a:r>
            <a:r>
              <a:rPr lang="en-IN" sz="2800" b="0" spc="-10" dirty="0">
                <a:solidFill>
                  <a:srgbClr val="FFFFFF"/>
                </a:solidFill>
                <a:cs typeface="Century Schoolbook"/>
              </a:rPr>
              <a:t> Khanna</a:t>
            </a:r>
            <a:endParaRPr sz="2800" dirty="0">
              <a:cs typeface="Century Schoolbook"/>
            </a:endParaRPr>
          </a:p>
        </p:txBody>
      </p:sp>
      <p:sp>
        <p:nvSpPr>
          <p:cNvPr id="10" name="object 10"/>
          <p:cNvSpPr txBox="1"/>
          <p:nvPr/>
        </p:nvSpPr>
        <p:spPr>
          <a:xfrm>
            <a:off x="1103249" y="1440639"/>
            <a:ext cx="9597894" cy="2059538"/>
          </a:xfrm>
          <a:prstGeom prst="rect">
            <a:avLst/>
          </a:prstGeom>
        </p:spPr>
        <p:txBody>
          <a:bodyPr vert="horz" wrap="square" lIns="0" tIns="195580" rIns="0" bIns="0" rtlCol="0">
            <a:spAutoFit/>
          </a:bodyPr>
          <a:lstStyle/>
          <a:p>
            <a:pPr algn="ctr">
              <a:spcBef>
                <a:spcPts val="1540"/>
              </a:spcBef>
            </a:pPr>
            <a:r>
              <a:rPr lang="en-IN" sz="2400" spc="-5" dirty="0">
                <a:solidFill>
                  <a:srgbClr val="FFFF00"/>
                </a:solidFill>
                <a:latin typeface="Century Schoolbook" pitchFamily="18" charset="0"/>
                <a:cs typeface="Century Schoolbook"/>
              </a:rPr>
              <a:t> </a:t>
            </a:r>
            <a:r>
              <a:rPr lang="en-IN" sz="2400" spc="-5">
                <a:solidFill>
                  <a:srgbClr val="FFFF00"/>
                </a:solidFill>
                <a:latin typeface="Century Schoolbook" pitchFamily="18" charset="0"/>
                <a:cs typeface="Century Schoolbook"/>
              </a:rPr>
              <a:t>Academic Support </a:t>
            </a:r>
            <a:r>
              <a:rPr lang="en-IN" sz="2400" spc="-5" dirty="0">
                <a:solidFill>
                  <a:srgbClr val="FFFF00"/>
                </a:solidFill>
                <a:latin typeface="Century Schoolbook" pitchFamily="18" charset="0"/>
                <a:cs typeface="Century Schoolbook"/>
              </a:rPr>
              <a:t>– </a:t>
            </a:r>
            <a:r>
              <a:rPr lang="en-IN" sz="2400" spc="-5" dirty="0" err="1">
                <a:solidFill>
                  <a:schemeClr val="bg1"/>
                </a:solidFill>
                <a:latin typeface="Century Schoolbook" pitchFamily="18" charset="0"/>
                <a:cs typeface="Century Schoolbook"/>
              </a:rPr>
              <a:t>Shivangi</a:t>
            </a:r>
            <a:r>
              <a:rPr lang="en-IN" sz="2400" spc="-5" dirty="0">
                <a:solidFill>
                  <a:schemeClr val="bg1"/>
                </a:solidFill>
                <a:latin typeface="Century Schoolbook" pitchFamily="18" charset="0"/>
                <a:cs typeface="Century Schoolbook"/>
              </a:rPr>
              <a:t> </a:t>
            </a:r>
            <a:r>
              <a:rPr lang="en-IN" sz="2400" spc="-5" dirty="0" err="1">
                <a:solidFill>
                  <a:schemeClr val="bg1"/>
                </a:solidFill>
                <a:latin typeface="Century Schoolbook" pitchFamily="18" charset="0"/>
                <a:cs typeface="Century Schoolbook"/>
              </a:rPr>
              <a:t>Vig</a:t>
            </a:r>
            <a:r>
              <a:rPr lang="en-IN" sz="2400" spc="-5" dirty="0">
                <a:solidFill>
                  <a:schemeClr val="bg1"/>
                </a:solidFill>
                <a:latin typeface="Century Schoolbook" pitchFamily="18" charset="0"/>
                <a:cs typeface="Century Schoolbook"/>
              </a:rPr>
              <a:t> &amp; Nupur Srivastava</a:t>
            </a:r>
          </a:p>
          <a:p>
            <a:pPr algn="ctr">
              <a:spcBef>
                <a:spcPts val="1540"/>
              </a:spcBef>
            </a:pPr>
            <a:endParaRPr lang="en-IN" sz="2400" dirty="0">
              <a:solidFill>
                <a:schemeClr val="bg1"/>
              </a:solidFill>
              <a:latin typeface="Century Schoolbook" pitchFamily="18" charset="0"/>
              <a:cs typeface="Century Schoolbook"/>
            </a:endParaRPr>
          </a:p>
          <a:p>
            <a:pPr>
              <a:spcBef>
                <a:spcPts val="1540"/>
              </a:spcBef>
            </a:pPr>
            <a:r>
              <a:rPr lang="en-IN" sz="2400" spc="-5" dirty="0">
                <a:solidFill>
                  <a:srgbClr val="FFFF00"/>
                </a:solidFill>
                <a:latin typeface="Century Schoolbook" pitchFamily="18" charset="0"/>
                <a:cs typeface="Century Schoolbook"/>
              </a:rPr>
              <a:t>Assistance                                                            Graphic Artist</a:t>
            </a:r>
            <a:endParaRPr lang="en-IN" sz="2400" dirty="0">
              <a:latin typeface="Century Schoolbook" pitchFamily="18" charset="0"/>
              <a:cs typeface="Century Schoolbook"/>
            </a:endParaRPr>
          </a:p>
          <a:p>
            <a:pPr marL="12700" marR="5080"/>
            <a:r>
              <a:rPr lang="en-IN" sz="2400" dirty="0">
                <a:solidFill>
                  <a:srgbClr val="FFFFFF"/>
                </a:solidFill>
                <a:latin typeface="Century Schoolbook" pitchFamily="18" charset="0"/>
                <a:cs typeface="Century Schoolbook"/>
              </a:rPr>
              <a:t>Vani </a:t>
            </a:r>
            <a:r>
              <a:rPr lang="en-IN" sz="2400" dirty="0" err="1">
                <a:solidFill>
                  <a:srgbClr val="FFFFFF"/>
                </a:solidFill>
                <a:latin typeface="Century Schoolbook" pitchFamily="18" charset="0"/>
                <a:cs typeface="Century Schoolbook"/>
              </a:rPr>
              <a:t>Pandya</a:t>
            </a:r>
            <a:r>
              <a:rPr lang="en-IN" sz="2400" dirty="0">
                <a:latin typeface="Century Schoolbook" pitchFamily="18" charset="0"/>
                <a:cs typeface="Century Schoolbook"/>
              </a:rPr>
              <a:t>                                                        </a:t>
            </a:r>
            <a:r>
              <a:rPr lang="en-IN" sz="2400" dirty="0" err="1">
                <a:solidFill>
                  <a:srgbClr val="FFFFFF"/>
                </a:solidFill>
                <a:latin typeface="Century Schoolbook" pitchFamily="18" charset="0"/>
                <a:cs typeface="Century Schoolbook"/>
              </a:rPr>
              <a:t>Prachi</a:t>
            </a:r>
            <a:r>
              <a:rPr lang="en-IN" sz="2400" dirty="0">
                <a:solidFill>
                  <a:srgbClr val="FFFFFF"/>
                </a:solidFill>
                <a:latin typeface="Century Schoolbook" pitchFamily="18" charset="0"/>
                <a:cs typeface="Century Schoolbook"/>
              </a:rPr>
              <a:t> </a:t>
            </a:r>
            <a:r>
              <a:rPr lang="en-IN" sz="2400" dirty="0" err="1">
                <a:solidFill>
                  <a:srgbClr val="FFFFFF"/>
                </a:solidFill>
                <a:latin typeface="Century Schoolbook" pitchFamily="18" charset="0"/>
                <a:cs typeface="Century Schoolbook"/>
              </a:rPr>
              <a:t>Verma</a:t>
            </a:r>
            <a:endParaRPr lang="en-IN" sz="2400" spc="-5" dirty="0">
              <a:solidFill>
                <a:srgbClr val="FFFF00"/>
              </a:solidFill>
              <a:latin typeface="Century Schoolbook" pitchFamily="18" charset="0"/>
              <a:cs typeface="Century Schoolbook"/>
            </a:endParaRPr>
          </a:p>
        </p:txBody>
      </p:sp>
      <p:sp>
        <p:nvSpPr>
          <p:cNvPr id="11"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20</a:t>
            </a:fld>
            <a:endParaRPr lang="en-IN" spc="-5" dirty="0">
              <a:solidFill>
                <a:prstClr val="white"/>
              </a:solidFill>
            </a:endParaRPr>
          </a:p>
        </p:txBody>
      </p:sp>
    </p:spTree>
    <p:extLst>
      <p:ext uri="{BB962C8B-B14F-4D97-AF65-F5344CB8AC3E}">
        <p14:creationId xmlns:p14="http://schemas.microsoft.com/office/powerpoint/2010/main" val="6632739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95800" y="1412776"/>
            <a:ext cx="2688131" cy="690574"/>
          </a:xfrm>
          <a:prstGeom prst="rect">
            <a:avLst/>
          </a:prstGeom>
        </p:spPr>
        <p:txBody>
          <a:bodyPr vert="horz" wrap="square" lIns="0" tIns="13335" rIns="0" bIns="0" rtlCol="0">
            <a:spAutoFit/>
          </a:bodyPr>
          <a:lstStyle/>
          <a:p>
            <a:pPr marL="12700" algn="ctr">
              <a:spcBef>
                <a:spcPts val="105"/>
              </a:spcBef>
            </a:pPr>
            <a:r>
              <a:rPr spc="-60" dirty="0"/>
              <a:t>C</a:t>
            </a:r>
            <a:r>
              <a:rPr spc="-55" dirty="0"/>
              <a:t>on</a:t>
            </a:r>
            <a:r>
              <a:rPr spc="-50" dirty="0"/>
              <a:t>te</a:t>
            </a:r>
            <a:r>
              <a:rPr spc="-55" dirty="0"/>
              <a:t>n</a:t>
            </a:r>
            <a:r>
              <a:rPr dirty="0"/>
              <a:t>t</a:t>
            </a: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3</a:t>
            </a:fld>
            <a:endParaRPr lang="en-IN" spc="-5" dirty="0">
              <a:solidFill>
                <a:prstClr val="white"/>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4250456846"/>
              </p:ext>
            </p:extLst>
          </p:nvPr>
        </p:nvGraphicFramePr>
        <p:xfrm>
          <a:off x="1221074" y="2204330"/>
          <a:ext cx="9073007" cy="3139437"/>
        </p:xfrm>
        <a:graphic>
          <a:graphicData uri="http://schemas.openxmlformats.org/drawingml/2006/table">
            <a:tbl>
              <a:tblPr firstRow="1" bandRow="1">
                <a:tableStyleId>{2D5ABB26-0587-4C30-8999-92F81FD0307C}</a:tableStyleId>
              </a:tblPr>
              <a:tblGrid>
                <a:gridCol w="7606868">
                  <a:extLst>
                    <a:ext uri="{9D8B030D-6E8A-4147-A177-3AD203B41FA5}">
                      <a16:colId xmlns:a16="http://schemas.microsoft.com/office/drawing/2014/main" val="20000"/>
                    </a:ext>
                  </a:extLst>
                </a:gridCol>
                <a:gridCol w="1466139">
                  <a:extLst>
                    <a:ext uri="{9D8B030D-6E8A-4147-A177-3AD203B41FA5}">
                      <a16:colId xmlns:a16="http://schemas.microsoft.com/office/drawing/2014/main" val="20001"/>
                    </a:ext>
                  </a:extLst>
                </a:gridCol>
              </a:tblGrid>
              <a:tr h="3962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1" spc="-5" dirty="0">
                          <a:solidFill>
                            <a:srgbClr val="FFFFFF"/>
                          </a:solidFill>
                          <a:latin typeface="Century Schoolbook" pitchFamily="18" charset="0"/>
                          <a:cs typeface="Arial" panose="020B0604020202020204" pitchFamily="34" charset="0"/>
                        </a:rPr>
                        <a:t>Title</a:t>
                      </a:r>
                      <a:endParaRPr lang="en-IN" sz="2000" dirty="0">
                        <a:latin typeface="Century Schoolbook"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7630">
                        <a:lnSpc>
                          <a:spcPts val="2335"/>
                        </a:lnSpc>
                      </a:pPr>
                      <a:r>
                        <a:rPr lang="en-IN" sz="2000" b="1" spc="-5" dirty="0">
                          <a:solidFill>
                            <a:srgbClr val="FFFFFF"/>
                          </a:solidFill>
                          <a:latin typeface="Century Schoolbook" pitchFamily="18" charset="0"/>
                          <a:cs typeface="Arial" panose="020B0604020202020204" pitchFamily="34" charset="0"/>
                        </a:rPr>
                        <a:t>Slide</a:t>
                      </a:r>
                      <a:r>
                        <a:rPr lang="en-IN" sz="2000" b="1" spc="-15" dirty="0">
                          <a:solidFill>
                            <a:srgbClr val="FFFFFF"/>
                          </a:solidFill>
                          <a:latin typeface="Century Schoolbook" pitchFamily="18" charset="0"/>
                          <a:cs typeface="Arial" panose="020B0604020202020204" pitchFamily="34" charset="0"/>
                        </a:rPr>
                        <a:t> </a:t>
                      </a:r>
                      <a:r>
                        <a:rPr lang="en-IN" sz="2000" b="1" dirty="0">
                          <a:solidFill>
                            <a:srgbClr val="FFFFFF"/>
                          </a:solidFill>
                          <a:latin typeface="Century Schoolbook" pitchFamily="18" charset="0"/>
                          <a:cs typeface="Arial" panose="020B0604020202020204" pitchFamily="34" charset="0"/>
                        </a:rPr>
                        <a:t>no.</a:t>
                      </a:r>
                      <a:endParaRPr lang="en-IN" sz="2000" dirty="0">
                        <a:latin typeface="Century Schoolbook"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extLst>
                  <a:ext uri="{0D108BD9-81ED-4DB2-BD59-A6C34878D82A}">
                    <a16:rowId xmlns:a16="http://schemas.microsoft.com/office/drawing/2014/main" val="10000"/>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35"/>
                        </a:lnSpc>
                      </a:pPr>
                      <a:r>
                        <a:rPr lang="en-IN" sz="2000" b="0" dirty="0">
                          <a:latin typeface="Century Schoolbook" pitchFamily="18" charset="0"/>
                          <a:cs typeface="Arial" panose="020B0604020202020204" pitchFamily="34" charset="0"/>
                        </a:rPr>
                        <a:t>Session</a:t>
                      </a:r>
                      <a:r>
                        <a:rPr lang="en-IN" sz="2000" b="0" spc="-55" dirty="0">
                          <a:latin typeface="Century Schoolbook" pitchFamily="18" charset="0"/>
                          <a:cs typeface="Arial" panose="020B0604020202020204" pitchFamily="34" charset="0"/>
                        </a:rPr>
                        <a:t> </a:t>
                      </a:r>
                      <a:r>
                        <a:rPr lang="en-IN" sz="2000" b="0" spc="-5" dirty="0">
                          <a:latin typeface="Century Schoolbook" pitchFamily="18" charset="0"/>
                          <a:cs typeface="Arial" panose="020B0604020202020204" pitchFamily="34" charset="0"/>
                        </a:rPr>
                        <a:t>objectives</a:t>
                      </a:r>
                      <a:endParaRPr lang="en-IN" sz="2000" b="0" dirty="0">
                        <a:latin typeface="Century Schoolbook"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1905" algn="ctr">
                        <a:lnSpc>
                          <a:spcPts val="2350"/>
                        </a:lnSpc>
                      </a:pPr>
                      <a:r>
                        <a:rPr lang="en-IN" sz="2000" dirty="0">
                          <a:latin typeface="Century Schoolbook" pitchFamily="18" charset="0"/>
                          <a:cs typeface="Arial" panose="020B0604020202020204" pitchFamily="34" charset="0"/>
                        </a:rPr>
                        <a:t>4</a:t>
                      </a: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extLst>
                  <a:ext uri="{0D108BD9-81ED-4DB2-BD59-A6C34878D82A}">
                    <a16:rowId xmlns:a16="http://schemas.microsoft.com/office/drawing/2014/main" val="10001"/>
                  </a:ext>
                </a:extLst>
              </a:tr>
              <a:tr h="548640">
                <a:tc>
                  <a:txBody>
                    <a:bodyPr/>
                    <a:lstStyle/>
                    <a:p>
                      <a:r>
                        <a:rPr lang="en-IN" sz="2000" dirty="0">
                          <a:latin typeface="Century Schoolbook" pitchFamily="18" charset="0"/>
                          <a:cs typeface="Arial" panose="020B0604020202020204" pitchFamily="34" charset="0"/>
                        </a:rPr>
                        <a:t>Social responsibility of companies</a:t>
                      </a: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itchFamily="18" charset="0"/>
                          <a:cs typeface="Arial" panose="020B0604020202020204" pitchFamily="34" charset="0"/>
                        </a:rPr>
                        <a:t>6</a:t>
                      </a: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941075685"/>
                  </a:ext>
                </a:extLst>
              </a:tr>
              <a:tr h="548640">
                <a:tc>
                  <a:txBody>
                    <a:bodyPr/>
                    <a:lstStyle/>
                    <a:p>
                      <a:r>
                        <a:rPr lang="en-IN" sz="2000" dirty="0">
                          <a:latin typeface="Century Schoolbook" pitchFamily="18" charset="0"/>
                          <a:cs typeface="Arial" panose="020B0604020202020204" pitchFamily="34" charset="0"/>
                        </a:rPr>
                        <a:t>Waste management principle </a:t>
                      </a: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itchFamily="18" charset="0"/>
                          <a:cs typeface="Arial" panose="020B0604020202020204" pitchFamily="34" charset="0"/>
                        </a:rPr>
                        <a:t>7</a:t>
                      </a: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1072337551"/>
                  </a:ext>
                </a:extLst>
              </a:tr>
              <a:tr h="548640">
                <a:tc>
                  <a:txBody>
                    <a:bodyPr/>
                    <a:lstStyle/>
                    <a:p>
                      <a:r>
                        <a:rPr lang="en-IN" sz="2000" dirty="0">
                          <a:latin typeface="Century Schoolbook" pitchFamily="18" charset="0"/>
                          <a:cs typeface="Arial" panose="020B0604020202020204" pitchFamily="34" charset="0"/>
                        </a:rPr>
                        <a:t>The waste recycling exchange</a:t>
                      </a: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itchFamily="18" charset="0"/>
                          <a:cs typeface="Arial" panose="020B0604020202020204" pitchFamily="34" charset="0"/>
                        </a:rPr>
                        <a:t>9</a:t>
                      </a: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483090876"/>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0" spc="-5" dirty="0">
                          <a:latin typeface="Century Schoolbook" pitchFamily="18" charset="0"/>
                          <a:cs typeface="Arial" panose="020B0604020202020204" pitchFamily="34" charset="0"/>
                        </a:rPr>
                        <a:t>Summary</a:t>
                      </a:r>
                      <a:endParaRPr lang="en-IN" sz="2000" b="0" dirty="0">
                        <a:latin typeface="Century Schoolbook"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635" algn="ctr">
                        <a:lnSpc>
                          <a:spcPts val="2350"/>
                        </a:lnSpc>
                      </a:pPr>
                      <a:r>
                        <a:rPr lang="en-IN" sz="2000" dirty="0">
                          <a:latin typeface="Century Schoolbook" pitchFamily="18" charset="0"/>
                          <a:cs typeface="Arial" panose="020B0604020202020204" pitchFamily="34" charset="0"/>
                        </a:rPr>
                        <a:t>16</a:t>
                      </a: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04958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67408" y="2780928"/>
            <a:ext cx="9793088" cy="1820370"/>
          </a:xfrm>
          <a:prstGeom prst="rect">
            <a:avLst/>
          </a:prstGeom>
        </p:spPr>
        <p:txBody>
          <a:bodyPr vert="horz" wrap="square" lIns="0" tIns="12065" rIns="0" bIns="0" rtlCol="0">
            <a:spAutoFit/>
          </a:bodyPr>
          <a:lstStyle/>
          <a:p>
            <a:pPr marL="12700" algn="just">
              <a:spcBef>
                <a:spcPts val="95"/>
              </a:spcBef>
            </a:pPr>
            <a:r>
              <a:rPr lang="en-GB" sz="2800" spc="-15" dirty="0">
                <a:solidFill>
                  <a:srgbClr val="FFFFFF"/>
                </a:solidFill>
                <a:latin typeface="Century Schoolbook" pitchFamily="18" charset="0"/>
                <a:cs typeface="Bookman Old Style" panose="02050604050505020204"/>
              </a:rPr>
              <a:t>      The </a:t>
            </a:r>
            <a:r>
              <a:rPr lang="en-GB" sz="2800" spc="-10" dirty="0">
                <a:solidFill>
                  <a:srgbClr val="FFFFFF"/>
                </a:solidFill>
                <a:latin typeface="Century Schoolbook" pitchFamily="18" charset="0"/>
                <a:cs typeface="Bookman Old Style" panose="02050604050505020204"/>
              </a:rPr>
              <a:t>students </a:t>
            </a:r>
            <a:r>
              <a:rPr lang="en-GB" sz="2800" spc="-15" dirty="0">
                <a:solidFill>
                  <a:srgbClr val="FFFFFF"/>
                </a:solidFill>
                <a:latin typeface="Century Schoolbook" pitchFamily="18" charset="0"/>
                <a:cs typeface="Bookman Old Style" panose="02050604050505020204"/>
              </a:rPr>
              <a:t>will </a:t>
            </a:r>
            <a:r>
              <a:rPr lang="en-GB" sz="2800" spc="-10" dirty="0">
                <a:solidFill>
                  <a:srgbClr val="FFFFFF"/>
                </a:solidFill>
                <a:latin typeface="Century Schoolbook" pitchFamily="18" charset="0"/>
                <a:cs typeface="Bookman Old Style" panose="02050604050505020204"/>
              </a:rPr>
              <a:t>be </a:t>
            </a:r>
            <a:r>
              <a:rPr lang="en-GB" sz="2800" spc="-20" dirty="0">
                <a:solidFill>
                  <a:srgbClr val="FFFFFF"/>
                </a:solidFill>
                <a:latin typeface="Century Schoolbook" pitchFamily="18" charset="0"/>
                <a:cs typeface="Bookman Old Style" panose="02050604050505020204"/>
              </a:rPr>
              <a:t>able</a:t>
            </a:r>
            <a:r>
              <a:rPr lang="en-GB" sz="2800" spc="535" dirty="0">
                <a:solidFill>
                  <a:srgbClr val="FFFFFF"/>
                </a:solidFill>
                <a:latin typeface="Century Schoolbook" pitchFamily="18" charset="0"/>
                <a:cs typeface="Bookman Old Style" panose="02050604050505020204"/>
              </a:rPr>
              <a:t> </a:t>
            </a:r>
            <a:r>
              <a:rPr lang="en-GB" sz="2800" spc="-5" dirty="0">
                <a:solidFill>
                  <a:srgbClr val="FFFFFF"/>
                </a:solidFill>
                <a:latin typeface="Century Schoolbook" pitchFamily="18" charset="0"/>
                <a:cs typeface="Bookman Old Style" panose="02050604050505020204"/>
              </a:rPr>
              <a:t>to:</a:t>
            </a:r>
            <a:endParaRPr lang="en-GB" sz="2800" dirty="0">
              <a:solidFill>
                <a:prstClr val="black"/>
              </a:solidFill>
              <a:latin typeface="Century Schoolbook" pitchFamily="18" charset="0"/>
              <a:cs typeface="Bookman Old Style" panose="02050604050505020204"/>
            </a:endParaRPr>
          </a:p>
          <a:p>
            <a:pPr algn="just">
              <a:spcBef>
                <a:spcPts val="35"/>
              </a:spcBef>
            </a:pPr>
            <a:endParaRPr lang="en-GB" sz="3350" dirty="0">
              <a:solidFill>
                <a:prstClr val="black"/>
              </a:solidFill>
              <a:latin typeface="Century Schoolbook" pitchFamily="18" charset="0"/>
              <a:cs typeface="Times New Roman" panose="02020603050405020304"/>
            </a:endParaRPr>
          </a:p>
          <a:p>
            <a:pPr marL="671195" indent="-572135" algn="just">
              <a:buSzPct val="80000"/>
              <a:buFont typeface="Wingdings" panose="05000000000000000000"/>
              <a:buChar char=""/>
              <a:tabLst>
                <a:tab pos="671195" algn="l"/>
                <a:tab pos="671830" algn="l"/>
              </a:tabLst>
            </a:pPr>
            <a:r>
              <a:rPr lang="en-GB" sz="2800" spc="-5" dirty="0">
                <a:solidFill>
                  <a:srgbClr val="FFFFFF"/>
                </a:solidFill>
                <a:latin typeface="Century Schoolbook" pitchFamily="18" charset="0"/>
                <a:cs typeface="Bookman Old Style" panose="02050604050505020204"/>
              </a:rPr>
              <a:t>Gain knowledge about different types of fasteners used in garments.</a:t>
            </a:r>
            <a:endParaRPr lang="en-GB" sz="2800" spc="-15" dirty="0">
              <a:solidFill>
                <a:srgbClr val="FFFFFF"/>
              </a:solidFill>
              <a:latin typeface="Century Schoolbook" pitchFamily="18" charset="0"/>
              <a:cs typeface="Bookman Old Style" panose="02050604050505020204"/>
            </a:endParaRPr>
          </a:p>
        </p:txBody>
      </p:sp>
      <p:sp>
        <p:nvSpPr>
          <p:cNvPr id="3" name="object 3"/>
          <p:cNvSpPr txBox="1">
            <a:spLocks noGrp="1"/>
          </p:cNvSpPr>
          <p:nvPr>
            <p:ph type="title"/>
          </p:nvPr>
        </p:nvSpPr>
        <p:spPr>
          <a:xfrm>
            <a:off x="3215680" y="1196752"/>
            <a:ext cx="5400599" cy="627736"/>
          </a:xfrm>
          <a:prstGeom prst="rect">
            <a:avLst/>
          </a:prstGeom>
        </p:spPr>
        <p:txBody>
          <a:bodyPr vert="horz" wrap="square" lIns="0" tIns="12065" rIns="0" bIns="0" rtlCol="0">
            <a:spAutoFit/>
          </a:bodyPr>
          <a:lstStyle/>
          <a:p>
            <a:pPr marL="12700" algn="ctr">
              <a:spcBef>
                <a:spcPts val="95"/>
              </a:spcBef>
            </a:pPr>
            <a:r>
              <a:rPr sz="4000" spc="-55" dirty="0">
                <a:cs typeface="Bookman Old Style" panose="02050604050505020204"/>
              </a:rPr>
              <a:t>Session</a:t>
            </a:r>
            <a:r>
              <a:rPr sz="4000" spc="25" dirty="0">
                <a:cs typeface="Bookman Old Style" panose="02050604050505020204"/>
              </a:rPr>
              <a:t> </a:t>
            </a:r>
            <a:r>
              <a:rPr sz="4000" spc="-55" dirty="0">
                <a:cs typeface="Bookman Old Style" panose="02050604050505020204"/>
              </a:rPr>
              <a:t>Objectives</a:t>
            </a:r>
            <a:endParaRPr sz="4000" dirty="0">
              <a:cs typeface="Bookman Old Style" panose="02050604050505020204"/>
            </a:endParaRP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4</a:t>
            </a:fld>
            <a:endParaRPr lang="en-IN" spc="-5" dirty="0">
              <a:solidFill>
                <a:prstClr val="white"/>
              </a:solidFill>
            </a:endParaRPr>
          </a:p>
        </p:txBody>
      </p:sp>
    </p:spTree>
    <p:extLst>
      <p:ext uri="{BB962C8B-B14F-4D97-AF65-F5344CB8AC3E}">
        <p14:creationId xmlns:p14="http://schemas.microsoft.com/office/powerpoint/2010/main" val="3049942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88640"/>
            <a:ext cx="8752656" cy="677108"/>
          </a:xfrm>
        </p:spPr>
        <p:txBody>
          <a:bodyPr/>
          <a:lstStyle/>
          <a:p>
            <a:pPr algn="ctr"/>
            <a:r>
              <a:rPr lang="en-IN" dirty="0"/>
              <a:t>ORGANISATIONAL POLICY</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5</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2145882132"/>
              </p:ext>
            </p:extLst>
          </p:nvPr>
        </p:nvGraphicFramePr>
        <p:xfrm>
          <a:off x="-1248816" y="1196752"/>
          <a:ext cx="13537504"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72518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6</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3266136620"/>
              </p:ext>
            </p:extLst>
          </p:nvPr>
        </p:nvGraphicFramePr>
        <p:xfrm>
          <a:off x="-1176808" y="505626"/>
          <a:ext cx="13537504" cy="59227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918347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7</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1819775393"/>
              </p:ext>
            </p:extLst>
          </p:nvPr>
        </p:nvGraphicFramePr>
        <p:xfrm>
          <a:off x="-1316065" y="1556792"/>
          <a:ext cx="13537504" cy="40074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150014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375" y="188640"/>
            <a:ext cx="10189275" cy="1354217"/>
          </a:xfrm>
        </p:spPr>
        <p:txBody>
          <a:bodyPr/>
          <a:lstStyle/>
          <a:p>
            <a:pPr algn="ctr"/>
            <a:r>
              <a:rPr lang="en-IN" dirty="0"/>
              <a:t>PURPOSE OF ORGANIZATIONAL POLICY</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8</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975625570"/>
              </p:ext>
            </p:extLst>
          </p:nvPr>
        </p:nvGraphicFramePr>
        <p:xfrm>
          <a:off x="-973515" y="2013501"/>
          <a:ext cx="12889432" cy="4437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958493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4557" y="170180"/>
            <a:ext cx="9904095" cy="1354217"/>
          </a:xfrm>
        </p:spPr>
        <p:txBody>
          <a:bodyPr/>
          <a:lstStyle/>
          <a:p>
            <a:pPr algn="ctr"/>
            <a:r>
              <a:rPr lang="en-IN" dirty="0"/>
              <a:t>BENEFITS OF ORGANIZATIONAL POLICIES </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9</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140562213"/>
              </p:ext>
            </p:extLst>
          </p:nvPr>
        </p:nvGraphicFramePr>
        <p:xfrm>
          <a:off x="263352" y="1700808"/>
          <a:ext cx="10729192"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698749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2457</TotalTime>
  <Words>1040</Words>
  <Application>Microsoft Office PowerPoint</Application>
  <PresentationFormat>Widescreen</PresentationFormat>
  <Paragraphs>134</Paragraphs>
  <Slides>20</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20</vt:i4>
      </vt:variant>
    </vt:vector>
  </HeadingPairs>
  <TitlesOfParts>
    <vt:vector size="26" baseType="lpstr">
      <vt:lpstr>Arial</vt:lpstr>
      <vt:lpstr>Bookman Old Style</vt:lpstr>
      <vt:lpstr>Century Schoolbook</vt:lpstr>
      <vt:lpstr>Wingdings</vt:lpstr>
      <vt:lpstr>Office Theme</vt:lpstr>
      <vt:lpstr>4_Office Theme</vt:lpstr>
      <vt:lpstr>JOB ROLE – SEWING MACHINE OPERATOR</vt:lpstr>
      <vt:lpstr>PowerPoint Presentation</vt:lpstr>
      <vt:lpstr>Content</vt:lpstr>
      <vt:lpstr>Session Objectives</vt:lpstr>
      <vt:lpstr>ORGANISATIONAL POLICY</vt:lpstr>
      <vt:lpstr>PowerPoint Presentation</vt:lpstr>
      <vt:lpstr>PowerPoint Presentation</vt:lpstr>
      <vt:lpstr>PURPOSE OF ORGANIZATIONAL POLICY</vt:lpstr>
      <vt:lpstr>BENEFITS OF ORGANIZATIONAL POLICIES </vt:lpstr>
      <vt:lpstr>IMPORTANCE OF ORGANIZATIONAL POLICIES</vt:lpstr>
      <vt:lpstr>ORGANIZATIONAL GOAL</vt:lpstr>
      <vt:lpstr>IMPORTANCE OF ORGANIZATIONAL GOALS</vt:lpstr>
      <vt:lpstr>RULES AND REGULATIONS</vt:lpstr>
      <vt:lpstr>ORGANIZATIONAL RULES &amp; REGULATIONS</vt:lpstr>
      <vt:lpstr>IMPORTANCE OF RULES AND REGULATIONS</vt:lpstr>
      <vt:lpstr>OBJECTIVES OF RULES AND REGULATIONS</vt:lpstr>
      <vt:lpstr>WORKMEN SECURITY</vt:lpstr>
      <vt:lpstr>INDIA’S SECURITY PLANS</vt:lpstr>
      <vt:lpstr>Summary </vt:lpstr>
      <vt:lpstr>Project Coordinator : Prof. Pinki Khanna</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JOB ROLE – HAND EMBROIDERER</dc:title>
  <dc:creator>nupur srivastava</dc:creator>
  <cp:lastModifiedBy>User</cp:lastModifiedBy>
  <cp:revision>190</cp:revision>
  <dcterms:created xsi:type="dcterms:W3CDTF">2020-07-27T09:02:30Z</dcterms:created>
  <dcterms:modified xsi:type="dcterms:W3CDTF">2022-07-08T09:57:53Z</dcterms:modified>
</cp:coreProperties>
</file>