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3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06" r:id="rId11"/>
    <p:sldId id="31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89"/>
  </p:normalViewPr>
  <p:slideViewPr>
    <p:cSldViewPr>
      <p:cViewPr varScale="1">
        <p:scale>
          <a:sx n="69" d="100"/>
          <a:sy n="69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9B58D8-45FB-46CF-B3D7-3F46B87C7AB3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365A53B-1626-467B-979F-AE284036B5CB}">
      <dgm:prSet phldrT="[Text]"/>
      <dgm:spPr/>
      <dgm:t>
        <a:bodyPr/>
        <a:lstStyle/>
        <a:p>
          <a:r>
            <a:rPr lang="en-IN" b="0" dirty="0">
              <a:latin typeface="Century Schoolbook" pitchFamily="18" charset="0"/>
            </a:rPr>
            <a:t>Top front, top back, bottom front, bottom back</a:t>
          </a:r>
          <a:endParaRPr lang="en-US" b="0" dirty="0">
            <a:latin typeface="Century Schoolbook" pitchFamily="18" charset="0"/>
          </a:endParaRPr>
        </a:p>
      </dgm:t>
    </dgm:pt>
    <dgm:pt modelId="{337EDE29-DD93-43F5-A0DC-B386C388C47E}" type="parTrans" cxnId="{548A5861-08B7-450F-89B6-652C1B5DA4FB}">
      <dgm:prSet/>
      <dgm:spPr/>
      <dgm:t>
        <a:bodyPr/>
        <a:lstStyle/>
        <a:p>
          <a:endParaRPr lang="en-US"/>
        </a:p>
      </dgm:t>
    </dgm:pt>
    <dgm:pt modelId="{8B5DB70E-6E71-41F1-8490-A522013E4327}" type="sibTrans" cxnId="{548A5861-08B7-450F-89B6-652C1B5DA4FB}">
      <dgm:prSet/>
      <dgm:spPr/>
      <dgm:t>
        <a:bodyPr/>
        <a:lstStyle/>
        <a:p>
          <a:endParaRPr lang="en-US"/>
        </a:p>
      </dgm:t>
    </dgm:pt>
    <dgm:pt modelId="{B4B20090-92FE-409F-9B6E-818EABC7BF8F}">
      <dgm:prSet phldrT="[Text]"/>
      <dgm:spPr/>
      <dgm:t>
        <a:bodyPr/>
        <a:lstStyle/>
        <a:p>
          <a:r>
            <a:rPr lang="en-IN" b="0" dirty="0">
              <a:latin typeface="Century Schoolbook" pitchFamily="18" charset="0"/>
            </a:rPr>
            <a:t>Sleeves</a:t>
          </a:r>
          <a:endParaRPr lang="en-US" b="0" dirty="0">
            <a:latin typeface="Century Schoolbook" pitchFamily="18" charset="0"/>
          </a:endParaRPr>
        </a:p>
      </dgm:t>
    </dgm:pt>
    <dgm:pt modelId="{F634D45F-8E24-4C91-8640-02B7D6163161}" type="parTrans" cxnId="{1F98DB98-FAB7-409D-B134-E9C20F2C4696}">
      <dgm:prSet/>
      <dgm:spPr/>
      <dgm:t>
        <a:bodyPr/>
        <a:lstStyle/>
        <a:p>
          <a:endParaRPr lang="en-US"/>
        </a:p>
      </dgm:t>
    </dgm:pt>
    <dgm:pt modelId="{89493A6E-A954-4B40-BC1D-E280C9E9C109}" type="sibTrans" cxnId="{1F98DB98-FAB7-409D-B134-E9C20F2C4696}">
      <dgm:prSet/>
      <dgm:spPr/>
      <dgm:t>
        <a:bodyPr/>
        <a:lstStyle/>
        <a:p>
          <a:endParaRPr lang="en-US"/>
        </a:p>
      </dgm:t>
    </dgm:pt>
    <dgm:pt modelId="{D0C5F720-373F-40F7-9DA6-B7F951D781B0}">
      <dgm:prSet phldrT="[Text]"/>
      <dgm:spPr/>
      <dgm:t>
        <a:bodyPr/>
        <a:lstStyle/>
        <a:p>
          <a:r>
            <a:rPr lang="en-IN" b="0" dirty="0">
              <a:latin typeface="Century Schoolbook" pitchFamily="18" charset="0"/>
            </a:rPr>
            <a:t>Plackets</a:t>
          </a:r>
          <a:endParaRPr lang="en-US" b="0" dirty="0">
            <a:latin typeface="Century Schoolbook" pitchFamily="18" charset="0"/>
          </a:endParaRPr>
        </a:p>
      </dgm:t>
    </dgm:pt>
    <dgm:pt modelId="{9F42560F-6935-4A58-9C02-98EF2DCB5DA4}" type="parTrans" cxnId="{A8BD146F-54EC-4107-8123-522B678B93B3}">
      <dgm:prSet/>
      <dgm:spPr/>
      <dgm:t>
        <a:bodyPr/>
        <a:lstStyle/>
        <a:p>
          <a:endParaRPr lang="en-US"/>
        </a:p>
      </dgm:t>
    </dgm:pt>
    <dgm:pt modelId="{657DB0A5-8507-4333-B742-CAFE55AF8A2A}" type="sibTrans" cxnId="{A8BD146F-54EC-4107-8123-522B678B93B3}">
      <dgm:prSet/>
      <dgm:spPr/>
      <dgm:t>
        <a:bodyPr/>
        <a:lstStyle/>
        <a:p>
          <a:endParaRPr lang="en-US"/>
        </a:p>
      </dgm:t>
    </dgm:pt>
    <dgm:pt modelId="{F93C0370-E2DD-4D4F-9300-6D2FCE36C29E}">
      <dgm:prSet phldrT="[Text]"/>
      <dgm:spPr/>
      <dgm:t>
        <a:bodyPr/>
        <a:lstStyle/>
        <a:p>
          <a:r>
            <a:rPr lang="en-IN" b="0" dirty="0">
              <a:latin typeface="Century Schoolbook" pitchFamily="18" charset="0"/>
            </a:rPr>
            <a:t>Collars and other neckline treatments</a:t>
          </a:r>
          <a:endParaRPr lang="en-US" b="0" dirty="0">
            <a:latin typeface="Century Schoolbook" pitchFamily="18" charset="0"/>
          </a:endParaRPr>
        </a:p>
      </dgm:t>
    </dgm:pt>
    <dgm:pt modelId="{144B368F-4858-47DE-9026-9043CC438F68}" type="parTrans" cxnId="{C5E74F74-0E61-4F91-9571-8AE2BC08CB67}">
      <dgm:prSet/>
      <dgm:spPr/>
      <dgm:t>
        <a:bodyPr/>
        <a:lstStyle/>
        <a:p>
          <a:endParaRPr lang="en-US"/>
        </a:p>
      </dgm:t>
    </dgm:pt>
    <dgm:pt modelId="{5ABC9064-B4EB-495B-9E48-F526441F3574}" type="sibTrans" cxnId="{C5E74F74-0E61-4F91-9571-8AE2BC08CB67}">
      <dgm:prSet/>
      <dgm:spPr/>
      <dgm:t>
        <a:bodyPr/>
        <a:lstStyle/>
        <a:p>
          <a:endParaRPr lang="en-US"/>
        </a:p>
      </dgm:t>
    </dgm:pt>
    <dgm:pt modelId="{61FC69C3-3383-45FC-985C-044C22EF1F2C}">
      <dgm:prSet phldrT="[Text]"/>
      <dgm:spPr/>
      <dgm:t>
        <a:bodyPr/>
        <a:lstStyle/>
        <a:p>
          <a:r>
            <a:rPr lang="en-IN" b="0" dirty="0">
              <a:latin typeface="Century Schoolbook" pitchFamily="18" charset="0"/>
            </a:rPr>
            <a:t>Cuffs and other sleeve treatments </a:t>
          </a:r>
          <a:endParaRPr lang="en-US" b="0" dirty="0">
            <a:latin typeface="Century Schoolbook" pitchFamily="18" charset="0"/>
          </a:endParaRPr>
        </a:p>
      </dgm:t>
    </dgm:pt>
    <dgm:pt modelId="{AE039042-0DC4-43ED-976B-FAB5270BE6D4}" type="parTrans" cxnId="{562C9656-4082-48C3-BA60-61D7C98AA48E}">
      <dgm:prSet/>
      <dgm:spPr/>
      <dgm:t>
        <a:bodyPr/>
        <a:lstStyle/>
        <a:p>
          <a:endParaRPr lang="en-US"/>
        </a:p>
      </dgm:t>
    </dgm:pt>
    <dgm:pt modelId="{A4764CEA-5E24-4280-BDF2-7EC61509567D}" type="sibTrans" cxnId="{562C9656-4082-48C3-BA60-61D7C98AA48E}">
      <dgm:prSet/>
      <dgm:spPr/>
      <dgm:t>
        <a:bodyPr/>
        <a:lstStyle/>
        <a:p>
          <a:endParaRPr lang="en-US"/>
        </a:p>
      </dgm:t>
    </dgm:pt>
    <dgm:pt modelId="{1B0F3B7C-A7FC-4B41-8F2C-DA564160DC79}">
      <dgm:prSet phldrT="[Text]"/>
      <dgm:spPr/>
      <dgm:t>
        <a:bodyPr/>
        <a:lstStyle/>
        <a:p>
          <a:r>
            <a:rPr lang="en-IN" b="0" dirty="0">
              <a:latin typeface="Century Schoolbook" pitchFamily="18" charset="0"/>
            </a:rPr>
            <a:t>Pockets</a:t>
          </a:r>
          <a:endParaRPr lang="en-US" b="0" dirty="0">
            <a:latin typeface="Century Schoolbook" pitchFamily="18" charset="0"/>
          </a:endParaRPr>
        </a:p>
      </dgm:t>
    </dgm:pt>
    <dgm:pt modelId="{B26666D6-9DC4-4B85-90BD-EEFF1F9BDB3F}" type="parTrans" cxnId="{3D05B35C-2EFB-45CA-BDCF-56F8C52F441C}">
      <dgm:prSet/>
      <dgm:spPr/>
      <dgm:t>
        <a:bodyPr/>
        <a:lstStyle/>
        <a:p>
          <a:endParaRPr lang="en-US"/>
        </a:p>
      </dgm:t>
    </dgm:pt>
    <dgm:pt modelId="{DFDC2D33-8289-4098-AA03-AAF21F269E25}" type="sibTrans" cxnId="{3D05B35C-2EFB-45CA-BDCF-56F8C52F441C}">
      <dgm:prSet/>
      <dgm:spPr/>
      <dgm:t>
        <a:bodyPr/>
        <a:lstStyle/>
        <a:p>
          <a:endParaRPr lang="en-US"/>
        </a:p>
      </dgm:t>
    </dgm:pt>
    <dgm:pt modelId="{31F4016D-377E-4E7E-9344-E1365AA52CF1}">
      <dgm:prSet phldrT="[Text]"/>
      <dgm:spPr/>
      <dgm:t>
        <a:bodyPr/>
        <a:lstStyle/>
        <a:p>
          <a:r>
            <a:rPr lang="en-IN" b="0" dirty="0">
              <a:latin typeface="Century Schoolbook" pitchFamily="18" charset="0"/>
            </a:rPr>
            <a:t>Waistline treatments </a:t>
          </a:r>
          <a:endParaRPr lang="en-US" b="0" dirty="0">
            <a:latin typeface="Century Schoolbook" pitchFamily="18" charset="0"/>
          </a:endParaRPr>
        </a:p>
      </dgm:t>
    </dgm:pt>
    <dgm:pt modelId="{32C15416-80F7-4EF8-BF43-06D1871D6E1B}" type="parTrans" cxnId="{64FD6ACA-4A8A-4F7E-AE87-1750A57DAD62}">
      <dgm:prSet/>
      <dgm:spPr/>
      <dgm:t>
        <a:bodyPr/>
        <a:lstStyle/>
        <a:p>
          <a:endParaRPr lang="en-US"/>
        </a:p>
      </dgm:t>
    </dgm:pt>
    <dgm:pt modelId="{24298E3C-C03E-431D-BCCE-0056B9571495}" type="sibTrans" cxnId="{64FD6ACA-4A8A-4F7E-AE87-1750A57DAD62}">
      <dgm:prSet/>
      <dgm:spPr/>
      <dgm:t>
        <a:bodyPr/>
        <a:lstStyle/>
        <a:p>
          <a:endParaRPr lang="en-US"/>
        </a:p>
      </dgm:t>
    </dgm:pt>
    <dgm:pt modelId="{BD8EB242-C3FD-45A3-AFED-FE4172732F5C}" type="pres">
      <dgm:prSet presAssocID="{FA9B58D8-45FB-46CF-B3D7-3F46B87C7AB3}" presName="diagram" presStyleCnt="0">
        <dgm:presLayoutVars>
          <dgm:dir/>
          <dgm:resizeHandles val="exact"/>
        </dgm:presLayoutVars>
      </dgm:prSet>
      <dgm:spPr/>
    </dgm:pt>
    <dgm:pt modelId="{F2D59875-566D-4A98-887B-271BE9CDCA3A}" type="pres">
      <dgm:prSet presAssocID="{5365A53B-1626-467B-979F-AE284036B5CB}" presName="node" presStyleLbl="node1" presStyleIdx="0" presStyleCnt="7">
        <dgm:presLayoutVars>
          <dgm:bulletEnabled val="1"/>
        </dgm:presLayoutVars>
      </dgm:prSet>
      <dgm:spPr/>
    </dgm:pt>
    <dgm:pt modelId="{9EFA9DD4-F8A2-498E-B882-6FA6E31811A2}" type="pres">
      <dgm:prSet presAssocID="{8B5DB70E-6E71-41F1-8490-A522013E4327}" presName="sibTrans" presStyleCnt="0"/>
      <dgm:spPr/>
    </dgm:pt>
    <dgm:pt modelId="{FEA6C9FB-45DC-4EC4-BC10-8563929A31E3}" type="pres">
      <dgm:prSet presAssocID="{B4B20090-92FE-409F-9B6E-818EABC7BF8F}" presName="node" presStyleLbl="node1" presStyleIdx="1" presStyleCnt="7">
        <dgm:presLayoutVars>
          <dgm:bulletEnabled val="1"/>
        </dgm:presLayoutVars>
      </dgm:prSet>
      <dgm:spPr/>
    </dgm:pt>
    <dgm:pt modelId="{1EEA79B0-750B-4D21-9A89-E399C242795D}" type="pres">
      <dgm:prSet presAssocID="{89493A6E-A954-4B40-BC1D-E280C9E9C109}" presName="sibTrans" presStyleCnt="0"/>
      <dgm:spPr/>
    </dgm:pt>
    <dgm:pt modelId="{AE4FEE94-A27D-4D47-B110-27FEAA8CC52F}" type="pres">
      <dgm:prSet presAssocID="{D0C5F720-373F-40F7-9DA6-B7F951D781B0}" presName="node" presStyleLbl="node1" presStyleIdx="2" presStyleCnt="7">
        <dgm:presLayoutVars>
          <dgm:bulletEnabled val="1"/>
        </dgm:presLayoutVars>
      </dgm:prSet>
      <dgm:spPr/>
    </dgm:pt>
    <dgm:pt modelId="{5C353C82-A9E2-4A98-9904-61032C786AC1}" type="pres">
      <dgm:prSet presAssocID="{657DB0A5-8507-4333-B742-CAFE55AF8A2A}" presName="sibTrans" presStyleCnt="0"/>
      <dgm:spPr/>
    </dgm:pt>
    <dgm:pt modelId="{4A601FD4-FE25-49E8-B4D6-CC42695EE043}" type="pres">
      <dgm:prSet presAssocID="{F93C0370-E2DD-4D4F-9300-6D2FCE36C29E}" presName="node" presStyleLbl="node1" presStyleIdx="3" presStyleCnt="7">
        <dgm:presLayoutVars>
          <dgm:bulletEnabled val="1"/>
        </dgm:presLayoutVars>
      </dgm:prSet>
      <dgm:spPr/>
    </dgm:pt>
    <dgm:pt modelId="{556EC0F0-0567-4ED2-A36E-983500D54B21}" type="pres">
      <dgm:prSet presAssocID="{5ABC9064-B4EB-495B-9E48-F526441F3574}" presName="sibTrans" presStyleCnt="0"/>
      <dgm:spPr/>
    </dgm:pt>
    <dgm:pt modelId="{2BF8AD68-C9A7-47E9-B05E-7072C6B83DF2}" type="pres">
      <dgm:prSet presAssocID="{61FC69C3-3383-45FC-985C-044C22EF1F2C}" presName="node" presStyleLbl="node1" presStyleIdx="4" presStyleCnt="7">
        <dgm:presLayoutVars>
          <dgm:bulletEnabled val="1"/>
        </dgm:presLayoutVars>
      </dgm:prSet>
      <dgm:spPr/>
    </dgm:pt>
    <dgm:pt modelId="{C3376B0B-6DAD-45AD-ABCB-B2E9A27241D4}" type="pres">
      <dgm:prSet presAssocID="{A4764CEA-5E24-4280-BDF2-7EC61509567D}" presName="sibTrans" presStyleCnt="0"/>
      <dgm:spPr/>
    </dgm:pt>
    <dgm:pt modelId="{C0397776-B2D8-4349-8BF9-CEA73E4E0776}" type="pres">
      <dgm:prSet presAssocID="{1B0F3B7C-A7FC-4B41-8F2C-DA564160DC79}" presName="node" presStyleLbl="node1" presStyleIdx="5" presStyleCnt="7">
        <dgm:presLayoutVars>
          <dgm:bulletEnabled val="1"/>
        </dgm:presLayoutVars>
      </dgm:prSet>
      <dgm:spPr/>
    </dgm:pt>
    <dgm:pt modelId="{DD364C79-0904-4395-A112-F19D0D3B7D83}" type="pres">
      <dgm:prSet presAssocID="{DFDC2D33-8289-4098-AA03-AAF21F269E25}" presName="sibTrans" presStyleCnt="0"/>
      <dgm:spPr/>
    </dgm:pt>
    <dgm:pt modelId="{028D0ABF-D7DD-4C52-9257-C663421C6DD1}" type="pres">
      <dgm:prSet presAssocID="{31F4016D-377E-4E7E-9344-E1365AA52CF1}" presName="node" presStyleLbl="node1" presStyleIdx="6" presStyleCnt="7">
        <dgm:presLayoutVars>
          <dgm:bulletEnabled val="1"/>
        </dgm:presLayoutVars>
      </dgm:prSet>
      <dgm:spPr/>
    </dgm:pt>
  </dgm:ptLst>
  <dgm:cxnLst>
    <dgm:cxn modelId="{3D05B35C-2EFB-45CA-BDCF-56F8C52F441C}" srcId="{FA9B58D8-45FB-46CF-B3D7-3F46B87C7AB3}" destId="{1B0F3B7C-A7FC-4B41-8F2C-DA564160DC79}" srcOrd="5" destOrd="0" parTransId="{B26666D6-9DC4-4B85-90BD-EEFF1F9BDB3F}" sibTransId="{DFDC2D33-8289-4098-AA03-AAF21F269E25}"/>
    <dgm:cxn modelId="{548A5861-08B7-450F-89B6-652C1B5DA4FB}" srcId="{FA9B58D8-45FB-46CF-B3D7-3F46B87C7AB3}" destId="{5365A53B-1626-467B-979F-AE284036B5CB}" srcOrd="0" destOrd="0" parTransId="{337EDE29-DD93-43F5-A0DC-B386C388C47E}" sibTransId="{8B5DB70E-6E71-41F1-8490-A522013E4327}"/>
    <dgm:cxn modelId="{390E9949-9819-4D9F-8CAE-F5CD02682E8D}" type="presOf" srcId="{1B0F3B7C-A7FC-4B41-8F2C-DA564160DC79}" destId="{C0397776-B2D8-4349-8BF9-CEA73E4E0776}" srcOrd="0" destOrd="0" presId="urn:microsoft.com/office/officeart/2005/8/layout/default#1"/>
    <dgm:cxn modelId="{A8BD146F-54EC-4107-8123-522B678B93B3}" srcId="{FA9B58D8-45FB-46CF-B3D7-3F46B87C7AB3}" destId="{D0C5F720-373F-40F7-9DA6-B7F951D781B0}" srcOrd="2" destOrd="0" parTransId="{9F42560F-6935-4A58-9C02-98EF2DCB5DA4}" sibTransId="{657DB0A5-8507-4333-B742-CAFE55AF8A2A}"/>
    <dgm:cxn modelId="{237FCC50-9485-42CD-9BC4-4D0ED6EDB335}" type="presOf" srcId="{D0C5F720-373F-40F7-9DA6-B7F951D781B0}" destId="{AE4FEE94-A27D-4D47-B110-27FEAA8CC52F}" srcOrd="0" destOrd="0" presId="urn:microsoft.com/office/officeart/2005/8/layout/default#1"/>
    <dgm:cxn modelId="{C5E74F74-0E61-4F91-9571-8AE2BC08CB67}" srcId="{FA9B58D8-45FB-46CF-B3D7-3F46B87C7AB3}" destId="{F93C0370-E2DD-4D4F-9300-6D2FCE36C29E}" srcOrd="3" destOrd="0" parTransId="{144B368F-4858-47DE-9026-9043CC438F68}" sibTransId="{5ABC9064-B4EB-495B-9E48-F526441F3574}"/>
    <dgm:cxn modelId="{CB406256-097B-49A2-B777-3D0154C60F8A}" type="presOf" srcId="{5365A53B-1626-467B-979F-AE284036B5CB}" destId="{F2D59875-566D-4A98-887B-271BE9CDCA3A}" srcOrd="0" destOrd="0" presId="urn:microsoft.com/office/officeart/2005/8/layout/default#1"/>
    <dgm:cxn modelId="{562C9656-4082-48C3-BA60-61D7C98AA48E}" srcId="{FA9B58D8-45FB-46CF-B3D7-3F46B87C7AB3}" destId="{61FC69C3-3383-45FC-985C-044C22EF1F2C}" srcOrd="4" destOrd="0" parTransId="{AE039042-0DC4-43ED-976B-FAB5270BE6D4}" sibTransId="{A4764CEA-5E24-4280-BDF2-7EC61509567D}"/>
    <dgm:cxn modelId="{7E8A1D90-2097-4D5E-A061-15FEF0CA3CCB}" type="presOf" srcId="{F93C0370-E2DD-4D4F-9300-6D2FCE36C29E}" destId="{4A601FD4-FE25-49E8-B4D6-CC42695EE043}" srcOrd="0" destOrd="0" presId="urn:microsoft.com/office/officeart/2005/8/layout/default#1"/>
    <dgm:cxn modelId="{1F98DB98-FAB7-409D-B134-E9C20F2C4696}" srcId="{FA9B58D8-45FB-46CF-B3D7-3F46B87C7AB3}" destId="{B4B20090-92FE-409F-9B6E-818EABC7BF8F}" srcOrd="1" destOrd="0" parTransId="{F634D45F-8E24-4C91-8640-02B7D6163161}" sibTransId="{89493A6E-A954-4B40-BC1D-E280C9E9C109}"/>
    <dgm:cxn modelId="{D9D5E399-3C8C-4530-9817-E6BD809B9107}" type="presOf" srcId="{61FC69C3-3383-45FC-985C-044C22EF1F2C}" destId="{2BF8AD68-C9A7-47E9-B05E-7072C6B83DF2}" srcOrd="0" destOrd="0" presId="urn:microsoft.com/office/officeart/2005/8/layout/default#1"/>
    <dgm:cxn modelId="{64FD6ACA-4A8A-4F7E-AE87-1750A57DAD62}" srcId="{FA9B58D8-45FB-46CF-B3D7-3F46B87C7AB3}" destId="{31F4016D-377E-4E7E-9344-E1365AA52CF1}" srcOrd="6" destOrd="0" parTransId="{32C15416-80F7-4EF8-BF43-06D1871D6E1B}" sibTransId="{24298E3C-C03E-431D-BCCE-0056B9571495}"/>
    <dgm:cxn modelId="{B6FC5DDC-0D7B-46AC-A685-450FF98A9194}" type="presOf" srcId="{FA9B58D8-45FB-46CF-B3D7-3F46B87C7AB3}" destId="{BD8EB242-C3FD-45A3-AFED-FE4172732F5C}" srcOrd="0" destOrd="0" presId="urn:microsoft.com/office/officeart/2005/8/layout/default#1"/>
    <dgm:cxn modelId="{94AEBFED-BB96-49AA-AD9C-8F65C4074C3D}" type="presOf" srcId="{B4B20090-92FE-409F-9B6E-818EABC7BF8F}" destId="{FEA6C9FB-45DC-4EC4-BC10-8563929A31E3}" srcOrd="0" destOrd="0" presId="urn:microsoft.com/office/officeart/2005/8/layout/default#1"/>
    <dgm:cxn modelId="{26F4F2FF-D12F-4C44-AE6B-C2A85F69C81A}" type="presOf" srcId="{31F4016D-377E-4E7E-9344-E1365AA52CF1}" destId="{028D0ABF-D7DD-4C52-9257-C663421C6DD1}" srcOrd="0" destOrd="0" presId="urn:microsoft.com/office/officeart/2005/8/layout/default#1"/>
    <dgm:cxn modelId="{246FCDF5-4D90-433F-9DE5-0DE5BE003F64}" type="presParOf" srcId="{BD8EB242-C3FD-45A3-AFED-FE4172732F5C}" destId="{F2D59875-566D-4A98-887B-271BE9CDCA3A}" srcOrd="0" destOrd="0" presId="urn:microsoft.com/office/officeart/2005/8/layout/default#1"/>
    <dgm:cxn modelId="{D7E6C463-C89E-4784-8A6B-9C43FC3665B5}" type="presParOf" srcId="{BD8EB242-C3FD-45A3-AFED-FE4172732F5C}" destId="{9EFA9DD4-F8A2-498E-B882-6FA6E31811A2}" srcOrd="1" destOrd="0" presId="urn:microsoft.com/office/officeart/2005/8/layout/default#1"/>
    <dgm:cxn modelId="{E1A8DB07-72EC-412C-ACCA-3BE77E36A679}" type="presParOf" srcId="{BD8EB242-C3FD-45A3-AFED-FE4172732F5C}" destId="{FEA6C9FB-45DC-4EC4-BC10-8563929A31E3}" srcOrd="2" destOrd="0" presId="urn:microsoft.com/office/officeart/2005/8/layout/default#1"/>
    <dgm:cxn modelId="{8BB3A3FF-EB9E-41BD-87C0-62A174EC00BA}" type="presParOf" srcId="{BD8EB242-C3FD-45A3-AFED-FE4172732F5C}" destId="{1EEA79B0-750B-4D21-9A89-E399C242795D}" srcOrd="3" destOrd="0" presId="urn:microsoft.com/office/officeart/2005/8/layout/default#1"/>
    <dgm:cxn modelId="{232B8171-DD29-4E61-B2C0-56929568E6AB}" type="presParOf" srcId="{BD8EB242-C3FD-45A3-AFED-FE4172732F5C}" destId="{AE4FEE94-A27D-4D47-B110-27FEAA8CC52F}" srcOrd="4" destOrd="0" presId="urn:microsoft.com/office/officeart/2005/8/layout/default#1"/>
    <dgm:cxn modelId="{B7C54FEB-7655-44F7-82BD-CB0230F6996C}" type="presParOf" srcId="{BD8EB242-C3FD-45A3-AFED-FE4172732F5C}" destId="{5C353C82-A9E2-4A98-9904-61032C786AC1}" srcOrd="5" destOrd="0" presId="urn:microsoft.com/office/officeart/2005/8/layout/default#1"/>
    <dgm:cxn modelId="{D420FE95-E3BF-43F4-9EF0-4D7709646A9E}" type="presParOf" srcId="{BD8EB242-C3FD-45A3-AFED-FE4172732F5C}" destId="{4A601FD4-FE25-49E8-B4D6-CC42695EE043}" srcOrd="6" destOrd="0" presId="urn:microsoft.com/office/officeart/2005/8/layout/default#1"/>
    <dgm:cxn modelId="{D910613F-7894-4F6F-88DB-9076603EE1F8}" type="presParOf" srcId="{BD8EB242-C3FD-45A3-AFED-FE4172732F5C}" destId="{556EC0F0-0567-4ED2-A36E-983500D54B21}" srcOrd="7" destOrd="0" presId="urn:microsoft.com/office/officeart/2005/8/layout/default#1"/>
    <dgm:cxn modelId="{389EA289-EC7E-43DD-AA66-7039453B5774}" type="presParOf" srcId="{BD8EB242-C3FD-45A3-AFED-FE4172732F5C}" destId="{2BF8AD68-C9A7-47E9-B05E-7072C6B83DF2}" srcOrd="8" destOrd="0" presId="urn:microsoft.com/office/officeart/2005/8/layout/default#1"/>
    <dgm:cxn modelId="{3CB9B032-9BC3-4A7F-9C0E-A908C6715367}" type="presParOf" srcId="{BD8EB242-C3FD-45A3-AFED-FE4172732F5C}" destId="{C3376B0B-6DAD-45AD-ABCB-B2E9A27241D4}" srcOrd="9" destOrd="0" presId="urn:microsoft.com/office/officeart/2005/8/layout/default#1"/>
    <dgm:cxn modelId="{7DA6B37E-F936-444F-93B3-90232DB5D7F6}" type="presParOf" srcId="{BD8EB242-C3FD-45A3-AFED-FE4172732F5C}" destId="{C0397776-B2D8-4349-8BF9-CEA73E4E0776}" srcOrd="10" destOrd="0" presId="urn:microsoft.com/office/officeart/2005/8/layout/default#1"/>
    <dgm:cxn modelId="{2B8FB46A-BB5D-4222-B6FA-96471A05A37A}" type="presParOf" srcId="{BD8EB242-C3FD-45A3-AFED-FE4172732F5C}" destId="{DD364C79-0904-4395-A112-F19D0D3B7D83}" srcOrd="11" destOrd="0" presId="urn:microsoft.com/office/officeart/2005/8/layout/default#1"/>
    <dgm:cxn modelId="{DAC8603E-EED9-4BE4-82D3-6270F87ACD54}" type="presParOf" srcId="{BD8EB242-C3FD-45A3-AFED-FE4172732F5C}" destId="{028D0ABF-D7DD-4C52-9257-C663421C6DD1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19350B-AEC1-4DCD-8A26-1F6A76CCAC0F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806F298-54DE-4910-BAFA-07BB93C95DC4}">
      <dgm:prSet phldrT="[Text]" custT="1"/>
      <dgm:spPr/>
      <dgm:t>
        <a:bodyPr/>
        <a:lstStyle/>
        <a:p>
          <a:pPr algn="ctr"/>
          <a:r>
            <a:rPr lang="en-IN" sz="2400" dirty="0">
              <a:latin typeface="Century Schoolbook" pitchFamily="18" charset="0"/>
            </a:rPr>
            <a:t>Identify the components</a:t>
          </a:r>
          <a:endParaRPr lang="en-US" sz="2400" dirty="0">
            <a:latin typeface="Century Schoolbook" pitchFamily="18" charset="0"/>
          </a:endParaRPr>
        </a:p>
      </dgm:t>
    </dgm:pt>
    <dgm:pt modelId="{73B8ABD0-81F7-41AF-92C7-AB63FEC35131}" type="parTrans" cxnId="{FD5AC404-2097-488E-AC16-193D941785EF}">
      <dgm:prSet/>
      <dgm:spPr/>
      <dgm:t>
        <a:bodyPr/>
        <a:lstStyle/>
        <a:p>
          <a:endParaRPr lang="en-US"/>
        </a:p>
      </dgm:t>
    </dgm:pt>
    <dgm:pt modelId="{868F68BB-BAF0-4043-BECF-54C16E2602FE}" type="sibTrans" cxnId="{FD5AC404-2097-488E-AC16-193D941785EF}">
      <dgm:prSet/>
      <dgm:spPr/>
      <dgm:t>
        <a:bodyPr/>
        <a:lstStyle/>
        <a:p>
          <a:endParaRPr lang="en-US"/>
        </a:p>
      </dgm:t>
    </dgm:pt>
    <dgm:pt modelId="{A03B5190-2543-410D-BEF4-A7C5BE0FAD64}">
      <dgm:prSet phldrT="[Text]" custT="1"/>
      <dgm:spPr/>
      <dgm:t>
        <a:bodyPr/>
        <a:lstStyle/>
        <a:p>
          <a:pPr algn="ctr"/>
          <a:r>
            <a:rPr lang="en-IN" sz="2400" dirty="0">
              <a:latin typeface="Century Schoolbook" pitchFamily="18" charset="0"/>
            </a:rPr>
            <a:t>Examine the shape and structure of each component individually</a:t>
          </a:r>
          <a:endParaRPr lang="en-US" sz="2400" dirty="0">
            <a:latin typeface="Century Schoolbook" pitchFamily="18" charset="0"/>
          </a:endParaRPr>
        </a:p>
      </dgm:t>
    </dgm:pt>
    <dgm:pt modelId="{F35FA2DA-DCB4-46DF-927A-44F125122750}" type="parTrans" cxnId="{0CA42995-8844-446B-9596-3D50267D2C37}">
      <dgm:prSet/>
      <dgm:spPr/>
      <dgm:t>
        <a:bodyPr/>
        <a:lstStyle/>
        <a:p>
          <a:endParaRPr lang="en-US"/>
        </a:p>
      </dgm:t>
    </dgm:pt>
    <dgm:pt modelId="{AED3D4C1-E063-4810-9382-E0F59D6AD043}" type="sibTrans" cxnId="{0CA42995-8844-446B-9596-3D50267D2C37}">
      <dgm:prSet/>
      <dgm:spPr/>
      <dgm:t>
        <a:bodyPr/>
        <a:lstStyle/>
        <a:p>
          <a:endParaRPr lang="en-US"/>
        </a:p>
      </dgm:t>
    </dgm:pt>
    <dgm:pt modelId="{F167C1E4-92A0-4C7B-BB7B-16D07D39EA49}">
      <dgm:prSet phldrT="[Text]" custT="1"/>
      <dgm:spPr/>
      <dgm:t>
        <a:bodyPr/>
        <a:lstStyle/>
        <a:p>
          <a:pPr algn="ctr"/>
          <a:r>
            <a:rPr lang="en-IN" sz="2400" dirty="0">
              <a:latin typeface="Century Schoolbook" pitchFamily="18" charset="0"/>
            </a:rPr>
            <a:t>Determining the operation breakdown in the analysis of components</a:t>
          </a:r>
          <a:endParaRPr lang="en-US" sz="2400" dirty="0">
            <a:latin typeface="Century Schoolbook" pitchFamily="18" charset="0"/>
          </a:endParaRPr>
        </a:p>
      </dgm:t>
    </dgm:pt>
    <dgm:pt modelId="{43DB11A1-4297-4B65-B501-24318F345D1B}" type="parTrans" cxnId="{3797AC1B-FAC1-456A-BF52-0578AB58F858}">
      <dgm:prSet/>
      <dgm:spPr/>
      <dgm:t>
        <a:bodyPr/>
        <a:lstStyle/>
        <a:p>
          <a:endParaRPr lang="en-US"/>
        </a:p>
      </dgm:t>
    </dgm:pt>
    <dgm:pt modelId="{13B5AF72-30B7-4E56-AEDD-2E11B557AC0B}" type="sibTrans" cxnId="{3797AC1B-FAC1-456A-BF52-0578AB58F858}">
      <dgm:prSet/>
      <dgm:spPr/>
      <dgm:t>
        <a:bodyPr/>
        <a:lstStyle/>
        <a:p>
          <a:endParaRPr lang="en-US"/>
        </a:p>
      </dgm:t>
    </dgm:pt>
    <dgm:pt modelId="{AEDF14BB-952B-4533-8543-93815BFF24A9}" type="pres">
      <dgm:prSet presAssocID="{2319350B-AEC1-4DCD-8A26-1F6A76CCAC0F}" presName="cycle" presStyleCnt="0">
        <dgm:presLayoutVars>
          <dgm:dir/>
          <dgm:resizeHandles val="exact"/>
        </dgm:presLayoutVars>
      </dgm:prSet>
      <dgm:spPr/>
    </dgm:pt>
    <dgm:pt modelId="{D2EDB1CF-96A9-4C2B-99EE-540144B2F973}" type="pres">
      <dgm:prSet presAssocID="{2806F298-54DE-4910-BAFA-07BB93C95DC4}" presName="node" presStyleLbl="node1" presStyleIdx="0" presStyleCnt="3" custScaleX="111588">
        <dgm:presLayoutVars>
          <dgm:bulletEnabled val="1"/>
        </dgm:presLayoutVars>
      </dgm:prSet>
      <dgm:spPr/>
    </dgm:pt>
    <dgm:pt modelId="{B8196E40-19C1-414E-AFB2-7FC7016E0091}" type="pres">
      <dgm:prSet presAssocID="{2806F298-54DE-4910-BAFA-07BB93C95DC4}" presName="spNode" presStyleCnt="0"/>
      <dgm:spPr/>
    </dgm:pt>
    <dgm:pt modelId="{CAEA7BA1-C5C1-4BC7-8602-D657FAEF078F}" type="pres">
      <dgm:prSet presAssocID="{868F68BB-BAF0-4043-BECF-54C16E2602FE}" presName="sibTrans" presStyleLbl="sibTrans1D1" presStyleIdx="0" presStyleCnt="3"/>
      <dgm:spPr/>
    </dgm:pt>
    <dgm:pt modelId="{6EF06A19-82B3-4E20-97A0-760BDA4C6EFC}" type="pres">
      <dgm:prSet presAssocID="{A03B5190-2543-410D-BEF4-A7C5BE0FAD64}" presName="node" presStyleLbl="node1" presStyleIdx="1" presStyleCnt="3" custScaleX="111588">
        <dgm:presLayoutVars>
          <dgm:bulletEnabled val="1"/>
        </dgm:presLayoutVars>
      </dgm:prSet>
      <dgm:spPr/>
    </dgm:pt>
    <dgm:pt modelId="{5B198B03-AA6A-4175-9EC4-E77C458D7C17}" type="pres">
      <dgm:prSet presAssocID="{A03B5190-2543-410D-BEF4-A7C5BE0FAD64}" presName="spNode" presStyleCnt="0"/>
      <dgm:spPr/>
    </dgm:pt>
    <dgm:pt modelId="{E13AF4A5-F965-4187-BD81-494ED536E254}" type="pres">
      <dgm:prSet presAssocID="{AED3D4C1-E063-4810-9382-E0F59D6AD043}" presName="sibTrans" presStyleLbl="sibTrans1D1" presStyleIdx="1" presStyleCnt="3"/>
      <dgm:spPr/>
    </dgm:pt>
    <dgm:pt modelId="{20E4716D-8EF0-4AC4-976C-6EB3D9683B08}" type="pres">
      <dgm:prSet presAssocID="{F167C1E4-92A0-4C7B-BB7B-16D07D39EA49}" presName="node" presStyleLbl="node1" presStyleIdx="2" presStyleCnt="3" custScaleX="111588">
        <dgm:presLayoutVars>
          <dgm:bulletEnabled val="1"/>
        </dgm:presLayoutVars>
      </dgm:prSet>
      <dgm:spPr/>
    </dgm:pt>
    <dgm:pt modelId="{CC1D8191-B096-4E78-B89A-21494D8D69EE}" type="pres">
      <dgm:prSet presAssocID="{F167C1E4-92A0-4C7B-BB7B-16D07D39EA49}" presName="spNode" presStyleCnt="0"/>
      <dgm:spPr/>
    </dgm:pt>
    <dgm:pt modelId="{A9912602-C7C3-43B4-897F-2FD3BDDEF70A}" type="pres">
      <dgm:prSet presAssocID="{13B5AF72-30B7-4E56-AEDD-2E11B557AC0B}" presName="sibTrans" presStyleLbl="sibTrans1D1" presStyleIdx="2" presStyleCnt="3"/>
      <dgm:spPr/>
    </dgm:pt>
  </dgm:ptLst>
  <dgm:cxnLst>
    <dgm:cxn modelId="{FD5AC404-2097-488E-AC16-193D941785EF}" srcId="{2319350B-AEC1-4DCD-8A26-1F6A76CCAC0F}" destId="{2806F298-54DE-4910-BAFA-07BB93C95DC4}" srcOrd="0" destOrd="0" parTransId="{73B8ABD0-81F7-41AF-92C7-AB63FEC35131}" sibTransId="{868F68BB-BAF0-4043-BECF-54C16E2602FE}"/>
    <dgm:cxn modelId="{3797AC1B-FAC1-456A-BF52-0578AB58F858}" srcId="{2319350B-AEC1-4DCD-8A26-1F6A76CCAC0F}" destId="{F167C1E4-92A0-4C7B-BB7B-16D07D39EA49}" srcOrd="2" destOrd="0" parTransId="{43DB11A1-4297-4B65-B501-24318F345D1B}" sibTransId="{13B5AF72-30B7-4E56-AEDD-2E11B557AC0B}"/>
    <dgm:cxn modelId="{0E3A5265-0E73-4BE8-801B-0F41C883347F}" type="presOf" srcId="{13B5AF72-30B7-4E56-AEDD-2E11B557AC0B}" destId="{A9912602-C7C3-43B4-897F-2FD3BDDEF70A}" srcOrd="0" destOrd="0" presId="urn:microsoft.com/office/officeart/2005/8/layout/cycle6"/>
    <dgm:cxn modelId="{ECFBC54C-AF54-4FAC-A934-E2F6810F2DBC}" type="presOf" srcId="{A03B5190-2543-410D-BEF4-A7C5BE0FAD64}" destId="{6EF06A19-82B3-4E20-97A0-760BDA4C6EFC}" srcOrd="0" destOrd="0" presId="urn:microsoft.com/office/officeart/2005/8/layout/cycle6"/>
    <dgm:cxn modelId="{E424768C-2599-4D6F-A23C-DCF9CC55B33C}" type="presOf" srcId="{F167C1E4-92A0-4C7B-BB7B-16D07D39EA49}" destId="{20E4716D-8EF0-4AC4-976C-6EB3D9683B08}" srcOrd="0" destOrd="0" presId="urn:microsoft.com/office/officeart/2005/8/layout/cycle6"/>
    <dgm:cxn modelId="{0CA42995-8844-446B-9596-3D50267D2C37}" srcId="{2319350B-AEC1-4DCD-8A26-1F6A76CCAC0F}" destId="{A03B5190-2543-410D-BEF4-A7C5BE0FAD64}" srcOrd="1" destOrd="0" parTransId="{F35FA2DA-DCB4-46DF-927A-44F125122750}" sibTransId="{AED3D4C1-E063-4810-9382-E0F59D6AD043}"/>
    <dgm:cxn modelId="{30E942C3-2335-45A6-8B60-C80AD61B9FBD}" type="presOf" srcId="{2806F298-54DE-4910-BAFA-07BB93C95DC4}" destId="{D2EDB1CF-96A9-4C2B-99EE-540144B2F973}" srcOrd="0" destOrd="0" presId="urn:microsoft.com/office/officeart/2005/8/layout/cycle6"/>
    <dgm:cxn modelId="{9CC42FCD-D495-4B62-A74C-604B4C978E79}" type="presOf" srcId="{2319350B-AEC1-4DCD-8A26-1F6A76CCAC0F}" destId="{AEDF14BB-952B-4533-8543-93815BFF24A9}" srcOrd="0" destOrd="0" presId="urn:microsoft.com/office/officeart/2005/8/layout/cycle6"/>
    <dgm:cxn modelId="{91E495ED-91FC-4F02-A3BC-5306871FEC38}" type="presOf" srcId="{868F68BB-BAF0-4043-BECF-54C16E2602FE}" destId="{CAEA7BA1-C5C1-4BC7-8602-D657FAEF078F}" srcOrd="0" destOrd="0" presId="urn:microsoft.com/office/officeart/2005/8/layout/cycle6"/>
    <dgm:cxn modelId="{7F1700F8-C558-4D6C-8405-CF5AF7524807}" type="presOf" srcId="{AED3D4C1-E063-4810-9382-E0F59D6AD043}" destId="{E13AF4A5-F965-4187-BD81-494ED536E254}" srcOrd="0" destOrd="0" presId="urn:microsoft.com/office/officeart/2005/8/layout/cycle6"/>
    <dgm:cxn modelId="{C4D6DE77-C3C7-45C7-85D1-BA7C115D6663}" type="presParOf" srcId="{AEDF14BB-952B-4533-8543-93815BFF24A9}" destId="{D2EDB1CF-96A9-4C2B-99EE-540144B2F973}" srcOrd="0" destOrd="0" presId="urn:microsoft.com/office/officeart/2005/8/layout/cycle6"/>
    <dgm:cxn modelId="{875CF5EF-CC99-4A67-A5FD-5993536EA409}" type="presParOf" srcId="{AEDF14BB-952B-4533-8543-93815BFF24A9}" destId="{B8196E40-19C1-414E-AFB2-7FC7016E0091}" srcOrd="1" destOrd="0" presId="urn:microsoft.com/office/officeart/2005/8/layout/cycle6"/>
    <dgm:cxn modelId="{DA4189AD-B031-4333-963B-4A1415480454}" type="presParOf" srcId="{AEDF14BB-952B-4533-8543-93815BFF24A9}" destId="{CAEA7BA1-C5C1-4BC7-8602-D657FAEF078F}" srcOrd="2" destOrd="0" presId="urn:microsoft.com/office/officeart/2005/8/layout/cycle6"/>
    <dgm:cxn modelId="{669B2D54-0E43-49CC-A448-D91474E68543}" type="presParOf" srcId="{AEDF14BB-952B-4533-8543-93815BFF24A9}" destId="{6EF06A19-82B3-4E20-97A0-760BDA4C6EFC}" srcOrd="3" destOrd="0" presId="urn:microsoft.com/office/officeart/2005/8/layout/cycle6"/>
    <dgm:cxn modelId="{7A61EF76-04E1-4271-BAA6-B28D8A9B1673}" type="presParOf" srcId="{AEDF14BB-952B-4533-8543-93815BFF24A9}" destId="{5B198B03-AA6A-4175-9EC4-E77C458D7C17}" srcOrd="4" destOrd="0" presId="urn:microsoft.com/office/officeart/2005/8/layout/cycle6"/>
    <dgm:cxn modelId="{1060F9AC-7DC2-47C2-B3CE-5FFD98151DB8}" type="presParOf" srcId="{AEDF14BB-952B-4533-8543-93815BFF24A9}" destId="{E13AF4A5-F965-4187-BD81-494ED536E254}" srcOrd="5" destOrd="0" presId="urn:microsoft.com/office/officeart/2005/8/layout/cycle6"/>
    <dgm:cxn modelId="{571B1805-D067-44F9-A5F0-5EE7ECF884D2}" type="presParOf" srcId="{AEDF14BB-952B-4533-8543-93815BFF24A9}" destId="{20E4716D-8EF0-4AC4-976C-6EB3D9683B08}" srcOrd="6" destOrd="0" presId="urn:microsoft.com/office/officeart/2005/8/layout/cycle6"/>
    <dgm:cxn modelId="{7F923FFB-D21C-4460-8007-8310CE950E3A}" type="presParOf" srcId="{AEDF14BB-952B-4533-8543-93815BFF24A9}" destId="{CC1D8191-B096-4E78-B89A-21494D8D69EE}" srcOrd="7" destOrd="0" presId="urn:microsoft.com/office/officeart/2005/8/layout/cycle6"/>
    <dgm:cxn modelId="{B2C02179-5BBB-4F0C-93E7-2FD9E1D3C43F}" type="presParOf" srcId="{AEDF14BB-952B-4533-8543-93815BFF24A9}" destId="{A9912602-C7C3-43B4-897F-2FD3BDDEF70A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59875-566D-4A98-887B-271BE9CDCA3A}">
      <dsp:nvSpPr>
        <dsp:cNvPr id="0" name=""/>
        <dsp:cNvSpPr/>
      </dsp:nvSpPr>
      <dsp:spPr>
        <a:xfrm>
          <a:off x="1247538" y="1141"/>
          <a:ext cx="2685673" cy="16114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0" kern="1200">
              <a:latin typeface="Bookman Old Style" panose="02050604050505020204" pitchFamily="18" charset="0"/>
            </a:rPr>
            <a:t>Top front, top back, bottom front, bottom back</a:t>
          </a:r>
          <a:endParaRPr lang="en-US" sz="2600" b="0" kern="1200">
            <a:latin typeface="Bookman Old Style" panose="02050604050505020204" pitchFamily="18" charset="0"/>
          </a:endParaRPr>
        </a:p>
      </dsp:txBody>
      <dsp:txXfrm>
        <a:off x="1247538" y="1141"/>
        <a:ext cx="2685673" cy="1611404"/>
      </dsp:txXfrm>
    </dsp:sp>
    <dsp:sp modelId="{FEA6C9FB-45DC-4EC4-BC10-8563929A31E3}">
      <dsp:nvSpPr>
        <dsp:cNvPr id="0" name=""/>
        <dsp:cNvSpPr/>
      </dsp:nvSpPr>
      <dsp:spPr>
        <a:xfrm>
          <a:off x="4201779" y="1141"/>
          <a:ext cx="2685673" cy="1611404"/>
        </a:xfrm>
        <a:prstGeom prst="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0" kern="1200" dirty="0">
              <a:latin typeface="Bookman Old Style" panose="02050604050505020204" pitchFamily="18" charset="0"/>
            </a:rPr>
            <a:t>Sleeves</a:t>
          </a:r>
          <a:endParaRPr lang="en-US" sz="2600" b="0" kern="1200" dirty="0">
            <a:latin typeface="Bookman Old Style" panose="02050604050505020204" pitchFamily="18" charset="0"/>
          </a:endParaRPr>
        </a:p>
      </dsp:txBody>
      <dsp:txXfrm>
        <a:off x="4201779" y="1141"/>
        <a:ext cx="2685673" cy="1611404"/>
      </dsp:txXfrm>
    </dsp:sp>
    <dsp:sp modelId="{AE4FEE94-A27D-4D47-B110-27FEAA8CC52F}">
      <dsp:nvSpPr>
        <dsp:cNvPr id="0" name=""/>
        <dsp:cNvSpPr/>
      </dsp:nvSpPr>
      <dsp:spPr>
        <a:xfrm>
          <a:off x="7156020" y="1141"/>
          <a:ext cx="2685673" cy="1611404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0" kern="1200" dirty="0">
              <a:latin typeface="Bookman Old Style" panose="02050604050505020204" pitchFamily="18" charset="0"/>
            </a:rPr>
            <a:t>Plackets</a:t>
          </a:r>
          <a:endParaRPr lang="en-US" sz="2600" b="0" kern="1200" dirty="0">
            <a:latin typeface="Bookman Old Style" panose="02050604050505020204" pitchFamily="18" charset="0"/>
          </a:endParaRPr>
        </a:p>
      </dsp:txBody>
      <dsp:txXfrm>
        <a:off x="7156020" y="1141"/>
        <a:ext cx="2685673" cy="1611404"/>
      </dsp:txXfrm>
    </dsp:sp>
    <dsp:sp modelId="{4A601FD4-FE25-49E8-B4D6-CC42695EE043}">
      <dsp:nvSpPr>
        <dsp:cNvPr id="0" name=""/>
        <dsp:cNvSpPr/>
      </dsp:nvSpPr>
      <dsp:spPr>
        <a:xfrm>
          <a:off x="1247538" y="1881112"/>
          <a:ext cx="2685673" cy="1611404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0" kern="1200" dirty="0">
              <a:latin typeface="Bookman Old Style" panose="02050604050505020204" pitchFamily="18" charset="0"/>
            </a:rPr>
            <a:t>Collars and other neckline treatments</a:t>
          </a:r>
          <a:endParaRPr lang="en-US" sz="2600" b="0" kern="1200" dirty="0">
            <a:latin typeface="Bookman Old Style" panose="02050604050505020204" pitchFamily="18" charset="0"/>
          </a:endParaRPr>
        </a:p>
      </dsp:txBody>
      <dsp:txXfrm>
        <a:off x="1247538" y="1881112"/>
        <a:ext cx="2685673" cy="1611404"/>
      </dsp:txXfrm>
    </dsp:sp>
    <dsp:sp modelId="{2BF8AD68-C9A7-47E9-B05E-7072C6B83DF2}">
      <dsp:nvSpPr>
        <dsp:cNvPr id="0" name=""/>
        <dsp:cNvSpPr/>
      </dsp:nvSpPr>
      <dsp:spPr>
        <a:xfrm>
          <a:off x="4201779" y="1881112"/>
          <a:ext cx="2685673" cy="1611404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0" kern="1200" dirty="0">
              <a:latin typeface="Bookman Old Style" panose="02050604050505020204" pitchFamily="18" charset="0"/>
            </a:rPr>
            <a:t>Cuffs and other sleeve treatments </a:t>
          </a:r>
          <a:endParaRPr lang="en-US" sz="2600" b="0" kern="1200" dirty="0">
            <a:latin typeface="Bookman Old Style" panose="02050604050505020204" pitchFamily="18" charset="0"/>
          </a:endParaRPr>
        </a:p>
      </dsp:txBody>
      <dsp:txXfrm>
        <a:off x="4201779" y="1881112"/>
        <a:ext cx="2685673" cy="1611404"/>
      </dsp:txXfrm>
    </dsp:sp>
    <dsp:sp modelId="{C0397776-B2D8-4349-8BF9-CEA73E4E0776}">
      <dsp:nvSpPr>
        <dsp:cNvPr id="0" name=""/>
        <dsp:cNvSpPr/>
      </dsp:nvSpPr>
      <dsp:spPr>
        <a:xfrm>
          <a:off x="7156020" y="1881112"/>
          <a:ext cx="2685673" cy="1611404"/>
        </a:xfrm>
        <a:prstGeom prst="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0" kern="1200" dirty="0">
              <a:latin typeface="Bookman Old Style" panose="02050604050505020204" pitchFamily="18" charset="0"/>
            </a:rPr>
            <a:t>Pockets</a:t>
          </a:r>
          <a:endParaRPr lang="en-US" sz="2600" b="0" kern="1200" dirty="0">
            <a:latin typeface="Bookman Old Style" panose="02050604050505020204" pitchFamily="18" charset="0"/>
          </a:endParaRPr>
        </a:p>
      </dsp:txBody>
      <dsp:txXfrm>
        <a:off x="7156020" y="1881112"/>
        <a:ext cx="2685673" cy="1611404"/>
      </dsp:txXfrm>
    </dsp:sp>
    <dsp:sp modelId="{028D0ABF-D7DD-4C52-9257-C663421C6DD1}">
      <dsp:nvSpPr>
        <dsp:cNvPr id="0" name=""/>
        <dsp:cNvSpPr/>
      </dsp:nvSpPr>
      <dsp:spPr>
        <a:xfrm>
          <a:off x="4201779" y="3761083"/>
          <a:ext cx="2685673" cy="1611404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0" kern="1200" dirty="0">
              <a:latin typeface="Bookman Old Style" panose="02050604050505020204" pitchFamily="18" charset="0"/>
            </a:rPr>
            <a:t>Waistline treatments </a:t>
          </a:r>
          <a:endParaRPr lang="en-US" sz="2600" b="0" kern="1200" dirty="0">
            <a:latin typeface="Bookman Old Style" panose="02050604050505020204" pitchFamily="18" charset="0"/>
          </a:endParaRPr>
        </a:p>
      </dsp:txBody>
      <dsp:txXfrm>
        <a:off x="4201779" y="3761083"/>
        <a:ext cx="2685673" cy="16114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DB1CF-96A9-4C2B-99EE-540144B2F973}">
      <dsp:nvSpPr>
        <dsp:cNvPr id="0" name=""/>
        <dsp:cNvSpPr/>
      </dsp:nvSpPr>
      <dsp:spPr>
        <a:xfrm>
          <a:off x="2812450" y="1912"/>
          <a:ext cx="3011685" cy="175430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Identify the components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>
        <a:off x="2898088" y="87550"/>
        <a:ext cx="2840409" cy="1583030"/>
      </dsp:txXfrm>
    </dsp:sp>
    <dsp:sp modelId="{CAEA7BA1-C5C1-4BC7-8602-D657FAEF078F}">
      <dsp:nvSpPr>
        <dsp:cNvPr id="0" name=""/>
        <dsp:cNvSpPr/>
      </dsp:nvSpPr>
      <dsp:spPr>
        <a:xfrm>
          <a:off x="1980332" y="879066"/>
          <a:ext cx="4675920" cy="4675920"/>
        </a:xfrm>
        <a:custGeom>
          <a:avLst/>
          <a:gdLst/>
          <a:ahLst/>
          <a:cxnLst/>
          <a:rect l="0" t="0" r="0" b="0"/>
          <a:pathLst>
            <a:path>
              <a:moveTo>
                <a:pt x="3860821" y="563995"/>
              </a:moveTo>
              <a:arcTo wR="2337960" hR="2337960" stAng="18638668" swAng="3358712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06A19-82B3-4E20-97A0-760BDA4C6EFC}">
      <dsp:nvSpPr>
        <dsp:cNvPr id="0" name=""/>
        <dsp:cNvSpPr/>
      </dsp:nvSpPr>
      <dsp:spPr>
        <a:xfrm>
          <a:off x="4837183" y="3508852"/>
          <a:ext cx="3011685" cy="1754306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Examine the shape and structure of each component individually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>
        <a:off x="4922821" y="3594490"/>
        <a:ext cx="2840409" cy="1583030"/>
      </dsp:txXfrm>
    </dsp:sp>
    <dsp:sp modelId="{E13AF4A5-F965-4187-BD81-494ED536E254}">
      <dsp:nvSpPr>
        <dsp:cNvPr id="0" name=""/>
        <dsp:cNvSpPr/>
      </dsp:nvSpPr>
      <dsp:spPr>
        <a:xfrm>
          <a:off x="1980332" y="879066"/>
          <a:ext cx="4675920" cy="4675920"/>
        </a:xfrm>
        <a:custGeom>
          <a:avLst/>
          <a:gdLst/>
          <a:ahLst/>
          <a:cxnLst/>
          <a:rect l="0" t="0" r="0" b="0"/>
          <a:pathLst>
            <a:path>
              <a:moveTo>
                <a:pt x="3449212" y="4394941"/>
              </a:moveTo>
              <a:arcTo wR="2337960" hR="2337960" stAng="3697233" swAng="3405534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E4716D-8EF0-4AC4-976C-6EB3D9683B08}">
      <dsp:nvSpPr>
        <dsp:cNvPr id="0" name=""/>
        <dsp:cNvSpPr/>
      </dsp:nvSpPr>
      <dsp:spPr>
        <a:xfrm>
          <a:off x="787717" y="3508852"/>
          <a:ext cx="3011685" cy="1754306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Bookman Old Style" panose="02050604050505020204" pitchFamily="18" charset="0"/>
            </a:rPr>
            <a:t>Determining the operation breakdown in the analysis of components</a:t>
          </a:r>
          <a:endParaRPr lang="en-US" sz="2400" kern="1200" dirty="0">
            <a:latin typeface="Bookman Old Style" panose="02050604050505020204" pitchFamily="18" charset="0"/>
          </a:endParaRPr>
        </a:p>
      </dsp:txBody>
      <dsp:txXfrm>
        <a:off x="873355" y="3594490"/>
        <a:ext cx="2840409" cy="1583030"/>
      </dsp:txXfrm>
    </dsp:sp>
    <dsp:sp modelId="{A9912602-C7C3-43B4-897F-2FD3BDDEF70A}">
      <dsp:nvSpPr>
        <dsp:cNvPr id="0" name=""/>
        <dsp:cNvSpPr/>
      </dsp:nvSpPr>
      <dsp:spPr>
        <a:xfrm>
          <a:off x="1980332" y="879066"/>
          <a:ext cx="4675920" cy="4675920"/>
        </a:xfrm>
        <a:custGeom>
          <a:avLst/>
          <a:gdLst/>
          <a:ahLst/>
          <a:cxnLst/>
          <a:rect l="0" t="0" r="0" b="0"/>
          <a:pathLst>
            <a:path>
              <a:moveTo>
                <a:pt x="15602" y="2607610"/>
              </a:moveTo>
              <a:arcTo wR="2337960" hR="2337960" stAng="10402620" swAng="3358712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08-07-2022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itchFamily="18" charset="0"/>
                <a:cs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itchFamily="18" charset="0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itchFamily="18" charset="0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7/8/2022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7/8/2022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itchFamily="18" charset="0"/>
          <a:ea typeface="+mj-ea"/>
          <a:cs typeface="+mj-cs"/>
        </a:defRPr>
      </a:lvl1pPr>
    </p:titleStyle>
    <p:bodyStyle>
      <a:lvl1pPr marL="0">
        <a:defRPr>
          <a:latin typeface="Century Schoolbook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66800" y="941892"/>
            <a:ext cx="9456085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SEWING MACHINE OPERATOR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entury Schoolbook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X</a:t>
            </a:r>
            <a:endParaRPr lang="en-IN" sz="28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 </a:t>
            </a:r>
            <a:r>
              <a:rPr lang="en-IN" sz="2800" spc="-45" dirty="0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0301</a:t>
            </a:r>
            <a:r>
              <a:rPr sz="2800" spc="-45" dirty="0">
                <a:solidFill>
                  <a:srgbClr val="FFFFFF"/>
                </a:solidFill>
                <a:latin typeface="Century Schoolbook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entury Schoolbook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Academic Support </a:t>
            </a: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Pandya</a:t>
            </a:r>
            <a:r>
              <a:rPr lang="en-IN" sz="2400" dirty="0">
                <a:latin typeface="Century Schoolbook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49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9416" y="2132856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5</a:t>
            </a: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JOB CARDS IN GARMENT INDUSTRY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2</a:t>
            </a:r>
            <a:r>
              <a:rPr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chemeClr val="bg1"/>
                </a:solidFill>
                <a:latin typeface="Century Schoolbook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itchFamily="18" charset="0"/>
                <a:cs typeface="Arial" panose="020B0604020202020204" pitchFamily="34" charset="0"/>
              </a:rPr>
              <a:t>Developing Garment Components Using Specification</a:t>
            </a:r>
            <a:endParaRPr lang="en-GB" sz="3200" dirty="0">
              <a:solidFill>
                <a:srgbClr val="FFFF00"/>
              </a:solidFill>
              <a:latin typeface="Century Schoolbook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5800" y="1519226"/>
            <a:ext cx="24595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62889"/>
              </p:ext>
            </p:extLst>
          </p:nvPr>
        </p:nvGraphicFramePr>
        <p:xfrm>
          <a:off x="1221076" y="2780928"/>
          <a:ext cx="9073007" cy="2042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4</a:t>
                      </a:r>
                      <a:endParaRPr sz="200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Understanding garment components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itchFamily="18" charset="0"/>
                          <a:cs typeface="Arial" panose="020B0604020202020204"/>
                        </a:rPr>
                        <a:t>9</a:t>
                      </a:r>
                      <a:endParaRPr sz="2000" dirty="0">
                        <a:latin typeface="Century Schoolbook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itchFamily="18" charset="0"/>
                <a:cs typeface="Bookman Old Style" panose="02050604050505020204"/>
              </a:rPr>
              <a:t>Gain knowledge about garment components specification from garment construction detail sheet.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05" y="620688"/>
            <a:ext cx="9904095" cy="1354217"/>
          </a:xfrm>
        </p:spPr>
        <p:txBody>
          <a:bodyPr/>
          <a:lstStyle/>
          <a:p>
            <a:pPr algn="ctr"/>
            <a:r>
              <a:rPr lang="en-IN" dirty="0"/>
              <a:t>UNDERSTANDING GARMENT COMPONENTS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6511" y="2564904"/>
            <a:ext cx="9904095" cy="3447098"/>
          </a:xfrm>
        </p:spPr>
        <p:txBody>
          <a:bodyPr/>
          <a:lstStyle/>
          <a:p>
            <a:pPr algn="just"/>
            <a:r>
              <a:rPr lang="en-GB" dirty="0"/>
              <a:t>A garment component is a garment part that requires one or more separate pieces to be processed as a unit. </a:t>
            </a:r>
          </a:p>
          <a:p>
            <a:pPr algn="just"/>
            <a:endParaRPr lang="en-GB" dirty="0"/>
          </a:p>
          <a:p>
            <a:pPr algn="just"/>
            <a:r>
              <a:rPr lang="en-IN" dirty="0"/>
              <a:t>Garment components are the basic sections of garments, including top fronts, top backs, bottom fronts, bottom backs, sleeves, collars/neckline treatments, cuffs/sleeve treatments, plackets, pockets, and waistline treatments 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58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8918" y="260648"/>
            <a:ext cx="8527082" cy="677108"/>
          </a:xfrm>
        </p:spPr>
        <p:txBody>
          <a:bodyPr/>
          <a:lstStyle/>
          <a:p>
            <a:pPr algn="ctr"/>
            <a:r>
              <a:rPr lang="en-IN" dirty="0"/>
              <a:t>GARMENT COMPONENTS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88784164"/>
              </p:ext>
            </p:extLst>
          </p:nvPr>
        </p:nvGraphicFramePr>
        <p:xfrm>
          <a:off x="171988" y="1151715"/>
          <a:ext cx="11089232" cy="5373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1538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9958515" cy="677108"/>
          </a:xfrm>
        </p:spPr>
        <p:txBody>
          <a:bodyPr/>
          <a:lstStyle/>
          <a:p>
            <a:pPr algn="ctr"/>
            <a:r>
              <a:rPr lang="en-IN" dirty="0"/>
              <a:t>STEPS OF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06750681"/>
              </p:ext>
            </p:extLst>
          </p:nvPr>
        </p:nvGraphicFramePr>
        <p:xfrm>
          <a:off x="1559496" y="1114274"/>
          <a:ext cx="8636586" cy="5880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1829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522" y="260648"/>
            <a:ext cx="8491078" cy="677108"/>
          </a:xfrm>
        </p:spPr>
        <p:txBody>
          <a:bodyPr/>
          <a:lstStyle/>
          <a:p>
            <a:pPr algn="ctr"/>
            <a:r>
              <a:rPr lang="en-IN" dirty="0"/>
              <a:t>COMPONENTS OF SHIRT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C:\Users\PINKI\Desktop\SMO-10th\Fig. 5.1.jpg"/>
          <p:cNvPicPr/>
          <p:nvPr/>
        </p:nvPicPr>
        <p:blipFill>
          <a:blip r:embed="rId2" cstate="print"/>
          <a:srcRect l="7645" t="17418" r="24202" b="26639"/>
          <a:stretch>
            <a:fillRect/>
          </a:stretch>
        </p:blipFill>
        <p:spPr bwMode="auto">
          <a:xfrm>
            <a:off x="1343472" y="1268760"/>
            <a:ext cx="4608512" cy="546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63090"/>
              </p:ext>
            </p:extLst>
          </p:nvPr>
        </p:nvGraphicFramePr>
        <p:xfrm>
          <a:off x="6528048" y="1270098"/>
          <a:ext cx="3816424" cy="531256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72516">
                  <a:extLst>
                    <a:ext uri="{9D8B030D-6E8A-4147-A177-3AD203B41FA5}">
                      <a16:colId xmlns:a16="http://schemas.microsoft.com/office/drawing/2014/main" val="3941685788"/>
                    </a:ext>
                  </a:extLst>
                </a:gridCol>
                <a:gridCol w="2643908">
                  <a:extLst>
                    <a:ext uri="{9D8B030D-6E8A-4147-A177-3AD203B41FA5}">
                      <a16:colId xmlns:a16="http://schemas.microsoft.com/office/drawing/2014/main" val="1530853985"/>
                    </a:ext>
                  </a:extLst>
                </a:gridCol>
              </a:tblGrid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S. No. 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Component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4272089793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1. 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Collar stand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3782333512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2. 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Main label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1361804296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3. 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Composition label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1547863257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4. 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Yoke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375886028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5. 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Collar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2466807331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6. 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Armhole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752204527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7.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Sleeve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2602167132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8.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Box pleat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2266543411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9.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Care label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1264178932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10.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Upper front facing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9327202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11.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Body back part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2957627763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12.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Lower front facing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2348906307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13.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Bottom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3399334257"/>
                  </a:ext>
                </a:extLst>
              </a:tr>
              <a:tr h="354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14.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Century Schoolbook" pitchFamily="18" charset="0"/>
                        </a:rPr>
                        <a:t>Cuff</a:t>
                      </a:r>
                      <a:endParaRPr lang="en-IN" sz="1800" dirty="0">
                        <a:effectLst/>
                        <a:latin typeface="Century Schoolbook" pitchFamily="18" charset="0"/>
                        <a:ea typeface="Times New Roman" panose="02020603050405020304" pitchFamily="18" charset="0"/>
                        <a:cs typeface="Mangal"/>
                      </a:endParaRPr>
                    </a:p>
                  </a:txBody>
                  <a:tcPr marL="11264" marR="11264" marT="0" marB="0"/>
                </a:tc>
                <a:extLst>
                  <a:ext uri="{0D108BD9-81ED-4DB2-BD59-A6C34878D82A}">
                    <a16:rowId xmlns:a16="http://schemas.microsoft.com/office/drawing/2014/main" val="3986932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46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1292662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garment components specification from garment construction detail sheet.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401</Words>
  <Application>Microsoft Office PowerPoint</Application>
  <PresentationFormat>Widescreen</PresentationFormat>
  <Paragraphs>95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SEWING MACHINE OPERATOR</vt:lpstr>
      <vt:lpstr>PowerPoint Presentation</vt:lpstr>
      <vt:lpstr>Content</vt:lpstr>
      <vt:lpstr>Session Objectives</vt:lpstr>
      <vt:lpstr>UNDERSTANDING GARMENT COMPONENTS</vt:lpstr>
      <vt:lpstr>GARMENT COMPONENTS</vt:lpstr>
      <vt:lpstr>STEPS OF CONSTRUCTION</vt:lpstr>
      <vt:lpstr>COMPONENTS OF SHIRT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182</cp:revision>
  <dcterms:created xsi:type="dcterms:W3CDTF">2020-07-27T09:02:30Z</dcterms:created>
  <dcterms:modified xsi:type="dcterms:W3CDTF">2022-07-08T10:03:06Z</dcterms:modified>
</cp:coreProperties>
</file>