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16"/>
  </p:notesMasterIdLst>
  <p:sldIdLst>
    <p:sldId id="307" r:id="rId3"/>
    <p:sldId id="281" r:id="rId4"/>
    <p:sldId id="282" r:id="rId5"/>
    <p:sldId id="283" r:id="rId6"/>
    <p:sldId id="308" r:id="rId7"/>
    <p:sldId id="309" r:id="rId8"/>
    <p:sldId id="310" r:id="rId9"/>
    <p:sldId id="311" r:id="rId10"/>
    <p:sldId id="312" r:id="rId11"/>
    <p:sldId id="314" r:id="rId12"/>
    <p:sldId id="313" r:id="rId13"/>
    <p:sldId id="306" r:id="rId14"/>
    <p:sldId id="31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89"/>
  </p:normalViewPr>
  <p:slideViewPr>
    <p:cSldViewPr>
      <p:cViewPr varScale="1">
        <p:scale>
          <a:sx n="69" d="100"/>
          <a:sy n="69" d="100"/>
        </p:scale>
        <p:origin x="756" y="60"/>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AC0EC2-0D02-4138-98B1-C1B56957A9AF}" type="doc">
      <dgm:prSet loTypeId="urn:microsoft.com/office/officeart/2005/8/layout/vList3#1" loCatId="list" qsTypeId="urn:microsoft.com/office/officeart/2005/8/quickstyle/simple4" qsCatId="simple" csTypeId="urn:microsoft.com/office/officeart/2005/8/colors/colorful4" csCatId="colorful" phldr="1"/>
      <dgm:spPr/>
    </dgm:pt>
    <dgm:pt modelId="{AFEEF694-FBD8-49B9-AB9D-FF501143E04B}">
      <dgm:prSet phldrT="[Text]"/>
      <dgm:spPr/>
      <dgm:t>
        <a:bodyPr/>
        <a:lstStyle/>
        <a:p>
          <a:pPr algn="just"/>
          <a:r>
            <a:rPr lang="en-IN" dirty="0">
              <a:latin typeface="Century Schoolbook" pitchFamily="18" charset="0"/>
            </a:rPr>
            <a:t>• Final assembly operations </a:t>
          </a:r>
          <a:endParaRPr lang="en-US" dirty="0"/>
        </a:p>
      </dgm:t>
    </dgm:pt>
    <dgm:pt modelId="{41828A5F-53A0-4BF0-B260-1B74A1E636E5}" type="parTrans" cxnId="{70F6FDE7-2665-40C8-BBFA-766611FF82A0}">
      <dgm:prSet/>
      <dgm:spPr/>
      <dgm:t>
        <a:bodyPr/>
        <a:lstStyle/>
        <a:p>
          <a:endParaRPr lang="en-US"/>
        </a:p>
      </dgm:t>
    </dgm:pt>
    <dgm:pt modelId="{E4D6CBB3-640D-4A48-BC9D-8282A4D27398}" type="sibTrans" cxnId="{70F6FDE7-2665-40C8-BBFA-766611FF82A0}">
      <dgm:prSet/>
      <dgm:spPr/>
      <dgm:t>
        <a:bodyPr/>
        <a:lstStyle/>
        <a:p>
          <a:endParaRPr lang="en-US"/>
        </a:p>
      </dgm:t>
    </dgm:pt>
    <dgm:pt modelId="{EA84C524-EF12-486B-A94D-8E27BC472FE3}">
      <dgm:prSet/>
      <dgm:spPr/>
      <dgm:t>
        <a:bodyPr/>
        <a:lstStyle/>
        <a:p>
          <a:pPr algn="just"/>
          <a:r>
            <a:rPr lang="en-IN" dirty="0">
              <a:latin typeface="Century Schoolbook" pitchFamily="18" charset="0"/>
            </a:rPr>
            <a:t>• Types of stitches &amp; seams </a:t>
          </a:r>
        </a:p>
      </dgm:t>
    </dgm:pt>
    <dgm:pt modelId="{ACE6FA07-6AB6-4632-B38A-DCDFF47513F0}" type="parTrans" cxnId="{1FBA0192-1BA2-4419-AF9A-FB0AB333065A}">
      <dgm:prSet/>
      <dgm:spPr/>
      <dgm:t>
        <a:bodyPr/>
        <a:lstStyle/>
        <a:p>
          <a:endParaRPr lang="en-US"/>
        </a:p>
      </dgm:t>
    </dgm:pt>
    <dgm:pt modelId="{50FADCE9-46E0-4F71-903A-A6844CCAFEA2}" type="sibTrans" cxnId="{1FBA0192-1BA2-4419-AF9A-FB0AB333065A}">
      <dgm:prSet/>
      <dgm:spPr/>
      <dgm:t>
        <a:bodyPr/>
        <a:lstStyle/>
        <a:p>
          <a:endParaRPr lang="en-US"/>
        </a:p>
      </dgm:t>
    </dgm:pt>
    <dgm:pt modelId="{F03C0D7A-A50F-462C-9F28-A4EB021AE87E}">
      <dgm:prSet/>
      <dgm:spPr/>
      <dgm:t>
        <a:bodyPr/>
        <a:lstStyle/>
        <a:p>
          <a:pPr algn="just"/>
          <a:r>
            <a:rPr lang="en-IN" dirty="0">
              <a:latin typeface="Century Schoolbook" pitchFamily="18" charset="0"/>
            </a:rPr>
            <a:t>• Finishing operations 	</a:t>
          </a:r>
        </a:p>
      </dgm:t>
    </dgm:pt>
    <dgm:pt modelId="{EB5F5AC6-C860-4D63-9894-C760D0FAACF9}" type="parTrans" cxnId="{98E57774-48F5-4FC3-B38F-ED67305164FB}">
      <dgm:prSet/>
      <dgm:spPr/>
      <dgm:t>
        <a:bodyPr/>
        <a:lstStyle/>
        <a:p>
          <a:endParaRPr lang="en-US"/>
        </a:p>
      </dgm:t>
    </dgm:pt>
    <dgm:pt modelId="{A0D4E052-1BD6-45D3-82B0-62DCEE278CE3}" type="sibTrans" cxnId="{98E57774-48F5-4FC3-B38F-ED67305164FB}">
      <dgm:prSet/>
      <dgm:spPr/>
      <dgm:t>
        <a:bodyPr/>
        <a:lstStyle/>
        <a:p>
          <a:endParaRPr lang="en-US"/>
        </a:p>
      </dgm:t>
    </dgm:pt>
    <dgm:pt modelId="{377C2AAF-1B62-49FA-B13F-CBB6D42E8060}">
      <dgm:prSet/>
      <dgm:spPr/>
      <dgm:t>
        <a:bodyPr/>
        <a:lstStyle/>
        <a:p>
          <a:pPr algn="just"/>
          <a:r>
            <a:rPr lang="en-IN" dirty="0">
              <a:latin typeface="Century Schoolbook" pitchFamily="18" charset="0"/>
            </a:rPr>
            <a:t>• Colour matching/shading of materials </a:t>
          </a:r>
        </a:p>
      </dgm:t>
    </dgm:pt>
    <dgm:pt modelId="{623AB014-8F71-4A97-966E-3CA0184D7790}" type="parTrans" cxnId="{03B35BA2-207C-472F-8AB0-CD2D4BFDCAFA}">
      <dgm:prSet/>
      <dgm:spPr/>
      <dgm:t>
        <a:bodyPr/>
        <a:lstStyle/>
        <a:p>
          <a:endParaRPr lang="en-US"/>
        </a:p>
      </dgm:t>
    </dgm:pt>
    <dgm:pt modelId="{870CF616-926E-4CF1-8EA7-632F6BFD9FB3}" type="sibTrans" cxnId="{03B35BA2-207C-472F-8AB0-CD2D4BFDCAFA}">
      <dgm:prSet/>
      <dgm:spPr/>
      <dgm:t>
        <a:bodyPr/>
        <a:lstStyle/>
        <a:p>
          <a:endParaRPr lang="en-US"/>
        </a:p>
      </dgm:t>
    </dgm:pt>
    <dgm:pt modelId="{219C5638-1DA7-4A1C-98E2-F2333CB06FFA}">
      <dgm:prSet/>
      <dgm:spPr/>
      <dgm:t>
        <a:bodyPr/>
        <a:lstStyle/>
        <a:p>
          <a:pPr algn="just"/>
          <a:r>
            <a:rPr lang="en-IN" dirty="0">
              <a:latin typeface="Century Schoolbook" pitchFamily="18" charset="0"/>
            </a:rPr>
            <a:t>• Quality of stitches &amp; seams</a:t>
          </a:r>
        </a:p>
      </dgm:t>
    </dgm:pt>
    <dgm:pt modelId="{9F16C94F-B86E-4D5C-BAB4-BDB22E1F7087}" type="parTrans" cxnId="{4F3BABBD-7941-453E-BF09-39C517D79B2D}">
      <dgm:prSet/>
      <dgm:spPr/>
      <dgm:t>
        <a:bodyPr/>
        <a:lstStyle/>
        <a:p>
          <a:endParaRPr lang="en-US"/>
        </a:p>
      </dgm:t>
    </dgm:pt>
    <dgm:pt modelId="{BE11AB49-FFAB-4138-B9E0-9B7143D030DB}" type="sibTrans" cxnId="{4F3BABBD-7941-453E-BF09-39C517D79B2D}">
      <dgm:prSet/>
      <dgm:spPr/>
      <dgm:t>
        <a:bodyPr/>
        <a:lstStyle/>
        <a:p>
          <a:endParaRPr lang="en-US"/>
        </a:p>
      </dgm:t>
    </dgm:pt>
    <dgm:pt modelId="{39CE408E-F874-4DEE-9B6D-36E5B65EFAF1}">
      <dgm:prSet/>
      <dgm:spPr/>
      <dgm:t>
        <a:bodyPr/>
        <a:lstStyle/>
        <a:p>
          <a:pPr algn="just"/>
          <a:r>
            <a:rPr lang="en-IN" dirty="0">
              <a:latin typeface="Century Schoolbook" pitchFamily="18" charset="0"/>
            </a:rPr>
            <a:t>• Consistency &amp; overall appearance</a:t>
          </a:r>
        </a:p>
      </dgm:t>
    </dgm:pt>
    <dgm:pt modelId="{A02D6116-0847-4BDF-9EC1-5E90420E2774}" type="parTrans" cxnId="{AFC2B1EB-ECD4-4C6B-B794-0321A1E32587}">
      <dgm:prSet/>
      <dgm:spPr/>
      <dgm:t>
        <a:bodyPr/>
        <a:lstStyle/>
        <a:p>
          <a:endParaRPr lang="en-US"/>
        </a:p>
      </dgm:t>
    </dgm:pt>
    <dgm:pt modelId="{D5072064-C447-4100-A1DE-535C1E56179B}" type="sibTrans" cxnId="{AFC2B1EB-ECD4-4C6B-B794-0321A1E32587}">
      <dgm:prSet/>
      <dgm:spPr/>
      <dgm:t>
        <a:bodyPr/>
        <a:lstStyle/>
        <a:p>
          <a:endParaRPr lang="en-US"/>
        </a:p>
      </dgm:t>
    </dgm:pt>
    <dgm:pt modelId="{F8347AE8-4F84-4AB5-9515-6861B263D2F7}" type="pres">
      <dgm:prSet presAssocID="{14AC0EC2-0D02-4138-98B1-C1B56957A9AF}" presName="linearFlow" presStyleCnt="0">
        <dgm:presLayoutVars>
          <dgm:dir/>
          <dgm:resizeHandles val="exact"/>
        </dgm:presLayoutVars>
      </dgm:prSet>
      <dgm:spPr/>
    </dgm:pt>
    <dgm:pt modelId="{5AC7B7E8-62F5-4E4F-AEF3-5C3BFC9C11DB}" type="pres">
      <dgm:prSet presAssocID="{AFEEF694-FBD8-49B9-AB9D-FF501143E04B}" presName="composite" presStyleCnt="0"/>
      <dgm:spPr/>
    </dgm:pt>
    <dgm:pt modelId="{D237F187-4DB7-4AC5-8910-5827FF75EB54}" type="pres">
      <dgm:prSet presAssocID="{AFEEF694-FBD8-49B9-AB9D-FF501143E04B}" presName="imgShp" presStyleLbl="fgImgPlace1" presStyleIdx="0" presStyleCnt="6"/>
      <dgm:spPr>
        <a:noFill/>
        <a:ln>
          <a:noFill/>
        </a:ln>
      </dgm:spPr>
    </dgm:pt>
    <dgm:pt modelId="{E406A902-0378-40E2-B430-B7E8DEE6196D}" type="pres">
      <dgm:prSet presAssocID="{AFEEF694-FBD8-49B9-AB9D-FF501143E04B}" presName="txShp" presStyleLbl="node1" presStyleIdx="0" presStyleCnt="6">
        <dgm:presLayoutVars>
          <dgm:bulletEnabled val="1"/>
        </dgm:presLayoutVars>
      </dgm:prSet>
      <dgm:spPr/>
    </dgm:pt>
    <dgm:pt modelId="{1E2E5C24-3753-4A8D-89E9-71658A255713}" type="pres">
      <dgm:prSet presAssocID="{E4D6CBB3-640D-4A48-BC9D-8282A4D27398}" presName="spacing" presStyleCnt="0"/>
      <dgm:spPr/>
    </dgm:pt>
    <dgm:pt modelId="{7858B798-C27E-4B82-845A-CD059B885C0B}" type="pres">
      <dgm:prSet presAssocID="{EA84C524-EF12-486B-A94D-8E27BC472FE3}" presName="composite" presStyleCnt="0"/>
      <dgm:spPr/>
    </dgm:pt>
    <dgm:pt modelId="{AD08D32D-F9C8-415D-8D3D-F696189FD894}" type="pres">
      <dgm:prSet presAssocID="{EA84C524-EF12-486B-A94D-8E27BC472FE3}" presName="imgShp" presStyleLbl="fgImgPlace1" presStyleIdx="1" presStyleCnt="6"/>
      <dgm:spPr>
        <a:noFill/>
        <a:ln>
          <a:noFill/>
        </a:ln>
      </dgm:spPr>
    </dgm:pt>
    <dgm:pt modelId="{B77ECAFA-3778-46EC-B6E5-7210CC9E6984}" type="pres">
      <dgm:prSet presAssocID="{EA84C524-EF12-486B-A94D-8E27BC472FE3}" presName="txShp" presStyleLbl="node1" presStyleIdx="1" presStyleCnt="6">
        <dgm:presLayoutVars>
          <dgm:bulletEnabled val="1"/>
        </dgm:presLayoutVars>
      </dgm:prSet>
      <dgm:spPr/>
    </dgm:pt>
    <dgm:pt modelId="{06D5C423-6CDC-4DBC-8A9B-9CED057FA6DA}" type="pres">
      <dgm:prSet presAssocID="{50FADCE9-46E0-4F71-903A-A6844CCAFEA2}" presName="spacing" presStyleCnt="0"/>
      <dgm:spPr/>
    </dgm:pt>
    <dgm:pt modelId="{66B094C2-C00E-43E8-B809-7AA06AD6499B}" type="pres">
      <dgm:prSet presAssocID="{F03C0D7A-A50F-462C-9F28-A4EB021AE87E}" presName="composite" presStyleCnt="0"/>
      <dgm:spPr/>
    </dgm:pt>
    <dgm:pt modelId="{4EB03A17-A3F1-464A-9E76-BD02103458FE}" type="pres">
      <dgm:prSet presAssocID="{F03C0D7A-A50F-462C-9F28-A4EB021AE87E}" presName="imgShp" presStyleLbl="fgImgPlace1" presStyleIdx="2" presStyleCnt="6"/>
      <dgm:spPr>
        <a:noFill/>
        <a:ln>
          <a:noFill/>
        </a:ln>
      </dgm:spPr>
    </dgm:pt>
    <dgm:pt modelId="{F6555A36-1560-4AD3-9825-85E795DA2EE8}" type="pres">
      <dgm:prSet presAssocID="{F03C0D7A-A50F-462C-9F28-A4EB021AE87E}" presName="txShp" presStyleLbl="node1" presStyleIdx="2" presStyleCnt="6">
        <dgm:presLayoutVars>
          <dgm:bulletEnabled val="1"/>
        </dgm:presLayoutVars>
      </dgm:prSet>
      <dgm:spPr/>
    </dgm:pt>
    <dgm:pt modelId="{33E706E5-5CB0-4A6D-9270-1438A2C0EFC6}" type="pres">
      <dgm:prSet presAssocID="{A0D4E052-1BD6-45D3-82B0-62DCEE278CE3}" presName="spacing" presStyleCnt="0"/>
      <dgm:spPr/>
    </dgm:pt>
    <dgm:pt modelId="{8EE52C28-2B4E-4B14-8E79-DE09D48A34C9}" type="pres">
      <dgm:prSet presAssocID="{377C2AAF-1B62-49FA-B13F-CBB6D42E8060}" presName="composite" presStyleCnt="0"/>
      <dgm:spPr/>
    </dgm:pt>
    <dgm:pt modelId="{94BE9687-31C5-4AD0-B7DA-8A6D13E793EE}" type="pres">
      <dgm:prSet presAssocID="{377C2AAF-1B62-49FA-B13F-CBB6D42E8060}" presName="imgShp" presStyleLbl="fgImgPlace1" presStyleIdx="3" presStyleCnt="6"/>
      <dgm:spPr>
        <a:noFill/>
        <a:ln>
          <a:noFill/>
        </a:ln>
      </dgm:spPr>
    </dgm:pt>
    <dgm:pt modelId="{DD9B4670-9E9E-439F-A79F-55A43919D482}" type="pres">
      <dgm:prSet presAssocID="{377C2AAF-1B62-49FA-B13F-CBB6D42E8060}" presName="txShp" presStyleLbl="node1" presStyleIdx="3" presStyleCnt="6">
        <dgm:presLayoutVars>
          <dgm:bulletEnabled val="1"/>
        </dgm:presLayoutVars>
      </dgm:prSet>
      <dgm:spPr/>
    </dgm:pt>
    <dgm:pt modelId="{286EF0B7-5053-4F6E-BF5C-81119304818E}" type="pres">
      <dgm:prSet presAssocID="{870CF616-926E-4CF1-8EA7-632F6BFD9FB3}" presName="spacing" presStyleCnt="0"/>
      <dgm:spPr/>
    </dgm:pt>
    <dgm:pt modelId="{8C48A407-8D17-466E-9C1C-DE292A0C0222}" type="pres">
      <dgm:prSet presAssocID="{219C5638-1DA7-4A1C-98E2-F2333CB06FFA}" presName="composite" presStyleCnt="0"/>
      <dgm:spPr/>
    </dgm:pt>
    <dgm:pt modelId="{1A385AFD-8C1A-4FDA-920B-0D8A92592151}" type="pres">
      <dgm:prSet presAssocID="{219C5638-1DA7-4A1C-98E2-F2333CB06FFA}" presName="imgShp" presStyleLbl="fgImgPlace1" presStyleIdx="4" presStyleCnt="6"/>
      <dgm:spPr>
        <a:noFill/>
        <a:ln>
          <a:noFill/>
        </a:ln>
      </dgm:spPr>
    </dgm:pt>
    <dgm:pt modelId="{CEE834C5-781D-4AF3-A50C-A649E0EB7B5D}" type="pres">
      <dgm:prSet presAssocID="{219C5638-1DA7-4A1C-98E2-F2333CB06FFA}" presName="txShp" presStyleLbl="node1" presStyleIdx="4" presStyleCnt="6">
        <dgm:presLayoutVars>
          <dgm:bulletEnabled val="1"/>
        </dgm:presLayoutVars>
      </dgm:prSet>
      <dgm:spPr/>
    </dgm:pt>
    <dgm:pt modelId="{1A9DCE04-0B59-4301-BB1E-3EEFA5D33710}" type="pres">
      <dgm:prSet presAssocID="{BE11AB49-FFAB-4138-B9E0-9B7143D030DB}" presName="spacing" presStyleCnt="0"/>
      <dgm:spPr/>
    </dgm:pt>
    <dgm:pt modelId="{4E16CF1D-9A1B-47E4-82DD-2D87FC14CE17}" type="pres">
      <dgm:prSet presAssocID="{39CE408E-F874-4DEE-9B6D-36E5B65EFAF1}" presName="composite" presStyleCnt="0"/>
      <dgm:spPr/>
    </dgm:pt>
    <dgm:pt modelId="{F05434BC-3B0B-4401-B780-B17E41BACEF9}" type="pres">
      <dgm:prSet presAssocID="{39CE408E-F874-4DEE-9B6D-36E5B65EFAF1}" presName="imgShp" presStyleLbl="fgImgPlace1" presStyleIdx="5" presStyleCnt="6"/>
      <dgm:spPr>
        <a:noFill/>
        <a:ln>
          <a:noFill/>
        </a:ln>
      </dgm:spPr>
    </dgm:pt>
    <dgm:pt modelId="{F3EFEF13-23AB-4DAA-8D67-E0D141961330}" type="pres">
      <dgm:prSet presAssocID="{39CE408E-F874-4DEE-9B6D-36E5B65EFAF1}" presName="txShp" presStyleLbl="node1" presStyleIdx="5" presStyleCnt="6">
        <dgm:presLayoutVars>
          <dgm:bulletEnabled val="1"/>
        </dgm:presLayoutVars>
      </dgm:prSet>
      <dgm:spPr/>
    </dgm:pt>
  </dgm:ptLst>
  <dgm:cxnLst>
    <dgm:cxn modelId="{CA0BD028-5763-4754-8DDA-A28CEB8E43D3}" type="presOf" srcId="{377C2AAF-1B62-49FA-B13F-CBB6D42E8060}" destId="{DD9B4670-9E9E-439F-A79F-55A43919D482}" srcOrd="0" destOrd="0" presId="urn:microsoft.com/office/officeart/2005/8/layout/vList3#1"/>
    <dgm:cxn modelId="{98E57774-48F5-4FC3-B38F-ED67305164FB}" srcId="{14AC0EC2-0D02-4138-98B1-C1B56957A9AF}" destId="{F03C0D7A-A50F-462C-9F28-A4EB021AE87E}" srcOrd="2" destOrd="0" parTransId="{EB5F5AC6-C860-4D63-9894-C760D0FAACF9}" sibTransId="{A0D4E052-1BD6-45D3-82B0-62DCEE278CE3}"/>
    <dgm:cxn modelId="{C5368078-DD50-491D-9CA0-ACB05999D58B}" type="presOf" srcId="{F03C0D7A-A50F-462C-9F28-A4EB021AE87E}" destId="{F6555A36-1560-4AD3-9825-85E795DA2EE8}" srcOrd="0" destOrd="0" presId="urn:microsoft.com/office/officeart/2005/8/layout/vList3#1"/>
    <dgm:cxn modelId="{2486617D-DA79-44EA-AEA7-B8E950B30695}" type="presOf" srcId="{39CE408E-F874-4DEE-9B6D-36E5B65EFAF1}" destId="{F3EFEF13-23AB-4DAA-8D67-E0D141961330}" srcOrd="0" destOrd="0" presId="urn:microsoft.com/office/officeart/2005/8/layout/vList3#1"/>
    <dgm:cxn modelId="{9D3ACC8D-4730-4770-BC15-E757F222917E}" type="presOf" srcId="{EA84C524-EF12-486B-A94D-8E27BC472FE3}" destId="{B77ECAFA-3778-46EC-B6E5-7210CC9E6984}" srcOrd="0" destOrd="0" presId="urn:microsoft.com/office/officeart/2005/8/layout/vList3#1"/>
    <dgm:cxn modelId="{1FBA0192-1BA2-4419-AF9A-FB0AB333065A}" srcId="{14AC0EC2-0D02-4138-98B1-C1B56957A9AF}" destId="{EA84C524-EF12-486B-A94D-8E27BC472FE3}" srcOrd="1" destOrd="0" parTransId="{ACE6FA07-6AB6-4632-B38A-DCDFF47513F0}" sibTransId="{50FADCE9-46E0-4F71-903A-A6844CCAFEA2}"/>
    <dgm:cxn modelId="{03B35BA2-207C-472F-8AB0-CD2D4BFDCAFA}" srcId="{14AC0EC2-0D02-4138-98B1-C1B56957A9AF}" destId="{377C2AAF-1B62-49FA-B13F-CBB6D42E8060}" srcOrd="3" destOrd="0" parTransId="{623AB014-8F71-4A97-966E-3CA0184D7790}" sibTransId="{870CF616-926E-4CF1-8EA7-632F6BFD9FB3}"/>
    <dgm:cxn modelId="{CE3BFEB5-0F3E-40C9-AA65-0FFF5679D01F}" type="presOf" srcId="{AFEEF694-FBD8-49B9-AB9D-FF501143E04B}" destId="{E406A902-0378-40E2-B430-B7E8DEE6196D}" srcOrd="0" destOrd="0" presId="urn:microsoft.com/office/officeart/2005/8/layout/vList3#1"/>
    <dgm:cxn modelId="{4F3BABBD-7941-453E-BF09-39C517D79B2D}" srcId="{14AC0EC2-0D02-4138-98B1-C1B56957A9AF}" destId="{219C5638-1DA7-4A1C-98E2-F2333CB06FFA}" srcOrd="4" destOrd="0" parTransId="{9F16C94F-B86E-4D5C-BAB4-BDB22E1F7087}" sibTransId="{BE11AB49-FFAB-4138-B9E0-9B7143D030DB}"/>
    <dgm:cxn modelId="{36B805DC-14E7-43E1-81A9-E53046DAE883}" type="presOf" srcId="{14AC0EC2-0D02-4138-98B1-C1B56957A9AF}" destId="{F8347AE8-4F84-4AB5-9515-6861B263D2F7}" srcOrd="0" destOrd="0" presId="urn:microsoft.com/office/officeart/2005/8/layout/vList3#1"/>
    <dgm:cxn modelId="{70F6FDE7-2665-40C8-BBFA-766611FF82A0}" srcId="{14AC0EC2-0D02-4138-98B1-C1B56957A9AF}" destId="{AFEEF694-FBD8-49B9-AB9D-FF501143E04B}" srcOrd="0" destOrd="0" parTransId="{41828A5F-53A0-4BF0-B260-1B74A1E636E5}" sibTransId="{E4D6CBB3-640D-4A48-BC9D-8282A4D27398}"/>
    <dgm:cxn modelId="{AFC2B1EB-ECD4-4C6B-B794-0321A1E32587}" srcId="{14AC0EC2-0D02-4138-98B1-C1B56957A9AF}" destId="{39CE408E-F874-4DEE-9B6D-36E5B65EFAF1}" srcOrd="5" destOrd="0" parTransId="{A02D6116-0847-4BDF-9EC1-5E90420E2774}" sibTransId="{D5072064-C447-4100-A1DE-535C1E56179B}"/>
    <dgm:cxn modelId="{D13D3DEC-22ED-44B7-8839-23BF41A6C60E}" type="presOf" srcId="{219C5638-1DA7-4A1C-98E2-F2333CB06FFA}" destId="{CEE834C5-781D-4AF3-A50C-A649E0EB7B5D}" srcOrd="0" destOrd="0" presId="urn:microsoft.com/office/officeart/2005/8/layout/vList3#1"/>
    <dgm:cxn modelId="{9953B594-4893-4D63-A655-B76857D8ADDB}" type="presParOf" srcId="{F8347AE8-4F84-4AB5-9515-6861B263D2F7}" destId="{5AC7B7E8-62F5-4E4F-AEF3-5C3BFC9C11DB}" srcOrd="0" destOrd="0" presId="urn:microsoft.com/office/officeart/2005/8/layout/vList3#1"/>
    <dgm:cxn modelId="{0E239C62-C44F-4D62-80E9-7AC5EBF86AF0}" type="presParOf" srcId="{5AC7B7E8-62F5-4E4F-AEF3-5C3BFC9C11DB}" destId="{D237F187-4DB7-4AC5-8910-5827FF75EB54}" srcOrd="0" destOrd="0" presId="urn:microsoft.com/office/officeart/2005/8/layout/vList3#1"/>
    <dgm:cxn modelId="{E841DB8C-DAF2-4D78-AFAD-6F26615A05E1}" type="presParOf" srcId="{5AC7B7E8-62F5-4E4F-AEF3-5C3BFC9C11DB}" destId="{E406A902-0378-40E2-B430-B7E8DEE6196D}" srcOrd="1" destOrd="0" presId="urn:microsoft.com/office/officeart/2005/8/layout/vList3#1"/>
    <dgm:cxn modelId="{B94E5D1C-E41E-4343-9522-CE1C0559ECB1}" type="presParOf" srcId="{F8347AE8-4F84-4AB5-9515-6861B263D2F7}" destId="{1E2E5C24-3753-4A8D-89E9-71658A255713}" srcOrd="1" destOrd="0" presId="urn:microsoft.com/office/officeart/2005/8/layout/vList3#1"/>
    <dgm:cxn modelId="{D7EA03FB-0104-479A-8B46-ABAD040E3861}" type="presParOf" srcId="{F8347AE8-4F84-4AB5-9515-6861B263D2F7}" destId="{7858B798-C27E-4B82-845A-CD059B885C0B}" srcOrd="2" destOrd="0" presId="urn:microsoft.com/office/officeart/2005/8/layout/vList3#1"/>
    <dgm:cxn modelId="{C573076D-C0E2-467A-8F3F-95E146A1D122}" type="presParOf" srcId="{7858B798-C27E-4B82-845A-CD059B885C0B}" destId="{AD08D32D-F9C8-415D-8D3D-F696189FD894}" srcOrd="0" destOrd="0" presId="urn:microsoft.com/office/officeart/2005/8/layout/vList3#1"/>
    <dgm:cxn modelId="{06B8576F-75E0-4428-B3A7-39DE16842414}" type="presParOf" srcId="{7858B798-C27E-4B82-845A-CD059B885C0B}" destId="{B77ECAFA-3778-46EC-B6E5-7210CC9E6984}" srcOrd="1" destOrd="0" presId="urn:microsoft.com/office/officeart/2005/8/layout/vList3#1"/>
    <dgm:cxn modelId="{ECC9EA1B-3AB3-438A-87B5-0CFC278E7F1C}" type="presParOf" srcId="{F8347AE8-4F84-4AB5-9515-6861B263D2F7}" destId="{06D5C423-6CDC-4DBC-8A9B-9CED057FA6DA}" srcOrd="3" destOrd="0" presId="urn:microsoft.com/office/officeart/2005/8/layout/vList3#1"/>
    <dgm:cxn modelId="{390CBABC-FB1A-4765-89D3-F7DDDFF7C105}" type="presParOf" srcId="{F8347AE8-4F84-4AB5-9515-6861B263D2F7}" destId="{66B094C2-C00E-43E8-B809-7AA06AD6499B}" srcOrd="4" destOrd="0" presId="urn:microsoft.com/office/officeart/2005/8/layout/vList3#1"/>
    <dgm:cxn modelId="{92CC20C2-CD8D-42A5-8FB4-DF966625555A}" type="presParOf" srcId="{66B094C2-C00E-43E8-B809-7AA06AD6499B}" destId="{4EB03A17-A3F1-464A-9E76-BD02103458FE}" srcOrd="0" destOrd="0" presId="urn:microsoft.com/office/officeart/2005/8/layout/vList3#1"/>
    <dgm:cxn modelId="{EF7332EC-9FAC-47C5-B61B-F828608E4C45}" type="presParOf" srcId="{66B094C2-C00E-43E8-B809-7AA06AD6499B}" destId="{F6555A36-1560-4AD3-9825-85E795DA2EE8}" srcOrd="1" destOrd="0" presId="urn:microsoft.com/office/officeart/2005/8/layout/vList3#1"/>
    <dgm:cxn modelId="{B7FF04D6-99B5-4177-BA88-3F8BE7967EAF}" type="presParOf" srcId="{F8347AE8-4F84-4AB5-9515-6861B263D2F7}" destId="{33E706E5-5CB0-4A6D-9270-1438A2C0EFC6}" srcOrd="5" destOrd="0" presId="urn:microsoft.com/office/officeart/2005/8/layout/vList3#1"/>
    <dgm:cxn modelId="{D1B99B8D-B607-4A2E-9899-E6F8406265EF}" type="presParOf" srcId="{F8347AE8-4F84-4AB5-9515-6861B263D2F7}" destId="{8EE52C28-2B4E-4B14-8E79-DE09D48A34C9}" srcOrd="6" destOrd="0" presId="urn:microsoft.com/office/officeart/2005/8/layout/vList3#1"/>
    <dgm:cxn modelId="{B50491B8-B038-43F9-8998-B1F6A7581B23}" type="presParOf" srcId="{8EE52C28-2B4E-4B14-8E79-DE09D48A34C9}" destId="{94BE9687-31C5-4AD0-B7DA-8A6D13E793EE}" srcOrd="0" destOrd="0" presId="urn:microsoft.com/office/officeart/2005/8/layout/vList3#1"/>
    <dgm:cxn modelId="{2E24E47B-EE08-401B-9D30-C3EC31F53C06}" type="presParOf" srcId="{8EE52C28-2B4E-4B14-8E79-DE09D48A34C9}" destId="{DD9B4670-9E9E-439F-A79F-55A43919D482}" srcOrd="1" destOrd="0" presId="urn:microsoft.com/office/officeart/2005/8/layout/vList3#1"/>
    <dgm:cxn modelId="{3F7D1259-BDDB-4F13-9A75-17701AF9DCA6}" type="presParOf" srcId="{F8347AE8-4F84-4AB5-9515-6861B263D2F7}" destId="{286EF0B7-5053-4F6E-BF5C-81119304818E}" srcOrd="7" destOrd="0" presId="urn:microsoft.com/office/officeart/2005/8/layout/vList3#1"/>
    <dgm:cxn modelId="{3EF933ED-7C62-4F5C-884A-DB0A0D8877A7}" type="presParOf" srcId="{F8347AE8-4F84-4AB5-9515-6861B263D2F7}" destId="{8C48A407-8D17-466E-9C1C-DE292A0C0222}" srcOrd="8" destOrd="0" presId="urn:microsoft.com/office/officeart/2005/8/layout/vList3#1"/>
    <dgm:cxn modelId="{BDFE25EC-8F29-4B52-A45D-46D1C152D80B}" type="presParOf" srcId="{8C48A407-8D17-466E-9C1C-DE292A0C0222}" destId="{1A385AFD-8C1A-4FDA-920B-0D8A92592151}" srcOrd="0" destOrd="0" presId="urn:microsoft.com/office/officeart/2005/8/layout/vList3#1"/>
    <dgm:cxn modelId="{0894EB5A-F42D-464C-9D32-1B20F65B71A4}" type="presParOf" srcId="{8C48A407-8D17-466E-9C1C-DE292A0C0222}" destId="{CEE834C5-781D-4AF3-A50C-A649E0EB7B5D}" srcOrd="1" destOrd="0" presId="urn:microsoft.com/office/officeart/2005/8/layout/vList3#1"/>
    <dgm:cxn modelId="{9FFFD72F-ECD0-4E9F-A3AB-A735DDA82088}" type="presParOf" srcId="{F8347AE8-4F84-4AB5-9515-6861B263D2F7}" destId="{1A9DCE04-0B59-4301-BB1E-3EEFA5D33710}" srcOrd="9" destOrd="0" presId="urn:microsoft.com/office/officeart/2005/8/layout/vList3#1"/>
    <dgm:cxn modelId="{4080ED61-AE6F-4143-A406-0E3A5666224D}" type="presParOf" srcId="{F8347AE8-4F84-4AB5-9515-6861B263D2F7}" destId="{4E16CF1D-9A1B-47E4-82DD-2D87FC14CE17}" srcOrd="10" destOrd="0" presId="urn:microsoft.com/office/officeart/2005/8/layout/vList3#1"/>
    <dgm:cxn modelId="{B240FBAB-4EDA-40E4-9312-C9470DFC9ED2}" type="presParOf" srcId="{4E16CF1D-9A1B-47E4-82DD-2D87FC14CE17}" destId="{F05434BC-3B0B-4401-B780-B17E41BACEF9}" srcOrd="0" destOrd="0" presId="urn:microsoft.com/office/officeart/2005/8/layout/vList3#1"/>
    <dgm:cxn modelId="{04E97FF9-46D7-4910-95A8-6C3DEF91A440}" type="presParOf" srcId="{4E16CF1D-9A1B-47E4-82DD-2D87FC14CE17}" destId="{F3EFEF13-23AB-4DAA-8D67-E0D141961330}"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0C4E7B-4D79-4A45-8FE8-6CDAF14E2798}" type="doc">
      <dgm:prSet loTypeId="urn:microsoft.com/office/officeart/2005/8/layout/vList3#2" loCatId="list" qsTypeId="urn:microsoft.com/office/officeart/2005/8/quickstyle/simple4" qsCatId="simple" csTypeId="urn:microsoft.com/office/officeart/2005/8/colors/colorful4" csCatId="colorful" phldr="1"/>
      <dgm:spPr/>
    </dgm:pt>
    <dgm:pt modelId="{D9487C8E-F85A-4492-8424-412A6F6E9AA6}">
      <dgm:prSet phldrT="[Tex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Name of the customer</a:t>
          </a:r>
          <a:r>
            <a:rPr lang="en-IN" dirty="0">
              <a:latin typeface="Century Schoolbook" pitchFamily="18" charset="0"/>
              <a:ea typeface="Times New Roman" panose="02020603050405020304" pitchFamily="18" charset="0"/>
              <a:cs typeface="Times New Roman" panose="02020603050405020304" pitchFamily="18" charset="0"/>
            </a:rPr>
            <a:t>: Buyer’s name (e.g. Jockey)</a:t>
          </a:r>
          <a:endParaRPr lang="en-US" dirty="0"/>
        </a:p>
      </dgm:t>
    </dgm:pt>
    <dgm:pt modelId="{0597438D-CCDF-4B7F-8D5F-630283F5C9E4}" type="parTrans" cxnId="{76BB5B39-78A4-4044-A052-B2DF32349BDC}">
      <dgm:prSet/>
      <dgm:spPr/>
      <dgm:t>
        <a:bodyPr/>
        <a:lstStyle/>
        <a:p>
          <a:endParaRPr lang="en-US"/>
        </a:p>
      </dgm:t>
    </dgm:pt>
    <dgm:pt modelId="{077A7D9F-E165-4D90-B28E-F79C486A77BF}" type="sibTrans" cxnId="{76BB5B39-78A4-4044-A052-B2DF32349BDC}">
      <dgm:prSet/>
      <dgm:spPr/>
      <dgm:t>
        <a:bodyPr/>
        <a:lstStyle/>
        <a:p>
          <a:endParaRPr lang="en-US"/>
        </a:p>
      </dgm:t>
    </dgm:pt>
    <dgm:pt modelId="{494FD45E-4430-4BEE-B7C3-CD401999C4F8}">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Date</a:t>
          </a:r>
          <a:r>
            <a:rPr lang="en-IN" dirty="0">
              <a:latin typeface="Century Schoolbook" pitchFamily="18" charset="0"/>
              <a:ea typeface="Times New Roman" panose="02020603050405020304" pitchFamily="18" charset="0"/>
              <a:cs typeface="Times New Roman" panose="02020603050405020304" pitchFamily="18" charset="0"/>
            </a:rPr>
            <a:t>: Date of preparing the job card (e.g.05/04/2017)</a:t>
          </a:r>
          <a:endParaRPr lang="en-IN" dirty="0">
            <a:latin typeface="Century Schoolbook" pitchFamily="18" charset="0"/>
            <a:ea typeface="Times New Roman" panose="02020603050405020304" pitchFamily="18" charset="0"/>
            <a:cs typeface="Mangal"/>
          </a:endParaRPr>
        </a:p>
      </dgm:t>
    </dgm:pt>
    <dgm:pt modelId="{303AD79E-F714-48C9-BD38-FCB4EE0B438E}" type="parTrans" cxnId="{343FA0B4-162D-4E4B-BFE6-C801173F0BBA}">
      <dgm:prSet/>
      <dgm:spPr/>
      <dgm:t>
        <a:bodyPr/>
        <a:lstStyle/>
        <a:p>
          <a:endParaRPr lang="en-US"/>
        </a:p>
      </dgm:t>
    </dgm:pt>
    <dgm:pt modelId="{F6A85D31-C3B4-4D42-9724-DBB9AC004028}" type="sibTrans" cxnId="{343FA0B4-162D-4E4B-BFE6-C801173F0BBA}">
      <dgm:prSet/>
      <dgm:spPr/>
      <dgm:t>
        <a:bodyPr/>
        <a:lstStyle/>
        <a:p>
          <a:endParaRPr lang="en-US"/>
        </a:p>
      </dgm:t>
    </dgm:pt>
    <dgm:pt modelId="{3088485C-692E-4DCC-A6C3-C3941D09528B}">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Product number</a:t>
          </a:r>
          <a:r>
            <a:rPr lang="en-IN" dirty="0">
              <a:latin typeface="Century Schoolbook" pitchFamily="18" charset="0"/>
              <a:ea typeface="Times New Roman" panose="02020603050405020304" pitchFamily="18" charset="0"/>
              <a:cs typeface="Times New Roman" panose="02020603050405020304" pitchFamily="18" charset="0"/>
            </a:rPr>
            <a:t>: Number given by the buyer for the product in the work order (e.g.3300244863)</a:t>
          </a:r>
          <a:endParaRPr lang="en-IN" dirty="0">
            <a:latin typeface="Century Schoolbook" pitchFamily="18" charset="0"/>
            <a:ea typeface="Times New Roman" panose="02020603050405020304" pitchFamily="18" charset="0"/>
            <a:cs typeface="Mangal"/>
          </a:endParaRPr>
        </a:p>
      </dgm:t>
    </dgm:pt>
    <dgm:pt modelId="{EF58F0B5-6191-4802-BFF3-87DA76E8E3F2}" type="parTrans" cxnId="{EA7E8A3F-C559-4926-B3DE-36D42867DE8B}">
      <dgm:prSet/>
      <dgm:spPr/>
      <dgm:t>
        <a:bodyPr/>
        <a:lstStyle/>
        <a:p>
          <a:endParaRPr lang="en-US"/>
        </a:p>
      </dgm:t>
    </dgm:pt>
    <dgm:pt modelId="{BF395ABE-1388-4690-90F8-FD06D40D8569}" type="sibTrans" cxnId="{EA7E8A3F-C559-4926-B3DE-36D42867DE8B}">
      <dgm:prSet/>
      <dgm:spPr/>
      <dgm:t>
        <a:bodyPr/>
        <a:lstStyle/>
        <a:p>
          <a:endParaRPr lang="en-US"/>
        </a:p>
      </dgm:t>
    </dgm:pt>
    <dgm:pt modelId="{ED2A71D5-AC4E-46FA-97A2-BE7D234CF5DF}">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Sales order Number</a:t>
          </a:r>
          <a:r>
            <a:rPr lang="en-IN" dirty="0">
              <a:latin typeface="Century Schoolbook" pitchFamily="18" charset="0"/>
              <a:ea typeface="Times New Roman" panose="02020603050405020304" pitchFamily="18" charset="0"/>
              <a:cs typeface="Times New Roman" panose="02020603050405020304" pitchFamily="18" charset="0"/>
            </a:rPr>
            <a:t>: Number given by the producing company to the product (e.g.55101057)</a:t>
          </a:r>
          <a:endParaRPr lang="en-IN" dirty="0">
            <a:latin typeface="Century Schoolbook" pitchFamily="18" charset="0"/>
            <a:ea typeface="Times New Roman" panose="02020603050405020304" pitchFamily="18" charset="0"/>
            <a:cs typeface="Mangal"/>
          </a:endParaRPr>
        </a:p>
      </dgm:t>
    </dgm:pt>
    <dgm:pt modelId="{C56763B6-EAD3-40B2-BC10-395BE961ABA5}" type="parTrans" cxnId="{980B97DC-6DFC-449E-9B08-1F2F25BD1EF7}">
      <dgm:prSet/>
      <dgm:spPr/>
      <dgm:t>
        <a:bodyPr/>
        <a:lstStyle/>
        <a:p>
          <a:endParaRPr lang="en-US"/>
        </a:p>
      </dgm:t>
    </dgm:pt>
    <dgm:pt modelId="{46BF23CA-AABD-48F6-9DFC-5466B13F5F0F}" type="sibTrans" cxnId="{980B97DC-6DFC-449E-9B08-1F2F25BD1EF7}">
      <dgm:prSet/>
      <dgm:spPr/>
      <dgm:t>
        <a:bodyPr/>
        <a:lstStyle/>
        <a:p>
          <a:endParaRPr lang="en-US"/>
        </a:p>
      </dgm:t>
    </dgm:pt>
    <dgm:pt modelId="{B3B173A5-2284-46B1-85BA-5DBB766C70B9}">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Item</a:t>
          </a:r>
          <a:r>
            <a:rPr lang="en-IN" dirty="0">
              <a:latin typeface="Century Schoolbook" pitchFamily="18" charset="0"/>
              <a:ea typeface="Times New Roman" panose="02020603050405020304" pitchFamily="18" charset="0"/>
              <a:cs typeface="Times New Roman" panose="02020603050405020304" pitchFamily="18" charset="0"/>
            </a:rPr>
            <a:t>: Number of item in the product (e.g.1/5/9)</a:t>
          </a:r>
          <a:endParaRPr lang="en-IN" dirty="0">
            <a:latin typeface="Century Schoolbook" pitchFamily="18" charset="0"/>
            <a:ea typeface="Times New Roman" panose="02020603050405020304" pitchFamily="18" charset="0"/>
            <a:cs typeface="Mangal"/>
          </a:endParaRPr>
        </a:p>
      </dgm:t>
    </dgm:pt>
    <dgm:pt modelId="{BCB72363-E6D6-49D2-B73B-5785D3C72D22}" type="parTrans" cxnId="{67D174F8-B509-4BCF-A4CC-5EBA0420B359}">
      <dgm:prSet/>
      <dgm:spPr/>
      <dgm:t>
        <a:bodyPr/>
        <a:lstStyle/>
        <a:p>
          <a:endParaRPr lang="en-US"/>
        </a:p>
      </dgm:t>
    </dgm:pt>
    <dgm:pt modelId="{14F692E2-1FF3-44F2-9DF8-739E63045A97}" type="sibTrans" cxnId="{67D174F8-B509-4BCF-A4CC-5EBA0420B359}">
      <dgm:prSet/>
      <dgm:spPr/>
      <dgm:t>
        <a:bodyPr/>
        <a:lstStyle/>
        <a:p>
          <a:endParaRPr lang="en-US"/>
        </a:p>
      </dgm:t>
    </dgm:pt>
    <dgm:pt modelId="{0F0812C7-5C82-4A2F-A41D-1DA5BA60AC72}">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Shift</a:t>
          </a:r>
          <a:r>
            <a:rPr lang="en-IN" dirty="0">
              <a:latin typeface="Century Schoolbook" pitchFamily="18" charset="0"/>
              <a:ea typeface="Times New Roman" panose="02020603050405020304" pitchFamily="18" charset="0"/>
              <a:cs typeface="Times New Roman" panose="02020603050405020304" pitchFamily="18" charset="0"/>
            </a:rPr>
            <a:t>: Working shift of operator (e.g. I/II)</a:t>
          </a:r>
          <a:endParaRPr lang="en-IN" dirty="0">
            <a:latin typeface="Century Schoolbook" pitchFamily="18" charset="0"/>
            <a:ea typeface="Times New Roman" panose="02020603050405020304" pitchFamily="18" charset="0"/>
            <a:cs typeface="Mangal"/>
          </a:endParaRPr>
        </a:p>
      </dgm:t>
    </dgm:pt>
    <dgm:pt modelId="{0E08AFF2-4F83-473E-81CB-028150CDC433}" type="parTrans" cxnId="{813ABE15-889B-4918-ACDE-67526180B35B}">
      <dgm:prSet/>
      <dgm:spPr/>
      <dgm:t>
        <a:bodyPr/>
        <a:lstStyle/>
        <a:p>
          <a:endParaRPr lang="en-US"/>
        </a:p>
      </dgm:t>
    </dgm:pt>
    <dgm:pt modelId="{A9A37B36-0C7C-4021-B87D-3E4EEB242895}" type="sibTrans" cxnId="{813ABE15-889B-4918-ACDE-67526180B35B}">
      <dgm:prSet/>
      <dgm:spPr/>
      <dgm:t>
        <a:bodyPr/>
        <a:lstStyle/>
        <a:p>
          <a:endParaRPr lang="en-US"/>
        </a:p>
      </dgm:t>
    </dgm:pt>
    <dgm:pt modelId="{55D4C609-5DF6-4B22-BDFA-A47AF1B509C1}">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Lot number</a:t>
          </a:r>
          <a:r>
            <a:rPr lang="en-IN" dirty="0">
              <a:latin typeface="Century Schoolbook" pitchFamily="18" charset="0"/>
              <a:ea typeface="Times New Roman" panose="02020603050405020304" pitchFamily="18" charset="0"/>
              <a:cs typeface="Times New Roman" panose="02020603050405020304" pitchFamily="18" charset="0"/>
            </a:rPr>
            <a:t>: Number of the lot of production (e.g.S170110056) </a:t>
          </a:r>
          <a:endParaRPr lang="en-IN" dirty="0">
            <a:latin typeface="Century Schoolbook" pitchFamily="18" charset="0"/>
            <a:ea typeface="Times New Roman" panose="02020603050405020304" pitchFamily="18" charset="0"/>
            <a:cs typeface="Mangal"/>
          </a:endParaRPr>
        </a:p>
      </dgm:t>
    </dgm:pt>
    <dgm:pt modelId="{6937CB3D-42F9-441D-8BF3-172049BC6212}" type="parTrans" cxnId="{E393E408-8464-4A5A-9D1D-36A986F6054B}">
      <dgm:prSet/>
      <dgm:spPr/>
      <dgm:t>
        <a:bodyPr/>
        <a:lstStyle/>
        <a:p>
          <a:endParaRPr lang="en-US"/>
        </a:p>
      </dgm:t>
    </dgm:pt>
    <dgm:pt modelId="{DFE245E7-31A7-4303-A70F-CAA6E0778015}" type="sibTrans" cxnId="{E393E408-8464-4A5A-9D1D-36A986F6054B}">
      <dgm:prSet/>
      <dgm:spPr/>
      <dgm:t>
        <a:bodyPr/>
        <a:lstStyle/>
        <a:p>
          <a:endParaRPr lang="en-US"/>
        </a:p>
      </dgm:t>
    </dgm:pt>
    <dgm:pt modelId="{287B6035-3B64-45EA-BE94-C51E96DB7ED9}">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Bundle Number</a:t>
          </a:r>
          <a:r>
            <a:rPr lang="en-IN" dirty="0">
              <a:latin typeface="Century Schoolbook" pitchFamily="18" charset="0"/>
              <a:ea typeface="Times New Roman" panose="02020603050405020304" pitchFamily="18" charset="0"/>
              <a:cs typeface="Times New Roman" panose="02020603050405020304" pitchFamily="18" charset="0"/>
            </a:rPr>
            <a:t>: Number of bundle of particular lot (e.g.11)</a:t>
          </a:r>
          <a:endParaRPr lang="en-IN" dirty="0">
            <a:latin typeface="Century Schoolbook" pitchFamily="18" charset="0"/>
            <a:ea typeface="Times New Roman" panose="02020603050405020304" pitchFamily="18" charset="0"/>
            <a:cs typeface="Mangal"/>
          </a:endParaRPr>
        </a:p>
      </dgm:t>
    </dgm:pt>
    <dgm:pt modelId="{AFD75937-83AA-49E8-9023-521BBDEDB717}" type="parTrans" cxnId="{D816FBCA-5582-4798-A19A-8C37D94E2359}">
      <dgm:prSet/>
      <dgm:spPr/>
      <dgm:t>
        <a:bodyPr/>
        <a:lstStyle/>
        <a:p>
          <a:endParaRPr lang="en-US"/>
        </a:p>
      </dgm:t>
    </dgm:pt>
    <dgm:pt modelId="{4269138B-112C-4DAC-97C7-AB2752854A21}" type="sibTrans" cxnId="{D816FBCA-5582-4798-A19A-8C37D94E2359}">
      <dgm:prSet/>
      <dgm:spPr/>
      <dgm:t>
        <a:bodyPr/>
        <a:lstStyle/>
        <a:p>
          <a:endParaRPr lang="en-US"/>
        </a:p>
      </dgm:t>
    </dgm:pt>
    <dgm:pt modelId="{2A5AEF83-6298-4E76-88A1-FA34900186AF}">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Quantity</a:t>
          </a:r>
          <a:r>
            <a:rPr lang="en-IN" dirty="0">
              <a:latin typeface="Century Schoolbook" pitchFamily="18" charset="0"/>
              <a:ea typeface="Times New Roman" panose="02020603050405020304" pitchFamily="18" charset="0"/>
              <a:cs typeface="Times New Roman" panose="02020603050405020304" pitchFamily="18" charset="0"/>
            </a:rPr>
            <a:t>:  Number of item to be prepared (e.g.50.00)</a:t>
          </a:r>
          <a:endParaRPr lang="en-IN" dirty="0">
            <a:latin typeface="Century Schoolbook" pitchFamily="18" charset="0"/>
            <a:ea typeface="Times New Roman" panose="02020603050405020304" pitchFamily="18" charset="0"/>
            <a:cs typeface="Mangal"/>
          </a:endParaRPr>
        </a:p>
      </dgm:t>
    </dgm:pt>
    <dgm:pt modelId="{4A19D96F-1B80-4FDF-ADAA-CC9364D23292}" type="parTrans" cxnId="{31BB4DF0-5B1E-4B4C-9FCE-F385E2FF2CCF}">
      <dgm:prSet/>
      <dgm:spPr/>
      <dgm:t>
        <a:bodyPr/>
        <a:lstStyle/>
        <a:p>
          <a:endParaRPr lang="en-US"/>
        </a:p>
      </dgm:t>
    </dgm:pt>
    <dgm:pt modelId="{C4B31C3E-813B-4D49-935C-E29EADE2A420}" type="sibTrans" cxnId="{31BB4DF0-5B1E-4B4C-9FCE-F385E2FF2CCF}">
      <dgm:prSet/>
      <dgm:spPr/>
      <dgm:t>
        <a:bodyPr/>
        <a:lstStyle/>
        <a:p>
          <a:endParaRPr lang="en-US"/>
        </a:p>
      </dgm:t>
    </dgm:pt>
    <dgm:pt modelId="{97791193-F9A5-41BE-9992-08F1ABBEFD90}">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Blend</a:t>
          </a:r>
          <a:r>
            <a:rPr lang="en-IN" dirty="0">
              <a:latin typeface="Century Schoolbook" pitchFamily="18" charset="0"/>
              <a:ea typeface="Times New Roman" panose="02020603050405020304" pitchFamily="18" charset="0"/>
              <a:cs typeface="Times New Roman" panose="02020603050405020304" pitchFamily="18" charset="0"/>
            </a:rPr>
            <a:t>: Information about the fabric (e.g.50% cotton and 50% wool) </a:t>
          </a:r>
          <a:endParaRPr lang="en-IN" dirty="0">
            <a:latin typeface="Century Schoolbook" pitchFamily="18" charset="0"/>
            <a:ea typeface="Times New Roman" panose="02020603050405020304" pitchFamily="18" charset="0"/>
            <a:cs typeface="Mangal"/>
          </a:endParaRPr>
        </a:p>
      </dgm:t>
    </dgm:pt>
    <dgm:pt modelId="{B4A1ABC2-E315-49F8-80DC-7EE204B76D69}" type="parTrans" cxnId="{1EEC69B2-94B8-4AC2-9D0A-012C661D8131}">
      <dgm:prSet/>
      <dgm:spPr/>
      <dgm:t>
        <a:bodyPr/>
        <a:lstStyle/>
        <a:p>
          <a:endParaRPr lang="en-US"/>
        </a:p>
      </dgm:t>
    </dgm:pt>
    <dgm:pt modelId="{9AA0B47E-A1BE-4BFF-87A0-E0964A0FE3FF}" type="sibTrans" cxnId="{1EEC69B2-94B8-4AC2-9D0A-012C661D8131}">
      <dgm:prSet/>
      <dgm:spPr/>
      <dgm:t>
        <a:bodyPr/>
        <a:lstStyle/>
        <a:p>
          <a:endParaRPr lang="en-US"/>
        </a:p>
      </dgm:t>
    </dgm:pt>
    <dgm:pt modelId="{0B8B22F0-02FD-4E6E-AE70-53AFF4F0E5C3}">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Size</a:t>
          </a:r>
          <a:r>
            <a:rPr lang="en-IN" dirty="0">
              <a:latin typeface="Century Schoolbook" pitchFamily="18" charset="0"/>
              <a:ea typeface="Times New Roman" panose="02020603050405020304" pitchFamily="18" charset="0"/>
              <a:cs typeface="Times New Roman" panose="02020603050405020304" pitchFamily="18" charset="0"/>
            </a:rPr>
            <a:t>: Size of the product or item (e.g. S/M/L/XL/XXL)</a:t>
          </a:r>
          <a:endParaRPr lang="en-IN" dirty="0">
            <a:latin typeface="Century Schoolbook" pitchFamily="18" charset="0"/>
            <a:ea typeface="Times New Roman" panose="02020603050405020304" pitchFamily="18" charset="0"/>
            <a:cs typeface="Mangal"/>
          </a:endParaRPr>
        </a:p>
      </dgm:t>
    </dgm:pt>
    <dgm:pt modelId="{B4CE100F-ACD3-43F1-8902-BA2B56362BCA}" type="parTrans" cxnId="{AF3B43BF-E3A9-407E-95C5-06FCEBA17DE1}">
      <dgm:prSet/>
      <dgm:spPr/>
      <dgm:t>
        <a:bodyPr/>
        <a:lstStyle/>
        <a:p>
          <a:endParaRPr lang="en-US"/>
        </a:p>
      </dgm:t>
    </dgm:pt>
    <dgm:pt modelId="{D00ED62F-607E-4D6C-9CD7-E35C2AEAF71D}" type="sibTrans" cxnId="{AF3B43BF-E3A9-407E-95C5-06FCEBA17DE1}">
      <dgm:prSet/>
      <dgm:spPr/>
      <dgm:t>
        <a:bodyPr/>
        <a:lstStyle/>
        <a:p>
          <a:endParaRPr lang="en-US"/>
        </a:p>
      </dgm:t>
    </dgm:pt>
    <dgm:pt modelId="{68DC58E7-DEB0-4E46-94CD-3DF59E72D55C}">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Style</a:t>
          </a:r>
          <a:r>
            <a:rPr lang="en-IN" dirty="0">
              <a:latin typeface="Century Schoolbook" pitchFamily="18" charset="0"/>
              <a:ea typeface="Times New Roman" panose="02020603050405020304" pitchFamily="18" charset="0"/>
              <a:cs typeface="Times New Roman" panose="02020603050405020304" pitchFamily="18" charset="0"/>
            </a:rPr>
            <a:t>: If any specification style- mentioned</a:t>
          </a:r>
          <a:endParaRPr lang="en-IN" dirty="0">
            <a:latin typeface="Century Schoolbook" pitchFamily="18" charset="0"/>
            <a:ea typeface="Times New Roman" panose="02020603050405020304" pitchFamily="18" charset="0"/>
            <a:cs typeface="Mangal"/>
          </a:endParaRPr>
        </a:p>
      </dgm:t>
    </dgm:pt>
    <dgm:pt modelId="{176C135F-60AF-4E4C-A78B-1977F10674F7}" type="parTrans" cxnId="{B044BCA7-AECF-4BD5-B27D-FB09AAEA55CB}">
      <dgm:prSet/>
      <dgm:spPr/>
      <dgm:t>
        <a:bodyPr/>
        <a:lstStyle/>
        <a:p>
          <a:endParaRPr lang="en-US"/>
        </a:p>
      </dgm:t>
    </dgm:pt>
    <dgm:pt modelId="{C2A0E766-1D7D-4F53-AAB3-504722A3E951}" type="sibTrans" cxnId="{B044BCA7-AECF-4BD5-B27D-FB09AAEA55CB}">
      <dgm:prSet/>
      <dgm:spPr/>
      <dgm:t>
        <a:bodyPr/>
        <a:lstStyle/>
        <a:p>
          <a:endParaRPr lang="en-US"/>
        </a:p>
      </dgm:t>
    </dgm:pt>
    <dgm:pt modelId="{57CA197C-90EB-4417-B0D3-C52BB37C52CA}">
      <dgm:prSet/>
      <dgm:spPr/>
      <dgm:t>
        <a:bodyPr/>
        <a:lstStyle/>
        <a:p>
          <a:pPr algn="just"/>
          <a:r>
            <a:rPr lang="en-IN" b="1" dirty="0">
              <a:latin typeface="Century Schoolbook" pitchFamily="18" charset="0"/>
              <a:ea typeface="Times New Roman" panose="02020603050405020304" pitchFamily="18" charset="0"/>
              <a:cs typeface="Times New Roman" panose="02020603050405020304" pitchFamily="18" charset="0"/>
            </a:rPr>
            <a:t>Cutter</a:t>
          </a:r>
          <a:r>
            <a:rPr lang="en-IN" dirty="0">
              <a:latin typeface="Century Schoolbook" pitchFamily="18" charset="0"/>
              <a:ea typeface="Times New Roman" panose="02020603050405020304" pitchFamily="18" charset="0"/>
              <a:cs typeface="Times New Roman" panose="02020603050405020304" pitchFamily="18" charset="0"/>
            </a:rPr>
            <a:t>: table no.(e.g.5)</a:t>
          </a:r>
          <a:endParaRPr lang="en-IN" dirty="0">
            <a:effectLst/>
            <a:latin typeface="Century Schoolbook" pitchFamily="18" charset="0"/>
            <a:ea typeface="Times New Roman" panose="02020603050405020304" pitchFamily="18" charset="0"/>
            <a:cs typeface="Mangal"/>
          </a:endParaRPr>
        </a:p>
      </dgm:t>
    </dgm:pt>
    <dgm:pt modelId="{24E3DBAA-8403-474C-83AF-E7007BEA2CAF}" type="parTrans" cxnId="{54489354-2BD2-41C7-85EE-0837C45A4DD9}">
      <dgm:prSet/>
      <dgm:spPr/>
      <dgm:t>
        <a:bodyPr/>
        <a:lstStyle/>
        <a:p>
          <a:endParaRPr lang="en-US"/>
        </a:p>
      </dgm:t>
    </dgm:pt>
    <dgm:pt modelId="{89704CD7-1B2E-421F-867F-77744AAAC66C}" type="sibTrans" cxnId="{54489354-2BD2-41C7-85EE-0837C45A4DD9}">
      <dgm:prSet/>
      <dgm:spPr/>
      <dgm:t>
        <a:bodyPr/>
        <a:lstStyle/>
        <a:p>
          <a:endParaRPr lang="en-US"/>
        </a:p>
      </dgm:t>
    </dgm:pt>
    <dgm:pt modelId="{2AA4D158-2E07-486F-B3BE-34693731EE83}" type="pres">
      <dgm:prSet presAssocID="{D00C4E7B-4D79-4A45-8FE8-6CDAF14E2798}" presName="linearFlow" presStyleCnt="0">
        <dgm:presLayoutVars>
          <dgm:dir/>
          <dgm:resizeHandles val="exact"/>
        </dgm:presLayoutVars>
      </dgm:prSet>
      <dgm:spPr/>
    </dgm:pt>
    <dgm:pt modelId="{52E6DB40-AFB3-4DE7-8B24-2887FDB00909}" type="pres">
      <dgm:prSet presAssocID="{D9487C8E-F85A-4492-8424-412A6F6E9AA6}" presName="composite" presStyleCnt="0"/>
      <dgm:spPr/>
    </dgm:pt>
    <dgm:pt modelId="{3F5152F6-6BD3-44EE-BD61-01FE6FFD5876}" type="pres">
      <dgm:prSet presAssocID="{D9487C8E-F85A-4492-8424-412A6F6E9AA6}" presName="imgShp" presStyleLbl="fgImgPlace1" presStyleIdx="0" presStyleCnt="13"/>
      <dgm:spPr>
        <a:noFill/>
        <a:ln>
          <a:noFill/>
        </a:ln>
      </dgm:spPr>
    </dgm:pt>
    <dgm:pt modelId="{5C5EC1B6-EAD6-4016-AF96-6DE7946F1E9E}" type="pres">
      <dgm:prSet presAssocID="{D9487C8E-F85A-4492-8424-412A6F6E9AA6}" presName="txShp" presStyleLbl="node1" presStyleIdx="0" presStyleCnt="13">
        <dgm:presLayoutVars>
          <dgm:bulletEnabled val="1"/>
        </dgm:presLayoutVars>
      </dgm:prSet>
      <dgm:spPr/>
    </dgm:pt>
    <dgm:pt modelId="{3227113B-83D9-427D-A817-7978BF646A8F}" type="pres">
      <dgm:prSet presAssocID="{077A7D9F-E165-4D90-B28E-F79C486A77BF}" presName="spacing" presStyleCnt="0"/>
      <dgm:spPr/>
    </dgm:pt>
    <dgm:pt modelId="{D2CC9350-9646-4CC3-8318-48D1CF063A5C}" type="pres">
      <dgm:prSet presAssocID="{494FD45E-4430-4BEE-B7C3-CD401999C4F8}" presName="composite" presStyleCnt="0"/>
      <dgm:spPr/>
    </dgm:pt>
    <dgm:pt modelId="{E4DF7118-DCFD-4DD4-ACF6-09B2C1F3D93B}" type="pres">
      <dgm:prSet presAssocID="{494FD45E-4430-4BEE-B7C3-CD401999C4F8}" presName="imgShp" presStyleLbl="fgImgPlace1" presStyleIdx="1" presStyleCnt="13"/>
      <dgm:spPr>
        <a:noFill/>
        <a:ln>
          <a:noFill/>
        </a:ln>
      </dgm:spPr>
    </dgm:pt>
    <dgm:pt modelId="{E695D135-D564-45B7-9FBC-69A6D4D92A2E}" type="pres">
      <dgm:prSet presAssocID="{494FD45E-4430-4BEE-B7C3-CD401999C4F8}" presName="txShp" presStyleLbl="node1" presStyleIdx="1" presStyleCnt="13">
        <dgm:presLayoutVars>
          <dgm:bulletEnabled val="1"/>
        </dgm:presLayoutVars>
      </dgm:prSet>
      <dgm:spPr/>
    </dgm:pt>
    <dgm:pt modelId="{3317C522-E8F7-4BEE-A073-E6D99C6AE8B4}" type="pres">
      <dgm:prSet presAssocID="{F6A85D31-C3B4-4D42-9724-DBB9AC004028}" presName="spacing" presStyleCnt="0"/>
      <dgm:spPr/>
    </dgm:pt>
    <dgm:pt modelId="{F9AEDAFC-A4AE-428D-9720-33AC34F2C3B2}" type="pres">
      <dgm:prSet presAssocID="{3088485C-692E-4DCC-A6C3-C3941D09528B}" presName="composite" presStyleCnt="0"/>
      <dgm:spPr/>
    </dgm:pt>
    <dgm:pt modelId="{6934906D-EEF6-4EB1-9FDE-BA1AA3804A4D}" type="pres">
      <dgm:prSet presAssocID="{3088485C-692E-4DCC-A6C3-C3941D09528B}" presName="imgShp" presStyleLbl="fgImgPlace1" presStyleIdx="2" presStyleCnt="13"/>
      <dgm:spPr>
        <a:noFill/>
        <a:ln>
          <a:noFill/>
        </a:ln>
      </dgm:spPr>
    </dgm:pt>
    <dgm:pt modelId="{ECB6D97B-5E73-47EA-9F07-686A3A3A2F38}" type="pres">
      <dgm:prSet presAssocID="{3088485C-692E-4DCC-A6C3-C3941D09528B}" presName="txShp" presStyleLbl="node1" presStyleIdx="2" presStyleCnt="13">
        <dgm:presLayoutVars>
          <dgm:bulletEnabled val="1"/>
        </dgm:presLayoutVars>
      </dgm:prSet>
      <dgm:spPr/>
    </dgm:pt>
    <dgm:pt modelId="{E5B15C54-0C1D-4678-B731-0695C11BEF19}" type="pres">
      <dgm:prSet presAssocID="{BF395ABE-1388-4690-90F8-FD06D40D8569}" presName="spacing" presStyleCnt="0"/>
      <dgm:spPr/>
    </dgm:pt>
    <dgm:pt modelId="{BD379CB4-F426-4994-AE16-C95A6C7E62D4}" type="pres">
      <dgm:prSet presAssocID="{ED2A71D5-AC4E-46FA-97A2-BE7D234CF5DF}" presName="composite" presStyleCnt="0"/>
      <dgm:spPr/>
    </dgm:pt>
    <dgm:pt modelId="{2CE4C9D2-BDA5-4F21-8A9A-248F22BF34DC}" type="pres">
      <dgm:prSet presAssocID="{ED2A71D5-AC4E-46FA-97A2-BE7D234CF5DF}" presName="imgShp" presStyleLbl="fgImgPlace1" presStyleIdx="3" presStyleCnt="13"/>
      <dgm:spPr>
        <a:noFill/>
        <a:ln>
          <a:noFill/>
        </a:ln>
      </dgm:spPr>
    </dgm:pt>
    <dgm:pt modelId="{7243A3E3-5B01-49B8-8111-C82112087A09}" type="pres">
      <dgm:prSet presAssocID="{ED2A71D5-AC4E-46FA-97A2-BE7D234CF5DF}" presName="txShp" presStyleLbl="node1" presStyleIdx="3" presStyleCnt="13">
        <dgm:presLayoutVars>
          <dgm:bulletEnabled val="1"/>
        </dgm:presLayoutVars>
      </dgm:prSet>
      <dgm:spPr/>
    </dgm:pt>
    <dgm:pt modelId="{B7194B0F-C128-458A-89CF-E7A074F60F54}" type="pres">
      <dgm:prSet presAssocID="{46BF23CA-AABD-48F6-9DFC-5466B13F5F0F}" presName="spacing" presStyleCnt="0"/>
      <dgm:spPr/>
    </dgm:pt>
    <dgm:pt modelId="{6FBDA349-6C8C-4103-9528-0020F777D74D}" type="pres">
      <dgm:prSet presAssocID="{B3B173A5-2284-46B1-85BA-5DBB766C70B9}" presName="composite" presStyleCnt="0"/>
      <dgm:spPr/>
    </dgm:pt>
    <dgm:pt modelId="{EC0D2418-4D39-40B1-A98F-981E56B5BBEF}" type="pres">
      <dgm:prSet presAssocID="{B3B173A5-2284-46B1-85BA-5DBB766C70B9}" presName="imgShp" presStyleLbl="fgImgPlace1" presStyleIdx="4" presStyleCnt="13"/>
      <dgm:spPr>
        <a:noFill/>
        <a:ln>
          <a:noFill/>
        </a:ln>
      </dgm:spPr>
    </dgm:pt>
    <dgm:pt modelId="{D0B6020B-B756-491A-B185-3E49DFB94FD2}" type="pres">
      <dgm:prSet presAssocID="{B3B173A5-2284-46B1-85BA-5DBB766C70B9}" presName="txShp" presStyleLbl="node1" presStyleIdx="4" presStyleCnt="13">
        <dgm:presLayoutVars>
          <dgm:bulletEnabled val="1"/>
        </dgm:presLayoutVars>
      </dgm:prSet>
      <dgm:spPr/>
    </dgm:pt>
    <dgm:pt modelId="{154F2B03-095B-4CD1-89EF-D45939142E07}" type="pres">
      <dgm:prSet presAssocID="{14F692E2-1FF3-44F2-9DF8-739E63045A97}" presName="spacing" presStyleCnt="0"/>
      <dgm:spPr/>
    </dgm:pt>
    <dgm:pt modelId="{52F01F63-1E3E-4731-A681-339C10B95FC4}" type="pres">
      <dgm:prSet presAssocID="{0F0812C7-5C82-4A2F-A41D-1DA5BA60AC72}" presName="composite" presStyleCnt="0"/>
      <dgm:spPr/>
    </dgm:pt>
    <dgm:pt modelId="{230E3AD4-37EC-44AA-9B18-E5092C054D39}" type="pres">
      <dgm:prSet presAssocID="{0F0812C7-5C82-4A2F-A41D-1DA5BA60AC72}" presName="imgShp" presStyleLbl="fgImgPlace1" presStyleIdx="5" presStyleCnt="13"/>
      <dgm:spPr>
        <a:noFill/>
        <a:ln>
          <a:noFill/>
        </a:ln>
      </dgm:spPr>
    </dgm:pt>
    <dgm:pt modelId="{9EEFBCD0-18A5-4986-8F10-89549CB0E64B}" type="pres">
      <dgm:prSet presAssocID="{0F0812C7-5C82-4A2F-A41D-1DA5BA60AC72}" presName="txShp" presStyleLbl="node1" presStyleIdx="5" presStyleCnt="13">
        <dgm:presLayoutVars>
          <dgm:bulletEnabled val="1"/>
        </dgm:presLayoutVars>
      </dgm:prSet>
      <dgm:spPr/>
    </dgm:pt>
    <dgm:pt modelId="{4AC93996-1EE7-478B-AFC0-C013E32450BD}" type="pres">
      <dgm:prSet presAssocID="{A9A37B36-0C7C-4021-B87D-3E4EEB242895}" presName="spacing" presStyleCnt="0"/>
      <dgm:spPr/>
    </dgm:pt>
    <dgm:pt modelId="{EC2BD02F-0EA9-42EA-919F-AFDBCD7FD1EC}" type="pres">
      <dgm:prSet presAssocID="{55D4C609-5DF6-4B22-BDFA-A47AF1B509C1}" presName="composite" presStyleCnt="0"/>
      <dgm:spPr/>
    </dgm:pt>
    <dgm:pt modelId="{E23EDA71-A87A-44F8-9A76-5B3444BD4ACC}" type="pres">
      <dgm:prSet presAssocID="{55D4C609-5DF6-4B22-BDFA-A47AF1B509C1}" presName="imgShp" presStyleLbl="fgImgPlace1" presStyleIdx="6" presStyleCnt="13"/>
      <dgm:spPr>
        <a:noFill/>
        <a:ln>
          <a:noFill/>
        </a:ln>
      </dgm:spPr>
    </dgm:pt>
    <dgm:pt modelId="{9152F57A-815B-4297-8C41-50563ABA9C59}" type="pres">
      <dgm:prSet presAssocID="{55D4C609-5DF6-4B22-BDFA-A47AF1B509C1}" presName="txShp" presStyleLbl="node1" presStyleIdx="6" presStyleCnt="13">
        <dgm:presLayoutVars>
          <dgm:bulletEnabled val="1"/>
        </dgm:presLayoutVars>
      </dgm:prSet>
      <dgm:spPr/>
    </dgm:pt>
    <dgm:pt modelId="{3A3A1435-3C39-4735-9780-25B7B47A73D6}" type="pres">
      <dgm:prSet presAssocID="{DFE245E7-31A7-4303-A70F-CAA6E0778015}" presName="spacing" presStyleCnt="0"/>
      <dgm:spPr/>
    </dgm:pt>
    <dgm:pt modelId="{3B19357C-9C36-4F4D-B17A-0A35BE4342C9}" type="pres">
      <dgm:prSet presAssocID="{287B6035-3B64-45EA-BE94-C51E96DB7ED9}" presName="composite" presStyleCnt="0"/>
      <dgm:spPr/>
    </dgm:pt>
    <dgm:pt modelId="{49EA58BA-0723-4759-A43B-787BEBB42B36}" type="pres">
      <dgm:prSet presAssocID="{287B6035-3B64-45EA-BE94-C51E96DB7ED9}" presName="imgShp" presStyleLbl="fgImgPlace1" presStyleIdx="7" presStyleCnt="13"/>
      <dgm:spPr>
        <a:noFill/>
        <a:ln>
          <a:noFill/>
        </a:ln>
      </dgm:spPr>
    </dgm:pt>
    <dgm:pt modelId="{CC5B0469-57AE-4846-8406-56FC3319448C}" type="pres">
      <dgm:prSet presAssocID="{287B6035-3B64-45EA-BE94-C51E96DB7ED9}" presName="txShp" presStyleLbl="node1" presStyleIdx="7" presStyleCnt="13">
        <dgm:presLayoutVars>
          <dgm:bulletEnabled val="1"/>
        </dgm:presLayoutVars>
      </dgm:prSet>
      <dgm:spPr/>
    </dgm:pt>
    <dgm:pt modelId="{10553150-BB9A-45F6-AF9C-98BF2A9B8E3F}" type="pres">
      <dgm:prSet presAssocID="{4269138B-112C-4DAC-97C7-AB2752854A21}" presName="spacing" presStyleCnt="0"/>
      <dgm:spPr/>
    </dgm:pt>
    <dgm:pt modelId="{21F55E0D-274F-4FCB-BB75-C23732267F5E}" type="pres">
      <dgm:prSet presAssocID="{2A5AEF83-6298-4E76-88A1-FA34900186AF}" presName="composite" presStyleCnt="0"/>
      <dgm:spPr/>
    </dgm:pt>
    <dgm:pt modelId="{33D3D5E8-F95A-47E5-88F3-25705CFB0231}" type="pres">
      <dgm:prSet presAssocID="{2A5AEF83-6298-4E76-88A1-FA34900186AF}" presName="imgShp" presStyleLbl="fgImgPlace1" presStyleIdx="8" presStyleCnt="13"/>
      <dgm:spPr>
        <a:noFill/>
        <a:ln>
          <a:noFill/>
        </a:ln>
      </dgm:spPr>
    </dgm:pt>
    <dgm:pt modelId="{9A874C55-772D-480B-8AA3-56B3058FCBB9}" type="pres">
      <dgm:prSet presAssocID="{2A5AEF83-6298-4E76-88A1-FA34900186AF}" presName="txShp" presStyleLbl="node1" presStyleIdx="8" presStyleCnt="13">
        <dgm:presLayoutVars>
          <dgm:bulletEnabled val="1"/>
        </dgm:presLayoutVars>
      </dgm:prSet>
      <dgm:spPr/>
    </dgm:pt>
    <dgm:pt modelId="{FD9CCA45-BEBA-4D21-A1F2-A053A2B58FC6}" type="pres">
      <dgm:prSet presAssocID="{C4B31C3E-813B-4D49-935C-E29EADE2A420}" presName="spacing" presStyleCnt="0"/>
      <dgm:spPr/>
    </dgm:pt>
    <dgm:pt modelId="{9B07A7FC-8550-4F42-936E-15140397FC5C}" type="pres">
      <dgm:prSet presAssocID="{97791193-F9A5-41BE-9992-08F1ABBEFD90}" presName="composite" presStyleCnt="0"/>
      <dgm:spPr/>
    </dgm:pt>
    <dgm:pt modelId="{D43077D2-D480-4B59-839E-66CC7807F8D5}" type="pres">
      <dgm:prSet presAssocID="{97791193-F9A5-41BE-9992-08F1ABBEFD90}" presName="imgShp" presStyleLbl="fgImgPlace1" presStyleIdx="9" presStyleCnt="13"/>
      <dgm:spPr>
        <a:noFill/>
        <a:ln>
          <a:noFill/>
        </a:ln>
      </dgm:spPr>
    </dgm:pt>
    <dgm:pt modelId="{2113A672-CE59-4421-ABC0-071E93264F4B}" type="pres">
      <dgm:prSet presAssocID="{97791193-F9A5-41BE-9992-08F1ABBEFD90}" presName="txShp" presStyleLbl="node1" presStyleIdx="9" presStyleCnt="13">
        <dgm:presLayoutVars>
          <dgm:bulletEnabled val="1"/>
        </dgm:presLayoutVars>
      </dgm:prSet>
      <dgm:spPr/>
    </dgm:pt>
    <dgm:pt modelId="{04734D4C-8075-4BDA-A187-B493A6C62C90}" type="pres">
      <dgm:prSet presAssocID="{9AA0B47E-A1BE-4BFF-87A0-E0964A0FE3FF}" presName="spacing" presStyleCnt="0"/>
      <dgm:spPr/>
    </dgm:pt>
    <dgm:pt modelId="{00F5F3AF-30CC-48A7-A4A9-CDDC5D32454C}" type="pres">
      <dgm:prSet presAssocID="{0B8B22F0-02FD-4E6E-AE70-53AFF4F0E5C3}" presName="composite" presStyleCnt="0"/>
      <dgm:spPr/>
    </dgm:pt>
    <dgm:pt modelId="{D607DEB5-062A-49FA-9EC7-218EC595A790}" type="pres">
      <dgm:prSet presAssocID="{0B8B22F0-02FD-4E6E-AE70-53AFF4F0E5C3}" presName="imgShp" presStyleLbl="fgImgPlace1" presStyleIdx="10" presStyleCnt="13"/>
      <dgm:spPr>
        <a:noFill/>
        <a:ln>
          <a:noFill/>
        </a:ln>
      </dgm:spPr>
    </dgm:pt>
    <dgm:pt modelId="{332103FC-42B3-441F-9C8A-192E79ABA28F}" type="pres">
      <dgm:prSet presAssocID="{0B8B22F0-02FD-4E6E-AE70-53AFF4F0E5C3}" presName="txShp" presStyleLbl="node1" presStyleIdx="10" presStyleCnt="13">
        <dgm:presLayoutVars>
          <dgm:bulletEnabled val="1"/>
        </dgm:presLayoutVars>
      </dgm:prSet>
      <dgm:spPr/>
    </dgm:pt>
    <dgm:pt modelId="{A937A8F1-2C2F-4874-BF95-238301EAEDB7}" type="pres">
      <dgm:prSet presAssocID="{D00ED62F-607E-4D6C-9CD7-E35C2AEAF71D}" presName="spacing" presStyleCnt="0"/>
      <dgm:spPr/>
    </dgm:pt>
    <dgm:pt modelId="{6F4575C3-D5D5-439F-9898-FA27899DBF33}" type="pres">
      <dgm:prSet presAssocID="{68DC58E7-DEB0-4E46-94CD-3DF59E72D55C}" presName="composite" presStyleCnt="0"/>
      <dgm:spPr/>
    </dgm:pt>
    <dgm:pt modelId="{EE84E3D0-D25A-4719-B21B-450A47DA99D2}" type="pres">
      <dgm:prSet presAssocID="{68DC58E7-DEB0-4E46-94CD-3DF59E72D55C}" presName="imgShp" presStyleLbl="fgImgPlace1" presStyleIdx="11" presStyleCnt="13"/>
      <dgm:spPr>
        <a:noFill/>
        <a:ln>
          <a:noFill/>
        </a:ln>
      </dgm:spPr>
    </dgm:pt>
    <dgm:pt modelId="{04372CF4-D693-4FBA-9080-4B4593B0FF77}" type="pres">
      <dgm:prSet presAssocID="{68DC58E7-DEB0-4E46-94CD-3DF59E72D55C}" presName="txShp" presStyleLbl="node1" presStyleIdx="11" presStyleCnt="13">
        <dgm:presLayoutVars>
          <dgm:bulletEnabled val="1"/>
        </dgm:presLayoutVars>
      </dgm:prSet>
      <dgm:spPr/>
    </dgm:pt>
    <dgm:pt modelId="{3FD08A9E-32A2-470E-B67D-BDC35C969438}" type="pres">
      <dgm:prSet presAssocID="{C2A0E766-1D7D-4F53-AAB3-504722A3E951}" presName="spacing" presStyleCnt="0"/>
      <dgm:spPr/>
    </dgm:pt>
    <dgm:pt modelId="{3ACF697F-32F9-4920-9C76-B3B3CF1383D8}" type="pres">
      <dgm:prSet presAssocID="{57CA197C-90EB-4417-B0D3-C52BB37C52CA}" presName="composite" presStyleCnt="0"/>
      <dgm:spPr/>
    </dgm:pt>
    <dgm:pt modelId="{9114E98E-289F-411F-AD89-744155D82A9B}" type="pres">
      <dgm:prSet presAssocID="{57CA197C-90EB-4417-B0D3-C52BB37C52CA}" presName="imgShp" presStyleLbl="fgImgPlace1" presStyleIdx="12" presStyleCnt="13"/>
      <dgm:spPr>
        <a:noFill/>
        <a:ln>
          <a:noFill/>
        </a:ln>
      </dgm:spPr>
    </dgm:pt>
    <dgm:pt modelId="{A6713941-AE6D-479F-8E31-4DF155D5CF2F}" type="pres">
      <dgm:prSet presAssocID="{57CA197C-90EB-4417-B0D3-C52BB37C52CA}" presName="txShp" presStyleLbl="node1" presStyleIdx="12" presStyleCnt="13">
        <dgm:presLayoutVars>
          <dgm:bulletEnabled val="1"/>
        </dgm:presLayoutVars>
      </dgm:prSet>
      <dgm:spPr/>
    </dgm:pt>
  </dgm:ptLst>
  <dgm:cxnLst>
    <dgm:cxn modelId="{E393E408-8464-4A5A-9D1D-36A986F6054B}" srcId="{D00C4E7B-4D79-4A45-8FE8-6CDAF14E2798}" destId="{55D4C609-5DF6-4B22-BDFA-A47AF1B509C1}" srcOrd="6" destOrd="0" parTransId="{6937CB3D-42F9-441D-8BF3-172049BC6212}" sibTransId="{DFE245E7-31A7-4303-A70F-CAA6E0778015}"/>
    <dgm:cxn modelId="{E28DD60B-3909-4E81-96AC-474376753182}" type="presOf" srcId="{2A5AEF83-6298-4E76-88A1-FA34900186AF}" destId="{9A874C55-772D-480B-8AA3-56B3058FCBB9}" srcOrd="0" destOrd="0" presId="urn:microsoft.com/office/officeart/2005/8/layout/vList3#2"/>
    <dgm:cxn modelId="{813ABE15-889B-4918-ACDE-67526180B35B}" srcId="{D00C4E7B-4D79-4A45-8FE8-6CDAF14E2798}" destId="{0F0812C7-5C82-4A2F-A41D-1DA5BA60AC72}" srcOrd="5" destOrd="0" parTransId="{0E08AFF2-4F83-473E-81CB-028150CDC433}" sibTransId="{A9A37B36-0C7C-4021-B87D-3E4EEB242895}"/>
    <dgm:cxn modelId="{70CB5A28-54A5-4F84-BE18-FBE73A1A8C66}" type="presOf" srcId="{3088485C-692E-4DCC-A6C3-C3941D09528B}" destId="{ECB6D97B-5E73-47EA-9F07-686A3A3A2F38}" srcOrd="0" destOrd="0" presId="urn:microsoft.com/office/officeart/2005/8/layout/vList3#2"/>
    <dgm:cxn modelId="{76BB5B39-78A4-4044-A052-B2DF32349BDC}" srcId="{D00C4E7B-4D79-4A45-8FE8-6CDAF14E2798}" destId="{D9487C8E-F85A-4492-8424-412A6F6E9AA6}" srcOrd="0" destOrd="0" parTransId="{0597438D-CCDF-4B7F-8D5F-630283F5C9E4}" sibTransId="{077A7D9F-E165-4D90-B28E-F79C486A77BF}"/>
    <dgm:cxn modelId="{EA7E8A3F-C559-4926-B3DE-36D42867DE8B}" srcId="{D00C4E7B-4D79-4A45-8FE8-6CDAF14E2798}" destId="{3088485C-692E-4DCC-A6C3-C3941D09528B}" srcOrd="2" destOrd="0" parTransId="{EF58F0B5-6191-4802-BFF3-87DA76E8E3F2}" sibTransId="{BF395ABE-1388-4690-90F8-FD06D40D8569}"/>
    <dgm:cxn modelId="{82A0A044-91DE-41B6-B414-0DBEC76CE340}" type="presOf" srcId="{97791193-F9A5-41BE-9992-08F1ABBEFD90}" destId="{2113A672-CE59-4421-ABC0-071E93264F4B}" srcOrd="0" destOrd="0" presId="urn:microsoft.com/office/officeart/2005/8/layout/vList3#2"/>
    <dgm:cxn modelId="{C209C273-6E5D-4A10-946C-FCCFAC0268F2}" type="presOf" srcId="{0F0812C7-5C82-4A2F-A41D-1DA5BA60AC72}" destId="{9EEFBCD0-18A5-4986-8F10-89549CB0E64B}" srcOrd="0" destOrd="0" presId="urn:microsoft.com/office/officeart/2005/8/layout/vList3#2"/>
    <dgm:cxn modelId="{54489354-2BD2-41C7-85EE-0837C45A4DD9}" srcId="{D00C4E7B-4D79-4A45-8FE8-6CDAF14E2798}" destId="{57CA197C-90EB-4417-B0D3-C52BB37C52CA}" srcOrd="12" destOrd="0" parTransId="{24E3DBAA-8403-474C-83AF-E7007BEA2CAF}" sibTransId="{89704CD7-1B2E-421F-867F-77744AAAC66C}"/>
    <dgm:cxn modelId="{DDE9D356-A9CC-4654-8714-A6CF19DFCB9A}" type="presOf" srcId="{68DC58E7-DEB0-4E46-94CD-3DF59E72D55C}" destId="{04372CF4-D693-4FBA-9080-4B4593B0FF77}" srcOrd="0" destOrd="0" presId="urn:microsoft.com/office/officeart/2005/8/layout/vList3#2"/>
    <dgm:cxn modelId="{18E5477F-0927-4E8E-9570-CB95E5A0C750}" type="presOf" srcId="{494FD45E-4430-4BEE-B7C3-CD401999C4F8}" destId="{E695D135-D564-45B7-9FBC-69A6D4D92A2E}" srcOrd="0" destOrd="0" presId="urn:microsoft.com/office/officeart/2005/8/layout/vList3#2"/>
    <dgm:cxn modelId="{AE6CC8A0-850B-4173-B6D0-53FC3B736122}" type="presOf" srcId="{B3B173A5-2284-46B1-85BA-5DBB766C70B9}" destId="{D0B6020B-B756-491A-B185-3E49DFB94FD2}" srcOrd="0" destOrd="0" presId="urn:microsoft.com/office/officeart/2005/8/layout/vList3#2"/>
    <dgm:cxn modelId="{492D95A2-28D8-4293-91B8-AB0741E17D5F}" type="presOf" srcId="{57CA197C-90EB-4417-B0D3-C52BB37C52CA}" destId="{A6713941-AE6D-479F-8E31-4DF155D5CF2F}" srcOrd="0" destOrd="0" presId="urn:microsoft.com/office/officeart/2005/8/layout/vList3#2"/>
    <dgm:cxn modelId="{B044BCA7-AECF-4BD5-B27D-FB09AAEA55CB}" srcId="{D00C4E7B-4D79-4A45-8FE8-6CDAF14E2798}" destId="{68DC58E7-DEB0-4E46-94CD-3DF59E72D55C}" srcOrd="11" destOrd="0" parTransId="{176C135F-60AF-4E4C-A78B-1977F10674F7}" sibTransId="{C2A0E766-1D7D-4F53-AAB3-504722A3E951}"/>
    <dgm:cxn modelId="{1EEC69B2-94B8-4AC2-9D0A-012C661D8131}" srcId="{D00C4E7B-4D79-4A45-8FE8-6CDAF14E2798}" destId="{97791193-F9A5-41BE-9992-08F1ABBEFD90}" srcOrd="9" destOrd="0" parTransId="{B4A1ABC2-E315-49F8-80DC-7EE204B76D69}" sibTransId="{9AA0B47E-A1BE-4BFF-87A0-E0964A0FE3FF}"/>
    <dgm:cxn modelId="{343FA0B4-162D-4E4B-BFE6-C801173F0BBA}" srcId="{D00C4E7B-4D79-4A45-8FE8-6CDAF14E2798}" destId="{494FD45E-4430-4BEE-B7C3-CD401999C4F8}" srcOrd="1" destOrd="0" parTransId="{303AD79E-F714-48C9-BD38-FCB4EE0B438E}" sibTransId="{F6A85D31-C3B4-4D42-9724-DBB9AC004028}"/>
    <dgm:cxn modelId="{72A190B5-4B51-4FD9-9772-FEBE5A21432A}" type="presOf" srcId="{287B6035-3B64-45EA-BE94-C51E96DB7ED9}" destId="{CC5B0469-57AE-4846-8406-56FC3319448C}" srcOrd="0" destOrd="0" presId="urn:microsoft.com/office/officeart/2005/8/layout/vList3#2"/>
    <dgm:cxn modelId="{AF3B43BF-E3A9-407E-95C5-06FCEBA17DE1}" srcId="{D00C4E7B-4D79-4A45-8FE8-6CDAF14E2798}" destId="{0B8B22F0-02FD-4E6E-AE70-53AFF4F0E5C3}" srcOrd="10" destOrd="0" parTransId="{B4CE100F-ACD3-43F1-8902-BA2B56362BCA}" sibTransId="{D00ED62F-607E-4D6C-9CD7-E35C2AEAF71D}"/>
    <dgm:cxn modelId="{D816FBCA-5582-4798-A19A-8C37D94E2359}" srcId="{D00C4E7B-4D79-4A45-8FE8-6CDAF14E2798}" destId="{287B6035-3B64-45EA-BE94-C51E96DB7ED9}" srcOrd="7" destOrd="0" parTransId="{AFD75937-83AA-49E8-9023-521BBDEDB717}" sibTransId="{4269138B-112C-4DAC-97C7-AB2752854A21}"/>
    <dgm:cxn modelId="{980B97DC-6DFC-449E-9B08-1F2F25BD1EF7}" srcId="{D00C4E7B-4D79-4A45-8FE8-6CDAF14E2798}" destId="{ED2A71D5-AC4E-46FA-97A2-BE7D234CF5DF}" srcOrd="3" destOrd="0" parTransId="{C56763B6-EAD3-40B2-BC10-395BE961ABA5}" sibTransId="{46BF23CA-AABD-48F6-9DFC-5466B13F5F0F}"/>
    <dgm:cxn modelId="{CEA2A8DD-6A87-4275-9F65-9F3452319C0E}" type="presOf" srcId="{ED2A71D5-AC4E-46FA-97A2-BE7D234CF5DF}" destId="{7243A3E3-5B01-49B8-8111-C82112087A09}" srcOrd="0" destOrd="0" presId="urn:microsoft.com/office/officeart/2005/8/layout/vList3#2"/>
    <dgm:cxn modelId="{C18CA7E5-9E36-40F9-9B2F-2BFB172DF405}" type="presOf" srcId="{0B8B22F0-02FD-4E6E-AE70-53AFF4F0E5C3}" destId="{332103FC-42B3-441F-9C8A-192E79ABA28F}" srcOrd="0" destOrd="0" presId="urn:microsoft.com/office/officeart/2005/8/layout/vList3#2"/>
    <dgm:cxn modelId="{CCED85E6-C1A9-434B-AB52-92023603EC4E}" type="presOf" srcId="{D00C4E7B-4D79-4A45-8FE8-6CDAF14E2798}" destId="{2AA4D158-2E07-486F-B3BE-34693731EE83}" srcOrd="0" destOrd="0" presId="urn:microsoft.com/office/officeart/2005/8/layout/vList3#2"/>
    <dgm:cxn modelId="{31BB4DF0-5B1E-4B4C-9FCE-F385E2FF2CCF}" srcId="{D00C4E7B-4D79-4A45-8FE8-6CDAF14E2798}" destId="{2A5AEF83-6298-4E76-88A1-FA34900186AF}" srcOrd="8" destOrd="0" parTransId="{4A19D96F-1B80-4FDF-ADAA-CC9364D23292}" sibTransId="{C4B31C3E-813B-4D49-935C-E29EADE2A420}"/>
    <dgm:cxn modelId="{67D174F8-B509-4BCF-A4CC-5EBA0420B359}" srcId="{D00C4E7B-4D79-4A45-8FE8-6CDAF14E2798}" destId="{B3B173A5-2284-46B1-85BA-5DBB766C70B9}" srcOrd="4" destOrd="0" parTransId="{BCB72363-E6D6-49D2-B73B-5785D3C72D22}" sibTransId="{14F692E2-1FF3-44F2-9DF8-739E63045A97}"/>
    <dgm:cxn modelId="{0B24DEFD-9185-4826-A71C-223F28364799}" type="presOf" srcId="{55D4C609-5DF6-4B22-BDFA-A47AF1B509C1}" destId="{9152F57A-815B-4297-8C41-50563ABA9C59}" srcOrd="0" destOrd="0" presId="urn:microsoft.com/office/officeart/2005/8/layout/vList3#2"/>
    <dgm:cxn modelId="{DFD30CFE-50CD-4025-B8AB-90B38904C0BE}" type="presOf" srcId="{D9487C8E-F85A-4492-8424-412A6F6E9AA6}" destId="{5C5EC1B6-EAD6-4016-AF96-6DE7946F1E9E}" srcOrd="0" destOrd="0" presId="urn:microsoft.com/office/officeart/2005/8/layout/vList3#2"/>
    <dgm:cxn modelId="{DAF2345A-90C9-435E-8731-D0DBCD2987FC}" type="presParOf" srcId="{2AA4D158-2E07-486F-B3BE-34693731EE83}" destId="{52E6DB40-AFB3-4DE7-8B24-2887FDB00909}" srcOrd="0" destOrd="0" presId="urn:microsoft.com/office/officeart/2005/8/layout/vList3#2"/>
    <dgm:cxn modelId="{1E71239B-D913-43A6-90D1-3A7468C9BCE5}" type="presParOf" srcId="{52E6DB40-AFB3-4DE7-8B24-2887FDB00909}" destId="{3F5152F6-6BD3-44EE-BD61-01FE6FFD5876}" srcOrd="0" destOrd="0" presId="urn:microsoft.com/office/officeart/2005/8/layout/vList3#2"/>
    <dgm:cxn modelId="{94475527-E24F-4040-9D47-59F15ECCF154}" type="presParOf" srcId="{52E6DB40-AFB3-4DE7-8B24-2887FDB00909}" destId="{5C5EC1B6-EAD6-4016-AF96-6DE7946F1E9E}" srcOrd="1" destOrd="0" presId="urn:microsoft.com/office/officeart/2005/8/layout/vList3#2"/>
    <dgm:cxn modelId="{71605318-25EF-43A1-8C89-EEA2CFD0CC8F}" type="presParOf" srcId="{2AA4D158-2E07-486F-B3BE-34693731EE83}" destId="{3227113B-83D9-427D-A817-7978BF646A8F}" srcOrd="1" destOrd="0" presId="urn:microsoft.com/office/officeart/2005/8/layout/vList3#2"/>
    <dgm:cxn modelId="{A8EA404A-9998-48D7-B6F1-28C484D494A2}" type="presParOf" srcId="{2AA4D158-2E07-486F-B3BE-34693731EE83}" destId="{D2CC9350-9646-4CC3-8318-48D1CF063A5C}" srcOrd="2" destOrd="0" presId="urn:microsoft.com/office/officeart/2005/8/layout/vList3#2"/>
    <dgm:cxn modelId="{FAB48E3D-0A0C-48B7-8C17-80DAC4151945}" type="presParOf" srcId="{D2CC9350-9646-4CC3-8318-48D1CF063A5C}" destId="{E4DF7118-DCFD-4DD4-ACF6-09B2C1F3D93B}" srcOrd="0" destOrd="0" presId="urn:microsoft.com/office/officeart/2005/8/layout/vList3#2"/>
    <dgm:cxn modelId="{19B2A710-0184-487F-B18D-B21F9B854A97}" type="presParOf" srcId="{D2CC9350-9646-4CC3-8318-48D1CF063A5C}" destId="{E695D135-D564-45B7-9FBC-69A6D4D92A2E}" srcOrd="1" destOrd="0" presId="urn:microsoft.com/office/officeart/2005/8/layout/vList3#2"/>
    <dgm:cxn modelId="{B0369CA9-B05C-4A6C-9A6E-393270AFE099}" type="presParOf" srcId="{2AA4D158-2E07-486F-B3BE-34693731EE83}" destId="{3317C522-E8F7-4BEE-A073-E6D99C6AE8B4}" srcOrd="3" destOrd="0" presId="urn:microsoft.com/office/officeart/2005/8/layout/vList3#2"/>
    <dgm:cxn modelId="{D109D10C-9EEF-4957-AD37-9BD1F9307062}" type="presParOf" srcId="{2AA4D158-2E07-486F-B3BE-34693731EE83}" destId="{F9AEDAFC-A4AE-428D-9720-33AC34F2C3B2}" srcOrd="4" destOrd="0" presId="urn:microsoft.com/office/officeart/2005/8/layout/vList3#2"/>
    <dgm:cxn modelId="{D94763F9-5DB5-4BBD-A422-F01332C33EE8}" type="presParOf" srcId="{F9AEDAFC-A4AE-428D-9720-33AC34F2C3B2}" destId="{6934906D-EEF6-4EB1-9FDE-BA1AA3804A4D}" srcOrd="0" destOrd="0" presId="urn:microsoft.com/office/officeart/2005/8/layout/vList3#2"/>
    <dgm:cxn modelId="{3C4A266E-7D81-49C1-8C10-77554462D95E}" type="presParOf" srcId="{F9AEDAFC-A4AE-428D-9720-33AC34F2C3B2}" destId="{ECB6D97B-5E73-47EA-9F07-686A3A3A2F38}" srcOrd="1" destOrd="0" presId="urn:microsoft.com/office/officeart/2005/8/layout/vList3#2"/>
    <dgm:cxn modelId="{3747953E-C0B7-406F-8AC6-CD01EADF72C7}" type="presParOf" srcId="{2AA4D158-2E07-486F-B3BE-34693731EE83}" destId="{E5B15C54-0C1D-4678-B731-0695C11BEF19}" srcOrd="5" destOrd="0" presId="urn:microsoft.com/office/officeart/2005/8/layout/vList3#2"/>
    <dgm:cxn modelId="{B97911AF-3D1A-4BF6-B5CF-D5BA7349AA9E}" type="presParOf" srcId="{2AA4D158-2E07-486F-B3BE-34693731EE83}" destId="{BD379CB4-F426-4994-AE16-C95A6C7E62D4}" srcOrd="6" destOrd="0" presId="urn:microsoft.com/office/officeart/2005/8/layout/vList3#2"/>
    <dgm:cxn modelId="{8CFA499F-2CA2-470F-A707-8C72EE32CC68}" type="presParOf" srcId="{BD379CB4-F426-4994-AE16-C95A6C7E62D4}" destId="{2CE4C9D2-BDA5-4F21-8A9A-248F22BF34DC}" srcOrd="0" destOrd="0" presId="urn:microsoft.com/office/officeart/2005/8/layout/vList3#2"/>
    <dgm:cxn modelId="{5E2ACF69-8AB7-45B4-BA70-71FC957BEA3E}" type="presParOf" srcId="{BD379CB4-F426-4994-AE16-C95A6C7E62D4}" destId="{7243A3E3-5B01-49B8-8111-C82112087A09}" srcOrd="1" destOrd="0" presId="urn:microsoft.com/office/officeart/2005/8/layout/vList3#2"/>
    <dgm:cxn modelId="{FB6B0821-8BEC-4184-B79D-7B632CE321EE}" type="presParOf" srcId="{2AA4D158-2E07-486F-B3BE-34693731EE83}" destId="{B7194B0F-C128-458A-89CF-E7A074F60F54}" srcOrd="7" destOrd="0" presId="urn:microsoft.com/office/officeart/2005/8/layout/vList3#2"/>
    <dgm:cxn modelId="{33734F73-2ABE-4AC9-B1AB-628BCC76A9BA}" type="presParOf" srcId="{2AA4D158-2E07-486F-B3BE-34693731EE83}" destId="{6FBDA349-6C8C-4103-9528-0020F777D74D}" srcOrd="8" destOrd="0" presId="urn:microsoft.com/office/officeart/2005/8/layout/vList3#2"/>
    <dgm:cxn modelId="{091C6B6F-DC17-4228-B5B2-F48CA0AE0EFF}" type="presParOf" srcId="{6FBDA349-6C8C-4103-9528-0020F777D74D}" destId="{EC0D2418-4D39-40B1-A98F-981E56B5BBEF}" srcOrd="0" destOrd="0" presId="urn:microsoft.com/office/officeart/2005/8/layout/vList3#2"/>
    <dgm:cxn modelId="{02787377-CAD9-4293-A092-CFBFC66339C3}" type="presParOf" srcId="{6FBDA349-6C8C-4103-9528-0020F777D74D}" destId="{D0B6020B-B756-491A-B185-3E49DFB94FD2}" srcOrd="1" destOrd="0" presId="urn:microsoft.com/office/officeart/2005/8/layout/vList3#2"/>
    <dgm:cxn modelId="{114E2D3E-1804-4D19-B386-9D8705208E18}" type="presParOf" srcId="{2AA4D158-2E07-486F-B3BE-34693731EE83}" destId="{154F2B03-095B-4CD1-89EF-D45939142E07}" srcOrd="9" destOrd="0" presId="urn:microsoft.com/office/officeart/2005/8/layout/vList3#2"/>
    <dgm:cxn modelId="{43AEFF05-90DB-4BFD-89DE-E21842C46A05}" type="presParOf" srcId="{2AA4D158-2E07-486F-B3BE-34693731EE83}" destId="{52F01F63-1E3E-4731-A681-339C10B95FC4}" srcOrd="10" destOrd="0" presId="urn:microsoft.com/office/officeart/2005/8/layout/vList3#2"/>
    <dgm:cxn modelId="{2258534D-F6A5-4601-9FE0-6629596CDE00}" type="presParOf" srcId="{52F01F63-1E3E-4731-A681-339C10B95FC4}" destId="{230E3AD4-37EC-44AA-9B18-E5092C054D39}" srcOrd="0" destOrd="0" presId="urn:microsoft.com/office/officeart/2005/8/layout/vList3#2"/>
    <dgm:cxn modelId="{DEC42BF9-9226-4D06-BB16-4EDBB5944A0C}" type="presParOf" srcId="{52F01F63-1E3E-4731-A681-339C10B95FC4}" destId="{9EEFBCD0-18A5-4986-8F10-89549CB0E64B}" srcOrd="1" destOrd="0" presId="urn:microsoft.com/office/officeart/2005/8/layout/vList3#2"/>
    <dgm:cxn modelId="{6CC53F9F-EAD6-4AF7-A460-7E52B5123D6F}" type="presParOf" srcId="{2AA4D158-2E07-486F-B3BE-34693731EE83}" destId="{4AC93996-1EE7-478B-AFC0-C013E32450BD}" srcOrd="11" destOrd="0" presId="urn:microsoft.com/office/officeart/2005/8/layout/vList3#2"/>
    <dgm:cxn modelId="{910D1230-8FC9-431C-BFB9-93C0EFF25D0A}" type="presParOf" srcId="{2AA4D158-2E07-486F-B3BE-34693731EE83}" destId="{EC2BD02F-0EA9-42EA-919F-AFDBCD7FD1EC}" srcOrd="12" destOrd="0" presId="urn:microsoft.com/office/officeart/2005/8/layout/vList3#2"/>
    <dgm:cxn modelId="{57121949-4B36-4219-9557-3E2D0FD3C49F}" type="presParOf" srcId="{EC2BD02F-0EA9-42EA-919F-AFDBCD7FD1EC}" destId="{E23EDA71-A87A-44F8-9A76-5B3444BD4ACC}" srcOrd="0" destOrd="0" presId="urn:microsoft.com/office/officeart/2005/8/layout/vList3#2"/>
    <dgm:cxn modelId="{0EFE7A63-6610-410E-84F5-43867761B418}" type="presParOf" srcId="{EC2BD02F-0EA9-42EA-919F-AFDBCD7FD1EC}" destId="{9152F57A-815B-4297-8C41-50563ABA9C59}" srcOrd="1" destOrd="0" presId="urn:microsoft.com/office/officeart/2005/8/layout/vList3#2"/>
    <dgm:cxn modelId="{7ED8CAAD-ADDD-4931-9421-29AA4B73A05A}" type="presParOf" srcId="{2AA4D158-2E07-486F-B3BE-34693731EE83}" destId="{3A3A1435-3C39-4735-9780-25B7B47A73D6}" srcOrd="13" destOrd="0" presId="urn:microsoft.com/office/officeart/2005/8/layout/vList3#2"/>
    <dgm:cxn modelId="{26084780-29A2-499F-8EDE-545D80541B26}" type="presParOf" srcId="{2AA4D158-2E07-486F-B3BE-34693731EE83}" destId="{3B19357C-9C36-4F4D-B17A-0A35BE4342C9}" srcOrd="14" destOrd="0" presId="urn:microsoft.com/office/officeart/2005/8/layout/vList3#2"/>
    <dgm:cxn modelId="{C087E799-7CCE-4C98-9D5B-81FD3EB5838F}" type="presParOf" srcId="{3B19357C-9C36-4F4D-B17A-0A35BE4342C9}" destId="{49EA58BA-0723-4759-A43B-787BEBB42B36}" srcOrd="0" destOrd="0" presId="urn:microsoft.com/office/officeart/2005/8/layout/vList3#2"/>
    <dgm:cxn modelId="{FEC73642-EF31-41B1-9EBC-2ED094C2F0C8}" type="presParOf" srcId="{3B19357C-9C36-4F4D-B17A-0A35BE4342C9}" destId="{CC5B0469-57AE-4846-8406-56FC3319448C}" srcOrd="1" destOrd="0" presId="urn:microsoft.com/office/officeart/2005/8/layout/vList3#2"/>
    <dgm:cxn modelId="{F5B76DBA-6BA5-4EA5-B88C-216950865980}" type="presParOf" srcId="{2AA4D158-2E07-486F-B3BE-34693731EE83}" destId="{10553150-BB9A-45F6-AF9C-98BF2A9B8E3F}" srcOrd="15" destOrd="0" presId="urn:microsoft.com/office/officeart/2005/8/layout/vList3#2"/>
    <dgm:cxn modelId="{4B183C32-2797-49B9-AD66-A23B1B8D1052}" type="presParOf" srcId="{2AA4D158-2E07-486F-B3BE-34693731EE83}" destId="{21F55E0D-274F-4FCB-BB75-C23732267F5E}" srcOrd="16" destOrd="0" presId="urn:microsoft.com/office/officeart/2005/8/layout/vList3#2"/>
    <dgm:cxn modelId="{71103A99-FF97-4C7A-B7B0-C27CC68FF68B}" type="presParOf" srcId="{21F55E0D-274F-4FCB-BB75-C23732267F5E}" destId="{33D3D5E8-F95A-47E5-88F3-25705CFB0231}" srcOrd="0" destOrd="0" presId="urn:microsoft.com/office/officeart/2005/8/layout/vList3#2"/>
    <dgm:cxn modelId="{C987B7AB-E3F4-4193-B711-CF006E2A19BF}" type="presParOf" srcId="{21F55E0D-274F-4FCB-BB75-C23732267F5E}" destId="{9A874C55-772D-480B-8AA3-56B3058FCBB9}" srcOrd="1" destOrd="0" presId="urn:microsoft.com/office/officeart/2005/8/layout/vList3#2"/>
    <dgm:cxn modelId="{C378244F-8E64-4124-89B3-F8FC4743825B}" type="presParOf" srcId="{2AA4D158-2E07-486F-B3BE-34693731EE83}" destId="{FD9CCA45-BEBA-4D21-A1F2-A053A2B58FC6}" srcOrd="17" destOrd="0" presId="urn:microsoft.com/office/officeart/2005/8/layout/vList3#2"/>
    <dgm:cxn modelId="{4F638001-B6A4-4717-B77E-D693E354E1C8}" type="presParOf" srcId="{2AA4D158-2E07-486F-B3BE-34693731EE83}" destId="{9B07A7FC-8550-4F42-936E-15140397FC5C}" srcOrd="18" destOrd="0" presId="urn:microsoft.com/office/officeart/2005/8/layout/vList3#2"/>
    <dgm:cxn modelId="{DD58AF43-133B-4756-B09B-BBDD0D8C050D}" type="presParOf" srcId="{9B07A7FC-8550-4F42-936E-15140397FC5C}" destId="{D43077D2-D480-4B59-839E-66CC7807F8D5}" srcOrd="0" destOrd="0" presId="urn:microsoft.com/office/officeart/2005/8/layout/vList3#2"/>
    <dgm:cxn modelId="{B60BD139-68D6-4FE4-A182-C9E6044E5343}" type="presParOf" srcId="{9B07A7FC-8550-4F42-936E-15140397FC5C}" destId="{2113A672-CE59-4421-ABC0-071E93264F4B}" srcOrd="1" destOrd="0" presId="urn:microsoft.com/office/officeart/2005/8/layout/vList3#2"/>
    <dgm:cxn modelId="{EA47D05A-0E9A-4E42-B745-84D85DDE60DC}" type="presParOf" srcId="{2AA4D158-2E07-486F-B3BE-34693731EE83}" destId="{04734D4C-8075-4BDA-A187-B493A6C62C90}" srcOrd="19" destOrd="0" presId="urn:microsoft.com/office/officeart/2005/8/layout/vList3#2"/>
    <dgm:cxn modelId="{84E6285A-02EB-4170-B5A3-527D19C563DA}" type="presParOf" srcId="{2AA4D158-2E07-486F-B3BE-34693731EE83}" destId="{00F5F3AF-30CC-48A7-A4A9-CDDC5D32454C}" srcOrd="20" destOrd="0" presId="urn:microsoft.com/office/officeart/2005/8/layout/vList3#2"/>
    <dgm:cxn modelId="{236B79A8-2A64-4E96-A982-22469243C8D8}" type="presParOf" srcId="{00F5F3AF-30CC-48A7-A4A9-CDDC5D32454C}" destId="{D607DEB5-062A-49FA-9EC7-218EC595A790}" srcOrd="0" destOrd="0" presId="urn:microsoft.com/office/officeart/2005/8/layout/vList3#2"/>
    <dgm:cxn modelId="{196E6B1F-E54F-4737-A97B-25BC75C894FE}" type="presParOf" srcId="{00F5F3AF-30CC-48A7-A4A9-CDDC5D32454C}" destId="{332103FC-42B3-441F-9C8A-192E79ABA28F}" srcOrd="1" destOrd="0" presId="urn:microsoft.com/office/officeart/2005/8/layout/vList3#2"/>
    <dgm:cxn modelId="{582EAE24-C10E-42B0-B850-5B4CFD6AF5B5}" type="presParOf" srcId="{2AA4D158-2E07-486F-B3BE-34693731EE83}" destId="{A937A8F1-2C2F-4874-BF95-238301EAEDB7}" srcOrd="21" destOrd="0" presId="urn:microsoft.com/office/officeart/2005/8/layout/vList3#2"/>
    <dgm:cxn modelId="{70C852A5-0ADF-4163-90E4-AC8FE6C654BE}" type="presParOf" srcId="{2AA4D158-2E07-486F-B3BE-34693731EE83}" destId="{6F4575C3-D5D5-439F-9898-FA27899DBF33}" srcOrd="22" destOrd="0" presId="urn:microsoft.com/office/officeart/2005/8/layout/vList3#2"/>
    <dgm:cxn modelId="{F5065CB2-69D5-4896-BEED-B305EE3787EF}" type="presParOf" srcId="{6F4575C3-D5D5-439F-9898-FA27899DBF33}" destId="{EE84E3D0-D25A-4719-B21B-450A47DA99D2}" srcOrd="0" destOrd="0" presId="urn:microsoft.com/office/officeart/2005/8/layout/vList3#2"/>
    <dgm:cxn modelId="{F518DA6B-DDB8-4610-BD3A-8DAF2478811F}" type="presParOf" srcId="{6F4575C3-D5D5-439F-9898-FA27899DBF33}" destId="{04372CF4-D693-4FBA-9080-4B4593B0FF77}" srcOrd="1" destOrd="0" presId="urn:microsoft.com/office/officeart/2005/8/layout/vList3#2"/>
    <dgm:cxn modelId="{136E91B1-4CC6-424A-9930-6F9D073C79F7}" type="presParOf" srcId="{2AA4D158-2E07-486F-B3BE-34693731EE83}" destId="{3FD08A9E-32A2-470E-B67D-BDC35C969438}" srcOrd="23" destOrd="0" presId="urn:microsoft.com/office/officeart/2005/8/layout/vList3#2"/>
    <dgm:cxn modelId="{A04CB74A-1E9D-43F2-A5B4-B5AA53398FA8}" type="presParOf" srcId="{2AA4D158-2E07-486F-B3BE-34693731EE83}" destId="{3ACF697F-32F9-4920-9C76-B3B3CF1383D8}" srcOrd="24" destOrd="0" presId="urn:microsoft.com/office/officeart/2005/8/layout/vList3#2"/>
    <dgm:cxn modelId="{0F5C0097-1A77-4587-B8E8-45BE3B731F14}" type="presParOf" srcId="{3ACF697F-32F9-4920-9C76-B3B3CF1383D8}" destId="{9114E98E-289F-411F-AD89-744155D82A9B}" srcOrd="0" destOrd="0" presId="urn:microsoft.com/office/officeart/2005/8/layout/vList3#2"/>
    <dgm:cxn modelId="{754ADC00-B7C3-4267-A13F-019F7E60D428}" type="presParOf" srcId="{3ACF697F-32F9-4920-9C76-B3B3CF1383D8}" destId="{A6713941-AE6D-479F-8E31-4DF155D5CF2F}"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06A902-0378-40E2-B430-B7E8DEE6196D}">
      <dsp:nvSpPr>
        <dsp:cNvPr id="0" name=""/>
        <dsp:cNvSpPr/>
      </dsp:nvSpPr>
      <dsp:spPr>
        <a:xfrm rot="10800000">
          <a:off x="2086447" y="191"/>
          <a:ext cx="7730518" cy="55714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5686" tIns="95250" rIns="177800" bIns="95250" numCol="1" spcCol="1270" anchor="ctr" anchorCtr="0">
          <a:noAutofit/>
        </a:bodyPr>
        <a:lstStyle/>
        <a:p>
          <a:pPr marL="0" lvl="0" indent="0" algn="just" defTabSz="1111250">
            <a:lnSpc>
              <a:spcPct val="90000"/>
            </a:lnSpc>
            <a:spcBef>
              <a:spcPct val="0"/>
            </a:spcBef>
            <a:spcAft>
              <a:spcPct val="35000"/>
            </a:spcAft>
            <a:buNone/>
          </a:pPr>
          <a:r>
            <a:rPr lang="en-IN" sz="2500" kern="1200">
              <a:latin typeface="Century Schoolbook" pitchFamily="18" charset="0"/>
            </a:rPr>
            <a:t>• Final assembly operations </a:t>
          </a:r>
          <a:endParaRPr lang="en-US" sz="2500" kern="1200"/>
        </a:p>
      </dsp:txBody>
      <dsp:txXfrm rot="10800000">
        <a:off x="2225733" y="191"/>
        <a:ext cx="7591232" cy="557146"/>
      </dsp:txXfrm>
    </dsp:sp>
    <dsp:sp modelId="{D237F187-4DB7-4AC5-8910-5827FF75EB54}">
      <dsp:nvSpPr>
        <dsp:cNvPr id="0" name=""/>
        <dsp:cNvSpPr/>
      </dsp:nvSpPr>
      <dsp:spPr>
        <a:xfrm>
          <a:off x="1807874" y="191"/>
          <a:ext cx="557146" cy="55714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77ECAFA-3778-46EC-B6E5-7210CC9E6984}">
      <dsp:nvSpPr>
        <dsp:cNvPr id="0" name=""/>
        <dsp:cNvSpPr/>
      </dsp:nvSpPr>
      <dsp:spPr>
        <a:xfrm rot="10800000">
          <a:off x="2086447" y="702957"/>
          <a:ext cx="7730518" cy="557146"/>
        </a:xfrm>
        <a:prstGeom prst="homePlate">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5686" tIns="95250" rIns="177800" bIns="95250" numCol="1" spcCol="1270" anchor="ctr" anchorCtr="0">
          <a:noAutofit/>
        </a:bodyPr>
        <a:lstStyle/>
        <a:p>
          <a:pPr marL="0" lvl="0" indent="0" algn="just" defTabSz="1111250">
            <a:lnSpc>
              <a:spcPct val="90000"/>
            </a:lnSpc>
            <a:spcBef>
              <a:spcPct val="0"/>
            </a:spcBef>
            <a:spcAft>
              <a:spcPct val="35000"/>
            </a:spcAft>
            <a:buNone/>
          </a:pPr>
          <a:r>
            <a:rPr lang="en-IN" sz="2500" kern="1200" dirty="0">
              <a:latin typeface="Bookman Old Style" panose="02050604050505020204" pitchFamily="18" charset="0"/>
            </a:rPr>
            <a:t>• Types of stitches &amp; seams </a:t>
          </a:r>
        </a:p>
      </dsp:txBody>
      <dsp:txXfrm rot="10800000">
        <a:off x="2225733" y="702957"/>
        <a:ext cx="7591232" cy="557146"/>
      </dsp:txXfrm>
    </dsp:sp>
    <dsp:sp modelId="{AD08D32D-F9C8-415D-8D3D-F696189FD894}">
      <dsp:nvSpPr>
        <dsp:cNvPr id="0" name=""/>
        <dsp:cNvSpPr/>
      </dsp:nvSpPr>
      <dsp:spPr>
        <a:xfrm>
          <a:off x="1807874" y="702957"/>
          <a:ext cx="557146" cy="55714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6555A36-1560-4AD3-9825-85E795DA2EE8}">
      <dsp:nvSpPr>
        <dsp:cNvPr id="0" name=""/>
        <dsp:cNvSpPr/>
      </dsp:nvSpPr>
      <dsp:spPr>
        <a:xfrm rot="10800000">
          <a:off x="2086447" y="1405722"/>
          <a:ext cx="7730518" cy="557146"/>
        </a:xfrm>
        <a:prstGeom prst="homePlate">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5686" tIns="95250" rIns="177800" bIns="95250" numCol="1" spcCol="1270" anchor="ctr" anchorCtr="0">
          <a:noAutofit/>
        </a:bodyPr>
        <a:lstStyle/>
        <a:p>
          <a:pPr marL="0" lvl="0" indent="0" algn="just" defTabSz="1111250">
            <a:lnSpc>
              <a:spcPct val="90000"/>
            </a:lnSpc>
            <a:spcBef>
              <a:spcPct val="0"/>
            </a:spcBef>
            <a:spcAft>
              <a:spcPct val="35000"/>
            </a:spcAft>
            <a:buNone/>
          </a:pPr>
          <a:r>
            <a:rPr lang="en-IN" sz="2500" kern="1200" dirty="0">
              <a:latin typeface="Bookman Old Style" panose="02050604050505020204" pitchFamily="18" charset="0"/>
            </a:rPr>
            <a:t>• Finishing operations 	</a:t>
          </a:r>
        </a:p>
      </dsp:txBody>
      <dsp:txXfrm rot="10800000">
        <a:off x="2225733" y="1405722"/>
        <a:ext cx="7591232" cy="557146"/>
      </dsp:txXfrm>
    </dsp:sp>
    <dsp:sp modelId="{4EB03A17-A3F1-464A-9E76-BD02103458FE}">
      <dsp:nvSpPr>
        <dsp:cNvPr id="0" name=""/>
        <dsp:cNvSpPr/>
      </dsp:nvSpPr>
      <dsp:spPr>
        <a:xfrm>
          <a:off x="1807874" y="1405722"/>
          <a:ext cx="557146" cy="55714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9B4670-9E9E-439F-A79F-55A43919D482}">
      <dsp:nvSpPr>
        <dsp:cNvPr id="0" name=""/>
        <dsp:cNvSpPr/>
      </dsp:nvSpPr>
      <dsp:spPr>
        <a:xfrm rot="10800000">
          <a:off x="2086447" y="2108487"/>
          <a:ext cx="7730518" cy="557146"/>
        </a:xfrm>
        <a:prstGeom prst="homePlate">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5686" tIns="95250" rIns="177800" bIns="95250" numCol="1" spcCol="1270" anchor="ctr" anchorCtr="0">
          <a:noAutofit/>
        </a:bodyPr>
        <a:lstStyle/>
        <a:p>
          <a:pPr marL="0" lvl="0" indent="0" algn="just" defTabSz="1111250">
            <a:lnSpc>
              <a:spcPct val="90000"/>
            </a:lnSpc>
            <a:spcBef>
              <a:spcPct val="0"/>
            </a:spcBef>
            <a:spcAft>
              <a:spcPct val="35000"/>
            </a:spcAft>
            <a:buNone/>
          </a:pPr>
          <a:r>
            <a:rPr lang="en-IN" sz="2500" kern="1200" dirty="0">
              <a:latin typeface="Bookman Old Style" panose="02050604050505020204" pitchFamily="18" charset="0"/>
            </a:rPr>
            <a:t>• Colour matching/shading of materials </a:t>
          </a:r>
        </a:p>
      </dsp:txBody>
      <dsp:txXfrm rot="10800000">
        <a:off x="2225733" y="2108487"/>
        <a:ext cx="7591232" cy="557146"/>
      </dsp:txXfrm>
    </dsp:sp>
    <dsp:sp modelId="{94BE9687-31C5-4AD0-B7DA-8A6D13E793EE}">
      <dsp:nvSpPr>
        <dsp:cNvPr id="0" name=""/>
        <dsp:cNvSpPr/>
      </dsp:nvSpPr>
      <dsp:spPr>
        <a:xfrm>
          <a:off x="1807874" y="2108487"/>
          <a:ext cx="557146" cy="55714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EE834C5-781D-4AF3-A50C-A649E0EB7B5D}">
      <dsp:nvSpPr>
        <dsp:cNvPr id="0" name=""/>
        <dsp:cNvSpPr/>
      </dsp:nvSpPr>
      <dsp:spPr>
        <a:xfrm rot="10800000">
          <a:off x="2086447" y="2811252"/>
          <a:ext cx="7730518" cy="557146"/>
        </a:xfrm>
        <a:prstGeom prst="homePlate">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5686" tIns="95250" rIns="177800" bIns="95250" numCol="1" spcCol="1270" anchor="ctr" anchorCtr="0">
          <a:noAutofit/>
        </a:bodyPr>
        <a:lstStyle/>
        <a:p>
          <a:pPr marL="0" lvl="0" indent="0" algn="just" defTabSz="1111250">
            <a:lnSpc>
              <a:spcPct val="90000"/>
            </a:lnSpc>
            <a:spcBef>
              <a:spcPct val="0"/>
            </a:spcBef>
            <a:spcAft>
              <a:spcPct val="35000"/>
            </a:spcAft>
            <a:buNone/>
          </a:pPr>
          <a:r>
            <a:rPr lang="en-IN" sz="2500" kern="1200" dirty="0">
              <a:latin typeface="Bookman Old Style" panose="02050604050505020204" pitchFamily="18" charset="0"/>
            </a:rPr>
            <a:t>• Quality of stitches &amp; seams</a:t>
          </a:r>
        </a:p>
      </dsp:txBody>
      <dsp:txXfrm rot="10800000">
        <a:off x="2225733" y="2811252"/>
        <a:ext cx="7591232" cy="557146"/>
      </dsp:txXfrm>
    </dsp:sp>
    <dsp:sp modelId="{1A385AFD-8C1A-4FDA-920B-0D8A92592151}">
      <dsp:nvSpPr>
        <dsp:cNvPr id="0" name=""/>
        <dsp:cNvSpPr/>
      </dsp:nvSpPr>
      <dsp:spPr>
        <a:xfrm>
          <a:off x="1807874" y="2811252"/>
          <a:ext cx="557146" cy="55714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3EFEF13-23AB-4DAA-8D67-E0D141961330}">
      <dsp:nvSpPr>
        <dsp:cNvPr id="0" name=""/>
        <dsp:cNvSpPr/>
      </dsp:nvSpPr>
      <dsp:spPr>
        <a:xfrm rot="10800000">
          <a:off x="2086447" y="3514017"/>
          <a:ext cx="7730518" cy="55714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5686" tIns="95250" rIns="177800" bIns="95250" numCol="1" spcCol="1270" anchor="ctr" anchorCtr="0">
          <a:noAutofit/>
        </a:bodyPr>
        <a:lstStyle/>
        <a:p>
          <a:pPr marL="0" lvl="0" indent="0" algn="just" defTabSz="1111250">
            <a:lnSpc>
              <a:spcPct val="90000"/>
            </a:lnSpc>
            <a:spcBef>
              <a:spcPct val="0"/>
            </a:spcBef>
            <a:spcAft>
              <a:spcPct val="35000"/>
            </a:spcAft>
            <a:buNone/>
          </a:pPr>
          <a:r>
            <a:rPr lang="en-IN" sz="2500" kern="1200" dirty="0">
              <a:latin typeface="Bookman Old Style" panose="02050604050505020204" pitchFamily="18" charset="0"/>
            </a:rPr>
            <a:t>• Consistency &amp; overall appearance</a:t>
          </a:r>
        </a:p>
      </dsp:txBody>
      <dsp:txXfrm rot="10800000">
        <a:off x="2225733" y="3514017"/>
        <a:ext cx="7591232" cy="557146"/>
      </dsp:txXfrm>
    </dsp:sp>
    <dsp:sp modelId="{F05434BC-3B0B-4401-B780-B17E41BACEF9}">
      <dsp:nvSpPr>
        <dsp:cNvPr id="0" name=""/>
        <dsp:cNvSpPr/>
      </dsp:nvSpPr>
      <dsp:spPr>
        <a:xfrm>
          <a:off x="1807874" y="3514017"/>
          <a:ext cx="557146" cy="55714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5EC1B6-EAD6-4016-AF96-6DE7946F1E9E}">
      <dsp:nvSpPr>
        <dsp:cNvPr id="0" name=""/>
        <dsp:cNvSpPr/>
      </dsp:nvSpPr>
      <dsp:spPr>
        <a:xfrm rot="10800000">
          <a:off x="2394223" y="2686"/>
          <a:ext cx="9193981" cy="31378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Name of the customer</a:t>
          </a:r>
          <a:r>
            <a:rPr lang="en-IN" sz="1400" kern="1200" dirty="0">
              <a:latin typeface="Century Schoolbook" pitchFamily="18" charset="0"/>
              <a:ea typeface="Times New Roman" panose="02020603050405020304" pitchFamily="18" charset="0"/>
              <a:cs typeface="Times New Roman" panose="02020603050405020304" pitchFamily="18" charset="0"/>
            </a:rPr>
            <a:t>: Buyer’s name (e.g. Jockey)</a:t>
          </a:r>
          <a:endParaRPr lang="en-US" sz="1400" kern="1200" dirty="0"/>
        </a:p>
      </dsp:txBody>
      <dsp:txXfrm rot="10800000">
        <a:off x="2472669" y="2686"/>
        <a:ext cx="9115535" cy="313783"/>
      </dsp:txXfrm>
    </dsp:sp>
    <dsp:sp modelId="{3F5152F6-6BD3-44EE-BD61-01FE6FFD5876}">
      <dsp:nvSpPr>
        <dsp:cNvPr id="0" name=""/>
        <dsp:cNvSpPr/>
      </dsp:nvSpPr>
      <dsp:spPr>
        <a:xfrm>
          <a:off x="2237331" y="2686"/>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695D135-D564-45B7-9FBC-69A6D4D92A2E}">
      <dsp:nvSpPr>
        <dsp:cNvPr id="0" name=""/>
        <dsp:cNvSpPr/>
      </dsp:nvSpPr>
      <dsp:spPr>
        <a:xfrm rot="10800000">
          <a:off x="2394223" y="403298"/>
          <a:ext cx="9193981" cy="313783"/>
        </a:xfrm>
        <a:prstGeom prst="homePlate">
          <a:avLst/>
        </a:prstGeom>
        <a:gradFill rotWithShape="0">
          <a:gsLst>
            <a:gs pos="0">
              <a:schemeClr val="accent4">
                <a:hueOff val="-372064"/>
                <a:satOff val="2242"/>
                <a:lumOff val="180"/>
                <a:alphaOff val="0"/>
                <a:shade val="51000"/>
                <a:satMod val="130000"/>
              </a:schemeClr>
            </a:gs>
            <a:gs pos="80000">
              <a:schemeClr val="accent4">
                <a:hueOff val="-372064"/>
                <a:satOff val="2242"/>
                <a:lumOff val="180"/>
                <a:alphaOff val="0"/>
                <a:shade val="93000"/>
                <a:satMod val="130000"/>
              </a:schemeClr>
            </a:gs>
            <a:gs pos="100000">
              <a:schemeClr val="accent4">
                <a:hueOff val="-372064"/>
                <a:satOff val="2242"/>
                <a:lumOff val="18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Date</a:t>
          </a:r>
          <a:r>
            <a:rPr lang="en-IN" sz="1400" kern="1200" dirty="0">
              <a:latin typeface="Century Schoolbook" pitchFamily="18" charset="0"/>
              <a:ea typeface="Times New Roman" panose="02020603050405020304" pitchFamily="18" charset="0"/>
              <a:cs typeface="Times New Roman" panose="02020603050405020304" pitchFamily="18" charset="0"/>
            </a:rPr>
            <a:t>: Date of preparing the job card (e.g.05/04/2017)</a:t>
          </a:r>
          <a:endParaRPr lang="en-IN" sz="1400" kern="1200" dirty="0">
            <a:latin typeface="Century Schoolbook" pitchFamily="18" charset="0"/>
            <a:ea typeface="Times New Roman" panose="02020603050405020304" pitchFamily="18" charset="0"/>
            <a:cs typeface="Mangal"/>
          </a:endParaRPr>
        </a:p>
      </dsp:txBody>
      <dsp:txXfrm rot="10800000">
        <a:off x="2472669" y="403298"/>
        <a:ext cx="9115535" cy="313783"/>
      </dsp:txXfrm>
    </dsp:sp>
    <dsp:sp modelId="{E4DF7118-DCFD-4DD4-ACF6-09B2C1F3D93B}">
      <dsp:nvSpPr>
        <dsp:cNvPr id="0" name=""/>
        <dsp:cNvSpPr/>
      </dsp:nvSpPr>
      <dsp:spPr>
        <a:xfrm>
          <a:off x="2237331" y="403298"/>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CB6D97B-5E73-47EA-9F07-686A3A3A2F38}">
      <dsp:nvSpPr>
        <dsp:cNvPr id="0" name=""/>
        <dsp:cNvSpPr/>
      </dsp:nvSpPr>
      <dsp:spPr>
        <a:xfrm rot="10800000">
          <a:off x="2394223" y="803911"/>
          <a:ext cx="9193981" cy="313783"/>
        </a:xfrm>
        <a:prstGeom prst="homePlate">
          <a:avLst/>
        </a:prstGeom>
        <a:gradFill rotWithShape="0">
          <a:gsLst>
            <a:gs pos="0">
              <a:schemeClr val="accent4">
                <a:hueOff val="-744128"/>
                <a:satOff val="4483"/>
                <a:lumOff val="359"/>
                <a:alphaOff val="0"/>
                <a:shade val="51000"/>
                <a:satMod val="130000"/>
              </a:schemeClr>
            </a:gs>
            <a:gs pos="80000">
              <a:schemeClr val="accent4">
                <a:hueOff val="-744128"/>
                <a:satOff val="4483"/>
                <a:lumOff val="359"/>
                <a:alphaOff val="0"/>
                <a:shade val="93000"/>
                <a:satMod val="130000"/>
              </a:schemeClr>
            </a:gs>
            <a:gs pos="100000">
              <a:schemeClr val="accent4">
                <a:hueOff val="-744128"/>
                <a:satOff val="4483"/>
                <a:lumOff val="35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Product number</a:t>
          </a:r>
          <a:r>
            <a:rPr lang="en-IN" sz="1400" kern="1200" dirty="0">
              <a:latin typeface="Century Schoolbook" pitchFamily="18" charset="0"/>
              <a:ea typeface="Times New Roman" panose="02020603050405020304" pitchFamily="18" charset="0"/>
              <a:cs typeface="Times New Roman" panose="02020603050405020304" pitchFamily="18" charset="0"/>
            </a:rPr>
            <a:t>: Number given by the buyer for the product in the work order (e.g.3300244863)</a:t>
          </a:r>
          <a:endParaRPr lang="en-IN" sz="1400" kern="1200" dirty="0">
            <a:latin typeface="Century Schoolbook" pitchFamily="18" charset="0"/>
            <a:ea typeface="Times New Roman" panose="02020603050405020304" pitchFamily="18" charset="0"/>
            <a:cs typeface="Mangal"/>
          </a:endParaRPr>
        </a:p>
      </dsp:txBody>
      <dsp:txXfrm rot="10800000">
        <a:off x="2472669" y="803911"/>
        <a:ext cx="9115535" cy="313783"/>
      </dsp:txXfrm>
    </dsp:sp>
    <dsp:sp modelId="{6934906D-EEF6-4EB1-9FDE-BA1AA3804A4D}">
      <dsp:nvSpPr>
        <dsp:cNvPr id="0" name=""/>
        <dsp:cNvSpPr/>
      </dsp:nvSpPr>
      <dsp:spPr>
        <a:xfrm>
          <a:off x="2237331" y="803911"/>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243A3E3-5B01-49B8-8111-C82112087A09}">
      <dsp:nvSpPr>
        <dsp:cNvPr id="0" name=""/>
        <dsp:cNvSpPr/>
      </dsp:nvSpPr>
      <dsp:spPr>
        <a:xfrm rot="10800000">
          <a:off x="2394223" y="1204523"/>
          <a:ext cx="9193981" cy="313783"/>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Sales order Number</a:t>
          </a:r>
          <a:r>
            <a:rPr lang="en-IN" sz="1400" kern="1200" dirty="0">
              <a:latin typeface="Century Schoolbook" pitchFamily="18" charset="0"/>
              <a:ea typeface="Times New Roman" panose="02020603050405020304" pitchFamily="18" charset="0"/>
              <a:cs typeface="Times New Roman" panose="02020603050405020304" pitchFamily="18" charset="0"/>
            </a:rPr>
            <a:t>: Number given by the producing company to the product (e.g.55101057)</a:t>
          </a:r>
          <a:endParaRPr lang="en-IN" sz="1400" kern="1200" dirty="0">
            <a:latin typeface="Century Schoolbook" pitchFamily="18" charset="0"/>
            <a:ea typeface="Times New Roman" panose="02020603050405020304" pitchFamily="18" charset="0"/>
            <a:cs typeface="Mangal"/>
          </a:endParaRPr>
        </a:p>
      </dsp:txBody>
      <dsp:txXfrm rot="10800000">
        <a:off x="2472669" y="1204523"/>
        <a:ext cx="9115535" cy="313783"/>
      </dsp:txXfrm>
    </dsp:sp>
    <dsp:sp modelId="{2CE4C9D2-BDA5-4F21-8A9A-248F22BF34DC}">
      <dsp:nvSpPr>
        <dsp:cNvPr id="0" name=""/>
        <dsp:cNvSpPr/>
      </dsp:nvSpPr>
      <dsp:spPr>
        <a:xfrm>
          <a:off x="2237331" y="1204523"/>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0B6020B-B756-491A-B185-3E49DFB94FD2}">
      <dsp:nvSpPr>
        <dsp:cNvPr id="0" name=""/>
        <dsp:cNvSpPr/>
      </dsp:nvSpPr>
      <dsp:spPr>
        <a:xfrm rot="10800000">
          <a:off x="2394223" y="1605135"/>
          <a:ext cx="9193981" cy="313783"/>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Item</a:t>
          </a:r>
          <a:r>
            <a:rPr lang="en-IN" sz="1400" kern="1200" dirty="0">
              <a:latin typeface="Century Schoolbook" pitchFamily="18" charset="0"/>
              <a:ea typeface="Times New Roman" panose="02020603050405020304" pitchFamily="18" charset="0"/>
              <a:cs typeface="Times New Roman" panose="02020603050405020304" pitchFamily="18" charset="0"/>
            </a:rPr>
            <a:t>: Number of item in the product (e.g.1/5/9)</a:t>
          </a:r>
          <a:endParaRPr lang="en-IN" sz="1400" kern="1200" dirty="0">
            <a:latin typeface="Century Schoolbook" pitchFamily="18" charset="0"/>
            <a:ea typeface="Times New Roman" panose="02020603050405020304" pitchFamily="18" charset="0"/>
            <a:cs typeface="Mangal"/>
          </a:endParaRPr>
        </a:p>
      </dsp:txBody>
      <dsp:txXfrm rot="10800000">
        <a:off x="2472669" y="1605135"/>
        <a:ext cx="9115535" cy="313783"/>
      </dsp:txXfrm>
    </dsp:sp>
    <dsp:sp modelId="{EC0D2418-4D39-40B1-A98F-981E56B5BBEF}">
      <dsp:nvSpPr>
        <dsp:cNvPr id="0" name=""/>
        <dsp:cNvSpPr/>
      </dsp:nvSpPr>
      <dsp:spPr>
        <a:xfrm>
          <a:off x="2237331" y="1605135"/>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EEFBCD0-18A5-4986-8F10-89549CB0E64B}">
      <dsp:nvSpPr>
        <dsp:cNvPr id="0" name=""/>
        <dsp:cNvSpPr/>
      </dsp:nvSpPr>
      <dsp:spPr>
        <a:xfrm rot="10800000">
          <a:off x="2394223" y="2005747"/>
          <a:ext cx="9193981" cy="313783"/>
        </a:xfrm>
        <a:prstGeom prst="homePlate">
          <a:avLst/>
        </a:prstGeom>
        <a:gradFill rotWithShape="0">
          <a:gsLst>
            <a:gs pos="0">
              <a:schemeClr val="accent4">
                <a:hueOff val="-1860321"/>
                <a:satOff val="11208"/>
                <a:lumOff val="898"/>
                <a:alphaOff val="0"/>
                <a:shade val="51000"/>
                <a:satMod val="130000"/>
              </a:schemeClr>
            </a:gs>
            <a:gs pos="80000">
              <a:schemeClr val="accent4">
                <a:hueOff val="-1860321"/>
                <a:satOff val="11208"/>
                <a:lumOff val="898"/>
                <a:alphaOff val="0"/>
                <a:shade val="93000"/>
                <a:satMod val="130000"/>
              </a:schemeClr>
            </a:gs>
            <a:gs pos="100000">
              <a:schemeClr val="accent4">
                <a:hueOff val="-1860321"/>
                <a:satOff val="11208"/>
                <a:lumOff val="89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Shift</a:t>
          </a:r>
          <a:r>
            <a:rPr lang="en-IN" sz="1400" kern="1200" dirty="0">
              <a:latin typeface="Century Schoolbook" pitchFamily="18" charset="0"/>
              <a:ea typeface="Times New Roman" panose="02020603050405020304" pitchFamily="18" charset="0"/>
              <a:cs typeface="Times New Roman" panose="02020603050405020304" pitchFamily="18" charset="0"/>
            </a:rPr>
            <a:t>: Working shift of operator (e.g. I/II)</a:t>
          </a:r>
          <a:endParaRPr lang="en-IN" sz="1400" kern="1200" dirty="0">
            <a:latin typeface="Century Schoolbook" pitchFamily="18" charset="0"/>
            <a:ea typeface="Times New Roman" panose="02020603050405020304" pitchFamily="18" charset="0"/>
            <a:cs typeface="Mangal"/>
          </a:endParaRPr>
        </a:p>
      </dsp:txBody>
      <dsp:txXfrm rot="10800000">
        <a:off x="2472669" y="2005747"/>
        <a:ext cx="9115535" cy="313783"/>
      </dsp:txXfrm>
    </dsp:sp>
    <dsp:sp modelId="{230E3AD4-37EC-44AA-9B18-E5092C054D39}">
      <dsp:nvSpPr>
        <dsp:cNvPr id="0" name=""/>
        <dsp:cNvSpPr/>
      </dsp:nvSpPr>
      <dsp:spPr>
        <a:xfrm>
          <a:off x="2237331" y="2005747"/>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152F57A-815B-4297-8C41-50563ABA9C59}">
      <dsp:nvSpPr>
        <dsp:cNvPr id="0" name=""/>
        <dsp:cNvSpPr/>
      </dsp:nvSpPr>
      <dsp:spPr>
        <a:xfrm rot="10800000">
          <a:off x="2394223" y="2406359"/>
          <a:ext cx="9193981" cy="313783"/>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Lot number</a:t>
          </a:r>
          <a:r>
            <a:rPr lang="en-IN" sz="1400" kern="1200" dirty="0">
              <a:latin typeface="Century Schoolbook" pitchFamily="18" charset="0"/>
              <a:ea typeface="Times New Roman" panose="02020603050405020304" pitchFamily="18" charset="0"/>
              <a:cs typeface="Times New Roman" panose="02020603050405020304" pitchFamily="18" charset="0"/>
            </a:rPr>
            <a:t>: Number of the lot of production (e.g.S170110056) </a:t>
          </a:r>
          <a:endParaRPr lang="en-IN" sz="1400" kern="1200" dirty="0">
            <a:latin typeface="Century Schoolbook" pitchFamily="18" charset="0"/>
            <a:ea typeface="Times New Roman" panose="02020603050405020304" pitchFamily="18" charset="0"/>
            <a:cs typeface="Mangal"/>
          </a:endParaRPr>
        </a:p>
      </dsp:txBody>
      <dsp:txXfrm rot="10800000">
        <a:off x="2472669" y="2406359"/>
        <a:ext cx="9115535" cy="313783"/>
      </dsp:txXfrm>
    </dsp:sp>
    <dsp:sp modelId="{E23EDA71-A87A-44F8-9A76-5B3444BD4ACC}">
      <dsp:nvSpPr>
        <dsp:cNvPr id="0" name=""/>
        <dsp:cNvSpPr/>
      </dsp:nvSpPr>
      <dsp:spPr>
        <a:xfrm>
          <a:off x="2237331" y="2406359"/>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C5B0469-57AE-4846-8406-56FC3319448C}">
      <dsp:nvSpPr>
        <dsp:cNvPr id="0" name=""/>
        <dsp:cNvSpPr/>
      </dsp:nvSpPr>
      <dsp:spPr>
        <a:xfrm rot="10800000">
          <a:off x="2394223" y="2806972"/>
          <a:ext cx="9193981" cy="313783"/>
        </a:xfrm>
        <a:prstGeom prst="homePlate">
          <a:avLst/>
        </a:prstGeom>
        <a:gradFill rotWithShape="0">
          <a:gsLst>
            <a:gs pos="0">
              <a:schemeClr val="accent4">
                <a:hueOff val="-2604449"/>
                <a:satOff val="15691"/>
                <a:lumOff val="1258"/>
                <a:alphaOff val="0"/>
                <a:shade val="51000"/>
                <a:satMod val="130000"/>
              </a:schemeClr>
            </a:gs>
            <a:gs pos="80000">
              <a:schemeClr val="accent4">
                <a:hueOff val="-2604449"/>
                <a:satOff val="15691"/>
                <a:lumOff val="1258"/>
                <a:alphaOff val="0"/>
                <a:shade val="93000"/>
                <a:satMod val="130000"/>
              </a:schemeClr>
            </a:gs>
            <a:gs pos="100000">
              <a:schemeClr val="accent4">
                <a:hueOff val="-2604449"/>
                <a:satOff val="15691"/>
                <a:lumOff val="12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Bundle Number</a:t>
          </a:r>
          <a:r>
            <a:rPr lang="en-IN" sz="1400" kern="1200" dirty="0">
              <a:latin typeface="Century Schoolbook" pitchFamily="18" charset="0"/>
              <a:ea typeface="Times New Roman" panose="02020603050405020304" pitchFamily="18" charset="0"/>
              <a:cs typeface="Times New Roman" panose="02020603050405020304" pitchFamily="18" charset="0"/>
            </a:rPr>
            <a:t>: Number of bundle of particular lot (e.g.11)</a:t>
          </a:r>
          <a:endParaRPr lang="en-IN" sz="1400" kern="1200" dirty="0">
            <a:latin typeface="Century Schoolbook" pitchFamily="18" charset="0"/>
            <a:ea typeface="Times New Roman" panose="02020603050405020304" pitchFamily="18" charset="0"/>
            <a:cs typeface="Mangal"/>
          </a:endParaRPr>
        </a:p>
      </dsp:txBody>
      <dsp:txXfrm rot="10800000">
        <a:off x="2472669" y="2806972"/>
        <a:ext cx="9115535" cy="313783"/>
      </dsp:txXfrm>
    </dsp:sp>
    <dsp:sp modelId="{49EA58BA-0723-4759-A43B-787BEBB42B36}">
      <dsp:nvSpPr>
        <dsp:cNvPr id="0" name=""/>
        <dsp:cNvSpPr/>
      </dsp:nvSpPr>
      <dsp:spPr>
        <a:xfrm>
          <a:off x="2237331" y="2806972"/>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A874C55-772D-480B-8AA3-56B3058FCBB9}">
      <dsp:nvSpPr>
        <dsp:cNvPr id="0" name=""/>
        <dsp:cNvSpPr/>
      </dsp:nvSpPr>
      <dsp:spPr>
        <a:xfrm rot="10800000">
          <a:off x="2394223" y="3207584"/>
          <a:ext cx="9193981" cy="313783"/>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Quantity</a:t>
          </a:r>
          <a:r>
            <a:rPr lang="en-IN" sz="1400" kern="1200" dirty="0">
              <a:latin typeface="Century Schoolbook" pitchFamily="18" charset="0"/>
              <a:ea typeface="Times New Roman" panose="02020603050405020304" pitchFamily="18" charset="0"/>
              <a:cs typeface="Times New Roman" panose="02020603050405020304" pitchFamily="18" charset="0"/>
            </a:rPr>
            <a:t>:  Number of item to be prepared (e.g.50.00)</a:t>
          </a:r>
          <a:endParaRPr lang="en-IN" sz="1400" kern="1200" dirty="0">
            <a:latin typeface="Century Schoolbook" pitchFamily="18" charset="0"/>
            <a:ea typeface="Times New Roman" panose="02020603050405020304" pitchFamily="18" charset="0"/>
            <a:cs typeface="Mangal"/>
          </a:endParaRPr>
        </a:p>
      </dsp:txBody>
      <dsp:txXfrm rot="10800000">
        <a:off x="2472669" y="3207584"/>
        <a:ext cx="9115535" cy="313783"/>
      </dsp:txXfrm>
    </dsp:sp>
    <dsp:sp modelId="{33D3D5E8-F95A-47E5-88F3-25705CFB0231}">
      <dsp:nvSpPr>
        <dsp:cNvPr id="0" name=""/>
        <dsp:cNvSpPr/>
      </dsp:nvSpPr>
      <dsp:spPr>
        <a:xfrm>
          <a:off x="2237331" y="3207584"/>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113A672-CE59-4421-ABC0-071E93264F4B}">
      <dsp:nvSpPr>
        <dsp:cNvPr id="0" name=""/>
        <dsp:cNvSpPr/>
      </dsp:nvSpPr>
      <dsp:spPr>
        <a:xfrm rot="10800000">
          <a:off x="2394223" y="3608196"/>
          <a:ext cx="9193981" cy="313783"/>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Blend</a:t>
          </a:r>
          <a:r>
            <a:rPr lang="en-IN" sz="1400" kern="1200" dirty="0">
              <a:latin typeface="Century Schoolbook" pitchFamily="18" charset="0"/>
              <a:ea typeface="Times New Roman" panose="02020603050405020304" pitchFamily="18" charset="0"/>
              <a:cs typeface="Times New Roman" panose="02020603050405020304" pitchFamily="18" charset="0"/>
            </a:rPr>
            <a:t>: Information about the fabric (e.g.50% cotton and 50% wool) </a:t>
          </a:r>
          <a:endParaRPr lang="en-IN" sz="1400" kern="1200" dirty="0">
            <a:latin typeface="Century Schoolbook" pitchFamily="18" charset="0"/>
            <a:ea typeface="Times New Roman" panose="02020603050405020304" pitchFamily="18" charset="0"/>
            <a:cs typeface="Mangal"/>
          </a:endParaRPr>
        </a:p>
      </dsp:txBody>
      <dsp:txXfrm rot="10800000">
        <a:off x="2472669" y="3608196"/>
        <a:ext cx="9115535" cy="313783"/>
      </dsp:txXfrm>
    </dsp:sp>
    <dsp:sp modelId="{D43077D2-D480-4B59-839E-66CC7807F8D5}">
      <dsp:nvSpPr>
        <dsp:cNvPr id="0" name=""/>
        <dsp:cNvSpPr/>
      </dsp:nvSpPr>
      <dsp:spPr>
        <a:xfrm>
          <a:off x="2237331" y="3608196"/>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32103FC-42B3-441F-9C8A-192E79ABA28F}">
      <dsp:nvSpPr>
        <dsp:cNvPr id="0" name=""/>
        <dsp:cNvSpPr/>
      </dsp:nvSpPr>
      <dsp:spPr>
        <a:xfrm rot="10800000">
          <a:off x="2394223" y="4008808"/>
          <a:ext cx="9193981" cy="313783"/>
        </a:xfrm>
        <a:prstGeom prst="homePlate">
          <a:avLst/>
        </a:prstGeom>
        <a:gradFill rotWithShape="0">
          <a:gsLst>
            <a:gs pos="0">
              <a:schemeClr val="accent4">
                <a:hueOff val="-3720641"/>
                <a:satOff val="22416"/>
                <a:lumOff val="1797"/>
                <a:alphaOff val="0"/>
                <a:shade val="51000"/>
                <a:satMod val="130000"/>
              </a:schemeClr>
            </a:gs>
            <a:gs pos="80000">
              <a:schemeClr val="accent4">
                <a:hueOff val="-3720641"/>
                <a:satOff val="22416"/>
                <a:lumOff val="1797"/>
                <a:alphaOff val="0"/>
                <a:shade val="93000"/>
                <a:satMod val="130000"/>
              </a:schemeClr>
            </a:gs>
            <a:gs pos="100000">
              <a:schemeClr val="accent4">
                <a:hueOff val="-3720641"/>
                <a:satOff val="22416"/>
                <a:lumOff val="179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Size</a:t>
          </a:r>
          <a:r>
            <a:rPr lang="en-IN" sz="1400" kern="1200" dirty="0">
              <a:latin typeface="Century Schoolbook" pitchFamily="18" charset="0"/>
              <a:ea typeface="Times New Roman" panose="02020603050405020304" pitchFamily="18" charset="0"/>
              <a:cs typeface="Times New Roman" panose="02020603050405020304" pitchFamily="18" charset="0"/>
            </a:rPr>
            <a:t>: Size of the product or item (e.g. S/M/L/XL/XXL)</a:t>
          </a:r>
          <a:endParaRPr lang="en-IN" sz="1400" kern="1200" dirty="0">
            <a:latin typeface="Century Schoolbook" pitchFamily="18" charset="0"/>
            <a:ea typeface="Times New Roman" panose="02020603050405020304" pitchFamily="18" charset="0"/>
            <a:cs typeface="Mangal"/>
          </a:endParaRPr>
        </a:p>
      </dsp:txBody>
      <dsp:txXfrm rot="10800000">
        <a:off x="2472669" y="4008808"/>
        <a:ext cx="9115535" cy="313783"/>
      </dsp:txXfrm>
    </dsp:sp>
    <dsp:sp modelId="{D607DEB5-062A-49FA-9EC7-218EC595A790}">
      <dsp:nvSpPr>
        <dsp:cNvPr id="0" name=""/>
        <dsp:cNvSpPr/>
      </dsp:nvSpPr>
      <dsp:spPr>
        <a:xfrm>
          <a:off x="2237331" y="4008808"/>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4372CF4-D693-4FBA-9080-4B4593B0FF77}">
      <dsp:nvSpPr>
        <dsp:cNvPr id="0" name=""/>
        <dsp:cNvSpPr/>
      </dsp:nvSpPr>
      <dsp:spPr>
        <a:xfrm rot="10800000">
          <a:off x="2394223" y="4409420"/>
          <a:ext cx="9193981" cy="313783"/>
        </a:xfrm>
        <a:prstGeom prst="homePlate">
          <a:avLst/>
        </a:prstGeom>
        <a:gradFill rotWithShape="0">
          <a:gsLst>
            <a:gs pos="0">
              <a:schemeClr val="accent4">
                <a:hueOff val="-4092706"/>
                <a:satOff val="24657"/>
                <a:lumOff val="1976"/>
                <a:alphaOff val="0"/>
                <a:shade val="51000"/>
                <a:satMod val="130000"/>
              </a:schemeClr>
            </a:gs>
            <a:gs pos="80000">
              <a:schemeClr val="accent4">
                <a:hueOff val="-4092706"/>
                <a:satOff val="24657"/>
                <a:lumOff val="1976"/>
                <a:alphaOff val="0"/>
                <a:shade val="93000"/>
                <a:satMod val="130000"/>
              </a:schemeClr>
            </a:gs>
            <a:gs pos="100000">
              <a:schemeClr val="accent4">
                <a:hueOff val="-4092706"/>
                <a:satOff val="24657"/>
                <a:lumOff val="19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Style</a:t>
          </a:r>
          <a:r>
            <a:rPr lang="en-IN" sz="1400" kern="1200" dirty="0">
              <a:latin typeface="Century Schoolbook" pitchFamily="18" charset="0"/>
              <a:ea typeface="Times New Roman" panose="02020603050405020304" pitchFamily="18" charset="0"/>
              <a:cs typeface="Times New Roman" panose="02020603050405020304" pitchFamily="18" charset="0"/>
            </a:rPr>
            <a:t>: If any specification style- mentioned</a:t>
          </a:r>
          <a:endParaRPr lang="en-IN" sz="1400" kern="1200" dirty="0">
            <a:latin typeface="Century Schoolbook" pitchFamily="18" charset="0"/>
            <a:ea typeface="Times New Roman" panose="02020603050405020304" pitchFamily="18" charset="0"/>
            <a:cs typeface="Mangal"/>
          </a:endParaRPr>
        </a:p>
      </dsp:txBody>
      <dsp:txXfrm rot="10800000">
        <a:off x="2472669" y="4409420"/>
        <a:ext cx="9115535" cy="313783"/>
      </dsp:txXfrm>
    </dsp:sp>
    <dsp:sp modelId="{EE84E3D0-D25A-4719-B21B-450A47DA99D2}">
      <dsp:nvSpPr>
        <dsp:cNvPr id="0" name=""/>
        <dsp:cNvSpPr/>
      </dsp:nvSpPr>
      <dsp:spPr>
        <a:xfrm>
          <a:off x="2237331" y="4409420"/>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6713941-AE6D-479F-8E31-4DF155D5CF2F}">
      <dsp:nvSpPr>
        <dsp:cNvPr id="0" name=""/>
        <dsp:cNvSpPr/>
      </dsp:nvSpPr>
      <dsp:spPr>
        <a:xfrm rot="10800000">
          <a:off x="2394223" y="4810032"/>
          <a:ext cx="9193981" cy="31378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370" tIns="53340" rIns="99568" bIns="53340" numCol="1" spcCol="1270" anchor="ctr" anchorCtr="0">
          <a:noAutofit/>
        </a:bodyPr>
        <a:lstStyle/>
        <a:p>
          <a:pPr marL="0" lvl="0" indent="0" algn="just" defTabSz="622300">
            <a:lnSpc>
              <a:spcPct val="90000"/>
            </a:lnSpc>
            <a:spcBef>
              <a:spcPct val="0"/>
            </a:spcBef>
            <a:spcAft>
              <a:spcPct val="35000"/>
            </a:spcAft>
            <a:buNone/>
          </a:pPr>
          <a:r>
            <a:rPr lang="en-IN" sz="1400" b="1" kern="1200" dirty="0">
              <a:latin typeface="Century Schoolbook" pitchFamily="18" charset="0"/>
              <a:ea typeface="Times New Roman" panose="02020603050405020304" pitchFamily="18" charset="0"/>
              <a:cs typeface="Times New Roman" panose="02020603050405020304" pitchFamily="18" charset="0"/>
            </a:rPr>
            <a:t>Cutter</a:t>
          </a:r>
          <a:r>
            <a:rPr lang="en-IN" sz="1400" kern="1200" dirty="0">
              <a:latin typeface="Century Schoolbook" pitchFamily="18" charset="0"/>
              <a:ea typeface="Times New Roman" panose="02020603050405020304" pitchFamily="18" charset="0"/>
              <a:cs typeface="Times New Roman" panose="02020603050405020304" pitchFamily="18" charset="0"/>
            </a:rPr>
            <a:t>: table no.(e.g.5)</a:t>
          </a:r>
          <a:endParaRPr lang="en-IN" sz="1400" kern="1200" dirty="0">
            <a:effectLst/>
            <a:latin typeface="Century Schoolbook" pitchFamily="18" charset="0"/>
            <a:ea typeface="Times New Roman" panose="02020603050405020304" pitchFamily="18" charset="0"/>
            <a:cs typeface="Mangal"/>
          </a:endParaRPr>
        </a:p>
      </dsp:txBody>
      <dsp:txXfrm rot="10800000">
        <a:off x="2472669" y="4810032"/>
        <a:ext cx="9115535" cy="313783"/>
      </dsp:txXfrm>
    </dsp:sp>
    <dsp:sp modelId="{9114E98E-289F-411F-AD89-744155D82A9B}">
      <dsp:nvSpPr>
        <dsp:cNvPr id="0" name=""/>
        <dsp:cNvSpPr/>
      </dsp:nvSpPr>
      <dsp:spPr>
        <a:xfrm>
          <a:off x="2237331" y="4810032"/>
          <a:ext cx="313783" cy="31378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itchFamily="18" charset="0"/>
              </a:defRPr>
            </a:lvl1pPr>
          </a:lstStyle>
          <a:p>
            <a:fld id="{CF15F8E9-E453-4935-B1C0-EAD1A8990AD6}" type="datetimeFigureOut">
              <a:rPr lang="en-IN" smtClean="0"/>
              <a:pPr/>
              <a:t>08-07-2022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itchFamily="18" charset="0"/>
        <a:ea typeface="+mn-ea"/>
        <a:cs typeface="+mn-cs"/>
      </a:defRPr>
    </a:lvl1pPr>
    <a:lvl2pPr marL="457200" algn="l" defTabSz="914400" rtl="0" eaLnBrk="1" latinLnBrk="0" hangingPunct="1">
      <a:defRPr sz="1200" kern="1200">
        <a:solidFill>
          <a:schemeClr val="tx1"/>
        </a:solidFill>
        <a:latin typeface="Century Schoolbook" pitchFamily="18" charset="0"/>
        <a:ea typeface="+mn-ea"/>
        <a:cs typeface="+mn-cs"/>
      </a:defRPr>
    </a:lvl2pPr>
    <a:lvl3pPr marL="914400" algn="l" defTabSz="914400" rtl="0" eaLnBrk="1" latinLnBrk="0" hangingPunct="1">
      <a:defRPr sz="1200" kern="1200">
        <a:solidFill>
          <a:schemeClr val="tx1"/>
        </a:solidFill>
        <a:latin typeface="Century Schoolbook" pitchFamily="18" charset="0"/>
        <a:ea typeface="+mn-ea"/>
        <a:cs typeface="+mn-cs"/>
      </a:defRPr>
    </a:lvl3pPr>
    <a:lvl4pPr marL="1371600" algn="l" defTabSz="914400" rtl="0" eaLnBrk="1" latinLnBrk="0" hangingPunct="1">
      <a:defRPr sz="1200" kern="1200">
        <a:solidFill>
          <a:schemeClr val="tx1"/>
        </a:solidFill>
        <a:latin typeface="Century Schoolbook" pitchFamily="18" charset="0"/>
        <a:ea typeface="+mn-ea"/>
        <a:cs typeface="+mn-cs"/>
      </a:defRPr>
    </a:lvl4pPr>
    <a:lvl5pPr marL="1828800" algn="l" defTabSz="914400" rtl="0" eaLnBrk="1" latinLnBrk="0" hangingPunct="1">
      <a:defRPr sz="1200" kern="1200">
        <a:solidFill>
          <a:schemeClr val="tx1"/>
        </a:solidFill>
        <a:latin typeface="Century Schoolbook"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itchFamily="18" charset="0"/>
              </a:defRPr>
            </a:lvl1pPr>
          </a:lstStyle>
          <a:p>
            <a:endParaRPr/>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itchFamily="18" charset="0"/>
                <a:cs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pPr/>
              <a:t>7/8/2022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pPr/>
              <a:t>7/8/2022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pPr/>
              <a:t>7/8/2022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pPr/>
              <a:t>7/8/2022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pPr/>
              <a:t>7/8/2022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pPr/>
              <a:t>7/8/2022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itchFamily="18" charset="0"/>
              </a:defRPr>
            </a:lvl1pPr>
          </a:lstStyle>
          <a:p>
            <a:fld id="{64802E04-0352-4D48-B5B2-03DB79D791BB}" type="datetime1">
              <a:rPr lang="en-US" smtClean="0"/>
              <a:pPr/>
              <a:t>7/8/2022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itchFamily="18" charset="0"/>
              </a:defRPr>
            </a:lvl1pPr>
          </a:lstStyle>
          <a:p>
            <a:endParaRPr lang="en-US"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itchFamily="18" charset="0"/>
              </a:defRPr>
            </a:lvl1pPr>
          </a:lstStyle>
          <a:p>
            <a:fld id="{9B2E4957-7C46-42C1-AB84-A6E3730B9262}" type="datetime1">
              <a:rPr lang="en-US" smtClean="0">
                <a:solidFill>
                  <a:prstClr val="black">
                    <a:tint val="75000"/>
                  </a:prstClr>
                </a:solidFill>
              </a:rPr>
              <a:pPr/>
              <a:t>7/8/2022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itchFamily="18" charset="0"/>
          <a:ea typeface="+mj-ea"/>
          <a:cs typeface="+mj-cs"/>
        </a:defRPr>
      </a:lvl1pPr>
    </p:titleStyle>
    <p:bodyStyle>
      <a:lvl1pPr marL="0">
        <a:defRPr>
          <a:latin typeface="Century Schoolbook"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a:solidFill>
                <a:prstClr val="black"/>
              </a:solidFill>
              <a:latin typeface="Century Schoolbook"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7" name="object 7"/>
          <p:cNvSpPr txBox="1">
            <a:spLocks noGrp="1"/>
          </p:cNvSpPr>
          <p:nvPr>
            <p:ph type="title"/>
          </p:nvPr>
        </p:nvSpPr>
        <p:spPr>
          <a:xfrm>
            <a:off x="914400" y="832473"/>
            <a:ext cx="10057299"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SEWING MACHINE OPERATOR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itchFamily="18" charset="0"/>
                <a:cs typeface="Arial" panose="020B0604020202020204" pitchFamily="34" charset="0"/>
              </a:rPr>
              <a:t>Class</a:t>
            </a:r>
            <a:r>
              <a:rPr lang="en-IN" sz="2800" spc="20" dirty="0">
                <a:solidFill>
                  <a:srgbClr val="FFFFFF"/>
                </a:solidFill>
                <a:latin typeface="Century Schoolbook" pitchFamily="18" charset="0"/>
                <a:cs typeface="Arial" panose="020B0604020202020204" pitchFamily="34" charset="0"/>
              </a:rPr>
              <a:t> </a:t>
            </a:r>
            <a:r>
              <a:rPr lang="en-IN" sz="2800" spc="-10" dirty="0">
                <a:solidFill>
                  <a:srgbClr val="FFFFFF"/>
                </a:solidFill>
                <a:latin typeface="Century Schoolbook" pitchFamily="18" charset="0"/>
                <a:cs typeface="Arial" panose="020B0604020202020204" pitchFamily="34" charset="0"/>
              </a:rPr>
              <a:t>X</a:t>
            </a:r>
            <a:endParaRPr lang="en-IN" sz="2800" dirty="0">
              <a:latin typeface="Century Schoolbook"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itchFamily="18" charset="0"/>
                <a:cs typeface="Arial"/>
              </a:rPr>
              <a:t>Sector </a:t>
            </a:r>
            <a:r>
              <a:rPr sz="2800" spc="-5" dirty="0">
                <a:solidFill>
                  <a:srgbClr val="FFFFFF"/>
                </a:solidFill>
                <a:latin typeface="Century Schoolbook" pitchFamily="18" charset="0"/>
                <a:cs typeface="Arial"/>
              </a:rPr>
              <a:t>–</a:t>
            </a:r>
            <a:r>
              <a:rPr sz="2800" spc="-600" dirty="0">
                <a:solidFill>
                  <a:srgbClr val="FFFFFF"/>
                </a:solidFill>
                <a:latin typeface="Century Schoolbook" pitchFamily="18" charset="0"/>
                <a:cs typeface="Arial"/>
              </a:rPr>
              <a:t> </a:t>
            </a:r>
            <a:r>
              <a:rPr sz="2800" spc="-80" dirty="0">
                <a:solidFill>
                  <a:srgbClr val="FFFFFF"/>
                </a:solidFill>
                <a:latin typeface="Century Schoolbook" pitchFamily="18" charset="0"/>
                <a:cs typeface="Arial"/>
              </a:rPr>
              <a:t>Apparel, </a:t>
            </a:r>
            <a:r>
              <a:rPr sz="2800" spc="-75" dirty="0">
                <a:solidFill>
                  <a:srgbClr val="FFFFFF"/>
                </a:solidFill>
                <a:latin typeface="Century Schoolbook" pitchFamily="18" charset="0"/>
                <a:cs typeface="Arial"/>
              </a:rPr>
              <a:t>Made-Ups </a:t>
            </a:r>
            <a:r>
              <a:rPr sz="2800" spc="-60" dirty="0">
                <a:solidFill>
                  <a:srgbClr val="FFFFFF"/>
                </a:solidFill>
                <a:latin typeface="Century Schoolbook" pitchFamily="18" charset="0"/>
                <a:cs typeface="Arial"/>
              </a:rPr>
              <a:t>and </a:t>
            </a:r>
            <a:r>
              <a:rPr sz="2800" spc="-70" dirty="0">
                <a:solidFill>
                  <a:srgbClr val="FFFFFF"/>
                </a:solidFill>
                <a:latin typeface="Century Schoolbook" pitchFamily="18" charset="0"/>
                <a:cs typeface="Arial"/>
              </a:rPr>
              <a:t>Home </a:t>
            </a:r>
            <a:r>
              <a:rPr sz="2800" spc="-80" dirty="0">
                <a:solidFill>
                  <a:srgbClr val="FFFFFF"/>
                </a:solidFill>
                <a:latin typeface="Century Schoolbook" pitchFamily="18" charset="0"/>
                <a:cs typeface="Arial"/>
              </a:rPr>
              <a:t>Furnishing  </a:t>
            </a:r>
            <a:r>
              <a:rPr sz="2800" spc="-65" dirty="0">
                <a:solidFill>
                  <a:srgbClr val="FFFFFF"/>
                </a:solidFill>
                <a:latin typeface="Century Schoolbook" pitchFamily="18" charset="0"/>
                <a:cs typeface="Arial"/>
              </a:rPr>
              <a:t>(Qualification </a:t>
            </a:r>
            <a:r>
              <a:rPr sz="2800" spc="-55" dirty="0">
                <a:solidFill>
                  <a:srgbClr val="FFFFFF"/>
                </a:solidFill>
                <a:latin typeface="Century Schoolbook" pitchFamily="18" charset="0"/>
                <a:cs typeface="Arial"/>
              </a:rPr>
              <a:t>Pack </a:t>
            </a:r>
            <a:r>
              <a:rPr sz="2800" spc="-60" dirty="0">
                <a:solidFill>
                  <a:srgbClr val="FFFFFF"/>
                </a:solidFill>
                <a:latin typeface="Century Schoolbook" pitchFamily="18" charset="0"/>
                <a:cs typeface="Arial"/>
              </a:rPr>
              <a:t>Code: </a:t>
            </a:r>
            <a:r>
              <a:rPr sz="2800" spc="-70" dirty="0">
                <a:solidFill>
                  <a:srgbClr val="FFFFFF"/>
                </a:solidFill>
                <a:latin typeface="Century Schoolbook" pitchFamily="18" charset="0"/>
                <a:cs typeface="Arial"/>
              </a:rPr>
              <a:t>AMH/Q</a:t>
            </a:r>
            <a:r>
              <a:rPr sz="2800" spc="-254" dirty="0">
                <a:solidFill>
                  <a:srgbClr val="FFFFFF"/>
                </a:solidFill>
                <a:latin typeface="Century Schoolbook" pitchFamily="18" charset="0"/>
                <a:cs typeface="Arial"/>
              </a:rPr>
              <a:t> </a:t>
            </a:r>
            <a:r>
              <a:rPr lang="en-IN" sz="2800" spc="-45" dirty="0">
                <a:solidFill>
                  <a:srgbClr val="FFFFFF"/>
                </a:solidFill>
                <a:latin typeface="Century Schoolbook" pitchFamily="18" charset="0"/>
                <a:cs typeface="Arial" charset="0"/>
              </a:rPr>
              <a:t>0301</a:t>
            </a:r>
            <a:r>
              <a:rPr sz="2800" spc="-45" dirty="0">
                <a:solidFill>
                  <a:srgbClr val="FFFFFF"/>
                </a:solidFill>
                <a:latin typeface="Century Schoolbook" pitchFamily="18" charset="0"/>
                <a:cs typeface="Arial"/>
              </a:rPr>
              <a:t>)</a:t>
            </a:r>
            <a:endParaRPr sz="2800" dirty="0">
              <a:solidFill>
                <a:prstClr val="black"/>
              </a:solidFill>
              <a:latin typeface="Century Schoolbook"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itchFamily="18" charset="0"/>
                <a:cs typeface="Arial" panose="020B0604020202020204" pitchFamily="34" charset="0"/>
              </a:rPr>
              <a:t>PSS </a:t>
            </a:r>
            <a:r>
              <a:rPr lang="en-GB" sz="2600" spc="5" dirty="0">
                <a:solidFill>
                  <a:srgbClr val="FFFFFF"/>
                </a:solidFill>
                <a:latin typeface="Century Schoolbook" pitchFamily="18" charset="0"/>
                <a:cs typeface="Arial" panose="020B0604020202020204" pitchFamily="34" charset="0"/>
              </a:rPr>
              <a:t>Central Institute of Vocational Education  </a:t>
            </a:r>
            <a:r>
              <a:rPr lang="en-GB" sz="2600" spc="10" dirty="0" err="1">
                <a:solidFill>
                  <a:srgbClr val="FFFFFF"/>
                </a:solidFill>
                <a:latin typeface="Century Schoolbook" pitchFamily="18" charset="0"/>
                <a:cs typeface="Arial" panose="020B0604020202020204" pitchFamily="34" charset="0"/>
              </a:rPr>
              <a:t>Shyamla</a:t>
            </a:r>
            <a:r>
              <a:rPr lang="en-GB" sz="2600" spc="1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Hills, </a:t>
            </a:r>
            <a:r>
              <a:rPr lang="en-GB" sz="2600" spc="10" dirty="0">
                <a:solidFill>
                  <a:srgbClr val="FFFFFF"/>
                </a:solidFill>
                <a:latin typeface="Century Schoolbook" pitchFamily="18" charset="0"/>
                <a:cs typeface="Arial" panose="020B0604020202020204" pitchFamily="34" charset="0"/>
              </a:rPr>
              <a:t>Bhopal </a:t>
            </a:r>
            <a:r>
              <a:rPr lang="en-GB" sz="260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462 013 </a:t>
            </a:r>
            <a:r>
              <a:rPr lang="en-GB" sz="2600" dirty="0">
                <a:solidFill>
                  <a:srgbClr val="FFFFFF"/>
                </a:solidFill>
                <a:latin typeface="Century Schoolbook" pitchFamily="18" charset="0"/>
                <a:cs typeface="Arial" panose="020B0604020202020204" pitchFamily="34" charset="0"/>
              </a:rPr>
              <a:t>, </a:t>
            </a:r>
            <a:r>
              <a:rPr lang="en-GB" sz="2600" spc="10" dirty="0">
                <a:solidFill>
                  <a:srgbClr val="FFFFFF"/>
                </a:solidFill>
                <a:latin typeface="Century Schoolbook" pitchFamily="18" charset="0"/>
                <a:cs typeface="Arial" panose="020B0604020202020204" pitchFamily="34" charset="0"/>
              </a:rPr>
              <a:t>Madhya </a:t>
            </a:r>
            <a:r>
              <a:rPr lang="en-GB" sz="2600" spc="5" dirty="0">
                <a:solidFill>
                  <a:srgbClr val="FFFFFF"/>
                </a:solidFill>
                <a:latin typeface="Century Schoolbook" pitchFamily="18" charset="0"/>
                <a:cs typeface="Arial" panose="020B0604020202020204" pitchFamily="34" charset="0"/>
              </a:rPr>
              <a:t>Pradesh,</a:t>
            </a:r>
            <a:r>
              <a:rPr lang="en-GB" sz="2600" spc="4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India</a:t>
            </a:r>
            <a:endParaRPr lang="en-GB" sz="2600" dirty="0">
              <a:latin typeface="Century Schoolbook"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itchFamily="18" charset="0"/>
                <a:cs typeface="Arial" panose="020B0604020202020204" pitchFamily="34" charset="0"/>
                <a:hlinkClick r:id="rId8"/>
              </a:rPr>
              <a:t>www.psscive.ac.in</a:t>
            </a:r>
            <a:endParaRPr lang="en-GB" sz="3000" dirty="0">
              <a:latin typeface="Century Schoolbook"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a:latin typeface="Century Schoolbook"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itchFamily="18" charset="0"/>
              </a:rPr>
              <a:pPr marL="25400">
                <a:spcBef>
                  <a:spcPts val="955"/>
                </a:spcBef>
              </a:pPr>
              <a:t>1</a:t>
            </a:fld>
            <a:endParaRPr lang="en-IN" spc="-5" dirty="0">
              <a:solidFill>
                <a:prstClr val="white"/>
              </a:solidFill>
              <a:latin typeface="Century Schoolbook"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908720"/>
            <a:ext cx="10227987" cy="677108"/>
          </a:xfrm>
        </p:spPr>
        <p:txBody>
          <a:bodyPr/>
          <a:lstStyle/>
          <a:p>
            <a:pPr algn="ctr"/>
            <a:r>
              <a:rPr lang="en-GB" dirty="0"/>
              <a:t>WORK TICKET</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sp>
        <p:nvSpPr>
          <p:cNvPr id="5" name="Rectangle 4"/>
          <p:cNvSpPr/>
          <p:nvPr/>
        </p:nvSpPr>
        <p:spPr>
          <a:xfrm>
            <a:off x="602609" y="2204864"/>
            <a:ext cx="10227987" cy="3108543"/>
          </a:xfrm>
          <a:prstGeom prst="rect">
            <a:avLst/>
          </a:prstGeom>
        </p:spPr>
        <p:txBody>
          <a:bodyPr wrap="square">
            <a:spAutoFit/>
          </a:bodyPr>
          <a:lstStyle/>
          <a:p>
            <a:pPr algn="just"/>
            <a:r>
              <a:rPr lang="en-GB" sz="2800" dirty="0">
                <a:solidFill>
                  <a:schemeClr val="bg1"/>
                </a:solidFill>
                <a:latin typeface="Century Schoolbook" pitchFamily="18" charset="0"/>
              </a:rPr>
              <a:t>Work ticket is a form that shows the time spent by an employee working on a particular job. </a:t>
            </a:r>
          </a:p>
          <a:p>
            <a:pPr algn="just"/>
            <a:endParaRPr lang="en-GB" sz="2800" dirty="0">
              <a:solidFill>
                <a:schemeClr val="bg1"/>
              </a:solidFill>
              <a:latin typeface="Century Schoolbook" pitchFamily="18" charset="0"/>
            </a:endParaRPr>
          </a:p>
          <a:p>
            <a:pPr algn="just"/>
            <a:r>
              <a:rPr lang="en-GB" sz="2800" dirty="0">
                <a:solidFill>
                  <a:schemeClr val="bg1"/>
                </a:solidFill>
                <a:latin typeface="Century Schoolbook" pitchFamily="18" charset="0"/>
              </a:rPr>
              <a:t>It is used as a basis for billing the costs of direct labor to customers, and may also be used for calculating wages of employees who are paid by the hour and is also known as time card.</a:t>
            </a:r>
            <a:endParaRPr lang="en-IN" sz="2800" dirty="0">
              <a:solidFill>
                <a:schemeClr val="bg1"/>
              </a:solidFill>
              <a:latin typeface="Century Schoolbook" pitchFamily="18" charset="0"/>
            </a:endParaRPr>
          </a:p>
        </p:txBody>
      </p:sp>
    </p:spTree>
    <p:extLst>
      <p:ext uri="{BB962C8B-B14F-4D97-AF65-F5344CB8AC3E}">
        <p14:creationId xmlns:p14="http://schemas.microsoft.com/office/powerpoint/2010/main" val="12389946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958" y="116632"/>
            <a:ext cx="10227987" cy="1107996"/>
          </a:xfrm>
        </p:spPr>
        <p:txBody>
          <a:bodyPr/>
          <a:lstStyle/>
          <a:p>
            <a:pPr algn="ctr"/>
            <a:r>
              <a:rPr lang="en-GB" sz="3600" dirty="0"/>
              <a:t>SIMPLEST JOB CARD OF THE GARMENT PRODUCING UNIT</a:t>
            </a:r>
            <a:endParaRPr lang="en-IN" sz="36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graphicFrame>
        <p:nvGraphicFramePr>
          <p:cNvPr id="7" name="Diagram 6"/>
          <p:cNvGraphicFramePr/>
          <p:nvPr>
            <p:extLst>
              <p:ext uri="{D42A27DB-BD31-4B8C-83A1-F6EECF244321}">
                <p14:modId xmlns:p14="http://schemas.microsoft.com/office/powerpoint/2010/main" val="3463589939"/>
              </p:ext>
            </p:extLst>
          </p:nvPr>
        </p:nvGraphicFramePr>
        <p:xfrm>
          <a:off x="-1248816" y="1219200"/>
          <a:ext cx="13825536" cy="5522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7047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1292662"/>
          </a:xfrm>
        </p:spPr>
        <p:txBody>
          <a:bodyPr/>
          <a:lstStyle/>
          <a:p>
            <a:pPr lvl="0" algn="just"/>
            <a:r>
              <a:rPr lang="en-IN" dirty="0"/>
              <a:t>In this session you have learnt about</a:t>
            </a:r>
            <a:r>
              <a:rPr lang="en-GB" dirty="0"/>
              <a:t> the terminologies on the job card or work ticket, and reading of specification on job card or work ticket. </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a:latin typeface="Century Schoolbook"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a:latin typeface="Century Schoolbook"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a:latin typeface="Century Schoolbook"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a:latin typeface="Century Schoolbook" pitchFamily="18" charset="0"/>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dirty="0">
                <a:solidFill>
                  <a:srgbClr val="FFFF00"/>
                </a:solidFill>
                <a:latin typeface="Century Schoolbook" pitchFamily="18" charset="0"/>
                <a:cs typeface="Century Schoolbook"/>
              </a:rPr>
              <a:t> </a:t>
            </a:r>
            <a:r>
              <a:rPr lang="en-IN" sz="2400" spc="-5">
                <a:solidFill>
                  <a:srgbClr val="FFFF00"/>
                </a:solidFill>
                <a:latin typeface="Century Schoolbook" pitchFamily="18" charset="0"/>
                <a:cs typeface="Century Schoolbook"/>
              </a:rPr>
              <a:t>Academic Support </a:t>
            </a:r>
            <a:r>
              <a:rPr lang="en-IN" sz="2400" spc="-5" dirty="0">
                <a:solidFill>
                  <a:srgbClr val="FFFF00"/>
                </a:solidFill>
                <a:latin typeface="Century Schoolbook" pitchFamily="18" charset="0"/>
                <a:cs typeface="Century Schoolbook"/>
              </a:rPr>
              <a:t>– </a:t>
            </a:r>
            <a:r>
              <a:rPr lang="en-IN" sz="2400" spc="-5" dirty="0" err="1">
                <a:solidFill>
                  <a:schemeClr val="bg1"/>
                </a:solidFill>
                <a:latin typeface="Century Schoolbook" pitchFamily="18" charset="0"/>
                <a:cs typeface="Century Schoolbook"/>
              </a:rPr>
              <a:t>Shivangi</a:t>
            </a:r>
            <a:r>
              <a:rPr lang="en-IN" sz="2400" spc="-5" dirty="0">
                <a:solidFill>
                  <a:schemeClr val="bg1"/>
                </a:solidFill>
                <a:latin typeface="Century Schoolbook" pitchFamily="18" charset="0"/>
                <a:cs typeface="Century Schoolbook"/>
              </a:rPr>
              <a:t> </a:t>
            </a:r>
            <a:r>
              <a:rPr lang="en-IN" sz="2400" spc="-5" dirty="0" err="1">
                <a:solidFill>
                  <a:schemeClr val="bg1"/>
                </a:solidFill>
                <a:latin typeface="Century Schoolbook" pitchFamily="18" charset="0"/>
                <a:cs typeface="Century Schoolbook"/>
              </a:rPr>
              <a:t>Vig</a:t>
            </a:r>
            <a:r>
              <a:rPr lang="en-IN" sz="2400" spc="-5" dirty="0">
                <a:solidFill>
                  <a:schemeClr val="bg1"/>
                </a:solidFill>
                <a:latin typeface="Century Schoolbook" pitchFamily="18" charset="0"/>
                <a:cs typeface="Century Schoolbook"/>
              </a:rPr>
              <a:t> &amp; Nupur Srivastava</a:t>
            </a:r>
          </a:p>
          <a:p>
            <a:pPr algn="ctr">
              <a:spcBef>
                <a:spcPts val="1540"/>
              </a:spcBef>
            </a:pPr>
            <a:endParaRPr lang="en-IN" sz="2400" dirty="0">
              <a:solidFill>
                <a:schemeClr val="bg1"/>
              </a:solidFill>
              <a:latin typeface="Century Schoolbook" pitchFamily="18" charset="0"/>
              <a:cs typeface="Century Schoolbook"/>
            </a:endParaRPr>
          </a:p>
          <a:p>
            <a:pPr>
              <a:spcBef>
                <a:spcPts val="1540"/>
              </a:spcBef>
            </a:pPr>
            <a:r>
              <a:rPr lang="en-IN" sz="2400" spc="-5" dirty="0">
                <a:solidFill>
                  <a:srgbClr val="FFFF00"/>
                </a:solidFill>
                <a:latin typeface="Century Schoolbook" pitchFamily="18" charset="0"/>
                <a:cs typeface="Century Schoolbook"/>
              </a:rPr>
              <a:t>Assistance                                                            Graphic Artist</a:t>
            </a:r>
            <a:endParaRPr lang="en-IN" sz="2400" dirty="0">
              <a:latin typeface="Century Schoolbook" pitchFamily="18" charset="0"/>
              <a:cs typeface="Century Schoolbook"/>
            </a:endParaRPr>
          </a:p>
          <a:p>
            <a:pPr marL="12700" marR="5080"/>
            <a:r>
              <a:rPr lang="en-IN" sz="2400" dirty="0">
                <a:solidFill>
                  <a:srgbClr val="FFFFFF"/>
                </a:solidFill>
                <a:latin typeface="Century Schoolbook" pitchFamily="18" charset="0"/>
                <a:cs typeface="Century Schoolbook"/>
              </a:rPr>
              <a:t>Vani </a:t>
            </a:r>
            <a:r>
              <a:rPr lang="en-IN" sz="2400" dirty="0" err="1">
                <a:solidFill>
                  <a:srgbClr val="FFFFFF"/>
                </a:solidFill>
                <a:latin typeface="Century Schoolbook" pitchFamily="18" charset="0"/>
                <a:cs typeface="Century Schoolbook"/>
              </a:rPr>
              <a:t>Pandya</a:t>
            </a:r>
            <a:r>
              <a:rPr lang="en-IN" sz="2400" dirty="0">
                <a:latin typeface="Century Schoolbook" pitchFamily="18" charset="0"/>
                <a:cs typeface="Century Schoolbook"/>
              </a:rPr>
              <a:t>                                                        </a:t>
            </a:r>
            <a:r>
              <a:rPr lang="en-IN" sz="2400" dirty="0" err="1">
                <a:solidFill>
                  <a:srgbClr val="FFFFFF"/>
                </a:solidFill>
                <a:latin typeface="Century Schoolbook" pitchFamily="18" charset="0"/>
                <a:cs typeface="Century Schoolbook"/>
              </a:rPr>
              <a:t>Prachi</a:t>
            </a:r>
            <a:r>
              <a:rPr lang="en-IN" sz="2400" dirty="0">
                <a:solidFill>
                  <a:srgbClr val="FFFFFF"/>
                </a:solidFill>
                <a:latin typeface="Century Schoolbook" pitchFamily="18" charset="0"/>
                <a:cs typeface="Century Schoolbook"/>
              </a:rPr>
              <a:t> </a:t>
            </a:r>
            <a:r>
              <a:rPr lang="en-IN" sz="2400" dirty="0" err="1">
                <a:solidFill>
                  <a:srgbClr val="FFFFFF"/>
                </a:solidFill>
                <a:latin typeface="Century Schoolbook" pitchFamily="18" charset="0"/>
                <a:cs typeface="Century Schoolbook"/>
              </a:rPr>
              <a:t>Verma</a:t>
            </a:r>
            <a:endParaRPr lang="en-IN" sz="2400" spc="-5" dirty="0">
              <a:solidFill>
                <a:srgbClr val="FFFF00"/>
              </a:solidFill>
              <a:latin typeface="Century Schoolbook"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spTree>
    <p:extLst>
      <p:ext uri="{BB962C8B-B14F-4D97-AF65-F5344CB8AC3E}">
        <p14:creationId xmlns:p14="http://schemas.microsoft.com/office/powerpoint/2010/main" val="2793808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39416" y="2132856"/>
            <a:ext cx="9865096" cy="2488502"/>
          </a:xfrm>
          <a:prstGeom prst="rect">
            <a:avLst/>
          </a:prstGeom>
        </p:spPr>
        <p:txBody>
          <a:bodyPr vert="horz" wrap="square" lIns="0" tIns="13335" rIns="0" bIns="0" rtlCol="0">
            <a:spAutoFit/>
          </a:bodyPr>
          <a:lstStyle/>
          <a:p>
            <a:pPr algn="just"/>
            <a:r>
              <a:rPr sz="3200" b="1" dirty="0">
                <a:solidFill>
                  <a:schemeClr val="bg1"/>
                </a:solidFill>
                <a:latin typeface="Century Schoolbook" pitchFamily="18" charset="0"/>
                <a:cs typeface="Arial" panose="020B0604020202020204" pitchFamily="34" charset="0"/>
              </a:rPr>
              <a:t>UNIT </a:t>
            </a:r>
            <a:r>
              <a:rPr lang="en-US" sz="3200" b="1" dirty="0">
                <a:solidFill>
                  <a:schemeClr val="bg1"/>
                </a:solidFill>
                <a:latin typeface="Century Schoolbook" pitchFamily="18" charset="0"/>
                <a:cs typeface="Arial" panose="020B0604020202020204" pitchFamily="34" charset="0"/>
              </a:rPr>
              <a:t>5</a:t>
            </a:r>
            <a:r>
              <a:rPr sz="3200" b="1" dirty="0">
                <a:solidFill>
                  <a:schemeClr val="bg1"/>
                </a:solidFill>
                <a:latin typeface="Century Schoolbook" pitchFamily="18" charset="0"/>
                <a:cs typeface="Arial" panose="020B0604020202020204" pitchFamily="34" charset="0"/>
              </a:rPr>
              <a:t>:</a:t>
            </a:r>
            <a:r>
              <a:rPr lang="en-US" sz="3200" b="1"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JOB CARDS IN GARMENT INDUSTRY</a:t>
            </a:r>
          </a:p>
          <a:p>
            <a:pPr algn="just"/>
            <a:endParaRPr lang="en-US" sz="3200" dirty="0">
              <a:solidFill>
                <a:srgbClr val="FFFF00"/>
              </a:solidFill>
              <a:latin typeface="Century Schoolbook" pitchFamily="18" charset="0"/>
              <a:cs typeface="Arial" panose="020B0604020202020204" pitchFamily="34" charset="0"/>
            </a:endParaRPr>
          </a:p>
          <a:p>
            <a:pPr marL="5080" algn="just">
              <a:spcBef>
                <a:spcPts val="105"/>
              </a:spcBef>
            </a:pPr>
            <a:r>
              <a:rPr sz="3200" b="1" dirty="0">
                <a:solidFill>
                  <a:schemeClr val="bg1"/>
                </a:solidFill>
                <a:latin typeface="Century Schoolbook" pitchFamily="18" charset="0"/>
                <a:cs typeface="Arial" panose="020B0604020202020204" pitchFamily="34" charset="0"/>
              </a:rPr>
              <a:t>Session</a:t>
            </a:r>
            <a:r>
              <a:rPr lang="en-IN" sz="3200" b="1" dirty="0">
                <a:solidFill>
                  <a:schemeClr val="bg1"/>
                </a:solidFill>
                <a:latin typeface="Century Schoolbook" pitchFamily="18" charset="0"/>
                <a:cs typeface="Arial" panose="020B0604020202020204" pitchFamily="34" charset="0"/>
              </a:rPr>
              <a:t> </a:t>
            </a:r>
            <a:r>
              <a:rPr lang="en-US" sz="3200" b="1" spc="-5" dirty="0">
                <a:solidFill>
                  <a:schemeClr val="bg1"/>
                </a:solidFill>
                <a:latin typeface="Century Schoolbook" pitchFamily="18" charset="0"/>
                <a:cs typeface="Arial" panose="020B0604020202020204" pitchFamily="34" charset="0"/>
              </a:rPr>
              <a:t>1</a:t>
            </a:r>
            <a:r>
              <a:rPr sz="3200" b="1" spc="-5" dirty="0">
                <a:solidFill>
                  <a:schemeClr val="bg1"/>
                </a:solidFill>
                <a:latin typeface="Century Schoolbook" pitchFamily="18" charset="0"/>
                <a:cs typeface="Arial" panose="020B0604020202020204" pitchFamily="34" charset="0"/>
              </a:rPr>
              <a:t>:</a:t>
            </a:r>
            <a:r>
              <a:rPr lang="en-IN" sz="3200" b="1" spc="-5"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Terminologies On Job Card Or Work Ticket</a:t>
            </a:r>
            <a:endParaRPr lang="en-GB" sz="3200" dirty="0">
              <a:solidFill>
                <a:srgbClr val="FFFF00"/>
              </a:solidFill>
              <a:latin typeface="Century Schoolbook"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19600" y="1595426"/>
            <a:ext cx="2611931"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268381279"/>
              </p:ext>
            </p:extLst>
          </p:nvPr>
        </p:nvGraphicFramePr>
        <p:xfrm>
          <a:off x="1221076" y="2780928"/>
          <a:ext cx="9073007" cy="204215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itchFamily="18" charset="0"/>
                          <a:cs typeface="Arial" panose="020B0604020202020204" pitchFamily="34" charset="0"/>
                        </a:rPr>
                        <a:t>Title</a:t>
                      </a:r>
                      <a:endParaRPr lang="en-IN" sz="200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itchFamily="18" charset="0"/>
                          <a:cs typeface="Arial" panose="020B0604020202020204" pitchFamily="34" charset="0"/>
                        </a:rPr>
                        <a:t>Slide</a:t>
                      </a:r>
                      <a:r>
                        <a:rPr sz="2000" b="1" spc="-15" dirty="0">
                          <a:solidFill>
                            <a:srgbClr val="FFFFFF"/>
                          </a:solidFill>
                          <a:latin typeface="Century Schoolbook" pitchFamily="18" charset="0"/>
                          <a:cs typeface="Arial" panose="020B0604020202020204" pitchFamily="34" charset="0"/>
                        </a:rPr>
                        <a:t> </a:t>
                      </a:r>
                      <a:r>
                        <a:rPr sz="2000" b="1" dirty="0">
                          <a:solidFill>
                            <a:srgbClr val="FFFFFF"/>
                          </a:solidFill>
                          <a:latin typeface="Century Schoolbook" pitchFamily="18" charset="0"/>
                          <a:cs typeface="Arial" panose="020B0604020202020204" pitchFamily="34" charset="0"/>
                        </a:rPr>
                        <a:t>No.</a:t>
                      </a:r>
                      <a:endParaRPr sz="200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itchFamily="18" charset="0"/>
                          <a:cs typeface="Arial" panose="020B0604020202020204" pitchFamily="34" charset="0"/>
                        </a:rPr>
                        <a:t>Session</a:t>
                      </a:r>
                      <a:r>
                        <a:rPr lang="en-IN" sz="2000" b="0" spc="-55" dirty="0">
                          <a:latin typeface="Century Schoolbook" pitchFamily="18" charset="0"/>
                          <a:cs typeface="Arial" panose="020B0604020202020204" pitchFamily="34" charset="0"/>
                        </a:rPr>
                        <a:t> </a:t>
                      </a:r>
                      <a:r>
                        <a:rPr lang="en-IN" sz="2000" b="0" spc="-5" dirty="0">
                          <a:latin typeface="Century Schoolbook" pitchFamily="18" charset="0"/>
                          <a:cs typeface="Arial" panose="020B0604020202020204" pitchFamily="34" charset="0"/>
                        </a:rPr>
                        <a:t>objectives</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itchFamily="18" charset="0"/>
                          <a:cs typeface="Arial" panose="020B0604020202020204" pitchFamily="34" charset="0"/>
                        </a:rPr>
                        <a:t>4</a:t>
                      </a:r>
                      <a:endParaRPr sz="200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itchFamily="18" charset="0"/>
                          <a:cs typeface="Arial" panose="020B0604020202020204" pitchFamily="34" charset="0"/>
                        </a:rPr>
                        <a:t>Types</a:t>
                      </a:r>
                      <a:r>
                        <a:rPr lang="en-IN" sz="2000" baseline="0" dirty="0">
                          <a:latin typeface="Century Schoolbook" pitchFamily="18" charset="0"/>
                          <a:cs typeface="Arial" panose="020B0604020202020204" pitchFamily="34" charset="0"/>
                        </a:rPr>
                        <a:t> of fasteners</a:t>
                      </a:r>
                      <a:endParaRPr lang="en-IN" sz="2000" dirty="0">
                        <a:latin typeface="Century Schoolbook"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itchFamily="18" charset="0"/>
                          <a:cs typeface="Arial" panose="020B0604020202020204" pitchFamily="34" charset="0"/>
                        </a:rPr>
                        <a:t>6</a:t>
                      </a:r>
                      <a:endParaRPr sz="2000" dirty="0">
                        <a:latin typeface="Century Schoolbook"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itchFamily="18" charset="0"/>
                          <a:cs typeface="Arial" panose="020B0604020202020204" pitchFamily="34" charset="0"/>
                        </a:rPr>
                        <a:t>Summary</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itchFamily="18" charset="0"/>
                          <a:cs typeface="Arial" panose="020B0604020202020204"/>
                        </a:rPr>
                        <a:t>13</a:t>
                      </a:r>
                      <a:endParaRPr sz="2000" dirty="0">
                        <a:latin typeface="Century Schoolbook"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2251257"/>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itchFamily="18" charset="0"/>
                <a:cs typeface="Bookman Old Style" panose="02050604050505020204"/>
              </a:rPr>
              <a:t>      The </a:t>
            </a:r>
            <a:r>
              <a:rPr lang="en-GB" sz="2800" spc="-10" dirty="0">
                <a:solidFill>
                  <a:srgbClr val="FFFFFF"/>
                </a:solidFill>
                <a:latin typeface="Century Schoolbook" pitchFamily="18" charset="0"/>
                <a:cs typeface="Bookman Old Style" panose="02050604050505020204"/>
              </a:rPr>
              <a:t>students </a:t>
            </a:r>
            <a:r>
              <a:rPr lang="en-GB" sz="2800" spc="-15" dirty="0">
                <a:solidFill>
                  <a:srgbClr val="FFFFFF"/>
                </a:solidFill>
                <a:latin typeface="Century Schoolbook" pitchFamily="18" charset="0"/>
                <a:cs typeface="Bookman Old Style" panose="02050604050505020204"/>
              </a:rPr>
              <a:t>will </a:t>
            </a:r>
            <a:r>
              <a:rPr lang="en-GB" sz="2800" spc="-10" dirty="0">
                <a:solidFill>
                  <a:srgbClr val="FFFFFF"/>
                </a:solidFill>
                <a:latin typeface="Century Schoolbook" pitchFamily="18" charset="0"/>
                <a:cs typeface="Bookman Old Style" panose="02050604050505020204"/>
              </a:rPr>
              <a:t>be </a:t>
            </a:r>
            <a:r>
              <a:rPr lang="en-GB" sz="2800" spc="-20" dirty="0">
                <a:solidFill>
                  <a:srgbClr val="FFFFFF"/>
                </a:solidFill>
                <a:latin typeface="Century Schoolbook" pitchFamily="18" charset="0"/>
                <a:cs typeface="Bookman Old Style" panose="02050604050505020204"/>
              </a:rPr>
              <a:t>able</a:t>
            </a:r>
            <a:r>
              <a:rPr lang="en-GB" sz="2800" spc="535" dirty="0">
                <a:solidFill>
                  <a:srgbClr val="FFFFFF"/>
                </a:solidFill>
                <a:latin typeface="Century Schoolbook" pitchFamily="18" charset="0"/>
                <a:cs typeface="Bookman Old Style" panose="02050604050505020204"/>
              </a:rPr>
              <a:t> </a:t>
            </a:r>
            <a:r>
              <a:rPr lang="en-GB" sz="2800" spc="-5" dirty="0">
                <a:solidFill>
                  <a:srgbClr val="FFFFFF"/>
                </a:solidFill>
                <a:latin typeface="Century Schoolbook" pitchFamily="18" charset="0"/>
                <a:cs typeface="Bookman Old Style" panose="02050604050505020204"/>
              </a:rPr>
              <a:t>to:</a:t>
            </a:r>
            <a:endParaRPr lang="en-GB" sz="2800" dirty="0">
              <a:solidFill>
                <a:prstClr val="black"/>
              </a:solidFill>
              <a:latin typeface="Century Schoolbook" pitchFamily="18" charset="0"/>
              <a:cs typeface="Bookman Old Style" panose="02050604050505020204"/>
            </a:endParaRPr>
          </a:p>
          <a:p>
            <a:pPr algn="just">
              <a:spcBef>
                <a:spcPts val="35"/>
              </a:spcBef>
            </a:pPr>
            <a:endParaRPr lang="en-GB" sz="3350" dirty="0">
              <a:solidFill>
                <a:prstClr val="black"/>
              </a:solidFill>
              <a:latin typeface="Century Schoolbook"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itchFamily="18" charset="0"/>
                <a:cs typeface="Bookman Old Style" panose="02050604050505020204"/>
              </a:rPr>
              <a:t>Gain knowledge about the terminologies on the job card or work ticket, and reading of specification on job card or work ticket.</a:t>
            </a:r>
            <a:endParaRPr lang="en-GB" sz="2800" spc="-15" dirty="0">
              <a:solidFill>
                <a:srgbClr val="FFFFFF"/>
              </a:solidFill>
              <a:latin typeface="Century Schoolbook" pitchFamily="18" charset="0"/>
              <a:cs typeface="Bookman Old Style" panose="02050604050505020204"/>
            </a:endParaRP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0613" y="332656"/>
            <a:ext cx="5089651" cy="696594"/>
          </a:xfrm>
        </p:spPr>
        <p:txBody>
          <a:bodyPr/>
          <a:lstStyle/>
          <a:p>
            <a:pPr algn="ctr"/>
            <a:r>
              <a:rPr lang="en-IN" dirty="0"/>
              <a:t>JOB CARD</a:t>
            </a:r>
          </a:p>
        </p:txBody>
      </p:sp>
      <p:sp>
        <p:nvSpPr>
          <p:cNvPr id="3" name="Text Placeholder 2"/>
          <p:cNvSpPr>
            <a:spLocks noGrp="1"/>
          </p:cNvSpPr>
          <p:nvPr>
            <p:ph type="body" idx="1"/>
          </p:nvPr>
        </p:nvSpPr>
        <p:spPr>
          <a:xfrm>
            <a:off x="623392" y="1578177"/>
            <a:ext cx="9904095" cy="4308872"/>
          </a:xfrm>
        </p:spPr>
        <p:txBody>
          <a:bodyPr/>
          <a:lstStyle/>
          <a:p>
            <a:pPr algn="just"/>
            <a:r>
              <a:rPr lang="en-GB" dirty="0"/>
              <a:t>Job card is a record card relating to a job and providing details of the time taken to do a piece of work and the materials used.</a:t>
            </a:r>
          </a:p>
          <a:p>
            <a:pPr algn="just"/>
            <a:endParaRPr lang="en-GB" dirty="0"/>
          </a:p>
          <a:p>
            <a:pPr algn="just"/>
            <a:r>
              <a:rPr lang="en-IN" dirty="0"/>
              <a:t>Job cards are a means of tracking what actually takes place in the production process. </a:t>
            </a:r>
          </a:p>
          <a:p>
            <a:pPr algn="just"/>
            <a:endParaRPr lang="en-IN" dirty="0"/>
          </a:p>
          <a:p>
            <a:pPr algn="just"/>
            <a:r>
              <a:rPr lang="en-IN" dirty="0"/>
              <a:t>The job card is generated for a single production, then the work and time used into that production is recorded on the card.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spTree>
    <p:extLst>
      <p:ext uri="{BB962C8B-B14F-4D97-AF65-F5344CB8AC3E}">
        <p14:creationId xmlns:p14="http://schemas.microsoft.com/office/powerpoint/2010/main" val="1414807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4076" y="116632"/>
            <a:ext cx="9505055" cy="1354217"/>
          </a:xfrm>
        </p:spPr>
        <p:txBody>
          <a:bodyPr/>
          <a:lstStyle/>
          <a:p>
            <a:pPr algn="ctr"/>
            <a:r>
              <a:rPr lang="en-GB" dirty="0"/>
              <a:t>STYLE DESCRIPTION JOB CARD</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4009440395"/>
              </p:ext>
            </p:extLst>
          </p:nvPr>
        </p:nvGraphicFramePr>
        <p:xfrm>
          <a:off x="568031" y="865748"/>
          <a:ext cx="10297144" cy="5888736"/>
        </p:xfrm>
        <a:graphic>
          <a:graphicData uri="http://schemas.openxmlformats.org/drawingml/2006/table">
            <a:tbl>
              <a:tblPr firstRow="1" firstCol="1" bandRow="1">
                <a:tableStyleId>{69012ECD-51FC-41F1-AA8D-1B2483CD663E}</a:tableStyleId>
              </a:tblPr>
              <a:tblGrid>
                <a:gridCol w="5148572">
                  <a:extLst>
                    <a:ext uri="{9D8B030D-6E8A-4147-A177-3AD203B41FA5}">
                      <a16:colId xmlns:a16="http://schemas.microsoft.com/office/drawing/2014/main" val="3590632604"/>
                    </a:ext>
                  </a:extLst>
                </a:gridCol>
                <a:gridCol w="5148572">
                  <a:extLst>
                    <a:ext uri="{9D8B030D-6E8A-4147-A177-3AD203B41FA5}">
                      <a16:colId xmlns:a16="http://schemas.microsoft.com/office/drawing/2014/main" val="3451322567"/>
                    </a:ext>
                  </a:extLst>
                </a:gridCol>
              </a:tblGrid>
              <a:tr h="2896090">
                <a:tc gridSpan="2">
                  <a:txBody>
                    <a:bodyPr/>
                    <a:lstStyle/>
                    <a:p>
                      <a:pPr marR="635" algn="just">
                        <a:lnSpc>
                          <a:spcPct val="115000"/>
                        </a:lnSpc>
                        <a:spcAft>
                          <a:spcPts val="0"/>
                        </a:spcAft>
                      </a:pPr>
                      <a:r>
                        <a:rPr lang="en-IN" sz="1400" dirty="0">
                          <a:solidFill>
                            <a:schemeClr val="bg1"/>
                          </a:solidFill>
                          <a:effectLst/>
                          <a:latin typeface="Century Schoolbook" pitchFamily="18" charset="0"/>
                        </a:rPr>
                        <a:t>Part 1: Style Description</a:t>
                      </a:r>
                    </a:p>
                    <a:p>
                      <a:pPr marR="635" algn="r">
                        <a:lnSpc>
                          <a:spcPct val="115000"/>
                        </a:lnSpc>
                        <a:spcAft>
                          <a:spcPts val="0"/>
                        </a:spcAft>
                      </a:pPr>
                      <a:r>
                        <a:rPr lang="en-IN" sz="1400" dirty="0">
                          <a:solidFill>
                            <a:schemeClr val="bg1"/>
                          </a:solidFill>
                          <a:effectLst/>
                          <a:latin typeface="Century Schoolbook" pitchFamily="18" charset="0"/>
                        </a:rPr>
                        <a:t>Style Number _____________</a:t>
                      </a:r>
                    </a:p>
                    <a:p>
                      <a:pPr marR="635" algn="just">
                        <a:lnSpc>
                          <a:spcPct val="115000"/>
                        </a:lnSpc>
                        <a:spcAft>
                          <a:spcPts val="0"/>
                        </a:spcAft>
                      </a:pPr>
                      <a:r>
                        <a:rPr lang="en-IN" sz="1400" dirty="0">
                          <a:solidFill>
                            <a:schemeClr val="bg1"/>
                          </a:solidFill>
                          <a:effectLst/>
                          <a:latin typeface="Century Schoolbook" pitchFamily="18" charset="0"/>
                        </a:rPr>
                        <a:t>Brand  ___________________________________  </a:t>
                      </a:r>
                    </a:p>
                    <a:p>
                      <a:pPr marR="635" algn="just">
                        <a:lnSpc>
                          <a:spcPct val="115000"/>
                        </a:lnSpc>
                        <a:spcAft>
                          <a:spcPts val="0"/>
                        </a:spcAft>
                      </a:pPr>
                      <a:r>
                        <a:rPr lang="en-IN" sz="1400" dirty="0">
                          <a:solidFill>
                            <a:schemeClr val="bg1"/>
                          </a:solidFill>
                          <a:effectLst/>
                          <a:latin typeface="Century Schoolbook" pitchFamily="18" charset="0"/>
                        </a:rPr>
                        <a:t> </a:t>
                      </a:r>
                    </a:p>
                    <a:p>
                      <a:pPr marR="635" algn="just">
                        <a:lnSpc>
                          <a:spcPct val="115000"/>
                        </a:lnSpc>
                        <a:spcAft>
                          <a:spcPts val="0"/>
                        </a:spcAft>
                      </a:pPr>
                      <a:r>
                        <a:rPr lang="en-IN" sz="1400" dirty="0">
                          <a:solidFill>
                            <a:schemeClr val="bg1"/>
                          </a:solidFill>
                          <a:effectLst/>
                          <a:latin typeface="Century Schoolbook" pitchFamily="18" charset="0"/>
                        </a:rPr>
                        <a:t>Merchandise group ________________________  Selling Period ________________________</a:t>
                      </a:r>
                    </a:p>
                    <a:p>
                      <a:pPr marR="635" algn="just">
                        <a:lnSpc>
                          <a:spcPct val="115000"/>
                        </a:lnSpc>
                        <a:spcAft>
                          <a:spcPts val="0"/>
                        </a:spcAft>
                      </a:pPr>
                      <a:r>
                        <a:rPr lang="en-IN" sz="1400" dirty="0">
                          <a:solidFill>
                            <a:schemeClr val="bg1"/>
                          </a:solidFill>
                          <a:effectLst/>
                          <a:latin typeface="Century Schoolbook" pitchFamily="18" charset="0"/>
                        </a:rPr>
                        <a:t> </a:t>
                      </a:r>
                    </a:p>
                    <a:p>
                      <a:pPr marR="635" algn="just">
                        <a:lnSpc>
                          <a:spcPct val="115000"/>
                        </a:lnSpc>
                        <a:spcAft>
                          <a:spcPts val="0"/>
                        </a:spcAft>
                      </a:pPr>
                      <a:r>
                        <a:rPr lang="en-IN" sz="1400" dirty="0">
                          <a:solidFill>
                            <a:schemeClr val="bg1"/>
                          </a:solidFill>
                          <a:effectLst/>
                          <a:latin typeface="Century Schoolbook" pitchFamily="18" charset="0"/>
                        </a:rPr>
                        <a:t>Body type(s) ___________________  Size ___________  Sample size ___________________</a:t>
                      </a:r>
                    </a:p>
                    <a:p>
                      <a:pPr marR="635" algn="just">
                        <a:lnSpc>
                          <a:spcPct val="115000"/>
                        </a:lnSpc>
                        <a:spcAft>
                          <a:spcPts val="0"/>
                        </a:spcAft>
                      </a:pPr>
                      <a:r>
                        <a:rPr lang="en-IN" sz="1400" dirty="0">
                          <a:solidFill>
                            <a:schemeClr val="bg1"/>
                          </a:solidFill>
                          <a:effectLst/>
                          <a:latin typeface="Century Schoolbook" pitchFamily="18" charset="0"/>
                        </a:rPr>
                        <a:t> </a:t>
                      </a:r>
                    </a:p>
                    <a:p>
                      <a:pPr marR="635" algn="just">
                        <a:lnSpc>
                          <a:spcPct val="115000"/>
                        </a:lnSpc>
                        <a:spcAft>
                          <a:spcPts val="0"/>
                        </a:spcAft>
                      </a:pPr>
                      <a:r>
                        <a:rPr lang="en-IN" sz="1400" dirty="0">
                          <a:solidFill>
                            <a:schemeClr val="bg1"/>
                          </a:solidFill>
                          <a:effectLst/>
                          <a:latin typeface="Century Schoolbook" pitchFamily="18" charset="0"/>
                        </a:rPr>
                        <a:t>Date approved ____________________   Approved by _________________________</a:t>
                      </a:r>
                    </a:p>
                    <a:p>
                      <a:pPr marR="635" algn="just">
                        <a:lnSpc>
                          <a:spcPct val="115000"/>
                        </a:lnSpc>
                        <a:spcAft>
                          <a:spcPts val="0"/>
                        </a:spcAft>
                      </a:pPr>
                      <a:r>
                        <a:rPr lang="en-IN" sz="1400" dirty="0">
                          <a:solidFill>
                            <a:schemeClr val="bg1"/>
                          </a:solidFill>
                          <a:effectLst/>
                          <a:latin typeface="Century Schoolbook" pitchFamily="18" charset="0"/>
                        </a:rPr>
                        <a:t> </a:t>
                      </a:r>
                    </a:p>
                    <a:p>
                      <a:pPr marR="635" algn="just">
                        <a:lnSpc>
                          <a:spcPct val="115000"/>
                        </a:lnSpc>
                        <a:spcAft>
                          <a:spcPts val="0"/>
                        </a:spcAft>
                      </a:pPr>
                      <a:r>
                        <a:rPr lang="en-IN" sz="1400" dirty="0">
                          <a:solidFill>
                            <a:schemeClr val="bg1"/>
                          </a:solidFill>
                          <a:effectLst/>
                          <a:latin typeface="Century Schoolbook" pitchFamily="18" charset="0"/>
                        </a:rPr>
                        <a:t>Date modified ____________________   Approved by _________________________</a:t>
                      </a:r>
                    </a:p>
                    <a:p>
                      <a:pPr marR="635" algn="just">
                        <a:lnSpc>
                          <a:spcPct val="115000"/>
                        </a:lnSpc>
                        <a:spcAft>
                          <a:spcPts val="0"/>
                        </a:spcAft>
                      </a:pPr>
                      <a:r>
                        <a:rPr lang="en-IN" sz="1400" dirty="0">
                          <a:solidFill>
                            <a:schemeClr val="bg1"/>
                          </a:solidFill>
                          <a:effectLst/>
                          <a:latin typeface="Century Schoolbook" pitchFamily="18" charset="0"/>
                        </a:rPr>
                        <a:t> </a:t>
                      </a:r>
                    </a:p>
                    <a:p>
                      <a:pPr marR="635" algn="just">
                        <a:lnSpc>
                          <a:spcPct val="115000"/>
                        </a:lnSpc>
                        <a:spcAft>
                          <a:spcPts val="0"/>
                        </a:spcAft>
                      </a:pPr>
                      <a:r>
                        <a:rPr lang="en-IN" sz="1400" dirty="0">
                          <a:solidFill>
                            <a:schemeClr val="bg1"/>
                          </a:solidFill>
                          <a:effectLst/>
                          <a:latin typeface="Century Schoolbook" pitchFamily="18" charset="0"/>
                        </a:rPr>
                        <a:t>Verbal description:</a:t>
                      </a:r>
                    </a:p>
                    <a:p>
                      <a:pPr marR="635" algn="just">
                        <a:lnSpc>
                          <a:spcPct val="115000"/>
                        </a:lnSpc>
                        <a:spcAft>
                          <a:spcPts val="0"/>
                        </a:spcAft>
                      </a:pPr>
                      <a:r>
                        <a:rPr lang="en-IN" sz="1400" dirty="0">
                          <a:solidFill>
                            <a:schemeClr val="bg1"/>
                          </a:solidFill>
                          <a:effectLst/>
                          <a:latin typeface="Century Schoolbook" pitchFamily="18" charset="0"/>
                        </a:rPr>
                        <a:t> </a:t>
                      </a:r>
                    </a:p>
                    <a:p>
                      <a:pPr marR="635" algn="just">
                        <a:lnSpc>
                          <a:spcPct val="115000"/>
                        </a:lnSpc>
                        <a:spcAft>
                          <a:spcPts val="0"/>
                        </a:spcAft>
                      </a:pPr>
                      <a:r>
                        <a:rPr lang="en-IN" sz="1400" dirty="0">
                          <a:solidFill>
                            <a:schemeClr val="bg1"/>
                          </a:solidFill>
                          <a:effectLst/>
                          <a:latin typeface="Century Schoolbook" pitchFamily="18" charset="0"/>
                        </a:rPr>
                        <a:t>Fabric(s)</a:t>
                      </a:r>
                    </a:p>
                    <a:p>
                      <a:pPr marR="635" algn="just">
                        <a:lnSpc>
                          <a:spcPct val="115000"/>
                        </a:lnSpc>
                        <a:spcAft>
                          <a:spcPts val="0"/>
                        </a:spcAft>
                      </a:pPr>
                      <a:r>
                        <a:rPr lang="en-IN" sz="1400" dirty="0">
                          <a:solidFill>
                            <a:schemeClr val="bg1"/>
                          </a:solidFill>
                          <a:effectLst/>
                          <a:latin typeface="Century Schoolbook" pitchFamily="18" charset="0"/>
                        </a:rPr>
                        <a:t> </a:t>
                      </a:r>
                    </a:p>
                    <a:p>
                      <a:pPr marR="635" algn="just">
                        <a:lnSpc>
                          <a:spcPct val="115000"/>
                        </a:lnSpc>
                        <a:spcAft>
                          <a:spcPts val="0"/>
                        </a:spcAft>
                      </a:pPr>
                      <a:r>
                        <a:rPr lang="en-IN" sz="1400" dirty="0">
                          <a:solidFill>
                            <a:schemeClr val="bg1"/>
                          </a:solidFill>
                          <a:effectLst/>
                          <a:latin typeface="Century Schoolbook" pitchFamily="18" charset="0"/>
                        </a:rPr>
                        <a:t>Trim(s) </a:t>
                      </a:r>
                    </a:p>
                    <a:p>
                      <a:pPr marR="635" algn="just">
                        <a:lnSpc>
                          <a:spcPct val="115000"/>
                        </a:lnSpc>
                        <a:spcAft>
                          <a:spcPts val="0"/>
                        </a:spcAft>
                      </a:pPr>
                      <a:r>
                        <a:rPr lang="en-IN" sz="1400" dirty="0">
                          <a:solidFill>
                            <a:schemeClr val="bg1"/>
                          </a:solidFill>
                          <a:effectLst/>
                          <a:latin typeface="Century Schoolbook" pitchFamily="18" charset="0"/>
                        </a:rPr>
                        <a:t> </a:t>
                      </a:r>
                      <a:endParaRPr lang="en-IN" sz="1400" dirty="0">
                        <a:solidFill>
                          <a:schemeClr val="bg1"/>
                        </a:solidFill>
                        <a:effectLst/>
                        <a:latin typeface="Century Schoolbook" pitchFamily="18" charset="0"/>
                        <a:ea typeface="Times New Roman" panose="02020603050405020304" pitchFamily="18" charset="0"/>
                        <a:cs typeface="Mangal"/>
                      </a:endParaRPr>
                    </a:p>
                  </a:txBody>
                  <a:tcPr marL="4800" marR="4800" marT="0" marB="0"/>
                </a:tc>
                <a:tc hMerge="1">
                  <a:txBody>
                    <a:bodyPr/>
                    <a:lstStyle/>
                    <a:p>
                      <a:endParaRPr lang="en-IN"/>
                    </a:p>
                  </a:txBody>
                  <a:tcPr/>
                </a:tc>
                <a:extLst>
                  <a:ext uri="{0D108BD9-81ED-4DB2-BD59-A6C34878D82A}">
                    <a16:rowId xmlns:a16="http://schemas.microsoft.com/office/drawing/2014/main" val="2828208338"/>
                  </a:ext>
                </a:extLst>
              </a:tr>
              <a:tr h="311658">
                <a:tc>
                  <a:txBody>
                    <a:bodyPr/>
                    <a:lstStyle/>
                    <a:p>
                      <a:pPr marR="635" algn="ctr">
                        <a:lnSpc>
                          <a:spcPct val="115000"/>
                        </a:lnSpc>
                        <a:spcAft>
                          <a:spcPts val="0"/>
                        </a:spcAft>
                      </a:pPr>
                      <a:r>
                        <a:rPr lang="en-IN" sz="1400" dirty="0">
                          <a:solidFill>
                            <a:schemeClr val="bg1"/>
                          </a:solidFill>
                          <a:effectLst/>
                          <a:latin typeface="Century Schoolbook" pitchFamily="18" charset="0"/>
                        </a:rPr>
                        <a:t>Detailed Drawing Front</a:t>
                      </a:r>
                      <a:endParaRPr lang="en-IN" sz="1400" dirty="0">
                        <a:solidFill>
                          <a:schemeClr val="bg1"/>
                        </a:solidFill>
                        <a:effectLst/>
                        <a:latin typeface="Century Schoolbook" pitchFamily="18" charset="0"/>
                        <a:ea typeface="Times New Roman" panose="02020603050405020304" pitchFamily="18" charset="0"/>
                        <a:cs typeface="Mangal"/>
                      </a:endParaRPr>
                    </a:p>
                  </a:txBody>
                  <a:tcPr marL="4800" marR="4800" marT="0" marB="0"/>
                </a:tc>
                <a:tc>
                  <a:txBody>
                    <a:bodyPr/>
                    <a:lstStyle/>
                    <a:p>
                      <a:pPr marR="635" algn="ctr">
                        <a:lnSpc>
                          <a:spcPct val="115000"/>
                        </a:lnSpc>
                        <a:spcAft>
                          <a:spcPts val="0"/>
                        </a:spcAft>
                      </a:pPr>
                      <a:r>
                        <a:rPr lang="en-IN" sz="1400" dirty="0">
                          <a:solidFill>
                            <a:schemeClr val="bg1"/>
                          </a:solidFill>
                          <a:effectLst/>
                          <a:latin typeface="Century Schoolbook" pitchFamily="18" charset="0"/>
                        </a:rPr>
                        <a:t>Detailed Drawing Back </a:t>
                      </a:r>
                    </a:p>
                    <a:p>
                      <a:pPr marR="635">
                        <a:lnSpc>
                          <a:spcPct val="115000"/>
                        </a:lnSpc>
                        <a:spcAft>
                          <a:spcPts val="0"/>
                        </a:spcAft>
                      </a:pPr>
                      <a:r>
                        <a:rPr lang="en-IN" sz="1400" dirty="0">
                          <a:solidFill>
                            <a:schemeClr val="bg1"/>
                          </a:solidFill>
                          <a:effectLst/>
                          <a:latin typeface="Century Schoolbook" pitchFamily="18" charset="0"/>
                        </a:rPr>
                        <a:t> </a:t>
                      </a:r>
                      <a:endParaRPr lang="en-IN" sz="1400" dirty="0">
                        <a:solidFill>
                          <a:schemeClr val="bg1"/>
                        </a:solidFill>
                        <a:effectLst/>
                        <a:latin typeface="Century Schoolbook" pitchFamily="18" charset="0"/>
                        <a:ea typeface="Times New Roman" panose="02020603050405020304" pitchFamily="18" charset="0"/>
                        <a:cs typeface="Mangal"/>
                      </a:endParaRPr>
                    </a:p>
                  </a:txBody>
                  <a:tcPr marL="4800" marR="4800" marT="0" marB="0"/>
                </a:tc>
                <a:extLst>
                  <a:ext uri="{0D108BD9-81ED-4DB2-BD59-A6C34878D82A}">
                    <a16:rowId xmlns:a16="http://schemas.microsoft.com/office/drawing/2014/main" val="3514402568"/>
                  </a:ext>
                </a:extLst>
              </a:tr>
              <a:tr h="472087">
                <a:tc gridSpan="2">
                  <a:txBody>
                    <a:bodyPr/>
                    <a:lstStyle/>
                    <a:p>
                      <a:pPr marR="635" algn="ctr">
                        <a:lnSpc>
                          <a:spcPct val="115000"/>
                        </a:lnSpc>
                        <a:spcAft>
                          <a:spcPts val="0"/>
                        </a:spcAft>
                      </a:pPr>
                      <a:r>
                        <a:rPr lang="en-IN" sz="1400" dirty="0">
                          <a:solidFill>
                            <a:schemeClr val="bg1"/>
                          </a:solidFill>
                          <a:effectLst/>
                          <a:latin typeface="Century Schoolbook" pitchFamily="18" charset="0"/>
                        </a:rPr>
                        <a:t> </a:t>
                      </a:r>
                    </a:p>
                    <a:p>
                      <a:pPr marR="635">
                        <a:lnSpc>
                          <a:spcPct val="115000"/>
                        </a:lnSpc>
                        <a:spcAft>
                          <a:spcPts val="0"/>
                        </a:spcAft>
                      </a:pPr>
                      <a:r>
                        <a:rPr lang="en-IN" sz="1400" dirty="0">
                          <a:solidFill>
                            <a:schemeClr val="bg1"/>
                          </a:solidFill>
                          <a:effectLst/>
                          <a:latin typeface="Century Schoolbook" pitchFamily="18" charset="0"/>
                        </a:rPr>
                        <a:t>Special Instructions:</a:t>
                      </a:r>
                    </a:p>
                    <a:p>
                      <a:pPr marR="635" algn="ctr">
                        <a:lnSpc>
                          <a:spcPct val="115000"/>
                        </a:lnSpc>
                        <a:spcAft>
                          <a:spcPts val="0"/>
                        </a:spcAft>
                      </a:pPr>
                      <a:r>
                        <a:rPr lang="en-IN" sz="1400" dirty="0">
                          <a:solidFill>
                            <a:schemeClr val="bg1"/>
                          </a:solidFill>
                          <a:effectLst/>
                          <a:latin typeface="Century Schoolbook" pitchFamily="18" charset="0"/>
                        </a:rPr>
                        <a:t> </a:t>
                      </a:r>
                      <a:endParaRPr lang="en-IN" sz="1400" dirty="0">
                        <a:solidFill>
                          <a:schemeClr val="bg1"/>
                        </a:solidFill>
                        <a:effectLst/>
                        <a:latin typeface="Century Schoolbook" pitchFamily="18" charset="0"/>
                        <a:ea typeface="Times New Roman" panose="02020603050405020304" pitchFamily="18" charset="0"/>
                        <a:cs typeface="Mangal"/>
                      </a:endParaRPr>
                    </a:p>
                  </a:txBody>
                  <a:tcPr marL="4800" marR="4800" marT="0" marB="0"/>
                </a:tc>
                <a:tc hMerge="1">
                  <a:txBody>
                    <a:bodyPr/>
                    <a:lstStyle/>
                    <a:p>
                      <a:endParaRPr lang="en-IN"/>
                    </a:p>
                  </a:txBody>
                  <a:tcPr/>
                </a:tc>
                <a:extLst>
                  <a:ext uri="{0D108BD9-81ED-4DB2-BD59-A6C34878D82A}">
                    <a16:rowId xmlns:a16="http://schemas.microsoft.com/office/drawing/2014/main" val="3962922833"/>
                  </a:ext>
                </a:extLst>
              </a:tr>
              <a:tr h="150057">
                <a:tc>
                  <a:txBody>
                    <a:bodyPr/>
                    <a:lstStyle/>
                    <a:p>
                      <a:pPr marR="635" algn="just">
                        <a:lnSpc>
                          <a:spcPct val="115000"/>
                        </a:lnSpc>
                        <a:spcAft>
                          <a:spcPts val="0"/>
                        </a:spcAft>
                      </a:pPr>
                      <a:r>
                        <a:rPr lang="en-IN" sz="1400" dirty="0">
                          <a:solidFill>
                            <a:schemeClr val="bg1"/>
                          </a:solidFill>
                          <a:effectLst/>
                          <a:latin typeface="Century Schoolbook" pitchFamily="18" charset="0"/>
                        </a:rPr>
                        <a:t> </a:t>
                      </a:r>
                      <a:endParaRPr lang="en-IN" sz="1400" dirty="0">
                        <a:solidFill>
                          <a:schemeClr val="bg1"/>
                        </a:solidFill>
                        <a:effectLst/>
                        <a:latin typeface="Century Schoolbook" pitchFamily="18" charset="0"/>
                        <a:ea typeface="Times New Roman" panose="02020603050405020304" pitchFamily="18" charset="0"/>
                        <a:cs typeface="Mangal"/>
                      </a:endParaRPr>
                    </a:p>
                  </a:txBody>
                  <a:tcPr marL="4800" marR="4800" marT="0" marB="0"/>
                </a:tc>
                <a:tc>
                  <a:txBody>
                    <a:bodyPr/>
                    <a:lstStyle/>
                    <a:p>
                      <a:pPr marR="635" algn="just">
                        <a:lnSpc>
                          <a:spcPct val="115000"/>
                        </a:lnSpc>
                        <a:spcAft>
                          <a:spcPts val="0"/>
                        </a:spcAft>
                      </a:pPr>
                      <a:r>
                        <a:rPr lang="en-IN" sz="1400" dirty="0">
                          <a:solidFill>
                            <a:schemeClr val="bg1"/>
                          </a:solidFill>
                          <a:effectLst/>
                          <a:latin typeface="Century Schoolbook" pitchFamily="18" charset="0"/>
                        </a:rPr>
                        <a:t> </a:t>
                      </a:r>
                      <a:endParaRPr lang="en-IN" sz="1400" dirty="0">
                        <a:solidFill>
                          <a:schemeClr val="bg1"/>
                        </a:solidFill>
                        <a:effectLst/>
                        <a:latin typeface="Century Schoolbook" pitchFamily="18" charset="0"/>
                        <a:ea typeface="Times New Roman" panose="02020603050405020304" pitchFamily="18" charset="0"/>
                        <a:cs typeface="Mangal"/>
                      </a:endParaRPr>
                    </a:p>
                  </a:txBody>
                  <a:tcPr marL="4800" marR="4800" marT="0" marB="0"/>
                </a:tc>
                <a:extLst>
                  <a:ext uri="{0D108BD9-81ED-4DB2-BD59-A6C34878D82A}">
                    <a16:rowId xmlns:a16="http://schemas.microsoft.com/office/drawing/2014/main" val="2339986608"/>
                  </a:ext>
                </a:extLst>
              </a:tr>
            </a:tbl>
          </a:graphicData>
        </a:graphic>
      </p:graphicFrame>
    </p:spTree>
    <p:extLst>
      <p:ext uri="{BB962C8B-B14F-4D97-AF65-F5344CB8AC3E}">
        <p14:creationId xmlns:p14="http://schemas.microsoft.com/office/powerpoint/2010/main" val="3955309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16632"/>
            <a:ext cx="9273480" cy="615553"/>
          </a:xfrm>
        </p:spPr>
        <p:txBody>
          <a:bodyPr/>
          <a:lstStyle/>
          <a:p>
            <a:pPr algn="ctr"/>
            <a:r>
              <a:rPr lang="en-IN" sz="4000" dirty="0"/>
              <a:t>SIZING AND FIT JOB CARD</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797289724"/>
              </p:ext>
            </p:extLst>
          </p:nvPr>
        </p:nvGraphicFramePr>
        <p:xfrm>
          <a:off x="457200" y="838200"/>
          <a:ext cx="10591800" cy="5821680"/>
        </p:xfrm>
        <a:graphic>
          <a:graphicData uri="http://schemas.openxmlformats.org/drawingml/2006/table">
            <a:tbl>
              <a:tblPr firstRow="1" firstCol="1" bandRow="1">
                <a:tableStyleId>{5C22544A-7EE6-4342-B048-85BDC9FD1C3A}</a:tableStyleId>
              </a:tblPr>
              <a:tblGrid>
                <a:gridCol w="1207056">
                  <a:extLst>
                    <a:ext uri="{9D8B030D-6E8A-4147-A177-3AD203B41FA5}">
                      <a16:colId xmlns:a16="http://schemas.microsoft.com/office/drawing/2014/main" val="3985317980"/>
                    </a:ext>
                  </a:extLst>
                </a:gridCol>
                <a:gridCol w="1510238">
                  <a:extLst>
                    <a:ext uri="{9D8B030D-6E8A-4147-A177-3AD203B41FA5}">
                      <a16:colId xmlns:a16="http://schemas.microsoft.com/office/drawing/2014/main" val="3514618216"/>
                    </a:ext>
                  </a:extLst>
                </a:gridCol>
                <a:gridCol w="2315704">
                  <a:extLst>
                    <a:ext uri="{9D8B030D-6E8A-4147-A177-3AD203B41FA5}">
                      <a16:colId xmlns:a16="http://schemas.microsoft.com/office/drawing/2014/main" val="2760087786"/>
                    </a:ext>
                  </a:extLst>
                </a:gridCol>
                <a:gridCol w="1986822">
                  <a:extLst>
                    <a:ext uri="{9D8B030D-6E8A-4147-A177-3AD203B41FA5}">
                      <a16:colId xmlns:a16="http://schemas.microsoft.com/office/drawing/2014/main" val="270761130"/>
                    </a:ext>
                  </a:extLst>
                </a:gridCol>
                <a:gridCol w="1785426">
                  <a:extLst>
                    <a:ext uri="{9D8B030D-6E8A-4147-A177-3AD203B41FA5}">
                      <a16:colId xmlns:a16="http://schemas.microsoft.com/office/drawing/2014/main" val="3740250948"/>
                    </a:ext>
                  </a:extLst>
                </a:gridCol>
                <a:gridCol w="1786554">
                  <a:extLst>
                    <a:ext uri="{9D8B030D-6E8A-4147-A177-3AD203B41FA5}">
                      <a16:colId xmlns:a16="http://schemas.microsoft.com/office/drawing/2014/main" val="568203336"/>
                    </a:ext>
                  </a:extLst>
                </a:gridCol>
              </a:tblGrid>
              <a:tr h="481694">
                <a:tc gridSpan="6">
                  <a:txBody>
                    <a:bodyPr/>
                    <a:lstStyle/>
                    <a:p>
                      <a:pPr marL="5715">
                        <a:lnSpc>
                          <a:spcPct val="115000"/>
                        </a:lnSpc>
                        <a:spcAft>
                          <a:spcPts val="0"/>
                        </a:spcAft>
                      </a:pPr>
                      <a:r>
                        <a:rPr lang="en-IN" sz="1000" dirty="0">
                          <a:effectLst/>
                          <a:latin typeface="Century Schoolbook" pitchFamily="18" charset="0"/>
                        </a:rPr>
                        <a:t>Part 3 Sizing and Fit (Circle or write in the appropriate indicators)</a:t>
                      </a:r>
                    </a:p>
                    <a:p>
                      <a:pPr marL="5715">
                        <a:lnSpc>
                          <a:spcPct val="115000"/>
                        </a:lnSpc>
                        <a:spcAft>
                          <a:spcPts val="0"/>
                        </a:spcAft>
                      </a:pPr>
                      <a:r>
                        <a:rPr lang="en-IN" sz="1000" dirty="0">
                          <a:effectLst/>
                          <a:latin typeface="Century Schoolbook" pitchFamily="18" charset="0"/>
                        </a:rPr>
                        <a:t> </a:t>
                      </a:r>
                    </a:p>
                    <a:p>
                      <a:pPr>
                        <a:spcAft>
                          <a:spcPts val="0"/>
                        </a:spcAft>
                      </a:pPr>
                      <a:r>
                        <a:rPr lang="en-IN" sz="1000" dirty="0">
                          <a:effectLst/>
                          <a:latin typeface="Century Schoolbook" pitchFamily="18" charset="0"/>
                        </a:rPr>
                        <a:t>Size Ranges by Gender and Body Type</a:t>
                      </a:r>
                      <a:endParaRPr lang="en-IN" sz="1000" dirty="0">
                        <a:effectLst/>
                        <a:latin typeface="Century Schoolbook" pitchFamily="18" charset="0"/>
                        <a:ea typeface="Times New Roman" panose="02020603050405020304" pitchFamily="18" charset="0"/>
                        <a:cs typeface="Mangal"/>
                      </a:endParaRPr>
                    </a:p>
                  </a:txBody>
                  <a:tcPr marL="3324" marR="3324" marT="0"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3832642361"/>
                  </a:ext>
                </a:extLst>
              </a:tr>
              <a:tr h="751734">
                <a:tc>
                  <a:txBody>
                    <a:bodyPr/>
                    <a:lstStyle/>
                    <a:p>
                      <a:pPr>
                        <a:spcAft>
                          <a:spcPts val="0"/>
                        </a:spcAft>
                      </a:pPr>
                      <a:r>
                        <a:rPr lang="en-IN" sz="1000" dirty="0">
                          <a:effectLst/>
                          <a:latin typeface="Century Schoolbook" pitchFamily="18" charset="0"/>
                        </a:rPr>
                        <a:t>Unisex</a:t>
                      </a:r>
                    </a:p>
                    <a:p>
                      <a:pPr>
                        <a:spcAft>
                          <a:spcPts val="0"/>
                        </a:spcAft>
                      </a:pPr>
                      <a:r>
                        <a:rPr lang="en-IN" sz="1000" dirty="0">
                          <a:effectLst/>
                          <a:latin typeface="Century Schoolbook" pitchFamily="18" charset="0"/>
                        </a:rPr>
                        <a:t>Male </a:t>
                      </a:r>
                    </a:p>
                    <a:p>
                      <a:pPr>
                        <a:lnSpc>
                          <a:spcPct val="115000"/>
                        </a:lnSpc>
                        <a:spcAft>
                          <a:spcPts val="0"/>
                        </a:spcAft>
                      </a:pPr>
                      <a:r>
                        <a:rPr lang="en-IN" sz="1000" dirty="0">
                          <a:effectLst/>
                          <a:latin typeface="Century Schoolbook" pitchFamily="18" charset="0"/>
                        </a:rPr>
                        <a:t>Female</a:t>
                      </a:r>
                      <a:endParaRPr lang="en-IN" sz="1000" dirty="0">
                        <a:effectLst/>
                        <a:latin typeface="Century Schoolbook" pitchFamily="18" charset="0"/>
                        <a:ea typeface="Times New Roman" panose="02020603050405020304" pitchFamily="18" charset="0"/>
                        <a:cs typeface="Mangal"/>
                      </a:endParaRPr>
                    </a:p>
                  </a:txBody>
                  <a:tcPr marL="3324" marR="3324" marT="0" marB="0"/>
                </a:tc>
                <a:tc>
                  <a:txBody>
                    <a:bodyPr/>
                    <a:lstStyle/>
                    <a:p>
                      <a:pPr>
                        <a:spcAft>
                          <a:spcPts val="0"/>
                        </a:spcAft>
                      </a:pPr>
                      <a:r>
                        <a:rPr lang="en-IN" sz="1000" dirty="0">
                          <a:effectLst/>
                          <a:latin typeface="Century Schoolbook" pitchFamily="18" charset="0"/>
                        </a:rPr>
                        <a:t>Infants </a:t>
                      </a:r>
                    </a:p>
                    <a:p>
                      <a:pPr>
                        <a:spcAft>
                          <a:spcPts val="0"/>
                        </a:spcAft>
                      </a:pPr>
                      <a:r>
                        <a:rPr lang="en-IN" sz="1000" dirty="0">
                          <a:effectLst/>
                          <a:latin typeface="Century Schoolbook" pitchFamily="18" charset="0"/>
                        </a:rPr>
                        <a:t>Boys 	</a:t>
                      </a:r>
                    </a:p>
                    <a:p>
                      <a:pPr>
                        <a:spcAft>
                          <a:spcPts val="0"/>
                        </a:spcAft>
                      </a:pPr>
                      <a:r>
                        <a:rPr lang="en-IN" sz="1000" dirty="0">
                          <a:effectLst/>
                          <a:latin typeface="Century Schoolbook" pitchFamily="18" charset="0"/>
                        </a:rPr>
                        <a:t>Girls 	</a:t>
                      </a:r>
                    </a:p>
                    <a:p>
                      <a:pPr>
                        <a:spcAft>
                          <a:spcPts val="0"/>
                        </a:spcAft>
                      </a:pPr>
                      <a:r>
                        <a:rPr lang="en-IN" sz="1000" dirty="0">
                          <a:effectLst/>
                          <a:latin typeface="Century Schoolbook" pitchFamily="18" charset="0"/>
                        </a:rPr>
                        <a:t>Misses </a:t>
                      </a:r>
                    </a:p>
                    <a:p>
                      <a:pPr>
                        <a:lnSpc>
                          <a:spcPct val="115000"/>
                        </a:lnSpc>
                        <a:spcAft>
                          <a:spcPts val="0"/>
                        </a:spcAft>
                      </a:pPr>
                      <a:r>
                        <a:rPr lang="en-IN" sz="1000" dirty="0">
                          <a:effectLst/>
                          <a:latin typeface="Century Schoolbook" pitchFamily="18" charset="0"/>
                        </a:rPr>
                        <a:t>Women's</a:t>
                      </a:r>
                      <a:endParaRPr lang="en-IN" sz="1000" dirty="0">
                        <a:effectLst/>
                        <a:latin typeface="Century Schoolbook" pitchFamily="18" charset="0"/>
                        <a:ea typeface="Times New Roman" panose="02020603050405020304" pitchFamily="18" charset="0"/>
                        <a:cs typeface="Mangal"/>
                      </a:endParaRPr>
                    </a:p>
                  </a:txBody>
                  <a:tcPr marL="3324" marR="3324" marT="0" marB="0"/>
                </a:tc>
                <a:tc>
                  <a:txBody>
                    <a:bodyPr/>
                    <a:lstStyle/>
                    <a:p>
                      <a:pPr>
                        <a:spcAft>
                          <a:spcPts val="0"/>
                        </a:spcAft>
                      </a:pPr>
                      <a:r>
                        <a:rPr lang="en-IN" sz="1000" dirty="0">
                          <a:effectLst/>
                          <a:latin typeface="Century Schoolbook" pitchFamily="18" charset="0"/>
                        </a:rPr>
                        <a:t>Toddlers </a:t>
                      </a:r>
                    </a:p>
                    <a:p>
                      <a:pPr>
                        <a:spcAft>
                          <a:spcPts val="0"/>
                        </a:spcAft>
                      </a:pPr>
                      <a:r>
                        <a:rPr lang="en-IN" sz="1000" dirty="0">
                          <a:effectLst/>
                          <a:latin typeface="Century Schoolbook" pitchFamily="18" charset="0"/>
                        </a:rPr>
                        <a:t>Young men's </a:t>
                      </a:r>
                    </a:p>
                    <a:p>
                      <a:pPr>
                        <a:spcAft>
                          <a:spcPts val="0"/>
                        </a:spcAft>
                      </a:pPr>
                      <a:r>
                        <a:rPr lang="en-IN" sz="1000" dirty="0">
                          <a:effectLst/>
                          <a:latin typeface="Century Schoolbook" pitchFamily="18" charset="0"/>
                        </a:rPr>
                        <a:t>Preteens </a:t>
                      </a:r>
                    </a:p>
                    <a:p>
                      <a:pPr>
                        <a:spcAft>
                          <a:spcPts val="0"/>
                        </a:spcAft>
                      </a:pPr>
                      <a:r>
                        <a:rPr lang="en-IN" sz="1000" dirty="0">
                          <a:effectLst/>
                          <a:latin typeface="Century Schoolbook" pitchFamily="18" charset="0"/>
                        </a:rPr>
                        <a:t>Misses petite </a:t>
                      </a:r>
                    </a:p>
                    <a:p>
                      <a:pPr>
                        <a:lnSpc>
                          <a:spcPct val="115000"/>
                        </a:lnSpc>
                        <a:spcAft>
                          <a:spcPts val="0"/>
                        </a:spcAft>
                      </a:pPr>
                      <a:r>
                        <a:rPr lang="en-IN" sz="1000" dirty="0">
                          <a:effectLst/>
                          <a:latin typeface="Century Schoolbook" pitchFamily="18" charset="0"/>
                        </a:rPr>
                        <a:t>Women's petite</a:t>
                      </a:r>
                      <a:endParaRPr lang="en-IN" sz="1000" dirty="0">
                        <a:effectLst/>
                        <a:latin typeface="Century Schoolbook" pitchFamily="18" charset="0"/>
                        <a:ea typeface="Times New Roman" panose="02020603050405020304" pitchFamily="18" charset="0"/>
                        <a:cs typeface="Mangal"/>
                      </a:endParaRPr>
                    </a:p>
                  </a:txBody>
                  <a:tcPr marL="3324" marR="3324" marT="0" marB="0"/>
                </a:tc>
                <a:tc>
                  <a:txBody>
                    <a:bodyPr/>
                    <a:lstStyle/>
                    <a:p>
                      <a:pPr>
                        <a:spcAft>
                          <a:spcPts val="0"/>
                        </a:spcAft>
                      </a:pPr>
                      <a:r>
                        <a:rPr lang="en-IN" sz="1000" dirty="0">
                          <a:effectLst/>
                          <a:latin typeface="Century Schoolbook" pitchFamily="18" charset="0"/>
                        </a:rPr>
                        <a:t>Children </a:t>
                      </a:r>
                    </a:p>
                    <a:p>
                      <a:pPr>
                        <a:spcAft>
                          <a:spcPts val="0"/>
                        </a:spcAft>
                      </a:pPr>
                      <a:r>
                        <a:rPr lang="en-IN" sz="1000" dirty="0">
                          <a:effectLst/>
                          <a:latin typeface="Century Schoolbook" pitchFamily="18" charset="0"/>
                        </a:rPr>
                        <a:t>Men's </a:t>
                      </a:r>
                    </a:p>
                    <a:p>
                      <a:pPr>
                        <a:spcAft>
                          <a:spcPts val="0"/>
                        </a:spcAft>
                      </a:pPr>
                      <a:r>
                        <a:rPr lang="en-IN" sz="1000" dirty="0">
                          <a:effectLst/>
                          <a:latin typeface="Century Schoolbook" pitchFamily="18" charset="0"/>
                        </a:rPr>
                        <a:t>Young juniors </a:t>
                      </a:r>
                    </a:p>
                    <a:p>
                      <a:pPr>
                        <a:spcAft>
                          <a:spcPts val="0"/>
                        </a:spcAft>
                      </a:pPr>
                      <a:r>
                        <a:rPr lang="en-IN" sz="1000" dirty="0">
                          <a:effectLst/>
                          <a:latin typeface="Century Schoolbook" pitchFamily="18" charset="0"/>
                        </a:rPr>
                        <a:t>Misses tall </a:t>
                      </a:r>
                    </a:p>
                    <a:p>
                      <a:pPr>
                        <a:lnSpc>
                          <a:spcPct val="115000"/>
                        </a:lnSpc>
                        <a:spcAft>
                          <a:spcPts val="0"/>
                        </a:spcAft>
                      </a:pPr>
                      <a:r>
                        <a:rPr lang="en-IN" sz="1000" dirty="0">
                          <a:effectLst/>
                          <a:latin typeface="Century Schoolbook" pitchFamily="18" charset="0"/>
                        </a:rPr>
                        <a:t>Women's tall</a:t>
                      </a:r>
                      <a:endParaRPr lang="en-IN" sz="1000" dirty="0">
                        <a:effectLst/>
                        <a:latin typeface="Century Schoolbook" pitchFamily="18" charset="0"/>
                        <a:ea typeface="Times New Roman" panose="02020603050405020304" pitchFamily="18" charset="0"/>
                        <a:cs typeface="Mangal"/>
                      </a:endParaRPr>
                    </a:p>
                  </a:txBody>
                  <a:tcPr marL="3324" marR="3324" marT="0" marB="0"/>
                </a:tc>
                <a:tc>
                  <a:txBody>
                    <a:bodyPr/>
                    <a:lstStyle/>
                    <a:p>
                      <a:pPr>
                        <a:spcAft>
                          <a:spcPts val="0"/>
                        </a:spcAft>
                      </a:pPr>
                      <a:r>
                        <a:rPr lang="en-IN" sz="1000" dirty="0">
                          <a:effectLst/>
                          <a:latin typeface="Century Schoolbook" pitchFamily="18" charset="0"/>
                        </a:rPr>
                        <a:t>Students </a:t>
                      </a:r>
                    </a:p>
                    <a:p>
                      <a:pPr>
                        <a:spcAft>
                          <a:spcPts val="0"/>
                        </a:spcAft>
                      </a:pPr>
                      <a:r>
                        <a:rPr lang="en-IN" sz="1000" dirty="0">
                          <a:effectLst/>
                          <a:latin typeface="Century Schoolbook" pitchFamily="18" charset="0"/>
                        </a:rPr>
                        <a:t>Men's tall</a:t>
                      </a:r>
                    </a:p>
                    <a:p>
                      <a:pPr>
                        <a:lnSpc>
                          <a:spcPct val="115000"/>
                        </a:lnSpc>
                        <a:spcAft>
                          <a:spcPts val="0"/>
                        </a:spcAft>
                      </a:pPr>
                      <a:r>
                        <a:rPr lang="en-IN" sz="1000" dirty="0">
                          <a:effectLst/>
                          <a:latin typeface="Century Schoolbook" pitchFamily="18" charset="0"/>
                        </a:rPr>
                        <a:t>Juniors</a:t>
                      </a:r>
                      <a:endParaRPr lang="en-IN" sz="1000" dirty="0">
                        <a:effectLst/>
                        <a:latin typeface="Century Schoolbook" pitchFamily="18" charset="0"/>
                        <a:ea typeface="Times New Roman" panose="02020603050405020304" pitchFamily="18" charset="0"/>
                        <a:cs typeface="Mangal"/>
                      </a:endParaRPr>
                    </a:p>
                  </a:txBody>
                  <a:tcPr marL="3324" marR="3324" marT="0" marB="0"/>
                </a:tc>
                <a:tc>
                  <a:txBody>
                    <a:bodyPr/>
                    <a:lstStyle/>
                    <a:p>
                      <a:pPr>
                        <a:spcAft>
                          <a:spcPts val="0"/>
                        </a:spcAft>
                      </a:pPr>
                      <a:r>
                        <a:rPr lang="en-IN" sz="1000" dirty="0">
                          <a:effectLst/>
                          <a:latin typeface="Century Schoolbook" pitchFamily="18" charset="0"/>
                        </a:rPr>
                        <a:t>Adults </a:t>
                      </a:r>
                    </a:p>
                    <a:p>
                      <a:pPr>
                        <a:lnSpc>
                          <a:spcPct val="115000"/>
                        </a:lnSpc>
                        <a:spcAft>
                          <a:spcPts val="0"/>
                        </a:spcAft>
                      </a:pPr>
                      <a:r>
                        <a:rPr lang="en-IN" sz="1000" dirty="0">
                          <a:effectLst/>
                          <a:latin typeface="Century Schoolbook" pitchFamily="18" charset="0"/>
                        </a:rPr>
                        <a:t>Men's stout</a:t>
                      </a:r>
                      <a:endParaRPr lang="en-IN" sz="1000" dirty="0">
                        <a:effectLst/>
                        <a:latin typeface="Century Schoolbook" pitchFamily="18" charset="0"/>
                        <a:ea typeface="Times New Roman" panose="02020603050405020304" pitchFamily="18" charset="0"/>
                        <a:cs typeface="Mangal"/>
                      </a:endParaRPr>
                    </a:p>
                  </a:txBody>
                  <a:tcPr marL="3324" marR="3324" marT="0" marB="0"/>
                </a:tc>
                <a:extLst>
                  <a:ext uri="{0D108BD9-81ED-4DB2-BD59-A6C34878D82A}">
                    <a16:rowId xmlns:a16="http://schemas.microsoft.com/office/drawing/2014/main" val="2802998068"/>
                  </a:ext>
                </a:extLst>
              </a:tr>
              <a:tr h="4342543">
                <a:tc gridSpan="6">
                  <a:txBody>
                    <a:bodyPr/>
                    <a:lstStyle/>
                    <a:p>
                      <a:pPr>
                        <a:lnSpc>
                          <a:spcPct val="115000"/>
                        </a:lnSpc>
                        <a:spcAft>
                          <a:spcPts val="0"/>
                        </a:spcAft>
                      </a:pPr>
                      <a:r>
                        <a:rPr lang="en-IN" sz="1000" dirty="0">
                          <a:effectLst/>
                          <a:latin typeface="Century Schoolbook" pitchFamily="18" charset="0"/>
                        </a:rPr>
                        <a:t> </a:t>
                      </a:r>
                    </a:p>
                    <a:p>
                      <a:pPr>
                        <a:lnSpc>
                          <a:spcPct val="115000"/>
                        </a:lnSpc>
                        <a:spcAft>
                          <a:spcPts val="0"/>
                        </a:spcAft>
                      </a:pPr>
                      <a:r>
                        <a:rPr lang="en-IN" sz="1000" dirty="0">
                          <a:effectLst/>
                          <a:latin typeface="Century Schoolbook" pitchFamily="18" charset="0"/>
                        </a:rPr>
                        <a:t>Size indicators for range selected above </a:t>
                      </a:r>
                    </a:p>
                    <a:p>
                      <a:pPr>
                        <a:lnSpc>
                          <a:spcPct val="115000"/>
                        </a:lnSpc>
                        <a:spcAft>
                          <a:spcPts val="0"/>
                        </a:spcAft>
                      </a:pPr>
                      <a:r>
                        <a:rPr lang="en-IN" sz="1000" dirty="0">
                          <a:effectLst/>
                          <a:latin typeface="Century Schoolbook" pitchFamily="18" charset="0"/>
                        </a:rPr>
                        <a:t>General body size:	 Extra small </a:t>
                      </a:r>
                      <a:r>
                        <a:rPr lang="en-IN" sz="1000" dirty="0" err="1">
                          <a:effectLst/>
                          <a:latin typeface="Century Schoolbook" pitchFamily="18" charset="0"/>
                        </a:rPr>
                        <a:t>Small</a:t>
                      </a:r>
                      <a:r>
                        <a:rPr lang="en-IN" sz="1000" dirty="0">
                          <a:effectLst/>
                          <a:latin typeface="Century Schoolbook" pitchFamily="18" charset="0"/>
                        </a:rPr>
                        <a:t>	Medium 	Large 	Extra large </a:t>
                      </a:r>
                    </a:p>
                    <a:p>
                      <a:pPr>
                        <a:lnSpc>
                          <a:spcPct val="115000"/>
                        </a:lnSpc>
                        <a:spcAft>
                          <a:spcPts val="0"/>
                        </a:spcAft>
                      </a:pPr>
                      <a:r>
                        <a:rPr lang="en-IN" sz="1000" dirty="0">
                          <a:effectLst/>
                          <a:latin typeface="Century Schoolbook" pitchFamily="18" charset="0"/>
                        </a:rPr>
                        <a:t>			1x 	2x 	3x 		</a:t>
                      </a:r>
                    </a:p>
                    <a:p>
                      <a:pPr>
                        <a:lnSpc>
                          <a:spcPct val="115000"/>
                        </a:lnSpc>
                        <a:spcAft>
                          <a:spcPts val="0"/>
                        </a:spcAft>
                      </a:pPr>
                      <a:r>
                        <a:rPr lang="en-IN" sz="1000" dirty="0">
                          <a:effectLst/>
                          <a:latin typeface="Century Schoolbook" pitchFamily="18" charset="0"/>
                        </a:rPr>
                        <a:t>Other _______________________</a:t>
                      </a:r>
                    </a:p>
                    <a:p>
                      <a:pPr>
                        <a:lnSpc>
                          <a:spcPct val="115000"/>
                        </a:lnSpc>
                        <a:spcAft>
                          <a:spcPts val="0"/>
                        </a:spcAft>
                      </a:pPr>
                      <a:r>
                        <a:rPr lang="en-IN" sz="1000" dirty="0">
                          <a:effectLst/>
                          <a:latin typeface="Century Schoolbook" pitchFamily="18" charset="0"/>
                        </a:rPr>
                        <a:t> </a:t>
                      </a:r>
                    </a:p>
                    <a:p>
                      <a:pPr>
                        <a:lnSpc>
                          <a:spcPct val="115000"/>
                        </a:lnSpc>
                        <a:spcAft>
                          <a:spcPts val="0"/>
                        </a:spcAft>
                      </a:pPr>
                      <a:r>
                        <a:rPr lang="en-IN" sz="1000" dirty="0">
                          <a:effectLst/>
                          <a:latin typeface="Century Schoolbook" pitchFamily="18" charset="0"/>
                        </a:rPr>
                        <a:t>Number codes of size range: __________________________________________________</a:t>
                      </a:r>
                    </a:p>
                    <a:p>
                      <a:pPr>
                        <a:lnSpc>
                          <a:spcPct val="115000"/>
                        </a:lnSpc>
                        <a:spcAft>
                          <a:spcPts val="0"/>
                        </a:spcAft>
                      </a:pPr>
                      <a:r>
                        <a:rPr lang="en-IN" sz="1000" dirty="0">
                          <a:effectLst/>
                          <a:latin typeface="Century Schoolbook" pitchFamily="18" charset="0"/>
                        </a:rPr>
                        <a:t> </a:t>
                      </a:r>
                    </a:p>
                    <a:p>
                      <a:pPr>
                        <a:lnSpc>
                          <a:spcPct val="115000"/>
                        </a:lnSpc>
                        <a:spcAft>
                          <a:spcPts val="0"/>
                        </a:spcAft>
                      </a:pPr>
                      <a:r>
                        <a:rPr lang="en-IN" sz="1000" dirty="0">
                          <a:effectLst/>
                          <a:latin typeface="Century Schoolbook" pitchFamily="18" charset="0"/>
                        </a:rPr>
                        <a:t>Dimensional size: </a:t>
                      </a:r>
                    </a:p>
                    <a:p>
                      <a:pPr>
                        <a:lnSpc>
                          <a:spcPct val="115000"/>
                        </a:lnSpc>
                        <a:spcAft>
                          <a:spcPts val="0"/>
                        </a:spcAft>
                      </a:pPr>
                      <a:r>
                        <a:rPr lang="en-IN" sz="1000" dirty="0">
                          <a:effectLst/>
                          <a:latin typeface="Century Schoolbook" pitchFamily="18" charset="0"/>
                        </a:rPr>
                        <a:t>collar _____	sleeve _______ chest _______ waist ______ inseam _____ other ________</a:t>
                      </a:r>
                    </a:p>
                    <a:p>
                      <a:pPr marL="146050" marR="76200" indent="-146050">
                        <a:lnSpc>
                          <a:spcPct val="115000"/>
                        </a:lnSpc>
                        <a:spcAft>
                          <a:spcPts val="0"/>
                        </a:spcAft>
                      </a:pPr>
                      <a:r>
                        <a:rPr lang="en-IN" sz="1000" dirty="0">
                          <a:effectLst/>
                          <a:latin typeface="Century Schoolbook" pitchFamily="18" charset="0"/>
                        </a:rPr>
                        <a:t> </a:t>
                      </a:r>
                    </a:p>
                    <a:p>
                      <a:pPr marL="146050" marR="76200" indent="-146050">
                        <a:lnSpc>
                          <a:spcPct val="115000"/>
                        </a:lnSpc>
                        <a:spcAft>
                          <a:spcPts val="0"/>
                        </a:spcAft>
                      </a:pPr>
                      <a:r>
                        <a:rPr lang="en-IN" sz="1000" dirty="0">
                          <a:effectLst/>
                          <a:latin typeface="Century Schoolbook" pitchFamily="18" charset="0"/>
                        </a:rPr>
                        <a:t>Fit indicators for range selected above</a:t>
                      </a:r>
                    </a:p>
                    <a:p>
                      <a:pPr marL="146050" marR="76200" indent="-146050">
                        <a:lnSpc>
                          <a:spcPct val="115000"/>
                        </a:lnSpc>
                        <a:spcAft>
                          <a:spcPts val="0"/>
                        </a:spcAft>
                      </a:pPr>
                      <a:r>
                        <a:rPr lang="en-IN" sz="1000" dirty="0">
                          <a:effectLst/>
                          <a:latin typeface="Century Schoolbook" pitchFamily="18" charset="0"/>
                        </a:rPr>
                        <a:t> </a:t>
                      </a:r>
                    </a:p>
                    <a:p>
                      <a:pPr marL="146050" marR="76200" indent="-146050">
                        <a:lnSpc>
                          <a:spcPct val="115000"/>
                        </a:lnSpc>
                        <a:spcAft>
                          <a:spcPts val="0"/>
                        </a:spcAft>
                      </a:pPr>
                      <a:r>
                        <a:rPr lang="en-IN" sz="1000" dirty="0">
                          <a:effectLst/>
                          <a:latin typeface="Century Schoolbook" pitchFamily="18" charset="0"/>
                        </a:rPr>
                        <a:t>Height: </a:t>
                      </a:r>
                    </a:p>
                    <a:p>
                      <a:pPr algn="just">
                        <a:lnSpc>
                          <a:spcPct val="115000"/>
                        </a:lnSpc>
                        <a:spcAft>
                          <a:spcPts val="0"/>
                        </a:spcAft>
                      </a:pPr>
                      <a:r>
                        <a:rPr lang="en-IN" sz="1000" dirty="0">
                          <a:effectLst/>
                          <a:latin typeface="Century Schoolbook" pitchFamily="18" charset="0"/>
                        </a:rPr>
                        <a:t>Short 	Medium 	Tall-Petite 	Tall 	Other ______________________</a:t>
                      </a:r>
                    </a:p>
                    <a:p>
                      <a:pPr marL="2540">
                        <a:lnSpc>
                          <a:spcPct val="115000"/>
                        </a:lnSpc>
                        <a:spcAft>
                          <a:spcPts val="0"/>
                        </a:spcAft>
                      </a:pPr>
                      <a:r>
                        <a:rPr lang="en-IN" sz="1000" dirty="0">
                          <a:effectLst/>
                          <a:latin typeface="Century Schoolbook" pitchFamily="18" charset="0"/>
                        </a:rPr>
                        <a:t> </a:t>
                      </a:r>
                    </a:p>
                    <a:p>
                      <a:pPr marL="2540">
                        <a:lnSpc>
                          <a:spcPct val="115000"/>
                        </a:lnSpc>
                        <a:spcAft>
                          <a:spcPts val="0"/>
                        </a:spcAft>
                      </a:pPr>
                      <a:r>
                        <a:rPr lang="en-IN" sz="1000" dirty="0">
                          <a:effectLst/>
                          <a:latin typeface="Century Schoolbook" pitchFamily="18" charset="0"/>
                        </a:rPr>
                        <a:t>Circumference: </a:t>
                      </a:r>
                    </a:p>
                    <a:p>
                      <a:pPr>
                        <a:lnSpc>
                          <a:spcPct val="115000"/>
                        </a:lnSpc>
                        <a:spcAft>
                          <a:spcPts val="0"/>
                        </a:spcAft>
                      </a:pPr>
                      <a:r>
                        <a:rPr lang="en-IN" sz="1000" dirty="0">
                          <a:effectLst/>
                          <a:latin typeface="Century Schoolbook" pitchFamily="18" charset="0"/>
                        </a:rPr>
                        <a:t>	Trim 	slim 	tapered stocky 	other ___________________________________</a:t>
                      </a:r>
                    </a:p>
                    <a:p>
                      <a:pPr>
                        <a:lnSpc>
                          <a:spcPct val="115000"/>
                        </a:lnSpc>
                        <a:spcAft>
                          <a:spcPts val="0"/>
                        </a:spcAft>
                      </a:pPr>
                      <a:r>
                        <a:rPr lang="en-IN" sz="1000" dirty="0">
                          <a:effectLst/>
                          <a:latin typeface="Century Schoolbook" pitchFamily="18" charset="0"/>
                        </a:rPr>
                        <a:t> </a:t>
                      </a:r>
                    </a:p>
                    <a:p>
                      <a:pPr>
                        <a:lnSpc>
                          <a:spcPct val="115000"/>
                        </a:lnSpc>
                        <a:spcAft>
                          <a:spcPts val="0"/>
                        </a:spcAft>
                      </a:pPr>
                      <a:r>
                        <a:rPr lang="en-IN" sz="1000" dirty="0">
                          <a:effectLst/>
                          <a:latin typeface="Century Schoolbook" pitchFamily="18" charset="0"/>
                        </a:rPr>
                        <a:t>Weight range (infants, panty hose): ___________________________________________</a:t>
                      </a:r>
                    </a:p>
                    <a:p>
                      <a:pPr marL="5715">
                        <a:lnSpc>
                          <a:spcPct val="115000"/>
                        </a:lnSpc>
                        <a:spcAft>
                          <a:spcPts val="0"/>
                        </a:spcAft>
                      </a:pPr>
                      <a:r>
                        <a:rPr lang="en-IN" sz="1000" dirty="0">
                          <a:effectLst/>
                          <a:latin typeface="Century Schoolbook" pitchFamily="18" charset="0"/>
                        </a:rPr>
                        <a:t> </a:t>
                      </a:r>
                    </a:p>
                    <a:p>
                      <a:pPr marL="5715">
                        <a:lnSpc>
                          <a:spcPct val="115000"/>
                        </a:lnSpc>
                        <a:spcAft>
                          <a:spcPts val="0"/>
                        </a:spcAft>
                      </a:pPr>
                      <a:r>
                        <a:rPr lang="en-IN" sz="1000" dirty="0">
                          <a:effectLst/>
                          <a:latin typeface="Century Schoolbook" pitchFamily="18" charset="0"/>
                        </a:rPr>
                        <a:t>Silhouette: </a:t>
                      </a:r>
                    </a:p>
                    <a:p>
                      <a:pPr marL="137160" marR="635" algn="just">
                        <a:lnSpc>
                          <a:spcPct val="115000"/>
                        </a:lnSpc>
                        <a:spcAft>
                          <a:spcPts val="0"/>
                        </a:spcAft>
                      </a:pPr>
                      <a:r>
                        <a:rPr lang="en-IN" sz="1000" dirty="0">
                          <a:effectLst/>
                          <a:latin typeface="Century Schoolbook" pitchFamily="18" charset="0"/>
                        </a:rPr>
                        <a:t>Closeness of conformance to body: little 		moderate		high</a:t>
                      </a:r>
                      <a:br>
                        <a:rPr lang="en-IN" sz="1000" dirty="0">
                          <a:effectLst/>
                          <a:latin typeface="Century Schoolbook" pitchFamily="18" charset="0"/>
                        </a:rPr>
                      </a:br>
                      <a:endParaRPr lang="en-IN" sz="1000" dirty="0">
                        <a:effectLst/>
                        <a:latin typeface="Century Schoolbook" pitchFamily="18" charset="0"/>
                      </a:endParaRPr>
                    </a:p>
                    <a:p>
                      <a:pPr marL="137160" marR="635">
                        <a:lnSpc>
                          <a:spcPct val="115000"/>
                        </a:lnSpc>
                        <a:spcAft>
                          <a:spcPts val="0"/>
                        </a:spcAft>
                      </a:pPr>
                      <a:r>
                        <a:rPr lang="en-IN" sz="1000" dirty="0">
                          <a:effectLst/>
                          <a:latin typeface="Century Schoolbook" pitchFamily="18" charset="0"/>
                        </a:rPr>
                        <a:t>Amount of fabric stretch: 		little 		moderate 		high</a:t>
                      </a:r>
                    </a:p>
                    <a:p>
                      <a:pPr>
                        <a:spcAft>
                          <a:spcPts val="0"/>
                        </a:spcAft>
                      </a:pPr>
                      <a:r>
                        <a:rPr lang="en-IN" sz="1000" dirty="0">
                          <a:effectLst/>
                          <a:latin typeface="Century Schoolbook" pitchFamily="18" charset="0"/>
                        </a:rPr>
                        <a:t> </a:t>
                      </a:r>
                      <a:endParaRPr lang="en-IN" sz="1000" dirty="0">
                        <a:effectLst/>
                        <a:latin typeface="Century Schoolbook" pitchFamily="18" charset="0"/>
                        <a:ea typeface="Times New Roman" panose="02020603050405020304" pitchFamily="18" charset="0"/>
                        <a:cs typeface="Mangal"/>
                      </a:endParaRPr>
                    </a:p>
                  </a:txBody>
                  <a:tcPr marL="3324" marR="3324" marT="0"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95167705"/>
                  </a:ext>
                </a:extLst>
              </a:tr>
            </a:tbl>
          </a:graphicData>
        </a:graphic>
      </p:graphicFrame>
    </p:spTree>
    <p:extLst>
      <p:ext uri="{BB962C8B-B14F-4D97-AF65-F5344CB8AC3E}">
        <p14:creationId xmlns:p14="http://schemas.microsoft.com/office/powerpoint/2010/main" val="3599136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610" y="550783"/>
            <a:ext cx="10227987" cy="1354217"/>
          </a:xfrm>
        </p:spPr>
        <p:txBody>
          <a:bodyPr/>
          <a:lstStyle/>
          <a:p>
            <a:pPr algn="ctr"/>
            <a:r>
              <a:rPr lang="en-IN" dirty="0"/>
              <a:t>COMPONENT ASSEMBLY JOB CARD</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sp>
        <p:nvSpPr>
          <p:cNvPr id="5" name="Rectangle 4"/>
          <p:cNvSpPr/>
          <p:nvPr/>
        </p:nvSpPr>
        <p:spPr>
          <a:xfrm>
            <a:off x="602610" y="2420945"/>
            <a:ext cx="10227987" cy="3065455"/>
          </a:xfrm>
          <a:prstGeom prst="rect">
            <a:avLst/>
          </a:prstGeom>
        </p:spPr>
        <p:txBody>
          <a:bodyPr wrap="square">
            <a:spAutoFit/>
          </a:bodyPr>
          <a:lstStyle/>
          <a:p>
            <a:pPr algn="just">
              <a:lnSpc>
                <a:spcPct val="115000"/>
              </a:lnSpc>
              <a:spcAft>
                <a:spcPts val="0"/>
              </a:spcAft>
            </a:pPr>
            <a:r>
              <a:rPr lang="en-IN" sz="2800" dirty="0">
                <a:solidFill>
                  <a:schemeClr val="bg1"/>
                </a:solidFill>
                <a:latin typeface="Century Schoolbook" pitchFamily="18" charset="0"/>
                <a:ea typeface="Times New Roman" panose="02020603050405020304" pitchFamily="18" charset="0"/>
                <a:cs typeface="Times New Roman" panose="02020603050405020304" pitchFamily="18" charset="0"/>
              </a:rPr>
              <a:t>This chart basically explains instructions to be followed while stitching and assembling the parts of a garment. </a:t>
            </a:r>
          </a:p>
          <a:p>
            <a:pPr algn="just">
              <a:lnSpc>
                <a:spcPct val="115000"/>
              </a:lnSpc>
              <a:spcAft>
                <a:spcPts val="0"/>
              </a:spcAft>
            </a:pPr>
            <a:endParaRPr lang="en-IN" sz="2800" dirty="0">
              <a:solidFill>
                <a:schemeClr val="bg1"/>
              </a:solidFill>
              <a:latin typeface="Century Schoolbook"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en-IN" sz="2800" dirty="0">
                <a:solidFill>
                  <a:schemeClr val="bg1"/>
                </a:solidFill>
                <a:latin typeface="Century Schoolbook" pitchFamily="18" charset="0"/>
                <a:ea typeface="Times New Roman" panose="02020603050405020304" pitchFamily="18" charset="0"/>
                <a:cs typeface="Times New Roman" panose="02020603050405020304" pitchFamily="18" charset="0"/>
              </a:rPr>
              <a:t>This chart specifies the </a:t>
            </a:r>
            <a:r>
              <a:rPr lang="en-IN" sz="2800" dirty="0" err="1">
                <a:solidFill>
                  <a:schemeClr val="bg1"/>
                </a:solidFill>
                <a:latin typeface="Century Schoolbook" pitchFamily="18" charset="0"/>
                <a:ea typeface="Times New Roman" panose="02020603050405020304" pitchFamily="18" charset="0"/>
                <a:cs typeface="Times New Roman" panose="02020603050405020304" pitchFamily="18" charset="0"/>
              </a:rPr>
              <a:t>spc</a:t>
            </a:r>
            <a:r>
              <a:rPr lang="en-IN" sz="2800" dirty="0">
                <a:solidFill>
                  <a:schemeClr val="bg1"/>
                </a:solidFill>
                <a:latin typeface="Century Schoolbook" pitchFamily="18" charset="0"/>
                <a:ea typeface="Times New Roman" panose="02020603050405020304" pitchFamily="18" charset="0"/>
                <a:cs typeface="Times New Roman" panose="02020603050405020304" pitchFamily="18" charset="0"/>
              </a:rPr>
              <a:t> for stitch/ seam type, special instructions to be followed and finished component measurement.</a:t>
            </a:r>
            <a:endParaRPr lang="en-IN" sz="2800" dirty="0">
              <a:solidFill>
                <a:schemeClr val="bg1"/>
              </a:solidFill>
              <a:effectLst/>
              <a:latin typeface="Century Schoolbook" pitchFamily="18" charset="0"/>
              <a:ea typeface="Times New Roman" panose="02020603050405020304" pitchFamily="18" charset="0"/>
              <a:cs typeface="Mangal"/>
            </a:endParaRPr>
          </a:p>
        </p:txBody>
      </p:sp>
    </p:spTree>
    <p:extLst>
      <p:ext uri="{BB962C8B-B14F-4D97-AF65-F5344CB8AC3E}">
        <p14:creationId xmlns:p14="http://schemas.microsoft.com/office/powerpoint/2010/main" val="2204320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609" y="260648"/>
            <a:ext cx="10227987" cy="1354217"/>
          </a:xfrm>
        </p:spPr>
        <p:txBody>
          <a:bodyPr/>
          <a:lstStyle/>
          <a:p>
            <a:pPr algn="ctr"/>
            <a:r>
              <a:rPr lang="en-GB" dirty="0"/>
              <a:t>FINAL ASSEMBLY &amp; FINISHING JOB CARD</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sp>
        <p:nvSpPr>
          <p:cNvPr id="5" name="Rectangle 4"/>
          <p:cNvSpPr/>
          <p:nvPr/>
        </p:nvSpPr>
        <p:spPr>
          <a:xfrm>
            <a:off x="602609" y="1844824"/>
            <a:ext cx="10227987" cy="523220"/>
          </a:xfrm>
          <a:prstGeom prst="rect">
            <a:avLst/>
          </a:prstGeom>
        </p:spPr>
        <p:txBody>
          <a:bodyPr wrap="square">
            <a:spAutoFit/>
          </a:bodyPr>
          <a:lstStyle/>
          <a:p>
            <a:pPr algn="just"/>
            <a:r>
              <a:rPr lang="en-IN" sz="2800" dirty="0">
                <a:solidFill>
                  <a:schemeClr val="bg1"/>
                </a:solidFill>
                <a:latin typeface="Century Schoolbook" pitchFamily="18" charset="0"/>
              </a:rPr>
              <a:t>This chart notifies the following points:-</a:t>
            </a:r>
          </a:p>
        </p:txBody>
      </p:sp>
      <p:graphicFrame>
        <p:nvGraphicFramePr>
          <p:cNvPr id="3" name="Diagram 2"/>
          <p:cNvGraphicFramePr/>
          <p:nvPr>
            <p:extLst>
              <p:ext uri="{D42A27DB-BD31-4B8C-83A1-F6EECF244321}">
                <p14:modId xmlns:p14="http://schemas.microsoft.com/office/powerpoint/2010/main" val="971004206"/>
              </p:ext>
            </p:extLst>
          </p:nvPr>
        </p:nvGraphicFramePr>
        <p:xfrm>
          <a:off x="35329" y="2602587"/>
          <a:ext cx="11624840" cy="4071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31635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2350</TotalTime>
  <Words>957</Words>
  <Application>Microsoft Office PowerPoint</Application>
  <PresentationFormat>Widescreen</PresentationFormat>
  <Paragraphs>166</Paragraphs>
  <Slides>13</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Bookman Old Style</vt:lpstr>
      <vt:lpstr>Century Schoolbook</vt:lpstr>
      <vt:lpstr>Wingdings</vt:lpstr>
      <vt:lpstr>Office Theme</vt:lpstr>
      <vt:lpstr>4_Office Theme</vt:lpstr>
      <vt:lpstr>JOB ROLE – SEWING MACHINE OPERATOR</vt:lpstr>
      <vt:lpstr>PowerPoint Presentation</vt:lpstr>
      <vt:lpstr>Content</vt:lpstr>
      <vt:lpstr>Session Objectives</vt:lpstr>
      <vt:lpstr>JOB CARD</vt:lpstr>
      <vt:lpstr>STYLE DESCRIPTION JOB CARD</vt:lpstr>
      <vt:lpstr>SIZING AND FIT JOB CARD</vt:lpstr>
      <vt:lpstr>COMPONENT ASSEMBLY JOB CARD</vt:lpstr>
      <vt:lpstr>FINAL ASSEMBLY &amp; FINISHING JOB CARD</vt:lpstr>
      <vt:lpstr>WORK TICKET</vt:lpstr>
      <vt:lpstr>SIMPLEST JOB CARD OF THE GARMENT PRODUCING UNIT</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178</cp:revision>
  <dcterms:created xsi:type="dcterms:W3CDTF">2020-07-27T09:02:30Z</dcterms:created>
  <dcterms:modified xsi:type="dcterms:W3CDTF">2022-07-08T09:58:12Z</dcterms:modified>
</cp:coreProperties>
</file>