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16"/>
  </p:notesMasterIdLst>
  <p:sldIdLst>
    <p:sldId id="307" r:id="rId3"/>
    <p:sldId id="281" r:id="rId4"/>
    <p:sldId id="282" r:id="rId5"/>
    <p:sldId id="283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06" r:id="rId14"/>
    <p:sldId id="27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89"/>
  </p:normalViewPr>
  <p:slideViewPr>
    <p:cSldViewPr>
      <p:cViewPr varScale="1">
        <p:scale>
          <a:sx n="69" d="100"/>
          <a:sy n="69" d="100"/>
        </p:scale>
        <p:origin x="756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2C69E4-FB4F-42FC-A6BB-5059DF50146A}" type="doc">
      <dgm:prSet loTypeId="urn:microsoft.com/office/officeart/2005/8/layout/bProcess3" loCatId="cycl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07BC3374-23B7-43CB-A2B9-87C2B11C7E5D}">
      <dgm:prSet phldrT="[Text]"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Draw the thread through one hole of the wrong side of the button </a:t>
          </a:r>
          <a:endParaRPr lang="en-US" sz="2000" dirty="0">
            <a:latin typeface="Century Schoolbook" pitchFamily="18" charset="0"/>
          </a:endParaRPr>
        </a:p>
      </dgm:t>
    </dgm:pt>
    <dgm:pt modelId="{24A9013D-0006-491C-AECE-58E251742CE2}" type="parTrans" cxnId="{6946B42F-4A58-4416-8726-168F0619D186}">
      <dgm:prSet/>
      <dgm:spPr/>
      <dgm:t>
        <a:bodyPr/>
        <a:lstStyle/>
        <a:p>
          <a:endParaRPr lang="en-US"/>
        </a:p>
      </dgm:t>
    </dgm:pt>
    <dgm:pt modelId="{827AEC15-6A97-49C2-95AD-5C4557BDA568}" type="sibTrans" cxnId="{6946B42F-4A58-4416-8726-168F0619D186}">
      <dgm:prSet/>
      <dgm:spPr/>
      <dgm:t>
        <a:bodyPr/>
        <a:lstStyle/>
        <a:p>
          <a:endParaRPr lang="en-US"/>
        </a:p>
      </dgm:t>
    </dgm:pt>
    <dgm:pt modelId="{8649315A-0809-49F7-AB94-BC163059FD9E}">
      <dgm:prSet phldrT="[Text]"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Down through the opposite hole of the correct side of button into the fabric</a:t>
          </a:r>
          <a:endParaRPr lang="en-US" sz="2000" dirty="0">
            <a:latin typeface="Century Schoolbook" pitchFamily="18" charset="0"/>
          </a:endParaRPr>
        </a:p>
      </dgm:t>
    </dgm:pt>
    <dgm:pt modelId="{67E8C02A-0278-4311-B277-BE32627A7EBA}" type="parTrans" cxnId="{5CC77668-3728-4395-AD92-0C2BE2C6E656}">
      <dgm:prSet/>
      <dgm:spPr/>
      <dgm:t>
        <a:bodyPr/>
        <a:lstStyle/>
        <a:p>
          <a:endParaRPr lang="en-US"/>
        </a:p>
      </dgm:t>
    </dgm:pt>
    <dgm:pt modelId="{0982232F-F323-49F3-BADE-38B7A99A903C}" type="sibTrans" cxnId="{5CC77668-3728-4395-AD92-0C2BE2C6E656}">
      <dgm:prSet/>
      <dgm:spPr/>
      <dgm:t>
        <a:bodyPr/>
        <a:lstStyle/>
        <a:p>
          <a:endParaRPr lang="en-US"/>
        </a:p>
      </dgm:t>
    </dgm:pt>
    <dgm:pt modelId="{C290D7F8-F51D-4B6F-9062-32EBB83A77CD}">
      <dgm:prSet phldrT="[Text]"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Repeat the action 4-6 times</a:t>
          </a:r>
          <a:endParaRPr lang="en-US" sz="2000" dirty="0">
            <a:latin typeface="Century Schoolbook" pitchFamily="18" charset="0"/>
          </a:endParaRPr>
        </a:p>
      </dgm:t>
    </dgm:pt>
    <dgm:pt modelId="{38CD9373-B265-4F72-A2E6-AFDC1DCC6464}" type="parTrans" cxnId="{511559A7-69BA-4B28-8566-672795B68563}">
      <dgm:prSet/>
      <dgm:spPr/>
      <dgm:t>
        <a:bodyPr/>
        <a:lstStyle/>
        <a:p>
          <a:endParaRPr lang="en-US"/>
        </a:p>
      </dgm:t>
    </dgm:pt>
    <dgm:pt modelId="{710F9E48-741C-4BBD-8A11-6F0B4A9C9036}" type="sibTrans" cxnId="{511559A7-69BA-4B28-8566-672795B68563}">
      <dgm:prSet/>
      <dgm:spPr/>
      <dgm:t>
        <a:bodyPr/>
        <a:lstStyle/>
        <a:p>
          <a:endParaRPr lang="en-US"/>
        </a:p>
      </dgm:t>
    </dgm:pt>
    <dgm:pt modelId="{C7BD1FA6-3B7A-469F-8BEC-874F322719C0}">
      <dgm:prSet phldrT="[Text]"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Wind the thread tightly </a:t>
          </a:r>
          <a:endParaRPr lang="en-US" sz="2000" dirty="0">
            <a:latin typeface="Century Schoolbook" pitchFamily="18" charset="0"/>
          </a:endParaRPr>
        </a:p>
      </dgm:t>
    </dgm:pt>
    <dgm:pt modelId="{097556A9-1793-495F-989F-648F4C2FEF50}" type="parTrans" cxnId="{91E6D25C-9CE8-4C1B-BA8A-8ACA8CB44F28}">
      <dgm:prSet/>
      <dgm:spPr/>
      <dgm:t>
        <a:bodyPr/>
        <a:lstStyle/>
        <a:p>
          <a:endParaRPr lang="en-US"/>
        </a:p>
      </dgm:t>
    </dgm:pt>
    <dgm:pt modelId="{2585C7C5-C534-4172-B037-2C2C1191981B}" type="sibTrans" cxnId="{91E6D25C-9CE8-4C1B-BA8A-8ACA8CB44F28}">
      <dgm:prSet/>
      <dgm:spPr/>
      <dgm:t>
        <a:bodyPr/>
        <a:lstStyle/>
        <a:p>
          <a:endParaRPr lang="en-US"/>
        </a:p>
      </dgm:t>
    </dgm:pt>
    <dgm:pt modelId="{16C5BFC3-42FE-4E44-BC93-F29F73CCDC63}">
      <dgm:prSet phldrT="[Text]"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Knot and cut the thread</a:t>
          </a:r>
          <a:endParaRPr lang="en-US" sz="2000" dirty="0">
            <a:latin typeface="Century Schoolbook" pitchFamily="18" charset="0"/>
          </a:endParaRPr>
        </a:p>
      </dgm:t>
    </dgm:pt>
    <dgm:pt modelId="{8E5875DF-F5EA-4FA0-95CA-89A9EB130456}" type="parTrans" cxnId="{43F695C5-5A15-4195-B639-E429D6D55ADA}">
      <dgm:prSet/>
      <dgm:spPr/>
      <dgm:t>
        <a:bodyPr/>
        <a:lstStyle/>
        <a:p>
          <a:endParaRPr lang="en-US"/>
        </a:p>
      </dgm:t>
    </dgm:pt>
    <dgm:pt modelId="{4B63E4EF-A6D0-466B-98EE-6280396C57AA}" type="sibTrans" cxnId="{43F695C5-5A15-4195-B639-E429D6D55ADA}">
      <dgm:prSet/>
      <dgm:spPr/>
      <dgm:t>
        <a:bodyPr/>
        <a:lstStyle/>
        <a:p>
          <a:endParaRPr lang="en-US"/>
        </a:p>
      </dgm:t>
    </dgm:pt>
    <dgm:pt modelId="{5E74ECFE-10B0-824F-BF99-92D3F6E61064}" type="pres">
      <dgm:prSet presAssocID="{8D2C69E4-FB4F-42FC-A6BB-5059DF50146A}" presName="Name0" presStyleCnt="0">
        <dgm:presLayoutVars>
          <dgm:dir/>
          <dgm:resizeHandles val="exact"/>
        </dgm:presLayoutVars>
      </dgm:prSet>
      <dgm:spPr/>
    </dgm:pt>
    <dgm:pt modelId="{3F16694B-909F-634E-8705-CDFB755EEAE6}" type="pres">
      <dgm:prSet presAssocID="{07BC3374-23B7-43CB-A2B9-87C2B11C7E5D}" presName="node" presStyleLbl="node1" presStyleIdx="0" presStyleCnt="5">
        <dgm:presLayoutVars>
          <dgm:bulletEnabled val="1"/>
        </dgm:presLayoutVars>
      </dgm:prSet>
      <dgm:spPr/>
    </dgm:pt>
    <dgm:pt modelId="{703F057E-F98C-E749-87E2-9426A88C82D3}" type="pres">
      <dgm:prSet presAssocID="{827AEC15-6A97-49C2-95AD-5C4557BDA568}" presName="sibTrans" presStyleLbl="sibTrans1D1" presStyleIdx="0" presStyleCnt="4"/>
      <dgm:spPr/>
    </dgm:pt>
    <dgm:pt modelId="{093AE150-6708-134E-A4EA-553D6FDDC426}" type="pres">
      <dgm:prSet presAssocID="{827AEC15-6A97-49C2-95AD-5C4557BDA568}" presName="connectorText" presStyleLbl="sibTrans1D1" presStyleIdx="0" presStyleCnt="4"/>
      <dgm:spPr/>
    </dgm:pt>
    <dgm:pt modelId="{5FDE2D5B-D5B7-2D41-8B1D-35AB23F261FB}" type="pres">
      <dgm:prSet presAssocID="{8649315A-0809-49F7-AB94-BC163059FD9E}" presName="node" presStyleLbl="node1" presStyleIdx="1" presStyleCnt="5">
        <dgm:presLayoutVars>
          <dgm:bulletEnabled val="1"/>
        </dgm:presLayoutVars>
      </dgm:prSet>
      <dgm:spPr/>
    </dgm:pt>
    <dgm:pt modelId="{3A8F171D-FA38-744E-9C4B-874BAD244BF7}" type="pres">
      <dgm:prSet presAssocID="{0982232F-F323-49F3-BADE-38B7A99A903C}" presName="sibTrans" presStyleLbl="sibTrans1D1" presStyleIdx="1" presStyleCnt="4"/>
      <dgm:spPr/>
    </dgm:pt>
    <dgm:pt modelId="{2E738E9F-FBBC-D24D-9CD2-18056AD78214}" type="pres">
      <dgm:prSet presAssocID="{0982232F-F323-49F3-BADE-38B7A99A903C}" presName="connectorText" presStyleLbl="sibTrans1D1" presStyleIdx="1" presStyleCnt="4"/>
      <dgm:spPr/>
    </dgm:pt>
    <dgm:pt modelId="{722C0341-D1B1-FE44-ADB0-E7FA9A1FEA97}" type="pres">
      <dgm:prSet presAssocID="{C290D7F8-F51D-4B6F-9062-32EBB83A77CD}" presName="node" presStyleLbl="node1" presStyleIdx="2" presStyleCnt="5">
        <dgm:presLayoutVars>
          <dgm:bulletEnabled val="1"/>
        </dgm:presLayoutVars>
      </dgm:prSet>
      <dgm:spPr/>
    </dgm:pt>
    <dgm:pt modelId="{3CA8B2B1-FF67-164A-9D82-DC16FB9F54CA}" type="pres">
      <dgm:prSet presAssocID="{710F9E48-741C-4BBD-8A11-6F0B4A9C9036}" presName="sibTrans" presStyleLbl="sibTrans1D1" presStyleIdx="2" presStyleCnt="4"/>
      <dgm:spPr/>
    </dgm:pt>
    <dgm:pt modelId="{3DA9A8B6-ADCB-4A42-8272-2090C320C8AA}" type="pres">
      <dgm:prSet presAssocID="{710F9E48-741C-4BBD-8A11-6F0B4A9C9036}" presName="connectorText" presStyleLbl="sibTrans1D1" presStyleIdx="2" presStyleCnt="4"/>
      <dgm:spPr/>
    </dgm:pt>
    <dgm:pt modelId="{48355D6C-7CCF-E942-8B15-DC90D18E344D}" type="pres">
      <dgm:prSet presAssocID="{C7BD1FA6-3B7A-469F-8BEC-874F322719C0}" presName="node" presStyleLbl="node1" presStyleIdx="3" presStyleCnt="5">
        <dgm:presLayoutVars>
          <dgm:bulletEnabled val="1"/>
        </dgm:presLayoutVars>
      </dgm:prSet>
      <dgm:spPr/>
    </dgm:pt>
    <dgm:pt modelId="{5DD26931-8111-914D-8B01-8FE62C67EAE5}" type="pres">
      <dgm:prSet presAssocID="{2585C7C5-C534-4172-B037-2C2C1191981B}" presName="sibTrans" presStyleLbl="sibTrans1D1" presStyleIdx="3" presStyleCnt="4"/>
      <dgm:spPr/>
    </dgm:pt>
    <dgm:pt modelId="{56859455-C360-BF46-87FC-B9922AF624F4}" type="pres">
      <dgm:prSet presAssocID="{2585C7C5-C534-4172-B037-2C2C1191981B}" presName="connectorText" presStyleLbl="sibTrans1D1" presStyleIdx="3" presStyleCnt="4"/>
      <dgm:spPr/>
    </dgm:pt>
    <dgm:pt modelId="{E1789AE1-078B-F341-8CC7-E1455E8C4A2B}" type="pres">
      <dgm:prSet presAssocID="{16C5BFC3-42FE-4E44-BC93-F29F73CCDC63}" presName="node" presStyleLbl="node1" presStyleIdx="4" presStyleCnt="5">
        <dgm:presLayoutVars>
          <dgm:bulletEnabled val="1"/>
        </dgm:presLayoutVars>
      </dgm:prSet>
      <dgm:spPr/>
    </dgm:pt>
  </dgm:ptLst>
  <dgm:cxnLst>
    <dgm:cxn modelId="{9DB4AF05-0F50-BE42-8778-278A0D96901D}" type="presOf" srcId="{710F9E48-741C-4BBD-8A11-6F0B4A9C9036}" destId="{3DA9A8B6-ADCB-4A42-8272-2090C320C8AA}" srcOrd="1" destOrd="0" presId="urn:microsoft.com/office/officeart/2005/8/layout/bProcess3"/>
    <dgm:cxn modelId="{D2508706-C3C2-0243-A1A1-7B052A88F85C}" type="presOf" srcId="{8649315A-0809-49F7-AB94-BC163059FD9E}" destId="{5FDE2D5B-D5B7-2D41-8B1D-35AB23F261FB}" srcOrd="0" destOrd="0" presId="urn:microsoft.com/office/officeart/2005/8/layout/bProcess3"/>
    <dgm:cxn modelId="{6EE96610-0BBC-9946-B6D1-ED276BDF8B24}" type="presOf" srcId="{2585C7C5-C534-4172-B037-2C2C1191981B}" destId="{56859455-C360-BF46-87FC-B9922AF624F4}" srcOrd="1" destOrd="0" presId="urn:microsoft.com/office/officeart/2005/8/layout/bProcess3"/>
    <dgm:cxn modelId="{30EA3315-CCFE-2742-AE3A-6F02B00C942E}" type="presOf" srcId="{827AEC15-6A97-49C2-95AD-5C4557BDA568}" destId="{093AE150-6708-134E-A4EA-553D6FDDC426}" srcOrd="1" destOrd="0" presId="urn:microsoft.com/office/officeart/2005/8/layout/bProcess3"/>
    <dgm:cxn modelId="{5A05111E-BB66-F941-A0B2-DBA9813750AE}" type="presOf" srcId="{2585C7C5-C534-4172-B037-2C2C1191981B}" destId="{5DD26931-8111-914D-8B01-8FE62C67EAE5}" srcOrd="0" destOrd="0" presId="urn:microsoft.com/office/officeart/2005/8/layout/bProcess3"/>
    <dgm:cxn modelId="{6946B42F-4A58-4416-8726-168F0619D186}" srcId="{8D2C69E4-FB4F-42FC-A6BB-5059DF50146A}" destId="{07BC3374-23B7-43CB-A2B9-87C2B11C7E5D}" srcOrd="0" destOrd="0" parTransId="{24A9013D-0006-491C-AECE-58E251742CE2}" sibTransId="{827AEC15-6A97-49C2-95AD-5C4557BDA568}"/>
    <dgm:cxn modelId="{9F979433-2DAB-4540-9344-837946D564EE}" type="presOf" srcId="{0982232F-F323-49F3-BADE-38B7A99A903C}" destId="{3A8F171D-FA38-744E-9C4B-874BAD244BF7}" srcOrd="0" destOrd="0" presId="urn:microsoft.com/office/officeart/2005/8/layout/bProcess3"/>
    <dgm:cxn modelId="{5A44693E-BBA6-FB42-B0C5-DB834510EB38}" type="presOf" srcId="{C290D7F8-F51D-4B6F-9062-32EBB83A77CD}" destId="{722C0341-D1B1-FE44-ADB0-E7FA9A1FEA97}" srcOrd="0" destOrd="0" presId="urn:microsoft.com/office/officeart/2005/8/layout/bProcess3"/>
    <dgm:cxn modelId="{91E6D25C-9CE8-4C1B-BA8A-8ACA8CB44F28}" srcId="{8D2C69E4-FB4F-42FC-A6BB-5059DF50146A}" destId="{C7BD1FA6-3B7A-469F-8BEC-874F322719C0}" srcOrd="3" destOrd="0" parTransId="{097556A9-1793-495F-989F-648F4C2FEF50}" sibTransId="{2585C7C5-C534-4172-B037-2C2C1191981B}"/>
    <dgm:cxn modelId="{5CC77668-3728-4395-AD92-0C2BE2C6E656}" srcId="{8D2C69E4-FB4F-42FC-A6BB-5059DF50146A}" destId="{8649315A-0809-49F7-AB94-BC163059FD9E}" srcOrd="1" destOrd="0" parTransId="{67E8C02A-0278-4311-B277-BE32627A7EBA}" sibTransId="{0982232F-F323-49F3-BADE-38B7A99A903C}"/>
    <dgm:cxn modelId="{D365C74C-F475-E944-AD67-D10CECE91CD1}" type="presOf" srcId="{07BC3374-23B7-43CB-A2B9-87C2B11C7E5D}" destId="{3F16694B-909F-634E-8705-CDFB755EEAE6}" srcOrd="0" destOrd="0" presId="urn:microsoft.com/office/officeart/2005/8/layout/bProcess3"/>
    <dgm:cxn modelId="{85AC3252-D279-AE4B-87B9-DC2789A43251}" type="presOf" srcId="{8D2C69E4-FB4F-42FC-A6BB-5059DF50146A}" destId="{5E74ECFE-10B0-824F-BF99-92D3F6E61064}" srcOrd="0" destOrd="0" presId="urn:microsoft.com/office/officeart/2005/8/layout/bProcess3"/>
    <dgm:cxn modelId="{09ADCE76-34A9-AB42-BC3F-8A3745040807}" type="presOf" srcId="{0982232F-F323-49F3-BADE-38B7A99A903C}" destId="{2E738E9F-FBBC-D24D-9CD2-18056AD78214}" srcOrd="1" destOrd="0" presId="urn:microsoft.com/office/officeart/2005/8/layout/bProcess3"/>
    <dgm:cxn modelId="{15DC4A80-932D-D44D-BF9E-9FDC2C5B816B}" type="presOf" srcId="{16C5BFC3-42FE-4E44-BC93-F29F73CCDC63}" destId="{E1789AE1-078B-F341-8CC7-E1455E8C4A2B}" srcOrd="0" destOrd="0" presId="urn:microsoft.com/office/officeart/2005/8/layout/bProcess3"/>
    <dgm:cxn modelId="{365E568B-A121-0D47-9B44-CB086276619F}" type="presOf" srcId="{827AEC15-6A97-49C2-95AD-5C4557BDA568}" destId="{703F057E-F98C-E749-87E2-9426A88C82D3}" srcOrd="0" destOrd="0" presId="urn:microsoft.com/office/officeart/2005/8/layout/bProcess3"/>
    <dgm:cxn modelId="{237E4B95-B031-0F4C-9CEF-116ED6FEEBEC}" type="presOf" srcId="{710F9E48-741C-4BBD-8A11-6F0B4A9C9036}" destId="{3CA8B2B1-FF67-164A-9D82-DC16FB9F54CA}" srcOrd="0" destOrd="0" presId="urn:microsoft.com/office/officeart/2005/8/layout/bProcess3"/>
    <dgm:cxn modelId="{511559A7-69BA-4B28-8566-672795B68563}" srcId="{8D2C69E4-FB4F-42FC-A6BB-5059DF50146A}" destId="{C290D7F8-F51D-4B6F-9062-32EBB83A77CD}" srcOrd="2" destOrd="0" parTransId="{38CD9373-B265-4F72-A2E6-AFDC1DCC6464}" sibTransId="{710F9E48-741C-4BBD-8A11-6F0B4A9C9036}"/>
    <dgm:cxn modelId="{64A57CB6-7076-6E4E-AAF2-D3351FC756AE}" type="presOf" srcId="{C7BD1FA6-3B7A-469F-8BEC-874F322719C0}" destId="{48355D6C-7CCF-E942-8B15-DC90D18E344D}" srcOrd="0" destOrd="0" presId="urn:microsoft.com/office/officeart/2005/8/layout/bProcess3"/>
    <dgm:cxn modelId="{43F695C5-5A15-4195-B639-E429D6D55ADA}" srcId="{8D2C69E4-FB4F-42FC-A6BB-5059DF50146A}" destId="{16C5BFC3-42FE-4E44-BC93-F29F73CCDC63}" srcOrd="4" destOrd="0" parTransId="{8E5875DF-F5EA-4FA0-95CA-89A9EB130456}" sibTransId="{4B63E4EF-A6D0-466B-98EE-6280396C57AA}"/>
    <dgm:cxn modelId="{388764A2-FA92-3B42-A911-2F3D5279FFA1}" type="presParOf" srcId="{5E74ECFE-10B0-824F-BF99-92D3F6E61064}" destId="{3F16694B-909F-634E-8705-CDFB755EEAE6}" srcOrd="0" destOrd="0" presId="urn:microsoft.com/office/officeart/2005/8/layout/bProcess3"/>
    <dgm:cxn modelId="{189DD1B5-529A-C04F-A606-26E4A808D3DD}" type="presParOf" srcId="{5E74ECFE-10B0-824F-BF99-92D3F6E61064}" destId="{703F057E-F98C-E749-87E2-9426A88C82D3}" srcOrd="1" destOrd="0" presId="urn:microsoft.com/office/officeart/2005/8/layout/bProcess3"/>
    <dgm:cxn modelId="{E3497DFD-C001-D34D-8F06-10EBFD65E977}" type="presParOf" srcId="{703F057E-F98C-E749-87E2-9426A88C82D3}" destId="{093AE150-6708-134E-A4EA-553D6FDDC426}" srcOrd="0" destOrd="0" presId="urn:microsoft.com/office/officeart/2005/8/layout/bProcess3"/>
    <dgm:cxn modelId="{AE3D67C4-45E0-874B-A1A1-1E527B2105C2}" type="presParOf" srcId="{5E74ECFE-10B0-824F-BF99-92D3F6E61064}" destId="{5FDE2D5B-D5B7-2D41-8B1D-35AB23F261FB}" srcOrd="2" destOrd="0" presId="urn:microsoft.com/office/officeart/2005/8/layout/bProcess3"/>
    <dgm:cxn modelId="{BBEF8789-70E8-5343-92A7-86458B6ADB39}" type="presParOf" srcId="{5E74ECFE-10B0-824F-BF99-92D3F6E61064}" destId="{3A8F171D-FA38-744E-9C4B-874BAD244BF7}" srcOrd="3" destOrd="0" presId="urn:microsoft.com/office/officeart/2005/8/layout/bProcess3"/>
    <dgm:cxn modelId="{81E97C64-FD74-9445-9F4B-45F00DB22792}" type="presParOf" srcId="{3A8F171D-FA38-744E-9C4B-874BAD244BF7}" destId="{2E738E9F-FBBC-D24D-9CD2-18056AD78214}" srcOrd="0" destOrd="0" presId="urn:microsoft.com/office/officeart/2005/8/layout/bProcess3"/>
    <dgm:cxn modelId="{A8339D09-A0B7-DD47-97B2-DBD5B586801D}" type="presParOf" srcId="{5E74ECFE-10B0-824F-BF99-92D3F6E61064}" destId="{722C0341-D1B1-FE44-ADB0-E7FA9A1FEA97}" srcOrd="4" destOrd="0" presId="urn:microsoft.com/office/officeart/2005/8/layout/bProcess3"/>
    <dgm:cxn modelId="{5EFE4353-F094-A744-A239-566DBF705B0F}" type="presParOf" srcId="{5E74ECFE-10B0-824F-BF99-92D3F6E61064}" destId="{3CA8B2B1-FF67-164A-9D82-DC16FB9F54CA}" srcOrd="5" destOrd="0" presId="urn:microsoft.com/office/officeart/2005/8/layout/bProcess3"/>
    <dgm:cxn modelId="{1B86C26F-5511-C14E-981D-7910D89B0DB2}" type="presParOf" srcId="{3CA8B2B1-FF67-164A-9D82-DC16FB9F54CA}" destId="{3DA9A8B6-ADCB-4A42-8272-2090C320C8AA}" srcOrd="0" destOrd="0" presId="urn:microsoft.com/office/officeart/2005/8/layout/bProcess3"/>
    <dgm:cxn modelId="{721B2ABD-7CB1-2F48-98BF-74DFDCF70714}" type="presParOf" srcId="{5E74ECFE-10B0-824F-BF99-92D3F6E61064}" destId="{48355D6C-7CCF-E942-8B15-DC90D18E344D}" srcOrd="6" destOrd="0" presId="urn:microsoft.com/office/officeart/2005/8/layout/bProcess3"/>
    <dgm:cxn modelId="{97F2C658-593F-B946-AED5-F441C8564193}" type="presParOf" srcId="{5E74ECFE-10B0-824F-BF99-92D3F6E61064}" destId="{5DD26931-8111-914D-8B01-8FE62C67EAE5}" srcOrd="7" destOrd="0" presId="urn:microsoft.com/office/officeart/2005/8/layout/bProcess3"/>
    <dgm:cxn modelId="{EE3FF4F6-1BB8-AE47-9AB9-67D7F79CDC5A}" type="presParOf" srcId="{5DD26931-8111-914D-8B01-8FE62C67EAE5}" destId="{56859455-C360-BF46-87FC-B9922AF624F4}" srcOrd="0" destOrd="0" presId="urn:microsoft.com/office/officeart/2005/8/layout/bProcess3"/>
    <dgm:cxn modelId="{73FDE25A-22E9-4E49-A5DC-9DF15B4180D6}" type="presParOf" srcId="{5E74ECFE-10B0-824F-BF99-92D3F6E61064}" destId="{E1789AE1-078B-F341-8CC7-E1455E8C4A2B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7BC69A-149A-4BB6-A80E-4B67C2A94AC7}" type="doc">
      <dgm:prSet loTypeId="urn:microsoft.com/office/officeart/2005/8/layout/hProcess9" loCatId="process" qsTypeId="urn:microsoft.com/office/officeart/2005/8/quickstyle/simple4" qsCatId="simple" csTypeId="urn:microsoft.com/office/officeart/2005/8/colors/colorful4" csCatId="colorful" phldr="1"/>
      <dgm:spPr/>
    </dgm:pt>
    <dgm:pt modelId="{A6390720-F588-45F8-8073-BD41DBA74577}">
      <dgm:prSet phldrT="[Text]"/>
      <dgm:spPr/>
      <dgm:t>
        <a:bodyPr/>
        <a:lstStyle/>
        <a:p>
          <a:r>
            <a:rPr lang="en-IN" dirty="0">
              <a:latin typeface="Century Schoolbook" pitchFamily="18" charset="0"/>
            </a:rPr>
            <a:t>Secure the thread and bring the needle to the surface.</a:t>
          </a:r>
          <a:endParaRPr lang="en-US" dirty="0">
            <a:latin typeface="Century Schoolbook" pitchFamily="18" charset="0"/>
          </a:endParaRPr>
        </a:p>
      </dgm:t>
    </dgm:pt>
    <dgm:pt modelId="{27224F8E-805A-4B62-A575-837ABE98097D}" type="parTrans" cxnId="{6F93A334-44BC-4912-88E3-7AB81D84816D}">
      <dgm:prSet/>
      <dgm:spPr/>
      <dgm:t>
        <a:bodyPr/>
        <a:lstStyle/>
        <a:p>
          <a:endParaRPr lang="en-US"/>
        </a:p>
      </dgm:t>
    </dgm:pt>
    <dgm:pt modelId="{A03890F1-584F-481F-B5CD-CEB50EEFD62F}" type="sibTrans" cxnId="{6F93A334-44BC-4912-88E3-7AB81D84816D}">
      <dgm:prSet/>
      <dgm:spPr/>
      <dgm:t>
        <a:bodyPr/>
        <a:lstStyle/>
        <a:p>
          <a:endParaRPr lang="en-US"/>
        </a:p>
      </dgm:t>
    </dgm:pt>
    <dgm:pt modelId="{C06E4AE7-8CCE-4866-8149-BB5D6B340D11}">
      <dgm:prSet phldrT="[Text]"/>
      <dgm:spPr/>
      <dgm:t>
        <a:bodyPr/>
        <a:lstStyle/>
        <a:p>
          <a:r>
            <a:rPr lang="en-IN" dirty="0">
              <a:latin typeface="Century Schoolbook" pitchFamily="18" charset="0"/>
            </a:rPr>
            <a:t>Bring it through the hole in the shank.</a:t>
          </a:r>
          <a:endParaRPr lang="en-US" dirty="0">
            <a:latin typeface="Century Schoolbook" pitchFamily="18" charset="0"/>
          </a:endParaRPr>
        </a:p>
      </dgm:t>
    </dgm:pt>
    <dgm:pt modelId="{E2C41D75-4A0E-46D7-9F8D-4B7256FC642A}" type="parTrans" cxnId="{38372718-1050-4A9B-8BD0-6347FD9FBC15}">
      <dgm:prSet/>
      <dgm:spPr/>
      <dgm:t>
        <a:bodyPr/>
        <a:lstStyle/>
        <a:p>
          <a:endParaRPr lang="en-US"/>
        </a:p>
      </dgm:t>
    </dgm:pt>
    <dgm:pt modelId="{FD5AF1DC-B7E6-420B-9999-F189AF0F52AD}" type="sibTrans" cxnId="{38372718-1050-4A9B-8BD0-6347FD9FBC15}">
      <dgm:prSet/>
      <dgm:spPr/>
      <dgm:t>
        <a:bodyPr/>
        <a:lstStyle/>
        <a:p>
          <a:endParaRPr lang="en-US"/>
        </a:p>
      </dgm:t>
    </dgm:pt>
    <dgm:pt modelId="{1A847980-90CE-4FBA-9C40-1E3236475050}">
      <dgm:prSet phldrT="[Text]"/>
      <dgm:spPr/>
      <dgm:t>
        <a:bodyPr/>
        <a:lstStyle/>
        <a:p>
          <a:r>
            <a:rPr lang="en-IN" dirty="0">
              <a:latin typeface="Century Schoolbook" pitchFamily="18" charset="0"/>
            </a:rPr>
            <a:t>Take the needle down through the fabric and back to the surface again.</a:t>
          </a:r>
          <a:endParaRPr lang="en-US" dirty="0">
            <a:latin typeface="Century Schoolbook" pitchFamily="18" charset="0"/>
          </a:endParaRPr>
        </a:p>
      </dgm:t>
    </dgm:pt>
    <dgm:pt modelId="{19D28E67-6C73-4BF0-B0AC-A91630318469}" type="parTrans" cxnId="{E1C9D027-4193-43CF-9328-327288D78E1B}">
      <dgm:prSet/>
      <dgm:spPr/>
      <dgm:t>
        <a:bodyPr/>
        <a:lstStyle/>
        <a:p>
          <a:endParaRPr lang="en-US"/>
        </a:p>
      </dgm:t>
    </dgm:pt>
    <dgm:pt modelId="{D6D47B71-DB03-4BE6-841A-C96DFF0DFAE2}" type="sibTrans" cxnId="{E1C9D027-4193-43CF-9328-327288D78E1B}">
      <dgm:prSet/>
      <dgm:spPr/>
      <dgm:t>
        <a:bodyPr/>
        <a:lstStyle/>
        <a:p>
          <a:endParaRPr lang="en-US"/>
        </a:p>
      </dgm:t>
    </dgm:pt>
    <dgm:pt modelId="{BF4FE7BD-104C-4EC7-9371-095422A25020}">
      <dgm:prSet phldrT="[Text]"/>
      <dgm:spPr/>
      <dgm:t>
        <a:bodyPr/>
        <a:lstStyle/>
        <a:p>
          <a:r>
            <a:rPr lang="en-IN" dirty="0">
              <a:latin typeface="Century Schoolbook" pitchFamily="18" charset="0"/>
            </a:rPr>
            <a:t>Repeat, making several stitches through the shank and fabric.</a:t>
          </a:r>
          <a:endParaRPr lang="en-US" dirty="0">
            <a:latin typeface="Century Schoolbook" pitchFamily="18" charset="0"/>
          </a:endParaRPr>
        </a:p>
      </dgm:t>
    </dgm:pt>
    <dgm:pt modelId="{907CA5D7-B9B5-4F8C-8C98-F6474EFED8AA}" type="parTrans" cxnId="{8881B30D-BC3C-4609-A3D1-0B2EFC5193E5}">
      <dgm:prSet/>
      <dgm:spPr/>
      <dgm:t>
        <a:bodyPr/>
        <a:lstStyle/>
        <a:p>
          <a:endParaRPr lang="en-US"/>
        </a:p>
      </dgm:t>
    </dgm:pt>
    <dgm:pt modelId="{6CB7F6FA-4312-4972-8899-D24038C10A59}" type="sibTrans" cxnId="{8881B30D-BC3C-4609-A3D1-0B2EFC5193E5}">
      <dgm:prSet/>
      <dgm:spPr/>
      <dgm:t>
        <a:bodyPr/>
        <a:lstStyle/>
        <a:p>
          <a:endParaRPr lang="en-US"/>
        </a:p>
      </dgm:t>
    </dgm:pt>
    <dgm:pt modelId="{6F9E1F24-59F3-4366-AB33-A0A9F886AFA3}">
      <dgm:prSet phldrT="[Text]"/>
      <dgm:spPr/>
      <dgm:t>
        <a:bodyPr/>
        <a:lstStyle/>
        <a:p>
          <a:r>
            <a:rPr lang="en-IN" dirty="0">
              <a:latin typeface="Century Schoolbook" pitchFamily="18" charset="0"/>
            </a:rPr>
            <a:t>Work on the wrong side to secure the thread.</a:t>
          </a:r>
          <a:endParaRPr lang="en-US" dirty="0">
            <a:latin typeface="Century Schoolbook" pitchFamily="18" charset="0"/>
          </a:endParaRPr>
        </a:p>
      </dgm:t>
    </dgm:pt>
    <dgm:pt modelId="{C7EABAA2-1C3E-4DED-9FA8-2056B8A2D513}" type="parTrans" cxnId="{7B270F62-B128-4E1E-8A43-1794D208B05F}">
      <dgm:prSet/>
      <dgm:spPr/>
      <dgm:t>
        <a:bodyPr/>
        <a:lstStyle/>
        <a:p>
          <a:endParaRPr lang="en-US"/>
        </a:p>
      </dgm:t>
    </dgm:pt>
    <dgm:pt modelId="{3EEA7208-4AB3-470B-8CC0-D515AF837E3A}" type="sibTrans" cxnId="{7B270F62-B128-4E1E-8A43-1794D208B05F}">
      <dgm:prSet/>
      <dgm:spPr/>
      <dgm:t>
        <a:bodyPr/>
        <a:lstStyle/>
        <a:p>
          <a:endParaRPr lang="en-US"/>
        </a:p>
      </dgm:t>
    </dgm:pt>
    <dgm:pt modelId="{EE6BBEE5-11E9-406B-A342-588F88C40336}">
      <dgm:prSet phldrT="[Text]"/>
      <dgm:spPr/>
      <dgm:t>
        <a:bodyPr/>
        <a:lstStyle/>
        <a:p>
          <a:r>
            <a:rPr lang="en-IN" dirty="0">
              <a:latin typeface="Century Schoolbook" pitchFamily="18" charset="0"/>
            </a:rPr>
            <a:t>Once the threads are secure, fasten off.</a:t>
          </a:r>
          <a:endParaRPr lang="en-US" dirty="0">
            <a:latin typeface="Century Schoolbook" pitchFamily="18" charset="0"/>
          </a:endParaRPr>
        </a:p>
      </dgm:t>
    </dgm:pt>
    <dgm:pt modelId="{096ED22C-0658-4E17-953B-8C71E6BC264F}" type="parTrans" cxnId="{81E4A7D0-2981-44B7-986A-A4681AA36154}">
      <dgm:prSet/>
      <dgm:spPr/>
      <dgm:t>
        <a:bodyPr/>
        <a:lstStyle/>
        <a:p>
          <a:endParaRPr lang="en-US"/>
        </a:p>
      </dgm:t>
    </dgm:pt>
    <dgm:pt modelId="{20B87AC2-A003-4E63-BF38-02B6B1EFE02E}" type="sibTrans" cxnId="{81E4A7D0-2981-44B7-986A-A4681AA36154}">
      <dgm:prSet/>
      <dgm:spPr/>
      <dgm:t>
        <a:bodyPr/>
        <a:lstStyle/>
        <a:p>
          <a:endParaRPr lang="en-US"/>
        </a:p>
      </dgm:t>
    </dgm:pt>
    <dgm:pt modelId="{2B1196E9-CA81-4A65-8B38-89827AB5E1C6}" type="pres">
      <dgm:prSet presAssocID="{9B7BC69A-149A-4BB6-A80E-4B67C2A94AC7}" presName="CompostProcess" presStyleCnt="0">
        <dgm:presLayoutVars>
          <dgm:dir/>
          <dgm:resizeHandles val="exact"/>
        </dgm:presLayoutVars>
      </dgm:prSet>
      <dgm:spPr/>
    </dgm:pt>
    <dgm:pt modelId="{B0B5C918-347B-400E-8E5A-0C93EECAB718}" type="pres">
      <dgm:prSet presAssocID="{9B7BC69A-149A-4BB6-A80E-4B67C2A94AC7}" presName="arrow" presStyleLbl="bgShp" presStyleIdx="0" presStyleCnt="1"/>
      <dgm:spPr/>
    </dgm:pt>
    <dgm:pt modelId="{7FB51878-A8A2-4924-83DF-4A9A716233D6}" type="pres">
      <dgm:prSet presAssocID="{9B7BC69A-149A-4BB6-A80E-4B67C2A94AC7}" presName="linearProcess" presStyleCnt="0"/>
      <dgm:spPr/>
    </dgm:pt>
    <dgm:pt modelId="{6CDFDCF8-FFE3-4764-9BA0-9DACE774D5CD}" type="pres">
      <dgm:prSet presAssocID="{A6390720-F588-45F8-8073-BD41DBA74577}" presName="textNode" presStyleLbl="node1" presStyleIdx="0" presStyleCnt="6">
        <dgm:presLayoutVars>
          <dgm:bulletEnabled val="1"/>
        </dgm:presLayoutVars>
      </dgm:prSet>
      <dgm:spPr/>
    </dgm:pt>
    <dgm:pt modelId="{B8397731-D649-41E3-BD39-4C6F38AB13D4}" type="pres">
      <dgm:prSet presAssocID="{A03890F1-584F-481F-B5CD-CEB50EEFD62F}" presName="sibTrans" presStyleCnt="0"/>
      <dgm:spPr/>
    </dgm:pt>
    <dgm:pt modelId="{51231F64-18A2-4298-8707-BDBB3AA6811E}" type="pres">
      <dgm:prSet presAssocID="{C06E4AE7-8CCE-4866-8149-BB5D6B340D11}" presName="textNode" presStyleLbl="node1" presStyleIdx="1" presStyleCnt="6">
        <dgm:presLayoutVars>
          <dgm:bulletEnabled val="1"/>
        </dgm:presLayoutVars>
      </dgm:prSet>
      <dgm:spPr/>
    </dgm:pt>
    <dgm:pt modelId="{36A44247-E6E1-48B7-95AD-6CC30617D189}" type="pres">
      <dgm:prSet presAssocID="{FD5AF1DC-B7E6-420B-9999-F189AF0F52AD}" presName="sibTrans" presStyleCnt="0"/>
      <dgm:spPr/>
    </dgm:pt>
    <dgm:pt modelId="{0A59BD1F-7F6C-479B-81DC-3DBCF81EF5E5}" type="pres">
      <dgm:prSet presAssocID="{1A847980-90CE-4FBA-9C40-1E3236475050}" presName="textNode" presStyleLbl="node1" presStyleIdx="2" presStyleCnt="6">
        <dgm:presLayoutVars>
          <dgm:bulletEnabled val="1"/>
        </dgm:presLayoutVars>
      </dgm:prSet>
      <dgm:spPr/>
    </dgm:pt>
    <dgm:pt modelId="{44441AC8-F1EF-4218-9F63-F5F6D9FE1AC9}" type="pres">
      <dgm:prSet presAssocID="{D6D47B71-DB03-4BE6-841A-C96DFF0DFAE2}" presName="sibTrans" presStyleCnt="0"/>
      <dgm:spPr/>
    </dgm:pt>
    <dgm:pt modelId="{50E7D920-3677-4343-8041-48080D233FC7}" type="pres">
      <dgm:prSet presAssocID="{BF4FE7BD-104C-4EC7-9371-095422A25020}" presName="textNode" presStyleLbl="node1" presStyleIdx="3" presStyleCnt="6">
        <dgm:presLayoutVars>
          <dgm:bulletEnabled val="1"/>
        </dgm:presLayoutVars>
      </dgm:prSet>
      <dgm:spPr/>
    </dgm:pt>
    <dgm:pt modelId="{A42B9E07-1A2B-4DA6-BF6F-B42E76B6A6AA}" type="pres">
      <dgm:prSet presAssocID="{6CB7F6FA-4312-4972-8899-D24038C10A59}" presName="sibTrans" presStyleCnt="0"/>
      <dgm:spPr/>
    </dgm:pt>
    <dgm:pt modelId="{B83CB75D-24B0-4A20-A234-EA4EC686FC68}" type="pres">
      <dgm:prSet presAssocID="{6F9E1F24-59F3-4366-AB33-A0A9F886AFA3}" presName="textNode" presStyleLbl="node1" presStyleIdx="4" presStyleCnt="6">
        <dgm:presLayoutVars>
          <dgm:bulletEnabled val="1"/>
        </dgm:presLayoutVars>
      </dgm:prSet>
      <dgm:spPr/>
    </dgm:pt>
    <dgm:pt modelId="{F5AF4DEC-DCC9-4F3C-B542-68677E4F93A4}" type="pres">
      <dgm:prSet presAssocID="{3EEA7208-4AB3-470B-8CC0-D515AF837E3A}" presName="sibTrans" presStyleCnt="0"/>
      <dgm:spPr/>
    </dgm:pt>
    <dgm:pt modelId="{77148C37-FC86-489E-BE4C-81C5E80F2217}" type="pres">
      <dgm:prSet presAssocID="{EE6BBEE5-11E9-406B-A342-588F88C40336}" presName="textNode" presStyleLbl="node1" presStyleIdx="5" presStyleCnt="6">
        <dgm:presLayoutVars>
          <dgm:bulletEnabled val="1"/>
        </dgm:presLayoutVars>
      </dgm:prSet>
      <dgm:spPr/>
    </dgm:pt>
  </dgm:ptLst>
  <dgm:cxnLst>
    <dgm:cxn modelId="{5EC08C08-3B7D-46B2-99C9-20047968718E}" type="presOf" srcId="{C06E4AE7-8CCE-4866-8149-BB5D6B340D11}" destId="{51231F64-18A2-4298-8707-BDBB3AA6811E}" srcOrd="0" destOrd="0" presId="urn:microsoft.com/office/officeart/2005/8/layout/hProcess9"/>
    <dgm:cxn modelId="{8881B30D-BC3C-4609-A3D1-0B2EFC5193E5}" srcId="{9B7BC69A-149A-4BB6-A80E-4B67C2A94AC7}" destId="{BF4FE7BD-104C-4EC7-9371-095422A25020}" srcOrd="3" destOrd="0" parTransId="{907CA5D7-B9B5-4F8C-8C98-F6474EFED8AA}" sibTransId="{6CB7F6FA-4312-4972-8899-D24038C10A59}"/>
    <dgm:cxn modelId="{38372718-1050-4A9B-8BD0-6347FD9FBC15}" srcId="{9B7BC69A-149A-4BB6-A80E-4B67C2A94AC7}" destId="{C06E4AE7-8CCE-4866-8149-BB5D6B340D11}" srcOrd="1" destOrd="0" parTransId="{E2C41D75-4A0E-46D7-9F8D-4B7256FC642A}" sibTransId="{FD5AF1DC-B7E6-420B-9999-F189AF0F52AD}"/>
    <dgm:cxn modelId="{FC4B9F22-6B2B-428A-B9A4-499E5C7BD158}" type="presOf" srcId="{6F9E1F24-59F3-4366-AB33-A0A9F886AFA3}" destId="{B83CB75D-24B0-4A20-A234-EA4EC686FC68}" srcOrd="0" destOrd="0" presId="urn:microsoft.com/office/officeart/2005/8/layout/hProcess9"/>
    <dgm:cxn modelId="{E1C9D027-4193-43CF-9328-327288D78E1B}" srcId="{9B7BC69A-149A-4BB6-A80E-4B67C2A94AC7}" destId="{1A847980-90CE-4FBA-9C40-1E3236475050}" srcOrd="2" destOrd="0" parTransId="{19D28E67-6C73-4BF0-B0AC-A91630318469}" sibTransId="{D6D47B71-DB03-4BE6-841A-C96DFF0DFAE2}"/>
    <dgm:cxn modelId="{6F93A334-44BC-4912-88E3-7AB81D84816D}" srcId="{9B7BC69A-149A-4BB6-A80E-4B67C2A94AC7}" destId="{A6390720-F588-45F8-8073-BD41DBA74577}" srcOrd="0" destOrd="0" parTransId="{27224F8E-805A-4B62-A575-837ABE98097D}" sibTransId="{A03890F1-584F-481F-B5CD-CEB50EEFD62F}"/>
    <dgm:cxn modelId="{7B270F62-B128-4E1E-8A43-1794D208B05F}" srcId="{9B7BC69A-149A-4BB6-A80E-4B67C2A94AC7}" destId="{6F9E1F24-59F3-4366-AB33-A0A9F886AFA3}" srcOrd="4" destOrd="0" parTransId="{C7EABAA2-1C3E-4DED-9FA8-2056B8A2D513}" sibTransId="{3EEA7208-4AB3-470B-8CC0-D515AF837E3A}"/>
    <dgm:cxn modelId="{D4ABAA4B-EC9C-4831-91E6-D436EBF201B4}" type="presOf" srcId="{EE6BBEE5-11E9-406B-A342-588F88C40336}" destId="{77148C37-FC86-489E-BE4C-81C5E80F2217}" srcOrd="0" destOrd="0" presId="urn:microsoft.com/office/officeart/2005/8/layout/hProcess9"/>
    <dgm:cxn modelId="{CED6B570-3820-468B-9A14-5B8F230F95DA}" type="presOf" srcId="{1A847980-90CE-4FBA-9C40-1E3236475050}" destId="{0A59BD1F-7F6C-479B-81DC-3DBCF81EF5E5}" srcOrd="0" destOrd="0" presId="urn:microsoft.com/office/officeart/2005/8/layout/hProcess9"/>
    <dgm:cxn modelId="{2A863651-C307-423C-81A0-EDD571177DE6}" type="presOf" srcId="{A6390720-F588-45F8-8073-BD41DBA74577}" destId="{6CDFDCF8-FFE3-4764-9BA0-9DACE774D5CD}" srcOrd="0" destOrd="0" presId="urn:microsoft.com/office/officeart/2005/8/layout/hProcess9"/>
    <dgm:cxn modelId="{F13C7A79-976F-4817-852C-E82CF646DAB3}" type="presOf" srcId="{9B7BC69A-149A-4BB6-A80E-4B67C2A94AC7}" destId="{2B1196E9-CA81-4A65-8B38-89827AB5E1C6}" srcOrd="0" destOrd="0" presId="urn:microsoft.com/office/officeart/2005/8/layout/hProcess9"/>
    <dgm:cxn modelId="{81E4A7D0-2981-44B7-986A-A4681AA36154}" srcId="{9B7BC69A-149A-4BB6-A80E-4B67C2A94AC7}" destId="{EE6BBEE5-11E9-406B-A342-588F88C40336}" srcOrd="5" destOrd="0" parTransId="{096ED22C-0658-4E17-953B-8C71E6BC264F}" sibTransId="{20B87AC2-A003-4E63-BF38-02B6B1EFE02E}"/>
    <dgm:cxn modelId="{76AC11D7-61BC-4450-9C69-868EA701E3CC}" type="presOf" srcId="{BF4FE7BD-104C-4EC7-9371-095422A25020}" destId="{50E7D920-3677-4343-8041-48080D233FC7}" srcOrd="0" destOrd="0" presId="urn:microsoft.com/office/officeart/2005/8/layout/hProcess9"/>
    <dgm:cxn modelId="{DB79F4C2-8821-4069-8281-9C45A1447B5E}" type="presParOf" srcId="{2B1196E9-CA81-4A65-8B38-89827AB5E1C6}" destId="{B0B5C918-347B-400E-8E5A-0C93EECAB718}" srcOrd="0" destOrd="0" presId="urn:microsoft.com/office/officeart/2005/8/layout/hProcess9"/>
    <dgm:cxn modelId="{2C1B5222-B3C0-4DF5-8264-D38860959C46}" type="presParOf" srcId="{2B1196E9-CA81-4A65-8B38-89827AB5E1C6}" destId="{7FB51878-A8A2-4924-83DF-4A9A716233D6}" srcOrd="1" destOrd="0" presId="urn:microsoft.com/office/officeart/2005/8/layout/hProcess9"/>
    <dgm:cxn modelId="{02DBD0CD-E21A-485A-A6ED-1F4EF55A0728}" type="presParOf" srcId="{7FB51878-A8A2-4924-83DF-4A9A716233D6}" destId="{6CDFDCF8-FFE3-4764-9BA0-9DACE774D5CD}" srcOrd="0" destOrd="0" presId="urn:microsoft.com/office/officeart/2005/8/layout/hProcess9"/>
    <dgm:cxn modelId="{AA243DC1-5E74-4398-80E2-F764BBFE2C87}" type="presParOf" srcId="{7FB51878-A8A2-4924-83DF-4A9A716233D6}" destId="{B8397731-D649-41E3-BD39-4C6F38AB13D4}" srcOrd="1" destOrd="0" presId="urn:microsoft.com/office/officeart/2005/8/layout/hProcess9"/>
    <dgm:cxn modelId="{24D760A5-17FE-47A8-AF93-0181B0E4A71B}" type="presParOf" srcId="{7FB51878-A8A2-4924-83DF-4A9A716233D6}" destId="{51231F64-18A2-4298-8707-BDBB3AA6811E}" srcOrd="2" destOrd="0" presId="urn:microsoft.com/office/officeart/2005/8/layout/hProcess9"/>
    <dgm:cxn modelId="{BE8CDC0C-106C-44DD-963C-A61245FB5550}" type="presParOf" srcId="{7FB51878-A8A2-4924-83DF-4A9A716233D6}" destId="{36A44247-E6E1-48B7-95AD-6CC30617D189}" srcOrd="3" destOrd="0" presId="urn:microsoft.com/office/officeart/2005/8/layout/hProcess9"/>
    <dgm:cxn modelId="{AFEA6E02-7ED6-4352-B402-01751690A21F}" type="presParOf" srcId="{7FB51878-A8A2-4924-83DF-4A9A716233D6}" destId="{0A59BD1F-7F6C-479B-81DC-3DBCF81EF5E5}" srcOrd="4" destOrd="0" presId="urn:microsoft.com/office/officeart/2005/8/layout/hProcess9"/>
    <dgm:cxn modelId="{B0333906-ACF9-46AA-96C2-14890A09FBF7}" type="presParOf" srcId="{7FB51878-A8A2-4924-83DF-4A9A716233D6}" destId="{44441AC8-F1EF-4218-9F63-F5F6D9FE1AC9}" srcOrd="5" destOrd="0" presId="urn:microsoft.com/office/officeart/2005/8/layout/hProcess9"/>
    <dgm:cxn modelId="{CCE3AA1C-D8CB-4A31-8133-2E6A061A2550}" type="presParOf" srcId="{7FB51878-A8A2-4924-83DF-4A9A716233D6}" destId="{50E7D920-3677-4343-8041-48080D233FC7}" srcOrd="6" destOrd="0" presId="urn:microsoft.com/office/officeart/2005/8/layout/hProcess9"/>
    <dgm:cxn modelId="{9D1B1890-6255-4A0B-8529-0937EBEEBC9B}" type="presParOf" srcId="{7FB51878-A8A2-4924-83DF-4A9A716233D6}" destId="{A42B9E07-1A2B-4DA6-BF6F-B42E76B6A6AA}" srcOrd="7" destOrd="0" presId="urn:microsoft.com/office/officeart/2005/8/layout/hProcess9"/>
    <dgm:cxn modelId="{71C13988-4F7B-44CA-8716-7B6EE009DE07}" type="presParOf" srcId="{7FB51878-A8A2-4924-83DF-4A9A716233D6}" destId="{B83CB75D-24B0-4A20-A234-EA4EC686FC68}" srcOrd="8" destOrd="0" presId="urn:microsoft.com/office/officeart/2005/8/layout/hProcess9"/>
    <dgm:cxn modelId="{832EECE4-C059-4FF4-A508-560616CFF3A4}" type="presParOf" srcId="{7FB51878-A8A2-4924-83DF-4A9A716233D6}" destId="{F5AF4DEC-DCC9-4F3C-B542-68677E4F93A4}" srcOrd="9" destOrd="0" presId="urn:microsoft.com/office/officeart/2005/8/layout/hProcess9"/>
    <dgm:cxn modelId="{D0D05440-B215-4226-BCA0-2EA7537CD10C}" type="presParOf" srcId="{7FB51878-A8A2-4924-83DF-4A9A716233D6}" destId="{77148C37-FC86-489E-BE4C-81C5E80F2217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33905A-FECB-401D-ADBF-D4AF7CEE9010}" type="doc">
      <dgm:prSet loTypeId="urn:microsoft.com/office/officeart/2005/8/layout/process4" loCatId="process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2F1AAA9-CFFD-4486-B98A-6268A45260BE}">
      <dgm:prSet phldrT="[Text]"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Mark the position and side of each buttonholes</a:t>
          </a:r>
          <a:endParaRPr lang="en-US" sz="1800" dirty="0">
            <a:latin typeface="Century Schoolbook" pitchFamily="18" charset="0"/>
          </a:endParaRPr>
        </a:p>
      </dgm:t>
    </dgm:pt>
    <dgm:pt modelId="{A7DF65AD-8E33-496F-BE77-9E6A4D1B7821}" type="parTrans" cxnId="{FD8816A9-8D4D-42C0-B31E-BD6502A26521}">
      <dgm:prSet/>
      <dgm:spPr/>
      <dgm:t>
        <a:bodyPr/>
        <a:lstStyle/>
        <a:p>
          <a:endParaRPr lang="en-US"/>
        </a:p>
      </dgm:t>
    </dgm:pt>
    <dgm:pt modelId="{37EEBC4A-4D38-4E0C-9964-1D642A599A20}" type="sibTrans" cxnId="{FD8816A9-8D4D-42C0-B31E-BD6502A26521}">
      <dgm:prSet/>
      <dgm:spPr/>
      <dgm:t>
        <a:bodyPr/>
        <a:lstStyle/>
        <a:p>
          <a:endParaRPr lang="en-US"/>
        </a:p>
      </dgm:t>
    </dgm:pt>
    <dgm:pt modelId="{E36ACB04-E608-413B-A949-FBB349652842}">
      <dgm:prSet phldrT="[Text]"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Work form right to left on the lower edge of the slash.</a:t>
          </a:r>
          <a:endParaRPr lang="en-US" sz="1800" dirty="0">
            <a:latin typeface="Century Schoolbook" pitchFamily="18" charset="0"/>
          </a:endParaRPr>
        </a:p>
      </dgm:t>
    </dgm:pt>
    <dgm:pt modelId="{72AA6A07-76A4-402C-8695-F650B9E49640}" type="parTrans" cxnId="{22223CD4-3A30-4E3D-88CE-F15A97C52E75}">
      <dgm:prSet/>
      <dgm:spPr/>
      <dgm:t>
        <a:bodyPr/>
        <a:lstStyle/>
        <a:p>
          <a:endParaRPr lang="en-US"/>
        </a:p>
      </dgm:t>
    </dgm:pt>
    <dgm:pt modelId="{DE589120-D33F-4868-8E37-683B1F774166}" type="sibTrans" cxnId="{22223CD4-3A30-4E3D-88CE-F15A97C52E75}">
      <dgm:prSet/>
      <dgm:spPr/>
      <dgm:t>
        <a:bodyPr/>
        <a:lstStyle/>
        <a:p>
          <a:endParaRPr lang="en-US"/>
        </a:p>
      </dgm:t>
    </dgm:pt>
    <dgm:pt modelId="{CBDE7A02-5DBE-4C34-9BCD-78D1EDE04194}">
      <dgm:prSet phldrT="[Text]"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Using a short stitch, sew (1/8 inch) along each side of this horizontal line and across the other end of the buttonhole.</a:t>
          </a:r>
          <a:endParaRPr lang="en-US" sz="1800" dirty="0">
            <a:latin typeface="Century Schoolbook" pitchFamily="18" charset="0"/>
          </a:endParaRPr>
        </a:p>
      </dgm:t>
    </dgm:pt>
    <dgm:pt modelId="{70630855-F6E7-410D-88ED-89610EEC3451}" type="parTrans" cxnId="{E6F3B511-9D58-46CD-B359-6FF66AD77B0E}">
      <dgm:prSet/>
      <dgm:spPr/>
      <dgm:t>
        <a:bodyPr/>
        <a:lstStyle/>
        <a:p>
          <a:endParaRPr lang="en-US"/>
        </a:p>
      </dgm:t>
    </dgm:pt>
    <dgm:pt modelId="{45B421B2-0623-4EE9-B058-F9103F242206}" type="sibTrans" cxnId="{E6F3B511-9D58-46CD-B359-6FF66AD77B0E}">
      <dgm:prSet/>
      <dgm:spPr/>
      <dgm:t>
        <a:bodyPr/>
        <a:lstStyle/>
        <a:p>
          <a:endParaRPr lang="en-US"/>
        </a:p>
      </dgm:t>
    </dgm:pt>
    <dgm:pt modelId="{DF5ECF98-4092-4C8D-9509-0D3A4B9895B3}">
      <dgm:prSet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Slash carefully between the stitching with small sharp scissors.</a:t>
          </a:r>
        </a:p>
      </dgm:t>
    </dgm:pt>
    <dgm:pt modelId="{5E64CF41-767E-4843-9C3E-9E05A1F8F1C0}" type="parTrans" cxnId="{8D26D05C-7E22-4A1B-B955-E116C5118FB1}">
      <dgm:prSet/>
      <dgm:spPr/>
      <dgm:t>
        <a:bodyPr/>
        <a:lstStyle/>
        <a:p>
          <a:endParaRPr lang="en-US"/>
        </a:p>
      </dgm:t>
    </dgm:pt>
    <dgm:pt modelId="{33C58B9D-E622-4C9E-ABCE-931AAF6953F6}" type="sibTrans" cxnId="{8D26D05C-7E22-4A1B-B955-E116C5118FB1}">
      <dgm:prSet/>
      <dgm:spPr/>
      <dgm:t>
        <a:bodyPr/>
        <a:lstStyle/>
        <a:p>
          <a:endParaRPr lang="en-US"/>
        </a:p>
      </dgm:t>
    </dgm:pt>
    <dgm:pt modelId="{BF5C6BDA-BADB-4544-A552-2AE2A88E047E}">
      <dgm:prSet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Overcast the raw edges using a thread</a:t>
          </a:r>
        </a:p>
      </dgm:t>
    </dgm:pt>
    <dgm:pt modelId="{00A697EC-C4BE-457C-8C66-00E0DB60005D}" type="parTrans" cxnId="{F8B6F888-43B0-4D1A-AF93-0DBCCD748FC6}">
      <dgm:prSet/>
      <dgm:spPr/>
      <dgm:t>
        <a:bodyPr/>
        <a:lstStyle/>
        <a:p>
          <a:endParaRPr lang="en-US"/>
        </a:p>
      </dgm:t>
    </dgm:pt>
    <dgm:pt modelId="{556DACCD-69CE-42B3-90EC-9A5CACB7C57C}" type="sibTrans" cxnId="{F8B6F888-43B0-4D1A-AF93-0DBCCD748FC6}">
      <dgm:prSet/>
      <dgm:spPr/>
      <dgm:t>
        <a:bodyPr/>
        <a:lstStyle/>
        <a:p>
          <a:endParaRPr lang="en-US"/>
        </a:p>
      </dgm:t>
    </dgm:pt>
    <dgm:pt modelId="{507C0EFF-F56B-4DC0-AF72-A21ACB6F898E}">
      <dgm:prSet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Insert the needle in to the slash and bring it out at the line of tacking stitches below.</a:t>
          </a:r>
        </a:p>
      </dgm:t>
    </dgm:pt>
    <dgm:pt modelId="{9A630AEB-06C5-4693-BB4D-B9A5B6823295}" type="parTrans" cxnId="{190E214C-11C6-4D9B-9C3F-4EAF25DD7D3C}">
      <dgm:prSet/>
      <dgm:spPr/>
      <dgm:t>
        <a:bodyPr/>
        <a:lstStyle/>
        <a:p>
          <a:endParaRPr lang="en-US"/>
        </a:p>
      </dgm:t>
    </dgm:pt>
    <dgm:pt modelId="{1647F2E6-265C-472C-B860-FCA15F7422C1}" type="sibTrans" cxnId="{190E214C-11C6-4D9B-9C3F-4EAF25DD7D3C}">
      <dgm:prSet/>
      <dgm:spPr/>
      <dgm:t>
        <a:bodyPr/>
        <a:lstStyle/>
        <a:p>
          <a:endParaRPr lang="en-US"/>
        </a:p>
      </dgm:t>
    </dgm:pt>
    <dgm:pt modelId="{A9D97A51-A441-4D02-B9B8-FC423240976B}">
      <dgm:prSet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Loop the thread around the needle point from left to right. </a:t>
          </a:r>
        </a:p>
      </dgm:t>
    </dgm:pt>
    <dgm:pt modelId="{E22E6D94-EB0F-41D2-A066-D84C4D3313A0}" type="parTrans" cxnId="{F92B3576-7770-4B0B-BDCE-B3F9A2BAE51E}">
      <dgm:prSet/>
      <dgm:spPr/>
      <dgm:t>
        <a:bodyPr/>
        <a:lstStyle/>
        <a:p>
          <a:endParaRPr lang="en-US"/>
        </a:p>
      </dgm:t>
    </dgm:pt>
    <dgm:pt modelId="{FE659DBD-E5C5-46D3-A8A2-7F977D32DC03}" type="sibTrans" cxnId="{F92B3576-7770-4B0B-BDCE-B3F9A2BAE51E}">
      <dgm:prSet/>
      <dgm:spPr/>
      <dgm:t>
        <a:bodyPr/>
        <a:lstStyle/>
        <a:p>
          <a:endParaRPr lang="en-US"/>
        </a:p>
      </dgm:t>
    </dgm:pt>
    <dgm:pt modelId="{720A7577-D599-40D9-8A90-98B7F05D87DF}">
      <dgm:prSet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When you get to the corner, fan the stitches and reinforce it.</a:t>
          </a:r>
        </a:p>
      </dgm:t>
    </dgm:pt>
    <dgm:pt modelId="{6DBECB28-5306-4222-ABD3-87E912B9D182}" type="parTrans" cxnId="{10A3D6F4-5806-4951-B3FD-BA7BD4AD05BE}">
      <dgm:prSet/>
      <dgm:spPr/>
      <dgm:t>
        <a:bodyPr/>
        <a:lstStyle/>
        <a:p>
          <a:endParaRPr lang="en-US"/>
        </a:p>
      </dgm:t>
    </dgm:pt>
    <dgm:pt modelId="{5B84F719-0561-4746-9379-655214F5372D}" type="sibTrans" cxnId="{10A3D6F4-5806-4951-B3FD-BA7BD4AD05BE}">
      <dgm:prSet/>
      <dgm:spPr/>
      <dgm:t>
        <a:bodyPr/>
        <a:lstStyle/>
        <a:p>
          <a:endParaRPr lang="en-US"/>
        </a:p>
      </dgm:t>
    </dgm:pt>
    <dgm:pt modelId="{F146FC56-DAE5-477B-AC7F-A429028550C9}">
      <dgm:prSet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Stitch along the length of the slash using this technique.</a:t>
          </a:r>
        </a:p>
      </dgm:t>
    </dgm:pt>
    <dgm:pt modelId="{54E9EB28-7572-468A-8832-1344CA6192E2}" type="sibTrans" cxnId="{927BAD3E-691D-416A-8659-024EBC1EC785}">
      <dgm:prSet/>
      <dgm:spPr/>
      <dgm:t>
        <a:bodyPr/>
        <a:lstStyle/>
        <a:p>
          <a:endParaRPr lang="en-US"/>
        </a:p>
      </dgm:t>
    </dgm:pt>
    <dgm:pt modelId="{97CB3A5E-335A-48E3-B0F0-D45DF10FF7F3}" type="parTrans" cxnId="{927BAD3E-691D-416A-8659-024EBC1EC785}">
      <dgm:prSet/>
      <dgm:spPr/>
      <dgm:t>
        <a:bodyPr/>
        <a:lstStyle/>
        <a:p>
          <a:endParaRPr lang="en-US"/>
        </a:p>
      </dgm:t>
    </dgm:pt>
    <dgm:pt modelId="{E4C09546-A907-481E-8EFA-48A2143D8110}" type="pres">
      <dgm:prSet presAssocID="{A433905A-FECB-401D-ADBF-D4AF7CEE9010}" presName="Name0" presStyleCnt="0">
        <dgm:presLayoutVars>
          <dgm:dir/>
          <dgm:animLvl val="lvl"/>
          <dgm:resizeHandles val="exact"/>
        </dgm:presLayoutVars>
      </dgm:prSet>
      <dgm:spPr/>
    </dgm:pt>
    <dgm:pt modelId="{92FA9C71-8F33-4712-9FA3-5F6AE3CC8B31}" type="pres">
      <dgm:prSet presAssocID="{720A7577-D599-40D9-8A90-98B7F05D87DF}" presName="boxAndChildren" presStyleCnt="0"/>
      <dgm:spPr/>
    </dgm:pt>
    <dgm:pt modelId="{86C2D25E-79C1-4D4D-9DF7-E7E997EBA349}" type="pres">
      <dgm:prSet presAssocID="{720A7577-D599-40D9-8A90-98B7F05D87DF}" presName="parentTextBox" presStyleLbl="node1" presStyleIdx="0" presStyleCnt="9"/>
      <dgm:spPr/>
    </dgm:pt>
    <dgm:pt modelId="{5A1DFCCC-4BDC-4E9C-A62A-35BC95587404}" type="pres">
      <dgm:prSet presAssocID="{54E9EB28-7572-468A-8832-1344CA6192E2}" presName="sp" presStyleCnt="0"/>
      <dgm:spPr/>
    </dgm:pt>
    <dgm:pt modelId="{99C68E05-3E81-4739-ABAF-50FDC9142DE6}" type="pres">
      <dgm:prSet presAssocID="{F146FC56-DAE5-477B-AC7F-A429028550C9}" presName="arrowAndChildren" presStyleCnt="0"/>
      <dgm:spPr/>
    </dgm:pt>
    <dgm:pt modelId="{4CC165AE-422C-4EC9-A0B3-3EB1D29ABC0E}" type="pres">
      <dgm:prSet presAssocID="{F146FC56-DAE5-477B-AC7F-A429028550C9}" presName="parentTextArrow" presStyleLbl="node1" presStyleIdx="1" presStyleCnt="9"/>
      <dgm:spPr/>
    </dgm:pt>
    <dgm:pt modelId="{C88A8F2F-6302-4EB5-88CD-DBB553B2E02A}" type="pres">
      <dgm:prSet presAssocID="{FE659DBD-E5C5-46D3-A8A2-7F977D32DC03}" presName="sp" presStyleCnt="0"/>
      <dgm:spPr/>
    </dgm:pt>
    <dgm:pt modelId="{11D806BB-57AD-4C2C-818A-78944936DAA4}" type="pres">
      <dgm:prSet presAssocID="{A9D97A51-A441-4D02-B9B8-FC423240976B}" presName="arrowAndChildren" presStyleCnt="0"/>
      <dgm:spPr/>
    </dgm:pt>
    <dgm:pt modelId="{C739B153-15B0-435E-92F4-70B163920061}" type="pres">
      <dgm:prSet presAssocID="{A9D97A51-A441-4D02-B9B8-FC423240976B}" presName="parentTextArrow" presStyleLbl="node1" presStyleIdx="2" presStyleCnt="9"/>
      <dgm:spPr/>
    </dgm:pt>
    <dgm:pt modelId="{4FF1E943-D3B8-4663-A248-2AF1B699C33E}" type="pres">
      <dgm:prSet presAssocID="{1647F2E6-265C-472C-B860-FCA15F7422C1}" presName="sp" presStyleCnt="0"/>
      <dgm:spPr/>
    </dgm:pt>
    <dgm:pt modelId="{6EC61461-FDB4-41E9-95FA-413FA88694F3}" type="pres">
      <dgm:prSet presAssocID="{507C0EFF-F56B-4DC0-AF72-A21ACB6F898E}" presName="arrowAndChildren" presStyleCnt="0"/>
      <dgm:spPr/>
    </dgm:pt>
    <dgm:pt modelId="{15C9EA63-C94B-44EB-9627-9319388BB6A9}" type="pres">
      <dgm:prSet presAssocID="{507C0EFF-F56B-4DC0-AF72-A21ACB6F898E}" presName="parentTextArrow" presStyleLbl="node1" presStyleIdx="3" presStyleCnt="9"/>
      <dgm:spPr/>
    </dgm:pt>
    <dgm:pt modelId="{4528819B-B487-4CAF-A3C7-78F9B8FB6E1F}" type="pres">
      <dgm:prSet presAssocID="{DE589120-D33F-4868-8E37-683B1F774166}" presName="sp" presStyleCnt="0"/>
      <dgm:spPr/>
    </dgm:pt>
    <dgm:pt modelId="{FF05E410-E247-479B-A693-626871D6D50B}" type="pres">
      <dgm:prSet presAssocID="{E36ACB04-E608-413B-A949-FBB349652842}" presName="arrowAndChildren" presStyleCnt="0"/>
      <dgm:spPr/>
    </dgm:pt>
    <dgm:pt modelId="{6B400F72-FCF8-40E3-BA96-9F414A5DC3BD}" type="pres">
      <dgm:prSet presAssocID="{E36ACB04-E608-413B-A949-FBB349652842}" presName="parentTextArrow" presStyleLbl="node1" presStyleIdx="4" presStyleCnt="9"/>
      <dgm:spPr/>
    </dgm:pt>
    <dgm:pt modelId="{F5F4FF3C-A7A8-48E8-B30C-C6B3BBE5D5A1}" type="pres">
      <dgm:prSet presAssocID="{556DACCD-69CE-42B3-90EC-9A5CACB7C57C}" presName="sp" presStyleCnt="0"/>
      <dgm:spPr/>
    </dgm:pt>
    <dgm:pt modelId="{D0D74674-C5B1-4D87-AD2E-3BC26AA7D3B3}" type="pres">
      <dgm:prSet presAssocID="{BF5C6BDA-BADB-4544-A552-2AE2A88E047E}" presName="arrowAndChildren" presStyleCnt="0"/>
      <dgm:spPr/>
    </dgm:pt>
    <dgm:pt modelId="{956E2AD9-2823-48C9-9E1C-417455386CF0}" type="pres">
      <dgm:prSet presAssocID="{BF5C6BDA-BADB-4544-A552-2AE2A88E047E}" presName="parentTextArrow" presStyleLbl="node1" presStyleIdx="5" presStyleCnt="9"/>
      <dgm:spPr/>
    </dgm:pt>
    <dgm:pt modelId="{4A0FF399-5AC1-4B83-9C17-BB8C8570F5AC}" type="pres">
      <dgm:prSet presAssocID="{33C58B9D-E622-4C9E-ABCE-931AAF6953F6}" presName="sp" presStyleCnt="0"/>
      <dgm:spPr/>
    </dgm:pt>
    <dgm:pt modelId="{377E3AD1-6B87-4635-8AE2-748329E68771}" type="pres">
      <dgm:prSet presAssocID="{DF5ECF98-4092-4C8D-9509-0D3A4B9895B3}" presName="arrowAndChildren" presStyleCnt="0"/>
      <dgm:spPr/>
    </dgm:pt>
    <dgm:pt modelId="{05B07882-034E-464A-AEEC-D9BEA905B4F3}" type="pres">
      <dgm:prSet presAssocID="{DF5ECF98-4092-4C8D-9509-0D3A4B9895B3}" presName="parentTextArrow" presStyleLbl="node1" presStyleIdx="6" presStyleCnt="9"/>
      <dgm:spPr/>
    </dgm:pt>
    <dgm:pt modelId="{E8C737F0-5A98-424E-AA30-75F4C3655226}" type="pres">
      <dgm:prSet presAssocID="{45B421B2-0623-4EE9-B058-F9103F242206}" presName="sp" presStyleCnt="0"/>
      <dgm:spPr/>
    </dgm:pt>
    <dgm:pt modelId="{2A3D3A7C-923E-460F-96F9-C6FE9D735209}" type="pres">
      <dgm:prSet presAssocID="{CBDE7A02-5DBE-4C34-9BCD-78D1EDE04194}" presName="arrowAndChildren" presStyleCnt="0"/>
      <dgm:spPr/>
    </dgm:pt>
    <dgm:pt modelId="{270C33DB-0AA0-4105-825E-E577DAF4D7C0}" type="pres">
      <dgm:prSet presAssocID="{CBDE7A02-5DBE-4C34-9BCD-78D1EDE04194}" presName="parentTextArrow" presStyleLbl="node1" presStyleIdx="7" presStyleCnt="9"/>
      <dgm:spPr/>
    </dgm:pt>
    <dgm:pt modelId="{6CB37A56-5C5D-48B8-9BE1-5876D2601BA2}" type="pres">
      <dgm:prSet presAssocID="{37EEBC4A-4D38-4E0C-9964-1D642A599A20}" presName="sp" presStyleCnt="0"/>
      <dgm:spPr/>
    </dgm:pt>
    <dgm:pt modelId="{59984E0D-3E55-4D7A-8A39-730ECD5BDDDA}" type="pres">
      <dgm:prSet presAssocID="{22F1AAA9-CFFD-4486-B98A-6268A45260BE}" presName="arrowAndChildren" presStyleCnt="0"/>
      <dgm:spPr/>
    </dgm:pt>
    <dgm:pt modelId="{E3C19451-AE09-4424-830A-C3AE05C4AD91}" type="pres">
      <dgm:prSet presAssocID="{22F1AAA9-CFFD-4486-B98A-6268A45260BE}" presName="parentTextArrow" presStyleLbl="node1" presStyleIdx="8" presStyleCnt="9"/>
      <dgm:spPr/>
    </dgm:pt>
  </dgm:ptLst>
  <dgm:cxnLst>
    <dgm:cxn modelId="{077D6C01-3988-4954-8248-582ACDFFB130}" type="presOf" srcId="{DF5ECF98-4092-4C8D-9509-0D3A4B9895B3}" destId="{05B07882-034E-464A-AEEC-D9BEA905B4F3}" srcOrd="0" destOrd="0" presId="urn:microsoft.com/office/officeart/2005/8/layout/process4"/>
    <dgm:cxn modelId="{807BEC04-210F-4319-AAD4-CA57B324AADE}" type="presOf" srcId="{22F1AAA9-CFFD-4486-B98A-6268A45260BE}" destId="{E3C19451-AE09-4424-830A-C3AE05C4AD91}" srcOrd="0" destOrd="0" presId="urn:microsoft.com/office/officeart/2005/8/layout/process4"/>
    <dgm:cxn modelId="{5C9FA90C-350D-4AEA-90ED-5BF3359AB809}" type="presOf" srcId="{BF5C6BDA-BADB-4544-A552-2AE2A88E047E}" destId="{956E2AD9-2823-48C9-9E1C-417455386CF0}" srcOrd="0" destOrd="0" presId="urn:microsoft.com/office/officeart/2005/8/layout/process4"/>
    <dgm:cxn modelId="{213C450E-76EE-4E31-B546-BA54FC3611D0}" type="presOf" srcId="{A9D97A51-A441-4D02-B9B8-FC423240976B}" destId="{C739B153-15B0-435E-92F4-70B163920061}" srcOrd="0" destOrd="0" presId="urn:microsoft.com/office/officeart/2005/8/layout/process4"/>
    <dgm:cxn modelId="{E6F3B511-9D58-46CD-B359-6FF66AD77B0E}" srcId="{A433905A-FECB-401D-ADBF-D4AF7CEE9010}" destId="{CBDE7A02-5DBE-4C34-9BCD-78D1EDE04194}" srcOrd="1" destOrd="0" parTransId="{70630855-F6E7-410D-88ED-89610EEC3451}" sibTransId="{45B421B2-0623-4EE9-B058-F9103F242206}"/>
    <dgm:cxn modelId="{58437216-768F-4236-AFAD-FC03249378A6}" type="presOf" srcId="{E36ACB04-E608-413B-A949-FBB349652842}" destId="{6B400F72-FCF8-40E3-BA96-9F414A5DC3BD}" srcOrd="0" destOrd="0" presId="urn:microsoft.com/office/officeart/2005/8/layout/process4"/>
    <dgm:cxn modelId="{8DC0F82F-3A35-4B2A-9FD7-314329E4EE50}" type="presOf" srcId="{720A7577-D599-40D9-8A90-98B7F05D87DF}" destId="{86C2D25E-79C1-4D4D-9DF7-E7E997EBA349}" srcOrd="0" destOrd="0" presId="urn:microsoft.com/office/officeart/2005/8/layout/process4"/>
    <dgm:cxn modelId="{927BAD3E-691D-416A-8659-024EBC1EC785}" srcId="{A433905A-FECB-401D-ADBF-D4AF7CEE9010}" destId="{F146FC56-DAE5-477B-AC7F-A429028550C9}" srcOrd="7" destOrd="0" parTransId="{97CB3A5E-335A-48E3-B0F0-D45DF10FF7F3}" sibTransId="{54E9EB28-7572-468A-8832-1344CA6192E2}"/>
    <dgm:cxn modelId="{8D26D05C-7E22-4A1B-B955-E116C5118FB1}" srcId="{A433905A-FECB-401D-ADBF-D4AF7CEE9010}" destId="{DF5ECF98-4092-4C8D-9509-0D3A4B9895B3}" srcOrd="2" destOrd="0" parTransId="{5E64CF41-767E-4843-9C3E-9E05A1F8F1C0}" sibTransId="{33C58B9D-E622-4C9E-ABCE-931AAF6953F6}"/>
    <dgm:cxn modelId="{190E214C-11C6-4D9B-9C3F-4EAF25DD7D3C}" srcId="{A433905A-FECB-401D-ADBF-D4AF7CEE9010}" destId="{507C0EFF-F56B-4DC0-AF72-A21ACB6F898E}" srcOrd="5" destOrd="0" parTransId="{9A630AEB-06C5-4693-BB4D-B9A5B6823295}" sibTransId="{1647F2E6-265C-472C-B860-FCA15F7422C1}"/>
    <dgm:cxn modelId="{AC64C74E-1B96-4FDD-8263-ABD94A2A5005}" type="presOf" srcId="{507C0EFF-F56B-4DC0-AF72-A21ACB6F898E}" destId="{15C9EA63-C94B-44EB-9627-9319388BB6A9}" srcOrd="0" destOrd="0" presId="urn:microsoft.com/office/officeart/2005/8/layout/process4"/>
    <dgm:cxn modelId="{35F4A675-A04F-4D8E-8856-75B336FEECB4}" type="presOf" srcId="{A433905A-FECB-401D-ADBF-D4AF7CEE9010}" destId="{E4C09546-A907-481E-8EFA-48A2143D8110}" srcOrd="0" destOrd="0" presId="urn:microsoft.com/office/officeart/2005/8/layout/process4"/>
    <dgm:cxn modelId="{F92B3576-7770-4B0B-BDCE-B3F9A2BAE51E}" srcId="{A433905A-FECB-401D-ADBF-D4AF7CEE9010}" destId="{A9D97A51-A441-4D02-B9B8-FC423240976B}" srcOrd="6" destOrd="0" parTransId="{E22E6D94-EB0F-41D2-A066-D84C4D3313A0}" sibTransId="{FE659DBD-E5C5-46D3-A8A2-7F977D32DC03}"/>
    <dgm:cxn modelId="{D4B35980-448D-4AEF-8450-16A862B9A6DC}" type="presOf" srcId="{CBDE7A02-5DBE-4C34-9BCD-78D1EDE04194}" destId="{270C33DB-0AA0-4105-825E-E577DAF4D7C0}" srcOrd="0" destOrd="0" presId="urn:microsoft.com/office/officeart/2005/8/layout/process4"/>
    <dgm:cxn modelId="{F8B6F888-43B0-4D1A-AF93-0DBCCD748FC6}" srcId="{A433905A-FECB-401D-ADBF-D4AF7CEE9010}" destId="{BF5C6BDA-BADB-4544-A552-2AE2A88E047E}" srcOrd="3" destOrd="0" parTransId="{00A697EC-C4BE-457C-8C66-00E0DB60005D}" sibTransId="{556DACCD-69CE-42B3-90EC-9A5CACB7C57C}"/>
    <dgm:cxn modelId="{FD8816A9-8D4D-42C0-B31E-BD6502A26521}" srcId="{A433905A-FECB-401D-ADBF-D4AF7CEE9010}" destId="{22F1AAA9-CFFD-4486-B98A-6268A45260BE}" srcOrd="0" destOrd="0" parTransId="{A7DF65AD-8E33-496F-BE77-9E6A4D1B7821}" sibTransId="{37EEBC4A-4D38-4E0C-9964-1D642A599A20}"/>
    <dgm:cxn modelId="{3F4D75BE-C06A-47B0-9912-5227BD7DE263}" type="presOf" srcId="{F146FC56-DAE5-477B-AC7F-A429028550C9}" destId="{4CC165AE-422C-4EC9-A0B3-3EB1D29ABC0E}" srcOrd="0" destOrd="0" presId="urn:microsoft.com/office/officeart/2005/8/layout/process4"/>
    <dgm:cxn modelId="{22223CD4-3A30-4E3D-88CE-F15A97C52E75}" srcId="{A433905A-FECB-401D-ADBF-D4AF7CEE9010}" destId="{E36ACB04-E608-413B-A949-FBB349652842}" srcOrd="4" destOrd="0" parTransId="{72AA6A07-76A4-402C-8695-F650B9E49640}" sibTransId="{DE589120-D33F-4868-8E37-683B1F774166}"/>
    <dgm:cxn modelId="{10A3D6F4-5806-4951-B3FD-BA7BD4AD05BE}" srcId="{A433905A-FECB-401D-ADBF-D4AF7CEE9010}" destId="{720A7577-D599-40D9-8A90-98B7F05D87DF}" srcOrd="8" destOrd="0" parTransId="{6DBECB28-5306-4222-ABD3-87E912B9D182}" sibTransId="{5B84F719-0561-4746-9379-655214F5372D}"/>
    <dgm:cxn modelId="{157A7DE1-FC90-4800-9D21-209D7A9D5D4C}" type="presParOf" srcId="{E4C09546-A907-481E-8EFA-48A2143D8110}" destId="{92FA9C71-8F33-4712-9FA3-5F6AE3CC8B31}" srcOrd="0" destOrd="0" presId="urn:microsoft.com/office/officeart/2005/8/layout/process4"/>
    <dgm:cxn modelId="{8211B1AB-5F13-4F26-A3EA-18489E074479}" type="presParOf" srcId="{92FA9C71-8F33-4712-9FA3-5F6AE3CC8B31}" destId="{86C2D25E-79C1-4D4D-9DF7-E7E997EBA349}" srcOrd="0" destOrd="0" presId="urn:microsoft.com/office/officeart/2005/8/layout/process4"/>
    <dgm:cxn modelId="{95567DDB-B714-43DB-821A-96D5EACFAC1B}" type="presParOf" srcId="{E4C09546-A907-481E-8EFA-48A2143D8110}" destId="{5A1DFCCC-4BDC-4E9C-A62A-35BC95587404}" srcOrd="1" destOrd="0" presId="urn:microsoft.com/office/officeart/2005/8/layout/process4"/>
    <dgm:cxn modelId="{91E4E5FC-130A-48FA-B51C-561D5F6D9FC6}" type="presParOf" srcId="{E4C09546-A907-481E-8EFA-48A2143D8110}" destId="{99C68E05-3E81-4739-ABAF-50FDC9142DE6}" srcOrd="2" destOrd="0" presId="urn:microsoft.com/office/officeart/2005/8/layout/process4"/>
    <dgm:cxn modelId="{D2BEF69C-0D1E-4C24-8E6B-35D9C78EC546}" type="presParOf" srcId="{99C68E05-3E81-4739-ABAF-50FDC9142DE6}" destId="{4CC165AE-422C-4EC9-A0B3-3EB1D29ABC0E}" srcOrd="0" destOrd="0" presId="urn:microsoft.com/office/officeart/2005/8/layout/process4"/>
    <dgm:cxn modelId="{F125367C-CEE3-4AF7-8B49-675739F87FAA}" type="presParOf" srcId="{E4C09546-A907-481E-8EFA-48A2143D8110}" destId="{C88A8F2F-6302-4EB5-88CD-DBB553B2E02A}" srcOrd="3" destOrd="0" presId="urn:microsoft.com/office/officeart/2005/8/layout/process4"/>
    <dgm:cxn modelId="{D94151A8-F2E2-4484-86FB-2CC3AB4494E5}" type="presParOf" srcId="{E4C09546-A907-481E-8EFA-48A2143D8110}" destId="{11D806BB-57AD-4C2C-818A-78944936DAA4}" srcOrd="4" destOrd="0" presId="urn:microsoft.com/office/officeart/2005/8/layout/process4"/>
    <dgm:cxn modelId="{C2F7A087-D761-4DED-9693-36D48DDDF6A8}" type="presParOf" srcId="{11D806BB-57AD-4C2C-818A-78944936DAA4}" destId="{C739B153-15B0-435E-92F4-70B163920061}" srcOrd="0" destOrd="0" presId="urn:microsoft.com/office/officeart/2005/8/layout/process4"/>
    <dgm:cxn modelId="{7710BBA6-E438-4127-B859-576473FDA87C}" type="presParOf" srcId="{E4C09546-A907-481E-8EFA-48A2143D8110}" destId="{4FF1E943-D3B8-4663-A248-2AF1B699C33E}" srcOrd="5" destOrd="0" presId="urn:microsoft.com/office/officeart/2005/8/layout/process4"/>
    <dgm:cxn modelId="{13F6D5EF-80B1-4E5E-8F0C-0A75FAF3AF5C}" type="presParOf" srcId="{E4C09546-A907-481E-8EFA-48A2143D8110}" destId="{6EC61461-FDB4-41E9-95FA-413FA88694F3}" srcOrd="6" destOrd="0" presId="urn:microsoft.com/office/officeart/2005/8/layout/process4"/>
    <dgm:cxn modelId="{A409B492-CCEA-47DE-A446-052DA04C5C35}" type="presParOf" srcId="{6EC61461-FDB4-41E9-95FA-413FA88694F3}" destId="{15C9EA63-C94B-44EB-9627-9319388BB6A9}" srcOrd="0" destOrd="0" presId="urn:microsoft.com/office/officeart/2005/8/layout/process4"/>
    <dgm:cxn modelId="{B185BBF0-136D-4E7D-8E2D-E603054A1E34}" type="presParOf" srcId="{E4C09546-A907-481E-8EFA-48A2143D8110}" destId="{4528819B-B487-4CAF-A3C7-78F9B8FB6E1F}" srcOrd="7" destOrd="0" presId="urn:microsoft.com/office/officeart/2005/8/layout/process4"/>
    <dgm:cxn modelId="{1A8F53E3-BF97-439F-BADE-3BA06C7DCEE2}" type="presParOf" srcId="{E4C09546-A907-481E-8EFA-48A2143D8110}" destId="{FF05E410-E247-479B-A693-626871D6D50B}" srcOrd="8" destOrd="0" presId="urn:microsoft.com/office/officeart/2005/8/layout/process4"/>
    <dgm:cxn modelId="{CA0F603B-68A7-4E01-9B9F-328FDB3C79FD}" type="presParOf" srcId="{FF05E410-E247-479B-A693-626871D6D50B}" destId="{6B400F72-FCF8-40E3-BA96-9F414A5DC3BD}" srcOrd="0" destOrd="0" presId="urn:microsoft.com/office/officeart/2005/8/layout/process4"/>
    <dgm:cxn modelId="{FAFCEDA0-4025-4387-AB21-6616BCCD9966}" type="presParOf" srcId="{E4C09546-A907-481E-8EFA-48A2143D8110}" destId="{F5F4FF3C-A7A8-48E8-B30C-C6B3BBE5D5A1}" srcOrd="9" destOrd="0" presId="urn:microsoft.com/office/officeart/2005/8/layout/process4"/>
    <dgm:cxn modelId="{D59F4C28-F683-4C27-9654-FEA9E2F38966}" type="presParOf" srcId="{E4C09546-A907-481E-8EFA-48A2143D8110}" destId="{D0D74674-C5B1-4D87-AD2E-3BC26AA7D3B3}" srcOrd="10" destOrd="0" presId="urn:microsoft.com/office/officeart/2005/8/layout/process4"/>
    <dgm:cxn modelId="{46475FC0-21C5-499E-A433-6ABE20C79212}" type="presParOf" srcId="{D0D74674-C5B1-4D87-AD2E-3BC26AA7D3B3}" destId="{956E2AD9-2823-48C9-9E1C-417455386CF0}" srcOrd="0" destOrd="0" presId="urn:microsoft.com/office/officeart/2005/8/layout/process4"/>
    <dgm:cxn modelId="{4AC1D10B-FD7F-4E27-9DD9-7EE3BF6E90B2}" type="presParOf" srcId="{E4C09546-A907-481E-8EFA-48A2143D8110}" destId="{4A0FF399-5AC1-4B83-9C17-BB8C8570F5AC}" srcOrd="11" destOrd="0" presId="urn:microsoft.com/office/officeart/2005/8/layout/process4"/>
    <dgm:cxn modelId="{0C848DEC-325C-4E22-8EE3-1977597132C6}" type="presParOf" srcId="{E4C09546-A907-481E-8EFA-48A2143D8110}" destId="{377E3AD1-6B87-4635-8AE2-748329E68771}" srcOrd="12" destOrd="0" presId="urn:microsoft.com/office/officeart/2005/8/layout/process4"/>
    <dgm:cxn modelId="{A346943D-DED9-4F6F-9A30-A82A973F3C9C}" type="presParOf" srcId="{377E3AD1-6B87-4635-8AE2-748329E68771}" destId="{05B07882-034E-464A-AEEC-D9BEA905B4F3}" srcOrd="0" destOrd="0" presId="urn:microsoft.com/office/officeart/2005/8/layout/process4"/>
    <dgm:cxn modelId="{54648304-E17F-4510-8A17-5D4D536972AB}" type="presParOf" srcId="{E4C09546-A907-481E-8EFA-48A2143D8110}" destId="{E8C737F0-5A98-424E-AA30-75F4C3655226}" srcOrd="13" destOrd="0" presId="urn:microsoft.com/office/officeart/2005/8/layout/process4"/>
    <dgm:cxn modelId="{23556AD5-C03D-4D7E-93BC-0780816C9D6D}" type="presParOf" srcId="{E4C09546-A907-481E-8EFA-48A2143D8110}" destId="{2A3D3A7C-923E-460F-96F9-C6FE9D735209}" srcOrd="14" destOrd="0" presId="urn:microsoft.com/office/officeart/2005/8/layout/process4"/>
    <dgm:cxn modelId="{03E60960-A3C7-44ED-9F4D-24817DFEB4B2}" type="presParOf" srcId="{2A3D3A7C-923E-460F-96F9-C6FE9D735209}" destId="{270C33DB-0AA0-4105-825E-E577DAF4D7C0}" srcOrd="0" destOrd="0" presId="urn:microsoft.com/office/officeart/2005/8/layout/process4"/>
    <dgm:cxn modelId="{996F212C-F7D4-4B1D-8E3A-685AAC61E13A}" type="presParOf" srcId="{E4C09546-A907-481E-8EFA-48A2143D8110}" destId="{6CB37A56-5C5D-48B8-9BE1-5876D2601BA2}" srcOrd="15" destOrd="0" presId="urn:microsoft.com/office/officeart/2005/8/layout/process4"/>
    <dgm:cxn modelId="{19F6EC82-A42D-40CC-BDBE-95A1BA0A2992}" type="presParOf" srcId="{E4C09546-A907-481E-8EFA-48A2143D8110}" destId="{59984E0D-3E55-4D7A-8A39-730ECD5BDDDA}" srcOrd="16" destOrd="0" presId="urn:microsoft.com/office/officeart/2005/8/layout/process4"/>
    <dgm:cxn modelId="{312EA3E3-1E9F-4098-812B-4547E00FE49E}" type="presParOf" srcId="{59984E0D-3E55-4D7A-8A39-730ECD5BDDDA}" destId="{E3C19451-AE09-4424-830A-C3AE05C4AD9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DC6A465-D427-4189-A3BB-9DE0D8FF0811}" type="doc">
      <dgm:prSet loTypeId="urn:microsoft.com/office/officeart/2005/8/layout/cycle6" loCatId="cycl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829EC03-3E15-44D3-81E2-B2021DE8493E}">
      <dgm:prSet phldrT="[Text]"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Hold the hook firmly between the finger and thumb.</a:t>
          </a:r>
          <a:endParaRPr lang="en-US" sz="1800" dirty="0">
            <a:latin typeface="Century Schoolbook" pitchFamily="18" charset="0"/>
          </a:endParaRPr>
        </a:p>
      </dgm:t>
    </dgm:pt>
    <dgm:pt modelId="{90DBAC1E-86FE-47F3-B877-A116FD4AB1D7}" type="parTrans" cxnId="{F3A21481-89D3-4A14-856F-A3D16AF6667A}">
      <dgm:prSet/>
      <dgm:spPr/>
      <dgm:t>
        <a:bodyPr/>
        <a:lstStyle/>
        <a:p>
          <a:endParaRPr lang="en-US"/>
        </a:p>
      </dgm:t>
    </dgm:pt>
    <dgm:pt modelId="{288F0D2D-DCBF-453B-8E09-3C9FCC35E1D7}" type="sibTrans" cxnId="{F3A21481-89D3-4A14-856F-A3D16AF6667A}">
      <dgm:prSet/>
      <dgm:spPr/>
      <dgm:t>
        <a:bodyPr/>
        <a:lstStyle/>
        <a:p>
          <a:endParaRPr lang="en-US"/>
        </a:p>
      </dgm:t>
    </dgm:pt>
    <dgm:pt modelId="{F89E050A-CDD8-4088-BD65-2E3814014BFD}">
      <dgm:prSet phldrT="[Text]"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Work down toward the second position and close the rings. </a:t>
          </a:r>
          <a:endParaRPr lang="en-US" sz="1800" dirty="0">
            <a:latin typeface="Century Schoolbook" pitchFamily="18" charset="0"/>
          </a:endParaRPr>
        </a:p>
      </dgm:t>
    </dgm:pt>
    <dgm:pt modelId="{E0EFB42A-2141-4706-BF41-8D8434E30320}" type="parTrans" cxnId="{DB227C4F-E23F-402A-B368-3795F8487605}">
      <dgm:prSet/>
      <dgm:spPr/>
      <dgm:t>
        <a:bodyPr/>
        <a:lstStyle/>
        <a:p>
          <a:endParaRPr lang="en-US"/>
        </a:p>
      </dgm:t>
    </dgm:pt>
    <dgm:pt modelId="{C62E58DA-D82C-47A7-9678-2A406BDFECEA}" type="sibTrans" cxnId="{DB227C4F-E23F-402A-B368-3795F8487605}">
      <dgm:prSet/>
      <dgm:spPr/>
      <dgm:t>
        <a:bodyPr/>
        <a:lstStyle/>
        <a:p>
          <a:endParaRPr lang="en-US"/>
        </a:p>
      </dgm:t>
    </dgm:pt>
    <dgm:pt modelId="{14CFC314-A51A-4891-BAE0-6FBD14BE4305}">
      <dgm:prSet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Pass the needle up from the eye/ring between the fold to the second position</a:t>
          </a:r>
        </a:p>
      </dgm:t>
    </dgm:pt>
    <dgm:pt modelId="{F9185706-419A-46DF-A2FA-A22A41F543EC}" type="parTrans" cxnId="{9DD2E0A6-1B4F-4CCC-8D1F-35B260D7675C}">
      <dgm:prSet/>
      <dgm:spPr/>
      <dgm:t>
        <a:bodyPr/>
        <a:lstStyle/>
        <a:p>
          <a:endParaRPr lang="en-US"/>
        </a:p>
      </dgm:t>
    </dgm:pt>
    <dgm:pt modelId="{75CF2680-32A7-4526-BE36-3CCE37FE0DAE}" type="sibTrans" cxnId="{9DD2E0A6-1B4F-4CCC-8D1F-35B260D7675C}">
      <dgm:prSet/>
      <dgm:spPr/>
      <dgm:t>
        <a:bodyPr/>
        <a:lstStyle/>
        <a:p>
          <a:endParaRPr lang="en-US"/>
        </a:p>
      </dgm:t>
    </dgm:pt>
    <dgm:pt modelId="{68E2564E-9768-4177-B6FF-4181C255C397}">
      <dgm:prSet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Pass the needle up between the fold and bring it out to the left</a:t>
          </a:r>
        </a:p>
      </dgm:t>
    </dgm:pt>
    <dgm:pt modelId="{B9900C24-EC1B-4A98-8974-A22689BC7757}" type="parTrans" cxnId="{00F52C9F-C6C0-4838-8142-5B1E8F8F36E3}">
      <dgm:prSet/>
      <dgm:spPr/>
      <dgm:t>
        <a:bodyPr/>
        <a:lstStyle/>
        <a:p>
          <a:endParaRPr lang="en-US"/>
        </a:p>
      </dgm:t>
    </dgm:pt>
    <dgm:pt modelId="{177E7945-93AB-44F1-845D-F2689936C1EC}" type="sibTrans" cxnId="{00F52C9F-C6C0-4838-8142-5B1E8F8F36E3}">
      <dgm:prSet/>
      <dgm:spPr/>
      <dgm:t>
        <a:bodyPr/>
        <a:lstStyle/>
        <a:p>
          <a:endParaRPr lang="en-US"/>
        </a:p>
      </dgm:t>
    </dgm:pt>
    <dgm:pt modelId="{B0433BB3-A9E0-4A4C-89AE-8EF30367E2EA}">
      <dgm:prSet phldrT="[Text]"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The stitches should not pass through the right side. </a:t>
          </a:r>
          <a:endParaRPr lang="en-US" sz="1800" dirty="0">
            <a:latin typeface="Century Schoolbook" pitchFamily="18" charset="0"/>
          </a:endParaRPr>
        </a:p>
      </dgm:t>
    </dgm:pt>
    <dgm:pt modelId="{4E2E8988-DB21-4EE9-94CF-1009421C489C}" type="parTrans" cxnId="{739FDB76-E276-4ED1-B57C-B2295B317E53}">
      <dgm:prSet/>
      <dgm:spPr/>
      <dgm:t>
        <a:bodyPr/>
        <a:lstStyle/>
        <a:p>
          <a:endParaRPr lang="en-US"/>
        </a:p>
      </dgm:t>
    </dgm:pt>
    <dgm:pt modelId="{F0193058-DB6D-4ED5-A3A4-753C44790C50}" type="sibTrans" cxnId="{739FDB76-E276-4ED1-B57C-B2295B317E53}">
      <dgm:prSet/>
      <dgm:spPr/>
      <dgm:t>
        <a:bodyPr/>
        <a:lstStyle/>
        <a:p>
          <a:endParaRPr lang="en-US"/>
        </a:p>
      </dgm:t>
    </dgm:pt>
    <dgm:pt modelId="{3DC69647-B7A8-490B-B9BC-F4EDF3EE2923}">
      <dgm:prSet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Sew three or four times over the shank.</a:t>
          </a:r>
        </a:p>
      </dgm:t>
    </dgm:pt>
    <dgm:pt modelId="{709D6C31-B2CD-4DCE-A8B7-887EAF1DCF0C}" type="parTrans" cxnId="{2F2EA17B-0665-416E-83B3-AB7F188E089A}">
      <dgm:prSet/>
      <dgm:spPr/>
      <dgm:t>
        <a:bodyPr/>
        <a:lstStyle/>
        <a:p>
          <a:endParaRPr lang="en-US"/>
        </a:p>
      </dgm:t>
    </dgm:pt>
    <dgm:pt modelId="{FF085C54-882B-43A1-8924-2D8D0949318E}" type="sibTrans" cxnId="{2F2EA17B-0665-416E-83B3-AB7F188E089A}">
      <dgm:prSet/>
      <dgm:spPr/>
      <dgm:t>
        <a:bodyPr/>
        <a:lstStyle/>
        <a:p>
          <a:endParaRPr lang="en-US"/>
        </a:p>
      </dgm:t>
    </dgm:pt>
    <dgm:pt modelId="{B2E21C01-CF8C-44C7-A7CA-88FE1719D056}">
      <dgm:prSet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Close under the nose and work three or four stitches. </a:t>
          </a:r>
        </a:p>
      </dgm:t>
    </dgm:pt>
    <dgm:pt modelId="{1F982D5E-8211-41CB-8E45-94B5A4E2088B}" type="parTrans" cxnId="{D17DA7E8-FBA7-4A61-A167-8ECCDBB2C16E}">
      <dgm:prSet/>
      <dgm:spPr/>
      <dgm:t>
        <a:bodyPr/>
        <a:lstStyle/>
        <a:p>
          <a:endParaRPr lang="en-US"/>
        </a:p>
      </dgm:t>
    </dgm:pt>
    <dgm:pt modelId="{B740486C-B363-437C-8DA1-144C30861E56}" type="sibTrans" cxnId="{D17DA7E8-FBA7-4A61-A167-8ECCDBB2C16E}">
      <dgm:prSet/>
      <dgm:spPr/>
      <dgm:t>
        <a:bodyPr/>
        <a:lstStyle/>
        <a:p>
          <a:endParaRPr lang="en-US"/>
        </a:p>
      </dgm:t>
    </dgm:pt>
    <dgm:pt modelId="{D7F7FD6A-C7A1-4F29-AEEA-98CA5F6FB68B}" type="pres">
      <dgm:prSet presAssocID="{BDC6A465-D427-4189-A3BB-9DE0D8FF0811}" presName="cycle" presStyleCnt="0">
        <dgm:presLayoutVars>
          <dgm:dir/>
          <dgm:resizeHandles val="exact"/>
        </dgm:presLayoutVars>
      </dgm:prSet>
      <dgm:spPr/>
    </dgm:pt>
    <dgm:pt modelId="{238EB553-C41A-46FE-982A-99C29BA24428}" type="pres">
      <dgm:prSet presAssocID="{9829EC03-3E15-44D3-81E2-B2021DE8493E}" presName="node" presStyleLbl="node1" presStyleIdx="0" presStyleCnt="7" custScaleX="179339" custScaleY="116099">
        <dgm:presLayoutVars>
          <dgm:bulletEnabled val="1"/>
        </dgm:presLayoutVars>
      </dgm:prSet>
      <dgm:spPr/>
    </dgm:pt>
    <dgm:pt modelId="{C3EEADF5-821D-4E7E-990B-5B837F8D6989}" type="pres">
      <dgm:prSet presAssocID="{9829EC03-3E15-44D3-81E2-B2021DE8493E}" presName="spNode" presStyleCnt="0"/>
      <dgm:spPr/>
    </dgm:pt>
    <dgm:pt modelId="{32639CD6-90F6-4D7D-94D9-F0DA1EBCA1EB}" type="pres">
      <dgm:prSet presAssocID="{288F0D2D-DCBF-453B-8E09-3C9FCC35E1D7}" presName="sibTrans" presStyleLbl="sibTrans1D1" presStyleIdx="0" presStyleCnt="7"/>
      <dgm:spPr/>
    </dgm:pt>
    <dgm:pt modelId="{D972C885-FDD3-4ED3-A738-7098D364F877}" type="pres">
      <dgm:prSet presAssocID="{B0433BB3-A9E0-4A4C-89AE-8EF30367E2EA}" presName="node" presStyleLbl="node1" presStyleIdx="1" presStyleCnt="7" custScaleX="179339" custScaleY="116099" custRadScaleRad="100818" custRadScaleInc="42799">
        <dgm:presLayoutVars>
          <dgm:bulletEnabled val="1"/>
        </dgm:presLayoutVars>
      </dgm:prSet>
      <dgm:spPr/>
    </dgm:pt>
    <dgm:pt modelId="{A9F6DB2F-782C-4640-84A0-005CA45DCF56}" type="pres">
      <dgm:prSet presAssocID="{B0433BB3-A9E0-4A4C-89AE-8EF30367E2EA}" presName="spNode" presStyleCnt="0"/>
      <dgm:spPr/>
    </dgm:pt>
    <dgm:pt modelId="{07CC4135-F1D1-451D-8076-17B97420BD70}" type="pres">
      <dgm:prSet presAssocID="{F0193058-DB6D-4ED5-A3A4-753C44790C50}" presName="sibTrans" presStyleLbl="sibTrans1D1" presStyleIdx="1" presStyleCnt="7"/>
      <dgm:spPr/>
    </dgm:pt>
    <dgm:pt modelId="{D461717C-8B38-4DAA-80B7-2650C88AC98A}" type="pres">
      <dgm:prSet presAssocID="{14CFC314-A51A-4891-BAE0-6FBD14BE4305}" presName="node" presStyleLbl="node1" presStyleIdx="2" presStyleCnt="7" custScaleX="179339" custScaleY="116099" custRadScaleRad="105510" custRadScaleInc="-3979">
        <dgm:presLayoutVars>
          <dgm:bulletEnabled val="1"/>
        </dgm:presLayoutVars>
      </dgm:prSet>
      <dgm:spPr/>
    </dgm:pt>
    <dgm:pt modelId="{D3979B58-F2E3-444B-A681-A3F0A5A52F4A}" type="pres">
      <dgm:prSet presAssocID="{14CFC314-A51A-4891-BAE0-6FBD14BE4305}" presName="spNode" presStyleCnt="0"/>
      <dgm:spPr/>
    </dgm:pt>
    <dgm:pt modelId="{6EABFF16-EB0F-46DC-A3C6-DB6B34F2DB92}" type="pres">
      <dgm:prSet presAssocID="{75CF2680-32A7-4526-BE36-3CCE37FE0DAE}" presName="sibTrans" presStyleLbl="sibTrans1D1" presStyleIdx="2" presStyleCnt="7"/>
      <dgm:spPr/>
    </dgm:pt>
    <dgm:pt modelId="{E24B8376-220B-4257-8A36-785EA001A60C}" type="pres">
      <dgm:prSet presAssocID="{3DC69647-B7A8-490B-B9BC-F4EDF3EE2923}" presName="node" presStyleLbl="node1" presStyleIdx="3" presStyleCnt="7" custScaleX="179339" custScaleY="116099" custRadScaleRad="107945" custRadScaleInc="-60691">
        <dgm:presLayoutVars>
          <dgm:bulletEnabled val="1"/>
        </dgm:presLayoutVars>
      </dgm:prSet>
      <dgm:spPr/>
    </dgm:pt>
    <dgm:pt modelId="{DDBF7C8F-6239-4840-B497-6D07564E3D58}" type="pres">
      <dgm:prSet presAssocID="{3DC69647-B7A8-490B-B9BC-F4EDF3EE2923}" presName="spNode" presStyleCnt="0"/>
      <dgm:spPr/>
    </dgm:pt>
    <dgm:pt modelId="{E2382575-B906-4B40-8CA4-C7CE6456B619}" type="pres">
      <dgm:prSet presAssocID="{FF085C54-882B-43A1-8924-2D8D0949318E}" presName="sibTrans" presStyleLbl="sibTrans1D1" presStyleIdx="3" presStyleCnt="7"/>
      <dgm:spPr/>
    </dgm:pt>
    <dgm:pt modelId="{B9B6D4A2-F0D7-457A-A99E-94A5498AA448}" type="pres">
      <dgm:prSet presAssocID="{68E2564E-9768-4177-B6FF-4181C255C397}" presName="node" presStyleLbl="node1" presStyleIdx="4" presStyleCnt="7" custScaleX="179339" custScaleY="116099" custRadScaleRad="108994" custRadScaleInc="65065">
        <dgm:presLayoutVars>
          <dgm:bulletEnabled val="1"/>
        </dgm:presLayoutVars>
      </dgm:prSet>
      <dgm:spPr/>
    </dgm:pt>
    <dgm:pt modelId="{D60091B2-94D1-4222-BF10-7155ADA1ACEA}" type="pres">
      <dgm:prSet presAssocID="{68E2564E-9768-4177-B6FF-4181C255C397}" presName="spNode" presStyleCnt="0"/>
      <dgm:spPr/>
    </dgm:pt>
    <dgm:pt modelId="{768C28FD-C3E6-425C-ABB8-E72F991FBBB0}" type="pres">
      <dgm:prSet presAssocID="{177E7945-93AB-44F1-845D-F2689936C1EC}" presName="sibTrans" presStyleLbl="sibTrans1D1" presStyleIdx="4" presStyleCnt="7"/>
      <dgm:spPr/>
    </dgm:pt>
    <dgm:pt modelId="{8D1EE2D4-6586-4553-944A-6C30A442663D}" type="pres">
      <dgm:prSet presAssocID="{B2E21C01-CF8C-44C7-A7CA-88FE1719D056}" presName="node" presStyleLbl="node1" presStyleIdx="5" presStyleCnt="7" custScaleX="179339" custScaleY="116099" custRadScaleRad="104477" custRadScaleInc="3265">
        <dgm:presLayoutVars>
          <dgm:bulletEnabled val="1"/>
        </dgm:presLayoutVars>
      </dgm:prSet>
      <dgm:spPr/>
    </dgm:pt>
    <dgm:pt modelId="{9293ABAF-8316-42F2-8826-73C3F07DB168}" type="pres">
      <dgm:prSet presAssocID="{B2E21C01-CF8C-44C7-A7CA-88FE1719D056}" presName="spNode" presStyleCnt="0"/>
      <dgm:spPr/>
    </dgm:pt>
    <dgm:pt modelId="{A5C78E89-4FE1-41A4-9E7F-3CAA3562AA9C}" type="pres">
      <dgm:prSet presAssocID="{B740486C-B363-437C-8DA1-144C30861E56}" presName="sibTrans" presStyleLbl="sibTrans1D1" presStyleIdx="5" presStyleCnt="7"/>
      <dgm:spPr/>
    </dgm:pt>
    <dgm:pt modelId="{D4883B15-D36F-4868-8597-D57388D7A84A}" type="pres">
      <dgm:prSet presAssocID="{F89E050A-CDD8-4088-BD65-2E3814014BFD}" presName="node" presStyleLbl="node1" presStyleIdx="6" presStyleCnt="7" custScaleX="179339" custScaleY="116099" custRadScaleRad="99916" custRadScaleInc="-40965">
        <dgm:presLayoutVars>
          <dgm:bulletEnabled val="1"/>
        </dgm:presLayoutVars>
      </dgm:prSet>
      <dgm:spPr/>
    </dgm:pt>
    <dgm:pt modelId="{E9657954-F570-4882-925A-F5206810F0E5}" type="pres">
      <dgm:prSet presAssocID="{F89E050A-CDD8-4088-BD65-2E3814014BFD}" presName="spNode" presStyleCnt="0"/>
      <dgm:spPr/>
    </dgm:pt>
    <dgm:pt modelId="{538B5C7A-B072-42FA-B5A6-465280B068FA}" type="pres">
      <dgm:prSet presAssocID="{C62E58DA-D82C-47A7-9678-2A406BDFECEA}" presName="sibTrans" presStyleLbl="sibTrans1D1" presStyleIdx="6" presStyleCnt="7"/>
      <dgm:spPr/>
    </dgm:pt>
  </dgm:ptLst>
  <dgm:cxnLst>
    <dgm:cxn modelId="{EFE9DE04-83A1-4B95-B5DF-9CBF1413E9FA}" type="presOf" srcId="{3DC69647-B7A8-490B-B9BC-F4EDF3EE2923}" destId="{E24B8376-220B-4257-8A36-785EA001A60C}" srcOrd="0" destOrd="0" presId="urn:microsoft.com/office/officeart/2005/8/layout/cycle6"/>
    <dgm:cxn modelId="{DA728D0D-16C4-42C3-B0E9-E8732E83C9B1}" type="presOf" srcId="{288F0D2D-DCBF-453B-8E09-3C9FCC35E1D7}" destId="{32639CD6-90F6-4D7D-94D9-F0DA1EBCA1EB}" srcOrd="0" destOrd="0" presId="urn:microsoft.com/office/officeart/2005/8/layout/cycle6"/>
    <dgm:cxn modelId="{FA2CC322-A82B-413F-87F4-F4A3DB8DC07F}" type="presOf" srcId="{B2E21C01-CF8C-44C7-A7CA-88FE1719D056}" destId="{8D1EE2D4-6586-4553-944A-6C30A442663D}" srcOrd="0" destOrd="0" presId="urn:microsoft.com/office/officeart/2005/8/layout/cycle6"/>
    <dgm:cxn modelId="{673A163D-701E-43A3-9BD2-5305649C431C}" type="presOf" srcId="{BDC6A465-D427-4189-A3BB-9DE0D8FF0811}" destId="{D7F7FD6A-C7A1-4F29-AEEA-98CA5F6FB68B}" srcOrd="0" destOrd="0" presId="urn:microsoft.com/office/officeart/2005/8/layout/cycle6"/>
    <dgm:cxn modelId="{DB227C4F-E23F-402A-B368-3795F8487605}" srcId="{BDC6A465-D427-4189-A3BB-9DE0D8FF0811}" destId="{F89E050A-CDD8-4088-BD65-2E3814014BFD}" srcOrd="6" destOrd="0" parTransId="{E0EFB42A-2141-4706-BF41-8D8434E30320}" sibTransId="{C62E58DA-D82C-47A7-9678-2A406BDFECEA}"/>
    <dgm:cxn modelId="{E9BBD073-8B5F-4B4F-AD4F-4293BBF33737}" type="presOf" srcId="{F0193058-DB6D-4ED5-A3A4-753C44790C50}" destId="{07CC4135-F1D1-451D-8076-17B97420BD70}" srcOrd="0" destOrd="0" presId="urn:microsoft.com/office/officeart/2005/8/layout/cycle6"/>
    <dgm:cxn modelId="{739FDB76-E276-4ED1-B57C-B2295B317E53}" srcId="{BDC6A465-D427-4189-A3BB-9DE0D8FF0811}" destId="{B0433BB3-A9E0-4A4C-89AE-8EF30367E2EA}" srcOrd="1" destOrd="0" parTransId="{4E2E8988-DB21-4EE9-94CF-1009421C489C}" sibTransId="{F0193058-DB6D-4ED5-A3A4-753C44790C50}"/>
    <dgm:cxn modelId="{DA18EA59-DD72-4CEE-80E8-D1FFEF231AB0}" type="presOf" srcId="{FF085C54-882B-43A1-8924-2D8D0949318E}" destId="{E2382575-B906-4B40-8CA4-C7CE6456B619}" srcOrd="0" destOrd="0" presId="urn:microsoft.com/office/officeart/2005/8/layout/cycle6"/>
    <dgm:cxn modelId="{2F2EA17B-0665-416E-83B3-AB7F188E089A}" srcId="{BDC6A465-D427-4189-A3BB-9DE0D8FF0811}" destId="{3DC69647-B7A8-490B-B9BC-F4EDF3EE2923}" srcOrd="3" destOrd="0" parTransId="{709D6C31-B2CD-4DCE-A8B7-887EAF1DCF0C}" sibTransId="{FF085C54-882B-43A1-8924-2D8D0949318E}"/>
    <dgm:cxn modelId="{F3A21481-89D3-4A14-856F-A3D16AF6667A}" srcId="{BDC6A465-D427-4189-A3BB-9DE0D8FF0811}" destId="{9829EC03-3E15-44D3-81E2-B2021DE8493E}" srcOrd="0" destOrd="0" parTransId="{90DBAC1E-86FE-47F3-B877-A116FD4AB1D7}" sibTransId="{288F0D2D-DCBF-453B-8E09-3C9FCC35E1D7}"/>
    <dgm:cxn modelId="{6C955082-4BD3-48CE-9554-8921374E599B}" type="presOf" srcId="{9829EC03-3E15-44D3-81E2-B2021DE8493E}" destId="{238EB553-C41A-46FE-982A-99C29BA24428}" srcOrd="0" destOrd="0" presId="urn:microsoft.com/office/officeart/2005/8/layout/cycle6"/>
    <dgm:cxn modelId="{3746329A-F846-41BB-BF97-FBD3AA2F74D6}" type="presOf" srcId="{75CF2680-32A7-4526-BE36-3CCE37FE0DAE}" destId="{6EABFF16-EB0F-46DC-A3C6-DB6B34F2DB92}" srcOrd="0" destOrd="0" presId="urn:microsoft.com/office/officeart/2005/8/layout/cycle6"/>
    <dgm:cxn modelId="{8B1F609C-0C66-4ADA-B72A-7CF450462844}" type="presOf" srcId="{177E7945-93AB-44F1-845D-F2689936C1EC}" destId="{768C28FD-C3E6-425C-ABB8-E72F991FBBB0}" srcOrd="0" destOrd="0" presId="urn:microsoft.com/office/officeart/2005/8/layout/cycle6"/>
    <dgm:cxn modelId="{00F52C9F-C6C0-4838-8142-5B1E8F8F36E3}" srcId="{BDC6A465-D427-4189-A3BB-9DE0D8FF0811}" destId="{68E2564E-9768-4177-B6FF-4181C255C397}" srcOrd="4" destOrd="0" parTransId="{B9900C24-EC1B-4A98-8974-A22689BC7757}" sibTransId="{177E7945-93AB-44F1-845D-F2689936C1EC}"/>
    <dgm:cxn modelId="{7A6349A0-8C95-4007-AAB2-9452D907E25E}" type="presOf" srcId="{C62E58DA-D82C-47A7-9678-2A406BDFECEA}" destId="{538B5C7A-B072-42FA-B5A6-465280B068FA}" srcOrd="0" destOrd="0" presId="urn:microsoft.com/office/officeart/2005/8/layout/cycle6"/>
    <dgm:cxn modelId="{9DD2E0A6-1B4F-4CCC-8D1F-35B260D7675C}" srcId="{BDC6A465-D427-4189-A3BB-9DE0D8FF0811}" destId="{14CFC314-A51A-4891-BAE0-6FBD14BE4305}" srcOrd="2" destOrd="0" parTransId="{F9185706-419A-46DF-A2FA-A22A41F543EC}" sibTransId="{75CF2680-32A7-4526-BE36-3CCE37FE0DAE}"/>
    <dgm:cxn modelId="{E10C16B8-10AE-486B-8463-2DC3FA2276FD}" type="presOf" srcId="{14CFC314-A51A-4891-BAE0-6FBD14BE4305}" destId="{D461717C-8B38-4DAA-80B7-2650C88AC98A}" srcOrd="0" destOrd="0" presId="urn:microsoft.com/office/officeart/2005/8/layout/cycle6"/>
    <dgm:cxn modelId="{6258A7BB-7A46-4A7B-AE26-216CE9CA92B1}" type="presOf" srcId="{68E2564E-9768-4177-B6FF-4181C255C397}" destId="{B9B6D4A2-F0D7-457A-A99E-94A5498AA448}" srcOrd="0" destOrd="0" presId="urn:microsoft.com/office/officeart/2005/8/layout/cycle6"/>
    <dgm:cxn modelId="{15AD56C3-0699-4541-83DC-D2634E5BC08E}" type="presOf" srcId="{B0433BB3-A9E0-4A4C-89AE-8EF30367E2EA}" destId="{D972C885-FDD3-4ED3-A738-7098D364F877}" srcOrd="0" destOrd="0" presId="urn:microsoft.com/office/officeart/2005/8/layout/cycle6"/>
    <dgm:cxn modelId="{794A6ED8-E620-439F-9260-2E5D065E4477}" type="presOf" srcId="{B740486C-B363-437C-8DA1-144C30861E56}" destId="{A5C78E89-4FE1-41A4-9E7F-3CAA3562AA9C}" srcOrd="0" destOrd="0" presId="urn:microsoft.com/office/officeart/2005/8/layout/cycle6"/>
    <dgm:cxn modelId="{51E2A7DB-EC30-42EA-A219-0C7A19B7A95A}" type="presOf" srcId="{F89E050A-CDD8-4088-BD65-2E3814014BFD}" destId="{D4883B15-D36F-4868-8597-D57388D7A84A}" srcOrd="0" destOrd="0" presId="urn:microsoft.com/office/officeart/2005/8/layout/cycle6"/>
    <dgm:cxn modelId="{D17DA7E8-FBA7-4A61-A167-8ECCDBB2C16E}" srcId="{BDC6A465-D427-4189-A3BB-9DE0D8FF0811}" destId="{B2E21C01-CF8C-44C7-A7CA-88FE1719D056}" srcOrd="5" destOrd="0" parTransId="{1F982D5E-8211-41CB-8E45-94B5A4E2088B}" sibTransId="{B740486C-B363-437C-8DA1-144C30861E56}"/>
    <dgm:cxn modelId="{FE310E47-7CD9-4CEE-849B-08F7BF7F1296}" type="presParOf" srcId="{D7F7FD6A-C7A1-4F29-AEEA-98CA5F6FB68B}" destId="{238EB553-C41A-46FE-982A-99C29BA24428}" srcOrd="0" destOrd="0" presId="urn:microsoft.com/office/officeart/2005/8/layout/cycle6"/>
    <dgm:cxn modelId="{82DBEC36-CA30-45B7-8EF5-6FDD56C4D213}" type="presParOf" srcId="{D7F7FD6A-C7A1-4F29-AEEA-98CA5F6FB68B}" destId="{C3EEADF5-821D-4E7E-990B-5B837F8D6989}" srcOrd="1" destOrd="0" presId="urn:microsoft.com/office/officeart/2005/8/layout/cycle6"/>
    <dgm:cxn modelId="{138ED8C5-AEFD-4C4B-9259-60343461C366}" type="presParOf" srcId="{D7F7FD6A-C7A1-4F29-AEEA-98CA5F6FB68B}" destId="{32639CD6-90F6-4D7D-94D9-F0DA1EBCA1EB}" srcOrd="2" destOrd="0" presId="urn:microsoft.com/office/officeart/2005/8/layout/cycle6"/>
    <dgm:cxn modelId="{85958703-565E-4329-9427-E88445275A81}" type="presParOf" srcId="{D7F7FD6A-C7A1-4F29-AEEA-98CA5F6FB68B}" destId="{D972C885-FDD3-4ED3-A738-7098D364F877}" srcOrd="3" destOrd="0" presId="urn:microsoft.com/office/officeart/2005/8/layout/cycle6"/>
    <dgm:cxn modelId="{5EBB24D2-430D-490D-8D6A-3AFA0BF3AB27}" type="presParOf" srcId="{D7F7FD6A-C7A1-4F29-AEEA-98CA5F6FB68B}" destId="{A9F6DB2F-782C-4640-84A0-005CA45DCF56}" srcOrd="4" destOrd="0" presId="urn:microsoft.com/office/officeart/2005/8/layout/cycle6"/>
    <dgm:cxn modelId="{23B1CD0C-40C5-4930-AE8D-C4B10240E348}" type="presParOf" srcId="{D7F7FD6A-C7A1-4F29-AEEA-98CA5F6FB68B}" destId="{07CC4135-F1D1-451D-8076-17B97420BD70}" srcOrd="5" destOrd="0" presId="urn:microsoft.com/office/officeart/2005/8/layout/cycle6"/>
    <dgm:cxn modelId="{B71A8575-C3B5-4FAA-8F94-0ECFCB9766FC}" type="presParOf" srcId="{D7F7FD6A-C7A1-4F29-AEEA-98CA5F6FB68B}" destId="{D461717C-8B38-4DAA-80B7-2650C88AC98A}" srcOrd="6" destOrd="0" presId="urn:microsoft.com/office/officeart/2005/8/layout/cycle6"/>
    <dgm:cxn modelId="{9B6B6814-04D8-448D-853B-8170824FCAB6}" type="presParOf" srcId="{D7F7FD6A-C7A1-4F29-AEEA-98CA5F6FB68B}" destId="{D3979B58-F2E3-444B-A681-A3F0A5A52F4A}" srcOrd="7" destOrd="0" presId="urn:microsoft.com/office/officeart/2005/8/layout/cycle6"/>
    <dgm:cxn modelId="{D6D228B3-0C5B-4142-A459-101E9BD94931}" type="presParOf" srcId="{D7F7FD6A-C7A1-4F29-AEEA-98CA5F6FB68B}" destId="{6EABFF16-EB0F-46DC-A3C6-DB6B34F2DB92}" srcOrd="8" destOrd="0" presId="urn:microsoft.com/office/officeart/2005/8/layout/cycle6"/>
    <dgm:cxn modelId="{BC8C3099-E0AE-49D1-8A21-FF16539C2F34}" type="presParOf" srcId="{D7F7FD6A-C7A1-4F29-AEEA-98CA5F6FB68B}" destId="{E24B8376-220B-4257-8A36-785EA001A60C}" srcOrd="9" destOrd="0" presId="urn:microsoft.com/office/officeart/2005/8/layout/cycle6"/>
    <dgm:cxn modelId="{DB395CD0-13BB-41A7-B62C-0A9E1E6EEDB4}" type="presParOf" srcId="{D7F7FD6A-C7A1-4F29-AEEA-98CA5F6FB68B}" destId="{DDBF7C8F-6239-4840-B497-6D07564E3D58}" srcOrd="10" destOrd="0" presId="urn:microsoft.com/office/officeart/2005/8/layout/cycle6"/>
    <dgm:cxn modelId="{6B44D60B-28FF-412C-BD46-6E4268ABA6BC}" type="presParOf" srcId="{D7F7FD6A-C7A1-4F29-AEEA-98CA5F6FB68B}" destId="{E2382575-B906-4B40-8CA4-C7CE6456B619}" srcOrd="11" destOrd="0" presId="urn:microsoft.com/office/officeart/2005/8/layout/cycle6"/>
    <dgm:cxn modelId="{705461A2-6C17-43EF-AD65-1D06E0061282}" type="presParOf" srcId="{D7F7FD6A-C7A1-4F29-AEEA-98CA5F6FB68B}" destId="{B9B6D4A2-F0D7-457A-A99E-94A5498AA448}" srcOrd="12" destOrd="0" presId="urn:microsoft.com/office/officeart/2005/8/layout/cycle6"/>
    <dgm:cxn modelId="{FAC4BFA9-10D5-471A-9867-47699C0B491E}" type="presParOf" srcId="{D7F7FD6A-C7A1-4F29-AEEA-98CA5F6FB68B}" destId="{D60091B2-94D1-4222-BF10-7155ADA1ACEA}" srcOrd="13" destOrd="0" presId="urn:microsoft.com/office/officeart/2005/8/layout/cycle6"/>
    <dgm:cxn modelId="{0908E48B-D114-47DF-B742-F2E512C952D5}" type="presParOf" srcId="{D7F7FD6A-C7A1-4F29-AEEA-98CA5F6FB68B}" destId="{768C28FD-C3E6-425C-ABB8-E72F991FBBB0}" srcOrd="14" destOrd="0" presId="urn:microsoft.com/office/officeart/2005/8/layout/cycle6"/>
    <dgm:cxn modelId="{C867124F-5D2A-4780-ACAA-C4849243DB60}" type="presParOf" srcId="{D7F7FD6A-C7A1-4F29-AEEA-98CA5F6FB68B}" destId="{8D1EE2D4-6586-4553-944A-6C30A442663D}" srcOrd="15" destOrd="0" presId="urn:microsoft.com/office/officeart/2005/8/layout/cycle6"/>
    <dgm:cxn modelId="{49E8B064-7446-411B-8FD6-A809E51F1C2A}" type="presParOf" srcId="{D7F7FD6A-C7A1-4F29-AEEA-98CA5F6FB68B}" destId="{9293ABAF-8316-42F2-8826-73C3F07DB168}" srcOrd="16" destOrd="0" presId="urn:microsoft.com/office/officeart/2005/8/layout/cycle6"/>
    <dgm:cxn modelId="{F231DBDF-DBE6-4912-9481-037DE0680958}" type="presParOf" srcId="{D7F7FD6A-C7A1-4F29-AEEA-98CA5F6FB68B}" destId="{A5C78E89-4FE1-41A4-9E7F-3CAA3562AA9C}" srcOrd="17" destOrd="0" presId="urn:microsoft.com/office/officeart/2005/8/layout/cycle6"/>
    <dgm:cxn modelId="{11480ED5-6198-4A61-A2EE-7239439EA607}" type="presParOf" srcId="{D7F7FD6A-C7A1-4F29-AEEA-98CA5F6FB68B}" destId="{D4883B15-D36F-4868-8597-D57388D7A84A}" srcOrd="18" destOrd="0" presId="urn:microsoft.com/office/officeart/2005/8/layout/cycle6"/>
    <dgm:cxn modelId="{99DC9E1B-845E-4B0F-A300-D434CBB5202A}" type="presParOf" srcId="{D7F7FD6A-C7A1-4F29-AEEA-98CA5F6FB68B}" destId="{E9657954-F570-4882-925A-F5206810F0E5}" srcOrd="19" destOrd="0" presId="urn:microsoft.com/office/officeart/2005/8/layout/cycle6"/>
    <dgm:cxn modelId="{58EBCD14-D57E-4486-820D-208A46C70595}" type="presParOf" srcId="{D7F7FD6A-C7A1-4F29-AEEA-98CA5F6FB68B}" destId="{538B5C7A-B072-42FA-B5A6-465280B068FA}" srcOrd="2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DC6A465-D427-4189-A3BB-9DE0D8FF0811}" type="doc">
      <dgm:prSet loTypeId="urn:microsoft.com/office/officeart/2005/8/layout/cycle6" loCatId="cycl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829EC03-3E15-44D3-81E2-B2021DE8493E}">
      <dgm:prSet phldrT="[Text]" custT="1"/>
      <dgm:spPr/>
      <dgm:t>
        <a:bodyPr/>
        <a:lstStyle/>
        <a:p>
          <a:r>
            <a:rPr lang="en-GB" sz="1800" dirty="0">
              <a:latin typeface="Century Schoolbook" pitchFamily="18" charset="0"/>
            </a:rPr>
            <a:t>Mark the position of the eye. </a:t>
          </a:r>
          <a:endParaRPr lang="en-US" sz="1800" dirty="0">
            <a:latin typeface="Century Schoolbook" pitchFamily="18" charset="0"/>
          </a:endParaRPr>
        </a:p>
      </dgm:t>
    </dgm:pt>
    <dgm:pt modelId="{90DBAC1E-86FE-47F3-B877-A116FD4AB1D7}" type="parTrans" cxnId="{F3A21481-89D3-4A14-856F-A3D16AF6667A}">
      <dgm:prSet/>
      <dgm:spPr/>
      <dgm:t>
        <a:bodyPr/>
        <a:lstStyle/>
        <a:p>
          <a:endParaRPr lang="en-US"/>
        </a:p>
      </dgm:t>
    </dgm:pt>
    <dgm:pt modelId="{288F0D2D-DCBF-453B-8E09-3C9FCC35E1D7}" type="sibTrans" cxnId="{F3A21481-89D3-4A14-856F-A3D16AF6667A}">
      <dgm:prSet/>
      <dgm:spPr/>
      <dgm:t>
        <a:bodyPr/>
        <a:lstStyle/>
        <a:p>
          <a:endParaRPr lang="en-US"/>
        </a:p>
      </dgm:t>
    </dgm:pt>
    <dgm:pt modelId="{F89E050A-CDD8-4088-BD65-2E3814014BFD}">
      <dgm:prSet phldrT="[Text]"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Secure it from the wrong side of the fabric</a:t>
          </a:r>
          <a:endParaRPr lang="en-US" sz="1800" dirty="0">
            <a:latin typeface="Century Schoolbook" pitchFamily="18" charset="0"/>
          </a:endParaRPr>
        </a:p>
      </dgm:t>
    </dgm:pt>
    <dgm:pt modelId="{E0EFB42A-2141-4706-BF41-8D8434E30320}" type="parTrans" cxnId="{DB227C4F-E23F-402A-B368-3795F8487605}">
      <dgm:prSet/>
      <dgm:spPr/>
      <dgm:t>
        <a:bodyPr/>
        <a:lstStyle/>
        <a:p>
          <a:endParaRPr lang="en-US"/>
        </a:p>
      </dgm:t>
    </dgm:pt>
    <dgm:pt modelId="{C62E58DA-D82C-47A7-9678-2A406BDFECEA}" type="sibTrans" cxnId="{DB227C4F-E23F-402A-B368-3795F8487605}">
      <dgm:prSet/>
      <dgm:spPr/>
      <dgm:t>
        <a:bodyPr/>
        <a:lstStyle/>
        <a:p>
          <a:endParaRPr lang="en-US"/>
        </a:p>
      </dgm:t>
    </dgm:pt>
    <dgm:pt modelId="{68E2564E-9768-4177-B6FF-4181C255C397}">
      <dgm:prSet custT="1"/>
      <dgm:spPr/>
      <dgm:t>
        <a:bodyPr/>
        <a:lstStyle/>
        <a:p>
          <a:r>
            <a:rPr lang="en-GB" sz="1800" dirty="0">
              <a:latin typeface="Century Schoolbook" pitchFamily="18" charset="0"/>
            </a:rPr>
            <a:t>Sew buttonhole stitches all along over these threads</a:t>
          </a:r>
          <a:endParaRPr lang="en-IN" sz="1800" dirty="0">
            <a:latin typeface="Century Schoolbook" pitchFamily="18" charset="0"/>
          </a:endParaRPr>
        </a:p>
      </dgm:t>
    </dgm:pt>
    <dgm:pt modelId="{B9900C24-EC1B-4A98-8974-A22689BC7757}" type="parTrans" cxnId="{00F52C9F-C6C0-4838-8142-5B1E8F8F36E3}">
      <dgm:prSet/>
      <dgm:spPr/>
      <dgm:t>
        <a:bodyPr/>
        <a:lstStyle/>
        <a:p>
          <a:endParaRPr lang="en-US"/>
        </a:p>
      </dgm:t>
    </dgm:pt>
    <dgm:pt modelId="{177E7945-93AB-44F1-845D-F2689936C1EC}" type="sibTrans" cxnId="{00F52C9F-C6C0-4838-8142-5B1E8F8F36E3}">
      <dgm:prSet/>
      <dgm:spPr/>
      <dgm:t>
        <a:bodyPr/>
        <a:lstStyle/>
        <a:p>
          <a:endParaRPr lang="en-US"/>
        </a:p>
      </dgm:t>
    </dgm:pt>
    <dgm:pt modelId="{B0433BB3-A9E0-4A4C-89AE-8EF30367E2EA}">
      <dgm:prSet phldrT="[Text]"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Using double threaded needle make a stitch as wide as you to slip the hook onto  it </a:t>
          </a:r>
          <a:endParaRPr lang="en-US" sz="1800" dirty="0">
            <a:latin typeface="Century Schoolbook" pitchFamily="18" charset="0"/>
          </a:endParaRPr>
        </a:p>
      </dgm:t>
    </dgm:pt>
    <dgm:pt modelId="{4E2E8988-DB21-4EE9-94CF-1009421C489C}" type="parTrans" cxnId="{739FDB76-E276-4ED1-B57C-B2295B317E53}">
      <dgm:prSet/>
      <dgm:spPr/>
      <dgm:t>
        <a:bodyPr/>
        <a:lstStyle/>
        <a:p>
          <a:endParaRPr lang="en-US"/>
        </a:p>
      </dgm:t>
    </dgm:pt>
    <dgm:pt modelId="{F0193058-DB6D-4ED5-A3A4-753C44790C50}" type="sibTrans" cxnId="{739FDB76-E276-4ED1-B57C-B2295B317E53}">
      <dgm:prSet/>
      <dgm:spPr/>
      <dgm:t>
        <a:bodyPr/>
        <a:lstStyle/>
        <a:p>
          <a:endParaRPr lang="en-US"/>
        </a:p>
      </dgm:t>
    </dgm:pt>
    <dgm:pt modelId="{3DC69647-B7A8-490B-B9BC-F4EDF3EE2923}">
      <dgm:prSet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Repeat this for 2-3 times to make the base strong</a:t>
          </a:r>
        </a:p>
      </dgm:t>
    </dgm:pt>
    <dgm:pt modelId="{709D6C31-B2CD-4DCE-A8B7-887EAF1DCF0C}" type="parTrans" cxnId="{2F2EA17B-0665-416E-83B3-AB7F188E089A}">
      <dgm:prSet/>
      <dgm:spPr/>
      <dgm:t>
        <a:bodyPr/>
        <a:lstStyle/>
        <a:p>
          <a:endParaRPr lang="en-US"/>
        </a:p>
      </dgm:t>
    </dgm:pt>
    <dgm:pt modelId="{FF085C54-882B-43A1-8924-2D8D0949318E}" type="sibTrans" cxnId="{2F2EA17B-0665-416E-83B3-AB7F188E089A}">
      <dgm:prSet/>
      <dgm:spPr/>
      <dgm:t>
        <a:bodyPr/>
        <a:lstStyle/>
        <a:p>
          <a:endParaRPr lang="en-US"/>
        </a:p>
      </dgm:t>
    </dgm:pt>
    <dgm:pt modelId="{B2E21C01-CF8C-44C7-A7CA-88FE1719D056}">
      <dgm:prSet custT="1"/>
      <dgm:spPr/>
      <dgm:t>
        <a:bodyPr/>
        <a:lstStyle/>
        <a:p>
          <a:r>
            <a:rPr lang="en-GB" sz="1800" b="0" i="0" dirty="0">
              <a:latin typeface="Century Schoolbook" pitchFamily="18" charset="0"/>
            </a:rPr>
            <a:t>Stitches till the whole thread is covered in buttonhole stitches.</a:t>
          </a:r>
          <a:endParaRPr lang="en-IN" sz="1800" dirty="0">
            <a:latin typeface="Century Schoolbook" pitchFamily="18" charset="0"/>
          </a:endParaRPr>
        </a:p>
      </dgm:t>
    </dgm:pt>
    <dgm:pt modelId="{1F982D5E-8211-41CB-8E45-94B5A4E2088B}" type="parTrans" cxnId="{D17DA7E8-FBA7-4A61-A167-8ECCDBB2C16E}">
      <dgm:prSet/>
      <dgm:spPr/>
      <dgm:t>
        <a:bodyPr/>
        <a:lstStyle/>
        <a:p>
          <a:endParaRPr lang="en-US"/>
        </a:p>
      </dgm:t>
    </dgm:pt>
    <dgm:pt modelId="{B740486C-B363-437C-8DA1-144C30861E56}" type="sibTrans" cxnId="{D17DA7E8-FBA7-4A61-A167-8ECCDBB2C16E}">
      <dgm:prSet/>
      <dgm:spPr/>
      <dgm:t>
        <a:bodyPr/>
        <a:lstStyle/>
        <a:p>
          <a:endParaRPr lang="en-US"/>
        </a:p>
      </dgm:t>
    </dgm:pt>
    <dgm:pt modelId="{D7F7FD6A-C7A1-4F29-AEEA-98CA5F6FB68B}" type="pres">
      <dgm:prSet presAssocID="{BDC6A465-D427-4189-A3BB-9DE0D8FF0811}" presName="cycle" presStyleCnt="0">
        <dgm:presLayoutVars>
          <dgm:dir/>
          <dgm:resizeHandles val="exact"/>
        </dgm:presLayoutVars>
      </dgm:prSet>
      <dgm:spPr/>
    </dgm:pt>
    <dgm:pt modelId="{238EB553-C41A-46FE-982A-99C29BA24428}" type="pres">
      <dgm:prSet presAssocID="{9829EC03-3E15-44D3-81E2-B2021DE8493E}" presName="node" presStyleLbl="node1" presStyleIdx="0" presStyleCnt="6" custScaleX="197952" custScaleY="116099">
        <dgm:presLayoutVars>
          <dgm:bulletEnabled val="1"/>
        </dgm:presLayoutVars>
      </dgm:prSet>
      <dgm:spPr/>
    </dgm:pt>
    <dgm:pt modelId="{C3EEADF5-821D-4E7E-990B-5B837F8D6989}" type="pres">
      <dgm:prSet presAssocID="{9829EC03-3E15-44D3-81E2-B2021DE8493E}" presName="spNode" presStyleCnt="0"/>
      <dgm:spPr/>
    </dgm:pt>
    <dgm:pt modelId="{32639CD6-90F6-4D7D-94D9-F0DA1EBCA1EB}" type="pres">
      <dgm:prSet presAssocID="{288F0D2D-DCBF-453B-8E09-3C9FCC35E1D7}" presName="sibTrans" presStyleLbl="sibTrans1D1" presStyleIdx="0" presStyleCnt="6"/>
      <dgm:spPr/>
    </dgm:pt>
    <dgm:pt modelId="{D972C885-FDD3-4ED3-A738-7098D364F877}" type="pres">
      <dgm:prSet presAssocID="{B0433BB3-A9E0-4A4C-89AE-8EF30367E2EA}" presName="node" presStyleLbl="node1" presStyleIdx="1" presStyleCnt="6" custScaleX="197952" custScaleY="116099" custRadScaleRad="102347" custRadScaleInc="44477">
        <dgm:presLayoutVars>
          <dgm:bulletEnabled val="1"/>
        </dgm:presLayoutVars>
      </dgm:prSet>
      <dgm:spPr/>
    </dgm:pt>
    <dgm:pt modelId="{A9F6DB2F-782C-4640-84A0-005CA45DCF56}" type="pres">
      <dgm:prSet presAssocID="{B0433BB3-A9E0-4A4C-89AE-8EF30367E2EA}" presName="spNode" presStyleCnt="0"/>
      <dgm:spPr/>
    </dgm:pt>
    <dgm:pt modelId="{07CC4135-F1D1-451D-8076-17B97420BD70}" type="pres">
      <dgm:prSet presAssocID="{F0193058-DB6D-4ED5-A3A4-753C44790C50}" presName="sibTrans" presStyleLbl="sibTrans1D1" presStyleIdx="1" presStyleCnt="6"/>
      <dgm:spPr/>
    </dgm:pt>
    <dgm:pt modelId="{E24B8376-220B-4257-8A36-785EA001A60C}" type="pres">
      <dgm:prSet presAssocID="{3DC69647-B7A8-490B-B9BC-F4EDF3EE2923}" presName="node" presStyleLbl="node1" presStyleIdx="2" presStyleCnt="6" custScaleX="197952" custScaleY="116099" custRadScaleRad="102435" custRadScaleInc="-33491">
        <dgm:presLayoutVars>
          <dgm:bulletEnabled val="1"/>
        </dgm:presLayoutVars>
      </dgm:prSet>
      <dgm:spPr/>
    </dgm:pt>
    <dgm:pt modelId="{DDBF7C8F-6239-4840-B497-6D07564E3D58}" type="pres">
      <dgm:prSet presAssocID="{3DC69647-B7A8-490B-B9BC-F4EDF3EE2923}" presName="spNode" presStyleCnt="0"/>
      <dgm:spPr/>
    </dgm:pt>
    <dgm:pt modelId="{E2382575-B906-4B40-8CA4-C7CE6456B619}" type="pres">
      <dgm:prSet presAssocID="{FF085C54-882B-43A1-8924-2D8D0949318E}" presName="sibTrans" presStyleLbl="sibTrans1D1" presStyleIdx="2" presStyleCnt="6"/>
      <dgm:spPr/>
    </dgm:pt>
    <dgm:pt modelId="{B9B6D4A2-F0D7-457A-A99E-94A5498AA448}" type="pres">
      <dgm:prSet presAssocID="{68E2564E-9768-4177-B6FF-4181C255C397}" presName="node" presStyleLbl="node1" presStyleIdx="3" presStyleCnt="6" custScaleX="197952" custScaleY="116099" custRadScaleRad="100074" custRadScaleInc="-11045">
        <dgm:presLayoutVars>
          <dgm:bulletEnabled val="1"/>
        </dgm:presLayoutVars>
      </dgm:prSet>
      <dgm:spPr/>
    </dgm:pt>
    <dgm:pt modelId="{D60091B2-94D1-4222-BF10-7155ADA1ACEA}" type="pres">
      <dgm:prSet presAssocID="{68E2564E-9768-4177-B6FF-4181C255C397}" presName="spNode" presStyleCnt="0"/>
      <dgm:spPr/>
    </dgm:pt>
    <dgm:pt modelId="{768C28FD-C3E6-425C-ABB8-E72F991FBBB0}" type="pres">
      <dgm:prSet presAssocID="{177E7945-93AB-44F1-845D-F2689936C1EC}" presName="sibTrans" presStyleLbl="sibTrans1D1" presStyleIdx="3" presStyleCnt="6"/>
      <dgm:spPr/>
    </dgm:pt>
    <dgm:pt modelId="{8D1EE2D4-6586-4553-944A-6C30A442663D}" type="pres">
      <dgm:prSet presAssocID="{B2E21C01-CF8C-44C7-A7CA-88FE1719D056}" presName="node" presStyleLbl="node1" presStyleIdx="4" presStyleCnt="6" custScaleX="197952" custScaleY="116099" custRadScaleRad="99946" custRadScaleInc="28343">
        <dgm:presLayoutVars>
          <dgm:bulletEnabled val="1"/>
        </dgm:presLayoutVars>
      </dgm:prSet>
      <dgm:spPr/>
    </dgm:pt>
    <dgm:pt modelId="{9293ABAF-8316-42F2-8826-73C3F07DB168}" type="pres">
      <dgm:prSet presAssocID="{B2E21C01-CF8C-44C7-A7CA-88FE1719D056}" presName="spNode" presStyleCnt="0"/>
      <dgm:spPr/>
    </dgm:pt>
    <dgm:pt modelId="{A5C78E89-4FE1-41A4-9E7F-3CAA3562AA9C}" type="pres">
      <dgm:prSet presAssocID="{B740486C-B363-437C-8DA1-144C30861E56}" presName="sibTrans" presStyleLbl="sibTrans1D1" presStyleIdx="4" presStyleCnt="6"/>
      <dgm:spPr/>
    </dgm:pt>
    <dgm:pt modelId="{D4883B15-D36F-4868-8597-D57388D7A84A}" type="pres">
      <dgm:prSet presAssocID="{F89E050A-CDD8-4088-BD65-2E3814014BFD}" presName="node" presStyleLbl="node1" presStyleIdx="5" presStyleCnt="6" custScaleX="197952" custScaleY="116099" custRadScaleRad="99916" custRadScaleInc="-40965">
        <dgm:presLayoutVars>
          <dgm:bulletEnabled val="1"/>
        </dgm:presLayoutVars>
      </dgm:prSet>
      <dgm:spPr/>
    </dgm:pt>
    <dgm:pt modelId="{E9657954-F570-4882-925A-F5206810F0E5}" type="pres">
      <dgm:prSet presAssocID="{F89E050A-CDD8-4088-BD65-2E3814014BFD}" presName="spNode" presStyleCnt="0"/>
      <dgm:spPr/>
    </dgm:pt>
    <dgm:pt modelId="{538B5C7A-B072-42FA-B5A6-465280B068FA}" type="pres">
      <dgm:prSet presAssocID="{C62E58DA-D82C-47A7-9678-2A406BDFECEA}" presName="sibTrans" presStyleLbl="sibTrans1D1" presStyleIdx="5" presStyleCnt="6"/>
      <dgm:spPr/>
    </dgm:pt>
  </dgm:ptLst>
  <dgm:cxnLst>
    <dgm:cxn modelId="{EFE9DE04-83A1-4B95-B5DF-9CBF1413E9FA}" type="presOf" srcId="{3DC69647-B7A8-490B-B9BC-F4EDF3EE2923}" destId="{E24B8376-220B-4257-8A36-785EA001A60C}" srcOrd="0" destOrd="0" presId="urn:microsoft.com/office/officeart/2005/8/layout/cycle6"/>
    <dgm:cxn modelId="{DA728D0D-16C4-42C3-B0E9-E8732E83C9B1}" type="presOf" srcId="{288F0D2D-DCBF-453B-8E09-3C9FCC35E1D7}" destId="{32639CD6-90F6-4D7D-94D9-F0DA1EBCA1EB}" srcOrd="0" destOrd="0" presId="urn:microsoft.com/office/officeart/2005/8/layout/cycle6"/>
    <dgm:cxn modelId="{FA2CC322-A82B-413F-87F4-F4A3DB8DC07F}" type="presOf" srcId="{B2E21C01-CF8C-44C7-A7CA-88FE1719D056}" destId="{8D1EE2D4-6586-4553-944A-6C30A442663D}" srcOrd="0" destOrd="0" presId="urn:microsoft.com/office/officeart/2005/8/layout/cycle6"/>
    <dgm:cxn modelId="{673A163D-701E-43A3-9BD2-5305649C431C}" type="presOf" srcId="{BDC6A465-D427-4189-A3BB-9DE0D8FF0811}" destId="{D7F7FD6A-C7A1-4F29-AEEA-98CA5F6FB68B}" srcOrd="0" destOrd="0" presId="urn:microsoft.com/office/officeart/2005/8/layout/cycle6"/>
    <dgm:cxn modelId="{DB227C4F-E23F-402A-B368-3795F8487605}" srcId="{BDC6A465-D427-4189-A3BB-9DE0D8FF0811}" destId="{F89E050A-CDD8-4088-BD65-2E3814014BFD}" srcOrd="5" destOrd="0" parTransId="{E0EFB42A-2141-4706-BF41-8D8434E30320}" sibTransId="{C62E58DA-D82C-47A7-9678-2A406BDFECEA}"/>
    <dgm:cxn modelId="{E9BBD073-8B5F-4B4F-AD4F-4293BBF33737}" type="presOf" srcId="{F0193058-DB6D-4ED5-A3A4-753C44790C50}" destId="{07CC4135-F1D1-451D-8076-17B97420BD70}" srcOrd="0" destOrd="0" presId="urn:microsoft.com/office/officeart/2005/8/layout/cycle6"/>
    <dgm:cxn modelId="{739FDB76-E276-4ED1-B57C-B2295B317E53}" srcId="{BDC6A465-D427-4189-A3BB-9DE0D8FF0811}" destId="{B0433BB3-A9E0-4A4C-89AE-8EF30367E2EA}" srcOrd="1" destOrd="0" parTransId="{4E2E8988-DB21-4EE9-94CF-1009421C489C}" sibTransId="{F0193058-DB6D-4ED5-A3A4-753C44790C50}"/>
    <dgm:cxn modelId="{DA18EA59-DD72-4CEE-80E8-D1FFEF231AB0}" type="presOf" srcId="{FF085C54-882B-43A1-8924-2D8D0949318E}" destId="{E2382575-B906-4B40-8CA4-C7CE6456B619}" srcOrd="0" destOrd="0" presId="urn:microsoft.com/office/officeart/2005/8/layout/cycle6"/>
    <dgm:cxn modelId="{2F2EA17B-0665-416E-83B3-AB7F188E089A}" srcId="{BDC6A465-D427-4189-A3BB-9DE0D8FF0811}" destId="{3DC69647-B7A8-490B-B9BC-F4EDF3EE2923}" srcOrd="2" destOrd="0" parTransId="{709D6C31-B2CD-4DCE-A8B7-887EAF1DCF0C}" sibTransId="{FF085C54-882B-43A1-8924-2D8D0949318E}"/>
    <dgm:cxn modelId="{F3A21481-89D3-4A14-856F-A3D16AF6667A}" srcId="{BDC6A465-D427-4189-A3BB-9DE0D8FF0811}" destId="{9829EC03-3E15-44D3-81E2-B2021DE8493E}" srcOrd="0" destOrd="0" parTransId="{90DBAC1E-86FE-47F3-B877-A116FD4AB1D7}" sibTransId="{288F0D2D-DCBF-453B-8E09-3C9FCC35E1D7}"/>
    <dgm:cxn modelId="{6C955082-4BD3-48CE-9554-8921374E599B}" type="presOf" srcId="{9829EC03-3E15-44D3-81E2-B2021DE8493E}" destId="{238EB553-C41A-46FE-982A-99C29BA24428}" srcOrd="0" destOrd="0" presId="urn:microsoft.com/office/officeart/2005/8/layout/cycle6"/>
    <dgm:cxn modelId="{8B1F609C-0C66-4ADA-B72A-7CF450462844}" type="presOf" srcId="{177E7945-93AB-44F1-845D-F2689936C1EC}" destId="{768C28FD-C3E6-425C-ABB8-E72F991FBBB0}" srcOrd="0" destOrd="0" presId="urn:microsoft.com/office/officeart/2005/8/layout/cycle6"/>
    <dgm:cxn modelId="{00F52C9F-C6C0-4838-8142-5B1E8F8F36E3}" srcId="{BDC6A465-D427-4189-A3BB-9DE0D8FF0811}" destId="{68E2564E-9768-4177-B6FF-4181C255C397}" srcOrd="3" destOrd="0" parTransId="{B9900C24-EC1B-4A98-8974-A22689BC7757}" sibTransId="{177E7945-93AB-44F1-845D-F2689936C1EC}"/>
    <dgm:cxn modelId="{7A6349A0-8C95-4007-AAB2-9452D907E25E}" type="presOf" srcId="{C62E58DA-D82C-47A7-9678-2A406BDFECEA}" destId="{538B5C7A-B072-42FA-B5A6-465280B068FA}" srcOrd="0" destOrd="0" presId="urn:microsoft.com/office/officeart/2005/8/layout/cycle6"/>
    <dgm:cxn modelId="{6258A7BB-7A46-4A7B-AE26-216CE9CA92B1}" type="presOf" srcId="{68E2564E-9768-4177-B6FF-4181C255C397}" destId="{B9B6D4A2-F0D7-457A-A99E-94A5498AA448}" srcOrd="0" destOrd="0" presId="urn:microsoft.com/office/officeart/2005/8/layout/cycle6"/>
    <dgm:cxn modelId="{15AD56C3-0699-4541-83DC-D2634E5BC08E}" type="presOf" srcId="{B0433BB3-A9E0-4A4C-89AE-8EF30367E2EA}" destId="{D972C885-FDD3-4ED3-A738-7098D364F877}" srcOrd="0" destOrd="0" presId="urn:microsoft.com/office/officeart/2005/8/layout/cycle6"/>
    <dgm:cxn modelId="{794A6ED8-E620-439F-9260-2E5D065E4477}" type="presOf" srcId="{B740486C-B363-437C-8DA1-144C30861E56}" destId="{A5C78E89-4FE1-41A4-9E7F-3CAA3562AA9C}" srcOrd="0" destOrd="0" presId="urn:microsoft.com/office/officeart/2005/8/layout/cycle6"/>
    <dgm:cxn modelId="{51E2A7DB-EC30-42EA-A219-0C7A19B7A95A}" type="presOf" srcId="{F89E050A-CDD8-4088-BD65-2E3814014BFD}" destId="{D4883B15-D36F-4868-8597-D57388D7A84A}" srcOrd="0" destOrd="0" presId="urn:microsoft.com/office/officeart/2005/8/layout/cycle6"/>
    <dgm:cxn modelId="{D17DA7E8-FBA7-4A61-A167-8ECCDBB2C16E}" srcId="{BDC6A465-D427-4189-A3BB-9DE0D8FF0811}" destId="{B2E21C01-CF8C-44C7-A7CA-88FE1719D056}" srcOrd="4" destOrd="0" parTransId="{1F982D5E-8211-41CB-8E45-94B5A4E2088B}" sibTransId="{B740486C-B363-437C-8DA1-144C30861E56}"/>
    <dgm:cxn modelId="{FE310E47-7CD9-4CEE-849B-08F7BF7F1296}" type="presParOf" srcId="{D7F7FD6A-C7A1-4F29-AEEA-98CA5F6FB68B}" destId="{238EB553-C41A-46FE-982A-99C29BA24428}" srcOrd="0" destOrd="0" presId="urn:microsoft.com/office/officeart/2005/8/layout/cycle6"/>
    <dgm:cxn modelId="{82DBEC36-CA30-45B7-8EF5-6FDD56C4D213}" type="presParOf" srcId="{D7F7FD6A-C7A1-4F29-AEEA-98CA5F6FB68B}" destId="{C3EEADF5-821D-4E7E-990B-5B837F8D6989}" srcOrd="1" destOrd="0" presId="urn:microsoft.com/office/officeart/2005/8/layout/cycle6"/>
    <dgm:cxn modelId="{138ED8C5-AEFD-4C4B-9259-60343461C366}" type="presParOf" srcId="{D7F7FD6A-C7A1-4F29-AEEA-98CA5F6FB68B}" destId="{32639CD6-90F6-4D7D-94D9-F0DA1EBCA1EB}" srcOrd="2" destOrd="0" presId="urn:microsoft.com/office/officeart/2005/8/layout/cycle6"/>
    <dgm:cxn modelId="{85958703-565E-4329-9427-E88445275A81}" type="presParOf" srcId="{D7F7FD6A-C7A1-4F29-AEEA-98CA5F6FB68B}" destId="{D972C885-FDD3-4ED3-A738-7098D364F877}" srcOrd="3" destOrd="0" presId="urn:microsoft.com/office/officeart/2005/8/layout/cycle6"/>
    <dgm:cxn modelId="{5EBB24D2-430D-490D-8D6A-3AFA0BF3AB27}" type="presParOf" srcId="{D7F7FD6A-C7A1-4F29-AEEA-98CA5F6FB68B}" destId="{A9F6DB2F-782C-4640-84A0-005CA45DCF56}" srcOrd="4" destOrd="0" presId="urn:microsoft.com/office/officeart/2005/8/layout/cycle6"/>
    <dgm:cxn modelId="{23B1CD0C-40C5-4930-AE8D-C4B10240E348}" type="presParOf" srcId="{D7F7FD6A-C7A1-4F29-AEEA-98CA5F6FB68B}" destId="{07CC4135-F1D1-451D-8076-17B97420BD70}" srcOrd="5" destOrd="0" presId="urn:microsoft.com/office/officeart/2005/8/layout/cycle6"/>
    <dgm:cxn modelId="{BC8C3099-E0AE-49D1-8A21-FF16539C2F34}" type="presParOf" srcId="{D7F7FD6A-C7A1-4F29-AEEA-98CA5F6FB68B}" destId="{E24B8376-220B-4257-8A36-785EA001A60C}" srcOrd="6" destOrd="0" presId="urn:microsoft.com/office/officeart/2005/8/layout/cycle6"/>
    <dgm:cxn modelId="{DB395CD0-13BB-41A7-B62C-0A9E1E6EEDB4}" type="presParOf" srcId="{D7F7FD6A-C7A1-4F29-AEEA-98CA5F6FB68B}" destId="{DDBF7C8F-6239-4840-B497-6D07564E3D58}" srcOrd="7" destOrd="0" presId="urn:microsoft.com/office/officeart/2005/8/layout/cycle6"/>
    <dgm:cxn modelId="{6B44D60B-28FF-412C-BD46-6E4268ABA6BC}" type="presParOf" srcId="{D7F7FD6A-C7A1-4F29-AEEA-98CA5F6FB68B}" destId="{E2382575-B906-4B40-8CA4-C7CE6456B619}" srcOrd="8" destOrd="0" presId="urn:microsoft.com/office/officeart/2005/8/layout/cycle6"/>
    <dgm:cxn modelId="{705461A2-6C17-43EF-AD65-1D06E0061282}" type="presParOf" srcId="{D7F7FD6A-C7A1-4F29-AEEA-98CA5F6FB68B}" destId="{B9B6D4A2-F0D7-457A-A99E-94A5498AA448}" srcOrd="9" destOrd="0" presId="urn:microsoft.com/office/officeart/2005/8/layout/cycle6"/>
    <dgm:cxn modelId="{FAC4BFA9-10D5-471A-9867-47699C0B491E}" type="presParOf" srcId="{D7F7FD6A-C7A1-4F29-AEEA-98CA5F6FB68B}" destId="{D60091B2-94D1-4222-BF10-7155ADA1ACEA}" srcOrd="10" destOrd="0" presId="urn:microsoft.com/office/officeart/2005/8/layout/cycle6"/>
    <dgm:cxn modelId="{0908E48B-D114-47DF-B742-F2E512C952D5}" type="presParOf" srcId="{D7F7FD6A-C7A1-4F29-AEEA-98CA5F6FB68B}" destId="{768C28FD-C3E6-425C-ABB8-E72F991FBBB0}" srcOrd="11" destOrd="0" presId="urn:microsoft.com/office/officeart/2005/8/layout/cycle6"/>
    <dgm:cxn modelId="{C867124F-5D2A-4780-ACAA-C4849243DB60}" type="presParOf" srcId="{D7F7FD6A-C7A1-4F29-AEEA-98CA5F6FB68B}" destId="{8D1EE2D4-6586-4553-944A-6C30A442663D}" srcOrd="12" destOrd="0" presId="urn:microsoft.com/office/officeart/2005/8/layout/cycle6"/>
    <dgm:cxn modelId="{49E8B064-7446-411B-8FD6-A809E51F1C2A}" type="presParOf" srcId="{D7F7FD6A-C7A1-4F29-AEEA-98CA5F6FB68B}" destId="{9293ABAF-8316-42F2-8826-73C3F07DB168}" srcOrd="13" destOrd="0" presId="urn:microsoft.com/office/officeart/2005/8/layout/cycle6"/>
    <dgm:cxn modelId="{F231DBDF-DBE6-4912-9481-037DE0680958}" type="presParOf" srcId="{D7F7FD6A-C7A1-4F29-AEEA-98CA5F6FB68B}" destId="{A5C78E89-4FE1-41A4-9E7F-3CAA3562AA9C}" srcOrd="14" destOrd="0" presId="urn:microsoft.com/office/officeart/2005/8/layout/cycle6"/>
    <dgm:cxn modelId="{11480ED5-6198-4A61-A2EE-7239439EA607}" type="presParOf" srcId="{D7F7FD6A-C7A1-4F29-AEEA-98CA5F6FB68B}" destId="{D4883B15-D36F-4868-8597-D57388D7A84A}" srcOrd="15" destOrd="0" presId="urn:microsoft.com/office/officeart/2005/8/layout/cycle6"/>
    <dgm:cxn modelId="{99DC9E1B-845E-4B0F-A300-D434CBB5202A}" type="presParOf" srcId="{D7F7FD6A-C7A1-4F29-AEEA-98CA5F6FB68B}" destId="{E9657954-F570-4882-925A-F5206810F0E5}" srcOrd="16" destOrd="0" presId="urn:microsoft.com/office/officeart/2005/8/layout/cycle6"/>
    <dgm:cxn modelId="{58EBCD14-D57E-4486-820D-208A46C70595}" type="presParOf" srcId="{D7F7FD6A-C7A1-4F29-AEEA-98CA5F6FB68B}" destId="{538B5C7A-B072-42FA-B5A6-465280B068FA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CB36C55-3398-4D7C-8630-2DCEB1EF0BFA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A19E3DF7-9C52-44C6-9498-7C4D19F098D8}">
      <dgm:prSet phldrT="[Text]"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Mark the position for the stud taking care to match the lap of the opening. </a:t>
          </a:r>
          <a:endParaRPr lang="en-US" sz="2000" dirty="0">
            <a:latin typeface="Century Schoolbook" pitchFamily="18" charset="0"/>
          </a:endParaRPr>
        </a:p>
      </dgm:t>
    </dgm:pt>
    <dgm:pt modelId="{FE151A2F-5291-49CE-B618-1710B89D47CE}" type="parTrans" cxnId="{F2E3FE68-1810-4AEB-9507-944A0858A599}">
      <dgm:prSet/>
      <dgm:spPr/>
      <dgm:t>
        <a:bodyPr/>
        <a:lstStyle/>
        <a:p>
          <a:endParaRPr lang="en-US"/>
        </a:p>
      </dgm:t>
    </dgm:pt>
    <dgm:pt modelId="{F96EAF3A-190D-4A6B-A1CB-C8A66ADB8467}" type="sibTrans" cxnId="{F2E3FE68-1810-4AEB-9507-944A0858A599}">
      <dgm:prSet/>
      <dgm:spPr/>
      <dgm:t>
        <a:bodyPr/>
        <a:lstStyle/>
        <a:p>
          <a:endParaRPr lang="en-US"/>
        </a:p>
      </dgm:t>
    </dgm:pt>
    <dgm:pt modelId="{5BF8C0D6-8D8C-422B-8A05-A6DDB4D36906}">
      <dgm:prSet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Place the socket side of the press stud on the under-lap of the garment, </a:t>
          </a:r>
        </a:p>
      </dgm:t>
    </dgm:pt>
    <dgm:pt modelId="{7A9CD894-6C9F-408C-81E5-E08A8D07EB53}" type="parTrans" cxnId="{9A7A7AEB-3D3A-424A-A740-004FC791A025}">
      <dgm:prSet/>
      <dgm:spPr/>
      <dgm:t>
        <a:bodyPr/>
        <a:lstStyle/>
        <a:p>
          <a:endParaRPr lang="en-US"/>
        </a:p>
      </dgm:t>
    </dgm:pt>
    <dgm:pt modelId="{102BDDCB-0E30-422F-B313-4C7C07C2C56E}" type="sibTrans" cxnId="{9A7A7AEB-3D3A-424A-A740-004FC791A025}">
      <dgm:prSet/>
      <dgm:spPr/>
      <dgm:t>
        <a:bodyPr/>
        <a:lstStyle/>
        <a:p>
          <a:endParaRPr lang="en-US"/>
        </a:p>
      </dgm:t>
    </dgm:pt>
    <dgm:pt modelId="{6BF67B60-D48C-4FBA-9895-702B12BC74EB}">
      <dgm:prSet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Sew through each hole several times, going under the press stud as we sew from hole to hole. </a:t>
          </a:r>
        </a:p>
      </dgm:t>
    </dgm:pt>
    <dgm:pt modelId="{8AED88D5-5FC0-4156-B94B-F8339F6AD88B}" type="parTrans" cxnId="{145EBDBF-80C8-4199-B942-DDFF201E1D80}">
      <dgm:prSet/>
      <dgm:spPr/>
      <dgm:t>
        <a:bodyPr/>
        <a:lstStyle/>
        <a:p>
          <a:endParaRPr lang="en-US"/>
        </a:p>
      </dgm:t>
    </dgm:pt>
    <dgm:pt modelId="{81335963-8772-4E0E-928C-13115BE76B76}" type="sibTrans" cxnId="{145EBDBF-80C8-4199-B942-DDFF201E1D80}">
      <dgm:prSet/>
      <dgm:spPr/>
      <dgm:t>
        <a:bodyPr/>
        <a:lstStyle/>
        <a:p>
          <a:endParaRPr lang="en-US"/>
        </a:p>
      </dgm:t>
    </dgm:pt>
    <dgm:pt modelId="{0F653585-B094-41AB-BFDE-6D21E5541566}">
      <dgm:prSet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The stitches should not come on the right side of the garment. </a:t>
          </a:r>
        </a:p>
      </dgm:t>
    </dgm:pt>
    <dgm:pt modelId="{15B4AE76-5174-49EC-9DD9-9076294719FB}" type="parTrans" cxnId="{E925B594-FE47-4819-ACD7-1112DA7EDC6D}">
      <dgm:prSet/>
      <dgm:spPr/>
      <dgm:t>
        <a:bodyPr/>
        <a:lstStyle/>
        <a:p>
          <a:endParaRPr lang="en-US"/>
        </a:p>
      </dgm:t>
    </dgm:pt>
    <dgm:pt modelId="{CB130799-B9B2-46C9-AB12-5344299015D3}" type="sibTrans" cxnId="{E925B594-FE47-4819-ACD7-1112DA7EDC6D}">
      <dgm:prSet/>
      <dgm:spPr/>
      <dgm:t>
        <a:bodyPr/>
        <a:lstStyle/>
        <a:p>
          <a:endParaRPr lang="en-US"/>
        </a:p>
      </dgm:t>
    </dgm:pt>
    <dgm:pt modelId="{86085135-D329-4182-ABE1-AEFE22968811}">
      <dgm:prSet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Fasten the thread securely when the press stud is sewed. </a:t>
          </a:r>
        </a:p>
      </dgm:t>
    </dgm:pt>
    <dgm:pt modelId="{C59DDC75-45FC-47FA-A7F9-F0793C8A5332}" type="parTrans" cxnId="{5044D558-A1B4-46AA-A331-C22EBD2FD2C3}">
      <dgm:prSet/>
      <dgm:spPr/>
      <dgm:t>
        <a:bodyPr/>
        <a:lstStyle/>
        <a:p>
          <a:endParaRPr lang="en-US"/>
        </a:p>
      </dgm:t>
    </dgm:pt>
    <dgm:pt modelId="{33B73D5B-ADF3-4904-80F7-145771C8FAC7}" type="sibTrans" cxnId="{5044D558-A1B4-46AA-A331-C22EBD2FD2C3}">
      <dgm:prSet/>
      <dgm:spPr/>
      <dgm:t>
        <a:bodyPr/>
        <a:lstStyle/>
        <a:p>
          <a:endParaRPr lang="en-US"/>
        </a:p>
      </dgm:t>
    </dgm:pt>
    <dgm:pt modelId="{414F1630-AFE2-417C-9509-CE820EB8EC8F}">
      <dgm:prSet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Place the ball portion on the overlap</a:t>
          </a:r>
        </a:p>
      </dgm:t>
    </dgm:pt>
    <dgm:pt modelId="{2BCE22F9-04C5-424E-B9D6-5C80BAEF6BF5}" type="parTrans" cxnId="{8DDA7C5F-2F34-4721-95F4-35CCED065FC6}">
      <dgm:prSet/>
      <dgm:spPr/>
      <dgm:t>
        <a:bodyPr/>
        <a:lstStyle/>
        <a:p>
          <a:endParaRPr lang="en-US"/>
        </a:p>
      </dgm:t>
    </dgm:pt>
    <dgm:pt modelId="{AA73FD04-95BE-4A9C-B6CB-1B2F1681381E}" type="sibTrans" cxnId="{8DDA7C5F-2F34-4721-95F4-35CCED065FC6}">
      <dgm:prSet/>
      <dgm:spPr/>
      <dgm:t>
        <a:bodyPr/>
        <a:lstStyle/>
        <a:p>
          <a:endParaRPr lang="en-US"/>
        </a:p>
      </dgm:t>
    </dgm:pt>
    <dgm:pt modelId="{F85DE70C-EDC7-47B0-A5C8-D565263E74CF}">
      <dgm:prSet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To sew on the socket, align the 2 part of the press studs by putting the needle through the centres of both studs.</a:t>
          </a:r>
        </a:p>
      </dgm:t>
    </dgm:pt>
    <dgm:pt modelId="{96E599C3-87FB-4AD8-A93F-B3898370EE1E}" type="parTrans" cxnId="{B20E3E80-B115-4EED-B3F0-977C7E2A7818}">
      <dgm:prSet/>
      <dgm:spPr/>
      <dgm:t>
        <a:bodyPr/>
        <a:lstStyle/>
        <a:p>
          <a:endParaRPr lang="en-US"/>
        </a:p>
      </dgm:t>
    </dgm:pt>
    <dgm:pt modelId="{2BF81FE5-351F-4F49-868C-086C01918A48}" type="sibTrans" cxnId="{B20E3E80-B115-4EED-B3F0-977C7E2A7818}">
      <dgm:prSet/>
      <dgm:spPr/>
      <dgm:t>
        <a:bodyPr/>
        <a:lstStyle/>
        <a:p>
          <a:endParaRPr lang="en-US"/>
        </a:p>
      </dgm:t>
    </dgm:pt>
    <dgm:pt modelId="{B3B85141-F422-4CF6-BA4A-2D8ECD76E4DB}" type="pres">
      <dgm:prSet presAssocID="{ECB36C55-3398-4D7C-8630-2DCEB1EF0BFA}" presName="linearFlow" presStyleCnt="0">
        <dgm:presLayoutVars>
          <dgm:resizeHandles val="exact"/>
        </dgm:presLayoutVars>
      </dgm:prSet>
      <dgm:spPr/>
    </dgm:pt>
    <dgm:pt modelId="{702D8030-15B9-495E-9CAA-7BDD618EE7FA}" type="pres">
      <dgm:prSet presAssocID="{A19E3DF7-9C52-44C6-9498-7C4D19F098D8}" presName="node" presStyleLbl="node1" presStyleIdx="0" presStyleCnt="7" custScaleX="455907">
        <dgm:presLayoutVars>
          <dgm:bulletEnabled val="1"/>
        </dgm:presLayoutVars>
      </dgm:prSet>
      <dgm:spPr/>
    </dgm:pt>
    <dgm:pt modelId="{7AA5DFD5-A46D-454A-8A92-0A2CCB9A46E2}" type="pres">
      <dgm:prSet presAssocID="{F96EAF3A-190D-4A6B-A1CB-C8A66ADB8467}" presName="sibTrans" presStyleLbl="sibTrans2D1" presStyleIdx="0" presStyleCnt="6"/>
      <dgm:spPr/>
    </dgm:pt>
    <dgm:pt modelId="{E8137316-7BC3-4AE3-A739-EB8FCCB29812}" type="pres">
      <dgm:prSet presAssocID="{F96EAF3A-190D-4A6B-A1CB-C8A66ADB8467}" presName="connectorText" presStyleLbl="sibTrans2D1" presStyleIdx="0" presStyleCnt="6"/>
      <dgm:spPr/>
    </dgm:pt>
    <dgm:pt modelId="{C90DD07D-FB74-4276-98ED-89F460CCD3BD}" type="pres">
      <dgm:prSet presAssocID="{5BF8C0D6-8D8C-422B-8A05-A6DDB4D36906}" presName="node" presStyleLbl="node1" presStyleIdx="1" presStyleCnt="7" custScaleX="455907">
        <dgm:presLayoutVars>
          <dgm:bulletEnabled val="1"/>
        </dgm:presLayoutVars>
      </dgm:prSet>
      <dgm:spPr/>
    </dgm:pt>
    <dgm:pt modelId="{8F66CA6B-A62A-4ABE-8930-780575082D9C}" type="pres">
      <dgm:prSet presAssocID="{102BDDCB-0E30-422F-B313-4C7C07C2C56E}" presName="sibTrans" presStyleLbl="sibTrans2D1" presStyleIdx="1" presStyleCnt="6"/>
      <dgm:spPr/>
    </dgm:pt>
    <dgm:pt modelId="{1E946174-0144-452C-9E56-917153AC2D07}" type="pres">
      <dgm:prSet presAssocID="{102BDDCB-0E30-422F-B313-4C7C07C2C56E}" presName="connectorText" presStyleLbl="sibTrans2D1" presStyleIdx="1" presStyleCnt="6"/>
      <dgm:spPr/>
    </dgm:pt>
    <dgm:pt modelId="{E9C2747C-C8E6-44E3-9BFC-3B2D32C2DF85}" type="pres">
      <dgm:prSet presAssocID="{414F1630-AFE2-417C-9509-CE820EB8EC8F}" presName="node" presStyleLbl="node1" presStyleIdx="2" presStyleCnt="7" custScaleX="455907">
        <dgm:presLayoutVars>
          <dgm:bulletEnabled val="1"/>
        </dgm:presLayoutVars>
      </dgm:prSet>
      <dgm:spPr/>
    </dgm:pt>
    <dgm:pt modelId="{6B3E0817-5261-4CBC-8E33-EAF62A82FCB0}" type="pres">
      <dgm:prSet presAssocID="{AA73FD04-95BE-4A9C-B6CB-1B2F1681381E}" presName="sibTrans" presStyleLbl="sibTrans2D1" presStyleIdx="2" presStyleCnt="6"/>
      <dgm:spPr/>
    </dgm:pt>
    <dgm:pt modelId="{3E7ECEAC-25D5-4748-96CB-822C23281561}" type="pres">
      <dgm:prSet presAssocID="{AA73FD04-95BE-4A9C-B6CB-1B2F1681381E}" presName="connectorText" presStyleLbl="sibTrans2D1" presStyleIdx="2" presStyleCnt="6"/>
      <dgm:spPr/>
    </dgm:pt>
    <dgm:pt modelId="{FD8FCC97-CF0C-42CA-B322-68EB88CC5959}" type="pres">
      <dgm:prSet presAssocID="{F85DE70C-EDC7-47B0-A5C8-D565263E74CF}" presName="node" presStyleLbl="node1" presStyleIdx="3" presStyleCnt="7" custScaleX="455907">
        <dgm:presLayoutVars>
          <dgm:bulletEnabled val="1"/>
        </dgm:presLayoutVars>
      </dgm:prSet>
      <dgm:spPr/>
    </dgm:pt>
    <dgm:pt modelId="{64CD77B0-7FA1-410A-A59B-F4B5126C231C}" type="pres">
      <dgm:prSet presAssocID="{2BF81FE5-351F-4F49-868C-086C01918A48}" presName="sibTrans" presStyleLbl="sibTrans2D1" presStyleIdx="3" presStyleCnt="6"/>
      <dgm:spPr/>
    </dgm:pt>
    <dgm:pt modelId="{8A5DC0D4-9C0E-4790-8FCF-14D17E62E223}" type="pres">
      <dgm:prSet presAssocID="{2BF81FE5-351F-4F49-868C-086C01918A48}" presName="connectorText" presStyleLbl="sibTrans2D1" presStyleIdx="3" presStyleCnt="6"/>
      <dgm:spPr/>
    </dgm:pt>
    <dgm:pt modelId="{4B51F59D-74AD-413E-A18E-A73D461D4E77}" type="pres">
      <dgm:prSet presAssocID="{6BF67B60-D48C-4FBA-9895-702B12BC74EB}" presName="node" presStyleLbl="node1" presStyleIdx="4" presStyleCnt="7" custScaleX="455907">
        <dgm:presLayoutVars>
          <dgm:bulletEnabled val="1"/>
        </dgm:presLayoutVars>
      </dgm:prSet>
      <dgm:spPr/>
    </dgm:pt>
    <dgm:pt modelId="{10DE58CA-927E-4A72-B685-E8C008BB22D3}" type="pres">
      <dgm:prSet presAssocID="{81335963-8772-4E0E-928C-13115BE76B76}" presName="sibTrans" presStyleLbl="sibTrans2D1" presStyleIdx="4" presStyleCnt="6"/>
      <dgm:spPr/>
    </dgm:pt>
    <dgm:pt modelId="{526E6240-790A-4167-AEF7-FB1C043244B3}" type="pres">
      <dgm:prSet presAssocID="{81335963-8772-4E0E-928C-13115BE76B76}" presName="connectorText" presStyleLbl="sibTrans2D1" presStyleIdx="4" presStyleCnt="6"/>
      <dgm:spPr/>
    </dgm:pt>
    <dgm:pt modelId="{C1BB2DC5-BC54-408B-99B3-424D53091F07}" type="pres">
      <dgm:prSet presAssocID="{0F653585-B094-41AB-BFDE-6D21E5541566}" presName="node" presStyleLbl="node1" presStyleIdx="5" presStyleCnt="7" custScaleX="455907">
        <dgm:presLayoutVars>
          <dgm:bulletEnabled val="1"/>
        </dgm:presLayoutVars>
      </dgm:prSet>
      <dgm:spPr/>
    </dgm:pt>
    <dgm:pt modelId="{73A46AB3-3478-4AD4-A9F7-30EAD2695C58}" type="pres">
      <dgm:prSet presAssocID="{CB130799-B9B2-46C9-AB12-5344299015D3}" presName="sibTrans" presStyleLbl="sibTrans2D1" presStyleIdx="5" presStyleCnt="6"/>
      <dgm:spPr/>
    </dgm:pt>
    <dgm:pt modelId="{14273228-AC90-49B2-93A9-1F6CC1B99BED}" type="pres">
      <dgm:prSet presAssocID="{CB130799-B9B2-46C9-AB12-5344299015D3}" presName="connectorText" presStyleLbl="sibTrans2D1" presStyleIdx="5" presStyleCnt="6"/>
      <dgm:spPr/>
    </dgm:pt>
    <dgm:pt modelId="{18C76941-A928-4CD2-B1A1-9086C1F7C8D2}" type="pres">
      <dgm:prSet presAssocID="{86085135-D329-4182-ABE1-AEFE22968811}" presName="node" presStyleLbl="node1" presStyleIdx="6" presStyleCnt="7" custScaleX="455907">
        <dgm:presLayoutVars>
          <dgm:bulletEnabled val="1"/>
        </dgm:presLayoutVars>
      </dgm:prSet>
      <dgm:spPr/>
    </dgm:pt>
  </dgm:ptLst>
  <dgm:cxnLst>
    <dgm:cxn modelId="{F0D91F03-A6CB-42D8-A1AA-0F26380390BB}" type="presOf" srcId="{2BF81FE5-351F-4F49-868C-086C01918A48}" destId="{64CD77B0-7FA1-410A-A59B-F4B5126C231C}" srcOrd="0" destOrd="0" presId="urn:microsoft.com/office/officeart/2005/8/layout/process2"/>
    <dgm:cxn modelId="{81314514-C5ED-4A23-AABD-0EEB3FCAA941}" type="presOf" srcId="{CB130799-B9B2-46C9-AB12-5344299015D3}" destId="{73A46AB3-3478-4AD4-A9F7-30EAD2695C58}" srcOrd="0" destOrd="0" presId="urn:microsoft.com/office/officeart/2005/8/layout/process2"/>
    <dgm:cxn modelId="{F6CF4C15-AB33-4004-B215-0A18570A65D9}" type="presOf" srcId="{5BF8C0D6-8D8C-422B-8A05-A6DDB4D36906}" destId="{C90DD07D-FB74-4276-98ED-89F460CCD3BD}" srcOrd="0" destOrd="0" presId="urn:microsoft.com/office/officeart/2005/8/layout/process2"/>
    <dgm:cxn modelId="{0858C515-0F2C-46BB-A41B-90EABF384BB2}" type="presOf" srcId="{AA73FD04-95BE-4A9C-B6CB-1B2F1681381E}" destId="{3E7ECEAC-25D5-4748-96CB-822C23281561}" srcOrd="1" destOrd="0" presId="urn:microsoft.com/office/officeart/2005/8/layout/process2"/>
    <dgm:cxn modelId="{8DDA7C5F-2F34-4721-95F4-35CCED065FC6}" srcId="{ECB36C55-3398-4D7C-8630-2DCEB1EF0BFA}" destId="{414F1630-AFE2-417C-9509-CE820EB8EC8F}" srcOrd="2" destOrd="0" parTransId="{2BCE22F9-04C5-424E-B9D6-5C80BAEF6BF5}" sibTransId="{AA73FD04-95BE-4A9C-B6CB-1B2F1681381E}"/>
    <dgm:cxn modelId="{5442D165-0174-4E4C-B570-219833A88420}" type="presOf" srcId="{414F1630-AFE2-417C-9509-CE820EB8EC8F}" destId="{E9C2747C-C8E6-44E3-9BFC-3B2D32C2DF85}" srcOrd="0" destOrd="0" presId="urn:microsoft.com/office/officeart/2005/8/layout/process2"/>
    <dgm:cxn modelId="{F2E3FE68-1810-4AEB-9507-944A0858A599}" srcId="{ECB36C55-3398-4D7C-8630-2DCEB1EF0BFA}" destId="{A19E3DF7-9C52-44C6-9498-7C4D19F098D8}" srcOrd="0" destOrd="0" parTransId="{FE151A2F-5291-49CE-B618-1710B89D47CE}" sibTransId="{F96EAF3A-190D-4A6B-A1CB-C8A66ADB8467}"/>
    <dgm:cxn modelId="{ECBD9654-71A9-4A61-800C-D4DC7B3A176B}" type="presOf" srcId="{A19E3DF7-9C52-44C6-9498-7C4D19F098D8}" destId="{702D8030-15B9-495E-9CAA-7BDD618EE7FA}" srcOrd="0" destOrd="0" presId="urn:microsoft.com/office/officeart/2005/8/layout/process2"/>
    <dgm:cxn modelId="{5500F375-B3EA-4FF5-8DB4-D84D94E47470}" type="presOf" srcId="{AA73FD04-95BE-4A9C-B6CB-1B2F1681381E}" destId="{6B3E0817-5261-4CBC-8E33-EAF62A82FCB0}" srcOrd="0" destOrd="0" presId="urn:microsoft.com/office/officeart/2005/8/layout/process2"/>
    <dgm:cxn modelId="{5044D558-A1B4-46AA-A331-C22EBD2FD2C3}" srcId="{ECB36C55-3398-4D7C-8630-2DCEB1EF0BFA}" destId="{86085135-D329-4182-ABE1-AEFE22968811}" srcOrd="6" destOrd="0" parTransId="{C59DDC75-45FC-47FA-A7F9-F0793C8A5332}" sibTransId="{33B73D5B-ADF3-4904-80F7-145771C8FAC7}"/>
    <dgm:cxn modelId="{43B1D95A-C85E-480F-BFC3-6C633FC326BF}" type="presOf" srcId="{6BF67B60-D48C-4FBA-9895-702B12BC74EB}" destId="{4B51F59D-74AD-413E-A18E-A73D461D4E77}" srcOrd="0" destOrd="0" presId="urn:microsoft.com/office/officeart/2005/8/layout/process2"/>
    <dgm:cxn modelId="{B20E3E80-B115-4EED-B3F0-977C7E2A7818}" srcId="{ECB36C55-3398-4D7C-8630-2DCEB1EF0BFA}" destId="{F85DE70C-EDC7-47B0-A5C8-D565263E74CF}" srcOrd="3" destOrd="0" parTransId="{96E599C3-87FB-4AD8-A93F-B3898370EE1E}" sibTransId="{2BF81FE5-351F-4F49-868C-086C01918A48}"/>
    <dgm:cxn modelId="{61AE1B8F-F678-4ECF-93F7-B5D4D5A5EC99}" type="presOf" srcId="{0F653585-B094-41AB-BFDE-6D21E5541566}" destId="{C1BB2DC5-BC54-408B-99B3-424D53091F07}" srcOrd="0" destOrd="0" presId="urn:microsoft.com/office/officeart/2005/8/layout/process2"/>
    <dgm:cxn modelId="{E925B594-FE47-4819-ACD7-1112DA7EDC6D}" srcId="{ECB36C55-3398-4D7C-8630-2DCEB1EF0BFA}" destId="{0F653585-B094-41AB-BFDE-6D21E5541566}" srcOrd="5" destOrd="0" parTransId="{15B4AE76-5174-49EC-9DD9-9076294719FB}" sibTransId="{CB130799-B9B2-46C9-AB12-5344299015D3}"/>
    <dgm:cxn modelId="{0DF4E398-F681-45FF-9A22-C737EE5115B9}" type="presOf" srcId="{81335963-8772-4E0E-928C-13115BE76B76}" destId="{10DE58CA-927E-4A72-B685-E8C008BB22D3}" srcOrd="0" destOrd="0" presId="urn:microsoft.com/office/officeart/2005/8/layout/process2"/>
    <dgm:cxn modelId="{0B5A479B-5421-42B0-8DB1-F464065E5941}" type="presOf" srcId="{102BDDCB-0E30-422F-B313-4C7C07C2C56E}" destId="{8F66CA6B-A62A-4ABE-8930-780575082D9C}" srcOrd="0" destOrd="0" presId="urn:microsoft.com/office/officeart/2005/8/layout/process2"/>
    <dgm:cxn modelId="{8348B5A2-9B38-4181-AD8A-115C5877339F}" type="presOf" srcId="{F96EAF3A-190D-4A6B-A1CB-C8A66ADB8467}" destId="{E8137316-7BC3-4AE3-A739-EB8FCCB29812}" srcOrd="1" destOrd="0" presId="urn:microsoft.com/office/officeart/2005/8/layout/process2"/>
    <dgm:cxn modelId="{1C7D0BAD-C4EE-4EC2-8628-385684F82CFA}" type="presOf" srcId="{ECB36C55-3398-4D7C-8630-2DCEB1EF0BFA}" destId="{B3B85141-F422-4CF6-BA4A-2D8ECD76E4DB}" srcOrd="0" destOrd="0" presId="urn:microsoft.com/office/officeart/2005/8/layout/process2"/>
    <dgm:cxn modelId="{A01BFCAD-3BF7-4BB6-BEF6-B9564260849D}" type="presOf" srcId="{102BDDCB-0E30-422F-B313-4C7C07C2C56E}" destId="{1E946174-0144-452C-9E56-917153AC2D07}" srcOrd="1" destOrd="0" presId="urn:microsoft.com/office/officeart/2005/8/layout/process2"/>
    <dgm:cxn modelId="{439B3FB8-A464-42D2-A216-7BFA411036E1}" type="presOf" srcId="{81335963-8772-4E0E-928C-13115BE76B76}" destId="{526E6240-790A-4167-AEF7-FB1C043244B3}" srcOrd="1" destOrd="0" presId="urn:microsoft.com/office/officeart/2005/8/layout/process2"/>
    <dgm:cxn modelId="{49E0D4BC-4F84-47C0-8819-90A8C2D6F7F8}" type="presOf" srcId="{2BF81FE5-351F-4F49-868C-086C01918A48}" destId="{8A5DC0D4-9C0E-4790-8FCF-14D17E62E223}" srcOrd="1" destOrd="0" presId="urn:microsoft.com/office/officeart/2005/8/layout/process2"/>
    <dgm:cxn modelId="{145EBDBF-80C8-4199-B942-DDFF201E1D80}" srcId="{ECB36C55-3398-4D7C-8630-2DCEB1EF0BFA}" destId="{6BF67B60-D48C-4FBA-9895-702B12BC74EB}" srcOrd="4" destOrd="0" parTransId="{8AED88D5-5FC0-4156-B94B-F8339F6AD88B}" sibTransId="{81335963-8772-4E0E-928C-13115BE76B76}"/>
    <dgm:cxn modelId="{AE9B0FDE-331B-4FF2-8F7F-9FC4A569410E}" type="presOf" srcId="{F96EAF3A-190D-4A6B-A1CB-C8A66ADB8467}" destId="{7AA5DFD5-A46D-454A-8A92-0A2CCB9A46E2}" srcOrd="0" destOrd="0" presId="urn:microsoft.com/office/officeart/2005/8/layout/process2"/>
    <dgm:cxn modelId="{1712E8E1-4473-4951-9606-855540488856}" type="presOf" srcId="{F85DE70C-EDC7-47B0-A5C8-D565263E74CF}" destId="{FD8FCC97-CF0C-42CA-B322-68EB88CC5959}" srcOrd="0" destOrd="0" presId="urn:microsoft.com/office/officeart/2005/8/layout/process2"/>
    <dgm:cxn modelId="{9A7A7AEB-3D3A-424A-A740-004FC791A025}" srcId="{ECB36C55-3398-4D7C-8630-2DCEB1EF0BFA}" destId="{5BF8C0D6-8D8C-422B-8A05-A6DDB4D36906}" srcOrd="1" destOrd="0" parTransId="{7A9CD894-6C9F-408C-81E5-E08A8D07EB53}" sibTransId="{102BDDCB-0E30-422F-B313-4C7C07C2C56E}"/>
    <dgm:cxn modelId="{393062EC-F53F-469C-8FE6-F0EA704179DF}" type="presOf" srcId="{CB130799-B9B2-46C9-AB12-5344299015D3}" destId="{14273228-AC90-49B2-93A9-1F6CC1B99BED}" srcOrd="1" destOrd="0" presId="urn:microsoft.com/office/officeart/2005/8/layout/process2"/>
    <dgm:cxn modelId="{EFCF22FF-B26B-4B11-8A98-F497D2A7FD67}" type="presOf" srcId="{86085135-D329-4182-ABE1-AEFE22968811}" destId="{18C76941-A928-4CD2-B1A1-9086C1F7C8D2}" srcOrd="0" destOrd="0" presId="urn:microsoft.com/office/officeart/2005/8/layout/process2"/>
    <dgm:cxn modelId="{60C65746-EEA6-4499-99AE-62025D36F579}" type="presParOf" srcId="{B3B85141-F422-4CF6-BA4A-2D8ECD76E4DB}" destId="{702D8030-15B9-495E-9CAA-7BDD618EE7FA}" srcOrd="0" destOrd="0" presId="urn:microsoft.com/office/officeart/2005/8/layout/process2"/>
    <dgm:cxn modelId="{9A8EBFAB-2765-42F3-A1C8-C8A6622B72C1}" type="presParOf" srcId="{B3B85141-F422-4CF6-BA4A-2D8ECD76E4DB}" destId="{7AA5DFD5-A46D-454A-8A92-0A2CCB9A46E2}" srcOrd="1" destOrd="0" presId="urn:microsoft.com/office/officeart/2005/8/layout/process2"/>
    <dgm:cxn modelId="{B64A2B94-3016-4552-B677-EF9D77479876}" type="presParOf" srcId="{7AA5DFD5-A46D-454A-8A92-0A2CCB9A46E2}" destId="{E8137316-7BC3-4AE3-A739-EB8FCCB29812}" srcOrd="0" destOrd="0" presId="urn:microsoft.com/office/officeart/2005/8/layout/process2"/>
    <dgm:cxn modelId="{A3420DBD-8F26-4EDC-955A-7BEC92884BE8}" type="presParOf" srcId="{B3B85141-F422-4CF6-BA4A-2D8ECD76E4DB}" destId="{C90DD07D-FB74-4276-98ED-89F460CCD3BD}" srcOrd="2" destOrd="0" presId="urn:microsoft.com/office/officeart/2005/8/layout/process2"/>
    <dgm:cxn modelId="{36B43570-8E70-4312-8CF3-A314B0347478}" type="presParOf" srcId="{B3B85141-F422-4CF6-BA4A-2D8ECD76E4DB}" destId="{8F66CA6B-A62A-4ABE-8930-780575082D9C}" srcOrd="3" destOrd="0" presId="urn:microsoft.com/office/officeart/2005/8/layout/process2"/>
    <dgm:cxn modelId="{F602509B-03EF-4090-9113-D40701240479}" type="presParOf" srcId="{8F66CA6B-A62A-4ABE-8930-780575082D9C}" destId="{1E946174-0144-452C-9E56-917153AC2D07}" srcOrd="0" destOrd="0" presId="urn:microsoft.com/office/officeart/2005/8/layout/process2"/>
    <dgm:cxn modelId="{1E1DA1C8-C2FC-4EFC-9B62-066209B78D3A}" type="presParOf" srcId="{B3B85141-F422-4CF6-BA4A-2D8ECD76E4DB}" destId="{E9C2747C-C8E6-44E3-9BFC-3B2D32C2DF85}" srcOrd="4" destOrd="0" presId="urn:microsoft.com/office/officeart/2005/8/layout/process2"/>
    <dgm:cxn modelId="{C4A155FD-53D9-4685-94D6-C3BC151B4E03}" type="presParOf" srcId="{B3B85141-F422-4CF6-BA4A-2D8ECD76E4DB}" destId="{6B3E0817-5261-4CBC-8E33-EAF62A82FCB0}" srcOrd="5" destOrd="0" presId="urn:microsoft.com/office/officeart/2005/8/layout/process2"/>
    <dgm:cxn modelId="{135088C8-945B-416F-80A1-9B47016FCCC0}" type="presParOf" srcId="{6B3E0817-5261-4CBC-8E33-EAF62A82FCB0}" destId="{3E7ECEAC-25D5-4748-96CB-822C23281561}" srcOrd="0" destOrd="0" presId="urn:microsoft.com/office/officeart/2005/8/layout/process2"/>
    <dgm:cxn modelId="{1CD1B8E4-6FE7-47C3-904C-F565455E7AE3}" type="presParOf" srcId="{B3B85141-F422-4CF6-BA4A-2D8ECD76E4DB}" destId="{FD8FCC97-CF0C-42CA-B322-68EB88CC5959}" srcOrd="6" destOrd="0" presId="urn:microsoft.com/office/officeart/2005/8/layout/process2"/>
    <dgm:cxn modelId="{BBB39376-8543-4188-9EEE-64DFCCE4FC65}" type="presParOf" srcId="{B3B85141-F422-4CF6-BA4A-2D8ECD76E4DB}" destId="{64CD77B0-7FA1-410A-A59B-F4B5126C231C}" srcOrd="7" destOrd="0" presId="urn:microsoft.com/office/officeart/2005/8/layout/process2"/>
    <dgm:cxn modelId="{EB64A682-8B89-4CD8-9C9A-D125677BC0A4}" type="presParOf" srcId="{64CD77B0-7FA1-410A-A59B-F4B5126C231C}" destId="{8A5DC0D4-9C0E-4790-8FCF-14D17E62E223}" srcOrd="0" destOrd="0" presId="urn:microsoft.com/office/officeart/2005/8/layout/process2"/>
    <dgm:cxn modelId="{7FBBBF44-D4B9-41C1-95C6-8E70E45B61CD}" type="presParOf" srcId="{B3B85141-F422-4CF6-BA4A-2D8ECD76E4DB}" destId="{4B51F59D-74AD-413E-A18E-A73D461D4E77}" srcOrd="8" destOrd="0" presId="urn:microsoft.com/office/officeart/2005/8/layout/process2"/>
    <dgm:cxn modelId="{0FB903A3-2EFC-4E24-9049-171AD3D4AEAC}" type="presParOf" srcId="{B3B85141-F422-4CF6-BA4A-2D8ECD76E4DB}" destId="{10DE58CA-927E-4A72-B685-E8C008BB22D3}" srcOrd="9" destOrd="0" presId="urn:microsoft.com/office/officeart/2005/8/layout/process2"/>
    <dgm:cxn modelId="{8A545A28-282B-418F-A1C0-F6319B3DB0BF}" type="presParOf" srcId="{10DE58CA-927E-4A72-B685-E8C008BB22D3}" destId="{526E6240-790A-4167-AEF7-FB1C043244B3}" srcOrd="0" destOrd="0" presId="urn:microsoft.com/office/officeart/2005/8/layout/process2"/>
    <dgm:cxn modelId="{CC40D8EE-AE60-4898-B74C-3E65C2E4A9C0}" type="presParOf" srcId="{B3B85141-F422-4CF6-BA4A-2D8ECD76E4DB}" destId="{C1BB2DC5-BC54-408B-99B3-424D53091F07}" srcOrd="10" destOrd="0" presId="urn:microsoft.com/office/officeart/2005/8/layout/process2"/>
    <dgm:cxn modelId="{4ECA2539-F0DD-49C3-B8DB-54036C8AB755}" type="presParOf" srcId="{B3B85141-F422-4CF6-BA4A-2D8ECD76E4DB}" destId="{73A46AB3-3478-4AD4-A9F7-30EAD2695C58}" srcOrd="11" destOrd="0" presId="urn:microsoft.com/office/officeart/2005/8/layout/process2"/>
    <dgm:cxn modelId="{F67EABFD-4C4A-4520-A849-4CC284923567}" type="presParOf" srcId="{73A46AB3-3478-4AD4-A9F7-30EAD2695C58}" destId="{14273228-AC90-49B2-93A9-1F6CC1B99BED}" srcOrd="0" destOrd="0" presId="urn:microsoft.com/office/officeart/2005/8/layout/process2"/>
    <dgm:cxn modelId="{D868CDB1-5EBF-4651-905C-CE01596B3C4D}" type="presParOf" srcId="{B3B85141-F422-4CF6-BA4A-2D8ECD76E4DB}" destId="{18C76941-A928-4CD2-B1A1-9086C1F7C8D2}" srcOrd="1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6E49835-8546-41A2-A3AE-D4956F1EBF6C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F9DFD912-50B8-4086-882F-9745538CD850}">
      <dgm:prSet phldrT="[Text]" custT="1"/>
      <dgm:spPr/>
      <dgm:t>
        <a:bodyPr/>
        <a:lstStyle/>
        <a:p>
          <a:r>
            <a:rPr lang="en-IN" sz="2200" dirty="0">
              <a:latin typeface="Century Schoolbook" pitchFamily="18" charset="0"/>
            </a:rPr>
            <a:t>Align the lower end of the zip so that it tucks into the hem.</a:t>
          </a:r>
          <a:endParaRPr lang="en-US" sz="2200" dirty="0">
            <a:latin typeface="Century Schoolbook" pitchFamily="18" charset="0"/>
          </a:endParaRPr>
        </a:p>
      </dgm:t>
    </dgm:pt>
    <dgm:pt modelId="{CC55950E-DF1D-442B-9609-E1AB9990BBA7}" type="parTrans" cxnId="{6BC3EF10-C4B0-432E-A34D-62776B00B6F8}">
      <dgm:prSet/>
      <dgm:spPr/>
      <dgm:t>
        <a:bodyPr/>
        <a:lstStyle/>
        <a:p>
          <a:endParaRPr lang="en-US"/>
        </a:p>
      </dgm:t>
    </dgm:pt>
    <dgm:pt modelId="{A96B64A3-06E4-4CC8-BC3C-6C60180C9178}" type="sibTrans" cxnId="{6BC3EF10-C4B0-432E-A34D-62776B00B6F8}">
      <dgm:prSet/>
      <dgm:spPr/>
      <dgm:t>
        <a:bodyPr/>
        <a:lstStyle/>
        <a:p>
          <a:endParaRPr lang="en-US"/>
        </a:p>
      </dgm:t>
    </dgm:pt>
    <dgm:pt modelId="{03062295-52CD-4FCD-A7F6-531EE3B00BE8}">
      <dgm:prSet custT="1"/>
      <dgm:spPr/>
      <dgm:t>
        <a:bodyPr/>
        <a:lstStyle/>
        <a:p>
          <a:r>
            <a:rPr lang="en-IN" sz="2200" dirty="0">
              <a:latin typeface="Century Schoolbook" pitchFamily="18" charset="0"/>
            </a:rPr>
            <a:t>Always try to pin from the bottom of the zip upwards.</a:t>
          </a:r>
        </a:p>
      </dgm:t>
    </dgm:pt>
    <dgm:pt modelId="{F63DB637-D61D-4691-861D-2964D7431B29}" type="parTrans" cxnId="{26486EE8-5B84-48C1-A970-FFB9BF5A92D4}">
      <dgm:prSet/>
      <dgm:spPr/>
      <dgm:t>
        <a:bodyPr/>
        <a:lstStyle/>
        <a:p>
          <a:endParaRPr lang="en-US"/>
        </a:p>
      </dgm:t>
    </dgm:pt>
    <dgm:pt modelId="{75E17634-4A1F-4AA3-B39F-A77585E8F01D}" type="sibTrans" cxnId="{26486EE8-5B84-48C1-A970-FFB9BF5A92D4}">
      <dgm:prSet/>
      <dgm:spPr/>
      <dgm:t>
        <a:bodyPr/>
        <a:lstStyle/>
        <a:p>
          <a:endParaRPr lang="en-US"/>
        </a:p>
      </dgm:t>
    </dgm:pt>
    <dgm:pt modelId="{9E5CA20E-2966-4923-A72C-E33F4BDFB223}">
      <dgm:prSet custT="1"/>
      <dgm:spPr/>
      <dgm:t>
        <a:bodyPr/>
        <a:lstStyle/>
        <a:p>
          <a:r>
            <a:rPr lang="en-IN" sz="2200" dirty="0">
              <a:latin typeface="Century Schoolbook" pitchFamily="18" charset="0"/>
            </a:rPr>
            <a:t>Tack each side of the zip opening and then press the seam before putting in the zip. Fold the facing and hem down over the tapes.</a:t>
          </a:r>
        </a:p>
      </dgm:t>
    </dgm:pt>
    <dgm:pt modelId="{6CAA58CE-8874-4887-9482-D3816879EE52}" type="parTrans" cxnId="{70DD1134-94A6-409E-8BEC-12F80A93D745}">
      <dgm:prSet/>
      <dgm:spPr/>
      <dgm:t>
        <a:bodyPr/>
        <a:lstStyle/>
        <a:p>
          <a:endParaRPr lang="en-US"/>
        </a:p>
      </dgm:t>
    </dgm:pt>
    <dgm:pt modelId="{23B6B307-7538-48AE-8E23-D127D66540AD}" type="sibTrans" cxnId="{70DD1134-94A6-409E-8BEC-12F80A93D745}">
      <dgm:prSet/>
      <dgm:spPr/>
      <dgm:t>
        <a:bodyPr/>
        <a:lstStyle/>
        <a:p>
          <a:endParaRPr lang="en-US"/>
        </a:p>
      </dgm:t>
    </dgm:pt>
    <dgm:pt modelId="{7C297DE4-0D61-4CD4-A925-D2C1F3BEA302}">
      <dgm:prSet custT="1"/>
      <dgm:spPr/>
      <dgm:t>
        <a:bodyPr/>
        <a:lstStyle/>
        <a:p>
          <a:r>
            <a:rPr lang="en-IN" sz="2200" dirty="0">
              <a:latin typeface="Century Schoolbook" pitchFamily="18" charset="0"/>
            </a:rPr>
            <a:t>To stitch the rest of the seam, first close the zip. </a:t>
          </a:r>
        </a:p>
      </dgm:t>
    </dgm:pt>
    <dgm:pt modelId="{26B81F49-77C8-4072-868C-7DED36ABF1BF}" type="parTrans" cxnId="{B076A292-52FE-4FDE-A388-D06051F6F027}">
      <dgm:prSet/>
      <dgm:spPr/>
      <dgm:t>
        <a:bodyPr/>
        <a:lstStyle/>
        <a:p>
          <a:endParaRPr lang="en-US"/>
        </a:p>
      </dgm:t>
    </dgm:pt>
    <dgm:pt modelId="{6F7D5599-FCE1-4F0E-8602-CFC19A8435C7}" type="sibTrans" cxnId="{B076A292-52FE-4FDE-A388-D06051F6F027}">
      <dgm:prSet/>
      <dgm:spPr/>
      <dgm:t>
        <a:bodyPr/>
        <a:lstStyle/>
        <a:p>
          <a:endParaRPr lang="en-US"/>
        </a:p>
      </dgm:t>
    </dgm:pt>
    <dgm:pt modelId="{59E7C9CC-E897-4807-BAD0-52B9BA420B3D}">
      <dgm:prSet custT="1"/>
      <dgm:spPr/>
      <dgm:t>
        <a:bodyPr/>
        <a:lstStyle/>
        <a:p>
          <a:r>
            <a:rPr lang="en-IN" sz="2200" dirty="0">
              <a:latin typeface="Century Schoolbook" pitchFamily="18" charset="0"/>
            </a:rPr>
            <a:t>Finish off the seam in the appropriate way for the fabric.</a:t>
          </a:r>
        </a:p>
      </dgm:t>
    </dgm:pt>
    <dgm:pt modelId="{44B0F483-FC3C-4EB8-9EEA-D1EC86E6BA1A}" type="parTrans" cxnId="{53D64DC6-D58B-44F8-8B4E-201450829D86}">
      <dgm:prSet/>
      <dgm:spPr/>
      <dgm:t>
        <a:bodyPr/>
        <a:lstStyle/>
        <a:p>
          <a:endParaRPr lang="en-US"/>
        </a:p>
      </dgm:t>
    </dgm:pt>
    <dgm:pt modelId="{6B5E256B-695B-44F6-8E86-68980CCE7C5C}" type="sibTrans" cxnId="{53D64DC6-D58B-44F8-8B4E-201450829D86}">
      <dgm:prSet/>
      <dgm:spPr/>
      <dgm:t>
        <a:bodyPr/>
        <a:lstStyle/>
        <a:p>
          <a:endParaRPr lang="en-US"/>
        </a:p>
      </dgm:t>
    </dgm:pt>
    <dgm:pt modelId="{506BEBE9-0D6A-4BD4-A040-C69C36841639}" type="pres">
      <dgm:prSet presAssocID="{B6E49835-8546-41A2-A3AE-D4956F1EBF6C}" presName="linearFlow" presStyleCnt="0">
        <dgm:presLayoutVars>
          <dgm:resizeHandles val="exact"/>
        </dgm:presLayoutVars>
      </dgm:prSet>
      <dgm:spPr/>
    </dgm:pt>
    <dgm:pt modelId="{B0D6A4A2-EC0F-45DB-BD72-AC00A4A83972}" type="pres">
      <dgm:prSet presAssocID="{F9DFD912-50B8-4086-882F-9745538CD850}" presName="node" presStyleLbl="node1" presStyleIdx="0" presStyleCnt="5" custScaleX="307447">
        <dgm:presLayoutVars>
          <dgm:bulletEnabled val="1"/>
        </dgm:presLayoutVars>
      </dgm:prSet>
      <dgm:spPr/>
    </dgm:pt>
    <dgm:pt modelId="{8A3D15B9-C9BE-43D4-A034-2FE1B1029347}" type="pres">
      <dgm:prSet presAssocID="{A96B64A3-06E4-4CC8-BC3C-6C60180C9178}" presName="sibTrans" presStyleLbl="sibTrans2D1" presStyleIdx="0" presStyleCnt="4"/>
      <dgm:spPr/>
    </dgm:pt>
    <dgm:pt modelId="{180A17E6-29FD-4730-9558-B2D5B4E95BA1}" type="pres">
      <dgm:prSet presAssocID="{A96B64A3-06E4-4CC8-BC3C-6C60180C9178}" presName="connectorText" presStyleLbl="sibTrans2D1" presStyleIdx="0" presStyleCnt="4"/>
      <dgm:spPr/>
    </dgm:pt>
    <dgm:pt modelId="{D0ACE80D-0303-43EB-A92E-E26FA473342B}" type="pres">
      <dgm:prSet presAssocID="{03062295-52CD-4FCD-A7F6-531EE3B00BE8}" presName="node" presStyleLbl="node1" presStyleIdx="1" presStyleCnt="5" custScaleX="307447">
        <dgm:presLayoutVars>
          <dgm:bulletEnabled val="1"/>
        </dgm:presLayoutVars>
      </dgm:prSet>
      <dgm:spPr/>
    </dgm:pt>
    <dgm:pt modelId="{7E1354F1-74BB-4603-9625-1750A12AD261}" type="pres">
      <dgm:prSet presAssocID="{75E17634-4A1F-4AA3-B39F-A77585E8F01D}" presName="sibTrans" presStyleLbl="sibTrans2D1" presStyleIdx="1" presStyleCnt="4"/>
      <dgm:spPr/>
    </dgm:pt>
    <dgm:pt modelId="{C1A85CBD-0C7C-4770-9A96-2E4197AAB590}" type="pres">
      <dgm:prSet presAssocID="{75E17634-4A1F-4AA3-B39F-A77585E8F01D}" presName="connectorText" presStyleLbl="sibTrans2D1" presStyleIdx="1" presStyleCnt="4"/>
      <dgm:spPr/>
    </dgm:pt>
    <dgm:pt modelId="{4415B186-AD8F-424B-B0D6-AEF2813DEA03}" type="pres">
      <dgm:prSet presAssocID="{9E5CA20E-2966-4923-A72C-E33F4BDFB223}" presName="node" presStyleLbl="node1" presStyleIdx="2" presStyleCnt="5" custScaleX="307447">
        <dgm:presLayoutVars>
          <dgm:bulletEnabled val="1"/>
        </dgm:presLayoutVars>
      </dgm:prSet>
      <dgm:spPr/>
    </dgm:pt>
    <dgm:pt modelId="{437A02AE-BDCC-44B7-B2AE-3B88F607AB39}" type="pres">
      <dgm:prSet presAssocID="{23B6B307-7538-48AE-8E23-D127D66540AD}" presName="sibTrans" presStyleLbl="sibTrans2D1" presStyleIdx="2" presStyleCnt="4"/>
      <dgm:spPr/>
    </dgm:pt>
    <dgm:pt modelId="{50923010-DCF1-41D9-BDF1-246BDA56B522}" type="pres">
      <dgm:prSet presAssocID="{23B6B307-7538-48AE-8E23-D127D66540AD}" presName="connectorText" presStyleLbl="sibTrans2D1" presStyleIdx="2" presStyleCnt="4"/>
      <dgm:spPr/>
    </dgm:pt>
    <dgm:pt modelId="{5084AAC4-5D06-4026-9147-5BCD86DC53F0}" type="pres">
      <dgm:prSet presAssocID="{7C297DE4-0D61-4CD4-A925-D2C1F3BEA302}" presName="node" presStyleLbl="node1" presStyleIdx="3" presStyleCnt="5" custScaleX="307447">
        <dgm:presLayoutVars>
          <dgm:bulletEnabled val="1"/>
        </dgm:presLayoutVars>
      </dgm:prSet>
      <dgm:spPr/>
    </dgm:pt>
    <dgm:pt modelId="{48AB54A8-F22E-442A-96D5-017EAC2083EF}" type="pres">
      <dgm:prSet presAssocID="{6F7D5599-FCE1-4F0E-8602-CFC19A8435C7}" presName="sibTrans" presStyleLbl="sibTrans2D1" presStyleIdx="3" presStyleCnt="4"/>
      <dgm:spPr/>
    </dgm:pt>
    <dgm:pt modelId="{75282ADA-B5A0-41D8-92AE-465205C82F6F}" type="pres">
      <dgm:prSet presAssocID="{6F7D5599-FCE1-4F0E-8602-CFC19A8435C7}" presName="connectorText" presStyleLbl="sibTrans2D1" presStyleIdx="3" presStyleCnt="4"/>
      <dgm:spPr/>
    </dgm:pt>
    <dgm:pt modelId="{AD540F29-07E4-4594-BE02-48B1B1A93079}" type="pres">
      <dgm:prSet presAssocID="{59E7C9CC-E897-4807-BAD0-52B9BA420B3D}" presName="node" presStyleLbl="node1" presStyleIdx="4" presStyleCnt="5" custScaleX="307447">
        <dgm:presLayoutVars>
          <dgm:bulletEnabled val="1"/>
        </dgm:presLayoutVars>
      </dgm:prSet>
      <dgm:spPr/>
    </dgm:pt>
  </dgm:ptLst>
  <dgm:cxnLst>
    <dgm:cxn modelId="{6BC3EF10-C4B0-432E-A34D-62776B00B6F8}" srcId="{B6E49835-8546-41A2-A3AE-D4956F1EBF6C}" destId="{F9DFD912-50B8-4086-882F-9745538CD850}" srcOrd="0" destOrd="0" parTransId="{CC55950E-DF1D-442B-9609-E1AB9990BBA7}" sibTransId="{A96B64A3-06E4-4CC8-BC3C-6C60180C9178}"/>
    <dgm:cxn modelId="{40434415-97CD-4738-A468-AA940D53BF99}" type="presOf" srcId="{F9DFD912-50B8-4086-882F-9745538CD850}" destId="{B0D6A4A2-EC0F-45DB-BD72-AC00A4A83972}" srcOrd="0" destOrd="0" presId="urn:microsoft.com/office/officeart/2005/8/layout/process2"/>
    <dgm:cxn modelId="{70DD1134-94A6-409E-8BEC-12F80A93D745}" srcId="{B6E49835-8546-41A2-A3AE-D4956F1EBF6C}" destId="{9E5CA20E-2966-4923-A72C-E33F4BDFB223}" srcOrd="2" destOrd="0" parTransId="{6CAA58CE-8874-4887-9482-D3816879EE52}" sibTransId="{23B6B307-7538-48AE-8E23-D127D66540AD}"/>
    <dgm:cxn modelId="{C7F5C834-953C-4AE8-9DD9-40496F549F03}" type="presOf" srcId="{6F7D5599-FCE1-4F0E-8602-CFC19A8435C7}" destId="{75282ADA-B5A0-41D8-92AE-465205C82F6F}" srcOrd="1" destOrd="0" presId="urn:microsoft.com/office/officeart/2005/8/layout/process2"/>
    <dgm:cxn modelId="{FF72AA38-8749-42A1-9629-17E1409CB6C6}" type="presOf" srcId="{6F7D5599-FCE1-4F0E-8602-CFC19A8435C7}" destId="{48AB54A8-F22E-442A-96D5-017EAC2083EF}" srcOrd="0" destOrd="0" presId="urn:microsoft.com/office/officeart/2005/8/layout/process2"/>
    <dgm:cxn modelId="{426BA53E-9FC3-4D49-AF31-E5401A3AC66A}" type="presOf" srcId="{75E17634-4A1F-4AA3-B39F-A77585E8F01D}" destId="{7E1354F1-74BB-4603-9625-1750A12AD261}" srcOrd="0" destOrd="0" presId="urn:microsoft.com/office/officeart/2005/8/layout/process2"/>
    <dgm:cxn modelId="{A1879D4E-7897-4CED-B757-9A88F50D2869}" type="presOf" srcId="{03062295-52CD-4FCD-A7F6-531EE3B00BE8}" destId="{D0ACE80D-0303-43EB-A92E-E26FA473342B}" srcOrd="0" destOrd="0" presId="urn:microsoft.com/office/officeart/2005/8/layout/process2"/>
    <dgm:cxn modelId="{751AFE70-A40B-40D9-9B3D-4AC9F76F34CF}" type="presOf" srcId="{B6E49835-8546-41A2-A3AE-D4956F1EBF6C}" destId="{506BEBE9-0D6A-4BD4-A040-C69C36841639}" srcOrd="0" destOrd="0" presId="urn:microsoft.com/office/officeart/2005/8/layout/process2"/>
    <dgm:cxn modelId="{0EB14171-8387-471E-897D-2FD0E597A5F1}" type="presOf" srcId="{75E17634-4A1F-4AA3-B39F-A77585E8F01D}" destId="{C1A85CBD-0C7C-4770-9A96-2E4197AAB590}" srcOrd="1" destOrd="0" presId="urn:microsoft.com/office/officeart/2005/8/layout/process2"/>
    <dgm:cxn modelId="{02B0BB54-34F1-46A5-912D-54C88BF3F547}" type="presOf" srcId="{7C297DE4-0D61-4CD4-A925-D2C1F3BEA302}" destId="{5084AAC4-5D06-4026-9147-5BCD86DC53F0}" srcOrd="0" destOrd="0" presId="urn:microsoft.com/office/officeart/2005/8/layout/process2"/>
    <dgm:cxn modelId="{EEB7C954-440D-4491-A9CC-62FDA39C2331}" type="presOf" srcId="{9E5CA20E-2966-4923-A72C-E33F4BDFB223}" destId="{4415B186-AD8F-424B-B0D6-AEF2813DEA03}" srcOrd="0" destOrd="0" presId="urn:microsoft.com/office/officeart/2005/8/layout/process2"/>
    <dgm:cxn modelId="{B076A292-52FE-4FDE-A388-D06051F6F027}" srcId="{B6E49835-8546-41A2-A3AE-D4956F1EBF6C}" destId="{7C297DE4-0D61-4CD4-A925-D2C1F3BEA302}" srcOrd="3" destOrd="0" parTransId="{26B81F49-77C8-4072-868C-7DED36ABF1BF}" sibTransId="{6F7D5599-FCE1-4F0E-8602-CFC19A8435C7}"/>
    <dgm:cxn modelId="{06AC53A6-0A13-45FD-8DA6-80702C2ED3FC}" type="presOf" srcId="{23B6B307-7538-48AE-8E23-D127D66540AD}" destId="{50923010-DCF1-41D9-BDF1-246BDA56B522}" srcOrd="1" destOrd="0" presId="urn:microsoft.com/office/officeart/2005/8/layout/process2"/>
    <dgm:cxn modelId="{CFE9A0B1-5F34-4A1E-AE06-DD132EF776D2}" type="presOf" srcId="{59E7C9CC-E897-4807-BAD0-52B9BA420B3D}" destId="{AD540F29-07E4-4594-BE02-48B1B1A93079}" srcOrd="0" destOrd="0" presId="urn:microsoft.com/office/officeart/2005/8/layout/process2"/>
    <dgm:cxn modelId="{BB4B4EC2-A0E2-4FCE-B711-63F11C615AE0}" type="presOf" srcId="{23B6B307-7538-48AE-8E23-D127D66540AD}" destId="{437A02AE-BDCC-44B7-B2AE-3B88F607AB39}" srcOrd="0" destOrd="0" presId="urn:microsoft.com/office/officeart/2005/8/layout/process2"/>
    <dgm:cxn modelId="{53D64DC6-D58B-44F8-8B4E-201450829D86}" srcId="{B6E49835-8546-41A2-A3AE-D4956F1EBF6C}" destId="{59E7C9CC-E897-4807-BAD0-52B9BA420B3D}" srcOrd="4" destOrd="0" parTransId="{44B0F483-FC3C-4EB8-9EEA-D1EC86E6BA1A}" sibTransId="{6B5E256B-695B-44F6-8E86-68980CCE7C5C}"/>
    <dgm:cxn modelId="{A5D309DF-0DB3-4499-AEA4-DFF9957A0665}" type="presOf" srcId="{A96B64A3-06E4-4CC8-BC3C-6C60180C9178}" destId="{180A17E6-29FD-4730-9558-B2D5B4E95BA1}" srcOrd="1" destOrd="0" presId="urn:microsoft.com/office/officeart/2005/8/layout/process2"/>
    <dgm:cxn modelId="{26486EE8-5B84-48C1-A970-FFB9BF5A92D4}" srcId="{B6E49835-8546-41A2-A3AE-D4956F1EBF6C}" destId="{03062295-52CD-4FCD-A7F6-531EE3B00BE8}" srcOrd="1" destOrd="0" parTransId="{F63DB637-D61D-4691-861D-2964D7431B29}" sibTransId="{75E17634-4A1F-4AA3-B39F-A77585E8F01D}"/>
    <dgm:cxn modelId="{A231ABED-EEC0-4262-A0D5-B604C7CD5DC7}" type="presOf" srcId="{A96B64A3-06E4-4CC8-BC3C-6C60180C9178}" destId="{8A3D15B9-C9BE-43D4-A034-2FE1B1029347}" srcOrd="0" destOrd="0" presId="urn:microsoft.com/office/officeart/2005/8/layout/process2"/>
    <dgm:cxn modelId="{1536E487-5D93-4E28-B5CD-A4BC9C0B96DA}" type="presParOf" srcId="{506BEBE9-0D6A-4BD4-A040-C69C36841639}" destId="{B0D6A4A2-EC0F-45DB-BD72-AC00A4A83972}" srcOrd="0" destOrd="0" presId="urn:microsoft.com/office/officeart/2005/8/layout/process2"/>
    <dgm:cxn modelId="{694B9F6B-09D7-4E24-B8DC-FC798E2F02DE}" type="presParOf" srcId="{506BEBE9-0D6A-4BD4-A040-C69C36841639}" destId="{8A3D15B9-C9BE-43D4-A034-2FE1B1029347}" srcOrd="1" destOrd="0" presId="urn:microsoft.com/office/officeart/2005/8/layout/process2"/>
    <dgm:cxn modelId="{C5679376-308E-4FF2-BCC3-1FD31CF1AE82}" type="presParOf" srcId="{8A3D15B9-C9BE-43D4-A034-2FE1B1029347}" destId="{180A17E6-29FD-4730-9558-B2D5B4E95BA1}" srcOrd="0" destOrd="0" presId="urn:microsoft.com/office/officeart/2005/8/layout/process2"/>
    <dgm:cxn modelId="{5197B768-F18A-488B-B73C-B7CA1E7FA9ED}" type="presParOf" srcId="{506BEBE9-0D6A-4BD4-A040-C69C36841639}" destId="{D0ACE80D-0303-43EB-A92E-E26FA473342B}" srcOrd="2" destOrd="0" presId="urn:microsoft.com/office/officeart/2005/8/layout/process2"/>
    <dgm:cxn modelId="{D8EE992C-971D-4AEF-8131-C5304B24762E}" type="presParOf" srcId="{506BEBE9-0D6A-4BD4-A040-C69C36841639}" destId="{7E1354F1-74BB-4603-9625-1750A12AD261}" srcOrd="3" destOrd="0" presId="urn:microsoft.com/office/officeart/2005/8/layout/process2"/>
    <dgm:cxn modelId="{6AF0C7E0-57FA-42FB-BCF3-2E03D14CA71A}" type="presParOf" srcId="{7E1354F1-74BB-4603-9625-1750A12AD261}" destId="{C1A85CBD-0C7C-4770-9A96-2E4197AAB590}" srcOrd="0" destOrd="0" presId="urn:microsoft.com/office/officeart/2005/8/layout/process2"/>
    <dgm:cxn modelId="{BBF5BD09-4D3F-496F-A64F-AB5BA61A2C47}" type="presParOf" srcId="{506BEBE9-0D6A-4BD4-A040-C69C36841639}" destId="{4415B186-AD8F-424B-B0D6-AEF2813DEA03}" srcOrd="4" destOrd="0" presId="urn:microsoft.com/office/officeart/2005/8/layout/process2"/>
    <dgm:cxn modelId="{05B37775-3415-4A3C-AC85-CA5A02E686CD}" type="presParOf" srcId="{506BEBE9-0D6A-4BD4-A040-C69C36841639}" destId="{437A02AE-BDCC-44B7-B2AE-3B88F607AB39}" srcOrd="5" destOrd="0" presId="urn:microsoft.com/office/officeart/2005/8/layout/process2"/>
    <dgm:cxn modelId="{5B6810FB-19E7-4CEC-AD38-FA7DA974321D}" type="presParOf" srcId="{437A02AE-BDCC-44B7-B2AE-3B88F607AB39}" destId="{50923010-DCF1-41D9-BDF1-246BDA56B522}" srcOrd="0" destOrd="0" presId="urn:microsoft.com/office/officeart/2005/8/layout/process2"/>
    <dgm:cxn modelId="{566B9044-B5BD-4465-930A-F408F3C327A5}" type="presParOf" srcId="{506BEBE9-0D6A-4BD4-A040-C69C36841639}" destId="{5084AAC4-5D06-4026-9147-5BCD86DC53F0}" srcOrd="6" destOrd="0" presId="urn:microsoft.com/office/officeart/2005/8/layout/process2"/>
    <dgm:cxn modelId="{D7F19404-395F-4532-9E3B-D73EE19BF159}" type="presParOf" srcId="{506BEBE9-0D6A-4BD4-A040-C69C36841639}" destId="{48AB54A8-F22E-442A-96D5-017EAC2083EF}" srcOrd="7" destOrd="0" presId="urn:microsoft.com/office/officeart/2005/8/layout/process2"/>
    <dgm:cxn modelId="{877B5E1C-B4CC-4B07-80A5-1299C663223D}" type="presParOf" srcId="{48AB54A8-F22E-442A-96D5-017EAC2083EF}" destId="{75282ADA-B5A0-41D8-92AE-465205C82F6F}" srcOrd="0" destOrd="0" presId="urn:microsoft.com/office/officeart/2005/8/layout/process2"/>
    <dgm:cxn modelId="{81FBCE42-EA82-4E0F-B92C-BCD2AC7E9629}" type="presParOf" srcId="{506BEBE9-0D6A-4BD4-A040-C69C36841639}" destId="{AD540F29-07E4-4594-BE02-48B1B1A93079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3F057E-F98C-E749-87E2-9426A88C82D3}">
      <dsp:nvSpPr>
        <dsp:cNvPr id="0" name=""/>
        <dsp:cNvSpPr/>
      </dsp:nvSpPr>
      <dsp:spPr>
        <a:xfrm>
          <a:off x="3755626" y="715502"/>
          <a:ext cx="55074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50746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016466" y="758312"/>
        <a:ext cx="29067" cy="5819"/>
      </dsp:txXfrm>
    </dsp:sp>
    <dsp:sp modelId="{3F16694B-909F-634E-8705-CDFB755EEAE6}">
      <dsp:nvSpPr>
        <dsp:cNvPr id="0" name=""/>
        <dsp:cNvSpPr/>
      </dsp:nvSpPr>
      <dsp:spPr>
        <a:xfrm>
          <a:off x="1229835" y="2944"/>
          <a:ext cx="2527591" cy="151655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Draw the thread through one hole of the wrong side of the button </a:t>
          </a:r>
          <a:endParaRPr lang="en-US" sz="2000" kern="1200" dirty="0">
            <a:latin typeface="Century Schoolbook" pitchFamily="18" charset="0"/>
          </a:endParaRPr>
        </a:p>
      </dsp:txBody>
      <dsp:txXfrm>
        <a:off x="1229835" y="2944"/>
        <a:ext cx="2527591" cy="1516555"/>
      </dsp:txXfrm>
    </dsp:sp>
    <dsp:sp modelId="{3A8F171D-FA38-744E-9C4B-874BAD244BF7}">
      <dsp:nvSpPr>
        <dsp:cNvPr id="0" name=""/>
        <dsp:cNvSpPr/>
      </dsp:nvSpPr>
      <dsp:spPr>
        <a:xfrm>
          <a:off x="2493631" y="1517699"/>
          <a:ext cx="3108937" cy="550746"/>
        </a:xfrm>
        <a:custGeom>
          <a:avLst/>
          <a:gdLst/>
          <a:ahLst/>
          <a:cxnLst/>
          <a:rect l="0" t="0" r="0" b="0"/>
          <a:pathLst>
            <a:path>
              <a:moveTo>
                <a:pt x="3108937" y="0"/>
              </a:moveTo>
              <a:lnTo>
                <a:pt x="3108937" y="292473"/>
              </a:lnTo>
              <a:lnTo>
                <a:pt x="0" y="292473"/>
              </a:lnTo>
              <a:lnTo>
                <a:pt x="0" y="550746"/>
              </a:lnTo>
            </a:path>
          </a:pathLst>
        </a:custGeom>
        <a:noFill/>
        <a:ln w="9525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969029" y="1790163"/>
        <a:ext cx="158141" cy="5819"/>
      </dsp:txXfrm>
    </dsp:sp>
    <dsp:sp modelId="{5FDE2D5B-D5B7-2D41-8B1D-35AB23F261FB}">
      <dsp:nvSpPr>
        <dsp:cNvPr id="0" name=""/>
        <dsp:cNvSpPr/>
      </dsp:nvSpPr>
      <dsp:spPr>
        <a:xfrm>
          <a:off x="4338773" y="2944"/>
          <a:ext cx="2527591" cy="1516555"/>
        </a:xfrm>
        <a:prstGeom prst="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Down through the opposite hole of the correct side of button into the fabric</a:t>
          </a:r>
          <a:endParaRPr lang="en-US" sz="2000" kern="1200" dirty="0">
            <a:latin typeface="Century Schoolbook" pitchFamily="18" charset="0"/>
          </a:endParaRPr>
        </a:p>
      </dsp:txBody>
      <dsp:txXfrm>
        <a:off x="4338773" y="2944"/>
        <a:ext cx="2527591" cy="1516555"/>
      </dsp:txXfrm>
    </dsp:sp>
    <dsp:sp modelId="{3CA8B2B1-FF67-164A-9D82-DC16FB9F54CA}">
      <dsp:nvSpPr>
        <dsp:cNvPr id="0" name=""/>
        <dsp:cNvSpPr/>
      </dsp:nvSpPr>
      <dsp:spPr>
        <a:xfrm>
          <a:off x="3755626" y="2813403"/>
          <a:ext cx="55074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50746" y="45720"/>
              </a:lnTo>
            </a:path>
          </a:pathLst>
        </a:custGeom>
        <a:noFill/>
        <a:ln w="9525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016466" y="2856213"/>
        <a:ext cx="29067" cy="5819"/>
      </dsp:txXfrm>
    </dsp:sp>
    <dsp:sp modelId="{722C0341-D1B1-FE44-ADB0-E7FA9A1FEA97}">
      <dsp:nvSpPr>
        <dsp:cNvPr id="0" name=""/>
        <dsp:cNvSpPr/>
      </dsp:nvSpPr>
      <dsp:spPr>
        <a:xfrm>
          <a:off x="1229835" y="2100845"/>
          <a:ext cx="2527591" cy="1516555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Repeat the action 4-6 times</a:t>
          </a:r>
          <a:endParaRPr lang="en-US" sz="2000" kern="1200" dirty="0">
            <a:latin typeface="Century Schoolbook" pitchFamily="18" charset="0"/>
          </a:endParaRPr>
        </a:p>
      </dsp:txBody>
      <dsp:txXfrm>
        <a:off x="1229835" y="2100845"/>
        <a:ext cx="2527591" cy="1516555"/>
      </dsp:txXfrm>
    </dsp:sp>
    <dsp:sp modelId="{5DD26931-8111-914D-8B01-8FE62C67EAE5}">
      <dsp:nvSpPr>
        <dsp:cNvPr id="0" name=""/>
        <dsp:cNvSpPr/>
      </dsp:nvSpPr>
      <dsp:spPr>
        <a:xfrm>
          <a:off x="2493631" y="3615601"/>
          <a:ext cx="3108937" cy="550746"/>
        </a:xfrm>
        <a:custGeom>
          <a:avLst/>
          <a:gdLst/>
          <a:ahLst/>
          <a:cxnLst/>
          <a:rect l="0" t="0" r="0" b="0"/>
          <a:pathLst>
            <a:path>
              <a:moveTo>
                <a:pt x="3108937" y="0"/>
              </a:moveTo>
              <a:lnTo>
                <a:pt x="3108937" y="292473"/>
              </a:lnTo>
              <a:lnTo>
                <a:pt x="0" y="292473"/>
              </a:lnTo>
              <a:lnTo>
                <a:pt x="0" y="550746"/>
              </a:lnTo>
            </a:path>
          </a:pathLst>
        </a:custGeom>
        <a:noFill/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969029" y="3888064"/>
        <a:ext cx="158141" cy="5819"/>
      </dsp:txXfrm>
    </dsp:sp>
    <dsp:sp modelId="{48355D6C-7CCF-E942-8B15-DC90D18E344D}">
      <dsp:nvSpPr>
        <dsp:cNvPr id="0" name=""/>
        <dsp:cNvSpPr/>
      </dsp:nvSpPr>
      <dsp:spPr>
        <a:xfrm>
          <a:off x="4338773" y="2100845"/>
          <a:ext cx="2527591" cy="1516555"/>
        </a:xfrm>
        <a:prstGeom prst="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Wind the thread tightly </a:t>
          </a:r>
          <a:endParaRPr lang="en-US" sz="2000" kern="1200" dirty="0">
            <a:latin typeface="Century Schoolbook" pitchFamily="18" charset="0"/>
          </a:endParaRPr>
        </a:p>
      </dsp:txBody>
      <dsp:txXfrm>
        <a:off x="4338773" y="2100845"/>
        <a:ext cx="2527591" cy="1516555"/>
      </dsp:txXfrm>
    </dsp:sp>
    <dsp:sp modelId="{E1789AE1-078B-F341-8CC7-E1455E8C4A2B}">
      <dsp:nvSpPr>
        <dsp:cNvPr id="0" name=""/>
        <dsp:cNvSpPr/>
      </dsp:nvSpPr>
      <dsp:spPr>
        <a:xfrm>
          <a:off x="1229835" y="4198747"/>
          <a:ext cx="2527591" cy="1516555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Knot and cut the thread</a:t>
          </a:r>
          <a:endParaRPr lang="en-US" sz="2000" kern="1200" dirty="0">
            <a:latin typeface="Century Schoolbook" pitchFamily="18" charset="0"/>
          </a:endParaRPr>
        </a:p>
      </dsp:txBody>
      <dsp:txXfrm>
        <a:off x="1229835" y="4198747"/>
        <a:ext cx="2527591" cy="15165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B5C918-347B-400E-8E5A-0C93EECAB718}">
      <dsp:nvSpPr>
        <dsp:cNvPr id="0" name=""/>
        <dsp:cNvSpPr/>
      </dsp:nvSpPr>
      <dsp:spPr>
        <a:xfrm>
          <a:off x="826291" y="0"/>
          <a:ext cx="9364640" cy="5418667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CDFDCF8-FFE3-4764-9BA0-9DACE774D5CD}">
      <dsp:nvSpPr>
        <dsp:cNvPr id="0" name=""/>
        <dsp:cNvSpPr/>
      </dsp:nvSpPr>
      <dsp:spPr>
        <a:xfrm>
          <a:off x="3025" y="1625600"/>
          <a:ext cx="1761787" cy="216746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Secure the thread and bring the needle to the surface.</a:t>
          </a:r>
          <a:endParaRPr lang="en-US" sz="1800" kern="1200" dirty="0">
            <a:latin typeface="Bookman Old Style" panose="02050604050505020204" pitchFamily="18" charset="0"/>
          </a:endParaRPr>
        </a:p>
      </dsp:txBody>
      <dsp:txXfrm>
        <a:off x="89028" y="1711603"/>
        <a:ext cx="1589781" cy="1995460"/>
      </dsp:txXfrm>
    </dsp:sp>
    <dsp:sp modelId="{51231F64-18A2-4298-8707-BDBB3AA6811E}">
      <dsp:nvSpPr>
        <dsp:cNvPr id="0" name=""/>
        <dsp:cNvSpPr/>
      </dsp:nvSpPr>
      <dsp:spPr>
        <a:xfrm>
          <a:off x="1852902" y="1625600"/>
          <a:ext cx="1761787" cy="2167466"/>
        </a:xfrm>
        <a:prstGeom prst="roundRect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Bring it through the hole in the shank.</a:t>
          </a:r>
          <a:endParaRPr lang="en-US" sz="1800" kern="1200" dirty="0">
            <a:latin typeface="Bookman Old Style" panose="02050604050505020204" pitchFamily="18" charset="0"/>
          </a:endParaRPr>
        </a:p>
      </dsp:txBody>
      <dsp:txXfrm>
        <a:off x="1938905" y="1711603"/>
        <a:ext cx="1589781" cy="1995460"/>
      </dsp:txXfrm>
    </dsp:sp>
    <dsp:sp modelId="{0A59BD1F-7F6C-479B-81DC-3DBCF81EF5E5}">
      <dsp:nvSpPr>
        <dsp:cNvPr id="0" name=""/>
        <dsp:cNvSpPr/>
      </dsp:nvSpPr>
      <dsp:spPr>
        <a:xfrm>
          <a:off x="3702779" y="1625600"/>
          <a:ext cx="1761787" cy="2167466"/>
        </a:xfrm>
        <a:prstGeom prst="roundRect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Take the needle down through the fabric and back to the surface again.</a:t>
          </a:r>
          <a:endParaRPr lang="en-US" sz="1800" kern="1200" dirty="0">
            <a:latin typeface="Bookman Old Style" panose="02050604050505020204" pitchFamily="18" charset="0"/>
          </a:endParaRPr>
        </a:p>
      </dsp:txBody>
      <dsp:txXfrm>
        <a:off x="3788782" y="1711603"/>
        <a:ext cx="1589781" cy="1995460"/>
      </dsp:txXfrm>
    </dsp:sp>
    <dsp:sp modelId="{50E7D920-3677-4343-8041-48080D233FC7}">
      <dsp:nvSpPr>
        <dsp:cNvPr id="0" name=""/>
        <dsp:cNvSpPr/>
      </dsp:nvSpPr>
      <dsp:spPr>
        <a:xfrm>
          <a:off x="5552656" y="1625600"/>
          <a:ext cx="1761787" cy="2167466"/>
        </a:xfrm>
        <a:prstGeom prst="roundRect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Repeat, making several stitches through the shank and fabric.</a:t>
          </a:r>
          <a:endParaRPr lang="en-US" sz="1800" kern="1200" dirty="0">
            <a:latin typeface="Bookman Old Style" panose="02050604050505020204" pitchFamily="18" charset="0"/>
          </a:endParaRPr>
        </a:p>
      </dsp:txBody>
      <dsp:txXfrm>
        <a:off x="5638659" y="1711603"/>
        <a:ext cx="1589781" cy="1995460"/>
      </dsp:txXfrm>
    </dsp:sp>
    <dsp:sp modelId="{B83CB75D-24B0-4A20-A234-EA4EC686FC68}">
      <dsp:nvSpPr>
        <dsp:cNvPr id="0" name=""/>
        <dsp:cNvSpPr/>
      </dsp:nvSpPr>
      <dsp:spPr>
        <a:xfrm>
          <a:off x="7402533" y="1625600"/>
          <a:ext cx="1761787" cy="2167466"/>
        </a:xfrm>
        <a:prstGeom prst="roundRect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Work on the wrong side to secure the thread.</a:t>
          </a:r>
          <a:endParaRPr lang="en-US" sz="1800" kern="1200" dirty="0">
            <a:latin typeface="Bookman Old Style" panose="02050604050505020204" pitchFamily="18" charset="0"/>
          </a:endParaRPr>
        </a:p>
      </dsp:txBody>
      <dsp:txXfrm>
        <a:off x="7488536" y="1711603"/>
        <a:ext cx="1589781" cy="1995460"/>
      </dsp:txXfrm>
    </dsp:sp>
    <dsp:sp modelId="{77148C37-FC86-489E-BE4C-81C5E80F2217}">
      <dsp:nvSpPr>
        <dsp:cNvPr id="0" name=""/>
        <dsp:cNvSpPr/>
      </dsp:nvSpPr>
      <dsp:spPr>
        <a:xfrm>
          <a:off x="9252410" y="1625600"/>
          <a:ext cx="1761787" cy="2167466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Once the threads are secure, fasten off.</a:t>
          </a:r>
          <a:endParaRPr lang="en-US" sz="1800" kern="1200" dirty="0">
            <a:latin typeface="Bookman Old Style" panose="02050604050505020204" pitchFamily="18" charset="0"/>
          </a:endParaRPr>
        </a:p>
      </dsp:txBody>
      <dsp:txXfrm>
        <a:off x="9338413" y="1711603"/>
        <a:ext cx="1589781" cy="19954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C2D25E-79C1-4D4D-9DF7-E7E997EBA349}">
      <dsp:nvSpPr>
        <dsp:cNvPr id="0" name=""/>
        <dsp:cNvSpPr/>
      </dsp:nvSpPr>
      <dsp:spPr>
        <a:xfrm>
          <a:off x="0" y="5228930"/>
          <a:ext cx="9865096" cy="42902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When you get to the corner, fan the stitches and reinforce it.</a:t>
          </a:r>
        </a:p>
      </dsp:txBody>
      <dsp:txXfrm>
        <a:off x="0" y="5228930"/>
        <a:ext cx="9865096" cy="429029"/>
      </dsp:txXfrm>
    </dsp:sp>
    <dsp:sp modelId="{4CC165AE-422C-4EC9-A0B3-3EB1D29ABC0E}">
      <dsp:nvSpPr>
        <dsp:cNvPr id="0" name=""/>
        <dsp:cNvSpPr/>
      </dsp:nvSpPr>
      <dsp:spPr>
        <a:xfrm rot="10800000">
          <a:off x="0" y="4575518"/>
          <a:ext cx="9865096" cy="659847"/>
        </a:xfrm>
        <a:prstGeom prst="upArrowCallout">
          <a:avLst/>
        </a:prstGeom>
        <a:gradFill rotWithShape="0">
          <a:gsLst>
            <a:gs pos="0">
              <a:schemeClr val="accent4">
                <a:hueOff val="-558096"/>
                <a:satOff val="3362"/>
                <a:lumOff val="270"/>
                <a:alphaOff val="0"/>
                <a:shade val="51000"/>
                <a:satMod val="130000"/>
              </a:schemeClr>
            </a:gs>
            <a:gs pos="80000">
              <a:schemeClr val="accent4">
                <a:hueOff val="-558096"/>
                <a:satOff val="3362"/>
                <a:lumOff val="270"/>
                <a:alphaOff val="0"/>
                <a:shade val="93000"/>
                <a:satMod val="130000"/>
              </a:schemeClr>
            </a:gs>
            <a:gs pos="100000">
              <a:schemeClr val="accent4">
                <a:hueOff val="-558096"/>
                <a:satOff val="3362"/>
                <a:lumOff val="27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Stitch along the length of the slash using this technique.</a:t>
          </a:r>
        </a:p>
      </dsp:txBody>
      <dsp:txXfrm rot="10800000">
        <a:off x="0" y="4575518"/>
        <a:ext cx="9865096" cy="428749"/>
      </dsp:txXfrm>
    </dsp:sp>
    <dsp:sp modelId="{C739B153-15B0-435E-92F4-70B163920061}">
      <dsp:nvSpPr>
        <dsp:cNvPr id="0" name=""/>
        <dsp:cNvSpPr/>
      </dsp:nvSpPr>
      <dsp:spPr>
        <a:xfrm rot="10800000">
          <a:off x="0" y="3922106"/>
          <a:ext cx="9865096" cy="659847"/>
        </a:xfrm>
        <a:prstGeom prst="upArrowCallou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Loop the thread around the needle point from left to right. </a:t>
          </a:r>
        </a:p>
      </dsp:txBody>
      <dsp:txXfrm rot="10800000">
        <a:off x="0" y="3922106"/>
        <a:ext cx="9865096" cy="428749"/>
      </dsp:txXfrm>
    </dsp:sp>
    <dsp:sp modelId="{15C9EA63-C94B-44EB-9627-9319388BB6A9}">
      <dsp:nvSpPr>
        <dsp:cNvPr id="0" name=""/>
        <dsp:cNvSpPr/>
      </dsp:nvSpPr>
      <dsp:spPr>
        <a:xfrm rot="10800000">
          <a:off x="0" y="3268695"/>
          <a:ext cx="9865096" cy="659847"/>
        </a:xfrm>
        <a:prstGeom prst="upArrowCallout">
          <a:avLst/>
        </a:prstGeom>
        <a:gradFill rotWithShape="0">
          <a:gsLst>
            <a:gs pos="0">
              <a:schemeClr val="accent4">
                <a:hueOff val="-1674289"/>
                <a:satOff val="10087"/>
                <a:lumOff val="809"/>
                <a:alphaOff val="0"/>
                <a:shade val="51000"/>
                <a:satMod val="130000"/>
              </a:schemeClr>
            </a:gs>
            <a:gs pos="80000">
              <a:schemeClr val="accent4">
                <a:hueOff val="-1674289"/>
                <a:satOff val="10087"/>
                <a:lumOff val="809"/>
                <a:alphaOff val="0"/>
                <a:shade val="93000"/>
                <a:satMod val="130000"/>
              </a:schemeClr>
            </a:gs>
            <a:gs pos="100000">
              <a:schemeClr val="accent4">
                <a:hueOff val="-1674289"/>
                <a:satOff val="10087"/>
                <a:lumOff val="80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Insert the needle in to the slash and bring it out at the line of tacking stitches below.</a:t>
          </a:r>
        </a:p>
      </dsp:txBody>
      <dsp:txXfrm rot="10800000">
        <a:off x="0" y="3268695"/>
        <a:ext cx="9865096" cy="428749"/>
      </dsp:txXfrm>
    </dsp:sp>
    <dsp:sp modelId="{6B400F72-FCF8-40E3-BA96-9F414A5DC3BD}">
      <dsp:nvSpPr>
        <dsp:cNvPr id="0" name=""/>
        <dsp:cNvSpPr/>
      </dsp:nvSpPr>
      <dsp:spPr>
        <a:xfrm rot="10800000">
          <a:off x="0" y="2615283"/>
          <a:ext cx="9865096" cy="659847"/>
        </a:xfrm>
        <a:prstGeom prst="upArrowCallou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Work form right to left on the lower edge of the slash.</a:t>
          </a:r>
          <a:endParaRPr lang="en-US" sz="1800" kern="1200" dirty="0">
            <a:latin typeface="Bookman Old Style" panose="02050604050505020204" pitchFamily="18" charset="0"/>
          </a:endParaRPr>
        </a:p>
      </dsp:txBody>
      <dsp:txXfrm rot="10800000">
        <a:off x="0" y="2615283"/>
        <a:ext cx="9865096" cy="428749"/>
      </dsp:txXfrm>
    </dsp:sp>
    <dsp:sp modelId="{956E2AD9-2823-48C9-9E1C-417455386CF0}">
      <dsp:nvSpPr>
        <dsp:cNvPr id="0" name=""/>
        <dsp:cNvSpPr/>
      </dsp:nvSpPr>
      <dsp:spPr>
        <a:xfrm rot="10800000">
          <a:off x="0" y="1961871"/>
          <a:ext cx="9865096" cy="659847"/>
        </a:xfrm>
        <a:prstGeom prst="upArrowCallout">
          <a:avLst/>
        </a:prstGeom>
        <a:gradFill rotWithShape="0">
          <a:gsLst>
            <a:gs pos="0">
              <a:schemeClr val="accent4">
                <a:hueOff val="-2790481"/>
                <a:satOff val="16812"/>
                <a:lumOff val="1348"/>
                <a:alphaOff val="0"/>
                <a:shade val="51000"/>
                <a:satMod val="130000"/>
              </a:schemeClr>
            </a:gs>
            <a:gs pos="80000">
              <a:schemeClr val="accent4">
                <a:hueOff val="-2790481"/>
                <a:satOff val="16812"/>
                <a:lumOff val="1348"/>
                <a:alphaOff val="0"/>
                <a:shade val="93000"/>
                <a:satMod val="130000"/>
              </a:schemeClr>
            </a:gs>
            <a:gs pos="100000">
              <a:schemeClr val="accent4">
                <a:hueOff val="-2790481"/>
                <a:satOff val="16812"/>
                <a:lumOff val="13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Overcast the raw edges using a thread</a:t>
          </a:r>
        </a:p>
      </dsp:txBody>
      <dsp:txXfrm rot="10800000">
        <a:off x="0" y="1961871"/>
        <a:ext cx="9865096" cy="428749"/>
      </dsp:txXfrm>
    </dsp:sp>
    <dsp:sp modelId="{05B07882-034E-464A-AEEC-D9BEA905B4F3}">
      <dsp:nvSpPr>
        <dsp:cNvPr id="0" name=""/>
        <dsp:cNvSpPr/>
      </dsp:nvSpPr>
      <dsp:spPr>
        <a:xfrm rot="10800000">
          <a:off x="0" y="1308459"/>
          <a:ext cx="9865096" cy="659847"/>
        </a:xfrm>
        <a:prstGeom prst="upArrowCallou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Slash carefully between the stitching with small sharp scissors.</a:t>
          </a:r>
        </a:p>
      </dsp:txBody>
      <dsp:txXfrm rot="10800000">
        <a:off x="0" y="1308459"/>
        <a:ext cx="9865096" cy="428749"/>
      </dsp:txXfrm>
    </dsp:sp>
    <dsp:sp modelId="{270C33DB-0AA0-4105-825E-E577DAF4D7C0}">
      <dsp:nvSpPr>
        <dsp:cNvPr id="0" name=""/>
        <dsp:cNvSpPr/>
      </dsp:nvSpPr>
      <dsp:spPr>
        <a:xfrm rot="10800000">
          <a:off x="0" y="655047"/>
          <a:ext cx="9865096" cy="659847"/>
        </a:xfrm>
        <a:prstGeom prst="upArrowCallout">
          <a:avLst/>
        </a:prstGeom>
        <a:gradFill rotWithShape="0">
          <a:gsLst>
            <a:gs pos="0">
              <a:schemeClr val="accent4">
                <a:hueOff val="-3906673"/>
                <a:satOff val="23537"/>
                <a:lumOff val="1887"/>
                <a:alphaOff val="0"/>
                <a:shade val="51000"/>
                <a:satMod val="130000"/>
              </a:schemeClr>
            </a:gs>
            <a:gs pos="80000">
              <a:schemeClr val="accent4">
                <a:hueOff val="-3906673"/>
                <a:satOff val="23537"/>
                <a:lumOff val="1887"/>
                <a:alphaOff val="0"/>
                <a:shade val="93000"/>
                <a:satMod val="130000"/>
              </a:schemeClr>
            </a:gs>
            <a:gs pos="100000">
              <a:schemeClr val="accent4">
                <a:hueOff val="-3906673"/>
                <a:satOff val="23537"/>
                <a:lumOff val="188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Using a short stitch, sew (1/8 inch) along each side of this horizontal line and across the other end of the buttonhole.</a:t>
          </a:r>
          <a:endParaRPr lang="en-US" sz="1800" kern="1200" dirty="0">
            <a:latin typeface="Bookman Old Style" panose="02050604050505020204" pitchFamily="18" charset="0"/>
          </a:endParaRPr>
        </a:p>
      </dsp:txBody>
      <dsp:txXfrm rot="10800000">
        <a:off x="0" y="655047"/>
        <a:ext cx="9865096" cy="428749"/>
      </dsp:txXfrm>
    </dsp:sp>
    <dsp:sp modelId="{E3C19451-AE09-4424-830A-C3AE05C4AD91}">
      <dsp:nvSpPr>
        <dsp:cNvPr id="0" name=""/>
        <dsp:cNvSpPr/>
      </dsp:nvSpPr>
      <dsp:spPr>
        <a:xfrm rot="10800000">
          <a:off x="0" y="1635"/>
          <a:ext cx="9865096" cy="659847"/>
        </a:xfrm>
        <a:prstGeom prst="upArrowCallou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Mark the position and side of each buttonholes</a:t>
          </a:r>
          <a:endParaRPr lang="en-US" sz="1800" kern="1200" dirty="0">
            <a:latin typeface="Bookman Old Style" panose="02050604050505020204" pitchFamily="18" charset="0"/>
          </a:endParaRPr>
        </a:p>
      </dsp:txBody>
      <dsp:txXfrm rot="10800000">
        <a:off x="0" y="1635"/>
        <a:ext cx="9865096" cy="4287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8EB553-C41A-46FE-982A-99C29BA24428}">
      <dsp:nvSpPr>
        <dsp:cNvPr id="0" name=""/>
        <dsp:cNvSpPr/>
      </dsp:nvSpPr>
      <dsp:spPr>
        <a:xfrm>
          <a:off x="3036783" y="-69832"/>
          <a:ext cx="2468408" cy="103868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Hold the hook firmly between the finger and thumb.</a:t>
          </a:r>
          <a:endParaRPr lang="en-US" sz="1800" kern="1200" dirty="0">
            <a:latin typeface="Bookman Old Style" panose="02050604050505020204" pitchFamily="18" charset="0"/>
          </a:endParaRPr>
        </a:p>
      </dsp:txBody>
      <dsp:txXfrm>
        <a:off x="3087487" y="-19128"/>
        <a:ext cx="2367000" cy="937277"/>
      </dsp:txXfrm>
    </dsp:sp>
    <dsp:sp modelId="{32639CD6-90F6-4D7D-94D9-F0DA1EBCA1EB}">
      <dsp:nvSpPr>
        <dsp:cNvPr id="0" name=""/>
        <dsp:cNvSpPr/>
      </dsp:nvSpPr>
      <dsp:spPr>
        <a:xfrm>
          <a:off x="1790410" y="487347"/>
          <a:ext cx="5103345" cy="5103345"/>
        </a:xfrm>
        <a:custGeom>
          <a:avLst/>
          <a:gdLst/>
          <a:ahLst/>
          <a:cxnLst/>
          <a:rect l="0" t="0" r="0" b="0"/>
          <a:pathLst>
            <a:path>
              <a:moveTo>
                <a:pt x="3720727" y="283557"/>
              </a:moveTo>
              <a:arcTo wR="2551672" hR="2551672" stAng="17836076" swAng="885192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72C885-FDD3-4ED3-A738-7098D364F877}">
      <dsp:nvSpPr>
        <dsp:cNvPr id="0" name=""/>
        <dsp:cNvSpPr/>
      </dsp:nvSpPr>
      <dsp:spPr>
        <a:xfrm>
          <a:off x="5236444" y="1147869"/>
          <a:ext cx="2468408" cy="1038685"/>
        </a:xfrm>
        <a:prstGeom prst="roundRect">
          <a:avLst/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shade val="51000"/>
                <a:satMod val="130000"/>
              </a:schemeClr>
            </a:gs>
            <a:gs pos="80000">
              <a:schemeClr val="accent4">
                <a:hueOff val="-744128"/>
                <a:satOff val="4483"/>
                <a:lumOff val="359"/>
                <a:alphaOff val="0"/>
                <a:shade val="93000"/>
                <a:satMod val="13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The stitches should not pass through the right side. </a:t>
          </a:r>
          <a:endParaRPr lang="en-US" sz="1800" kern="1200" dirty="0">
            <a:latin typeface="Bookman Old Style" panose="02050604050505020204" pitchFamily="18" charset="0"/>
          </a:endParaRPr>
        </a:p>
      </dsp:txBody>
      <dsp:txXfrm>
        <a:off x="5287148" y="1198573"/>
        <a:ext cx="2367000" cy="937277"/>
      </dsp:txXfrm>
    </dsp:sp>
    <dsp:sp modelId="{07CC4135-F1D1-451D-8076-17B97420BD70}">
      <dsp:nvSpPr>
        <dsp:cNvPr id="0" name=""/>
        <dsp:cNvSpPr/>
      </dsp:nvSpPr>
      <dsp:spPr>
        <a:xfrm>
          <a:off x="1873972" y="769572"/>
          <a:ext cx="5103345" cy="5103345"/>
        </a:xfrm>
        <a:custGeom>
          <a:avLst/>
          <a:gdLst/>
          <a:ahLst/>
          <a:cxnLst/>
          <a:rect l="0" t="0" r="0" b="0"/>
          <a:pathLst>
            <a:path>
              <a:moveTo>
                <a:pt x="4841156" y="1425041"/>
              </a:moveTo>
              <a:arcTo wR="2551672" hR="2551672" stAng="20027921" swAng="1193347"/>
            </a:path>
          </a:pathLst>
        </a:custGeom>
        <a:noFill/>
        <a:ln w="9525" cap="flat" cmpd="sng" algn="ctr">
          <a:solidFill>
            <a:schemeClr val="accent4">
              <a:hueOff val="-744128"/>
              <a:satOff val="4483"/>
              <a:lumOff val="35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61717C-8B38-4DAA-80B7-2650C88AC98A}">
      <dsp:nvSpPr>
        <dsp:cNvPr id="0" name=""/>
        <dsp:cNvSpPr/>
      </dsp:nvSpPr>
      <dsp:spPr>
        <a:xfrm>
          <a:off x="5668498" y="3049636"/>
          <a:ext cx="2468408" cy="1038685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Pass the needle up from the eye/ring between the fold to the second position</a:t>
          </a:r>
        </a:p>
      </dsp:txBody>
      <dsp:txXfrm>
        <a:off x="5719202" y="3100340"/>
        <a:ext cx="2367000" cy="937277"/>
      </dsp:txXfrm>
    </dsp:sp>
    <dsp:sp modelId="{6EABFF16-EB0F-46DC-A3C6-DB6B34F2DB92}">
      <dsp:nvSpPr>
        <dsp:cNvPr id="0" name=""/>
        <dsp:cNvSpPr/>
      </dsp:nvSpPr>
      <dsp:spPr>
        <a:xfrm>
          <a:off x="1757649" y="741690"/>
          <a:ext cx="5103345" cy="5103345"/>
        </a:xfrm>
        <a:custGeom>
          <a:avLst/>
          <a:gdLst/>
          <a:ahLst/>
          <a:cxnLst/>
          <a:rect l="0" t="0" r="0" b="0"/>
          <a:pathLst>
            <a:path>
              <a:moveTo>
                <a:pt x="4974202" y="3353162"/>
              </a:moveTo>
              <a:arcTo wR="2551672" hR="2551672" stAng="1098402" swAng="910615"/>
            </a:path>
          </a:pathLst>
        </a:custGeom>
        <a:noFill/>
        <a:ln w="9525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4B8376-220B-4257-8A36-785EA001A60C}">
      <dsp:nvSpPr>
        <dsp:cNvPr id="0" name=""/>
        <dsp:cNvSpPr/>
      </dsp:nvSpPr>
      <dsp:spPr>
        <a:xfrm>
          <a:off x="4660384" y="4706847"/>
          <a:ext cx="2468408" cy="1038685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Sew three or four times over the shank.</a:t>
          </a:r>
        </a:p>
      </dsp:txBody>
      <dsp:txXfrm>
        <a:off x="4711088" y="4757551"/>
        <a:ext cx="2367000" cy="937277"/>
      </dsp:txXfrm>
    </dsp:sp>
    <dsp:sp modelId="{E2382575-B906-4B40-8CA4-C7CE6456B619}">
      <dsp:nvSpPr>
        <dsp:cNvPr id="0" name=""/>
        <dsp:cNvSpPr/>
      </dsp:nvSpPr>
      <dsp:spPr>
        <a:xfrm>
          <a:off x="1635768" y="668788"/>
          <a:ext cx="5103345" cy="5103345"/>
        </a:xfrm>
        <a:custGeom>
          <a:avLst/>
          <a:gdLst/>
          <a:ahLst/>
          <a:cxnLst/>
          <a:rect l="0" t="0" r="0" b="0"/>
          <a:pathLst>
            <a:path>
              <a:moveTo>
                <a:pt x="3016351" y="5060678"/>
              </a:moveTo>
              <a:arcTo wR="2551672" hR="2551672" stAng="4770448" swAng="1115279"/>
            </a:path>
          </a:pathLst>
        </a:custGeom>
        <a:noFill/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B6D4A2-F0D7-457A-A99E-94A5498AA448}">
      <dsp:nvSpPr>
        <dsp:cNvPr id="0" name=""/>
        <dsp:cNvSpPr/>
      </dsp:nvSpPr>
      <dsp:spPr>
        <a:xfrm>
          <a:off x="1368143" y="4706823"/>
          <a:ext cx="2468408" cy="1038685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Pass the needle up between the fold and bring it out to the left</a:t>
          </a:r>
        </a:p>
      </dsp:txBody>
      <dsp:txXfrm>
        <a:off x="1418847" y="4757527"/>
        <a:ext cx="2367000" cy="937277"/>
      </dsp:txXfrm>
    </dsp:sp>
    <dsp:sp modelId="{768C28FD-C3E6-425C-ABB8-E72F991FBBB0}">
      <dsp:nvSpPr>
        <dsp:cNvPr id="0" name=""/>
        <dsp:cNvSpPr/>
      </dsp:nvSpPr>
      <dsp:spPr>
        <a:xfrm>
          <a:off x="1765878" y="939178"/>
          <a:ext cx="5103345" cy="5103345"/>
        </a:xfrm>
        <a:custGeom>
          <a:avLst/>
          <a:gdLst/>
          <a:ahLst/>
          <a:cxnLst/>
          <a:rect l="0" t="0" r="0" b="0"/>
          <a:pathLst>
            <a:path>
              <a:moveTo>
                <a:pt x="305211" y="3761816"/>
              </a:moveTo>
              <a:arcTo wR="2551672" hR="2551672" stAng="9101349" swAng="877229"/>
            </a:path>
          </a:pathLst>
        </a:custGeom>
        <a:noFill/>
        <a:ln w="9525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1EE2D4-6586-4553-944A-6C30A442663D}">
      <dsp:nvSpPr>
        <dsp:cNvPr id="0" name=""/>
        <dsp:cNvSpPr/>
      </dsp:nvSpPr>
      <dsp:spPr>
        <a:xfrm>
          <a:off x="432041" y="3049643"/>
          <a:ext cx="2468408" cy="1038685"/>
        </a:xfrm>
        <a:prstGeom prst="roundRect">
          <a:avLst/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shade val="51000"/>
                <a:satMod val="130000"/>
              </a:schemeClr>
            </a:gs>
            <a:gs pos="80000">
              <a:schemeClr val="accent4">
                <a:hueOff val="-3720641"/>
                <a:satOff val="22416"/>
                <a:lumOff val="1797"/>
                <a:alphaOff val="0"/>
                <a:shade val="93000"/>
                <a:satMod val="13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Close under the nose and work three or four stitches. </a:t>
          </a:r>
        </a:p>
      </dsp:txBody>
      <dsp:txXfrm>
        <a:off x="482745" y="3100347"/>
        <a:ext cx="2367000" cy="937277"/>
      </dsp:txXfrm>
    </dsp:sp>
    <dsp:sp modelId="{A5C78E89-4FE1-41A4-9E7F-3CAA3562AA9C}">
      <dsp:nvSpPr>
        <dsp:cNvPr id="0" name=""/>
        <dsp:cNvSpPr/>
      </dsp:nvSpPr>
      <dsp:spPr>
        <a:xfrm>
          <a:off x="1591589" y="764205"/>
          <a:ext cx="5103345" cy="5103345"/>
        </a:xfrm>
        <a:custGeom>
          <a:avLst/>
          <a:gdLst/>
          <a:ahLst/>
          <a:cxnLst/>
          <a:rect l="0" t="0" r="0" b="0"/>
          <a:pathLst>
            <a:path>
              <a:moveTo>
                <a:pt x="14880" y="2276504"/>
              </a:moveTo>
              <a:arcTo wR="2551672" hR="2551672" stAng="11171444" swAng="1192586"/>
            </a:path>
          </a:pathLst>
        </a:custGeom>
        <a:noFill/>
        <a:ln w="9525" cap="flat" cmpd="sng" algn="ctr">
          <a:solidFill>
            <a:schemeClr val="accent4">
              <a:hueOff val="-3720641"/>
              <a:satOff val="22416"/>
              <a:lumOff val="179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883B15-D36F-4868-8597-D57388D7A84A}">
      <dsp:nvSpPr>
        <dsp:cNvPr id="0" name=""/>
        <dsp:cNvSpPr/>
      </dsp:nvSpPr>
      <dsp:spPr>
        <a:xfrm>
          <a:off x="864088" y="1147861"/>
          <a:ext cx="2468408" cy="103868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Work down toward the second position and close the rings. </a:t>
          </a:r>
          <a:endParaRPr lang="en-US" sz="1800" kern="1200" dirty="0">
            <a:latin typeface="Bookman Old Style" panose="02050604050505020204" pitchFamily="18" charset="0"/>
          </a:endParaRPr>
        </a:p>
      </dsp:txBody>
      <dsp:txXfrm>
        <a:off x="914792" y="1198565"/>
        <a:ext cx="2367000" cy="937277"/>
      </dsp:txXfrm>
    </dsp:sp>
    <dsp:sp modelId="{538B5C7A-B072-42FA-B5A6-465280B068FA}">
      <dsp:nvSpPr>
        <dsp:cNvPr id="0" name=""/>
        <dsp:cNvSpPr/>
      </dsp:nvSpPr>
      <dsp:spPr>
        <a:xfrm>
          <a:off x="1726830" y="445340"/>
          <a:ext cx="5103345" cy="5103345"/>
        </a:xfrm>
        <a:custGeom>
          <a:avLst/>
          <a:gdLst/>
          <a:ahLst/>
          <a:cxnLst/>
          <a:rect l="0" t="0" r="0" b="0"/>
          <a:pathLst>
            <a:path>
              <a:moveTo>
                <a:pt x="798010" y="698107"/>
              </a:moveTo>
              <a:arcTo wR="2551672" hR="2551672" stAng="13595185" swAng="849017"/>
            </a:path>
          </a:pathLst>
        </a:custGeom>
        <a:noFill/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8EB553-C41A-46FE-982A-99C29BA24428}">
      <dsp:nvSpPr>
        <dsp:cNvPr id="0" name=""/>
        <dsp:cNvSpPr/>
      </dsp:nvSpPr>
      <dsp:spPr>
        <a:xfrm>
          <a:off x="2739434" y="-78436"/>
          <a:ext cx="3063106" cy="116773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Bookman Old Style" panose="02050604050505020204" pitchFamily="18" charset="0"/>
            </a:rPr>
            <a:t>Mark the position of the eye. </a:t>
          </a:r>
          <a:endParaRPr lang="en-US" sz="1800" kern="1200" dirty="0">
            <a:latin typeface="Bookman Old Style" panose="02050604050505020204" pitchFamily="18" charset="0"/>
          </a:endParaRPr>
        </a:p>
      </dsp:txBody>
      <dsp:txXfrm>
        <a:off x="2796438" y="-21432"/>
        <a:ext cx="2949098" cy="1053726"/>
      </dsp:txXfrm>
    </dsp:sp>
    <dsp:sp modelId="{32639CD6-90F6-4D7D-94D9-F0DA1EBCA1EB}">
      <dsp:nvSpPr>
        <dsp:cNvPr id="0" name=""/>
        <dsp:cNvSpPr/>
      </dsp:nvSpPr>
      <dsp:spPr>
        <a:xfrm>
          <a:off x="2099419" y="655939"/>
          <a:ext cx="4738809" cy="4738809"/>
        </a:xfrm>
        <a:custGeom>
          <a:avLst/>
          <a:gdLst/>
          <a:ahLst/>
          <a:cxnLst/>
          <a:rect l="0" t="0" r="0" b="0"/>
          <a:pathLst>
            <a:path>
              <a:moveTo>
                <a:pt x="3707558" y="414047"/>
              </a:moveTo>
              <a:arcTo wR="2369404" hR="2369404" stAng="18263153" swAng="765629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72C885-FDD3-4ED3-A738-7098D364F877}">
      <dsp:nvSpPr>
        <dsp:cNvPr id="0" name=""/>
        <dsp:cNvSpPr/>
      </dsp:nvSpPr>
      <dsp:spPr>
        <a:xfrm>
          <a:off x="5001790" y="1417789"/>
          <a:ext cx="3063106" cy="1167734"/>
        </a:xfrm>
        <a:prstGeom prst="roundRect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Using double threaded needle make a stitch as wide as you to slip the hook onto  it </a:t>
          </a:r>
          <a:endParaRPr lang="en-US" sz="1800" kern="1200" dirty="0">
            <a:latin typeface="Bookman Old Style" panose="02050604050505020204" pitchFamily="18" charset="0"/>
          </a:endParaRPr>
        </a:p>
      </dsp:txBody>
      <dsp:txXfrm>
        <a:off x="5058794" y="1474793"/>
        <a:ext cx="2949098" cy="1053726"/>
      </dsp:txXfrm>
    </dsp:sp>
    <dsp:sp modelId="{07CC4135-F1D1-451D-8076-17B97420BD70}">
      <dsp:nvSpPr>
        <dsp:cNvPr id="0" name=""/>
        <dsp:cNvSpPr/>
      </dsp:nvSpPr>
      <dsp:spPr>
        <a:xfrm>
          <a:off x="1958657" y="513883"/>
          <a:ext cx="4738809" cy="4738809"/>
        </a:xfrm>
        <a:custGeom>
          <a:avLst/>
          <a:gdLst/>
          <a:ahLst/>
          <a:cxnLst/>
          <a:rect l="0" t="0" r="0" b="0"/>
          <a:pathLst>
            <a:path>
              <a:moveTo>
                <a:pt x="4720852" y="2078245"/>
              </a:moveTo>
              <a:arcTo wR="2369404" hR="2369404" stAng="21176489" swAng="949627"/>
            </a:path>
          </a:pathLst>
        </a:custGeom>
        <a:noFill/>
        <a:ln w="9525" cap="flat" cmpd="sng" algn="ctr">
          <a:solidFill>
            <a:schemeClr val="accent4">
              <a:hueOff val="-892954"/>
              <a:satOff val="5380"/>
              <a:lumOff val="43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4B8376-220B-4257-8A36-785EA001A60C}">
      <dsp:nvSpPr>
        <dsp:cNvPr id="0" name=""/>
        <dsp:cNvSpPr/>
      </dsp:nvSpPr>
      <dsp:spPr>
        <a:xfrm>
          <a:off x="4968564" y="3251066"/>
          <a:ext cx="3063106" cy="1167734"/>
        </a:xfrm>
        <a:prstGeom prst="roundRect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Repeat this for 2-3 times to make the base strong</a:t>
          </a:r>
        </a:p>
      </dsp:txBody>
      <dsp:txXfrm>
        <a:off x="5025568" y="3308070"/>
        <a:ext cx="2949098" cy="1053726"/>
      </dsp:txXfrm>
    </dsp:sp>
    <dsp:sp modelId="{E2382575-B906-4B40-8CA4-C7CE6456B619}">
      <dsp:nvSpPr>
        <dsp:cNvPr id="0" name=""/>
        <dsp:cNvSpPr/>
      </dsp:nvSpPr>
      <dsp:spPr>
        <a:xfrm>
          <a:off x="2173924" y="302126"/>
          <a:ext cx="4738809" cy="4738809"/>
        </a:xfrm>
        <a:custGeom>
          <a:avLst/>
          <a:gdLst/>
          <a:ahLst/>
          <a:cxnLst/>
          <a:rect l="0" t="0" r="0" b="0"/>
          <a:pathLst>
            <a:path>
              <a:moveTo>
                <a:pt x="3966842" y="4119339"/>
              </a:moveTo>
              <a:arcTo wR="2369404" hR="2369404" stAng="2856506" swAng="562251"/>
            </a:path>
          </a:pathLst>
        </a:custGeom>
        <a:noFill/>
        <a:ln w="9525" cap="flat" cmpd="sng" algn="ctr">
          <a:solidFill>
            <a:schemeClr val="accent4">
              <a:hueOff val="-1785908"/>
              <a:satOff val="10760"/>
              <a:lumOff val="86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B6D4A2-F0D7-457A-A99E-94A5498AA448}">
      <dsp:nvSpPr>
        <dsp:cNvPr id="0" name=""/>
        <dsp:cNvSpPr/>
      </dsp:nvSpPr>
      <dsp:spPr>
        <a:xfrm>
          <a:off x="2830829" y="4660364"/>
          <a:ext cx="3063106" cy="1167734"/>
        </a:xfrm>
        <a:prstGeom prst="roundRect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Bookman Old Style" panose="02050604050505020204" pitchFamily="18" charset="0"/>
            </a:rPr>
            <a:t>Sew buttonhole stitches all along over these threads</a:t>
          </a:r>
          <a:endParaRPr lang="en-IN" sz="1800" kern="1200" dirty="0">
            <a:latin typeface="Bookman Old Style" panose="02050604050505020204" pitchFamily="18" charset="0"/>
          </a:endParaRPr>
        </a:p>
      </dsp:txBody>
      <dsp:txXfrm>
        <a:off x="2887833" y="4717368"/>
        <a:ext cx="2949098" cy="1053726"/>
      </dsp:txXfrm>
    </dsp:sp>
    <dsp:sp modelId="{768C28FD-C3E6-425C-ABB8-E72F991FBBB0}">
      <dsp:nvSpPr>
        <dsp:cNvPr id="0" name=""/>
        <dsp:cNvSpPr/>
      </dsp:nvSpPr>
      <dsp:spPr>
        <a:xfrm>
          <a:off x="1912522" y="516062"/>
          <a:ext cx="4738809" cy="4738809"/>
        </a:xfrm>
        <a:custGeom>
          <a:avLst/>
          <a:gdLst/>
          <a:ahLst/>
          <a:cxnLst/>
          <a:rect l="0" t="0" r="0" b="0"/>
          <a:pathLst>
            <a:path>
              <a:moveTo>
                <a:pt x="914585" y="4239586"/>
              </a:moveTo>
              <a:arcTo wR="2369404" hR="2369404" stAng="7672766" swAng="671023"/>
            </a:path>
          </a:pathLst>
        </a:custGeom>
        <a:noFill/>
        <a:ln w="9525" cap="flat" cmpd="sng" algn="ctr">
          <a:solidFill>
            <a:schemeClr val="accent4">
              <a:hueOff val="-2678862"/>
              <a:satOff val="16139"/>
              <a:lumOff val="129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1EE2D4-6586-4553-944A-6C30A442663D}">
      <dsp:nvSpPr>
        <dsp:cNvPr id="0" name=""/>
        <dsp:cNvSpPr/>
      </dsp:nvSpPr>
      <dsp:spPr>
        <a:xfrm>
          <a:off x="581651" y="3266668"/>
          <a:ext cx="3063106" cy="1167734"/>
        </a:xfrm>
        <a:prstGeom prst="roundRect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i="0" kern="1200" dirty="0">
              <a:latin typeface="Bookman Old Style" panose="02050604050505020204" pitchFamily="18" charset="0"/>
            </a:rPr>
            <a:t>Stitches till the whole thread is covered in buttonhole stitches.</a:t>
          </a:r>
          <a:endParaRPr lang="en-IN" sz="1800" kern="1200" dirty="0">
            <a:latin typeface="Bookman Old Style" panose="02050604050505020204" pitchFamily="18" charset="0"/>
          </a:endParaRPr>
        </a:p>
      </dsp:txBody>
      <dsp:txXfrm>
        <a:off x="638655" y="3323672"/>
        <a:ext cx="2949098" cy="1053726"/>
      </dsp:txXfrm>
    </dsp:sp>
    <dsp:sp modelId="{A5C78E89-4FE1-41A4-9E7F-3CAA3562AA9C}">
      <dsp:nvSpPr>
        <dsp:cNvPr id="0" name=""/>
        <dsp:cNvSpPr/>
      </dsp:nvSpPr>
      <dsp:spPr>
        <a:xfrm>
          <a:off x="1903283" y="507845"/>
          <a:ext cx="4738809" cy="4738809"/>
        </a:xfrm>
        <a:custGeom>
          <a:avLst/>
          <a:gdLst/>
          <a:ahLst/>
          <a:cxnLst/>
          <a:rect l="0" t="0" r="0" b="0"/>
          <a:pathLst>
            <a:path>
              <a:moveTo>
                <a:pt x="31099" y="2752039"/>
              </a:moveTo>
              <a:arcTo wR="2369404" hR="2369404" stAng="10242398" swAng="981137"/>
            </a:path>
          </a:pathLst>
        </a:custGeom>
        <a:noFill/>
        <a:ln w="9525" cap="flat" cmpd="sng" algn="ctr">
          <a:solidFill>
            <a:schemeClr val="accent4">
              <a:hueOff val="-3571816"/>
              <a:satOff val="21519"/>
              <a:lumOff val="172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883B15-D36F-4868-8597-D57388D7A84A}">
      <dsp:nvSpPr>
        <dsp:cNvPr id="0" name=""/>
        <dsp:cNvSpPr/>
      </dsp:nvSpPr>
      <dsp:spPr>
        <a:xfrm>
          <a:off x="541430" y="1411518"/>
          <a:ext cx="3063106" cy="1167734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man Old Style" panose="02050604050505020204" pitchFamily="18" charset="0"/>
            </a:rPr>
            <a:t>Secure it from the wrong side of the fabric</a:t>
          </a:r>
          <a:endParaRPr lang="en-US" sz="1800" kern="1200" dirty="0">
            <a:latin typeface="Bookman Old Style" panose="02050604050505020204" pitchFamily="18" charset="0"/>
          </a:endParaRPr>
        </a:p>
      </dsp:txBody>
      <dsp:txXfrm>
        <a:off x="598434" y="1468522"/>
        <a:ext cx="2949098" cy="1053726"/>
      </dsp:txXfrm>
    </dsp:sp>
    <dsp:sp modelId="{538B5C7A-B072-42FA-B5A6-465280B068FA}">
      <dsp:nvSpPr>
        <dsp:cNvPr id="0" name=""/>
        <dsp:cNvSpPr/>
      </dsp:nvSpPr>
      <dsp:spPr>
        <a:xfrm>
          <a:off x="1909153" y="498989"/>
          <a:ext cx="4738809" cy="4738809"/>
        </a:xfrm>
        <a:custGeom>
          <a:avLst/>
          <a:gdLst/>
          <a:ahLst/>
          <a:cxnLst/>
          <a:rect l="0" t="0" r="0" b="0"/>
          <a:pathLst>
            <a:path>
              <a:moveTo>
                <a:pt x="503759" y="908772"/>
              </a:moveTo>
              <a:arcTo wR="2369404" hR="2369404" stAng="13083465" swAng="679009"/>
            </a:path>
          </a:pathLst>
        </a:custGeom>
        <a:noFill/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2D8030-15B9-495E-9CAA-7BDD618EE7FA}">
      <dsp:nvSpPr>
        <dsp:cNvPr id="0" name=""/>
        <dsp:cNvSpPr/>
      </dsp:nvSpPr>
      <dsp:spPr>
        <a:xfrm>
          <a:off x="0" y="3427"/>
          <a:ext cx="9883917" cy="5609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Mark the position for the stud taking care to match the lap of the opening. </a:t>
          </a:r>
          <a:endParaRPr lang="en-US" sz="2000" kern="1200" dirty="0">
            <a:latin typeface="Century Schoolbook" pitchFamily="18" charset="0"/>
          </a:endParaRPr>
        </a:p>
      </dsp:txBody>
      <dsp:txXfrm>
        <a:off x="16430" y="19857"/>
        <a:ext cx="9851057" cy="528116"/>
      </dsp:txXfrm>
    </dsp:sp>
    <dsp:sp modelId="{7AA5DFD5-A46D-454A-8A92-0A2CCB9A46E2}">
      <dsp:nvSpPr>
        <dsp:cNvPr id="0" name=""/>
        <dsp:cNvSpPr/>
      </dsp:nvSpPr>
      <dsp:spPr>
        <a:xfrm rot="5400000">
          <a:off x="4836775" y="578428"/>
          <a:ext cx="210366" cy="25243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4866227" y="599464"/>
        <a:ext cx="151463" cy="147256"/>
      </dsp:txXfrm>
    </dsp:sp>
    <dsp:sp modelId="{C90DD07D-FB74-4276-98ED-89F460CCD3BD}">
      <dsp:nvSpPr>
        <dsp:cNvPr id="0" name=""/>
        <dsp:cNvSpPr/>
      </dsp:nvSpPr>
      <dsp:spPr>
        <a:xfrm>
          <a:off x="0" y="844892"/>
          <a:ext cx="9883917" cy="5609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shade val="51000"/>
                <a:satMod val="130000"/>
              </a:schemeClr>
            </a:gs>
            <a:gs pos="80000">
              <a:schemeClr val="accent4">
                <a:hueOff val="-744128"/>
                <a:satOff val="4483"/>
                <a:lumOff val="359"/>
                <a:alphaOff val="0"/>
                <a:shade val="93000"/>
                <a:satMod val="13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Place the socket side of the press stud on the under-lap of the garment, </a:t>
          </a:r>
        </a:p>
      </dsp:txBody>
      <dsp:txXfrm>
        <a:off x="16430" y="861322"/>
        <a:ext cx="9851057" cy="528116"/>
      </dsp:txXfrm>
    </dsp:sp>
    <dsp:sp modelId="{8F66CA6B-A62A-4ABE-8930-780575082D9C}">
      <dsp:nvSpPr>
        <dsp:cNvPr id="0" name=""/>
        <dsp:cNvSpPr/>
      </dsp:nvSpPr>
      <dsp:spPr>
        <a:xfrm rot="5400000">
          <a:off x="4836775" y="1419894"/>
          <a:ext cx="210366" cy="25243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4866227" y="1440930"/>
        <a:ext cx="151463" cy="147256"/>
      </dsp:txXfrm>
    </dsp:sp>
    <dsp:sp modelId="{E9C2747C-C8E6-44E3-9BFC-3B2D32C2DF85}">
      <dsp:nvSpPr>
        <dsp:cNvPr id="0" name=""/>
        <dsp:cNvSpPr/>
      </dsp:nvSpPr>
      <dsp:spPr>
        <a:xfrm>
          <a:off x="0" y="1686358"/>
          <a:ext cx="9883917" cy="5609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Place the ball portion on the overlap</a:t>
          </a:r>
        </a:p>
      </dsp:txBody>
      <dsp:txXfrm>
        <a:off x="16430" y="1702788"/>
        <a:ext cx="9851057" cy="528116"/>
      </dsp:txXfrm>
    </dsp:sp>
    <dsp:sp modelId="{6B3E0817-5261-4CBC-8E33-EAF62A82FCB0}">
      <dsp:nvSpPr>
        <dsp:cNvPr id="0" name=""/>
        <dsp:cNvSpPr/>
      </dsp:nvSpPr>
      <dsp:spPr>
        <a:xfrm rot="5400000">
          <a:off x="4836775" y="2261359"/>
          <a:ext cx="210366" cy="25243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4866227" y="2282395"/>
        <a:ext cx="151463" cy="147256"/>
      </dsp:txXfrm>
    </dsp:sp>
    <dsp:sp modelId="{FD8FCC97-CF0C-42CA-B322-68EB88CC5959}">
      <dsp:nvSpPr>
        <dsp:cNvPr id="0" name=""/>
        <dsp:cNvSpPr/>
      </dsp:nvSpPr>
      <dsp:spPr>
        <a:xfrm>
          <a:off x="0" y="2527823"/>
          <a:ext cx="9883917" cy="5609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To sew on the socket, align the 2 part of the press studs by putting the needle through the centres of both studs.</a:t>
          </a:r>
        </a:p>
      </dsp:txBody>
      <dsp:txXfrm>
        <a:off x="16430" y="2544253"/>
        <a:ext cx="9851057" cy="528116"/>
      </dsp:txXfrm>
    </dsp:sp>
    <dsp:sp modelId="{64CD77B0-7FA1-410A-A59B-F4B5126C231C}">
      <dsp:nvSpPr>
        <dsp:cNvPr id="0" name=""/>
        <dsp:cNvSpPr/>
      </dsp:nvSpPr>
      <dsp:spPr>
        <a:xfrm rot="5400000">
          <a:off x="4836775" y="3102824"/>
          <a:ext cx="210366" cy="25243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4866227" y="3123860"/>
        <a:ext cx="151463" cy="147256"/>
      </dsp:txXfrm>
    </dsp:sp>
    <dsp:sp modelId="{4B51F59D-74AD-413E-A18E-A73D461D4E77}">
      <dsp:nvSpPr>
        <dsp:cNvPr id="0" name=""/>
        <dsp:cNvSpPr/>
      </dsp:nvSpPr>
      <dsp:spPr>
        <a:xfrm>
          <a:off x="0" y="3369288"/>
          <a:ext cx="9883917" cy="5609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Sew through each hole several times, going under the press stud as we sew from hole to hole. </a:t>
          </a:r>
        </a:p>
      </dsp:txBody>
      <dsp:txXfrm>
        <a:off x="16430" y="3385718"/>
        <a:ext cx="9851057" cy="528116"/>
      </dsp:txXfrm>
    </dsp:sp>
    <dsp:sp modelId="{10DE58CA-927E-4A72-B685-E8C008BB22D3}">
      <dsp:nvSpPr>
        <dsp:cNvPr id="0" name=""/>
        <dsp:cNvSpPr/>
      </dsp:nvSpPr>
      <dsp:spPr>
        <a:xfrm rot="5400000">
          <a:off x="4836775" y="3944290"/>
          <a:ext cx="210366" cy="25243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4866227" y="3965326"/>
        <a:ext cx="151463" cy="147256"/>
      </dsp:txXfrm>
    </dsp:sp>
    <dsp:sp modelId="{C1BB2DC5-BC54-408B-99B3-424D53091F07}">
      <dsp:nvSpPr>
        <dsp:cNvPr id="0" name=""/>
        <dsp:cNvSpPr/>
      </dsp:nvSpPr>
      <dsp:spPr>
        <a:xfrm>
          <a:off x="0" y="4210754"/>
          <a:ext cx="9883917" cy="5609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shade val="51000"/>
                <a:satMod val="130000"/>
              </a:schemeClr>
            </a:gs>
            <a:gs pos="80000">
              <a:schemeClr val="accent4">
                <a:hueOff val="-3720641"/>
                <a:satOff val="22416"/>
                <a:lumOff val="1797"/>
                <a:alphaOff val="0"/>
                <a:shade val="93000"/>
                <a:satMod val="13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The stitches should not come on the right side of the garment. </a:t>
          </a:r>
        </a:p>
      </dsp:txBody>
      <dsp:txXfrm>
        <a:off x="16430" y="4227184"/>
        <a:ext cx="9851057" cy="528116"/>
      </dsp:txXfrm>
    </dsp:sp>
    <dsp:sp modelId="{73A46AB3-3478-4AD4-A9F7-30EAD2695C58}">
      <dsp:nvSpPr>
        <dsp:cNvPr id="0" name=""/>
        <dsp:cNvSpPr/>
      </dsp:nvSpPr>
      <dsp:spPr>
        <a:xfrm rot="5400000">
          <a:off x="4836775" y="4785755"/>
          <a:ext cx="210366" cy="25243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4866227" y="4806791"/>
        <a:ext cx="151463" cy="147256"/>
      </dsp:txXfrm>
    </dsp:sp>
    <dsp:sp modelId="{18C76941-A928-4CD2-B1A1-9086C1F7C8D2}">
      <dsp:nvSpPr>
        <dsp:cNvPr id="0" name=""/>
        <dsp:cNvSpPr/>
      </dsp:nvSpPr>
      <dsp:spPr>
        <a:xfrm>
          <a:off x="0" y="5052219"/>
          <a:ext cx="9883917" cy="5609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Fasten the thread securely when the press stud is sewed. </a:t>
          </a:r>
        </a:p>
      </dsp:txBody>
      <dsp:txXfrm>
        <a:off x="16430" y="5068649"/>
        <a:ext cx="9851057" cy="52811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D6A4A2-EC0F-45DB-BD72-AC00A4A83972}">
      <dsp:nvSpPr>
        <dsp:cNvPr id="0" name=""/>
        <dsp:cNvSpPr/>
      </dsp:nvSpPr>
      <dsp:spPr>
        <a:xfrm>
          <a:off x="14225" y="3427"/>
          <a:ext cx="9855466" cy="8013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latin typeface="Century Schoolbook" pitchFamily="18" charset="0"/>
            </a:rPr>
            <a:t>Align the lower end of the zip so that it tucks into the hem.</a:t>
          </a:r>
          <a:endParaRPr lang="en-US" sz="2200" kern="1200" dirty="0">
            <a:latin typeface="Century Schoolbook" pitchFamily="18" charset="0"/>
          </a:endParaRPr>
        </a:p>
      </dsp:txBody>
      <dsp:txXfrm>
        <a:off x="37697" y="26899"/>
        <a:ext cx="9808522" cy="754451"/>
      </dsp:txXfrm>
    </dsp:sp>
    <dsp:sp modelId="{8A3D15B9-C9BE-43D4-A034-2FE1B1029347}">
      <dsp:nvSpPr>
        <dsp:cNvPr id="0" name=""/>
        <dsp:cNvSpPr/>
      </dsp:nvSpPr>
      <dsp:spPr>
        <a:xfrm rot="5400000">
          <a:off x="4791696" y="824857"/>
          <a:ext cx="300523" cy="36062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-5400000">
        <a:off x="4833770" y="854910"/>
        <a:ext cx="216376" cy="210366"/>
      </dsp:txXfrm>
    </dsp:sp>
    <dsp:sp modelId="{D0ACE80D-0303-43EB-A92E-E26FA473342B}">
      <dsp:nvSpPr>
        <dsp:cNvPr id="0" name=""/>
        <dsp:cNvSpPr/>
      </dsp:nvSpPr>
      <dsp:spPr>
        <a:xfrm>
          <a:off x="14225" y="1205520"/>
          <a:ext cx="9855466" cy="8013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latin typeface="Century Schoolbook" pitchFamily="18" charset="0"/>
            </a:rPr>
            <a:t>Always try to pin from the bottom of the zip upwards.</a:t>
          </a:r>
        </a:p>
      </dsp:txBody>
      <dsp:txXfrm>
        <a:off x="37697" y="1228992"/>
        <a:ext cx="9808522" cy="754451"/>
      </dsp:txXfrm>
    </dsp:sp>
    <dsp:sp modelId="{7E1354F1-74BB-4603-9625-1750A12AD261}">
      <dsp:nvSpPr>
        <dsp:cNvPr id="0" name=""/>
        <dsp:cNvSpPr/>
      </dsp:nvSpPr>
      <dsp:spPr>
        <a:xfrm rot="5400000">
          <a:off x="4791696" y="2026951"/>
          <a:ext cx="300523" cy="36062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-5400000">
        <a:off x="4833770" y="2057004"/>
        <a:ext cx="216376" cy="210366"/>
      </dsp:txXfrm>
    </dsp:sp>
    <dsp:sp modelId="{4415B186-AD8F-424B-B0D6-AEF2813DEA03}">
      <dsp:nvSpPr>
        <dsp:cNvPr id="0" name=""/>
        <dsp:cNvSpPr/>
      </dsp:nvSpPr>
      <dsp:spPr>
        <a:xfrm>
          <a:off x="14225" y="2407614"/>
          <a:ext cx="9855466" cy="8013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latin typeface="Century Schoolbook" pitchFamily="18" charset="0"/>
            </a:rPr>
            <a:t>Tack each side of the zip opening and then press the seam before putting in the zip. Fold the facing and hem down over the tapes.</a:t>
          </a:r>
        </a:p>
      </dsp:txBody>
      <dsp:txXfrm>
        <a:off x="37697" y="2431086"/>
        <a:ext cx="9808522" cy="754451"/>
      </dsp:txXfrm>
    </dsp:sp>
    <dsp:sp modelId="{437A02AE-BDCC-44B7-B2AE-3B88F607AB39}">
      <dsp:nvSpPr>
        <dsp:cNvPr id="0" name=""/>
        <dsp:cNvSpPr/>
      </dsp:nvSpPr>
      <dsp:spPr>
        <a:xfrm rot="5400000">
          <a:off x="4791696" y="3229044"/>
          <a:ext cx="300523" cy="36062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-5400000">
        <a:off x="4833770" y="3259097"/>
        <a:ext cx="216376" cy="210366"/>
      </dsp:txXfrm>
    </dsp:sp>
    <dsp:sp modelId="{5084AAC4-5D06-4026-9147-5BCD86DC53F0}">
      <dsp:nvSpPr>
        <dsp:cNvPr id="0" name=""/>
        <dsp:cNvSpPr/>
      </dsp:nvSpPr>
      <dsp:spPr>
        <a:xfrm>
          <a:off x="14225" y="3609707"/>
          <a:ext cx="9855466" cy="8013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latin typeface="Century Schoolbook" pitchFamily="18" charset="0"/>
            </a:rPr>
            <a:t>To stitch the rest of the seam, first close the zip. </a:t>
          </a:r>
        </a:p>
      </dsp:txBody>
      <dsp:txXfrm>
        <a:off x="37697" y="3633179"/>
        <a:ext cx="9808522" cy="754451"/>
      </dsp:txXfrm>
    </dsp:sp>
    <dsp:sp modelId="{48AB54A8-F22E-442A-96D5-017EAC2083EF}">
      <dsp:nvSpPr>
        <dsp:cNvPr id="0" name=""/>
        <dsp:cNvSpPr/>
      </dsp:nvSpPr>
      <dsp:spPr>
        <a:xfrm rot="5400000">
          <a:off x="4791696" y="4431138"/>
          <a:ext cx="300523" cy="36062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-5400000">
        <a:off x="4833770" y="4461191"/>
        <a:ext cx="216376" cy="210366"/>
      </dsp:txXfrm>
    </dsp:sp>
    <dsp:sp modelId="{AD540F29-07E4-4594-BE02-48B1B1A93079}">
      <dsp:nvSpPr>
        <dsp:cNvPr id="0" name=""/>
        <dsp:cNvSpPr/>
      </dsp:nvSpPr>
      <dsp:spPr>
        <a:xfrm>
          <a:off x="14225" y="4811800"/>
          <a:ext cx="9855466" cy="8013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latin typeface="Century Schoolbook" pitchFamily="18" charset="0"/>
            </a:rPr>
            <a:t>Finish off the seam in the appropriate way for the fabric.</a:t>
          </a:r>
        </a:p>
      </dsp:txBody>
      <dsp:txXfrm>
        <a:off x="37697" y="4835272"/>
        <a:ext cx="9808522" cy="754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fld id="{CF15F8E9-E453-4935-B1C0-EAD1A8990AD6}" type="datetimeFigureOut">
              <a:rPr lang="en-IN" smtClean="0"/>
              <a:pPr/>
              <a:t>08-07-2022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fld id="{61E3A4B6-87AA-4C24-AC16-387F7D570551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8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C59-C7F2-4BE4-8979-BD31C85B47A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BD00D-5072-4E7E-A4E4-63929BC26C4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70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70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B09-AB79-4E0A-9C57-4E1B1A674934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73107" y="1136650"/>
            <a:ext cx="384581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8"/>
            <a:ext cx="8534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61A39-0C53-4BE5-899A-023A069348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Century Schoolbook" pitchFamily="18" charset="0"/>
                <a:cs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FC50-10BA-4927-9251-AB8B7CA457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5A49D-0053-41D7-923B-E7975F866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D5F13-A881-4331-807F-D03879E65D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433573" y="1178052"/>
            <a:ext cx="762763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719342" y="2999233"/>
            <a:ext cx="2248663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433842" y="2999233"/>
            <a:ext cx="883159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EF1A-0697-4444-93AD-E53728217A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B45F-05DF-4547-9F0D-F44B59A2D68E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6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EA583-DAD7-4156-9ADA-CCC45D3DFE9E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C5E9-9F87-4198-AA4C-94AC0A2FDAB7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0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0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4256-9729-4B69-B2A1-6B9C158E6F13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097E9-2F08-4921-A9B7-310C879D6B69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F721-1206-4A81-8ED1-5DD56938D13F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11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99C7-E75D-4F61-BC8F-C9AEEA58668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56B7-DF2A-4E5C-ABE9-30649033047D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64802E04-0352-4D48-B5B2-03DB79D791BB}" type="datetime1">
              <a:rPr lang="en-US" smtClean="0"/>
              <a:pPr/>
              <a:t>7/8/2022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41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CBD71EFC-8FD3-4526-A521-B16E2A2311C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Schoolbook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51177" y="170180"/>
            <a:ext cx="5089651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63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63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9B2E4957-7C46-42C1-AB84-A6E3730B92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355846" y="5887049"/>
            <a:ext cx="56007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>
        <a:defRPr>
          <a:latin typeface="Century Schoolbook" pitchFamily="18" charset="0"/>
          <a:ea typeface="+mj-ea"/>
          <a:cs typeface="+mj-cs"/>
        </a:defRPr>
      </a:lvl1pPr>
    </p:titleStyle>
    <p:bodyStyle>
      <a:lvl1pPr marL="0">
        <a:defRPr>
          <a:latin typeface="Century Schoolbook" pitchFamily="18" charset="0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scive.ac.in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scive.ac.in/" TargetMode="External"/><Relationship Id="rId2" Type="http://schemas.openxmlformats.org/officeDocument/2006/relationships/hyperlink" Target="mailto:jdpsscive@gmail.com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" y="0"/>
            <a:ext cx="11530395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391312" y="0"/>
            <a:ext cx="829119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54936" y="831873"/>
            <a:ext cx="2033968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8284" y="831873"/>
            <a:ext cx="565214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991701" y="838200"/>
            <a:ext cx="9828699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3200" b="0" spc="-35" dirty="0"/>
              <a:t>JOB ROLE </a:t>
            </a:r>
            <a:r>
              <a:rPr sz="3200" b="0" dirty="0"/>
              <a:t>–</a:t>
            </a:r>
            <a:r>
              <a:rPr lang="en-IN" sz="3200" b="0" dirty="0"/>
              <a:t> </a:t>
            </a:r>
            <a:r>
              <a:rPr lang="en-IN" sz="3200" b="0" spc="-35" dirty="0"/>
              <a:t>SEWING MACHINE OPERATOR</a:t>
            </a:r>
            <a:endParaRPr sz="3200" dirty="0"/>
          </a:p>
        </p:txBody>
      </p:sp>
      <p:sp>
        <p:nvSpPr>
          <p:cNvPr id="8" name="object 8"/>
          <p:cNvSpPr/>
          <p:nvPr/>
        </p:nvSpPr>
        <p:spPr>
          <a:xfrm>
            <a:off x="3973483" y="1822472"/>
            <a:ext cx="1164145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87299" y="1822472"/>
            <a:ext cx="494347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01040" y="1822472"/>
            <a:ext cx="2626043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46509" y="3211591"/>
            <a:ext cx="4964621" cy="393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>
              <a:spcBef>
                <a:spcPts val="5"/>
              </a:spcBef>
            </a:pPr>
            <a:r>
              <a:rPr lang="en-IN" sz="2800" spc="-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Class</a:t>
            </a:r>
            <a:r>
              <a:rPr lang="en-IN" sz="2800" spc="2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IN" sz="2800" spc="-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X</a:t>
            </a:r>
            <a:endParaRPr lang="en-IN" sz="2800" dirty="0"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91545" y="1961043"/>
            <a:ext cx="8064896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29944" marR="5080" indent="-817244">
              <a:spcBef>
                <a:spcPts val="95"/>
              </a:spcBef>
            </a:pPr>
            <a:r>
              <a:rPr sz="2800" spc="-5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Sector </a:t>
            </a:r>
            <a:r>
              <a:rPr sz="2800" spc="-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–</a:t>
            </a:r>
            <a:r>
              <a:rPr sz="2800" spc="-60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Apparel, </a:t>
            </a:r>
            <a:r>
              <a:rPr sz="2800" spc="-7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Made-Ups </a:t>
            </a:r>
            <a:r>
              <a:rPr sz="2800" spc="-6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and </a:t>
            </a:r>
            <a:r>
              <a:rPr sz="2800" spc="-7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Home </a:t>
            </a:r>
            <a:r>
              <a:rPr sz="2800" spc="-8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Furnishing  </a:t>
            </a:r>
            <a:r>
              <a:rPr sz="2800" spc="-6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(Qualification </a:t>
            </a:r>
            <a:r>
              <a:rPr sz="2800" spc="-5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Pack </a:t>
            </a:r>
            <a:r>
              <a:rPr sz="2800" spc="-6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Code: </a:t>
            </a:r>
            <a:r>
              <a:rPr sz="2800" spc="-7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AMH/Q</a:t>
            </a:r>
            <a:r>
              <a:rPr sz="2800" spc="-254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 </a:t>
            </a:r>
            <a:r>
              <a:rPr lang="en-IN" sz="2800" spc="-45" dirty="0">
                <a:solidFill>
                  <a:srgbClr val="FFFFFF"/>
                </a:solidFill>
                <a:latin typeface="Century Schoolbook" pitchFamily="18" charset="0"/>
                <a:cs typeface="Arial" charset="0"/>
              </a:rPr>
              <a:t>0301</a:t>
            </a:r>
            <a:r>
              <a:rPr sz="2800" spc="-4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)</a:t>
            </a:r>
            <a:endParaRPr sz="2800" dirty="0">
              <a:solidFill>
                <a:prstClr val="black"/>
              </a:solidFill>
              <a:latin typeface="Century Schoolbook" pitchFamily="18" charset="0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  <a:hlinkClick r:id="rId8"/>
              </a:rPr>
              <a:t>www.psscive.ac.in</a:t>
            </a:r>
            <a:endParaRPr lang="en-GB" sz="3000" dirty="0"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23" name="object 10"/>
          <p:cNvSpPr/>
          <p:nvPr/>
        </p:nvSpPr>
        <p:spPr>
          <a:xfrm>
            <a:off x="188934" y="3964065"/>
            <a:ext cx="1082040" cy="12832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11424592" y="6021288"/>
            <a:ext cx="63607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600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  <a:latin typeface="Century Schoolbook" pitchFamily="18" charset="0"/>
              </a:rPr>
              <a:pPr marL="25400">
                <a:spcBef>
                  <a:spcPts val="955"/>
                </a:spcBef>
              </a:pPr>
              <a:t>1</a:t>
            </a:fld>
            <a:endParaRPr lang="en-IN" spc="-5" dirty="0">
              <a:solidFill>
                <a:prstClr val="white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06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170180"/>
            <a:ext cx="11732243" cy="615553"/>
          </a:xfrm>
        </p:spPr>
        <p:txBody>
          <a:bodyPr/>
          <a:lstStyle/>
          <a:p>
            <a:pPr algn="ctr"/>
            <a:r>
              <a:rPr lang="en-IN" sz="4000" dirty="0"/>
              <a:t>PRESS STUDS SEWING TECHNIQUE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10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718853264"/>
              </p:ext>
            </p:extLst>
          </p:nvPr>
        </p:nvGraphicFramePr>
        <p:xfrm>
          <a:off x="784735" y="980728"/>
          <a:ext cx="9883917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2004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520" y="170180"/>
            <a:ext cx="9654480" cy="1354217"/>
          </a:xfrm>
        </p:spPr>
        <p:txBody>
          <a:bodyPr/>
          <a:lstStyle/>
          <a:p>
            <a:pPr algn="ctr"/>
            <a:r>
              <a:rPr lang="en-IN" dirty="0"/>
              <a:t>ZIPPER SEWING TECHNIQUE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11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9913649"/>
              </p:ext>
            </p:extLst>
          </p:nvPr>
        </p:nvGraphicFramePr>
        <p:xfrm>
          <a:off x="902012" y="1052736"/>
          <a:ext cx="9883917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43245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984" y="1556792"/>
            <a:ext cx="3817238" cy="696594"/>
          </a:xfrm>
        </p:spPr>
        <p:txBody>
          <a:bodyPr/>
          <a:lstStyle/>
          <a:p>
            <a:pPr algn="ctr"/>
            <a:r>
              <a:rPr lang="en-IN" dirty="0"/>
              <a:t>Summary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1424" y="2708920"/>
            <a:ext cx="9649072" cy="861774"/>
          </a:xfrm>
        </p:spPr>
        <p:txBody>
          <a:bodyPr/>
          <a:lstStyle/>
          <a:p>
            <a:pPr lvl="0" algn="just"/>
            <a:r>
              <a:rPr lang="en-IN" dirty="0"/>
              <a:t>In this session you have learnt about</a:t>
            </a:r>
            <a:r>
              <a:rPr lang="en-GB" dirty="0"/>
              <a:t> sewing techniques of fasteners.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823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899159" y="6857998"/>
                </a:move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lnTo>
                  <a:pt x="899159" y="6857998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2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Khanna</a:t>
            </a:r>
            <a:endParaRPr sz="2800" dirty="0">
              <a:cs typeface="Century School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 </a:t>
            </a:r>
            <a:r>
              <a:rPr lang="en-IN" sz="2400" spc="-5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Academic Support </a:t>
            </a:r>
            <a:r>
              <a:rPr lang="en-IN" sz="2400" spc="-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– </a:t>
            </a:r>
            <a:r>
              <a:rPr lang="en-IN" sz="2400" spc="-5" dirty="0" err="1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Shivangi</a:t>
            </a:r>
            <a:r>
              <a:rPr lang="en-IN" sz="2400" spc="-5" dirty="0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 </a:t>
            </a:r>
            <a:r>
              <a:rPr lang="en-IN" sz="2400" spc="-5" dirty="0" err="1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Vig</a:t>
            </a:r>
            <a:r>
              <a:rPr lang="en-IN" sz="2400" spc="-5" dirty="0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 &amp; Nupur Srivastava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Century Schoolbook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Assistance                                                            Graphic Artist</a:t>
            </a:r>
            <a:endParaRPr lang="en-IN" sz="2400" dirty="0">
              <a:latin typeface="Century Schoolbook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Vani </a:t>
            </a:r>
            <a:r>
              <a:rPr lang="en-IN" sz="2400" dirty="0" err="1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Pandya</a:t>
            </a:r>
            <a:r>
              <a:rPr lang="en-IN" sz="2400" dirty="0">
                <a:latin typeface="Century Schoolbook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 err="1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Prachi</a:t>
            </a:r>
            <a:r>
              <a:rPr lang="en-IN" sz="2400" dirty="0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 </a:t>
            </a:r>
            <a:r>
              <a:rPr lang="en-IN" sz="2400" dirty="0" err="1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Century Schoolbook" pitchFamily="18" charset="0"/>
              <a:cs typeface="Century Schoolbook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13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154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5400" y="2204864"/>
            <a:ext cx="9865096" cy="150361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UNIT </a:t>
            </a:r>
            <a:r>
              <a:rPr lang="en-US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3</a:t>
            </a:r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:</a:t>
            </a:r>
            <a:r>
              <a:rPr lang="en-US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itchFamily="18" charset="0"/>
                <a:cs typeface="Arial" panose="020B0604020202020204" pitchFamily="34" charset="0"/>
              </a:rPr>
              <a:t>FASTENERS IN GARMENTS</a:t>
            </a:r>
          </a:p>
          <a:p>
            <a:pPr algn="just"/>
            <a:endParaRPr lang="en-US" sz="3200" dirty="0">
              <a:solidFill>
                <a:srgbClr val="FFFF00"/>
              </a:solidFill>
              <a:latin typeface="Century Schoolbook" pitchFamily="18" charset="0"/>
              <a:cs typeface="Arial" panose="020B0604020202020204" pitchFamily="34" charset="0"/>
            </a:endParaRPr>
          </a:p>
          <a:p>
            <a:pPr marL="5080" algn="just">
              <a:spcBef>
                <a:spcPts val="105"/>
              </a:spcBef>
            </a:pPr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Session</a:t>
            </a:r>
            <a:r>
              <a:rPr lang="en-IN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US"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2</a:t>
            </a:r>
            <a:r>
              <a:rPr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:</a:t>
            </a:r>
            <a:r>
              <a:rPr lang="en-IN"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itchFamily="18" charset="0"/>
                <a:cs typeface="Arial" panose="020B0604020202020204" pitchFamily="34" charset="0"/>
              </a:rPr>
              <a:t>Sewing Techniques Of Fasteners</a:t>
            </a:r>
            <a:endParaRPr lang="en-GB" sz="3200" dirty="0">
              <a:solidFill>
                <a:srgbClr val="FFFF00"/>
              </a:solidFill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67200" y="1671626"/>
            <a:ext cx="2916731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pc="-60" dirty="0"/>
              <a:t>C</a:t>
            </a:r>
            <a:r>
              <a:rPr spc="-55" dirty="0"/>
              <a:t>on</a:t>
            </a:r>
            <a:r>
              <a:rPr spc="-50" dirty="0"/>
              <a:t>te</a:t>
            </a:r>
            <a:r>
              <a:rPr spc="-55" dirty="0"/>
              <a:t>n</a:t>
            </a:r>
            <a:r>
              <a:rPr dirty="0"/>
              <a:t>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585379"/>
              </p:ext>
            </p:extLst>
          </p:nvPr>
        </p:nvGraphicFramePr>
        <p:xfrm>
          <a:off x="1221076" y="2780928"/>
          <a:ext cx="9073007" cy="20421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06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6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Title</a:t>
                      </a:r>
                      <a:endParaRPr lang="en-IN"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7630">
                        <a:lnSpc>
                          <a:spcPts val="2335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Slide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No.</a:t>
                      </a:r>
                      <a:endParaRPr sz="200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35"/>
                        </a:lnSpc>
                      </a:pPr>
                      <a:r>
                        <a:rPr lang="en-IN" sz="2000" b="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Session</a:t>
                      </a:r>
                      <a:r>
                        <a:rPr lang="en-IN" sz="2000" b="0" spc="-5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0" spc="-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objectives</a:t>
                      </a:r>
                      <a:endParaRPr lang="en-IN" sz="2000" b="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4</a:t>
                      </a:r>
                      <a:endParaRPr sz="200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Sewing techniques</a:t>
                      </a:r>
                      <a:r>
                        <a:rPr lang="en-IN" sz="2000" baseline="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 of fasteners</a:t>
                      </a:r>
                      <a:endParaRPr lang="en-IN"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6</a:t>
                      </a:r>
                      <a:endParaRPr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18451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0" spc="-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Summary</a:t>
                      </a:r>
                      <a:endParaRPr lang="en-IN" sz="2000" b="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63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itchFamily="18" charset="0"/>
                          <a:cs typeface="Arial" panose="020B0604020202020204"/>
                        </a:rPr>
                        <a:t>12</a:t>
                      </a:r>
                      <a:endParaRPr sz="2000" dirty="0">
                        <a:latin typeface="Century Schoolbook" pitchFamily="18" charset="0"/>
                        <a:cs typeface="Arial" panose="020B0604020202020204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958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7408" y="2780928"/>
            <a:ext cx="9793088" cy="138948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spcBef>
                <a:spcPts val="95"/>
              </a:spcBef>
            </a:pPr>
            <a:r>
              <a:rPr lang="en-GB" sz="2800" spc="-1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      The </a:t>
            </a:r>
            <a:r>
              <a:rPr lang="en-GB" sz="2800" spc="-1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students </a:t>
            </a:r>
            <a:r>
              <a:rPr lang="en-GB" sz="2800" spc="-1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will </a:t>
            </a:r>
            <a:r>
              <a:rPr lang="en-GB" sz="2800" spc="-1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be </a:t>
            </a:r>
            <a:r>
              <a:rPr lang="en-GB" sz="2800" spc="-2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able</a:t>
            </a:r>
            <a:r>
              <a:rPr lang="en-GB" sz="2800" spc="53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 </a:t>
            </a:r>
            <a:r>
              <a:rPr lang="en-GB" sz="2800" spc="-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to:</a:t>
            </a:r>
            <a:endParaRPr lang="en-GB" sz="2800" dirty="0">
              <a:solidFill>
                <a:prstClr val="black"/>
              </a:solidFill>
              <a:latin typeface="Century Schoolbook" pitchFamily="18" charset="0"/>
              <a:cs typeface="Bookman Old Style" panose="02050604050505020204"/>
            </a:endParaRPr>
          </a:p>
          <a:p>
            <a:pPr algn="just">
              <a:spcBef>
                <a:spcPts val="35"/>
              </a:spcBef>
            </a:pPr>
            <a:endParaRPr lang="en-GB" sz="3350" dirty="0">
              <a:solidFill>
                <a:prstClr val="black"/>
              </a:solidFill>
              <a:latin typeface="Century Schoolbook" pitchFamily="18" charset="0"/>
              <a:cs typeface="Times New Roman" panose="02020603050405020304"/>
            </a:endParaRP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Gain knowledge about sewing techniques of fasteners.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15680" y="1196752"/>
            <a:ext cx="5400599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sz="4000" spc="-55" dirty="0">
                <a:cs typeface="Bookman Old Style" panose="02050604050505020204"/>
              </a:rPr>
              <a:t>Session</a:t>
            </a:r>
            <a:r>
              <a:rPr sz="4000" spc="25" dirty="0">
                <a:cs typeface="Bookman Old Style" panose="02050604050505020204"/>
              </a:rPr>
              <a:t> </a:t>
            </a:r>
            <a:r>
              <a:rPr sz="4000" spc="-55" dirty="0">
                <a:cs typeface="Bookman Old Style" panose="02050604050505020204"/>
              </a:rPr>
              <a:t>Objectives</a:t>
            </a:r>
            <a:endParaRPr sz="4000" dirty="0">
              <a:cs typeface="Bookman Old Style" panose="02050604050505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4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9906000" cy="677108"/>
          </a:xfrm>
        </p:spPr>
        <p:txBody>
          <a:bodyPr/>
          <a:lstStyle/>
          <a:p>
            <a:pPr algn="ctr"/>
            <a:r>
              <a:rPr lang="en-IN" dirty="0"/>
              <a:t>BUTTON SEWING TECHNIQUE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5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82755324"/>
              </p:ext>
            </p:extLst>
          </p:nvPr>
        </p:nvGraphicFramePr>
        <p:xfrm>
          <a:off x="1676400" y="914400"/>
          <a:ext cx="8096200" cy="57182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4824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60648"/>
            <a:ext cx="9129282" cy="677108"/>
          </a:xfrm>
        </p:spPr>
        <p:txBody>
          <a:bodyPr/>
          <a:lstStyle/>
          <a:p>
            <a:pPr algn="ctr"/>
            <a:r>
              <a:rPr lang="en-IN" dirty="0"/>
              <a:t>SEWING SHANK BUTTON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6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367434072"/>
              </p:ext>
            </p:extLst>
          </p:nvPr>
        </p:nvGraphicFramePr>
        <p:xfrm>
          <a:off x="207992" y="1022380"/>
          <a:ext cx="1101722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61093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574" y="188640"/>
            <a:ext cx="10850426" cy="615553"/>
          </a:xfrm>
        </p:spPr>
        <p:txBody>
          <a:bodyPr/>
          <a:lstStyle/>
          <a:p>
            <a:pPr algn="ctr"/>
            <a:r>
              <a:rPr lang="en-IN" sz="4000" dirty="0"/>
              <a:t>BUTTONHOLES SEWING TECHNIQUE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7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514502795"/>
              </p:ext>
            </p:extLst>
          </p:nvPr>
        </p:nvGraphicFramePr>
        <p:xfrm>
          <a:off x="784056" y="937756"/>
          <a:ext cx="9865096" cy="56595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4771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116632"/>
            <a:ext cx="11463160" cy="615553"/>
          </a:xfrm>
        </p:spPr>
        <p:txBody>
          <a:bodyPr/>
          <a:lstStyle/>
          <a:p>
            <a:pPr algn="ctr"/>
            <a:r>
              <a:rPr lang="en-GB" sz="3900" dirty="0"/>
              <a:t>HOOKS &amp; CLASPA SEWING TECHNIQUE </a:t>
            </a:r>
            <a:endParaRPr lang="en-IN" sz="3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8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804402133"/>
              </p:ext>
            </p:extLst>
          </p:nvPr>
        </p:nvGraphicFramePr>
        <p:xfrm>
          <a:off x="1219200" y="882410"/>
          <a:ext cx="8541975" cy="5749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5819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70247"/>
            <a:ext cx="11881792" cy="615553"/>
          </a:xfrm>
        </p:spPr>
        <p:txBody>
          <a:bodyPr/>
          <a:lstStyle/>
          <a:p>
            <a:pPr algn="ctr"/>
            <a:r>
              <a:rPr lang="en-GB" sz="4000" dirty="0"/>
              <a:t>THREAD EYE SEWING TECHNIQUE </a:t>
            </a:r>
            <a:endParaRPr lang="en-IN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9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93014446"/>
              </p:ext>
            </p:extLst>
          </p:nvPr>
        </p:nvGraphicFramePr>
        <p:xfrm>
          <a:off x="1464972" y="865748"/>
          <a:ext cx="8541975" cy="5749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2190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2342</TotalTime>
  <Words>794</Words>
  <Application>Microsoft Office PowerPoint</Application>
  <PresentationFormat>Widescreen</PresentationFormat>
  <Paragraphs>103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Bookman Old Style</vt:lpstr>
      <vt:lpstr>Century Schoolbook</vt:lpstr>
      <vt:lpstr>Wingdings</vt:lpstr>
      <vt:lpstr>Office Theme</vt:lpstr>
      <vt:lpstr>4_Office Theme</vt:lpstr>
      <vt:lpstr>JOB ROLE – SEWING MACHINE OPERATOR</vt:lpstr>
      <vt:lpstr>PowerPoint Presentation</vt:lpstr>
      <vt:lpstr>Content</vt:lpstr>
      <vt:lpstr>Session Objectives</vt:lpstr>
      <vt:lpstr>BUTTON SEWING TECHNIQUE</vt:lpstr>
      <vt:lpstr>SEWING SHANK BUTTON</vt:lpstr>
      <vt:lpstr>BUTTONHOLES SEWING TECHNIQUE</vt:lpstr>
      <vt:lpstr>HOOKS &amp; CLASPA SEWING TECHNIQUE </vt:lpstr>
      <vt:lpstr>THREAD EYE SEWING TECHNIQUE </vt:lpstr>
      <vt:lpstr>PRESS STUDS SEWING TECHNIQUE</vt:lpstr>
      <vt:lpstr>ZIPPER SEWING TECHNIQUE</vt:lpstr>
      <vt:lpstr>Summary </vt:lpstr>
      <vt:lpstr>Project Coordinator : Prof. Pinki Khanna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ROLE – HAND EMBROIDERER</dc:title>
  <dc:creator>nupur srivastava</dc:creator>
  <cp:lastModifiedBy>User</cp:lastModifiedBy>
  <cp:revision>180</cp:revision>
  <dcterms:created xsi:type="dcterms:W3CDTF">2020-07-27T09:02:30Z</dcterms:created>
  <dcterms:modified xsi:type="dcterms:W3CDTF">2022-07-08T09:50:53Z</dcterms:modified>
</cp:coreProperties>
</file>