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17"/>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06" r:id="rId15"/>
    <p:sldId id="27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616"/>
    <p:restoredTop sz="94689"/>
  </p:normalViewPr>
  <p:slideViewPr>
    <p:cSldViewPr>
      <p:cViewPr varScale="1">
        <p:scale>
          <a:sx n="69" d="100"/>
          <a:sy n="69" d="100"/>
        </p:scale>
        <p:origin x="426" y="6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63F768-A0A7-4850-AA22-A2D8678BDF3B}" type="doc">
      <dgm:prSet loTypeId="urn:microsoft.com/office/officeart/2008/layout/VerticalCurvedList" loCatId="list" qsTypeId="urn:microsoft.com/office/officeart/2005/8/quickstyle/simple4" qsCatId="simple" csTypeId="urn:microsoft.com/office/officeart/2005/8/colors/colorful4" csCatId="colorful" phldr="1"/>
      <dgm:spPr/>
      <dgm:t>
        <a:bodyPr/>
        <a:lstStyle/>
        <a:p>
          <a:endParaRPr lang="en-US"/>
        </a:p>
      </dgm:t>
    </dgm:pt>
    <dgm:pt modelId="{937D1E41-9ACC-4776-AA88-9AAB05EF5ACB}">
      <dgm:prSet phldrT="[Text]"/>
      <dgm:spPr/>
      <dgm:t>
        <a:bodyPr/>
        <a:lstStyle/>
        <a:p>
          <a:r>
            <a:rPr lang="en-IN" dirty="0">
              <a:latin typeface="Century Schoolbook" pitchFamily="18" charset="0"/>
            </a:rPr>
            <a:t>To give good shape</a:t>
          </a:r>
          <a:endParaRPr lang="en-US" dirty="0">
            <a:latin typeface="Century Schoolbook" pitchFamily="18" charset="0"/>
          </a:endParaRPr>
        </a:p>
      </dgm:t>
    </dgm:pt>
    <dgm:pt modelId="{18968D71-507C-4278-A7A7-60BDECC5434B}" type="parTrans" cxnId="{146363FA-638F-4DE0-9B8B-1127C5294875}">
      <dgm:prSet/>
      <dgm:spPr/>
      <dgm:t>
        <a:bodyPr/>
        <a:lstStyle/>
        <a:p>
          <a:endParaRPr lang="en-US"/>
        </a:p>
      </dgm:t>
    </dgm:pt>
    <dgm:pt modelId="{0C1FF758-54EC-414B-8736-50FEBED2E3A3}" type="sibTrans" cxnId="{146363FA-638F-4DE0-9B8B-1127C5294875}">
      <dgm:prSet/>
      <dgm:spPr/>
      <dgm:t>
        <a:bodyPr/>
        <a:lstStyle/>
        <a:p>
          <a:endParaRPr lang="en-US"/>
        </a:p>
      </dgm:t>
    </dgm:pt>
    <dgm:pt modelId="{47E8BAEE-7420-4524-8075-2CF0C0886717}">
      <dgm:prSet/>
      <dgm:spPr/>
      <dgm:t>
        <a:bodyPr/>
        <a:lstStyle/>
        <a:p>
          <a:r>
            <a:rPr lang="en-IN" dirty="0">
              <a:latin typeface="Century Schoolbook" pitchFamily="18" charset="0"/>
            </a:rPr>
            <a:t>Proper fit to the garment</a:t>
          </a:r>
        </a:p>
      </dgm:t>
    </dgm:pt>
    <dgm:pt modelId="{00D95235-5540-4644-BA36-90132C50A082}" type="parTrans" cxnId="{65B3EC2E-3616-46DB-9024-7411C992A40C}">
      <dgm:prSet/>
      <dgm:spPr/>
      <dgm:t>
        <a:bodyPr/>
        <a:lstStyle/>
        <a:p>
          <a:endParaRPr lang="en-US"/>
        </a:p>
      </dgm:t>
    </dgm:pt>
    <dgm:pt modelId="{F97F3644-F3B5-4846-A555-9DFC2FA68009}" type="sibTrans" cxnId="{65B3EC2E-3616-46DB-9024-7411C992A40C}">
      <dgm:prSet/>
      <dgm:spPr/>
      <dgm:t>
        <a:bodyPr/>
        <a:lstStyle/>
        <a:p>
          <a:endParaRPr lang="en-US"/>
        </a:p>
      </dgm:t>
    </dgm:pt>
    <dgm:pt modelId="{90739839-1781-42B8-A51B-196802DE41D4}">
      <dgm:prSet/>
      <dgm:spPr/>
      <dgm:t>
        <a:bodyPr/>
        <a:lstStyle/>
        <a:p>
          <a:r>
            <a:rPr lang="en-IN" dirty="0">
              <a:latin typeface="Century Schoolbook" pitchFamily="18" charset="0"/>
            </a:rPr>
            <a:t>To allow freedom of movement</a:t>
          </a:r>
        </a:p>
      </dgm:t>
    </dgm:pt>
    <dgm:pt modelId="{4EEF7608-D352-45D2-8FE8-1DB69F00680D}" type="parTrans" cxnId="{0446BAE8-2EC6-477F-888B-DF6E1E71D149}">
      <dgm:prSet/>
      <dgm:spPr/>
      <dgm:t>
        <a:bodyPr/>
        <a:lstStyle/>
        <a:p>
          <a:endParaRPr lang="en-US"/>
        </a:p>
      </dgm:t>
    </dgm:pt>
    <dgm:pt modelId="{0776E94E-DCB8-4225-B5A7-615D160AB691}" type="sibTrans" cxnId="{0446BAE8-2EC6-477F-888B-DF6E1E71D149}">
      <dgm:prSet/>
      <dgm:spPr/>
      <dgm:t>
        <a:bodyPr/>
        <a:lstStyle/>
        <a:p>
          <a:endParaRPr lang="en-US"/>
        </a:p>
      </dgm:t>
    </dgm:pt>
    <dgm:pt modelId="{9ABE7105-96CC-4949-A257-662CB08F3A3D}">
      <dgm:prSet/>
      <dgm:spPr/>
      <dgm:t>
        <a:bodyPr/>
        <a:lstStyle/>
        <a:p>
          <a:r>
            <a:rPr lang="en-IN" dirty="0">
              <a:latin typeface="Century Schoolbook" pitchFamily="18" charset="0"/>
            </a:rPr>
            <a:t>Comfort to the wearer</a:t>
          </a:r>
        </a:p>
      </dgm:t>
    </dgm:pt>
    <dgm:pt modelId="{2533A8DF-6326-4C2C-A21B-D80B13494E76}" type="parTrans" cxnId="{112B171F-1EA4-433B-9C91-B7D8A17CFD1F}">
      <dgm:prSet/>
      <dgm:spPr/>
      <dgm:t>
        <a:bodyPr/>
        <a:lstStyle/>
        <a:p>
          <a:endParaRPr lang="en-US"/>
        </a:p>
      </dgm:t>
    </dgm:pt>
    <dgm:pt modelId="{AB9E62F7-5C1F-4087-8564-344898A0495F}" type="sibTrans" cxnId="{112B171F-1EA4-433B-9C91-B7D8A17CFD1F}">
      <dgm:prSet/>
      <dgm:spPr/>
      <dgm:t>
        <a:bodyPr/>
        <a:lstStyle/>
        <a:p>
          <a:endParaRPr lang="en-US"/>
        </a:p>
      </dgm:t>
    </dgm:pt>
    <dgm:pt modelId="{A9A07953-DAA0-4158-A20A-D22A21CB8BD0}">
      <dgm:prSet/>
      <dgm:spPr/>
      <dgm:t>
        <a:bodyPr/>
        <a:lstStyle/>
        <a:p>
          <a:r>
            <a:rPr lang="en-IN" dirty="0">
              <a:latin typeface="Century Schoolbook" pitchFamily="18" charset="0"/>
            </a:rPr>
            <a:t>To make the garment look attractive </a:t>
          </a:r>
        </a:p>
      </dgm:t>
    </dgm:pt>
    <dgm:pt modelId="{7A14B0C3-A1FF-423F-9D7E-89D937DB6F55}" type="parTrans" cxnId="{594EBD31-50CD-49A0-9B83-72ED726A1F54}">
      <dgm:prSet/>
      <dgm:spPr/>
      <dgm:t>
        <a:bodyPr/>
        <a:lstStyle/>
        <a:p>
          <a:endParaRPr lang="en-US"/>
        </a:p>
      </dgm:t>
    </dgm:pt>
    <dgm:pt modelId="{B97C814E-03A9-4ABE-AA60-55BA36754C1B}" type="sibTrans" cxnId="{594EBD31-50CD-49A0-9B83-72ED726A1F54}">
      <dgm:prSet/>
      <dgm:spPr/>
      <dgm:t>
        <a:bodyPr/>
        <a:lstStyle/>
        <a:p>
          <a:endParaRPr lang="en-US"/>
        </a:p>
      </dgm:t>
    </dgm:pt>
    <dgm:pt modelId="{3099757E-32E3-4218-BD82-CE9D34343D54}" type="pres">
      <dgm:prSet presAssocID="{3D63F768-A0A7-4850-AA22-A2D8678BDF3B}" presName="Name0" presStyleCnt="0">
        <dgm:presLayoutVars>
          <dgm:chMax val="7"/>
          <dgm:chPref val="7"/>
          <dgm:dir/>
        </dgm:presLayoutVars>
      </dgm:prSet>
      <dgm:spPr/>
    </dgm:pt>
    <dgm:pt modelId="{EEB600B5-0764-4F41-8A4C-25CFC26785B4}" type="pres">
      <dgm:prSet presAssocID="{3D63F768-A0A7-4850-AA22-A2D8678BDF3B}" presName="Name1" presStyleCnt="0"/>
      <dgm:spPr/>
    </dgm:pt>
    <dgm:pt modelId="{2F68C290-0E9C-4F5C-BC63-ABFD40BF11CA}" type="pres">
      <dgm:prSet presAssocID="{3D63F768-A0A7-4850-AA22-A2D8678BDF3B}" presName="cycle" presStyleCnt="0"/>
      <dgm:spPr/>
    </dgm:pt>
    <dgm:pt modelId="{EDA8FCA1-46B9-4B04-B468-742A70E4337B}" type="pres">
      <dgm:prSet presAssocID="{3D63F768-A0A7-4850-AA22-A2D8678BDF3B}" presName="srcNode" presStyleLbl="node1" presStyleIdx="0" presStyleCnt="5"/>
      <dgm:spPr/>
    </dgm:pt>
    <dgm:pt modelId="{3BA998EF-6DC5-46FF-915C-3423B4A37452}" type="pres">
      <dgm:prSet presAssocID="{3D63F768-A0A7-4850-AA22-A2D8678BDF3B}" presName="conn" presStyleLbl="parChTrans1D2" presStyleIdx="0" presStyleCnt="1"/>
      <dgm:spPr/>
    </dgm:pt>
    <dgm:pt modelId="{5204C629-2BBD-4002-AAC9-5F6B2D25F9E4}" type="pres">
      <dgm:prSet presAssocID="{3D63F768-A0A7-4850-AA22-A2D8678BDF3B}" presName="extraNode" presStyleLbl="node1" presStyleIdx="0" presStyleCnt="5"/>
      <dgm:spPr/>
    </dgm:pt>
    <dgm:pt modelId="{123DB03E-54B7-4C9D-B9BF-B2009DE0C5A5}" type="pres">
      <dgm:prSet presAssocID="{3D63F768-A0A7-4850-AA22-A2D8678BDF3B}" presName="dstNode" presStyleLbl="node1" presStyleIdx="0" presStyleCnt="5"/>
      <dgm:spPr/>
    </dgm:pt>
    <dgm:pt modelId="{45A65C61-0894-47E2-AFCA-B91C71A0B317}" type="pres">
      <dgm:prSet presAssocID="{937D1E41-9ACC-4776-AA88-9AAB05EF5ACB}" presName="text_1" presStyleLbl="node1" presStyleIdx="0" presStyleCnt="5">
        <dgm:presLayoutVars>
          <dgm:bulletEnabled val="1"/>
        </dgm:presLayoutVars>
      </dgm:prSet>
      <dgm:spPr/>
    </dgm:pt>
    <dgm:pt modelId="{EEF7E24D-D403-4A37-8F07-A31B14524BE4}" type="pres">
      <dgm:prSet presAssocID="{937D1E41-9ACC-4776-AA88-9AAB05EF5ACB}" presName="accent_1" presStyleCnt="0"/>
      <dgm:spPr/>
    </dgm:pt>
    <dgm:pt modelId="{42D57F2D-1385-42E9-ACD2-1A8998AC3BFE}" type="pres">
      <dgm:prSet presAssocID="{937D1E41-9ACC-4776-AA88-9AAB05EF5ACB}" presName="accentRepeatNode" presStyleLbl="solidFgAcc1" presStyleIdx="0" presStyleCnt="5"/>
      <dgm:spPr/>
    </dgm:pt>
    <dgm:pt modelId="{C207A6D7-1288-43BA-BE8A-C5BCEEE80124}" type="pres">
      <dgm:prSet presAssocID="{47E8BAEE-7420-4524-8075-2CF0C0886717}" presName="text_2" presStyleLbl="node1" presStyleIdx="1" presStyleCnt="5">
        <dgm:presLayoutVars>
          <dgm:bulletEnabled val="1"/>
        </dgm:presLayoutVars>
      </dgm:prSet>
      <dgm:spPr/>
    </dgm:pt>
    <dgm:pt modelId="{35AFDFEE-0896-41DB-B120-7D6BC167ABB6}" type="pres">
      <dgm:prSet presAssocID="{47E8BAEE-7420-4524-8075-2CF0C0886717}" presName="accent_2" presStyleCnt="0"/>
      <dgm:spPr/>
    </dgm:pt>
    <dgm:pt modelId="{19FCA9D0-38FB-41A1-96CC-52125C61D587}" type="pres">
      <dgm:prSet presAssocID="{47E8BAEE-7420-4524-8075-2CF0C0886717}" presName="accentRepeatNode" presStyleLbl="solidFgAcc1" presStyleIdx="1" presStyleCnt="5"/>
      <dgm:spPr/>
    </dgm:pt>
    <dgm:pt modelId="{897FA172-3A96-4644-8564-C9535AD5D910}" type="pres">
      <dgm:prSet presAssocID="{90739839-1781-42B8-A51B-196802DE41D4}" presName="text_3" presStyleLbl="node1" presStyleIdx="2" presStyleCnt="5">
        <dgm:presLayoutVars>
          <dgm:bulletEnabled val="1"/>
        </dgm:presLayoutVars>
      </dgm:prSet>
      <dgm:spPr/>
    </dgm:pt>
    <dgm:pt modelId="{0D2B144E-0658-47F3-AD13-1C1828778516}" type="pres">
      <dgm:prSet presAssocID="{90739839-1781-42B8-A51B-196802DE41D4}" presName="accent_3" presStyleCnt="0"/>
      <dgm:spPr/>
    </dgm:pt>
    <dgm:pt modelId="{B7C73479-D9BA-46CF-BCF1-936C420EB7A5}" type="pres">
      <dgm:prSet presAssocID="{90739839-1781-42B8-A51B-196802DE41D4}" presName="accentRepeatNode" presStyleLbl="solidFgAcc1" presStyleIdx="2" presStyleCnt="5"/>
      <dgm:spPr/>
    </dgm:pt>
    <dgm:pt modelId="{65D012B6-FE1A-4441-8600-E2C9BF10817B}" type="pres">
      <dgm:prSet presAssocID="{9ABE7105-96CC-4949-A257-662CB08F3A3D}" presName="text_4" presStyleLbl="node1" presStyleIdx="3" presStyleCnt="5">
        <dgm:presLayoutVars>
          <dgm:bulletEnabled val="1"/>
        </dgm:presLayoutVars>
      </dgm:prSet>
      <dgm:spPr/>
    </dgm:pt>
    <dgm:pt modelId="{239D383A-3FED-478B-8411-FAA44A6BE5F1}" type="pres">
      <dgm:prSet presAssocID="{9ABE7105-96CC-4949-A257-662CB08F3A3D}" presName="accent_4" presStyleCnt="0"/>
      <dgm:spPr/>
    </dgm:pt>
    <dgm:pt modelId="{6203BDE0-C318-45AD-B0A8-86DB97550DE4}" type="pres">
      <dgm:prSet presAssocID="{9ABE7105-96CC-4949-A257-662CB08F3A3D}" presName="accentRepeatNode" presStyleLbl="solidFgAcc1" presStyleIdx="3" presStyleCnt="5"/>
      <dgm:spPr/>
    </dgm:pt>
    <dgm:pt modelId="{77958BE4-AC85-4B8B-96CD-A6F17DB573BB}" type="pres">
      <dgm:prSet presAssocID="{A9A07953-DAA0-4158-A20A-D22A21CB8BD0}" presName="text_5" presStyleLbl="node1" presStyleIdx="4" presStyleCnt="5">
        <dgm:presLayoutVars>
          <dgm:bulletEnabled val="1"/>
        </dgm:presLayoutVars>
      </dgm:prSet>
      <dgm:spPr/>
    </dgm:pt>
    <dgm:pt modelId="{16C8C9F2-8B9C-4E12-9FED-8D7D8AC31681}" type="pres">
      <dgm:prSet presAssocID="{A9A07953-DAA0-4158-A20A-D22A21CB8BD0}" presName="accent_5" presStyleCnt="0"/>
      <dgm:spPr/>
    </dgm:pt>
    <dgm:pt modelId="{3F54D53A-E1E1-4280-A4D4-5A536EB4B015}" type="pres">
      <dgm:prSet presAssocID="{A9A07953-DAA0-4158-A20A-D22A21CB8BD0}" presName="accentRepeatNode" presStyleLbl="solidFgAcc1" presStyleIdx="4" presStyleCnt="5"/>
      <dgm:spPr/>
    </dgm:pt>
  </dgm:ptLst>
  <dgm:cxnLst>
    <dgm:cxn modelId="{82E64612-2617-40CD-B64C-D1E363E603C3}" type="presOf" srcId="{47E8BAEE-7420-4524-8075-2CF0C0886717}" destId="{C207A6D7-1288-43BA-BE8A-C5BCEEE80124}" srcOrd="0" destOrd="0" presId="urn:microsoft.com/office/officeart/2008/layout/VerticalCurvedList"/>
    <dgm:cxn modelId="{112B171F-1EA4-433B-9C91-B7D8A17CFD1F}" srcId="{3D63F768-A0A7-4850-AA22-A2D8678BDF3B}" destId="{9ABE7105-96CC-4949-A257-662CB08F3A3D}" srcOrd="3" destOrd="0" parTransId="{2533A8DF-6326-4C2C-A21B-D80B13494E76}" sibTransId="{AB9E62F7-5C1F-4087-8564-344898A0495F}"/>
    <dgm:cxn modelId="{65B3EC2E-3616-46DB-9024-7411C992A40C}" srcId="{3D63F768-A0A7-4850-AA22-A2D8678BDF3B}" destId="{47E8BAEE-7420-4524-8075-2CF0C0886717}" srcOrd="1" destOrd="0" parTransId="{00D95235-5540-4644-BA36-90132C50A082}" sibTransId="{F97F3644-F3B5-4846-A555-9DFC2FA68009}"/>
    <dgm:cxn modelId="{594EBD31-50CD-49A0-9B83-72ED726A1F54}" srcId="{3D63F768-A0A7-4850-AA22-A2D8678BDF3B}" destId="{A9A07953-DAA0-4158-A20A-D22A21CB8BD0}" srcOrd="4" destOrd="0" parTransId="{7A14B0C3-A1FF-423F-9D7E-89D937DB6F55}" sibTransId="{B97C814E-03A9-4ABE-AA60-55BA36754C1B}"/>
    <dgm:cxn modelId="{72D0DF56-5AC6-4B8F-87E2-D6E196182AF2}" type="presOf" srcId="{9ABE7105-96CC-4949-A257-662CB08F3A3D}" destId="{65D012B6-FE1A-4441-8600-E2C9BF10817B}" srcOrd="0" destOrd="0" presId="urn:microsoft.com/office/officeart/2008/layout/VerticalCurvedList"/>
    <dgm:cxn modelId="{CA4FD77A-4351-411B-98C5-32373AF2A900}" type="presOf" srcId="{3D63F768-A0A7-4850-AA22-A2D8678BDF3B}" destId="{3099757E-32E3-4218-BD82-CE9D34343D54}" srcOrd="0" destOrd="0" presId="urn:microsoft.com/office/officeart/2008/layout/VerticalCurvedList"/>
    <dgm:cxn modelId="{78629387-907D-4AFC-A1B2-6FE226C99BBA}" type="presOf" srcId="{937D1E41-9ACC-4776-AA88-9AAB05EF5ACB}" destId="{45A65C61-0894-47E2-AFCA-B91C71A0B317}" srcOrd="0" destOrd="0" presId="urn:microsoft.com/office/officeart/2008/layout/VerticalCurvedList"/>
    <dgm:cxn modelId="{35CB4F8C-45AA-4024-995A-331ED03E5483}" type="presOf" srcId="{0C1FF758-54EC-414B-8736-50FEBED2E3A3}" destId="{3BA998EF-6DC5-46FF-915C-3423B4A37452}" srcOrd="0" destOrd="0" presId="urn:microsoft.com/office/officeart/2008/layout/VerticalCurvedList"/>
    <dgm:cxn modelId="{6E09F0BA-9EDE-4BCD-90BD-5CC07E953F5C}" type="presOf" srcId="{A9A07953-DAA0-4158-A20A-D22A21CB8BD0}" destId="{77958BE4-AC85-4B8B-96CD-A6F17DB573BB}" srcOrd="0" destOrd="0" presId="urn:microsoft.com/office/officeart/2008/layout/VerticalCurvedList"/>
    <dgm:cxn modelId="{0446BAE8-2EC6-477F-888B-DF6E1E71D149}" srcId="{3D63F768-A0A7-4850-AA22-A2D8678BDF3B}" destId="{90739839-1781-42B8-A51B-196802DE41D4}" srcOrd="2" destOrd="0" parTransId="{4EEF7608-D352-45D2-8FE8-1DB69F00680D}" sibTransId="{0776E94E-DCB8-4225-B5A7-615D160AB691}"/>
    <dgm:cxn modelId="{4B432CEE-3699-4D72-A659-DD7F0C72624F}" type="presOf" srcId="{90739839-1781-42B8-A51B-196802DE41D4}" destId="{897FA172-3A96-4644-8564-C9535AD5D910}" srcOrd="0" destOrd="0" presId="urn:microsoft.com/office/officeart/2008/layout/VerticalCurvedList"/>
    <dgm:cxn modelId="{146363FA-638F-4DE0-9B8B-1127C5294875}" srcId="{3D63F768-A0A7-4850-AA22-A2D8678BDF3B}" destId="{937D1E41-9ACC-4776-AA88-9AAB05EF5ACB}" srcOrd="0" destOrd="0" parTransId="{18968D71-507C-4278-A7A7-60BDECC5434B}" sibTransId="{0C1FF758-54EC-414B-8736-50FEBED2E3A3}"/>
    <dgm:cxn modelId="{B6FB1C92-0FA3-41B4-8C1F-EC7D8F4BBD77}" type="presParOf" srcId="{3099757E-32E3-4218-BD82-CE9D34343D54}" destId="{EEB600B5-0764-4F41-8A4C-25CFC26785B4}" srcOrd="0" destOrd="0" presId="urn:microsoft.com/office/officeart/2008/layout/VerticalCurvedList"/>
    <dgm:cxn modelId="{30B3F217-2A49-4FBD-8914-99B2DBD6AFE0}" type="presParOf" srcId="{EEB600B5-0764-4F41-8A4C-25CFC26785B4}" destId="{2F68C290-0E9C-4F5C-BC63-ABFD40BF11CA}" srcOrd="0" destOrd="0" presId="urn:microsoft.com/office/officeart/2008/layout/VerticalCurvedList"/>
    <dgm:cxn modelId="{227675D7-5E12-4931-9B37-45505DBDEFD4}" type="presParOf" srcId="{2F68C290-0E9C-4F5C-BC63-ABFD40BF11CA}" destId="{EDA8FCA1-46B9-4B04-B468-742A70E4337B}" srcOrd="0" destOrd="0" presId="urn:microsoft.com/office/officeart/2008/layout/VerticalCurvedList"/>
    <dgm:cxn modelId="{0AA73EA0-F407-49C2-B04B-5DCAF3E3B319}" type="presParOf" srcId="{2F68C290-0E9C-4F5C-BC63-ABFD40BF11CA}" destId="{3BA998EF-6DC5-46FF-915C-3423B4A37452}" srcOrd="1" destOrd="0" presId="urn:microsoft.com/office/officeart/2008/layout/VerticalCurvedList"/>
    <dgm:cxn modelId="{649A1DA6-57B7-44E3-8449-E4CDBEA73502}" type="presParOf" srcId="{2F68C290-0E9C-4F5C-BC63-ABFD40BF11CA}" destId="{5204C629-2BBD-4002-AAC9-5F6B2D25F9E4}" srcOrd="2" destOrd="0" presId="urn:microsoft.com/office/officeart/2008/layout/VerticalCurvedList"/>
    <dgm:cxn modelId="{030D4050-99D3-46F1-B359-46C4B172EE25}" type="presParOf" srcId="{2F68C290-0E9C-4F5C-BC63-ABFD40BF11CA}" destId="{123DB03E-54B7-4C9D-B9BF-B2009DE0C5A5}" srcOrd="3" destOrd="0" presId="urn:microsoft.com/office/officeart/2008/layout/VerticalCurvedList"/>
    <dgm:cxn modelId="{08AF7112-E115-4C56-A05F-B98287B791FB}" type="presParOf" srcId="{EEB600B5-0764-4F41-8A4C-25CFC26785B4}" destId="{45A65C61-0894-47E2-AFCA-B91C71A0B317}" srcOrd="1" destOrd="0" presId="urn:microsoft.com/office/officeart/2008/layout/VerticalCurvedList"/>
    <dgm:cxn modelId="{82957CC9-C6D6-4768-9708-7EF193B04EF8}" type="presParOf" srcId="{EEB600B5-0764-4F41-8A4C-25CFC26785B4}" destId="{EEF7E24D-D403-4A37-8F07-A31B14524BE4}" srcOrd="2" destOrd="0" presId="urn:microsoft.com/office/officeart/2008/layout/VerticalCurvedList"/>
    <dgm:cxn modelId="{3FDF549C-667E-4DE3-ACD6-DE5227F9DA47}" type="presParOf" srcId="{EEF7E24D-D403-4A37-8F07-A31B14524BE4}" destId="{42D57F2D-1385-42E9-ACD2-1A8998AC3BFE}" srcOrd="0" destOrd="0" presId="urn:microsoft.com/office/officeart/2008/layout/VerticalCurvedList"/>
    <dgm:cxn modelId="{79165CE8-3650-455D-9A40-6A1B0D092098}" type="presParOf" srcId="{EEB600B5-0764-4F41-8A4C-25CFC26785B4}" destId="{C207A6D7-1288-43BA-BE8A-C5BCEEE80124}" srcOrd="3" destOrd="0" presId="urn:microsoft.com/office/officeart/2008/layout/VerticalCurvedList"/>
    <dgm:cxn modelId="{A3556572-A610-439E-A4C2-DE3686ABDFD1}" type="presParOf" srcId="{EEB600B5-0764-4F41-8A4C-25CFC26785B4}" destId="{35AFDFEE-0896-41DB-B120-7D6BC167ABB6}" srcOrd="4" destOrd="0" presId="urn:microsoft.com/office/officeart/2008/layout/VerticalCurvedList"/>
    <dgm:cxn modelId="{98177CE4-D40A-43E5-AD96-E797DC5B0FE4}" type="presParOf" srcId="{35AFDFEE-0896-41DB-B120-7D6BC167ABB6}" destId="{19FCA9D0-38FB-41A1-96CC-52125C61D587}" srcOrd="0" destOrd="0" presId="urn:microsoft.com/office/officeart/2008/layout/VerticalCurvedList"/>
    <dgm:cxn modelId="{E1380A58-9A9B-4EB7-A6D8-58F78F5F5CA0}" type="presParOf" srcId="{EEB600B5-0764-4F41-8A4C-25CFC26785B4}" destId="{897FA172-3A96-4644-8564-C9535AD5D910}" srcOrd="5" destOrd="0" presId="urn:microsoft.com/office/officeart/2008/layout/VerticalCurvedList"/>
    <dgm:cxn modelId="{5922F5ED-E876-48B5-B820-846576D66761}" type="presParOf" srcId="{EEB600B5-0764-4F41-8A4C-25CFC26785B4}" destId="{0D2B144E-0658-47F3-AD13-1C1828778516}" srcOrd="6" destOrd="0" presId="urn:microsoft.com/office/officeart/2008/layout/VerticalCurvedList"/>
    <dgm:cxn modelId="{CCB71FD8-4DDB-4CA3-9023-0A71435E4652}" type="presParOf" srcId="{0D2B144E-0658-47F3-AD13-1C1828778516}" destId="{B7C73479-D9BA-46CF-BCF1-936C420EB7A5}" srcOrd="0" destOrd="0" presId="urn:microsoft.com/office/officeart/2008/layout/VerticalCurvedList"/>
    <dgm:cxn modelId="{922B78EF-66FE-42C2-9C78-4A86ED5B586D}" type="presParOf" srcId="{EEB600B5-0764-4F41-8A4C-25CFC26785B4}" destId="{65D012B6-FE1A-4441-8600-E2C9BF10817B}" srcOrd="7" destOrd="0" presId="urn:microsoft.com/office/officeart/2008/layout/VerticalCurvedList"/>
    <dgm:cxn modelId="{3E745EA7-3839-421E-9C92-1C3DA13F4B40}" type="presParOf" srcId="{EEB600B5-0764-4F41-8A4C-25CFC26785B4}" destId="{239D383A-3FED-478B-8411-FAA44A6BE5F1}" srcOrd="8" destOrd="0" presId="urn:microsoft.com/office/officeart/2008/layout/VerticalCurvedList"/>
    <dgm:cxn modelId="{CF26FEA6-3FF4-45D5-B1A5-2136D14DA774}" type="presParOf" srcId="{239D383A-3FED-478B-8411-FAA44A6BE5F1}" destId="{6203BDE0-C318-45AD-B0A8-86DB97550DE4}" srcOrd="0" destOrd="0" presId="urn:microsoft.com/office/officeart/2008/layout/VerticalCurvedList"/>
    <dgm:cxn modelId="{93074E3A-9C5D-468B-8118-36F2828DB3D9}" type="presParOf" srcId="{EEB600B5-0764-4F41-8A4C-25CFC26785B4}" destId="{77958BE4-AC85-4B8B-96CD-A6F17DB573BB}" srcOrd="9" destOrd="0" presId="urn:microsoft.com/office/officeart/2008/layout/VerticalCurvedList"/>
    <dgm:cxn modelId="{4971F2D5-24CF-4263-B241-3BCF9EEFB911}" type="presParOf" srcId="{EEB600B5-0764-4F41-8A4C-25CFC26785B4}" destId="{16C8C9F2-8B9C-4E12-9FED-8D7D8AC31681}" srcOrd="10" destOrd="0" presId="urn:microsoft.com/office/officeart/2008/layout/VerticalCurvedList"/>
    <dgm:cxn modelId="{985B473C-5C3C-4F00-84EC-8C1780C19051}" type="presParOf" srcId="{16C8C9F2-8B9C-4E12-9FED-8D7D8AC31681}" destId="{3F54D53A-E1E1-4280-A4D4-5A536EB4B01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98F042-13CB-4575-BCF2-9682852285D0}"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US"/>
        </a:p>
      </dgm:t>
    </dgm:pt>
    <dgm:pt modelId="{E8DF0710-8D7B-4A61-B265-B900D63C550C}">
      <dgm:prSet phldrT="[Text]" custT="1"/>
      <dgm:spPr/>
      <dgm:t>
        <a:bodyPr/>
        <a:lstStyle/>
        <a:p>
          <a:r>
            <a:rPr lang="en-IN" sz="2600" b="1" dirty="0">
              <a:latin typeface="Century Schoolbook" pitchFamily="18" charset="0"/>
            </a:rPr>
            <a:t>Knife pleats</a:t>
          </a:r>
          <a:endParaRPr lang="en-US" sz="2600" dirty="0">
            <a:latin typeface="Century Schoolbook" pitchFamily="18" charset="0"/>
          </a:endParaRPr>
        </a:p>
      </dgm:t>
    </dgm:pt>
    <dgm:pt modelId="{9D52B318-9D5A-489D-BCBC-12451DC92D85}" type="parTrans" cxnId="{CF0AC819-F913-46AA-8D7C-1E54C6297321}">
      <dgm:prSet/>
      <dgm:spPr/>
      <dgm:t>
        <a:bodyPr/>
        <a:lstStyle/>
        <a:p>
          <a:endParaRPr lang="en-US"/>
        </a:p>
      </dgm:t>
    </dgm:pt>
    <dgm:pt modelId="{BE80D220-6B43-4E97-A84E-729944031EDC}" type="sibTrans" cxnId="{CF0AC819-F913-46AA-8D7C-1E54C6297321}">
      <dgm:prSet/>
      <dgm:spPr/>
      <dgm:t>
        <a:bodyPr/>
        <a:lstStyle/>
        <a:p>
          <a:endParaRPr lang="en-US"/>
        </a:p>
      </dgm:t>
    </dgm:pt>
    <dgm:pt modelId="{B8267B69-0055-471B-B6CE-E03FAC8BE7A1}">
      <dgm:prSet phldrT="[Text]" custT="1"/>
      <dgm:spPr/>
      <dgm:t>
        <a:bodyPr/>
        <a:lstStyle/>
        <a:p>
          <a:pPr algn="just"/>
          <a:r>
            <a:rPr lang="en-US" sz="2600" dirty="0">
              <a:latin typeface="Century Schoolbook" pitchFamily="18" charset="0"/>
            </a:rPr>
            <a:t>Knife pleats are ½ to 1 inch wide and are turned towards the same direction.</a:t>
          </a:r>
        </a:p>
      </dgm:t>
    </dgm:pt>
    <dgm:pt modelId="{D1D4603B-F848-4987-8B02-E45C7DA13ADB}" type="parTrans" cxnId="{B7FDA43C-072F-438D-B874-9DD258A7839D}">
      <dgm:prSet/>
      <dgm:spPr/>
      <dgm:t>
        <a:bodyPr/>
        <a:lstStyle/>
        <a:p>
          <a:endParaRPr lang="en-US"/>
        </a:p>
      </dgm:t>
    </dgm:pt>
    <dgm:pt modelId="{1F8DEB38-0B7C-4578-9B7F-53E51D6C21FF}" type="sibTrans" cxnId="{B7FDA43C-072F-438D-B874-9DD258A7839D}">
      <dgm:prSet/>
      <dgm:spPr/>
      <dgm:t>
        <a:bodyPr/>
        <a:lstStyle/>
        <a:p>
          <a:endParaRPr lang="en-US"/>
        </a:p>
      </dgm:t>
    </dgm:pt>
    <dgm:pt modelId="{439556D9-F86C-4BA1-9362-96913A893F4F}">
      <dgm:prSet phldrT="[Text]" custT="1"/>
      <dgm:spPr/>
      <dgm:t>
        <a:bodyPr/>
        <a:lstStyle/>
        <a:p>
          <a:r>
            <a:rPr lang="en-IN" sz="2600" b="1" dirty="0">
              <a:latin typeface="Century Schoolbook" pitchFamily="18" charset="0"/>
            </a:rPr>
            <a:t>Box pleats</a:t>
          </a:r>
          <a:endParaRPr lang="en-US" sz="2600" dirty="0">
            <a:latin typeface="Century Schoolbook" pitchFamily="18" charset="0"/>
          </a:endParaRPr>
        </a:p>
      </dgm:t>
    </dgm:pt>
    <dgm:pt modelId="{92B19F7B-4300-4E5D-B01D-095C8F8932EC}" type="parTrans" cxnId="{1899616F-C562-47AD-A94C-26A7B20B2AC2}">
      <dgm:prSet/>
      <dgm:spPr/>
      <dgm:t>
        <a:bodyPr/>
        <a:lstStyle/>
        <a:p>
          <a:endParaRPr lang="en-US"/>
        </a:p>
      </dgm:t>
    </dgm:pt>
    <dgm:pt modelId="{B2FF8142-705A-432D-BF39-AF7EED7A0863}" type="sibTrans" cxnId="{1899616F-C562-47AD-A94C-26A7B20B2AC2}">
      <dgm:prSet/>
      <dgm:spPr/>
      <dgm:t>
        <a:bodyPr/>
        <a:lstStyle/>
        <a:p>
          <a:endParaRPr lang="en-US"/>
        </a:p>
      </dgm:t>
    </dgm:pt>
    <dgm:pt modelId="{3F796321-F1C7-4DC2-9750-2F4298B8AAA2}">
      <dgm:prSet phldrT="[Text]" custT="1"/>
      <dgm:spPr/>
      <dgm:t>
        <a:bodyPr/>
        <a:lstStyle/>
        <a:p>
          <a:pPr algn="just"/>
          <a:r>
            <a:rPr lang="en-IN" sz="2600" dirty="0">
              <a:latin typeface="Century Schoolbook" pitchFamily="18" charset="0"/>
            </a:rPr>
            <a:t>Two knife pleats when turned away from each other (one to the left and one to the right) form a box pleat.</a:t>
          </a:r>
          <a:endParaRPr lang="en-US" sz="2600" dirty="0">
            <a:latin typeface="Century Schoolbook" pitchFamily="18" charset="0"/>
          </a:endParaRPr>
        </a:p>
      </dgm:t>
    </dgm:pt>
    <dgm:pt modelId="{0CEFD415-8213-45C6-96BA-E72932AC6DE8}" type="parTrans" cxnId="{AFEB2BF5-99AA-401B-B993-FEE1CD762FDF}">
      <dgm:prSet/>
      <dgm:spPr/>
      <dgm:t>
        <a:bodyPr/>
        <a:lstStyle/>
        <a:p>
          <a:endParaRPr lang="en-US"/>
        </a:p>
      </dgm:t>
    </dgm:pt>
    <dgm:pt modelId="{5B67AF0A-D276-4F5F-B0F7-8A6FD6477970}" type="sibTrans" cxnId="{AFEB2BF5-99AA-401B-B993-FEE1CD762FDF}">
      <dgm:prSet/>
      <dgm:spPr/>
      <dgm:t>
        <a:bodyPr/>
        <a:lstStyle/>
        <a:p>
          <a:endParaRPr lang="en-US"/>
        </a:p>
      </dgm:t>
    </dgm:pt>
    <dgm:pt modelId="{BFFD3E55-FE56-4900-92D6-D7B44356507F}">
      <dgm:prSet phldrT="[Text]" custT="1"/>
      <dgm:spPr/>
      <dgm:t>
        <a:bodyPr/>
        <a:lstStyle/>
        <a:p>
          <a:r>
            <a:rPr lang="en-IN" sz="2600" b="1" dirty="0">
              <a:latin typeface="Century Schoolbook" pitchFamily="18" charset="0"/>
            </a:rPr>
            <a:t>Inverted pleat</a:t>
          </a:r>
          <a:endParaRPr lang="en-US" sz="2600" dirty="0">
            <a:latin typeface="Century Schoolbook" pitchFamily="18" charset="0"/>
          </a:endParaRPr>
        </a:p>
      </dgm:t>
    </dgm:pt>
    <dgm:pt modelId="{8ACB4FAC-168C-41B6-96DC-71900CAB8B76}" type="parTrans" cxnId="{A5DCE360-6BA6-41F8-A59E-269107E9D479}">
      <dgm:prSet/>
      <dgm:spPr/>
      <dgm:t>
        <a:bodyPr/>
        <a:lstStyle/>
        <a:p>
          <a:endParaRPr lang="en-US"/>
        </a:p>
      </dgm:t>
    </dgm:pt>
    <dgm:pt modelId="{453512F1-C721-49E7-806B-E067182E5164}" type="sibTrans" cxnId="{A5DCE360-6BA6-41F8-A59E-269107E9D479}">
      <dgm:prSet/>
      <dgm:spPr/>
      <dgm:t>
        <a:bodyPr/>
        <a:lstStyle/>
        <a:p>
          <a:endParaRPr lang="en-US"/>
        </a:p>
      </dgm:t>
    </dgm:pt>
    <dgm:pt modelId="{5BB61BFF-7206-46BB-8C5E-6043436D85DA}">
      <dgm:prSet phldrT="[Text]" custT="1"/>
      <dgm:spPr/>
      <dgm:t>
        <a:bodyPr/>
        <a:lstStyle/>
        <a:p>
          <a:pPr algn="just"/>
          <a:r>
            <a:rPr lang="en-IN" sz="2600" dirty="0">
              <a:latin typeface="Century Schoolbook" pitchFamily="18" charset="0"/>
            </a:rPr>
            <a:t>It is made up of two knife pleats turned towards each other so that the folds meet in the middle on the right side of the garment.</a:t>
          </a:r>
          <a:endParaRPr lang="en-US" sz="2600" dirty="0">
            <a:latin typeface="Century Schoolbook" pitchFamily="18" charset="0"/>
          </a:endParaRPr>
        </a:p>
      </dgm:t>
    </dgm:pt>
    <dgm:pt modelId="{6A9E6C98-BD07-4522-901E-FE2D98606E32}" type="parTrans" cxnId="{D1EBCAA5-7916-4407-86C1-0074F2540B67}">
      <dgm:prSet/>
      <dgm:spPr/>
      <dgm:t>
        <a:bodyPr/>
        <a:lstStyle/>
        <a:p>
          <a:endParaRPr lang="en-US"/>
        </a:p>
      </dgm:t>
    </dgm:pt>
    <dgm:pt modelId="{421586F5-5486-4E1A-865F-2CD61B7C687E}" type="sibTrans" cxnId="{D1EBCAA5-7916-4407-86C1-0074F2540B67}">
      <dgm:prSet/>
      <dgm:spPr/>
      <dgm:t>
        <a:bodyPr/>
        <a:lstStyle/>
        <a:p>
          <a:endParaRPr lang="en-US"/>
        </a:p>
      </dgm:t>
    </dgm:pt>
    <dgm:pt modelId="{48F510E2-DA0E-406C-8EED-7B487AB50942}" type="pres">
      <dgm:prSet presAssocID="{8298F042-13CB-4575-BCF2-9682852285D0}" presName="Name0" presStyleCnt="0">
        <dgm:presLayoutVars>
          <dgm:dir/>
          <dgm:animLvl val="lvl"/>
          <dgm:resizeHandles val="exact"/>
        </dgm:presLayoutVars>
      </dgm:prSet>
      <dgm:spPr/>
    </dgm:pt>
    <dgm:pt modelId="{E49983B7-85B9-4AC4-80C8-7A8FC9AEE625}" type="pres">
      <dgm:prSet presAssocID="{E8DF0710-8D7B-4A61-B265-B900D63C550C}" presName="composite" presStyleCnt="0"/>
      <dgm:spPr/>
    </dgm:pt>
    <dgm:pt modelId="{04414251-7BF8-4B0F-86B3-E0CEBF29DB0B}" type="pres">
      <dgm:prSet presAssocID="{E8DF0710-8D7B-4A61-B265-B900D63C550C}" presName="parTx" presStyleLbl="alignNode1" presStyleIdx="0" presStyleCnt="3" custScaleY="100000">
        <dgm:presLayoutVars>
          <dgm:chMax val="0"/>
          <dgm:chPref val="0"/>
          <dgm:bulletEnabled val="1"/>
        </dgm:presLayoutVars>
      </dgm:prSet>
      <dgm:spPr/>
    </dgm:pt>
    <dgm:pt modelId="{DEDC8F4F-77D4-4482-8FC4-2ADCA7278754}" type="pres">
      <dgm:prSet presAssocID="{E8DF0710-8D7B-4A61-B265-B900D63C550C}" presName="desTx" presStyleLbl="alignAccFollowNode1" presStyleIdx="0" presStyleCnt="3">
        <dgm:presLayoutVars>
          <dgm:bulletEnabled val="1"/>
        </dgm:presLayoutVars>
      </dgm:prSet>
      <dgm:spPr/>
    </dgm:pt>
    <dgm:pt modelId="{DBB42F93-2109-43D6-9543-19929BBF72D1}" type="pres">
      <dgm:prSet presAssocID="{BE80D220-6B43-4E97-A84E-729944031EDC}" presName="space" presStyleCnt="0"/>
      <dgm:spPr/>
    </dgm:pt>
    <dgm:pt modelId="{E1A1413D-54A8-4515-AB5D-2F15C151C4F8}" type="pres">
      <dgm:prSet presAssocID="{439556D9-F86C-4BA1-9362-96913A893F4F}" presName="composite" presStyleCnt="0"/>
      <dgm:spPr/>
    </dgm:pt>
    <dgm:pt modelId="{99482B21-DC9A-4B3E-977A-2BDF09FFB6BE}" type="pres">
      <dgm:prSet presAssocID="{439556D9-F86C-4BA1-9362-96913A893F4F}" presName="parTx" presStyleLbl="alignNode1" presStyleIdx="1" presStyleCnt="3" custScaleX="110490" custScaleY="100000">
        <dgm:presLayoutVars>
          <dgm:chMax val="0"/>
          <dgm:chPref val="0"/>
          <dgm:bulletEnabled val="1"/>
        </dgm:presLayoutVars>
      </dgm:prSet>
      <dgm:spPr/>
    </dgm:pt>
    <dgm:pt modelId="{A12E58F8-C895-449C-8C45-B0B3A21B47AA}" type="pres">
      <dgm:prSet presAssocID="{439556D9-F86C-4BA1-9362-96913A893F4F}" presName="desTx" presStyleLbl="alignAccFollowNode1" presStyleIdx="1" presStyleCnt="3" custScaleX="110490">
        <dgm:presLayoutVars>
          <dgm:bulletEnabled val="1"/>
        </dgm:presLayoutVars>
      </dgm:prSet>
      <dgm:spPr/>
    </dgm:pt>
    <dgm:pt modelId="{BE4EAAE3-C3ED-405F-A3B0-DC5E4FAE185B}" type="pres">
      <dgm:prSet presAssocID="{B2FF8142-705A-432D-BF39-AF7EED7A0863}" presName="space" presStyleCnt="0"/>
      <dgm:spPr/>
    </dgm:pt>
    <dgm:pt modelId="{EB3C558A-9A71-4652-A1FD-FC00210DEE08}" type="pres">
      <dgm:prSet presAssocID="{BFFD3E55-FE56-4900-92D6-D7B44356507F}" presName="composite" presStyleCnt="0"/>
      <dgm:spPr/>
    </dgm:pt>
    <dgm:pt modelId="{5AAAFD29-3306-4DD8-9A01-490A2396F690}" type="pres">
      <dgm:prSet presAssocID="{BFFD3E55-FE56-4900-92D6-D7B44356507F}" presName="parTx" presStyleLbl="alignNode1" presStyleIdx="2" presStyleCnt="3" custScaleY="100000">
        <dgm:presLayoutVars>
          <dgm:chMax val="0"/>
          <dgm:chPref val="0"/>
          <dgm:bulletEnabled val="1"/>
        </dgm:presLayoutVars>
      </dgm:prSet>
      <dgm:spPr/>
    </dgm:pt>
    <dgm:pt modelId="{70C9C3CA-D668-4846-8488-B13DC42F0AF7}" type="pres">
      <dgm:prSet presAssocID="{BFFD3E55-FE56-4900-92D6-D7B44356507F}" presName="desTx" presStyleLbl="alignAccFollowNode1" presStyleIdx="2" presStyleCnt="3">
        <dgm:presLayoutVars>
          <dgm:bulletEnabled val="1"/>
        </dgm:presLayoutVars>
      </dgm:prSet>
      <dgm:spPr/>
    </dgm:pt>
  </dgm:ptLst>
  <dgm:cxnLst>
    <dgm:cxn modelId="{77B45319-44CB-45F5-BBB5-41A5C018F774}" type="presOf" srcId="{8298F042-13CB-4575-BCF2-9682852285D0}" destId="{48F510E2-DA0E-406C-8EED-7B487AB50942}" srcOrd="0" destOrd="0" presId="urn:microsoft.com/office/officeart/2005/8/layout/hList1"/>
    <dgm:cxn modelId="{CF0AC819-F913-46AA-8D7C-1E54C6297321}" srcId="{8298F042-13CB-4575-BCF2-9682852285D0}" destId="{E8DF0710-8D7B-4A61-B265-B900D63C550C}" srcOrd="0" destOrd="0" parTransId="{9D52B318-9D5A-489D-BCBC-12451DC92D85}" sibTransId="{BE80D220-6B43-4E97-A84E-729944031EDC}"/>
    <dgm:cxn modelId="{B7FDA43C-072F-438D-B874-9DD258A7839D}" srcId="{E8DF0710-8D7B-4A61-B265-B900D63C550C}" destId="{B8267B69-0055-471B-B6CE-E03FAC8BE7A1}" srcOrd="0" destOrd="0" parTransId="{D1D4603B-F848-4987-8B02-E45C7DA13ADB}" sibTransId="{1F8DEB38-0B7C-4578-9B7F-53E51D6C21FF}"/>
    <dgm:cxn modelId="{77F6B95D-09F9-4AD8-BF41-4A0E8F4B0CD2}" type="presOf" srcId="{BFFD3E55-FE56-4900-92D6-D7B44356507F}" destId="{5AAAFD29-3306-4DD8-9A01-490A2396F690}" srcOrd="0" destOrd="0" presId="urn:microsoft.com/office/officeart/2005/8/layout/hList1"/>
    <dgm:cxn modelId="{A5DCE360-6BA6-41F8-A59E-269107E9D479}" srcId="{8298F042-13CB-4575-BCF2-9682852285D0}" destId="{BFFD3E55-FE56-4900-92D6-D7B44356507F}" srcOrd="2" destOrd="0" parTransId="{8ACB4FAC-168C-41B6-96DC-71900CAB8B76}" sibTransId="{453512F1-C721-49E7-806B-E067182E5164}"/>
    <dgm:cxn modelId="{1899616F-C562-47AD-A94C-26A7B20B2AC2}" srcId="{8298F042-13CB-4575-BCF2-9682852285D0}" destId="{439556D9-F86C-4BA1-9362-96913A893F4F}" srcOrd="1" destOrd="0" parTransId="{92B19F7B-4300-4E5D-B01D-095C8F8932EC}" sibTransId="{B2FF8142-705A-432D-BF39-AF7EED7A0863}"/>
    <dgm:cxn modelId="{A486AD4F-45C0-4444-AF54-91AA03199F74}" type="presOf" srcId="{439556D9-F86C-4BA1-9362-96913A893F4F}" destId="{99482B21-DC9A-4B3E-977A-2BDF09FFB6BE}" srcOrd="0" destOrd="0" presId="urn:microsoft.com/office/officeart/2005/8/layout/hList1"/>
    <dgm:cxn modelId="{AB49797B-FABA-46B9-B9F8-B6A4DAA6F55B}" type="presOf" srcId="{3F796321-F1C7-4DC2-9750-2F4298B8AAA2}" destId="{A12E58F8-C895-449C-8C45-B0B3A21B47AA}" srcOrd="0" destOrd="0" presId="urn:microsoft.com/office/officeart/2005/8/layout/hList1"/>
    <dgm:cxn modelId="{A35F9085-D3F3-4772-A561-3EFDDB92D8EF}" type="presOf" srcId="{5BB61BFF-7206-46BB-8C5E-6043436D85DA}" destId="{70C9C3CA-D668-4846-8488-B13DC42F0AF7}" srcOrd="0" destOrd="0" presId="urn:microsoft.com/office/officeart/2005/8/layout/hList1"/>
    <dgm:cxn modelId="{EAC3E69A-7CA5-467F-BA51-127B2CD6FE64}" type="presOf" srcId="{B8267B69-0055-471B-B6CE-E03FAC8BE7A1}" destId="{DEDC8F4F-77D4-4482-8FC4-2ADCA7278754}" srcOrd="0" destOrd="0" presId="urn:microsoft.com/office/officeart/2005/8/layout/hList1"/>
    <dgm:cxn modelId="{D1EBCAA5-7916-4407-86C1-0074F2540B67}" srcId="{BFFD3E55-FE56-4900-92D6-D7B44356507F}" destId="{5BB61BFF-7206-46BB-8C5E-6043436D85DA}" srcOrd="0" destOrd="0" parTransId="{6A9E6C98-BD07-4522-901E-FE2D98606E32}" sibTransId="{421586F5-5486-4E1A-865F-2CD61B7C687E}"/>
    <dgm:cxn modelId="{A92485BF-A74D-4813-9CDF-8640B665E4BC}" type="presOf" srcId="{E8DF0710-8D7B-4A61-B265-B900D63C550C}" destId="{04414251-7BF8-4B0F-86B3-E0CEBF29DB0B}" srcOrd="0" destOrd="0" presId="urn:microsoft.com/office/officeart/2005/8/layout/hList1"/>
    <dgm:cxn modelId="{AFEB2BF5-99AA-401B-B993-FEE1CD762FDF}" srcId="{439556D9-F86C-4BA1-9362-96913A893F4F}" destId="{3F796321-F1C7-4DC2-9750-2F4298B8AAA2}" srcOrd="0" destOrd="0" parTransId="{0CEFD415-8213-45C6-96BA-E72932AC6DE8}" sibTransId="{5B67AF0A-D276-4F5F-B0F7-8A6FD6477970}"/>
    <dgm:cxn modelId="{5B021C19-B760-4703-9D04-78165EBE1DFC}" type="presParOf" srcId="{48F510E2-DA0E-406C-8EED-7B487AB50942}" destId="{E49983B7-85B9-4AC4-80C8-7A8FC9AEE625}" srcOrd="0" destOrd="0" presId="urn:microsoft.com/office/officeart/2005/8/layout/hList1"/>
    <dgm:cxn modelId="{37374D91-ED8A-4447-AB27-8B8E05081A04}" type="presParOf" srcId="{E49983B7-85B9-4AC4-80C8-7A8FC9AEE625}" destId="{04414251-7BF8-4B0F-86B3-E0CEBF29DB0B}" srcOrd="0" destOrd="0" presId="urn:microsoft.com/office/officeart/2005/8/layout/hList1"/>
    <dgm:cxn modelId="{726F906E-A3BD-46BA-B1BE-2D47257A6A20}" type="presParOf" srcId="{E49983B7-85B9-4AC4-80C8-7A8FC9AEE625}" destId="{DEDC8F4F-77D4-4482-8FC4-2ADCA7278754}" srcOrd="1" destOrd="0" presId="urn:microsoft.com/office/officeart/2005/8/layout/hList1"/>
    <dgm:cxn modelId="{A5F43BCE-DC43-4981-87FD-8988073DE9F0}" type="presParOf" srcId="{48F510E2-DA0E-406C-8EED-7B487AB50942}" destId="{DBB42F93-2109-43D6-9543-19929BBF72D1}" srcOrd="1" destOrd="0" presId="urn:microsoft.com/office/officeart/2005/8/layout/hList1"/>
    <dgm:cxn modelId="{9D7DEC00-70A6-4F54-AC47-5B1D0146D00D}" type="presParOf" srcId="{48F510E2-DA0E-406C-8EED-7B487AB50942}" destId="{E1A1413D-54A8-4515-AB5D-2F15C151C4F8}" srcOrd="2" destOrd="0" presId="urn:microsoft.com/office/officeart/2005/8/layout/hList1"/>
    <dgm:cxn modelId="{DA3E2576-DA0A-4246-B9EB-329CC372D1E6}" type="presParOf" srcId="{E1A1413D-54A8-4515-AB5D-2F15C151C4F8}" destId="{99482B21-DC9A-4B3E-977A-2BDF09FFB6BE}" srcOrd="0" destOrd="0" presId="urn:microsoft.com/office/officeart/2005/8/layout/hList1"/>
    <dgm:cxn modelId="{469D11B1-9324-4C67-81F3-5C4FCAB5B90B}" type="presParOf" srcId="{E1A1413D-54A8-4515-AB5D-2F15C151C4F8}" destId="{A12E58F8-C895-449C-8C45-B0B3A21B47AA}" srcOrd="1" destOrd="0" presId="urn:microsoft.com/office/officeart/2005/8/layout/hList1"/>
    <dgm:cxn modelId="{05E07793-2658-4751-BBFC-62433C825B13}" type="presParOf" srcId="{48F510E2-DA0E-406C-8EED-7B487AB50942}" destId="{BE4EAAE3-C3ED-405F-A3B0-DC5E4FAE185B}" srcOrd="3" destOrd="0" presId="urn:microsoft.com/office/officeart/2005/8/layout/hList1"/>
    <dgm:cxn modelId="{CF5548C8-ACF9-481F-9F21-AD9F66C08955}" type="presParOf" srcId="{48F510E2-DA0E-406C-8EED-7B487AB50942}" destId="{EB3C558A-9A71-4652-A1FD-FC00210DEE08}" srcOrd="4" destOrd="0" presId="urn:microsoft.com/office/officeart/2005/8/layout/hList1"/>
    <dgm:cxn modelId="{C8548B2D-DE9D-4A40-AEA4-A15A67EDE238}" type="presParOf" srcId="{EB3C558A-9A71-4652-A1FD-FC00210DEE08}" destId="{5AAAFD29-3306-4DD8-9A01-490A2396F690}" srcOrd="0" destOrd="0" presId="urn:microsoft.com/office/officeart/2005/8/layout/hList1"/>
    <dgm:cxn modelId="{18DDABF7-9C01-4146-AB1E-9BF3E5D014CC}" type="presParOf" srcId="{EB3C558A-9A71-4652-A1FD-FC00210DEE08}" destId="{70C9C3CA-D668-4846-8488-B13DC42F0AF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6B71BC-C335-4888-8F2E-B398BB24FF40}"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F6879270-8336-44F8-920C-9F56770B97BA}">
      <dgm:prSet phldrT="[Text]" custT="1"/>
      <dgm:spPr/>
      <dgm:t>
        <a:bodyPr/>
        <a:lstStyle/>
        <a:p>
          <a:pPr algn="just"/>
          <a:r>
            <a:rPr lang="en-IN" sz="2400" b="1" dirty="0">
              <a:solidFill>
                <a:schemeClr val="bg1"/>
              </a:solidFill>
              <a:latin typeface="Century Schoolbook" pitchFamily="18" charset="0"/>
            </a:rPr>
            <a:t>Single Pointed Dart/Standard dart:</a:t>
          </a:r>
          <a:endParaRPr lang="en-US" sz="2400" dirty="0">
            <a:solidFill>
              <a:schemeClr val="bg1"/>
            </a:solidFill>
            <a:latin typeface="Century Schoolbook" pitchFamily="18" charset="0"/>
          </a:endParaRPr>
        </a:p>
      </dgm:t>
    </dgm:pt>
    <dgm:pt modelId="{7AAF02EB-006F-4F60-92BD-808299195F75}" type="parTrans" cxnId="{7F086D22-CC2E-4007-8B8C-A8DA71640030}">
      <dgm:prSet/>
      <dgm:spPr/>
      <dgm:t>
        <a:bodyPr/>
        <a:lstStyle/>
        <a:p>
          <a:endParaRPr lang="en-US"/>
        </a:p>
      </dgm:t>
    </dgm:pt>
    <dgm:pt modelId="{227A38CC-4097-4AEA-88D5-424A636F064B}" type="sibTrans" cxnId="{7F086D22-CC2E-4007-8B8C-A8DA71640030}">
      <dgm:prSet/>
      <dgm:spPr/>
      <dgm:t>
        <a:bodyPr/>
        <a:lstStyle/>
        <a:p>
          <a:endParaRPr lang="en-US"/>
        </a:p>
      </dgm:t>
    </dgm:pt>
    <dgm:pt modelId="{5A576F4A-BAA6-4CF9-8C91-8E5A8206905E}">
      <dgm:prSet phldrT="[Text]" custT="1"/>
      <dgm:spPr/>
      <dgm:t>
        <a:bodyPr/>
        <a:lstStyle/>
        <a:p>
          <a:pPr algn="just"/>
          <a:r>
            <a:rPr lang="en-US" sz="2800" dirty="0">
              <a:solidFill>
                <a:schemeClr val="bg1"/>
              </a:solidFill>
              <a:latin typeface="Century Schoolbook" pitchFamily="18" charset="0"/>
            </a:rPr>
            <a:t>It is a triangular, open shaped dart that is mostly used at bust and waist area of the garment. </a:t>
          </a:r>
        </a:p>
      </dgm:t>
    </dgm:pt>
    <dgm:pt modelId="{3A002538-B765-43C3-9872-B392AAD61EBF}" type="parTrans" cxnId="{9D383B43-9BEB-4BBE-9F72-946F6BB3B1C6}">
      <dgm:prSet/>
      <dgm:spPr/>
      <dgm:t>
        <a:bodyPr/>
        <a:lstStyle/>
        <a:p>
          <a:endParaRPr lang="en-US"/>
        </a:p>
      </dgm:t>
    </dgm:pt>
    <dgm:pt modelId="{C462B685-7FDE-4853-9B6D-E575D6D7833B}" type="sibTrans" cxnId="{9D383B43-9BEB-4BBE-9F72-946F6BB3B1C6}">
      <dgm:prSet/>
      <dgm:spPr/>
      <dgm:t>
        <a:bodyPr/>
        <a:lstStyle/>
        <a:p>
          <a:endParaRPr lang="en-US"/>
        </a:p>
      </dgm:t>
    </dgm:pt>
    <dgm:pt modelId="{DCC9F3C8-A47B-4167-ADC4-2E2A0CB6B0C3}">
      <dgm:prSet phldrT="[Text]" custT="1"/>
      <dgm:spPr/>
      <dgm:t>
        <a:bodyPr/>
        <a:lstStyle/>
        <a:p>
          <a:pPr algn="just"/>
          <a:r>
            <a:rPr lang="en-IN" sz="2400" b="1" dirty="0">
              <a:solidFill>
                <a:schemeClr val="bg1"/>
              </a:solidFill>
              <a:latin typeface="Century Schoolbook" pitchFamily="18" charset="0"/>
            </a:rPr>
            <a:t>Double Pointed Dart/Fish-eyed dart:</a:t>
          </a:r>
          <a:endParaRPr lang="en-US" sz="2400" dirty="0">
            <a:solidFill>
              <a:schemeClr val="bg1"/>
            </a:solidFill>
            <a:latin typeface="Century Schoolbook" pitchFamily="18" charset="0"/>
          </a:endParaRPr>
        </a:p>
      </dgm:t>
    </dgm:pt>
    <dgm:pt modelId="{B961C2F1-8005-44DD-A923-037DEDE6E151}" type="parTrans" cxnId="{0791D1D9-ACB7-41FD-833E-4F558ACB1410}">
      <dgm:prSet/>
      <dgm:spPr/>
      <dgm:t>
        <a:bodyPr/>
        <a:lstStyle/>
        <a:p>
          <a:endParaRPr lang="en-US"/>
        </a:p>
      </dgm:t>
    </dgm:pt>
    <dgm:pt modelId="{17E491B3-5B43-42B5-BD5F-9007345E083D}" type="sibTrans" cxnId="{0791D1D9-ACB7-41FD-833E-4F558ACB1410}">
      <dgm:prSet/>
      <dgm:spPr/>
      <dgm:t>
        <a:bodyPr/>
        <a:lstStyle/>
        <a:p>
          <a:endParaRPr lang="en-US"/>
        </a:p>
      </dgm:t>
    </dgm:pt>
    <dgm:pt modelId="{9EF6BAFA-4D34-476E-AEA5-1BBAF4D69D40}">
      <dgm:prSet phldrT="[Text]" custT="1"/>
      <dgm:spPr/>
      <dgm:t>
        <a:bodyPr/>
        <a:lstStyle/>
        <a:p>
          <a:pPr algn="just"/>
          <a:r>
            <a:rPr lang="en-US" sz="2800" dirty="0">
              <a:solidFill>
                <a:schemeClr val="bg1"/>
              </a:solidFill>
              <a:latin typeface="Century Schoolbook" pitchFamily="18" charset="0"/>
            </a:rPr>
            <a:t>This dart is created, when two standard darts join each other at the widest ends. It is mostly found in jackets and dresses to give fit at the waist while shaping hips and busts</a:t>
          </a:r>
        </a:p>
      </dgm:t>
    </dgm:pt>
    <dgm:pt modelId="{E3E29D69-59D5-4C78-A66A-4CE372DBF3CE}" type="parTrans" cxnId="{2779E55A-2C1E-4C91-A370-8C2C12D0A462}">
      <dgm:prSet/>
      <dgm:spPr/>
      <dgm:t>
        <a:bodyPr/>
        <a:lstStyle/>
        <a:p>
          <a:endParaRPr lang="en-US"/>
        </a:p>
      </dgm:t>
    </dgm:pt>
    <dgm:pt modelId="{A07676D6-3362-480B-8749-BE2AF839740F}" type="sibTrans" cxnId="{2779E55A-2C1E-4C91-A370-8C2C12D0A462}">
      <dgm:prSet/>
      <dgm:spPr/>
      <dgm:t>
        <a:bodyPr/>
        <a:lstStyle/>
        <a:p>
          <a:endParaRPr lang="en-US"/>
        </a:p>
      </dgm:t>
    </dgm:pt>
    <dgm:pt modelId="{914F51FD-955A-4199-B876-5E2E58DFFEDA}" type="pres">
      <dgm:prSet presAssocID="{9C6B71BC-C335-4888-8F2E-B398BB24FF40}" presName="linear" presStyleCnt="0">
        <dgm:presLayoutVars>
          <dgm:animLvl val="lvl"/>
          <dgm:resizeHandles val="exact"/>
        </dgm:presLayoutVars>
      </dgm:prSet>
      <dgm:spPr/>
    </dgm:pt>
    <dgm:pt modelId="{F94EFEDF-2705-41E1-846B-E03E4B557F70}" type="pres">
      <dgm:prSet presAssocID="{F6879270-8336-44F8-920C-9F56770B97BA}" presName="parentText" presStyleLbl="node1" presStyleIdx="0" presStyleCnt="2" custScaleY="62995">
        <dgm:presLayoutVars>
          <dgm:chMax val="0"/>
          <dgm:bulletEnabled val="1"/>
        </dgm:presLayoutVars>
      </dgm:prSet>
      <dgm:spPr/>
    </dgm:pt>
    <dgm:pt modelId="{F75C3426-17CD-4D8D-ADA0-378BF395DA26}" type="pres">
      <dgm:prSet presAssocID="{F6879270-8336-44F8-920C-9F56770B97BA}" presName="childText" presStyleLbl="revTx" presStyleIdx="0" presStyleCnt="2">
        <dgm:presLayoutVars>
          <dgm:bulletEnabled val="1"/>
        </dgm:presLayoutVars>
      </dgm:prSet>
      <dgm:spPr/>
    </dgm:pt>
    <dgm:pt modelId="{7553FCF5-24D6-4D73-97B7-8F314B82BD68}" type="pres">
      <dgm:prSet presAssocID="{DCC9F3C8-A47B-4167-ADC4-2E2A0CB6B0C3}" presName="parentText" presStyleLbl="node1" presStyleIdx="1" presStyleCnt="2" custScaleY="62995" custLinFactNeighborY="9176">
        <dgm:presLayoutVars>
          <dgm:chMax val="0"/>
          <dgm:bulletEnabled val="1"/>
        </dgm:presLayoutVars>
      </dgm:prSet>
      <dgm:spPr/>
    </dgm:pt>
    <dgm:pt modelId="{A92D5ECD-DA67-42DD-985C-994B9C7130D3}" type="pres">
      <dgm:prSet presAssocID="{DCC9F3C8-A47B-4167-ADC4-2E2A0CB6B0C3}" presName="childText" presStyleLbl="revTx" presStyleIdx="1" presStyleCnt="2" custLinFactNeighborY="26890">
        <dgm:presLayoutVars>
          <dgm:bulletEnabled val="1"/>
        </dgm:presLayoutVars>
      </dgm:prSet>
      <dgm:spPr/>
    </dgm:pt>
  </dgm:ptLst>
  <dgm:cxnLst>
    <dgm:cxn modelId="{49A7C906-AC67-4FF8-8F6A-E0C7F1EEC890}" type="presOf" srcId="{F6879270-8336-44F8-920C-9F56770B97BA}" destId="{F94EFEDF-2705-41E1-846B-E03E4B557F70}" srcOrd="0" destOrd="0" presId="urn:microsoft.com/office/officeart/2005/8/layout/vList2"/>
    <dgm:cxn modelId="{8303CD06-91FA-4729-AB9F-A6666A719ABE}" type="presOf" srcId="{5A576F4A-BAA6-4CF9-8C91-8E5A8206905E}" destId="{F75C3426-17CD-4D8D-ADA0-378BF395DA26}" srcOrd="0" destOrd="0" presId="urn:microsoft.com/office/officeart/2005/8/layout/vList2"/>
    <dgm:cxn modelId="{7F086D22-CC2E-4007-8B8C-A8DA71640030}" srcId="{9C6B71BC-C335-4888-8F2E-B398BB24FF40}" destId="{F6879270-8336-44F8-920C-9F56770B97BA}" srcOrd="0" destOrd="0" parTransId="{7AAF02EB-006F-4F60-92BD-808299195F75}" sibTransId="{227A38CC-4097-4AEA-88D5-424A636F064B}"/>
    <dgm:cxn modelId="{9D383B43-9BEB-4BBE-9F72-946F6BB3B1C6}" srcId="{F6879270-8336-44F8-920C-9F56770B97BA}" destId="{5A576F4A-BAA6-4CF9-8C91-8E5A8206905E}" srcOrd="0" destOrd="0" parTransId="{3A002538-B765-43C3-9872-B392AAD61EBF}" sibTransId="{C462B685-7FDE-4853-9B6D-E575D6D7833B}"/>
    <dgm:cxn modelId="{1F4E0F72-43D0-4D87-9083-EF4092816858}" type="presOf" srcId="{DCC9F3C8-A47B-4167-ADC4-2E2A0CB6B0C3}" destId="{7553FCF5-24D6-4D73-97B7-8F314B82BD68}" srcOrd="0" destOrd="0" presId="urn:microsoft.com/office/officeart/2005/8/layout/vList2"/>
    <dgm:cxn modelId="{2779E55A-2C1E-4C91-A370-8C2C12D0A462}" srcId="{DCC9F3C8-A47B-4167-ADC4-2E2A0CB6B0C3}" destId="{9EF6BAFA-4D34-476E-AEA5-1BBAF4D69D40}" srcOrd="0" destOrd="0" parTransId="{E3E29D69-59D5-4C78-A66A-4CE372DBF3CE}" sibTransId="{A07676D6-3362-480B-8749-BE2AF839740F}"/>
    <dgm:cxn modelId="{C07F7AB3-2068-4ED3-9236-06250A36F1EB}" type="presOf" srcId="{9EF6BAFA-4D34-476E-AEA5-1BBAF4D69D40}" destId="{A92D5ECD-DA67-42DD-985C-994B9C7130D3}" srcOrd="0" destOrd="0" presId="urn:microsoft.com/office/officeart/2005/8/layout/vList2"/>
    <dgm:cxn modelId="{0791D1D9-ACB7-41FD-833E-4F558ACB1410}" srcId="{9C6B71BC-C335-4888-8F2E-B398BB24FF40}" destId="{DCC9F3C8-A47B-4167-ADC4-2E2A0CB6B0C3}" srcOrd="1" destOrd="0" parTransId="{B961C2F1-8005-44DD-A923-037DEDE6E151}" sibTransId="{17E491B3-5B43-42B5-BD5F-9007345E083D}"/>
    <dgm:cxn modelId="{21730EDC-B3D8-4818-BDBA-F9183FDBFCBC}" type="presOf" srcId="{9C6B71BC-C335-4888-8F2E-B398BB24FF40}" destId="{914F51FD-955A-4199-B876-5E2E58DFFEDA}" srcOrd="0" destOrd="0" presId="urn:microsoft.com/office/officeart/2005/8/layout/vList2"/>
    <dgm:cxn modelId="{52DBF0FA-31E3-49DB-9C5E-FC518A3CA564}" type="presParOf" srcId="{914F51FD-955A-4199-B876-5E2E58DFFEDA}" destId="{F94EFEDF-2705-41E1-846B-E03E4B557F70}" srcOrd="0" destOrd="0" presId="urn:microsoft.com/office/officeart/2005/8/layout/vList2"/>
    <dgm:cxn modelId="{AA963A05-1529-4AD4-85FF-847C05244404}" type="presParOf" srcId="{914F51FD-955A-4199-B876-5E2E58DFFEDA}" destId="{F75C3426-17CD-4D8D-ADA0-378BF395DA26}" srcOrd="1" destOrd="0" presId="urn:microsoft.com/office/officeart/2005/8/layout/vList2"/>
    <dgm:cxn modelId="{FDD5A60F-5547-463D-8E20-76CC38F48339}" type="presParOf" srcId="{914F51FD-955A-4199-B876-5E2E58DFFEDA}" destId="{7553FCF5-24D6-4D73-97B7-8F314B82BD68}" srcOrd="2" destOrd="0" presId="urn:microsoft.com/office/officeart/2005/8/layout/vList2"/>
    <dgm:cxn modelId="{3B483E4B-4793-47DB-9157-0B2C1CCFC05E}" type="presParOf" srcId="{914F51FD-955A-4199-B876-5E2E58DFFEDA}" destId="{A92D5ECD-DA67-42DD-985C-994B9C7130D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3185B96-662A-46A8-B030-D1B5BC2A94C2}" type="doc">
      <dgm:prSet loTypeId="urn:microsoft.com/office/officeart/2005/8/layout/vList3#1" loCatId="list" qsTypeId="urn:microsoft.com/office/officeart/2005/8/quickstyle/simple4" qsCatId="simple" csTypeId="urn:microsoft.com/office/officeart/2005/8/colors/colorful4" csCatId="colorful" phldr="1"/>
      <dgm:spPr/>
    </dgm:pt>
    <dgm:pt modelId="{29CBC6C5-3284-41D5-AB38-3604D5A05C90}">
      <dgm:prSet phldrT="[Text]"/>
      <dgm:spPr/>
      <dgm:t>
        <a:bodyPr/>
        <a:lstStyle/>
        <a:p>
          <a:pPr algn="just"/>
          <a:r>
            <a:rPr lang="en-IN" b="1" dirty="0">
              <a:latin typeface="Century Schoolbook" pitchFamily="18" charset="0"/>
            </a:rPr>
            <a:t>Pin tucks: </a:t>
          </a:r>
          <a:r>
            <a:rPr lang="en-IN" dirty="0">
              <a:latin typeface="Century Schoolbook" pitchFamily="18" charset="0"/>
            </a:rPr>
            <a:t>These tucks are, fold along the middle of the markings and tacked or machine baste about 2mm wide from the fold.</a:t>
          </a:r>
          <a:endParaRPr lang="en-US" dirty="0">
            <a:latin typeface="Century Schoolbook" pitchFamily="18" charset="0"/>
          </a:endParaRPr>
        </a:p>
      </dgm:t>
    </dgm:pt>
    <dgm:pt modelId="{432CDD9F-4618-495A-AAD9-66FFD293C439}" type="parTrans" cxnId="{93ED3D87-1BD5-4682-B097-98DF6D4E3F11}">
      <dgm:prSet/>
      <dgm:spPr/>
      <dgm:t>
        <a:bodyPr/>
        <a:lstStyle/>
        <a:p>
          <a:endParaRPr lang="en-US"/>
        </a:p>
      </dgm:t>
    </dgm:pt>
    <dgm:pt modelId="{C0D7A0BC-DAFF-4EA3-80D0-98BC989F326D}" type="sibTrans" cxnId="{93ED3D87-1BD5-4682-B097-98DF6D4E3F11}">
      <dgm:prSet/>
      <dgm:spPr/>
      <dgm:t>
        <a:bodyPr/>
        <a:lstStyle/>
        <a:p>
          <a:endParaRPr lang="en-US"/>
        </a:p>
      </dgm:t>
    </dgm:pt>
    <dgm:pt modelId="{6B369EB1-D545-4D40-90FE-8FB8051C9115}">
      <dgm:prSet phldrT="[Text]"/>
      <dgm:spPr/>
      <dgm:t>
        <a:bodyPr/>
        <a:lstStyle/>
        <a:p>
          <a:pPr algn="just"/>
          <a:r>
            <a:rPr lang="en-IN" b="1" dirty="0">
              <a:latin typeface="Century Schoolbook" pitchFamily="18" charset="0"/>
            </a:rPr>
            <a:t>Piped or corded tucks: </a:t>
          </a:r>
          <a:r>
            <a:rPr lang="en-IN" dirty="0">
              <a:latin typeface="Century Schoolbook" pitchFamily="18" charset="0"/>
            </a:rPr>
            <a:t>These are made by placing cord on the wrong side of the fabric at </a:t>
          </a:r>
          <a:r>
            <a:rPr lang="en-IN" dirty="0" err="1">
              <a:latin typeface="Century Schoolbook" pitchFamily="18" charset="0"/>
            </a:rPr>
            <a:t>center</a:t>
          </a:r>
          <a:r>
            <a:rPr lang="en-IN" dirty="0">
              <a:latin typeface="Century Schoolbook" pitchFamily="18" charset="0"/>
            </a:rPr>
            <a:t> of tuck before stitching the tuck. </a:t>
          </a:r>
          <a:endParaRPr lang="en-US" dirty="0">
            <a:latin typeface="Century Schoolbook" pitchFamily="18" charset="0"/>
          </a:endParaRPr>
        </a:p>
      </dgm:t>
    </dgm:pt>
    <dgm:pt modelId="{3B5B5DFC-13C9-47DD-8178-4F63D66D2363}" type="parTrans" cxnId="{739CE7A8-EB61-4831-9DC7-8E2860789BA0}">
      <dgm:prSet/>
      <dgm:spPr/>
      <dgm:t>
        <a:bodyPr/>
        <a:lstStyle/>
        <a:p>
          <a:endParaRPr lang="en-US"/>
        </a:p>
      </dgm:t>
    </dgm:pt>
    <dgm:pt modelId="{79821FFB-142D-45D6-9E99-F7EF600F5F26}" type="sibTrans" cxnId="{739CE7A8-EB61-4831-9DC7-8E2860789BA0}">
      <dgm:prSet/>
      <dgm:spPr/>
      <dgm:t>
        <a:bodyPr/>
        <a:lstStyle/>
        <a:p>
          <a:endParaRPr lang="en-US"/>
        </a:p>
      </dgm:t>
    </dgm:pt>
    <dgm:pt modelId="{50608A96-0788-42F8-AB46-81D085BFC8DA}">
      <dgm:prSet phldrT="[Text]"/>
      <dgm:spPr/>
      <dgm:t>
        <a:bodyPr/>
        <a:lstStyle/>
        <a:p>
          <a:pPr algn="just"/>
          <a:r>
            <a:rPr lang="en-IN" b="1" dirty="0">
              <a:latin typeface="Century Schoolbook" pitchFamily="18" charset="0"/>
            </a:rPr>
            <a:t>Cross tucks: </a:t>
          </a:r>
          <a:r>
            <a:rPr lang="en-IN" dirty="0">
              <a:latin typeface="Century Schoolbook" pitchFamily="18" charset="0"/>
            </a:rPr>
            <a:t>When rows of tucks are stitched along the fabric in both horizontal and vertical directions, it is called cross tucking. </a:t>
          </a:r>
          <a:endParaRPr lang="en-US" dirty="0">
            <a:latin typeface="Century Schoolbook" pitchFamily="18" charset="0"/>
          </a:endParaRPr>
        </a:p>
      </dgm:t>
    </dgm:pt>
    <dgm:pt modelId="{0952900D-381C-416B-8348-9CD7C3FB892C}" type="parTrans" cxnId="{267F230C-5FF2-4110-964B-7299D1F13DBF}">
      <dgm:prSet/>
      <dgm:spPr/>
      <dgm:t>
        <a:bodyPr/>
        <a:lstStyle/>
        <a:p>
          <a:endParaRPr lang="en-US"/>
        </a:p>
      </dgm:t>
    </dgm:pt>
    <dgm:pt modelId="{91C97992-7568-4B97-9D73-D479C1F7F50C}" type="sibTrans" cxnId="{267F230C-5FF2-4110-964B-7299D1F13DBF}">
      <dgm:prSet/>
      <dgm:spPr/>
      <dgm:t>
        <a:bodyPr/>
        <a:lstStyle/>
        <a:p>
          <a:endParaRPr lang="en-US"/>
        </a:p>
      </dgm:t>
    </dgm:pt>
    <dgm:pt modelId="{D08356C4-6F9F-44FC-A34E-A4AD9F9E80F1}" type="pres">
      <dgm:prSet presAssocID="{83185B96-662A-46A8-B030-D1B5BC2A94C2}" presName="linearFlow" presStyleCnt="0">
        <dgm:presLayoutVars>
          <dgm:dir/>
          <dgm:resizeHandles val="exact"/>
        </dgm:presLayoutVars>
      </dgm:prSet>
      <dgm:spPr/>
    </dgm:pt>
    <dgm:pt modelId="{9A408F94-D142-4B1C-8320-D9B4CA01CBDA}" type="pres">
      <dgm:prSet presAssocID="{29CBC6C5-3284-41D5-AB38-3604D5A05C90}" presName="composite" presStyleCnt="0"/>
      <dgm:spPr/>
    </dgm:pt>
    <dgm:pt modelId="{7620E53C-07B1-4B0F-88C1-A008E85F56DA}" type="pres">
      <dgm:prSet presAssocID="{29CBC6C5-3284-41D5-AB38-3604D5A05C90}" presName="imgShp" presStyleLbl="fgImgPlace1" presStyleIdx="0" presStyleCnt="3"/>
      <dgm:spPr>
        <a:blipFill rotWithShape="1">
          <a:blip xmlns:r="http://schemas.openxmlformats.org/officeDocument/2006/relationships" r:embed="rId1"/>
          <a:stretch>
            <a:fillRect/>
          </a:stretch>
        </a:blipFill>
      </dgm:spPr>
    </dgm:pt>
    <dgm:pt modelId="{C65438ED-AF6A-4F49-8ACA-FF7DAEA704AE}" type="pres">
      <dgm:prSet presAssocID="{29CBC6C5-3284-41D5-AB38-3604D5A05C90}" presName="txShp" presStyleLbl="node1" presStyleIdx="0" presStyleCnt="3">
        <dgm:presLayoutVars>
          <dgm:bulletEnabled val="1"/>
        </dgm:presLayoutVars>
      </dgm:prSet>
      <dgm:spPr/>
    </dgm:pt>
    <dgm:pt modelId="{84D0B0DD-C882-4507-AEDB-43411C8BD176}" type="pres">
      <dgm:prSet presAssocID="{C0D7A0BC-DAFF-4EA3-80D0-98BC989F326D}" presName="spacing" presStyleCnt="0"/>
      <dgm:spPr/>
    </dgm:pt>
    <dgm:pt modelId="{F747EB36-B5AA-41B8-887F-547C1A7BA683}" type="pres">
      <dgm:prSet presAssocID="{6B369EB1-D545-4D40-90FE-8FB8051C9115}" presName="composite" presStyleCnt="0"/>
      <dgm:spPr/>
    </dgm:pt>
    <dgm:pt modelId="{7E029F90-CA95-4C9B-8A62-2DD448892673}" type="pres">
      <dgm:prSet presAssocID="{6B369EB1-D545-4D40-90FE-8FB8051C9115}" presName="imgShp" presStyleLbl="fgImgPlace1" presStyleIdx="1" presStyleCnt="3"/>
      <dgm:spPr>
        <a:blipFill rotWithShape="1">
          <a:blip xmlns:r="http://schemas.openxmlformats.org/officeDocument/2006/relationships" r:embed="rId2"/>
          <a:stretch>
            <a:fillRect/>
          </a:stretch>
        </a:blipFill>
      </dgm:spPr>
    </dgm:pt>
    <dgm:pt modelId="{E22835F1-FF7B-4022-9BE4-E9222CB17E8E}" type="pres">
      <dgm:prSet presAssocID="{6B369EB1-D545-4D40-90FE-8FB8051C9115}" presName="txShp" presStyleLbl="node1" presStyleIdx="1" presStyleCnt="3">
        <dgm:presLayoutVars>
          <dgm:bulletEnabled val="1"/>
        </dgm:presLayoutVars>
      </dgm:prSet>
      <dgm:spPr/>
    </dgm:pt>
    <dgm:pt modelId="{D74FE9A4-6E5A-4F87-A463-8631AEB00C45}" type="pres">
      <dgm:prSet presAssocID="{79821FFB-142D-45D6-9E99-F7EF600F5F26}" presName="spacing" presStyleCnt="0"/>
      <dgm:spPr/>
    </dgm:pt>
    <dgm:pt modelId="{1642B4F0-23C4-4BA8-8E67-21E7621DDC7F}" type="pres">
      <dgm:prSet presAssocID="{50608A96-0788-42F8-AB46-81D085BFC8DA}" presName="composite" presStyleCnt="0"/>
      <dgm:spPr/>
    </dgm:pt>
    <dgm:pt modelId="{EC421D96-B080-417E-924F-A96261848C9C}" type="pres">
      <dgm:prSet presAssocID="{50608A96-0788-42F8-AB46-81D085BFC8DA}" presName="imgShp" presStyleLbl="fgImgPlace1" presStyleIdx="2" presStyleCnt="3"/>
      <dgm:spPr>
        <a:blipFill rotWithShape="1">
          <a:blip xmlns:r="http://schemas.openxmlformats.org/officeDocument/2006/relationships" r:embed="rId3"/>
          <a:stretch>
            <a:fillRect/>
          </a:stretch>
        </a:blipFill>
      </dgm:spPr>
    </dgm:pt>
    <dgm:pt modelId="{E13326D8-783C-4CC9-B3CA-9F9C0942D907}" type="pres">
      <dgm:prSet presAssocID="{50608A96-0788-42F8-AB46-81D085BFC8DA}" presName="txShp" presStyleLbl="node1" presStyleIdx="2" presStyleCnt="3">
        <dgm:presLayoutVars>
          <dgm:bulletEnabled val="1"/>
        </dgm:presLayoutVars>
      </dgm:prSet>
      <dgm:spPr/>
    </dgm:pt>
  </dgm:ptLst>
  <dgm:cxnLst>
    <dgm:cxn modelId="{267F230C-5FF2-4110-964B-7299D1F13DBF}" srcId="{83185B96-662A-46A8-B030-D1B5BC2A94C2}" destId="{50608A96-0788-42F8-AB46-81D085BFC8DA}" srcOrd="2" destOrd="0" parTransId="{0952900D-381C-416B-8348-9CD7C3FB892C}" sibTransId="{91C97992-7568-4B97-9D73-D479C1F7F50C}"/>
    <dgm:cxn modelId="{C1F3641C-A585-4465-80F3-79B234121431}" type="presOf" srcId="{83185B96-662A-46A8-B030-D1B5BC2A94C2}" destId="{D08356C4-6F9F-44FC-A34E-A4AD9F9E80F1}" srcOrd="0" destOrd="0" presId="urn:microsoft.com/office/officeart/2005/8/layout/vList3#1"/>
    <dgm:cxn modelId="{25266C27-BD80-4F3C-A782-06EA155C7D32}" type="presOf" srcId="{6B369EB1-D545-4D40-90FE-8FB8051C9115}" destId="{E22835F1-FF7B-4022-9BE4-E9222CB17E8E}" srcOrd="0" destOrd="0" presId="urn:microsoft.com/office/officeart/2005/8/layout/vList3#1"/>
    <dgm:cxn modelId="{5BEC803E-A8B6-4B5F-9929-65F29BEE9E42}" type="presOf" srcId="{50608A96-0788-42F8-AB46-81D085BFC8DA}" destId="{E13326D8-783C-4CC9-B3CA-9F9C0942D907}" srcOrd="0" destOrd="0" presId="urn:microsoft.com/office/officeart/2005/8/layout/vList3#1"/>
    <dgm:cxn modelId="{01438E5A-E314-4AA0-988A-FE75497F337F}" type="presOf" srcId="{29CBC6C5-3284-41D5-AB38-3604D5A05C90}" destId="{C65438ED-AF6A-4F49-8ACA-FF7DAEA704AE}" srcOrd="0" destOrd="0" presId="urn:microsoft.com/office/officeart/2005/8/layout/vList3#1"/>
    <dgm:cxn modelId="{93ED3D87-1BD5-4682-B097-98DF6D4E3F11}" srcId="{83185B96-662A-46A8-B030-D1B5BC2A94C2}" destId="{29CBC6C5-3284-41D5-AB38-3604D5A05C90}" srcOrd="0" destOrd="0" parTransId="{432CDD9F-4618-495A-AAD9-66FFD293C439}" sibTransId="{C0D7A0BC-DAFF-4EA3-80D0-98BC989F326D}"/>
    <dgm:cxn modelId="{739CE7A8-EB61-4831-9DC7-8E2860789BA0}" srcId="{83185B96-662A-46A8-B030-D1B5BC2A94C2}" destId="{6B369EB1-D545-4D40-90FE-8FB8051C9115}" srcOrd="1" destOrd="0" parTransId="{3B5B5DFC-13C9-47DD-8178-4F63D66D2363}" sibTransId="{79821FFB-142D-45D6-9E99-F7EF600F5F26}"/>
    <dgm:cxn modelId="{70F42CB5-627D-4764-B286-65FC962F1951}" type="presParOf" srcId="{D08356C4-6F9F-44FC-A34E-A4AD9F9E80F1}" destId="{9A408F94-D142-4B1C-8320-D9B4CA01CBDA}" srcOrd="0" destOrd="0" presId="urn:microsoft.com/office/officeart/2005/8/layout/vList3#1"/>
    <dgm:cxn modelId="{93A6B5A3-D3FC-438F-A990-95E86395988C}" type="presParOf" srcId="{9A408F94-D142-4B1C-8320-D9B4CA01CBDA}" destId="{7620E53C-07B1-4B0F-88C1-A008E85F56DA}" srcOrd="0" destOrd="0" presId="urn:microsoft.com/office/officeart/2005/8/layout/vList3#1"/>
    <dgm:cxn modelId="{CD2D0010-80A5-4A9F-A1AF-81FDA79E0666}" type="presParOf" srcId="{9A408F94-D142-4B1C-8320-D9B4CA01CBDA}" destId="{C65438ED-AF6A-4F49-8ACA-FF7DAEA704AE}" srcOrd="1" destOrd="0" presId="urn:microsoft.com/office/officeart/2005/8/layout/vList3#1"/>
    <dgm:cxn modelId="{1A7B60D3-4A74-4BE4-B661-212D63D3F7AE}" type="presParOf" srcId="{D08356C4-6F9F-44FC-A34E-A4AD9F9E80F1}" destId="{84D0B0DD-C882-4507-AEDB-43411C8BD176}" srcOrd="1" destOrd="0" presId="urn:microsoft.com/office/officeart/2005/8/layout/vList3#1"/>
    <dgm:cxn modelId="{D363D62F-F5F3-4C7A-8AA2-C532DA8C2BB5}" type="presParOf" srcId="{D08356C4-6F9F-44FC-A34E-A4AD9F9E80F1}" destId="{F747EB36-B5AA-41B8-887F-547C1A7BA683}" srcOrd="2" destOrd="0" presId="urn:microsoft.com/office/officeart/2005/8/layout/vList3#1"/>
    <dgm:cxn modelId="{5840BF6A-F688-424C-AF34-144F6D2E1C00}" type="presParOf" srcId="{F747EB36-B5AA-41B8-887F-547C1A7BA683}" destId="{7E029F90-CA95-4C9B-8A62-2DD448892673}" srcOrd="0" destOrd="0" presId="urn:microsoft.com/office/officeart/2005/8/layout/vList3#1"/>
    <dgm:cxn modelId="{5FA98E5B-7DB3-41B9-83E3-32148A7896BC}" type="presParOf" srcId="{F747EB36-B5AA-41B8-887F-547C1A7BA683}" destId="{E22835F1-FF7B-4022-9BE4-E9222CB17E8E}" srcOrd="1" destOrd="0" presId="urn:microsoft.com/office/officeart/2005/8/layout/vList3#1"/>
    <dgm:cxn modelId="{4981D568-8394-4017-A6B3-C32AEFDE3F90}" type="presParOf" srcId="{D08356C4-6F9F-44FC-A34E-A4AD9F9E80F1}" destId="{D74FE9A4-6E5A-4F87-A463-8631AEB00C45}" srcOrd="3" destOrd="0" presId="urn:microsoft.com/office/officeart/2005/8/layout/vList3#1"/>
    <dgm:cxn modelId="{74CE4126-94EB-4F17-909E-684A6B745BB9}" type="presParOf" srcId="{D08356C4-6F9F-44FC-A34E-A4AD9F9E80F1}" destId="{1642B4F0-23C4-4BA8-8E67-21E7621DDC7F}" srcOrd="4" destOrd="0" presId="urn:microsoft.com/office/officeart/2005/8/layout/vList3#1"/>
    <dgm:cxn modelId="{EBDEC66E-C894-421B-B2B6-A9748B536783}" type="presParOf" srcId="{1642B4F0-23C4-4BA8-8E67-21E7621DDC7F}" destId="{EC421D96-B080-417E-924F-A96261848C9C}" srcOrd="0" destOrd="0" presId="urn:microsoft.com/office/officeart/2005/8/layout/vList3#1"/>
    <dgm:cxn modelId="{0712BA6A-3582-46A6-9829-72E4F5E53FF3}" type="presParOf" srcId="{1642B4F0-23C4-4BA8-8E67-21E7621DDC7F}" destId="{E13326D8-783C-4CC9-B3CA-9F9C0942D907}"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B486AF-D392-4E11-822C-4FAB55B09679}" type="doc">
      <dgm:prSet loTypeId="urn:microsoft.com/office/officeart/2005/8/layout/vList3#2" loCatId="list" qsTypeId="urn:microsoft.com/office/officeart/2005/8/quickstyle/simple4" qsCatId="simple" csTypeId="urn:microsoft.com/office/officeart/2005/8/colors/colorful4" csCatId="colorful" phldr="1"/>
      <dgm:spPr/>
    </dgm:pt>
    <dgm:pt modelId="{C892A6AC-BF68-41DB-B38A-156CF60C1507}">
      <dgm:prSet phldrT="[Text]" custT="1"/>
      <dgm:spPr/>
      <dgm:t>
        <a:bodyPr/>
        <a:lstStyle/>
        <a:p>
          <a:r>
            <a:rPr lang="en-IN" sz="2800" b="0" dirty="0">
              <a:latin typeface="Century Schoolbook" pitchFamily="18" charset="0"/>
            </a:rPr>
            <a:t>Gathering by machine</a:t>
          </a:r>
          <a:endParaRPr lang="en-US" sz="2800" b="0" dirty="0">
            <a:latin typeface="Century Schoolbook" pitchFamily="18" charset="0"/>
          </a:endParaRPr>
        </a:p>
      </dgm:t>
    </dgm:pt>
    <dgm:pt modelId="{9A06045D-882A-4B6E-BE64-950E3C01D5B6}" type="parTrans" cxnId="{BE0DFAE3-D027-4942-9DBD-690AC9CE7F47}">
      <dgm:prSet/>
      <dgm:spPr/>
      <dgm:t>
        <a:bodyPr/>
        <a:lstStyle/>
        <a:p>
          <a:endParaRPr lang="en-US"/>
        </a:p>
      </dgm:t>
    </dgm:pt>
    <dgm:pt modelId="{37DE3352-E2CB-4E22-8096-AB444CB71360}" type="sibTrans" cxnId="{BE0DFAE3-D027-4942-9DBD-690AC9CE7F47}">
      <dgm:prSet/>
      <dgm:spPr/>
      <dgm:t>
        <a:bodyPr/>
        <a:lstStyle/>
        <a:p>
          <a:endParaRPr lang="en-US"/>
        </a:p>
      </dgm:t>
    </dgm:pt>
    <dgm:pt modelId="{1A69684F-D7A8-4516-9B64-DE1629816D9E}">
      <dgm:prSet phldrT="[Text]" custT="1"/>
      <dgm:spPr/>
      <dgm:t>
        <a:bodyPr/>
        <a:lstStyle/>
        <a:p>
          <a:r>
            <a:rPr lang="en-IN" sz="2800" b="0" dirty="0">
              <a:latin typeface="Century Schoolbook" pitchFamily="18" charset="0"/>
            </a:rPr>
            <a:t>Gathering by hand</a:t>
          </a:r>
          <a:endParaRPr lang="en-US" sz="2800" b="0" dirty="0">
            <a:latin typeface="Century Schoolbook" pitchFamily="18" charset="0"/>
          </a:endParaRPr>
        </a:p>
      </dgm:t>
    </dgm:pt>
    <dgm:pt modelId="{A4150BBB-38AC-4343-83BA-A1BBB2F05EDC}" type="parTrans" cxnId="{2B76593B-9523-4F5D-9ABF-27BA3BF6907D}">
      <dgm:prSet/>
      <dgm:spPr/>
      <dgm:t>
        <a:bodyPr/>
        <a:lstStyle/>
        <a:p>
          <a:endParaRPr lang="en-US"/>
        </a:p>
      </dgm:t>
    </dgm:pt>
    <dgm:pt modelId="{3F0EEF30-1ED2-463A-973A-58382E5EDF86}" type="sibTrans" cxnId="{2B76593B-9523-4F5D-9ABF-27BA3BF6907D}">
      <dgm:prSet/>
      <dgm:spPr/>
      <dgm:t>
        <a:bodyPr/>
        <a:lstStyle/>
        <a:p>
          <a:endParaRPr lang="en-US"/>
        </a:p>
      </dgm:t>
    </dgm:pt>
    <dgm:pt modelId="{C9499BA3-26D0-4DEB-9C3F-1F99EBC45A09}">
      <dgm:prSet phldrT="[Text]" custT="1"/>
      <dgm:spPr/>
      <dgm:t>
        <a:bodyPr/>
        <a:lstStyle/>
        <a:p>
          <a:r>
            <a:rPr lang="en-IN" sz="2800" b="0" dirty="0">
              <a:latin typeface="Century Schoolbook" pitchFamily="18" charset="0"/>
            </a:rPr>
            <a:t>Gathering by using elastic</a:t>
          </a:r>
          <a:endParaRPr lang="en-US" sz="2800" b="0" dirty="0">
            <a:latin typeface="Century Schoolbook" pitchFamily="18" charset="0"/>
          </a:endParaRPr>
        </a:p>
      </dgm:t>
    </dgm:pt>
    <dgm:pt modelId="{8D079D92-4CF5-4295-A908-874E40648D42}" type="parTrans" cxnId="{4D36D354-8E51-438A-8DD7-2C0E74176B4B}">
      <dgm:prSet/>
      <dgm:spPr/>
      <dgm:t>
        <a:bodyPr/>
        <a:lstStyle/>
        <a:p>
          <a:endParaRPr lang="en-US"/>
        </a:p>
      </dgm:t>
    </dgm:pt>
    <dgm:pt modelId="{F4D9E0C5-72CC-4C75-8A2E-6D2D57D42405}" type="sibTrans" cxnId="{4D36D354-8E51-438A-8DD7-2C0E74176B4B}">
      <dgm:prSet/>
      <dgm:spPr/>
      <dgm:t>
        <a:bodyPr/>
        <a:lstStyle/>
        <a:p>
          <a:endParaRPr lang="en-US"/>
        </a:p>
      </dgm:t>
    </dgm:pt>
    <dgm:pt modelId="{DEBBD759-9B71-4AA4-B487-A405DC45BCD8}">
      <dgm:prSet phldrT="[Text]" custT="1"/>
      <dgm:spPr/>
      <dgm:t>
        <a:bodyPr/>
        <a:lstStyle/>
        <a:p>
          <a:r>
            <a:rPr lang="en-IN" sz="2800" b="0" dirty="0">
              <a:latin typeface="Century Schoolbook" pitchFamily="18" charset="0"/>
            </a:rPr>
            <a:t>Shirring or Gauging</a:t>
          </a:r>
          <a:endParaRPr lang="en-US" sz="2800" b="0" dirty="0">
            <a:latin typeface="Century Schoolbook" pitchFamily="18" charset="0"/>
          </a:endParaRPr>
        </a:p>
      </dgm:t>
    </dgm:pt>
    <dgm:pt modelId="{8FEA8793-9B6D-43EB-850D-F93C8948D38F}" type="parTrans" cxnId="{674A961A-D3B1-4F30-8214-97D8C47101B0}">
      <dgm:prSet/>
      <dgm:spPr/>
      <dgm:t>
        <a:bodyPr/>
        <a:lstStyle/>
        <a:p>
          <a:endParaRPr lang="en-US"/>
        </a:p>
      </dgm:t>
    </dgm:pt>
    <dgm:pt modelId="{07914604-7984-46C8-8B00-BA599EF7860B}" type="sibTrans" cxnId="{674A961A-D3B1-4F30-8214-97D8C47101B0}">
      <dgm:prSet/>
      <dgm:spPr/>
      <dgm:t>
        <a:bodyPr/>
        <a:lstStyle/>
        <a:p>
          <a:endParaRPr lang="en-US"/>
        </a:p>
      </dgm:t>
    </dgm:pt>
    <dgm:pt modelId="{2209E436-B7F8-4925-8D59-C964EDB57431}">
      <dgm:prSet phldrT="[Text]" custT="1"/>
      <dgm:spPr/>
      <dgm:t>
        <a:bodyPr/>
        <a:lstStyle/>
        <a:p>
          <a:r>
            <a:rPr lang="en-IN" sz="2800" b="0" dirty="0">
              <a:latin typeface="Century Schoolbook" pitchFamily="18" charset="0"/>
            </a:rPr>
            <a:t>Frills or Ruffles</a:t>
          </a:r>
          <a:endParaRPr lang="en-US" sz="2800" b="0" dirty="0">
            <a:latin typeface="Century Schoolbook" pitchFamily="18" charset="0"/>
          </a:endParaRPr>
        </a:p>
      </dgm:t>
    </dgm:pt>
    <dgm:pt modelId="{F2C1EEE6-ADC3-4185-AEB7-BD214586B323}" type="parTrans" cxnId="{0B61C052-69BF-4B98-9B42-EDAE9FA4FFEB}">
      <dgm:prSet/>
      <dgm:spPr/>
      <dgm:t>
        <a:bodyPr/>
        <a:lstStyle/>
        <a:p>
          <a:endParaRPr lang="en-US"/>
        </a:p>
      </dgm:t>
    </dgm:pt>
    <dgm:pt modelId="{B577803B-97B3-4D8E-86F4-638223E0315A}" type="sibTrans" cxnId="{0B61C052-69BF-4B98-9B42-EDAE9FA4FFEB}">
      <dgm:prSet/>
      <dgm:spPr/>
      <dgm:t>
        <a:bodyPr/>
        <a:lstStyle/>
        <a:p>
          <a:endParaRPr lang="en-US"/>
        </a:p>
      </dgm:t>
    </dgm:pt>
    <dgm:pt modelId="{BE4D79BA-F40C-464D-9847-5852C91EAE26}" type="pres">
      <dgm:prSet presAssocID="{17B486AF-D392-4E11-822C-4FAB55B09679}" presName="linearFlow" presStyleCnt="0">
        <dgm:presLayoutVars>
          <dgm:dir/>
          <dgm:resizeHandles val="exact"/>
        </dgm:presLayoutVars>
      </dgm:prSet>
      <dgm:spPr/>
    </dgm:pt>
    <dgm:pt modelId="{D8BD78DF-9EC1-48C7-B638-9223E681916B}" type="pres">
      <dgm:prSet presAssocID="{C892A6AC-BF68-41DB-B38A-156CF60C1507}" presName="composite" presStyleCnt="0"/>
      <dgm:spPr/>
    </dgm:pt>
    <dgm:pt modelId="{E1D0E667-D8C8-4607-BE93-D940B55C2899}" type="pres">
      <dgm:prSet presAssocID="{C892A6AC-BF68-41DB-B38A-156CF60C1507}" presName="imgShp" presStyleLbl="fgImgPlace1" presStyleIdx="0" presStyleCnt="5"/>
      <dgm:spPr>
        <a:noFill/>
        <a:ln>
          <a:noFill/>
        </a:ln>
      </dgm:spPr>
    </dgm:pt>
    <dgm:pt modelId="{0BAEB968-8CC7-499C-86B4-B770C9798DE0}" type="pres">
      <dgm:prSet presAssocID="{C892A6AC-BF68-41DB-B38A-156CF60C1507}" presName="txShp" presStyleLbl="node1" presStyleIdx="0" presStyleCnt="5">
        <dgm:presLayoutVars>
          <dgm:bulletEnabled val="1"/>
        </dgm:presLayoutVars>
      </dgm:prSet>
      <dgm:spPr/>
    </dgm:pt>
    <dgm:pt modelId="{307C0C4A-F79D-46EA-972D-3A5B202EA387}" type="pres">
      <dgm:prSet presAssocID="{37DE3352-E2CB-4E22-8096-AB444CB71360}" presName="spacing" presStyleCnt="0"/>
      <dgm:spPr/>
    </dgm:pt>
    <dgm:pt modelId="{4B9410A3-BC24-4AD2-9C11-722E661A27CE}" type="pres">
      <dgm:prSet presAssocID="{1A69684F-D7A8-4516-9B64-DE1629816D9E}" presName="composite" presStyleCnt="0"/>
      <dgm:spPr/>
    </dgm:pt>
    <dgm:pt modelId="{CFBC4DBF-F9A9-4132-89DD-40130871D30C}" type="pres">
      <dgm:prSet presAssocID="{1A69684F-D7A8-4516-9B64-DE1629816D9E}" presName="imgShp" presStyleLbl="fgImgPlace1" presStyleIdx="1" presStyleCnt="5"/>
      <dgm:spPr>
        <a:noFill/>
        <a:ln>
          <a:noFill/>
        </a:ln>
      </dgm:spPr>
    </dgm:pt>
    <dgm:pt modelId="{79CD5AE4-6DF0-4CAB-8DB9-AE5CF019C293}" type="pres">
      <dgm:prSet presAssocID="{1A69684F-D7A8-4516-9B64-DE1629816D9E}" presName="txShp" presStyleLbl="node1" presStyleIdx="1" presStyleCnt="5">
        <dgm:presLayoutVars>
          <dgm:bulletEnabled val="1"/>
        </dgm:presLayoutVars>
      </dgm:prSet>
      <dgm:spPr/>
    </dgm:pt>
    <dgm:pt modelId="{F2C878DA-5C2E-40DE-97B6-8CE78F0E02C5}" type="pres">
      <dgm:prSet presAssocID="{3F0EEF30-1ED2-463A-973A-58382E5EDF86}" presName="spacing" presStyleCnt="0"/>
      <dgm:spPr/>
    </dgm:pt>
    <dgm:pt modelId="{C9AC7A17-891F-4794-9491-503F87C7DEAD}" type="pres">
      <dgm:prSet presAssocID="{C9499BA3-26D0-4DEB-9C3F-1F99EBC45A09}" presName="composite" presStyleCnt="0"/>
      <dgm:spPr/>
    </dgm:pt>
    <dgm:pt modelId="{38C76B27-FA85-4F94-A420-C13A8C096C3B}" type="pres">
      <dgm:prSet presAssocID="{C9499BA3-26D0-4DEB-9C3F-1F99EBC45A09}" presName="imgShp" presStyleLbl="fgImgPlace1" presStyleIdx="2" presStyleCnt="5"/>
      <dgm:spPr>
        <a:noFill/>
        <a:ln>
          <a:noFill/>
        </a:ln>
      </dgm:spPr>
    </dgm:pt>
    <dgm:pt modelId="{3F266424-06E0-409C-A908-65289FD25C2C}" type="pres">
      <dgm:prSet presAssocID="{C9499BA3-26D0-4DEB-9C3F-1F99EBC45A09}" presName="txShp" presStyleLbl="node1" presStyleIdx="2" presStyleCnt="5">
        <dgm:presLayoutVars>
          <dgm:bulletEnabled val="1"/>
        </dgm:presLayoutVars>
      </dgm:prSet>
      <dgm:spPr/>
    </dgm:pt>
    <dgm:pt modelId="{81F29077-1FC5-4482-9EC8-1EA92FCDC422}" type="pres">
      <dgm:prSet presAssocID="{F4D9E0C5-72CC-4C75-8A2E-6D2D57D42405}" presName="spacing" presStyleCnt="0"/>
      <dgm:spPr/>
    </dgm:pt>
    <dgm:pt modelId="{DF37B14A-6BD1-4EDF-B5D9-1DC5A52792CD}" type="pres">
      <dgm:prSet presAssocID="{DEBBD759-9B71-4AA4-B487-A405DC45BCD8}" presName="composite" presStyleCnt="0"/>
      <dgm:spPr/>
    </dgm:pt>
    <dgm:pt modelId="{6B024263-EF71-48D1-BAA2-9FCF7F503039}" type="pres">
      <dgm:prSet presAssocID="{DEBBD759-9B71-4AA4-B487-A405DC45BCD8}" presName="imgShp" presStyleLbl="fgImgPlace1" presStyleIdx="3" presStyleCnt="5"/>
      <dgm:spPr>
        <a:noFill/>
        <a:ln>
          <a:noFill/>
        </a:ln>
      </dgm:spPr>
    </dgm:pt>
    <dgm:pt modelId="{B7D55F7F-6A4C-4E5F-A633-CB1BE87E74AF}" type="pres">
      <dgm:prSet presAssocID="{DEBBD759-9B71-4AA4-B487-A405DC45BCD8}" presName="txShp" presStyleLbl="node1" presStyleIdx="3" presStyleCnt="5">
        <dgm:presLayoutVars>
          <dgm:bulletEnabled val="1"/>
        </dgm:presLayoutVars>
      </dgm:prSet>
      <dgm:spPr/>
    </dgm:pt>
    <dgm:pt modelId="{6C537CFE-726E-4DD7-89CF-A7EF9207F475}" type="pres">
      <dgm:prSet presAssocID="{07914604-7984-46C8-8B00-BA599EF7860B}" presName="spacing" presStyleCnt="0"/>
      <dgm:spPr/>
    </dgm:pt>
    <dgm:pt modelId="{C99BB253-FDF1-4D68-ABA0-E0414E146FCD}" type="pres">
      <dgm:prSet presAssocID="{2209E436-B7F8-4925-8D59-C964EDB57431}" presName="composite" presStyleCnt="0"/>
      <dgm:spPr/>
    </dgm:pt>
    <dgm:pt modelId="{79024D2D-B58E-4324-A822-20ED11B96A43}" type="pres">
      <dgm:prSet presAssocID="{2209E436-B7F8-4925-8D59-C964EDB57431}" presName="imgShp" presStyleLbl="fgImgPlace1" presStyleIdx="4" presStyleCnt="5"/>
      <dgm:spPr>
        <a:noFill/>
        <a:ln>
          <a:noFill/>
        </a:ln>
      </dgm:spPr>
    </dgm:pt>
    <dgm:pt modelId="{CEDC1227-661D-462F-B5E7-D224BE7E51A3}" type="pres">
      <dgm:prSet presAssocID="{2209E436-B7F8-4925-8D59-C964EDB57431}" presName="txShp" presStyleLbl="node1" presStyleIdx="4" presStyleCnt="5">
        <dgm:presLayoutVars>
          <dgm:bulletEnabled val="1"/>
        </dgm:presLayoutVars>
      </dgm:prSet>
      <dgm:spPr/>
    </dgm:pt>
  </dgm:ptLst>
  <dgm:cxnLst>
    <dgm:cxn modelId="{674A961A-D3B1-4F30-8214-97D8C47101B0}" srcId="{17B486AF-D392-4E11-822C-4FAB55B09679}" destId="{DEBBD759-9B71-4AA4-B487-A405DC45BCD8}" srcOrd="3" destOrd="0" parTransId="{8FEA8793-9B6D-43EB-850D-F93C8948D38F}" sibTransId="{07914604-7984-46C8-8B00-BA599EF7860B}"/>
    <dgm:cxn modelId="{561A0E38-E854-4D99-8505-DC19B7408ED4}" type="presOf" srcId="{C892A6AC-BF68-41DB-B38A-156CF60C1507}" destId="{0BAEB968-8CC7-499C-86B4-B770C9798DE0}" srcOrd="0" destOrd="0" presId="urn:microsoft.com/office/officeart/2005/8/layout/vList3#2"/>
    <dgm:cxn modelId="{2B76593B-9523-4F5D-9ABF-27BA3BF6907D}" srcId="{17B486AF-D392-4E11-822C-4FAB55B09679}" destId="{1A69684F-D7A8-4516-9B64-DE1629816D9E}" srcOrd="1" destOrd="0" parTransId="{A4150BBB-38AC-4343-83BA-A1BBB2F05EDC}" sibTransId="{3F0EEF30-1ED2-463A-973A-58382E5EDF86}"/>
    <dgm:cxn modelId="{50473F64-A0E1-47E0-BA69-15838ECA4E03}" type="presOf" srcId="{C9499BA3-26D0-4DEB-9C3F-1F99EBC45A09}" destId="{3F266424-06E0-409C-A908-65289FD25C2C}" srcOrd="0" destOrd="0" presId="urn:microsoft.com/office/officeart/2005/8/layout/vList3#2"/>
    <dgm:cxn modelId="{0B61C052-69BF-4B98-9B42-EDAE9FA4FFEB}" srcId="{17B486AF-D392-4E11-822C-4FAB55B09679}" destId="{2209E436-B7F8-4925-8D59-C964EDB57431}" srcOrd="4" destOrd="0" parTransId="{F2C1EEE6-ADC3-4185-AEB7-BD214586B323}" sibTransId="{B577803B-97B3-4D8E-86F4-638223E0315A}"/>
    <dgm:cxn modelId="{4D36D354-8E51-438A-8DD7-2C0E74176B4B}" srcId="{17B486AF-D392-4E11-822C-4FAB55B09679}" destId="{C9499BA3-26D0-4DEB-9C3F-1F99EBC45A09}" srcOrd="2" destOrd="0" parTransId="{8D079D92-4CF5-4295-A908-874E40648D42}" sibTransId="{F4D9E0C5-72CC-4C75-8A2E-6D2D57D42405}"/>
    <dgm:cxn modelId="{7219CC89-9589-41C4-9724-08A6DAE3D304}" type="presOf" srcId="{17B486AF-D392-4E11-822C-4FAB55B09679}" destId="{BE4D79BA-F40C-464D-9847-5852C91EAE26}" srcOrd="0" destOrd="0" presId="urn:microsoft.com/office/officeart/2005/8/layout/vList3#2"/>
    <dgm:cxn modelId="{C621ADA2-60F4-4FBA-B32C-2EF90992155C}" type="presOf" srcId="{1A69684F-D7A8-4516-9B64-DE1629816D9E}" destId="{79CD5AE4-6DF0-4CAB-8DB9-AE5CF019C293}" srcOrd="0" destOrd="0" presId="urn:microsoft.com/office/officeart/2005/8/layout/vList3#2"/>
    <dgm:cxn modelId="{0E4B8ED4-7871-489A-93EC-AB5FABB4F4B2}" type="presOf" srcId="{2209E436-B7F8-4925-8D59-C964EDB57431}" destId="{CEDC1227-661D-462F-B5E7-D224BE7E51A3}" srcOrd="0" destOrd="0" presId="urn:microsoft.com/office/officeart/2005/8/layout/vList3#2"/>
    <dgm:cxn modelId="{DFC35FE0-B3C3-45F9-9150-F02184B3B22B}" type="presOf" srcId="{DEBBD759-9B71-4AA4-B487-A405DC45BCD8}" destId="{B7D55F7F-6A4C-4E5F-A633-CB1BE87E74AF}" srcOrd="0" destOrd="0" presId="urn:microsoft.com/office/officeart/2005/8/layout/vList3#2"/>
    <dgm:cxn modelId="{BE0DFAE3-D027-4942-9DBD-690AC9CE7F47}" srcId="{17B486AF-D392-4E11-822C-4FAB55B09679}" destId="{C892A6AC-BF68-41DB-B38A-156CF60C1507}" srcOrd="0" destOrd="0" parTransId="{9A06045D-882A-4B6E-BE64-950E3C01D5B6}" sibTransId="{37DE3352-E2CB-4E22-8096-AB444CB71360}"/>
    <dgm:cxn modelId="{A30B38DE-46F7-445C-B059-A272B6F60E04}" type="presParOf" srcId="{BE4D79BA-F40C-464D-9847-5852C91EAE26}" destId="{D8BD78DF-9EC1-48C7-B638-9223E681916B}" srcOrd="0" destOrd="0" presId="urn:microsoft.com/office/officeart/2005/8/layout/vList3#2"/>
    <dgm:cxn modelId="{580E19FF-105E-47A4-A240-AFDA8AB086D9}" type="presParOf" srcId="{D8BD78DF-9EC1-48C7-B638-9223E681916B}" destId="{E1D0E667-D8C8-4607-BE93-D940B55C2899}" srcOrd="0" destOrd="0" presId="urn:microsoft.com/office/officeart/2005/8/layout/vList3#2"/>
    <dgm:cxn modelId="{8D6BDD38-47E3-4794-883B-9D52DC2D936A}" type="presParOf" srcId="{D8BD78DF-9EC1-48C7-B638-9223E681916B}" destId="{0BAEB968-8CC7-499C-86B4-B770C9798DE0}" srcOrd="1" destOrd="0" presId="urn:microsoft.com/office/officeart/2005/8/layout/vList3#2"/>
    <dgm:cxn modelId="{DA51F63B-1588-4E7E-AAC0-C59F8C82D8B6}" type="presParOf" srcId="{BE4D79BA-F40C-464D-9847-5852C91EAE26}" destId="{307C0C4A-F79D-46EA-972D-3A5B202EA387}" srcOrd="1" destOrd="0" presId="urn:microsoft.com/office/officeart/2005/8/layout/vList3#2"/>
    <dgm:cxn modelId="{0459D0DE-6749-44BB-868E-87B195E79437}" type="presParOf" srcId="{BE4D79BA-F40C-464D-9847-5852C91EAE26}" destId="{4B9410A3-BC24-4AD2-9C11-722E661A27CE}" srcOrd="2" destOrd="0" presId="urn:microsoft.com/office/officeart/2005/8/layout/vList3#2"/>
    <dgm:cxn modelId="{323BB92A-E251-4CF5-A52F-11EC60D30563}" type="presParOf" srcId="{4B9410A3-BC24-4AD2-9C11-722E661A27CE}" destId="{CFBC4DBF-F9A9-4132-89DD-40130871D30C}" srcOrd="0" destOrd="0" presId="urn:microsoft.com/office/officeart/2005/8/layout/vList3#2"/>
    <dgm:cxn modelId="{93AF4BE9-AD68-4227-B344-5F871497B377}" type="presParOf" srcId="{4B9410A3-BC24-4AD2-9C11-722E661A27CE}" destId="{79CD5AE4-6DF0-4CAB-8DB9-AE5CF019C293}" srcOrd="1" destOrd="0" presId="urn:microsoft.com/office/officeart/2005/8/layout/vList3#2"/>
    <dgm:cxn modelId="{7C78D511-2584-4DFE-BE3B-3B17D447A3AD}" type="presParOf" srcId="{BE4D79BA-F40C-464D-9847-5852C91EAE26}" destId="{F2C878DA-5C2E-40DE-97B6-8CE78F0E02C5}" srcOrd="3" destOrd="0" presId="urn:microsoft.com/office/officeart/2005/8/layout/vList3#2"/>
    <dgm:cxn modelId="{23B3C19B-8EC2-416D-9E7E-678924FF8FB2}" type="presParOf" srcId="{BE4D79BA-F40C-464D-9847-5852C91EAE26}" destId="{C9AC7A17-891F-4794-9491-503F87C7DEAD}" srcOrd="4" destOrd="0" presId="urn:microsoft.com/office/officeart/2005/8/layout/vList3#2"/>
    <dgm:cxn modelId="{D3F69509-40DD-4C89-87F0-3384ED609C77}" type="presParOf" srcId="{C9AC7A17-891F-4794-9491-503F87C7DEAD}" destId="{38C76B27-FA85-4F94-A420-C13A8C096C3B}" srcOrd="0" destOrd="0" presId="urn:microsoft.com/office/officeart/2005/8/layout/vList3#2"/>
    <dgm:cxn modelId="{2D69A69B-DB42-4BA2-98B1-3F560446B388}" type="presParOf" srcId="{C9AC7A17-891F-4794-9491-503F87C7DEAD}" destId="{3F266424-06E0-409C-A908-65289FD25C2C}" srcOrd="1" destOrd="0" presId="urn:microsoft.com/office/officeart/2005/8/layout/vList3#2"/>
    <dgm:cxn modelId="{669506ED-8FDF-4BCE-A0A3-E716B43491E4}" type="presParOf" srcId="{BE4D79BA-F40C-464D-9847-5852C91EAE26}" destId="{81F29077-1FC5-4482-9EC8-1EA92FCDC422}" srcOrd="5" destOrd="0" presId="urn:microsoft.com/office/officeart/2005/8/layout/vList3#2"/>
    <dgm:cxn modelId="{6F1147BD-0D17-411E-8712-DA475ABE4994}" type="presParOf" srcId="{BE4D79BA-F40C-464D-9847-5852C91EAE26}" destId="{DF37B14A-6BD1-4EDF-B5D9-1DC5A52792CD}" srcOrd="6" destOrd="0" presId="urn:microsoft.com/office/officeart/2005/8/layout/vList3#2"/>
    <dgm:cxn modelId="{DA2C2513-8626-4EA4-AAB3-BBD13A72B473}" type="presParOf" srcId="{DF37B14A-6BD1-4EDF-B5D9-1DC5A52792CD}" destId="{6B024263-EF71-48D1-BAA2-9FCF7F503039}" srcOrd="0" destOrd="0" presId="urn:microsoft.com/office/officeart/2005/8/layout/vList3#2"/>
    <dgm:cxn modelId="{4D7F27B6-3396-4827-9220-AA75F2C59A33}" type="presParOf" srcId="{DF37B14A-6BD1-4EDF-B5D9-1DC5A52792CD}" destId="{B7D55F7F-6A4C-4E5F-A633-CB1BE87E74AF}" srcOrd="1" destOrd="0" presId="urn:microsoft.com/office/officeart/2005/8/layout/vList3#2"/>
    <dgm:cxn modelId="{6EA7FC28-9C59-405C-839A-7F6FEEEC8142}" type="presParOf" srcId="{BE4D79BA-F40C-464D-9847-5852C91EAE26}" destId="{6C537CFE-726E-4DD7-89CF-A7EF9207F475}" srcOrd="7" destOrd="0" presId="urn:microsoft.com/office/officeart/2005/8/layout/vList3#2"/>
    <dgm:cxn modelId="{915AA0D2-8795-4C58-9A47-BDF1707D1102}" type="presParOf" srcId="{BE4D79BA-F40C-464D-9847-5852C91EAE26}" destId="{C99BB253-FDF1-4D68-ABA0-E0414E146FCD}" srcOrd="8" destOrd="0" presId="urn:microsoft.com/office/officeart/2005/8/layout/vList3#2"/>
    <dgm:cxn modelId="{D9E17521-A3D9-43B6-8B9E-CF5FABA7303C}" type="presParOf" srcId="{C99BB253-FDF1-4D68-ABA0-E0414E146FCD}" destId="{79024D2D-B58E-4324-A822-20ED11B96A43}" srcOrd="0" destOrd="0" presId="urn:microsoft.com/office/officeart/2005/8/layout/vList3#2"/>
    <dgm:cxn modelId="{947F8E2D-5774-4CA1-9863-C162017E5B1E}" type="presParOf" srcId="{C99BB253-FDF1-4D68-ABA0-E0414E146FCD}" destId="{CEDC1227-661D-462F-B5E7-D224BE7E51A3}"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998EF-6DC5-46FF-915C-3423B4A37452}">
      <dsp:nvSpPr>
        <dsp:cNvPr id="0" name=""/>
        <dsp:cNvSpPr/>
      </dsp:nvSpPr>
      <dsp:spPr>
        <a:xfrm>
          <a:off x="-4528123" y="-694342"/>
          <a:ext cx="5394161" cy="5394161"/>
        </a:xfrm>
        <a:prstGeom prst="blockArc">
          <a:avLst>
            <a:gd name="adj1" fmla="val 18900000"/>
            <a:gd name="adj2" fmla="val 2700000"/>
            <a:gd name="adj3" fmla="val 400"/>
          </a:avLst>
        </a:pr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A65C61-0894-47E2-AFCA-B91C71A0B317}">
      <dsp:nvSpPr>
        <dsp:cNvPr id="0" name=""/>
        <dsp:cNvSpPr/>
      </dsp:nvSpPr>
      <dsp:spPr>
        <a:xfrm>
          <a:off x="379130" y="250262"/>
          <a:ext cx="8279575" cy="50084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itchFamily="18" charset="0"/>
            </a:rPr>
            <a:t>To give good shape</a:t>
          </a:r>
          <a:endParaRPr lang="en-US" sz="2600" kern="1200" dirty="0">
            <a:latin typeface="Century Schoolbook" pitchFamily="18" charset="0"/>
          </a:endParaRPr>
        </a:p>
      </dsp:txBody>
      <dsp:txXfrm>
        <a:off x="379130" y="250262"/>
        <a:ext cx="8279575" cy="500844"/>
      </dsp:txXfrm>
    </dsp:sp>
    <dsp:sp modelId="{42D57F2D-1385-42E9-ACD2-1A8998AC3BFE}">
      <dsp:nvSpPr>
        <dsp:cNvPr id="0" name=""/>
        <dsp:cNvSpPr/>
      </dsp:nvSpPr>
      <dsp:spPr>
        <a:xfrm>
          <a:off x="66102" y="187656"/>
          <a:ext cx="626056" cy="626056"/>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207A6D7-1288-43BA-BE8A-C5BCEEE80124}">
      <dsp:nvSpPr>
        <dsp:cNvPr id="0" name=""/>
        <dsp:cNvSpPr/>
      </dsp:nvSpPr>
      <dsp:spPr>
        <a:xfrm>
          <a:off x="738021" y="1001289"/>
          <a:ext cx="7920684" cy="500844"/>
        </a:xfrm>
        <a:prstGeom prst="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itchFamily="18" charset="0"/>
            </a:rPr>
            <a:t>Proper fit to the garment</a:t>
          </a:r>
        </a:p>
      </dsp:txBody>
      <dsp:txXfrm>
        <a:off x="738021" y="1001289"/>
        <a:ext cx="7920684" cy="500844"/>
      </dsp:txXfrm>
    </dsp:sp>
    <dsp:sp modelId="{19FCA9D0-38FB-41A1-96CC-52125C61D587}">
      <dsp:nvSpPr>
        <dsp:cNvPr id="0" name=""/>
        <dsp:cNvSpPr/>
      </dsp:nvSpPr>
      <dsp:spPr>
        <a:xfrm>
          <a:off x="424993" y="938683"/>
          <a:ext cx="626056" cy="626056"/>
        </a:xfrm>
        <a:prstGeom prst="ellipse">
          <a:avLst/>
        </a:prstGeom>
        <a:solidFill>
          <a:schemeClr val="lt1">
            <a:hueOff val="0"/>
            <a:satOff val="0"/>
            <a:lumOff val="0"/>
            <a:alphaOff val="0"/>
          </a:schemeClr>
        </a:solidFill>
        <a:ln w="9525" cap="flat" cmpd="sng" algn="ctr">
          <a:solidFill>
            <a:schemeClr val="accent4">
              <a:hueOff val="-1116192"/>
              <a:satOff val="6725"/>
              <a:lumOff val="539"/>
              <a:alphaOff val="0"/>
            </a:schemeClr>
          </a:solidFill>
          <a:prstDash val="solid"/>
        </a:ln>
        <a:effectLst/>
      </dsp:spPr>
      <dsp:style>
        <a:lnRef idx="1">
          <a:scrgbClr r="0" g="0" b="0"/>
        </a:lnRef>
        <a:fillRef idx="1">
          <a:scrgbClr r="0" g="0" b="0"/>
        </a:fillRef>
        <a:effectRef idx="0">
          <a:scrgbClr r="0" g="0" b="0"/>
        </a:effectRef>
        <a:fontRef idx="minor"/>
      </dsp:style>
    </dsp:sp>
    <dsp:sp modelId="{897FA172-3A96-4644-8564-C9535AD5D910}">
      <dsp:nvSpPr>
        <dsp:cNvPr id="0" name=""/>
        <dsp:cNvSpPr/>
      </dsp:nvSpPr>
      <dsp:spPr>
        <a:xfrm>
          <a:off x="848171" y="1752316"/>
          <a:ext cx="7810534" cy="500844"/>
        </a:xfrm>
        <a:prstGeom prst="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itchFamily="18" charset="0"/>
            </a:rPr>
            <a:t>To allow freedom of movement</a:t>
          </a:r>
        </a:p>
      </dsp:txBody>
      <dsp:txXfrm>
        <a:off x="848171" y="1752316"/>
        <a:ext cx="7810534" cy="500844"/>
      </dsp:txXfrm>
    </dsp:sp>
    <dsp:sp modelId="{B7C73479-D9BA-46CF-BCF1-936C420EB7A5}">
      <dsp:nvSpPr>
        <dsp:cNvPr id="0" name=""/>
        <dsp:cNvSpPr/>
      </dsp:nvSpPr>
      <dsp:spPr>
        <a:xfrm>
          <a:off x="535143" y="1689710"/>
          <a:ext cx="626056" cy="626056"/>
        </a:xfrm>
        <a:prstGeom prst="ellipse">
          <a:avLst/>
        </a:prstGeom>
        <a:solidFill>
          <a:schemeClr val="lt1">
            <a:hueOff val="0"/>
            <a:satOff val="0"/>
            <a:lumOff val="0"/>
            <a:alphaOff val="0"/>
          </a:schemeClr>
        </a:solidFill>
        <a:ln w="9525" cap="flat" cmpd="sng" algn="ctr">
          <a:solidFill>
            <a:schemeClr val="accent4">
              <a:hueOff val="-2232385"/>
              <a:satOff val="13449"/>
              <a:lumOff val="1078"/>
              <a:alphaOff val="0"/>
            </a:schemeClr>
          </a:solidFill>
          <a:prstDash val="solid"/>
        </a:ln>
        <a:effectLst/>
      </dsp:spPr>
      <dsp:style>
        <a:lnRef idx="1">
          <a:scrgbClr r="0" g="0" b="0"/>
        </a:lnRef>
        <a:fillRef idx="1">
          <a:scrgbClr r="0" g="0" b="0"/>
        </a:fillRef>
        <a:effectRef idx="0">
          <a:scrgbClr r="0" g="0" b="0"/>
        </a:effectRef>
        <a:fontRef idx="minor"/>
      </dsp:style>
    </dsp:sp>
    <dsp:sp modelId="{65D012B6-FE1A-4441-8600-E2C9BF10817B}">
      <dsp:nvSpPr>
        <dsp:cNvPr id="0" name=""/>
        <dsp:cNvSpPr/>
      </dsp:nvSpPr>
      <dsp:spPr>
        <a:xfrm>
          <a:off x="738021" y="2503343"/>
          <a:ext cx="7920684" cy="500844"/>
        </a:xfrm>
        <a:prstGeom prst="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itchFamily="18" charset="0"/>
            </a:rPr>
            <a:t>Comfort to the wearer</a:t>
          </a:r>
        </a:p>
      </dsp:txBody>
      <dsp:txXfrm>
        <a:off x="738021" y="2503343"/>
        <a:ext cx="7920684" cy="500844"/>
      </dsp:txXfrm>
    </dsp:sp>
    <dsp:sp modelId="{6203BDE0-C318-45AD-B0A8-86DB97550DE4}">
      <dsp:nvSpPr>
        <dsp:cNvPr id="0" name=""/>
        <dsp:cNvSpPr/>
      </dsp:nvSpPr>
      <dsp:spPr>
        <a:xfrm>
          <a:off x="424993" y="2440737"/>
          <a:ext cx="626056" cy="626056"/>
        </a:xfrm>
        <a:prstGeom prst="ellipse">
          <a:avLst/>
        </a:prstGeom>
        <a:solidFill>
          <a:schemeClr val="lt1">
            <a:hueOff val="0"/>
            <a:satOff val="0"/>
            <a:lumOff val="0"/>
            <a:alphaOff val="0"/>
          </a:schemeClr>
        </a:solidFill>
        <a:ln w="9525" cap="flat" cmpd="sng" algn="ctr">
          <a:solidFill>
            <a:schemeClr val="accent4">
              <a:hueOff val="-3348577"/>
              <a:satOff val="20174"/>
              <a:lumOff val="1617"/>
              <a:alphaOff val="0"/>
            </a:schemeClr>
          </a:solidFill>
          <a:prstDash val="solid"/>
        </a:ln>
        <a:effectLst/>
      </dsp:spPr>
      <dsp:style>
        <a:lnRef idx="1">
          <a:scrgbClr r="0" g="0" b="0"/>
        </a:lnRef>
        <a:fillRef idx="1">
          <a:scrgbClr r="0" g="0" b="0"/>
        </a:fillRef>
        <a:effectRef idx="0">
          <a:scrgbClr r="0" g="0" b="0"/>
        </a:effectRef>
        <a:fontRef idx="minor"/>
      </dsp:style>
    </dsp:sp>
    <dsp:sp modelId="{77958BE4-AC85-4B8B-96CD-A6F17DB573BB}">
      <dsp:nvSpPr>
        <dsp:cNvPr id="0" name=""/>
        <dsp:cNvSpPr/>
      </dsp:nvSpPr>
      <dsp:spPr>
        <a:xfrm>
          <a:off x="379130" y="3254369"/>
          <a:ext cx="8279575" cy="500844"/>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itchFamily="18" charset="0"/>
            </a:rPr>
            <a:t>To make the garment look attractive </a:t>
          </a:r>
        </a:p>
      </dsp:txBody>
      <dsp:txXfrm>
        <a:off x="379130" y="3254369"/>
        <a:ext cx="8279575" cy="500844"/>
      </dsp:txXfrm>
    </dsp:sp>
    <dsp:sp modelId="{3F54D53A-E1E1-4280-A4D4-5A536EB4B015}">
      <dsp:nvSpPr>
        <dsp:cNvPr id="0" name=""/>
        <dsp:cNvSpPr/>
      </dsp:nvSpPr>
      <dsp:spPr>
        <a:xfrm>
          <a:off x="66102" y="3191764"/>
          <a:ext cx="626056" cy="626056"/>
        </a:xfrm>
        <a:prstGeom prst="ellipse">
          <a:avLst/>
        </a:prstGeom>
        <a:solidFill>
          <a:schemeClr val="lt1">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14251-7BF8-4B0F-86B3-E0CEBF29DB0B}">
      <dsp:nvSpPr>
        <dsp:cNvPr id="0" name=""/>
        <dsp:cNvSpPr/>
      </dsp:nvSpPr>
      <dsp:spPr>
        <a:xfrm>
          <a:off x="354" y="880730"/>
          <a:ext cx="3169512" cy="1267804"/>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b="1" kern="1200" dirty="0">
              <a:latin typeface="Century Schoolbook" pitchFamily="18" charset="0"/>
            </a:rPr>
            <a:t>Knife pleats</a:t>
          </a:r>
          <a:endParaRPr lang="en-US" sz="2600" kern="1200" dirty="0">
            <a:latin typeface="Century Schoolbook" pitchFamily="18" charset="0"/>
          </a:endParaRPr>
        </a:p>
      </dsp:txBody>
      <dsp:txXfrm>
        <a:off x="354" y="880730"/>
        <a:ext cx="3169512" cy="1267804"/>
      </dsp:txXfrm>
    </dsp:sp>
    <dsp:sp modelId="{DEDC8F4F-77D4-4482-8FC4-2ADCA7278754}">
      <dsp:nvSpPr>
        <dsp:cNvPr id="0" name=""/>
        <dsp:cNvSpPr/>
      </dsp:nvSpPr>
      <dsp:spPr>
        <a:xfrm>
          <a:off x="354" y="2148535"/>
          <a:ext cx="3169512" cy="3568499"/>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just" defTabSz="1155700">
            <a:lnSpc>
              <a:spcPct val="90000"/>
            </a:lnSpc>
            <a:spcBef>
              <a:spcPct val="0"/>
            </a:spcBef>
            <a:spcAft>
              <a:spcPct val="15000"/>
            </a:spcAft>
            <a:buChar char="•"/>
          </a:pPr>
          <a:r>
            <a:rPr lang="en-US" sz="2600" kern="1200" dirty="0">
              <a:latin typeface="Century Schoolbook" pitchFamily="18" charset="0"/>
            </a:rPr>
            <a:t>Knife pleats are ½ to 1 inch wide and are turned towards the same direction.</a:t>
          </a:r>
        </a:p>
      </dsp:txBody>
      <dsp:txXfrm>
        <a:off x="354" y="2148535"/>
        <a:ext cx="3169512" cy="3568499"/>
      </dsp:txXfrm>
    </dsp:sp>
    <dsp:sp modelId="{99482B21-DC9A-4B3E-977A-2BDF09FFB6BE}">
      <dsp:nvSpPr>
        <dsp:cNvPr id="0" name=""/>
        <dsp:cNvSpPr/>
      </dsp:nvSpPr>
      <dsp:spPr>
        <a:xfrm>
          <a:off x="3613598" y="880730"/>
          <a:ext cx="3501994" cy="1267804"/>
        </a:xfrm>
        <a:prstGeom prst="rect">
          <a:avLst/>
        </a:prstGeom>
        <a:solidFill>
          <a:schemeClr val="accent4">
            <a:hueOff val="-2232385"/>
            <a:satOff val="13449"/>
            <a:lumOff val="1078"/>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b="1" kern="1200" dirty="0">
              <a:latin typeface="Century Schoolbook" pitchFamily="18" charset="0"/>
            </a:rPr>
            <a:t>Box pleats</a:t>
          </a:r>
          <a:endParaRPr lang="en-US" sz="2600" kern="1200" dirty="0">
            <a:latin typeface="Century Schoolbook" pitchFamily="18" charset="0"/>
          </a:endParaRPr>
        </a:p>
      </dsp:txBody>
      <dsp:txXfrm>
        <a:off x="3613598" y="880730"/>
        <a:ext cx="3501994" cy="1267804"/>
      </dsp:txXfrm>
    </dsp:sp>
    <dsp:sp modelId="{A12E58F8-C895-449C-8C45-B0B3A21B47AA}">
      <dsp:nvSpPr>
        <dsp:cNvPr id="0" name=""/>
        <dsp:cNvSpPr/>
      </dsp:nvSpPr>
      <dsp:spPr>
        <a:xfrm>
          <a:off x="3613598" y="2148535"/>
          <a:ext cx="3501994" cy="3568499"/>
        </a:xfrm>
        <a:prstGeom prst="rect">
          <a:avLst/>
        </a:prstGeom>
        <a:solidFill>
          <a:schemeClr val="accent4">
            <a:tint val="40000"/>
            <a:alpha val="90000"/>
            <a:hueOff val="-1972855"/>
            <a:satOff val="11079"/>
            <a:lumOff val="704"/>
            <a:alphaOff val="0"/>
          </a:schemeClr>
        </a:solidFill>
        <a:ln w="25400" cap="flat" cmpd="sng" algn="ctr">
          <a:solidFill>
            <a:schemeClr val="accent4">
              <a:tint val="40000"/>
              <a:alpha val="90000"/>
              <a:hueOff val="-1972855"/>
              <a:satOff val="11079"/>
              <a:lumOff val="7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just" defTabSz="1155700">
            <a:lnSpc>
              <a:spcPct val="90000"/>
            </a:lnSpc>
            <a:spcBef>
              <a:spcPct val="0"/>
            </a:spcBef>
            <a:spcAft>
              <a:spcPct val="15000"/>
            </a:spcAft>
            <a:buChar char="•"/>
          </a:pPr>
          <a:r>
            <a:rPr lang="en-IN" sz="2600" kern="1200" dirty="0">
              <a:latin typeface="Century Schoolbook" pitchFamily="18" charset="0"/>
            </a:rPr>
            <a:t>Two knife pleats when turned away from each other (one to the left and one to the right) form a box pleat.</a:t>
          </a:r>
          <a:endParaRPr lang="en-US" sz="2600" kern="1200" dirty="0">
            <a:latin typeface="Century Schoolbook" pitchFamily="18" charset="0"/>
          </a:endParaRPr>
        </a:p>
      </dsp:txBody>
      <dsp:txXfrm>
        <a:off x="3613598" y="2148535"/>
        <a:ext cx="3501994" cy="3568499"/>
      </dsp:txXfrm>
    </dsp:sp>
    <dsp:sp modelId="{5AAAFD29-3306-4DD8-9A01-490A2396F690}">
      <dsp:nvSpPr>
        <dsp:cNvPr id="0" name=""/>
        <dsp:cNvSpPr/>
      </dsp:nvSpPr>
      <dsp:spPr>
        <a:xfrm>
          <a:off x="7559324" y="880730"/>
          <a:ext cx="3169512" cy="1267804"/>
        </a:xfrm>
        <a:prstGeom prst="rect">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b="1" kern="1200" dirty="0">
              <a:latin typeface="Century Schoolbook" pitchFamily="18" charset="0"/>
            </a:rPr>
            <a:t>Inverted pleat</a:t>
          </a:r>
          <a:endParaRPr lang="en-US" sz="2600" kern="1200" dirty="0">
            <a:latin typeface="Century Schoolbook" pitchFamily="18" charset="0"/>
          </a:endParaRPr>
        </a:p>
      </dsp:txBody>
      <dsp:txXfrm>
        <a:off x="7559324" y="880730"/>
        <a:ext cx="3169512" cy="1267804"/>
      </dsp:txXfrm>
    </dsp:sp>
    <dsp:sp modelId="{70C9C3CA-D668-4846-8488-B13DC42F0AF7}">
      <dsp:nvSpPr>
        <dsp:cNvPr id="0" name=""/>
        <dsp:cNvSpPr/>
      </dsp:nvSpPr>
      <dsp:spPr>
        <a:xfrm>
          <a:off x="7559324" y="2148535"/>
          <a:ext cx="3169512" cy="3568499"/>
        </a:xfrm>
        <a:prstGeom prst="rect">
          <a:avLst/>
        </a:prstGeom>
        <a:solidFill>
          <a:schemeClr val="accent4">
            <a:tint val="40000"/>
            <a:alpha val="90000"/>
            <a:hueOff val="-3945710"/>
            <a:satOff val="22157"/>
            <a:lumOff val="1408"/>
            <a:alphaOff val="0"/>
          </a:scheme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just" defTabSz="1155700">
            <a:lnSpc>
              <a:spcPct val="90000"/>
            </a:lnSpc>
            <a:spcBef>
              <a:spcPct val="0"/>
            </a:spcBef>
            <a:spcAft>
              <a:spcPct val="15000"/>
            </a:spcAft>
            <a:buChar char="•"/>
          </a:pPr>
          <a:r>
            <a:rPr lang="en-IN" sz="2600" kern="1200" dirty="0">
              <a:latin typeface="Century Schoolbook" pitchFamily="18" charset="0"/>
            </a:rPr>
            <a:t>It is made up of two knife pleats turned towards each other so that the folds meet in the middle on the right side of the garment.</a:t>
          </a:r>
          <a:endParaRPr lang="en-US" sz="2600" kern="1200" dirty="0">
            <a:latin typeface="Century Schoolbook" pitchFamily="18" charset="0"/>
          </a:endParaRPr>
        </a:p>
      </dsp:txBody>
      <dsp:txXfrm>
        <a:off x="7559324" y="2148535"/>
        <a:ext cx="3169512" cy="35684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EFEDF-2705-41E1-846B-E03E4B557F70}">
      <dsp:nvSpPr>
        <dsp:cNvPr id="0" name=""/>
        <dsp:cNvSpPr/>
      </dsp:nvSpPr>
      <dsp:spPr>
        <a:xfrm>
          <a:off x="0" y="336248"/>
          <a:ext cx="9106017" cy="76652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n-IN" sz="2400" b="1" kern="1200" dirty="0">
              <a:solidFill>
                <a:schemeClr val="bg1"/>
              </a:solidFill>
              <a:latin typeface="Century Schoolbook" pitchFamily="18" charset="0"/>
            </a:rPr>
            <a:t>Single Pointed Dart/Standard dart:</a:t>
          </a:r>
          <a:endParaRPr lang="en-US" sz="2400" kern="1200" dirty="0">
            <a:solidFill>
              <a:schemeClr val="bg1"/>
            </a:solidFill>
            <a:latin typeface="Century Schoolbook" pitchFamily="18" charset="0"/>
          </a:endParaRPr>
        </a:p>
      </dsp:txBody>
      <dsp:txXfrm>
        <a:off x="37419" y="373667"/>
        <a:ext cx="9031179" cy="691685"/>
      </dsp:txXfrm>
    </dsp:sp>
    <dsp:sp modelId="{F75C3426-17CD-4D8D-ADA0-378BF395DA26}">
      <dsp:nvSpPr>
        <dsp:cNvPr id="0" name=""/>
        <dsp:cNvSpPr/>
      </dsp:nvSpPr>
      <dsp:spPr>
        <a:xfrm>
          <a:off x="0" y="1102772"/>
          <a:ext cx="9106017"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9116" tIns="35560" rIns="199136" bIns="35560" numCol="1" spcCol="1270" anchor="t" anchorCtr="0">
          <a:noAutofit/>
        </a:bodyPr>
        <a:lstStyle/>
        <a:p>
          <a:pPr marL="285750" lvl="1" indent="-285750" algn="just" defTabSz="1244600">
            <a:lnSpc>
              <a:spcPct val="90000"/>
            </a:lnSpc>
            <a:spcBef>
              <a:spcPct val="0"/>
            </a:spcBef>
            <a:spcAft>
              <a:spcPct val="20000"/>
            </a:spcAft>
            <a:buChar char="•"/>
          </a:pPr>
          <a:r>
            <a:rPr lang="en-US" sz="2800" kern="1200" dirty="0">
              <a:solidFill>
                <a:schemeClr val="bg1"/>
              </a:solidFill>
              <a:latin typeface="Century Schoolbook" pitchFamily="18" charset="0"/>
            </a:rPr>
            <a:t>It is a triangular, open shaped dart that is mostly used at bust and waist area of the garment. </a:t>
          </a:r>
        </a:p>
      </dsp:txBody>
      <dsp:txXfrm>
        <a:off x="0" y="1102772"/>
        <a:ext cx="9106017" cy="1076400"/>
      </dsp:txXfrm>
    </dsp:sp>
    <dsp:sp modelId="{7553FCF5-24D6-4D73-97B7-8F314B82BD68}">
      <dsp:nvSpPr>
        <dsp:cNvPr id="0" name=""/>
        <dsp:cNvSpPr/>
      </dsp:nvSpPr>
      <dsp:spPr>
        <a:xfrm>
          <a:off x="0" y="2327327"/>
          <a:ext cx="9106017" cy="766523"/>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n-IN" sz="2400" b="1" kern="1200" dirty="0">
              <a:solidFill>
                <a:schemeClr val="bg1"/>
              </a:solidFill>
              <a:latin typeface="Century Schoolbook" pitchFamily="18" charset="0"/>
            </a:rPr>
            <a:t>Double Pointed Dart/Fish-eyed dart:</a:t>
          </a:r>
          <a:endParaRPr lang="en-US" sz="2400" kern="1200" dirty="0">
            <a:solidFill>
              <a:schemeClr val="bg1"/>
            </a:solidFill>
            <a:latin typeface="Century Schoolbook" pitchFamily="18" charset="0"/>
          </a:endParaRPr>
        </a:p>
      </dsp:txBody>
      <dsp:txXfrm>
        <a:off x="37419" y="2364746"/>
        <a:ext cx="9031179" cy="691685"/>
      </dsp:txXfrm>
    </dsp:sp>
    <dsp:sp modelId="{A92D5ECD-DA67-42DD-985C-994B9C7130D3}">
      <dsp:nvSpPr>
        <dsp:cNvPr id="0" name=""/>
        <dsp:cNvSpPr/>
      </dsp:nvSpPr>
      <dsp:spPr>
        <a:xfrm>
          <a:off x="0" y="3272892"/>
          <a:ext cx="9106017"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9116" tIns="35560" rIns="199136" bIns="35560" numCol="1" spcCol="1270" anchor="t" anchorCtr="0">
          <a:noAutofit/>
        </a:bodyPr>
        <a:lstStyle/>
        <a:p>
          <a:pPr marL="285750" lvl="1" indent="-285750" algn="just" defTabSz="1244600">
            <a:lnSpc>
              <a:spcPct val="90000"/>
            </a:lnSpc>
            <a:spcBef>
              <a:spcPct val="0"/>
            </a:spcBef>
            <a:spcAft>
              <a:spcPct val="20000"/>
            </a:spcAft>
            <a:buChar char="•"/>
          </a:pPr>
          <a:r>
            <a:rPr lang="en-US" sz="2800" kern="1200" dirty="0">
              <a:solidFill>
                <a:schemeClr val="bg1"/>
              </a:solidFill>
              <a:latin typeface="Century Schoolbook" pitchFamily="18" charset="0"/>
            </a:rPr>
            <a:t>This dart is created, when two standard darts join each other at the widest ends. It is mostly found in jackets and dresses to give fit at the waist while shaping hips and busts</a:t>
          </a:r>
        </a:p>
      </dsp:txBody>
      <dsp:txXfrm>
        <a:off x="0" y="3272892"/>
        <a:ext cx="9106017" cy="16146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438ED-AF6A-4F49-8ACA-FF7DAEA704AE}">
      <dsp:nvSpPr>
        <dsp:cNvPr id="0" name=""/>
        <dsp:cNvSpPr/>
      </dsp:nvSpPr>
      <dsp:spPr>
        <a:xfrm rot="10800000">
          <a:off x="2819137" y="3341"/>
          <a:ext cx="9768605" cy="143449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2574"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b="1" kern="1200" dirty="0">
              <a:latin typeface="Century Schoolbook" pitchFamily="18" charset="0"/>
            </a:rPr>
            <a:t>Pin tucks: </a:t>
          </a:r>
          <a:r>
            <a:rPr lang="en-IN" sz="2900" kern="1200" dirty="0">
              <a:latin typeface="Century Schoolbook" pitchFamily="18" charset="0"/>
            </a:rPr>
            <a:t>These tucks are, fold along the middle of the markings and tacked or machine baste about 2mm wide from the fold.</a:t>
          </a:r>
          <a:endParaRPr lang="en-US" sz="2900" kern="1200" dirty="0">
            <a:latin typeface="Century Schoolbook" pitchFamily="18" charset="0"/>
          </a:endParaRPr>
        </a:p>
      </dsp:txBody>
      <dsp:txXfrm rot="10800000">
        <a:off x="3177761" y="3341"/>
        <a:ext cx="9409981" cy="1434498"/>
      </dsp:txXfrm>
    </dsp:sp>
    <dsp:sp modelId="{7620E53C-07B1-4B0F-88C1-A008E85F56DA}">
      <dsp:nvSpPr>
        <dsp:cNvPr id="0" name=""/>
        <dsp:cNvSpPr/>
      </dsp:nvSpPr>
      <dsp:spPr>
        <a:xfrm>
          <a:off x="2101888" y="3341"/>
          <a:ext cx="1434498" cy="1434498"/>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22835F1-FF7B-4022-9BE4-E9222CB17E8E}">
      <dsp:nvSpPr>
        <dsp:cNvPr id="0" name=""/>
        <dsp:cNvSpPr/>
      </dsp:nvSpPr>
      <dsp:spPr>
        <a:xfrm rot="10800000">
          <a:off x="2819137" y="1805542"/>
          <a:ext cx="9768605" cy="1434498"/>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2574"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b="1" kern="1200" dirty="0">
              <a:latin typeface="Century Schoolbook" pitchFamily="18" charset="0"/>
            </a:rPr>
            <a:t>Piped or corded tucks: </a:t>
          </a:r>
          <a:r>
            <a:rPr lang="en-IN" sz="2900" kern="1200" dirty="0">
              <a:latin typeface="Century Schoolbook" pitchFamily="18" charset="0"/>
            </a:rPr>
            <a:t>These are made by placing cord on the wrong side of the fabric at </a:t>
          </a:r>
          <a:r>
            <a:rPr lang="en-IN" sz="2900" kern="1200" dirty="0" err="1">
              <a:latin typeface="Century Schoolbook" pitchFamily="18" charset="0"/>
            </a:rPr>
            <a:t>center</a:t>
          </a:r>
          <a:r>
            <a:rPr lang="en-IN" sz="2900" kern="1200" dirty="0">
              <a:latin typeface="Century Schoolbook" pitchFamily="18" charset="0"/>
            </a:rPr>
            <a:t> of tuck before stitching the tuck. </a:t>
          </a:r>
          <a:endParaRPr lang="en-US" sz="2900" kern="1200" dirty="0">
            <a:latin typeface="Century Schoolbook" pitchFamily="18" charset="0"/>
          </a:endParaRPr>
        </a:p>
      </dsp:txBody>
      <dsp:txXfrm rot="10800000">
        <a:off x="3177761" y="1805542"/>
        <a:ext cx="9409981" cy="1434498"/>
      </dsp:txXfrm>
    </dsp:sp>
    <dsp:sp modelId="{7E029F90-CA95-4C9B-8A62-2DD448892673}">
      <dsp:nvSpPr>
        <dsp:cNvPr id="0" name=""/>
        <dsp:cNvSpPr/>
      </dsp:nvSpPr>
      <dsp:spPr>
        <a:xfrm>
          <a:off x="2101888" y="1805542"/>
          <a:ext cx="1434498" cy="1434498"/>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13326D8-783C-4CC9-B3CA-9F9C0942D907}">
      <dsp:nvSpPr>
        <dsp:cNvPr id="0" name=""/>
        <dsp:cNvSpPr/>
      </dsp:nvSpPr>
      <dsp:spPr>
        <a:xfrm rot="10800000">
          <a:off x="2819137" y="3607742"/>
          <a:ext cx="9768605" cy="143449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2574"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b="1" kern="1200" dirty="0">
              <a:latin typeface="Century Schoolbook" pitchFamily="18" charset="0"/>
            </a:rPr>
            <a:t>Cross tucks: </a:t>
          </a:r>
          <a:r>
            <a:rPr lang="en-IN" sz="2900" kern="1200" dirty="0">
              <a:latin typeface="Century Schoolbook" pitchFamily="18" charset="0"/>
            </a:rPr>
            <a:t>When rows of tucks are stitched along the fabric in both horizontal and vertical directions, it is called cross tucking. </a:t>
          </a:r>
          <a:endParaRPr lang="en-US" sz="2900" kern="1200" dirty="0">
            <a:latin typeface="Century Schoolbook" pitchFamily="18" charset="0"/>
          </a:endParaRPr>
        </a:p>
      </dsp:txBody>
      <dsp:txXfrm rot="10800000">
        <a:off x="3177761" y="3607742"/>
        <a:ext cx="9409981" cy="1434498"/>
      </dsp:txXfrm>
    </dsp:sp>
    <dsp:sp modelId="{EC421D96-B080-417E-924F-A96261848C9C}">
      <dsp:nvSpPr>
        <dsp:cNvPr id="0" name=""/>
        <dsp:cNvSpPr/>
      </dsp:nvSpPr>
      <dsp:spPr>
        <a:xfrm>
          <a:off x="2101888" y="3607742"/>
          <a:ext cx="1434498" cy="1434498"/>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EB968-8CC7-499C-86B4-B770C9798DE0}">
      <dsp:nvSpPr>
        <dsp:cNvPr id="0" name=""/>
        <dsp:cNvSpPr/>
      </dsp:nvSpPr>
      <dsp:spPr>
        <a:xfrm rot="10800000">
          <a:off x="1676146" y="881"/>
          <a:ext cx="5862991" cy="797512"/>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1681"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itchFamily="18" charset="0"/>
            </a:rPr>
            <a:t>Gathering by machine</a:t>
          </a:r>
          <a:endParaRPr lang="en-US" sz="2800" b="0" kern="1200" dirty="0">
            <a:latin typeface="Century Schoolbook" pitchFamily="18" charset="0"/>
          </a:endParaRPr>
        </a:p>
      </dsp:txBody>
      <dsp:txXfrm rot="10800000">
        <a:off x="1875524" y="881"/>
        <a:ext cx="5663613" cy="797512"/>
      </dsp:txXfrm>
    </dsp:sp>
    <dsp:sp modelId="{E1D0E667-D8C8-4607-BE93-D940B55C2899}">
      <dsp:nvSpPr>
        <dsp:cNvPr id="0" name=""/>
        <dsp:cNvSpPr/>
      </dsp:nvSpPr>
      <dsp:spPr>
        <a:xfrm>
          <a:off x="1277390" y="881"/>
          <a:ext cx="797512" cy="79751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9CD5AE4-6DF0-4CAB-8DB9-AE5CF019C293}">
      <dsp:nvSpPr>
        <dsp:cNvPr id="0" name=""/>
        <dsp:cNvSpPr/>
      </dsp:nvSpPr>
      <dsp:spPr>
        <a:xfrm rot="10800000">
          <a:off x="1676146" y="1036458"/>
          <a:ext cx="5862991" cy="797512"/>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1681"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itchFamily="18" charset="0"/>
            </a:rPr>
            <a:t>Gathering by hand</a:t>
          </a:r>
          <a:endParaRPr lang="en-US" sz="2800" b="0" kern="1200" dirty="0">
            <a:latin typeface="Century Schoolbook" pitchFamily="18" charset="0"/>
          </a:endParaRPr>
        </a:p>
      </dsp:txBody>
      <dsp:txXfrm rot="10800000">
        <a:off x="1875524" y="1036458"/>
        <a:ext cx="5663613" cy="797512"/>
      </dsp:txXfrm>
    </dsp:sp>
    <dsp:sp modelId="{CFBC4DBF-F9A9-4132-89DD-40130871D30C}">
      <dsp:nvSpPr>
        <dsp:cNvPr id="0" name=""/>
        <dsp:cNvSpPr/>
      </dsp:nvSpPr>
      <dsp:spPr>
        <a:xfrm>
          <a:off x="1277390" y="1036458"/>
          <a:ext cx="797512" cy="79751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266424-06E0-409C-A908-65289FD25C2C}">
      <dsp:nvSpPr>
        <dsp:cNvPr id="0" name=""/>
        <dsp:cNvSpPr/>
      </dsp:nvSpPr>
      <dsp:spPr>
        <a:xfrm rot="10800000">
          <a:off x="1676146" y="2072034"/>
          <a:ext cx="5862991" cy="797512"/>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1681"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itchFamily="18" charset="0"/>
            </a:rPr>
            <a:t>Gathering by using elastic</a:t>
          </a:r>
          <a:endParaRPr lang="en-US" sz="2800" b="0" kern="1200" dirty="0">
            <a:latin typeface="Century Schoolbook" pitchFamily="18" charset="0"/>
          </a:endParaRPr>
        </a:p>
      </dsp:txBody>
      <dsp:txXfrm rot="10800000">
        <a:off x="1875524" y="2072034"/>
        <a:ext cx="5663613" cy="797512"/>
      </dsp:txXfrm>
    </dsp:sp>
    <dsp:sp modelId="{38C76B27-FA85-4F94-A420-C13A8C096C3B}">
      <dsp:nvSpPr>
        <dsp:cNvPr id="0" name=""/>
        <dsp:cNvSpPr/>
      </dsp:nvSpPr>
      <dsp:spPr>
        <a:xfrm>
          <a:off x="1277390" y="2072034"/>
          <a:ext cx="797512" cy="79751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7D55F7F-6A4C-4E5F-A633-CB1BE87E74AF}">
      <dsp:nvSpPr>
        <dsp:cNvPr id="0" name=""/>
        <dsp:cNvSpPr/>
      </dsp:nvSpPr>
      <dsp:spPr>
        <a:xfrm rot="10800000">
          <a:off x="1676146" y="3107610"/>
          <a:ext cx="5862991" cy="797512"/>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1681"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itchFamily="18" charset="0"/>
            </a:rPr>
            <a:t>Shirring or Gauging</a:t>
          </a:r>
          <a:endParaRPr lang="en-US" sz="2800" b="0" kern="1200" dirty="0">
            <a:latin typeface="Century Schoolbook" pitchFamily="18" charset="0"/>
          </a:endParaRPr>
        </a:p>
      </dsp:txBody>
      <dsp:txXfrm rot="10800000">
        <a:off x="1875524" y="3107610"/>
        <a:ext cx="5663613" cy="797512"/>
      </dsp:txXfrm>
    </dsp:sp>
    <dsp:sp modelId="{6B024263-EF71-48D1-BAA2-9FCF7F503039}">
      <dsp:nvSpPr>
        <dsp:cNvPr id="0" name=""/>
        <dsp:cNvSpPr/>
      </dsp:nvSpPr>
      <dsp:spPr>
        <a:xfrm>
          <a:off x="1277390" y="3107610"/>
          <a:ext cx="797512" cy="79751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EDC1227-661D-462F-B5E7-D224BE7E51A3}">
      <dsp:nvSpPr>
        <dsp:cNvPr id="0" name=""/>
        <dsp:cNvSpPr/>
      </dsp:nvSpPr>
      <dsp:spPr>
        <a:xfrm rot="10800000">
          <a:off x="1676146" y="4143186"/>
          <a:ext cx="5862991" cy="79751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1681"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itchFamily="18" charset="0"/>
            </a:rPr>
            <a:t>Frills or Ruffles</a:t>
          </a:r>
          <a:endParaRPr lang="en-US" sz="2800" b="0" kern="1200" dirty="0">
            <a:latin typeface="Century Schoolbook" pitchFamily="18" charset="0"/>
          </a:endParaRPr>
        </a:p>
      </dsp:txBody>
      <dsp:txXfrm rot="10800000">
        <a:off x="1875524" y="4143186"/>
        <a:ext cx="5663613" cy="797512"/>
      </dsp:txXfrm>
    </dsp:sp>
    <dsp:sp modelId="{79024D2D-B58E-4324-A822-20ED11B96A43}">
      <dsp:nvSpPr>
        <dsp:cNvPr id="0" name=""/>
        <dsp:cNvSpPr/>
      </dsp:nvSpPr>
      <dsp:spPr>
        <a:xfrm>
          <a:off x="1277390" y="4143186"/>
          <a:ext cx="797512" cy="79751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itchFamily="18" charset="0"/>
              </a:defRPr>
            </a:lvl1pPr>
          </a:lstStyle>
          <a:p>
            <a:fld id="{CF15F8E9-E453-4935-B1C0-EAD1A8990AD6}" type="datetimeFigureOut">
              <a:rPr lang="en-IN" smtClean="0"/>
              <a:pPr/>
              <a:t>08-07-2022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itchFamily="18" charset="0"/>
        <a:ea typeface="+mn-ea"/>
        <a:cs typeface="+mn-cs"/>
      </a:defRPr>
    </a:lvl1pPr>
    <a:lvl2pPr marL="457200" algn="l" defTabSz="914400" rtl="0" eaLnBrk="1" latinLnBrk="0" hangingPunct="1">
      <a:defRPr sz="1200" kern="1200">
        <a:solidFill>
          <a:schemeClr val="tx1"/>
        </a:solidFill>
        <a:latin typeface="Century Schoolbook" pitchFamily="18" charset="0"/>
        <a:ea typeface="+mn-ea"/>
        <a:cs typeface="+mn-cs"/>
      </a:defRPr>
    </a:lvl2pPr>
    <a:lvl3pPr marL="914400" algn="l" defTabSz="914400" rtl="0" eaLnBrk="1" latinLnBrk="0" hangingPunct="1">
      <a:defRPr sz="1200" kern="1200">
        <a:solidFill>
          <a:schemeClr val="tx1"/>
        </a:solidFill>
        <a:latin typeface="Century Schoolbook" pitchFamily="18" charset="0"/>
        <a:ea typeface="+mn-ea"/>
        <a:cs typeface="+mn-cs"/>
      </a:defRPr>
    </a:lvl3pPr>
    <a:lvl4pPr marL="1371600" algn="l" defTabSz="914400" rtl="0" eaLnBrk="1" latinLnBrk="0" hangingPunct="1">
      <a:defRPr sz="1200" kern="1200">
        <a:solidFill>
          <a:schemeClr val="tx1"/>
        </a:solidFill>
        <a:latin typeface="Century Schoolbook" pitchFamily="18" charset="0"/>
        <a:ea typeface="+mn-ea"/>
        <a:cs typeface="+mn-cs"/>
      </a:defRPr>
    </a:lvl4pPr>
    <a:lvl5pPr marL="1828800" algn="l" defTabSz="914400" rtl="0" eaLnBrk="1" latinLnBrk="0" hangingPunct="1">
      <a:defRPr sz="1200" kern="1200">
        <a:solidFill>
          <a:schemeClr val="tx1"/>
        </a:solidFill>
        <a:latin typeface="Century Schoolbook"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itchFamily="18" charset="0"/>
              </a:defRPr>
            </a:lvl1pPr>
          </a:lstStyle>
          <a:p>
            <a:endParaRPr/>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itchFamily="18" charset="0"/>
                <a:cs typeface="Century Schoolbook" pitchFamily="18" charset="0"/>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pPr/>
              <a:t>7/8/2022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itchFamily="18" charset="0"/>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pPr/>
              <a:t>7/8/2022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itchFamily="18" charset="0"/>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pPr/>
              <a:t>7/8/2022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pPr/>
              <a:t>7/8/2022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pPr/>
              <a:t>7/8/2022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pPr/>
              <a:t>7/8/2022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pPr/>
              <a:t>7/8/2022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pPr/>
              <a:t>7/8/2022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pPr/>
              <a:t>7/8/2022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itchFamily="18" charset="0"/>
              </a:defRPr>
            </a:lvl1pPr>
          </a:lstStyle>
          <a:p>
            <a:fld id="{64802E04-0352-4D48-B5B2-03DB79D791BB}" type="datetime1">
              <a:rPr lang="en-US" smtClean="0"/>
              <a:pPr/>
              <a:t>7/8/2022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latin typeface="Century Schoolbook"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latin typeface="Century Schoolbook"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itchFamily="18" charset="0"/>
              </a:defRPr>
            </a:lvl1pPr>
          </a:lstStyle>
          <a:p>
            <a:endParaRPr lang="en-US"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itchFamily="18" charset="0"/>
              </a:defRPr>
            </a:lvl1pPr>
          </a:lstStyle>
          <a:p>
            <a:fld id="{9B2E4957-7C46-42C1-AB84-A6E3730B9262}" type="datetime1">
              <a:rPr lang="en-US" smtClean="0">
                <a:solidFill>
                  <a:prstClr val="black">
                    <a:tint val="75000"/>
                  </a:prstClr>
                </a:solidFill>
              </a:rPr>
              <a:pPr/>
              <a:t>7/8/2022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itchFamily="18" charset="0"/>
          <a:ea typeface="+mj-ea"/>
          <a:cs typeface="+mj-cs"/>
        </a:defRPr>
      </a:lvl1pPr>
    </p:titleStyle>
    <p:bodyStyle>
      <a:lvl1pPr marL="0">
        <a:defRPr>
          <a:latin typeface="Century Schoolbook"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3.xml"/><Relationship Id="rId7" Type="http://schemas.openxmlformats.org/officeDocument/2006/relationships/image" Target="../media/image12.jpe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latin typeface="Century Schoolbook"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7" name="object 7"/>
          <p:cNvSpPr txBox="1">
            <a:spLocks noGrp="1"/>
          </p:cNvSpPr>
          <p:nvPr>
            <p:ph type="title"/>
          </p:nvPr>
        </p:nvSpPr>
        <p:spPr>
          <a:xfrm>
            <a:off x="914400" y="838200"/>
            <a:ext cx="9904899"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SEWING MACHINE OPERATOR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latin typeface="Century Schoolbook"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itchFamily="18" charset="0"/>
                <a:cs typeface="Arial" panose="020B0604020202020204" pitchFamily="34" charset="0"/>
              </a:rPr>
              <a:t>Class</a:t>
            </a:r>
            <a:r>
              <a:rPr lang="en-IN" sz="2800" spc="20" dirty="0">
                <a:solidFill>
                  <a:srgbClr val="FFFFFF"/>
                </a:solidFill>
                <a:latin typeface="Century Schoolbook" pitchFamily="18" charset="0"/>
                <a:cs typeface="Arial" panose="020B0604020202020204" pitchFamily="34" charset="0"/>
              </a:rPr>
              <a:t> </a:t>
            </a:r>
            <a:r>
              <a:rPr lang="en-IN" sz="2800" spc="-10" dirty="0">
                <a:solidFill>
                  <a:srgbClr val="FFFFFF"/>
                </a:solidFill>
                <a:latin typeface="Century Schoolbook" pitchFamily="18" charset="0"/>
                <a:cs typeface="Arial" panose="020B0604020202020204" pitchFamily="34" charset="0"/>
              </a:rPr>
              <a:t>X</a:t>
            </a:r>
            <a:endParaRPr lang="en-IN" sz="2800" dirty="0">
              <a:latin typeface="Century Schoolbook" pitchFamily="18" charset="0"/>
              <a:cs typeface="Arial" panose="020B0604020202020204" pitchFamily="34" charset="0"/>
            </a:endParaRPr>
          </a:p>
        </p:txBody>
      </p:sp>
      <p:sp>
        <p:nvSpPr>
          <p:cNvPr id="12" name="object 12"/>
          <p:cNvSpPr txBox="1"/>
          <p:nvPr/>
        </p:nvSpPr>
        <p:spPr>
          <a:xfrm>
            <a:off x="1991545" y="1828800"/>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itchFamily="18" charset="0"/>
                <a:cs typeface="Arial"/>
              </a:rPr>
              <a:t>Sector </a:t>
            </a:r>
            <a:r>
              <a:rPr sz="2800" spc="-5" dirty="0">
                <a:solidFill>
                  <a:srgbClr val="FFFFFF"/>
                </a:solidFill>
                <a:latin typeface="Century Schoolbook" pitchFamily="18" charset="0"/>
                <a:cs typeface="Arial"/>
              </a:rPr>
              <a:t>–</a:t>
            </a:r>
            <a:r>
              <a:rPr sz="2800" spc="-600" dirty="0">
                <a:solidFill>
                  <a:srgbClr val="FFFFFF"/>
                </a:solidFill>
                <a:latin typeface="Century Schoolbook" pitchFamily="18" charset="0"/>
                <a:cs typeface="Arial"/>
              </a:rPr>
              <a:t> </a:t>
            </a:r>
            <a:r>
              <a:rPr sz="2800" spc="-80" dirty="0">
                <a:solidFill>
                  <a:srgbClr val="FFFFFF"/>
                </a:solidFill>
                <a:latin typeface="Century Schoolbook" pitchFamily="18" charset="0"/>
                <a:cs typeface="Arial"/>
              </a:rPr>
              <a:t>Apparel, </a:t>
            </a:r>
            <a:r>
              <a:rPr sz="2800" spc="-75" dirty="0">
                <a:solidFill>
                  <a:srgbClr val="FFFFFF"/>
                </a:solidFill>
                <a:latin typeface="Century Schoolbook" pitchFamily="18" charset="0"/>
                <a:cs typeface="Arial"/>
              </a:rPr>
              <a:t>Made-Ups </a:t>
            </a:r>
            <a:r>
              <a:rPr sz="2800" spc="-60" dirty="0">
                <a:solidFill>
                  <a:srgbClr val="FFFFFF"/>
                </a:solidFill>
                <a:latin typeface="Century Schoolbook" pitchFamily="18" charset="0"/>
                <a:cs typeface="Arial"/>
              </a:rPr>
              <a:t>and </a:t>
            </a:r>
            <a:r>
              <a:rPr sz="2800" spc="-70" dirty="0">
                <a:solidFill>
                  <a:srgbClr val="FFFFFF"/>
                </a:solidFill>
                <a:latin typeface="Century Schoolbook" pitchFamily="18" charset="0"/>
                <a:cs typeface="Arial"/>
              </a:rPr>
              <a:t>Home </a:t>
            </a:r>
            <a:r>
              <a:rPr sz="2800" spc="-80" dirty="0">
                <a:solidFill>
                  <a:srgbClr val="FFFFFF"/>
                </a:solidFill>
                <a:latin typeface="Century Schoolbook" pitchFamily="18" charset="0"/>
                <a:cs typeface="Arial"/>
              </a:rPr>
              <a:t>Furnishing  </a:t>
            </a:r>
            <a:r>
              <a:rPr sz="2800" spc="-65" dirty="0">
                <a:solidFill>
                  <a:srgbClr val="FFFFFF"/>
                </a:solidFill>
                <a:latin typeface="Century Schoolbook" pitchFamily="18" charset="0"/>
                <a:cs typeface="Arial"/>
              </a:rPr>
              <a:t>(Qualification </a:t>
            </a:r>
            <a:r>
              <a:rPr sz="2800" spc="-55" dirty="0">
                <a:solidFill>
                  <a:srgbClr val="FFFFFF"/>
                </a:solidFill>
                <a:latin typeface="Century Schoolbook" pitchFamily="18" charset="0"/>
                <a:cs typeface="Arial"/>
              </a:rPr>
              <a:t>Pack </a:t>
            </a:r>
            <a:r>
              <a:rPr sz="2800" spc="-60" dirty="0">
                <a:solidFill>
                  <a:srgbClr val="FFFFFF"/>
                </a:solidFill>
                <a:latin typeface="Century Schoolbook" pitchFamily="18" charset="0"/>
                <a:cs typeface="Arial"/>
              </a:rPr>
              <a:t>Code: </a:t>
            </a:r>
            <a:r>
              <a:rPr sz="2800" spc="-70" dirty="0">
                <a:solidFill>
                  <a:srgbClr val="FFFFFF"/>
                </a:solidFill>
                <a:latin typeface="Century Schoolbook" pitchFamily="18" charset="0"/>
                <a:cs typeface="Arial"/>
              </a:rPr>
              <a:t>AMH/Q</a:t>
            </a:r>
            <a:r>
              <a:rPr sz="2800" spc="-254" dirty="0">
                <a:solidFill>
                  <a:srgbClr val="FFFFFF"/>
                </a:solidFill>
                <a:latin typeface="Century Schoolbook" pitchFamily="18" charset="0"/>
                <a:cs typeface="Arial"/>
              </a:rPr>
              <a:t> </a:t>
            </a:r>
            <a:r>
              <a:rPr lang="en-IN" sz="2800" spc="-45" dirty="0">
                <a:solidFill>
                  <a:srgbClr val="FFFFFF"/>
                </a:solidFill>
                <a:latin typeface="Century Schoolbook" pitchFamily="18" charset="0"/>
                <a:cs typeface="Arial" charset="0"/>
              </a:rPr>
              <a:t>0301</a:t>
            </a:r>
            <a:r>
              <a:rPr sz="2800" spc="-45" dirty="0">
                <a:solidFill>
                  <a:srgbClr val="FFFFFF"/>
                </a:solidFill>
                <a:latin typeface="Century Schoolbook" pitchFamily="18" charset="0"/>
                <a:cs typeface="Arial"/>
              </a:rPr>
              <a:t>)</a:t>
            </a:r>
            <a:endParaRPr sz="2800" dirty="0">
              <a:solidFill>
                <a:prstClr val="black"/>
              </a:solidFill>
              <a:latin typeface="Century Schoolbook"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itchFamily="18" charset="0"/>
                <a:cs typeface="Arial" panose="020B0604020202020204" pitchFamily="34" charset="0"/>
              </a:rPr>
              <a:t>PSS </a:t>
            </a:r>
            <a:r>
              <a:rPr lang="en-GB" sz="2600" spc="5" dirty="0">
                <a:solidFill>
                  <a:srgbClr val="FFFFFF"/>
                </a:solidFill>
                <a:latin typeface="Century Schoolbook" pitchFamily="18" charset="0"/>
                <a:cs typeface="Arial" panose="020B0604020202020204" pitchFamily="34" charset="0"/>
              </a:rPr>
              <a:t>Central Institute of Vocational Education  </a:t>
            </a:r>
            <a:r>
              <a:rPr lang="en-GB" sz="2600" spc="10" dirty="0" err="1">
                <a:solidFill>
                  <a:srgbClr val="FFFFFF"/>
                </a:solidFill>
                <a:latin typeface="Century Schoolbook" pitchFamily="18" charset="0"/>
                <a:cs typeface="Arial" panose="020B0604020202020204" pitchFamily="34" charset="0"/>
              </a:rPr>
              <a:t>Shyamla</a:t>
            </a:r>
            <a:r>
              <a:rPr lang="en-GB" sz="2600" spc="1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Hills, </a:t>
            </a:r>
            <a:r>
              <a:rPr lang="en-GB" sz="2600" spc="10" dirty="0">
                <a:solidFill>
                  <a:srgbClr val="FFFFFF"/>
                </a:solidFill>
                <a:latin typeface="Century Schoolbook" pitchFamily="18" charset="0"/>
                <a:cs typeface="Arial" panose="020B0604020202020204" pitchFamily="34" charset="0"/>
              </a:rPr>
              <a:t>Bhopal </a:t>
            </a:r>
            <a:r>
              <a:rPr lang="en-GB" sz="260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462 013 </a:t>
            </a:r>
            <a:r>
              <a:rPr lang="en-GB" sz="2600" dirty="0">
                <a:solidFill>
                  <a:srgbClr val="FFFFFF"/>
                </a:solidFill>
                <a:latin typeface="Century Schoolbook" pitchFamily="18" charset="0"/>
                <a:cs typeface="Arial" panose="020B0604020202020204" pitchFamily="34" charset="0"/>
              </a:rPr>
              <a:t>, </a:t>
            </a:r>
            <a:r>
              <a:rPr lang="en-GB" sz="2600" spc="10" dirty="0">
                <a:solidFill>
                  <a:srgbClr val="FFFFFF"/>
                </a:solidFill>
                <a:latin typeface="Century Schoolbook" pitchFamily="18" charset="0"/>
                <a:cs typeface="Arial" panose="020B0604020202020204" pitchFamily="34" charset="0"/>
              </a:rPr>
              <a:t>Madhya </a:t>
            </a:r>
            <a:r>
              <a:rPr lang="en-GB" sz="2600" spc="5" dirty="0">
                <a:solidFill>
                  <a:srgbClr val="FFFFFF"/>
                </a:solidFill>
                <a:latin typeface="Century Schoolbook" pitchFamily="18" charset="0"/>
                <a:cs typeface="Arial" panose="020B0604020202020204" pitchFamily="34" charset="0"/>
              </a:rPr>
              <a:t>Pradesh,</a:t>
            </a:r>
            <a:r>
              <a:rPr lang="en-GB" sz="2600" spc="40" dirty="0">
                <a:solidFill>
                  <a:srgbClr val="FFFFFF"/>
                </a:solidFill>
                <a:latin typeface="Century Schoolbook" pitchFamily="18" charset="0"/>
                <a:cs typeface="Arial" panose="020B0604020202020204" pitchFamily="34" charset="0"/>
              </a:rPr>
              <a:t> </a:t>
            </a:r>
            <a:r>
              <a:rPr lang="en-GB" sz="2600" spc="5" dirty="0">
                <a:solidFill>
                  <a:srgbClr val="FFFFFF"/>
                </a:solidFill>
                <a:latin typeface="Century Schoolbook" pitchFamily="18" charset="0"/>
                <a:cs typeface="Arial" panose="020B0604020202020204" pitchFamily="34" charset="0"/>
              </a:rPr>
              <a:t>India</a:t>
            </a:r>
            <a:endParaRPr lang="en-GB" sz="2600" dirty="0">
              <a:latin typeface="Century Schoolbook"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itchFamily="18" charset="0"/>
                <a:cs typeface="Arial" panose="020B0604020202020204" pitchFamily="34" charset="0"/>
                <a:hlinkClick r:id="rId8"/>
              </a:rPr>
              <a:t>www.psscive.ac.in</a:t>
            </a:r>
            <a:endParaRPr lang="en-GB" sz="3000" dirty="0">
              <a:latin typeface="Century Schoolbook"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latin typeface="Century Schoolbook"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itchFamily="18" charset="0"/>
              </a:rPr>
              <a:pPr marL="25400">
                <a:spcBef>
                  <a:spcPts val="955"/>
                </a:spcBef>
              </a:pPr>
              <a:t>1</a:t>
            </a:fld>
            <a:endParaRPr lang="en-IN" spc="-5" dirty="0">
              <a:solidFill>
                <a:prstClr val="white"/>
              </a:solidFill>
              <a:latin typeface="Century Schoolbook"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304800"/>
            <a:ext cx="5897623" cy="677108"/>
          </a:xfrm>
        </p:spPr>
        <p:txBody>
          <a:bodyPr/>
          <a:lstStyle/>
          <a:p>
            <a:pPr algn="ctr"/>
            <a:r>
              <a:rPr lang="en-IN" dirty="0"/>
              <a:t>Types of tucks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253479477"/>
              </p:ext>
            </p:extLst>
          </p:nvPr>
        </p:nvGraphicFramePr>
        <p:xfrm>
          <a:off x="-1824880" y="1340768"/>
          <a:ext cx="14689632" cy="5045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7604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416" y="1772816"/>
            <a:ext cx="9904095" cy="3447098"/>
          </a:xfrm>
        </p:spPr>
        <p:txBody>
          <a:bodyPr/>
          <a:lstStyle/>
          <a:p>
            <a:pPr marL="514350" indent="-514350" algn="just">
              <a:buFont typeface="+mj-lt"/>
              <a:buAutoNum type="arabicPeriod" startAt="4"/>
            </a:pPr>
            <a:r>
              <a:rPr lang="en-IN" b="1" dirty="0">
                <a:solidFill>
                  <a:srgbClr val="FFFF00"/>
                </a:solidFill>
              </a:rPr>
              <a:t>Gathers: </a:t>
            </a:r>
            <a:r>
              <a:rPr lang="en-IN" dirty="0"/>
              <a:t>Gathering is an effective and decorative way of distributing fullness over a given area. </a:t>
            </a:r>
          </a:p>
          <a:p>
            <a:pPr marL="514350" indent="-514350" algn="just">
              <a:buFont typeface="+mj-lt"/>
              <a:buAutoNum type="arabicPeriod" startAt="4"/>
            </a:pPr>
            <a:endParaRPr lang="en-IN" dirty="0"/>
          </a:p>
          <a:p>
            <a:pPr marL="514350" indent="-514350" algn="just">
              <a:buFont typeface="Arial" panose="020B0604020202020204" pitchFamily="34" charset="0"/>
              <a:buChar char="•"/>
            </a:pPr>
            <a:r>
              <a:rPr lang="en-IN" dirty="0"/>
              <a:t>Gathers are folds of fabric that provide fullness, which are created using machine or hand stitches. </a:t>
            </a:r>
          </a:p>
          <a:p>
            <a:pPr marL="514350" indent="-514350" algn="just">
              <a:buFont typeface="Arial" panose="020B0604020202020204" pitchFamily="34" charset="0"/>
              <a:buChar char="•"/>
            </a:pPr>
            <a:endParaRPr lang="en-IN" dirty="0"/>
          </a:p>
          <a:p>
            <a:pPr marL="514350" indent="-514350" algn="just">
              <a:buFont typeface="Arial" panose="020B0604020202020204" pitchFamily="34" charset="0"/>
              <a:buChar char="•"/>
            </a:pPr>
            <a:r>
              <a:rPr lang="en-IN" dirty="0"/>
              <a:t>These are formed by drawing the fabric together on a line of stitching.</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spTree>
    <p:extLst>
      <p:ext uri="{BB962C8B-B14F-4D97-AF65-F5344CB8AC3E}">
        <p14:creationId xmlns:p14="http://schemas.microsoft.com/office/powerpoint/2010/main" val="76160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456" y="170180"/>
            <a:ext cx="9469196" cy="677108"/>
          </a:xfrm>
        </p:spPr>
        <p:txBody>
          <a:bodyPr/>
          <a:lstStyle/>
          <a:p>
            <a:pPr algn="ctr"/>
            <a:r>
              <a:rPr lang="en-IN" dirty="0"/>
              <a:t>Device to create gathers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768352986"/>
              </p:ext>
            </p:extLst>
          </p:nvPr>
        </p:nvGraphicFramePr>
        <p:xfrm>
          <a:off x="1199456" y="1499466"/>
          <a:ext cx="8816528" cy="4941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3317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1292662"/>
          </a:xfrm>
        </p:spPr>
        <p:txBody>
          <a:bodyPr/>
          <a:lstStyle/>
          <a:p>
            <a:pPr lvl="0" algn="just"/>
            <a:r>
              <a:rPr lang="en-IN" dirty="0"/>
              <a:t>In this session you have learnt about</a:t>
            </a:r>
            <a:r>
              <a:rPr lang="en-GB" dirty="0"/>
              <a:t> disposal of fullness in a garment like, darts, pleats, tucks, gathers etc.</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latin typeface="Century Schoolbook"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latin typeface="Century Schoolbook"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latin typeface="Century Schoolbook"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latin typeface="Century Schoolbook"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itchFamily="18" charset="0"/>
                <a:cs typeface="Century Schoolbook"/>
              </a:rPr>
              <a:t> Academic Support– </a:t>
            </a:r>
            <a:r>
              <a:rPr lang="en-IN" sz="2400" spc="-5" dirty="0">
                <a:solidFill>
                  <a:schemeClr val="bg1"/>
                </a:solidFill>
                <a:latin typeface="Century Schoolbook" pitchFamily="18" charset="0"/>
                <a:cs typeface="Century Schoolbook"/>
              </a:rPr>
              <a:t>Shivangi </a:t>
            </a:r>
            <a:r>
              <a:rPr lang="en-IN" sz="2400" spc="-5" dirty="0" err="1">
                <a:solidFill>
                  <a:schemeClr val="bg1"/>
                </a:solidFill>
                <a:latin typeface="Century Schoolbook" pitchFamily="18" charset="0"/>
                <a:cs typeface="Century Schoolbook"/>
              </a:rPr>
              <a:t>Vig</a:t>
            </a:r>
            <a:r>
              <a:rPr lang="en-IN" sz="2400" spc="-5" dirty="0">
                <a:solidFill>
                  <a:schemeClr val="bg1"/>
                </a:solidFill>
                <a:latin typeface="Century Schoolbook" pitchFamily="18" charset="0"/>
                <a:cs typeface="Century Schoolbook"/>
              </a:rPr>
              <a:t> &amp; Nupur Srivastava</a:t>
            </a:r>
          </a:p>
          <a:p>
            <a:pPr algn="ctr">
              <a:spcBef>
                <a:spcPts val="1540"/>
              </a:spcBef>
            </a:pPr>
            <a:endParaRPr lang="en-IN" sz="2400" dirty="0">
              <a:solidFill>
                <a:schemeClr val="bg1"/>
              </a:solidFill>
              <a:latin typeface="Century Schoolbook" pitchFamily="18" charset="0"/>
              <a:cs typeface="Century Schoolbook"/>
            </a:endParaRPr>
          </a:p>
          <a:p>
            <a:pPr>
              <a:spcBef>
                <a:spcPts val="1540"/>
              </a:spcBef>
            </a:pPr>
            <a:r>
              <a:rPr lang="en-IN" sz="2400" spc="-5" dirty="0">
                <a:solidFill>
                  <a:srgbClr val="FFFF00"/>
                </a:solidFill>
                <a:latin typeface="Century Schoolbook" pitchFamily="18" charset="0"/>
                <a:cs typeface="Century Schoolbook"/>
              </a:rPr>
              <a:t>Assistance                                                            Graphic Artist</a:t>
            </a:r>
            <a:endParaRPr lang="en-IN" sz="2400" dirty="0">
              <a:latin typeface="Century Schoolbook" pitchFamily="18" charset="0"/>
              <a:cs typeface="Century Schoolbook"/>
            </a:endParaRPr>
          </a:p>
          <a:p>
            <a:pPr marL="12700" marR="5080"/>
            <a:r>
              <a:rPr lang="en-IN" sz="2400" dirty="0">
                <a:solidFill>
                  <a:srgbClr val="FFFFFF"/>
                </a:solidFill>
                <a:latin typeface="Century Schoolbook" pitchFamily="18" charset="0"/>
                <a:cs typeface="Century Schoolbook"/>
              </a:rPr>
              <a:t>Vani Pandya</a:t>
            </a:r>
            <a:r>
              <a:rPr lang="en-IN" sz="2400" dirty="0">
                <a:latin typeface="Century Schoolbook" pitchFamily="18" charset="0"/>
                <a:cs typeface="Century Schoolbook"/>
              </a:rPr>
              <a:t>                                                        </a:t>
            </a:r>
            <a:r>
              <a:rPr lang="en-IN" sz="2400" dirty="0">
                <a:solidFill>
                  <a:srgbClr val="FFFFFF"/>
                </a:solidFill>
                <a:latin typeface="Century Schoolbook" pitchFamily="18" charset="0"/>
                <a:cs typeface="Century Schoolbook"/>
              </a:rPr>
              <a:t>Prachi </a:t>
            </a:r>
            <a:r>
              <a:rPr lang="en-IN" sz="2400" dirty="0" err="1">
                <a:solidFill>
                  <a:srgbClr val="FFFFFF"/>
                </a:solidFill>
                <a:latin typeface="Century Schoolbook" pitchFamily="18" charset="0"/>
                <a:cs typeface="Century Schoolbook"/>
              </a:rPr>
              <a:t>Verma</a:t>
            </a:r>
            <a:endParaRPr lang="en-IN" sz="2400" spc="-5" dirty="0">
              <a:solidFill>
                <a:srgbClr val="FFFF00"/>
              </a:solidFill>
              <a:latin typeface="Century Schoolbook"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2000" y="2438400"/>
            <a:ext cx="9865096" cy="1503617"/>
          </a:xfrm>
          <a:prstGeom prst="rect">
            <a:avLst/>
          </a:prstGeom>
        </p:spPr>
        <p:txBody>
          <a:bodyPr vert="horz" wrap="square" lIns="0" tIns="13335" rIns="0" bIns="0" rtlCol="0">
            <a:spAutoFit/>
          </a:bodyPr>
          <a:lstStyle/>
          <a:p>
            <a:pPr algn="just"/>
            <a:r>
              <a:rPr sz="3200" b="1" dirty="0">
                <a:solidFill>
                  <a:schemeClr val="bg1"/>
                </a:solidFill>
                <a:latin typeface="Century Schoolbook" pitchFamily="18" charset="0"/>
                <a:cs typeface="Arial" panose="020B0604020202020204" pitchFamily="34" charset="0"/>
              </a:rPr>
              <a:t>UNIT </a:t>
            </a:r>
            <a:r>
              <a:rPr lang="en-US" sz="3200" b="1" dirty="0">
                <a:solidFill>
                  <a:schemeClr val="bg1"/>
                </a:solidFill>
                <a:latin typeface="Century Schoolbook" pitchFamily="18" charset="0"/>
                <a:cs typeface="Arial" panose="020B0604020202020204" pitchFamily="34" charset="0"/>
              </a:rPr>
              <a:t>2</a:t>
            </a:r>
            <a:r>
              <a:rPr sz="3200" b="1" dirty="0">
                <a:solidFill>
                  <a:schemeClr val="bg1"/>
                </a:solidFill>
                <a:latin typeface="Century Schoolbook" pitchFamily="18" charset="0"/>
                <a:cs typeface="Arial" panose="020B0604020202020204" pitchFamily="34" charset="0"/>
              </a:rPr>
              <a:t>:</a:t>
            </a:r>
            <a:r>
              <a:rPr lang="en-US" sz="3200" b="1"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STITCHING OF GARMENTS</a:t>
            </a:r>
          </a:p>
          <a:p>
            <a:pPr algn="just"/>
            <a:endParaRPr lang="en-US" sz="3200" dirty="0">
              <a:solidFill>
                <a:srgbClr val="FFFF00"/>
              </a:solidFill>
              <a:latin typeface="Century Schoolbook" pitchFamily="18" charset="0"/>
              <a:cs typeface="Arial" panose="020B0604020202020204" pitchFamily="34" charset="0"/>
            </a:endParaRPr>
          </a:p>
          <a:p>
            <a:pPr marL="5080" algn="just">
              <a:spcBef>
                <a:spcPts val="105"/>
              </a:spcBef>
            </a:pPr>
            <a:r>
              <a:rPr sz="3200" b="1" dirty="0">
                <a:solidFill>
                  <a:schemeClr val="bg1"/>
                </a:solidFill>
                <a:latin typeface="Century Schoolbook" pitchFamily="18" charset="0"/>
                <a:cs typeface="Arial" panose="020B0604020202020204" pitchFamily="34" charset="0"/>
              </a:rPr>
              <a:t>Session</a:t>
            </a:r>
            <a:r>
              <a:rPr lang="en-IN" sz="3200" b="1" dirty="0">
                <a:solidFill>
                  <a:schemeClr val="bg1"/>
                </a:solidFill>
                <a:latin typeface="Century Schoolbook" pitchFamily="18" charset="0"/>
                <a:cs typeface="Arial" panose="020B0604020202020204" pitchFamily="34" charset="0"/>
              </a:rPr>
              <a:t> </a:t>
            </a:r>
            <a:r>
              <a:rPr lang="en-US" sz="3200" b="1" spc="-5" dirty="0">
                <a:solidFill>
                  <a:schemeClr val="bg1"/>
                </a:solidFill>
                <a:latin typeface="Century Schoolbook" pitchFamily="18" charset="0"/>
                <a:cs typeface="Arial" panose="020B0604020202020204" pitchFamily="34" charset="0"/>
              </a:rPr>
              <a:t>2</a:t>
            </a:r>
            <a:r>
              <a:rPr sz="3200" b="1" spc="-5" dirty="0">
                <a:solidFill>
                  <a:schemeClr val="bg1"/>
                </a:solidFill>
                <a:latin typeface="Century Schoolbook" pitchFamily="18" charset="0"/>
                <a:cs typeface="Arial" panose="020B0604020202020204" pitchFamily="34" charset="0"/>
              </a:rPr>
              <a:t>:</a:t>
            </a:r>
            <a:r>
              <a:rPr lang="en-IN" sz="3200" b="1" spc="-5" dirty="0">
                <a:solidFill>
                  <a:schemeClr val="bg1"/>
                </a:solidFill>
                <a:latin typeface="Century Schoolbook" pitchFamily="18" charset="0"/>
                <a:cs typeface="Arial" panose="020B0604020202020204" pitchFamily="34" charset="0"/>
              </a:rPr>
              <a:t> </a:t>
            </a:r>
            <a:r>
              <a:rPr lang="en-GB" sz="3200" b="1" spc="-5" dirty="0">
                <a:solidFill>
                  <a:schemeClr val="bg1"/>
                </a:solidFill>
                <a:latin typeface="Century Schoolbook" pitchFamily="18" charset="0"/>
                <a:cs typeface="Arial" panose="020B0604020202020204" pitchFamily="34" charset="0"/>
              </a:rPr>
              <a:t> </a:t>
            </a:r>
            <a:r>
              <a:rPr lang="en-GB" sz="3200" b="1" dirty="0">
                <a:solidFill>
                  <a:srgbClr val="FFFF00"/>
                </a:solidFill>
                <a:latin typeface="Century Schoolbook" pitchFamily="18" charset="0"/>
                <a:cs typeface="Arial" panose="020B0604020202020204" pitchFamily="34" charset="0"/>
              </a:rPr>
              <a:t>Disposal Of Fullness</a:t>
            </a:r>
            <a:endParaRPr lang="en-GB" sz="3200" dirty="0">
              <a:solidFill>
                <a:srgbClr val="FFFF00"/>
              </a:solidFill>
              <a:latin typeface="Century Schoolbook"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19600" y="1671626"/>
            <a:ext cx="2535731"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58663274"/>
              </p:ext>
            </p:extLst>
          </p:nvPr>
        </p:nvGraphicFramePr>
        <p:xfrm>
          <a:off x="1221076" y="2780928"/>
          <a:ext cx="9073007" cy="259079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itchFamily="18" charset="0"/>
                          <a:cs typeface="Arial" panose="020B0604020202020204" pitchFamily="34" charset="0"/>
                        </a:rPr>
                        <a:t>Title</a:t>
                      </a:r>
                      <a:endParaRPr lang="en-IN" sz="200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itchFamily="18" charset="0"/>
                          <a:cs typeface="Arial" panose="020B0604020202020204" pitchFamily="34" charset="0"/>
                        </a:rPr>
                        <a:t>Slide</a:t>
                      </a:r>
                      <a:r>
                        <a:rPr sz="2000" b="1" spc="-15" dirty="0">
                          <a:solidFill>
                            <a:srgbClr val="FFFFFF"/>
                          </a:solidFill>
                          <a:latin typeface="Century Schoolbook" pitchFamily="18" charset="0"/>
                          <a:cs typeface="Arial" panose="020B0604020202020204" pitchFamily="34" charset="0"/>
                        </a:rPr>
                        <a:t> </a:t>
                      </a:r>
                      <a:r>
                        <a:rPr sz="2000" b="1" dirty="0">
                          <a:solidFill>
                            <a:srgbClr val="FFFFFF"/>
                          </a:solidFill>
                          <a:latin typeface="Century Schoolbook" pitchFamily="18" charset="0"/>
                          <a:cs typeface="Arial" panose="020B0604020202020204" pitchFamily="34" charset="0"/>
                        </a:rPr>
                        <a:t>No.</a:t>
                      </a:r>
                      <a:endParaRPr sz="200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itchFamily="18" charset="0"/>
                          <a:cs typeface="Arial" panose="020B0604020202020204" pitchFamily="34" charset="0"/>
                        </a:rPr>
                        <a:t>Session</a:t>
                      </a:r>
                      <a:r>
                        <a:rPr lang="en-IN" sz="2000" b="0" spc="-55" dirty="0">
                          <a:latin typeface="Century Schoolbook" pitchFamily="18" charset="0"/>
                          <a:cs typeface="Arial" panose="020B0604020202020204" pitchFamily="34" charset="0"/>
                        </a:rPr>
                        <a:t> </a:t>
                      </a:r>
                      <a:r>
                        <a:rPr lang="en-IN" sz="2000" b="0" spc="-5" dirty="0">
                          <a:latin typeface="Century Schoolbook" pitchFamily="18" charset="0"/>
                          <a:cs typeface="Arial" panose="020B0604020202020204" pitchFamily="34" charset="0"/>
                        </a:rPr>
                        <a:t>objectives</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itchFamily="18" charset="0"/>
                          <a:cs typeface="Arial" panose="020B0604020202020204" pitchFamily="34" charset="0"/>
                        </a:rPr>
                        <a:t>4</a:t>
                      </a:r>
                      <a:endParaRPr sz="2000">
                        <a:latin typeface="Century Schoolbook"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itchFamily="18" charset="0"/>
                          <a:cs typeface="Arial" panose="020B0604020202020204" pitchFamily="34" charset="0"/>
                        </a:rPr>
                        <a:t>Fullness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itchFamily="18" charset="0"/>
                          <a:cs typeface="Arial" panose="020B0604020202020204" pitchFamily="34" charset="0"/>
                        </a:rPr>
                        <a:t>5</a:t>
                      </a:r>
                      <a:endParaRPr sz="2000" dirty="0">
                        <a:latin typeface="Century Schoolbook"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IN" sz="2000" dirty="0">
                          <a:latin typeface="Century Schoolbook" pitchFamily="18" charset="0"/>
                          <a:cs typeface="Arial" panose="020B0604020202020204" pitchFamily="34" charset="0"/>
                        </a:rPr>
                        <a:t>Methods to introduce fullness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US" sz="2000" dirty="0">
                          <a:latin typeface="Century Schoolbook" pitchFamily="18" charset="0"/>
                          <a:cs typeface="Arial" panose="020B0604020202020204" pitchFamily="34" charset="0"/>
                        </a:rPr>
                        <a:t>6</a:t>
                      </a:r>
                      <a:endParaRPr sz="2000" dirty="0">
                        <a:latin typeface="Century Schoolbook"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3724140924"/>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itchFamily="18" charset="0"/>
                          <a:cs typeface="Arial" panose="020B0604020202020204" pitchFamily="34" charset="0"/>
                        </a:rPr>
                        <a:t>Summary</a:t>
                      </a:r>
                      <a:endParaRPr lang="en-IN" sz="2000" b="0" dirty="0">
                        <a:latin typeface="Century Schoolbook"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itchFamily="18" charset="0"/>
                          <a:cs typeface="Arial" panose="020B0604020202020204"/>
                        </a:rPr>
                        <a:t>18</a:t>
                      </a:r>
                      <a:endParaRPr sz="2000" dirty="0">
                        <a:latin typeface="Century Schoolbook"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820370"/>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itchFamily="18" charset="0"/>
                <a:cs typeface="Bookman Old Style" panose="02050604050505020204"/>
              </a:rPr>
              <a:t>      The </a:t>
            </a:r>
            <a:r>
              <a:rPr lang="en-GB" sz="2800" spc="-10" dirty="0">
                <a:solidFill>
                  <a:srgbClr val="FFFFFF"/>
                </a:solidFill>
                <a:latin typeface="Century Schoolbook" pitchFamily="18" charset="0"/>
                <a:cs typeface="Bookman Old Style" panose="02050604050505020204"/>
              </a:rPr>
              <a:t>students </a:t>
            </a:r>
            <a:r>
              <a:rPr lang="en-GB" sz="2800" spc="-15" dirty="0">
                <a:solidFill>
                  <a:srgbClr val="FFFFFF"/>
                </a:solidFill>
                <a:latin typeface="Century Schoolbook" pitchFamily="18" charset="0"/>
                <a:cs typeface="Bookman Old Style" panose="02050604050505020204"/>
              </a:rPr>
              <a:t>will </a:t>
            </a:r>
            <a:r>
              <a:rPr lang="en-GB" sz="2800" spc="-10" dirty="0">
                <a:solidFill>
                  <a:srgbClr val="FFFFFF"/>
                </a:solidFill>
                <a:latin typeface="Century Schoolbook" pitchFamily="18" charset="0"/>
                <a:cs typeface="Bookman Old Style" panose="02050604050505020204"/>
              </a:rPr>
              <a:t>be </a:t>
            </a:r>
            <a:r>
              <a:rPr lang="en-GB" sz="2800" spc="-20" dirty="0">
                <a:solidFill>
                  <a:srgbClr val="FFFFFF"/>
                </a:solidFill>
                <a:latin typeface="Century Schoolbook" pitchFamily="18" charset="0"/>
                <a:cs typeface="Bookman Old Style" panose="02050604050505020204"/>
              </a:rPr>
              <a:t>able</a:t>
            </a:r>
            <a:r>
              <a:rPr lang="en-GB" sz="2800" spc="535" dirty="0">
                <a:solidFill>
                  <a:srgbClr val="FFFFFF"/>
                </a:solidFill>
                <a:latin typeface="Century Schoolbook" pitchFamily="18" charset="0"/>
                <a:cs typeface="Bookman Old Style" panose="02050604050505020204"/>
              </a:rPr>
              <a:t> </a:t>
            </a:r>
            <a:r>
              <a:rPr lang="en-GB" sz="2800" spc="-5" dirty="0">
                <a:solidFill>
                  <a:srgbClr val="FFFFFF"/>
                </a:solidFill>
                <a:latin typeface="Century Schoolbook" pitchFamily="18" charset="0"/>
                <a:cs typeface="Bookman Old Style" panose="02050604050505020204"/>
              </a:rPr>
              <a:t>to:</a:t>
            </a:r>
            <a:endParaRPr lang="en-GB" sz="2800" dirty="0">
              <a:solidFill>
                <a:prstClr val="black"/>
              </a:solidFill>
              <a:latin typeface="Century Schoolbook" pitchFamily="18" charset="0"/>
              <a:cs typeface="Bookman Old Style" panose="02050604050505020204"/>
            </a:endParaRPr>
          </a:p>
          <a:p>
            <a:pPr algn="just">
              <a:spcBef>
                <a:spcPts val="35"/>
              </a:spcBef>
            </a:pPr>
            <a:endParaRPr lang="en-GB" sz="3350" dirty="0">
              <a:solidFill>
                <a:prstClr val="black"/>
              </a:solidFill>
              <a:latin typeface="Century Schoolbook"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itchFamily="18" charset="0"/>
                <a:cs typeface="Bookman Old Style" panose="02050604050505020204"/>
              </a:rPr>
              <a:t>Gain knowledge about disposal of fullness in a garment like, darts, pleats, tucks, gathers etc.</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5680" y="370206"/>
            <a:ext cx="5089651" cy="696594"/>
          </a:xfrm>
        </p:spPr>
        <p:txBody>
          <a:bodyPr/>
          <a:lstStyle/>
          <a:p>
            <a:pPr algn="ctr"/>
            <a:r>
              <a:rPr lang="en-IN" dirty="0"/>
              <a:t>FULLNESS</a:t>
            </a:r>
          </a:p>
        </p:txBody>
      </p:sp>
      <p:sp>
        <p:nvSpPr>
          <p:cNvPr id="3" name="Text Placeholder 2"/>
          <p:cNvSpPr>
            <a:spLocks noGrp="1"/>
          </p:cNvSpPr>
          <p:nvPr>
            <p:ph type="body" idx="1"/>
          </p:nvPr>
        </p:nvSpPr>
        <p:spPr>
          <a:xfrm>
            <a:off x="808457" y="1484784"/>
            <a:ext cx="9904095" cy="861774"/>
          </a:xfrm>
        </p:spPr>
        <p:txBody>
          <a:bodyPr/>
          <a:lstStyle/>
          <a:p>
            <a:pPr algn="just"/>
            <a:r>
              <a:rPr lang="en-IN" dirty="0"/>
              <a:t>Fullness is introduced into garments for various reasons such as: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155852846"/>
              </p:ext>
            </p:extLst>
          </p:nvPr>
        </p:nvGraphicFramePr>
        <p:xfrm>
          <a:off x="1404020" y="2636912"/>
          <a:ext cx="8712968" cy="4005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7644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6" y="152400"/>
            <a:ext cx="10441159" cy="1354217"/>
          </a:xfrm>
        </p:spPr>
        <p:txBody>
          <a:bodyPr/>
          <a:lstStyle/>
          <a:p>
            <a:pPr algn="ctr"/>
            <a:r>
              <a:rPr lang="en-IN" dirty="0"/>
              <a:t>METHODS TO INTRODUCE FULLNESS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sp>
        <p:nvSpPr>
          <p:cNvPr id="5" name="Rectangle 4"/>
          <p:cNvSpPr/>
          <p:nvPr/>
        </p:nvSpPr>
        <p:spPr>
          <a:xfrm>
            <a:off x="720861" y="1700808"/>
            <a:ext cx="9958188" cy="2677656"/>
          </a:xfrm>
          <a:prstGeom prst="rect">
            <a:avLst/>
          </a:prstGeom>
        </p:spPr>
        <p:txBody>
          <a:bodyPr wrap="square">
            <a:spAutoFit/>
          </a:bodyPr>
          <a:lstStyle/>
          <a:p>
            <a:pPr marL="514350" indent="-514350" algn="just">
              <a:spcAft>
                <a:spcPts val="0"/>
              </a:spcAft>
              <a:buFont typeface="+mj-lt"/>
              <a:buAutoNum type="arabicPeriod"/>
              <a:tabLst>
                <a:tab pos="228600" algn="l"/>
              </a:tabLst>
            </a:pPr>
            <a:r>
              <a:rPr lang="en-IN" sz="2800" b="1" dirty="0">
                <a:solidFill>
                  <a:srgbClr val="FFFF00"/>
                </a:solidFill>
                <a:latin typeface="Century Schoolbook" pitchFamily="18" charset="0"/>
                <a:ea typeface="Times New Roman" panose="02020603050405020304" pitchFamily="18" charset="0"/>
                <a:cs typeface="Times New Roman" panose="02020603050405020304" pitchFamily="18" charset="0"/>
              </a:rPr>
              <a:t>Pleats: </a:t>
            </a:r>
            <a:r>
              <a:rPr lang="en-IN" sz="2800" dirty="0">
                <a:solidFill>
                  <a:schemeClr val="bg1"/>
                </a:solidFill>
                <a:latin typeface="Century Schoolbook" pitchFamily="18" charset="0"/>
              </a:rPr>
              <a:t>Pleats provide fullness by adding folds in the garment.</a:t>
            </a:r>
          </a:p>
          <a:p>
            <a:pPr marL="514350" indent="-514350" algn="just">
              <a:spcAft>
                <a:spcPts val="0"/>
              </a:spcAft>
              <a:buFont typeface="+mj-lt"/>
              <a:buAutoNum type="arabicPeriod"/>
              <a:tabLst>
                <a:tab pos="228600" algn="l"/>
              </a:tabLst>
            </a:pPr>
            <a:endParaRPr lang="en-IN" sz="2800" dirty="0">
              <a:solidFill>
                <a:schemeClr val="bg1"/>
              </a:solidFill>
              <a:effectLst/>
              <a:latin typeface="Century Schoolbook" pitchFamily="18" charset="0"/>
              <a:ea typeface="Times New Roman" panose="02020603050405020304" pitchFamily="18" charset="0"/>
              <a:cs typeface="Mangal"/>
            </a:endParaRPr>
          </a:p>
          <a:p>
            <a:pPr marL="514350" indent="-514350" algn="just">
              <a:spcAft>
                <a:spcPts val="0"/>
              </a:spcAft>
              <a:buFont typeface="Arial" panose="020B0604020202020204" pitchFamily="34" charset="0"/>
              <a:buChar char="•"/>
              <a:tabLst>
                <a:tab pos="228600" algn="l"/>
              </a:tabLst>
            </a:pPr>
            <a:r>
              <a:rPr lang="en-GB" sz="2800" dirty="0">
                <a:solidFill>
                  <a:schemeClr val="bg1"/>
                </a:solidFill>
                <a:latin typeface="Century Schoolbook" pitchFamily="18" charset="0"/>
                <a:ea typeface="Times New Roman" panose="02020603050405020304" pitchFamily="18" charset="0"/>
                <a:cs typeface="Mangal"/>
              </a:rPr>
              <a:t>They can be placed single or in a series and can be pressed flat or left un-pressed, according to the style of the garment.</a:t>
            </a:r>
            <a:endParaRPr lang="en-IN" sz="2800" dirty="0">
              <a:solidFill>
                <a:schemeClr val="bg1"/>
              </a:solidFill>
              <a:effectLst/>
              <a:latin typeface="Century Schoolbook" pitchFamily="18" charset="0"/>
              <a:ea typeface="Times New Roman" panose="02020603050405020304" pitchFamily="18" charset="0"/>
              <a:cs typeface="Manga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l="17508" t="26262" r="23716" b="27468"/>
          <a:stretch>
            <a:fillRect/>
          </a:stretch>
        </p:blipFill>
        <p:spPr>
          <a:xfrm>
            <a:off x="3810000" y="4038600"/>
            <a:ext cx="3581400" cy="2819400"/>
          </a:xfrm>
          <a:prstGeom prst="rect">
            <a:avLst/>
          </a:prstGeom>
        </p:spPr>
      </p:pic>
    </p:spTree>
    <p:extLst>
      <p:ext uri="{BB962C8B-B14F-4D97-AF65-F5344CB8AC3E}">
        <p14:creationId xmlns:p14="http://schemas.microsoft.com/office/powerpoint/2010/main" val="2519928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5858" y="188640"/>
            <a:ext cx="8521492" cy="677108"/>
          </a:xfrm>
        </p:spPr>
        <p:txBody>
          <a:bodyPr/>
          <a:lstStyle/>
          <a:p>
            <a:pPr algn="ctr"/>
            <a:r>
              <a:rPr lang="en-IN" dirty="0"/>
              <a:t>Types of pleats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990048073"/>
              </p:ext>
            </p:extLst>
          </p:nvPr>
        </p:nvGraphicFramePr>
        <p:xfrm>
          <a:off x="352008" y="838200"/>
          <a:ext cx="10729192" cy="6597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4523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332656"/>
            <a:ext cx="9904095" cy="1292662"/>
          </a:xfrm>
        </p:spPr>
        <p:txBody>
          <a:bodyPr/>
          <a:lstStyle/>
          <a:p>
            <a:pPr marL="514350" indent="-514350">
              <a:buFont typeface="+mj-lt"/>
              <a:buAutoNum type="arabicPeriod" startAt="2"/>
            </a:pPr>
            <a:r>
              <a:rPr lang="en-IN" b="1" dirty="0">
                <a:solidFill>
                  <a:srgbClr val="FFFF00"/>
                </a:solidFill>
              </a:rPr>
              <a:t>Darts: </a:t>
            </a:r>
            <a:r>
              <a:rPr lang="en-IN" dirty="0"/>
              <a:t>Darts are a type folds that are used to shape a flat piece of fabric to fit the curves of the body. Following are the types of dart:</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graphicFrame>
        <p:nvGraphicFramePr>
          <p:cNvPr id="6" name="Diagram 5"/>
          <p:cNvGraphicFramePr/>
          <p:nvPr>
            <p:extLst>
              <p:ext uri="{D42A27DB-BD31-4B8C-83A1-F6EECF244321}">
                <p14:modId xmlns:p14="http://schemas.microsoft.com/office/powerpoint/2010/main" val="1413187393"/>
              </p:ext>
            </p:extLst>
          </p:nvPr>
        </p:nvGraphicFramePr>
        <p:xfrm>
          <a:off x="1775520" y="1772816"/>
          <a:ext cx="9106017"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E:\Pinki mam\SMO-10th New Imeges\fig 2.50.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1344" y="2780928"/>
            <a:ext cx="1398164" cy="1296144"/>
          </a:xfrm>
          <a:prstGeom prst="rect">
            <a:avLst/>
          </a:prstGeom>
          <a:noFill/>
          <a:ln>
            <a:noFill/>
          </a:ln>
        </p:spPr>
      </p:pic>
      <p:pic>
        <p:nvPicPr>
          <p:cNvPr id="8" name="Picture 7" descr="E:\Pinki mam\SMO-10th New Imeges\fig 2.51.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9375" y="4869161"/>
            <a:ext cx="821835" cy="1800200"/>
          </a:xfrm>
          <a:prstGeom prst="rect">
            <a:avLst/>
          </a:prstGeom>
          <a:noFill/>
          <a:ln>
            <a:noFill/>
          </a:ln>
        </p:spPr>
      </p:pic>
    </p:spTree>
    <p:extLst>
      <p:ext uri="{BB962C8B-B14F-4D97-AF65-F5344CB8AC3E}">
        <p14:creationId xmlns:p14="http://schemas.microsoft.com/office/powerpoint/2010/main" val="71216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908720"/>
            <a:ext cx="9904095" cy="5170646"/>
          </a:xfrm>
        </p:spPr>
        <p:txBody>
          <a:bodyPr/>
          <a:lstStyle/>
          <a:p>
            <a:pPr marL="514350" indent="-514350" algn="just">
              <a:buFont typeface="+mj-lt"/>
              <a:buAutoNum type="arabicPeriod" startAt="3"/>
            </a:pPr>
            <a:r>
              <a:rPr lang="en-IN" b="1" dirty="0">
                <a:solidFill>
                  <a:srgbClr val="FFFF00"/>
                </a:solidFill>
              </a:rPr>
              <a:t>Tuck: </a:t>
            </a:r>
            <a:r>
              <a:rPr lang="en-IN" dirty="0"/>
              <a:t>These are folds of the fabric which are stitched in place by straight rows of machine stitching. </a:t>
            </a:r>
          </a:p>
          <a:p>
            <a:pPr algn="just"/>
            <a:endParaRPr lang="en-IN" dirty="0"/>
          </a:p>
          <a:p>
            <a:pPr algn="just"/>
            <a:r>
              <a:rPr lang="en-IN" dirty="0"/>
              <a:t>A tuck is similar to a pleat  the only difference between a pleat and tuck is that a tuck is stitched at the base to keep the fold secure.</a:t>
            </a:r>
          </a:p>
          <a:p>
            <a:pPr algn="just"/>
            <a:endParaRPr lang="en-IN" dirty="0"/>
          </a:p>
          <a:p>
            <a:pPr algn="just"/>
            <a:r>
              <a:rPr lang="en-IN" dirty="0"/>
              <a:t>It is introduce in a  garment to:</a:t>
            </a:r>
          </a:p>
          <a:p>
            <a:pPr marL="514350" lvl="0" indent="-514350" algn="just">
              <a:buFont typeface="+mj-lt"/>
              <a:buAutoNum type="arabicPeriod"/>
            </a:pPr>
            <a:r>
              <a:rPr lang="en-IN" dirty="0"/>
              <a:t>Shape the garment according to the body </a:t>
            </a:r>
          </a:p>
          <a:p>
            <a:pPr marL="514350" lvl="0" indent="-514350" algn="just">
              <a:buFont typeface="+mj-lt"/>
              <a:buAutoNum type="arabicPeriod"/>
            </a:pPr>
            <a:r>
              <a:rPr lang="en-IN" dirty="0"/>
              <a:t>Add in fullness </a:t>
            </a:r>
          </a:p>
          <a:p>
            <a:pPr marL="514350" lvl="0" indent="-514350" algn="just">
              <a:buFont typeface="+mj-lt"/>
              <a:buAutoNum type="arabicPeriod"/>
            </a:pPr>
            <a:r>
              <a:rPr lang="en-IN" dirty="0"/>
              <a:t>Add decorative effect on shoulders, waistlines, yokes, pockets or cuff of sleeves etc.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spTree>
    <p:extLst>
      <p:ext uri="{BB962C8B-B14F-4D97-AF65-F5344CB8AC3E}">
        <p14:creationId xmlns:p14="http://schemas.microsoft.com/office/powerpoint/2010/main" val="37378757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2576</TotalTime>
  <Words>734</Words>
  <Application>Microsoft Office PowerPoint</Application>
  <PresentationFormat>Widescreen</PresentationFormat>
  <Paragraphs>100</Paragraphs>
  <Slides>14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Bookman Old Style</vt:lpstr>
      <vt:lpstr>Century Schoolbook</vt:lpstr>
      <vt:lpstr>Wingdings</vt:lpstr>
      <vt:lpstr>Office Theme</vt:lpstr>
      <vt:lpstr>4_Office Theme</vt:lpstr>
      <vt:lpstr>JOB ROLE – SEWING MACHINE OPERATOR</vt:lpstr>
      <vt:lpstr>PowerPoint Presentation</vt:lpstr>
      <vt:lpstr>Content</vt:lpstr>
      <vt:lpstr>Session Objectives</vt:lpstr>
      <vt:lpstr>FULLNESS</vt:lpstr>
      <vt:lpstr>METHODS TO INTRODUCE FULLNESS</vt:lpstr>
      <vt:lpstr>Types of pleats</vt:lpstr>
      <vt:lpstr>PowerPoint Presentation</vt:lpstr>
      <vt:lpstr>PowerPoint Presentation</vt:lpstr>
      <vt:lpstr>Types of tucks</vt:lpstr>
      <vt:lpstr>PowerPoint Presentation</vt:lpstr>
      <vt:lpstr>Device to create gathers</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177</cp:revision>
  <dcterms:created xsi:type="dcterms:W3CDTF">2020-07-27T09:02:30Z</dcterms:created>
  <dcterms:modified xsi:type="dcterms:W3CDTF">2022-07-08T09:48:54Z</dcterms:modified>
</cp:coreProperties>
</file>