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8" r:id="rId2"/>
  </p:sldMasterIdLst>
  <p:notesMasterIdLst>
    <p:notesMasterId r:id="rId16"/>
  </p:notesMasterIdLst>
  <p:sldIdLst>
    <p:sldId id="307" r:id="rId3"/>
    <p:sldId id="281" r:id="rId4"/>
    <p:sldId id="282" r:id="rId5"/>
    <p:sldId id="283" r:id="rId6"/>
    <p:sldId id="308" r:id="rId7"/>
    <p:sldId id="309" r:id="rId8"/>
    <p:sldId id="310" r:id="rId9"/>
    <p:sldId id="311" r:id="rId10"/>
    <p:sldId id="312" r:id="rId11"/>
    <p:sldId id="313" r:id="rId12"/>
    <p:sldId id="314" r:id="rId13"/>
    <p:sldId id="306" r:id="rId14"/>
    <p:sldId id="315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0"/>
    <p:restoredTop sz="94689"/>
  </p:normalViewPr>
  <p:slideViewPr>
    <p:cSldViewPr>
      <p:cViewPr varScale="1">
        <p:scale>
          <a:sx n="69" d="100"/>
          <a:sy n="69" d="100"/>
        </p:scale>
        <p:origin x="756" y="6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6F06BE-078F-46B8-BDCA-93954C706EA4}" type="doc">
      <dgm:prSet loTypeId="urn:microsoft.com/office/officeart/2005/8/layout/vList3#1" loCatId="list" qsTypeId="urn:microsoft.com/office/officeart/2005/8/quickstyle/simple4" qsCatId="simple" csTypeId="urn:microsoft.com/office/officeart/2005/8/colors/colorful4" csCatId="colorful" phldr="1"/>
      <dgm:spPr/>
    </dgm:pt>
    <dgm:pt modelId="{CA02A987-3ED7-4530-AF1D-86B79C02C364}">
      <dgm:prSet phldrT="[Text]" custT="1"/>
      <dgm:spPr/>
      <dgm:t>
        <a:bodyPr/>
        <a:lstStyle/>
        <a:p>
          <a:pPr algn="just"/>
          <a:r>
            <a:rPr lang="en-US" sz="2400" dirty="0">
              <a:latin typeface="Century Schoolbook" pitchFamily="18" charset="0"/>
            </a:rPr>
            <a:t>A company should manufacture a product that does not </a:t>
          </a:r>
          <a:r>
            <a:rPr lang="en-IN" sz="2400" dirty="0">
              <a:latin typeface="Century Schoolbook" pitchFamily="18" charset="0"/>
            </a:rPr>
            <a:t>pollute the environment, pose any problems to human and adheres to social standards.</a:t>
          </a:r>
          <a:endParaRPr lang="en-US" sz="2400" dirty="0">
            <a:latin typeface="Century Schoolbook" pitchFamily="18" charset="0"/>
          </a:endParaRPr>
        </a:p>
      </dgm:t>
    </dgm:pt>
    <dgm:pt modelId="{045BB1B4-5827-4ED0-B09B-61086503A61B}" type="parTrans" cxnId="{D1BAE0DC-17E8-462E-BAFD-7A0C79676640}">
      <dgm:prSet/>
      <dgm:spPr/>
      <dgm:t>
        <a:bodyPr/>
        <a:lstStyle/>
        <a:p>
          <a:endParaRPr lang="en-US"/>
        </a:p>
      </dgm:t>
    </dgm:pt>
    <dgm:pt modelId="{44D1BC54-1594-43B4-8F46-863707615B7C}" type="sibTrans" cxnId="{D1BAE0DC-17E8-462E-BAFD-7A0C79676640}">
      <dgm:prSet/>
      <dgm:spPr/>
      <dgm:t>
        <a:bodyPr/>
        <a:lstStyle/>
        <a:p>
          <a:endParaRPr lang="en-US"/>
        </a:p>
      </dgm:t>
    </dgm:pt>
    <dgm:pt modelId="{EE43E065-85C1-4DB8-A764-700D21133DDD}">
      <dgm:prSet phldrT="[Text]" custT="1"/>
      <dgm:spPr/>
      <dgm:t>
        <a:bodyPr/>
        <a:lstStyle/>
        <a:p>
          <a:pPr algn="just"/>
          <a:r>
            <a:rPr lang="en-US" sz="2400" dirty="0">
              <a:latin typeface="Century Schoolbook" pitchFamily="18" charset="0"/>
            </a:rPr>
            <a:t>They should not </a:t>
          </a:r>
          <a:r>
            <a:rPr lang="en-IN" sz="2400" dirty="0">
              <a:latin typeface="Century Schoolbook" pitchFamily="18" charset="0"/>
            </a:rPr>
            <a:t>contaminate the underground water reservoirs.</a:t>
          </a:r>
          <a:endParaRPr lang="en-US" sz="2400" dirty="0">
            <a:latin typeface="Century Schoolbook" pitchFamily="18" charset="0"/>
          </a:endParaRPr>
        </a:p>
      </dgm:t>
    </dgm:pt>
    <dgm:pt modelId="{FD77AA95-5B9E-4FDB-8C95-11E9BE2C6441}" type="parTrans" cxnId="{FE81F88F-785B-40F0-AF34-E2B8C2F28AC3}">
      <dgm:prSet/>
      <dgm:spPr/>
      <dgm:t>
        <a:bodyPr/>
        <a:lstStyle/>
        <a:p>
          <a:endParaRPr lang="en-US"/>
        </a:p>
      </dgm:t>
    </dgm:pt>
    <dgm:pt modelId="{164CCA5B-688A-4C26-B9D6-9746B340AB87}" type="sibTrans" cxnId="{FE81F88F-785B-40F0-AF34-E2B8C2F28AC3}">
      <dgm:prSet/>
      <dgm:spPr/>
      <dgm:t>
        <a:bodyPr/>
        <a:lstStyle/>
        <a:p>
          <a:endParaRPr lang="en-US"/>
        </a:p>
      </dgm:t>
    </dgm:pt>
    <dgm:pt modelId="{15192F7A-35F0-46EF-A8A7-251C2D1D8CE9}">
      <dgm:prSet phldrT="[Text]" custT="1"/>
      <dgm:spPr/>
      <dgm:t>
        <a:bodyPr/>
        <a:lstStyle/>
        <a:p>
          <a:pPr algn="just"/>
          <a:r>
            <a:rPr lang="en-IN" sz="2400" dirty="0">
              <a:latin typeface="Century Schoolbook" pitchFamily="18" charset="0"/>
            </a:rPr>
            <a:t>Chemical substances should not be mixed with other waste materials. </a:t>
          </a:r>
          <a:endParaRPr lang="en-US" sz="2400" dirty="0">
            <a:latin typeface="Century Schoolbook" pitchFamily="18" charset="0"/>
          </a:endParaRPr>
        </a:p>
      </dgm:t>
    </dgm:pt>
    <dgm:pt modelId="{5290EBC4-ADEB-4BBC-BFBA-1109978C1B65}" type="parTrans" cxnId="{427E51B9-282E-4B6E-BCC7-4CDC26740359}">
      <dgm:prSet/>
      <dgm:spPr/>
      <dgm:t>
        <a:bodyPr/>
        <a:lstStyle/>
        <a:p>
          <a:endParaRPr lang="en-US"/>
        </a:p>
      </dgm:t>
    </dgm:pt>
    <dgm:pt modelId="{784F863B-6DF8-4A09-90DA-64E4D8F7047B}" type="sibTrans" cxnId="{427E51B9-282E-4B6E-BCC7-4CDC26740359}">
      <dgm:prSet/>
      <dgm:spPr/>
      <dgm:t>
        <a:bodyPr/>
        <a:lstStyle/>
        <a:p>
          <a:endParaRPr lang="en-US"/>
        </a:p>
      </dgm:t>
    </dgm:pt>
    <dgm:pt modelId="{F2C4808D-16F1-4405-8DC2-9866C4EABDF4}">
      <dgm:prSet phldrT="[Text]" custT="1"/>
      <dgm:spPr/>
      <dgm:t>
        <a:bodyPr/>
        <a:lstStyle/>
        <a:p>
          <a:pPr algn="just"/>
          <a:r>
            <a:rPr lang="en-US" sz="2400" dirty="0">
              <a:latin typeface="Century Schoolbook" pitchFamily="18" charset="0"/>
            </a:rPr>
            <a:t>A company should not s</a:t>
          </a:r>
          <a:r>
            <a:rPr lang="en-IN" sz="2400" dirty="0">
              <a:latin typeface="Century Schoolbook" pitchFamily="18" charset="0"/>
            </a:rPr>
            <a:t>tore or burn wastes in open areas.</a:t>
          </a:r>
          <a:endParaRPr lang="en-US" sz="2400" dirty="0">
            <a:latin typeface="Century Schoolbook" pitchFamily="18" charset="0"/>
          </a:endParaRPr>
        </a:p>
      </dgm:t>
    </dgm:pt>
    <dgm:pt modelId="{06E772D4-696A-4FE0-8029-60D476C607F9}" type="parTrans" cxnId="{93FE07AF-4251-412E-9CB3-0976B5BD1B2F}">
      <dgm:prSet/>
      <dgm:spPr/>
      <dgm:t>
        <a:bodyPr/>
        <a:lstStyle/>
        <a:p>
          <a:endParaRPr lang="en-US"/>
        </a:p>
      </dgm:t>
    </dgm:pt>
    <dgm:pt modelId="{E1650EC5-8ADC-4160-AA28-DE76D7813884}" type="sibTrans" cxnId="{93FE07AF-4251-412E-9CB3-0976B5BD1B2F}">
      <dgm:prSet/>
      <dgm:spPr/>
      <dgm:t>
        <a:bodyPr/>
        <a:lstStyle/>
        <a:p>
          <a:endParaRPr lang="en-US"/>
        </a:p>
      </dgm:t>
    </dgm:pt>
    <dgm:pt modelId="{3BDD2E4F-13C4-4714-A435-F3D316264536}">
      <dgm:prSet phldrT="[Text]" custT="1"/>
      <dgm:spPr/>
      <dgm:t>
        <a:bodyPr/>
        <a:lstStyle/>
        <a:p>
          <a:pPr algn="just"/>
          <a:r>
            <a:rPr lang="en-IN" sz="2400" dirty="0">
              <a:latin typeface="Century Schoolbook" pitchFamily="18" charset="0"/>
            </a:rPr>
            <a:t>Waste water must be treated at a waste water treatment plant, liquid and solid oil must be passed through separate filters.</a:t>
          </a:r>
          <a:endParaRPr lang="en-US" sz="2400" dirty="0">
            <a:latin typeface="Century Schoolbook" pitchFamily="18" charset="0"/>
          </a:endParaRPr>
        </a:p>
      </dgm:t>
    </dgm:pt>
    <dgm:pt modelId="{4A2F8CC3-6D00-441E-924D-AB8F11C4F0C6}" type="parTrans" cxnId="{9A75DF71-7833-41B8-8F06-9C4DD099C939}">
      <dgm:prSet/>
      <dgm:spPr/>
      <dgm:t>
        <a:bodyPr/>
        <a:lstStyle/>
        <a:p>
          <a:endParaRPr lang="en-US"/>
        </a:p>
      </dgm:t>
    </dgm:pt>
    <dgm:pt modelId="{F129411E-ED89-410A-A491-A2802A3142C1}" type="sibTrans" cxnId="{9A75DF71-7833-41B8-8F06-9C4DD099C939}">
      <dgm:prSet/>
      <dgm:spPr/>
      <dgm:t>
        <a:bodyPr/>
        <a:lstStyle/>
        <a:p>
          <a:endParaRPr lang="en-US"/>
        </a:p>
      </dgm:t>
    </dgm:pt>
    <dgm:pt modelId="{C67F03E4-8665-4AB8-B08B-9DCBAC687187}" type="pres">
      <dgm:prSet presAssocID="{F76F06BE-078F-46B8-BDCA-93954C706EA4}" presName="linearFlow" presStyleCnt="0">
        <dgm:presLayoutVars>
          <dgm:dir/>
          <dgm:resizeHandles val="exact"/>
        </dgm:presLayoutVars>
      </dgm:prSet>
      <dgm:spPr/>
    </dgm:pt>
    <dgm:pt modelId="{DDEFC55B-6885-4C13-8BCC-4F24F8737C36}" type="pres">
      <dgm:prSet presAssocID="{CA02A987-3ED7-4530-AF1D-86B79C02C364}" presName="composite" presStyleCnt="0"/>
      <dgm:spPr/>
    </dgm:pt>
    <dgm:pt modelId="{9A4E86ED-FA03-4BB9-B113-1FFBEF7FBE3E}" type="pres">
      <dgm:prSet presAssocID="{CA02A987-3ED7-4530-AF1D-86B79C02C364}" presName="imgShp" presStyleLbl="fgImgPlace1" presStyleIdx="0" presStyleCnt="5"/>
      <dgm:spPr>
        <a:noFill/>
        <a:ln>
          <a:noFill/>
        </a:ln>
      </dgm:spPr>
    </dgm:pt>
    <dgm:pt modelId="{8166CC7B-6255-4036-AB3F-1CD0F834CDF2}" type="pres">
      <dgm:prSet presAssocID="{CA02A987-3ED7-4530-AF1D-86B79C02C364}" presName="txShp" presStyleLbl="node1" presStyleIdx="0" presStyleCnt="5" custScaleX="130860" custScaleY="121442" custLinFactNeighborX="5624">
        <dgm:presLayoutVars>
          <dgm:bulletEnabled val="1"/>
        </dgm:presLayoutVars>
      </dgm:prSet>
      <dgm:spPr/>
    </dgm:pt>
    <dgm:pt modelId="{516055AA-CA59-47AF-849F-3F03BAA25D1F}" type="pres">
      <dgm:prSet presAssocID="{44D1BC54-1594-43B4-8F46-863707615B7C}" presName="spacing" presStyleCnt="0"/>
      <dgm:spPr/>
    </dgm:pt>
    <dgm:pt modelId="{7E1DDBE5-3483-43CA-B80D-A54CC99F4EC5}" type="pres">
      <dgm:prSet presAssocID="{EE43E065-85C1-4DB8-A764-700D21133DDD}" presName="composite" presStyleCnt="0"/>
      <dgm:spPr/>
    </dgm:pt>
    <dgm:pt modelId="{5FC63965-F3A9-4EBB-BFF3-248ACA9E8D0E}" type="pres">
      <dgm:prSet presAssocID="{EE43E065-85C1-4DB8-A764-700D21133DDD}" presName="imgShp" presStyleLbl="fgImgPlace1" presStyleIdx="1" presStyleCnt="5"/>
      <dgm:spPr>
        <a:noFill/>
        <a:ln>
          <a:noFill/>
        </a:ln>
      </dgm:spPr>
    </dgm:pt>
    <dgm:pt modelId="{8B50B2F6-1B05-4ED7-87F8-9A2B8441ED80}" type="pres">
      <dgm:prSet presAssocID="{EE43E065-85C1-4DB8-A764-700D21133DDD}" presName="txShp" presStyleLbl="node1" presStyleIdx="1" presStyleCnt="5" custScaleX="130860" custLinFactNeighborX="5624">
        <dgm:presLayoutVars>
          <dgm:bulletEnabled val="1"/>
        </dgm:presLayoutVars>
      </dgm:prSet>
      <dgm:spPr/>
    </dgm:pt>
    <dgm:pt modelId="{60AA0B48-0E70-4588-B57E-FFFFC8950B6A}" type="pres">
      <dgm:prSet presAssocID="{164CCA5B-688A-4C26-B9D6-9746B340AB87}" presName="spacing" presStyleCnt="0"/>
      <dgm:spPr/>
    </dgm:pt>
    <dgm:pt modelId="{885B22F0-9327-47EE-942C-090AFB43BF58}" type="pres">
      <dgm:prSet presAssocID="{15192F7A-35F0-46EF-A8A7-251C2D1D8CE9}" presName="composite" presStyleCnt="0"/>
      <dgm:spPr/>
    </dgm:pt>
    <dgm:pt modelId="{22AC121C-1B3E-45AF-82EF-88279964BE0F}" type="pres">
      <dgm:prSet presAssocID="{15192F7A-35F0-46EF-A8A7-251C2D1D8CE9}" presName="imgShp" presStyleLbl="fgImgPlace1" presStyleIdx="2" presStyleCnt="5"/>
      <dgm:spPr>
        <a:noFill/>
        <a:ln>
          <a:noFill/>
        </a:ln>
      </dgm:spPr>
    </dgm:pt>
    <dgm:pt modelId="{2A8FA6F8-3D9B-4A22-BADC-FECAECEE1578}" type="pres">
      <dgm:prSet presAssocID="{15192F7A-35F0-46EF-A8A7-251C2D1D8CE9}" presName="txShp" presStyleLbl="node1" presStyleIdx="2" presStyleCnt="5" custScaleX="130860" custLinFactNeighborX="5624">
        <dgm:presLayoutVars>
          <dgm:bulletEnabled val="1"/>
        </dgm:presLayoutVars>
      </dgm:prSet>
      <dgm:spPr/>
    </dgm:pt>
    <dgm:pt modelId="{72FB4446-2EB7-49A7-B49C-90E73FB92E8A}" type="pres">
      <dgm:prSet presAssocID="{784F863B-6DF8-4A09-90DA-64E4D8F7047B}" presName="spacing" presStyleCnt="0"/>
      <dgm:spPr/>
    </dgm:pt>
    <dgm:pt modelId="{28D7E1AC-97A4-489B-95A1-54FEAF890751}" type="pres">
      <dgm:prSet presAssocID="{F2C4808D-16F1-4405-8DC2-9866C4EABDF4}" presName="composite" presStyleCnt="0"/>
      <dgm:spPr/>
    </dgm:pt>
    <dgm:pt modelId="{2B5CFAB9-5D8C-4B62-8A97-CD2A263793DE}" type="pres">
      <dgm:prSet presAssocID="{F2C4808D-16F1-4405-8DC2-9866C4EABDF4}" presName="imgShp" presStyleLbl="fgImgPlace1" presStyleIdx="3" presStyleCnt="5"/>
      <dgm:spPr>
        <a:noFill/>
        <a:ln>
          <a:noFill/>
        </a:ln>
      </dgm:spPr>
    </dgm:pt>
    <dgm:pt modelId="{7241F9C9-3C8A-41E6-8C4A-26AC63F4101B}" type="pres">
      <dgm:prSet presAssocID="{F2C4808D-16F1-4405-8DC2-9866C4EABDF4}" presName="txShp" presStyleLbl="node1" presStyleIdx="3" presStyleCnt="5" custScaleX="130860" custLinFactNeighborX="5624">
        <dgm:presLayoutVars>
          <dgm:bulletEnabled val="1"/>
        </dgm:presLayoutVars>
      </dgm:prSet>
      <dgm:spPr/>
    </dgm:pt>
    <dgm:pt modelId="{1B6F4A0B-55E0-445B-88F4-696D5AB79F77}" type="pres">
      <dgm:prSet presAssocID="{E1650EC5-8ADC-4160-AA28-DE76D7813884}" presName="spacing" presStyleCnt="0"/>
      <dgm:spPr/>
    </dgm:pt>
    <dgm:pt modelId="{751B96D4-5694-499D-9B18-7A8A9C68C34B}" type="pres">
      <dgm:prSet presAssocID="{3BDD2E4F-13C4-4714-A435-F3D316264536}" presName="composite" presStyleCnt="0"/>
      <dgm:spPr/>
    </dgm:pt>
    <dgm:pt modelId="{FC3D2D8D-5B93-4EB6-B145-D1047D9081BE}" type="pres">
      <dgm:prSet presAssocID="{3BDD2E4F-13C4-4714-A435-F3D316264536}" presName="imgShp" presStyleLbl="fgImgPlace1" presStyleIdx="4" presStyleCnt="5"/>
      <dgm:spPr>
        <a:noFill/>
        <a:ln>
          <a:noFill/>
        </a:ln>
      </dgm:spPr>
    </dgm:pt>
    <dgm:pt modelId="{97743290-CCD6-4ACF-ABB2-31D33E055788}" type="pres">
      <dgm:prSet presAssocID="{3BDD2E4F-13C4-4714-A435-F3D316264536}" presName="txShp" presStyleLbl="node1" presStyleIdx="4" presStyleCnt="5" custScaleX="130860" custLinFactNeighborX="5624">
        <dgm:presLayoutVars>
          <dgm:bulletEnabled val="1"/>
        </dgm:presLayoutVars>
      </dgm:prSet>
      <dgm:spPr/>
    </dgm:pt>
  </dgm:ptLst>
  <dgm:cxnLst>
    <dgm:cxn modelId="{58FAEB08-4355-4A68-B42F-6F60133A4CDE}" type="presOf" srcId="{F76F06BE-078F-46B8-BDCA-93954C706EA4}" destId="{C67F03E4-8665-4AB8-B08B-9DCBAC687187}" srcOrd="0" destOrd="0" presId="urn:microsoft.com/office/officeart/2005/8/layout/vList3#1"/>
    <dgm:cxn modelId="{9A75DF71-7833-41B8-8F06-9C4DD099C939}" srcId="{F76F06BE-078F-46B8-BDCA-93954C706EA4}" destId="{3BDD2E4F-13C4-4714-A435-F3D316264536}" srcOrd="4" destOrd="0" parTransId="{4A2F8CC3-6D00-441E-924D-AB8F11C4F0C6}" sibTransId="{F129411E-ED89-410A-A491-A2802A3142C1}"/>
    <dgm:cxn modelId="{E8C31C7C-BDDA-4CFF-B207-338FAD0ED483}" type="presOf" srcId="{EE43E065-85C1-4DB8-A764-700D21133DDD}" destId="{8B50B2F6-1B05-4ED7-87F8-9A2B8441ED80}" srcOrd="0" destOrd="0" presId="urn:microsoft.com/office/officeart/2005/8/layout/vList3#1"/>
    <dgm:cxn modelId="{1834FA7C-DFC7-4450-BF74-B072E5C5D29E}" type="presOf" srcId="{3BDD2E4F-13C4-4714-A435-F3D316264536}" destId="{97743290-CCD6-4ACF-ABB2-31D33E055788}" srcOrd="0" destOrd="0" presId="urn:microsoft.com/office/officeart/2005/8/layout/vList3#1"/>
    <dgm:cxn modelId="{BAC19A7F-14F6-4ADA-B5BB-4FF9543E3F37}" type="presOf" srcId="{15192F7A-35F0-46EF-A8A7-251C2D1D8CE9}" destId="{2A8FA6F8-3D9B-4A22-BADC-FECAECEE1578}" srcOrd="0" destOrd="0" presId="urn:microsoft.com/office/officeart/2005/8/layout/vList3#1"/>
    <dgm:cxn modelId="{FE81F88F-785B-40F0-AF34-E2B8C2F28AC3}" srcId="{F76F06BE-078F-46B8-BDCA-93954C706EA4}" destId="{EE43E065-85C1-4DB8-A764-700D21133DDD}" srcOrd="1" destOrd="0" parTransId="{FD77AA95-5B9E-4FDB-8C95-11E9BE2C6441}" sibTransId="{164CCA5B-688A-4C26-B9D6-9746B340AB87}"/>
    <dgm:cxn modelId="{93FE07AF-4251-412E-9CB3-0976B5BD1B2F}" srcId="{F76F06BE-078F-46B8-BDCA-93954C706EA4}" destId="{F2C4808D-16F1-4405-8DC2-9866C4EABDF4}" srcOrd="3" destOrd="0" parTransId="{06E772D4-696A-4FE0-8029-60D476C607F9}" sibTransId="{E1650EC5-8ADC-4160-AA28-DE76D7813884}"/>
    <dgm:cxn modelId="{427E51B9-282E-4B6E-BCC7-4CDC26740359}" srcId="{F76F06BE-078F-46B8-BDCA-93954C706EA4}" destId="{15192F7A-35F0-46EF-A8A7-251C2D1D8CE9}" srcOrd="2" destOrd="0" parTransId="{5290EBC4-ADEB-4BBC-BFBA-1109978C1B65}" sibTransId="{784F863B-6DF8-4A09-90DA-64E4D8F7047B}"/>
    <dgm:cxn modelId="{D08047CB-05E7-4323-8FBD-2C4A26D4E852}" type="presOf" srcId="{CA02A987-3ED7-4530-AF1D-86B79C02C364}" destId="{8166CC7B-6255-4036-AB3F-1CD0F834CDF2}" srcOrd="0" destOrd="0" presId="urn:microsoft.com/office/officeart/2005/8/layout/vList3#1"/>
    <dgm:cxn modelId="{D1BAE0DC-17E8-462E-BAFD-7A0C79676640}" srcId="{F76F06BE-078F-46B8-BDCA-93954C706EA4}" destId="{CA02A987-3ED7-4530-AF1D-86B79C02C364}" srcOrd="0" destOrd="0" parTransId="{045BB1B4-5827-4ED0-B09B-61086503A61B}" sibTransId="{44D1BC54-1594-43B4-8F46-863707615B7C}"/>
    <dgm:cxn modelId="{E6FEE6F7-3735-410F-AADA-A26E07F6DB61}" type="presOf" srcId="{F2C4808D-16F1-4405-8DC2-9866C4EABDF4}" destId="{7241F9C9-3C8A-41E6-8C4A-26AC63F4101B}" srcOrd="0" destOrd="0" presId="urn:microsoft.com/office/officeart/2005/8/layout/vList3#1"/>
    <dgm:cxn modelId="{A9ED880A-6F29-4BD2-B6CC-C2F37A4D0512}" type="presParOf" srcId="{C67F03E4-8665-4AB8-B08B-9DCBAC687187}" destId="{DDEFC55B-6885-4C13-8BCC-4F24F8737C36}" srcOrd="0" destOrd="0" presId="urn:microsoft.com/office/officeart/2005/8/layout/vList3#1"/>
    <dgm:cxn modelId="{8677B3E1-F0B2-4C7A-A33A-964452177209}" type="presParOf" srcId="{DDEFC55B-6885-4C13-8BCC-4F24F8737C36}" destId="{9A4E86ED-FA03-4BB9-B113-1FFBEF7FBE3E}" srcOrd="0" destOrd="0" presId="urn:microsoft.com/office/officeart/2005/8/layout/vList3#1"/>
    <dgm:cxn modelId="{D0408285-97B9-4FBB-949C-1D9FFB22CFF9}" type="presParOf" srcId="{DDEFC55B-6885-4C13-8BCC-4F24F8737C36}" destId="{8166CC7B-6255-4036-AB3F-1CD0F834CDF2}" srcOrd="1" destOrd="0" presId="urn:microsoft.com/office/officeart/2005/8/layout/vList3#1"/>
    <dgm:cxn modelId="{A549ADC5-0815-466C-9889-9EF2AB311FD0}" type="presParOf" srcId="{C67F03E4-8665-4AB8-B08B-9DCBAC687187}" destId="{516055AA-CA59-47AF-849F-3F03BAA25D1F}" srcOrd="1" destOrd="0" presId="urn:microsoft.com/office/officeart/2005/8/layout/vList3#1"/>
    <dgm:cxn modelId="{41FA7CDB-083A-46D2-A8D3-C44CA71EB90D}" type="presParOf" srcId="{C67F03E4-8665-4AB8-B08B-9DCBAC687187}" destId="{7E1DDBE5-3483-43CA-B80D-A54CC99F4EC5}" srcOrd="2" destOrd="0" presId="urn:microsoft.com/office/officeart/2005/8/layout/vList3#1"/>
    <dgm:cxn modelId="{E6DB440B-077C-4E20-821E-4C2CD8F02026}" type="presParOf" srcId="{7E1DDBE5-3483-43CA-B80D-A54CC99F4EC5}" destId="{5FC63965-F3A9-4EBB-BFF3-248ACA9E8D0E}" srcOrd="0" destOrd="0" presId="urn:microsoft.com/office/officeart/2005/8/layout/vList3#1"/>
    <dgm:cxn modelId="{D91DC764-DEE1-4C6F-96AA-BE6D64CBBD0E}" type="presParOf" srcId="{7E1DDBE5-3483-43CA-B80D-A54CC99F4EC5}" destId="{8B50B2F6-1B05-4ED7-87F8-9A2B8441ED80}" srcOrd="1" destOrd="0" presId="urn:microsoft.com/office/officeart/2005/8/layout/vList3#1"/>
    <dgm:cxn modelId="{B5C98A42-4C4A-4D57-93FF-FD9FFBAA34E7}" type="presParOf" srcId="{C67F03E4-8665-4AB8-B08B-9DCBAC687187}" destId="{60AA0B48-0E70-4588-B57E-FFFFC8950B6A}" srcOrd="3" destOrd="0" presId="urn:microsoft.com/office/officeart/2005/8/layout/vList3#1"/>
    <dgm:cxn modelId="{0943EB4F-DAFF-42FB-8B66-749C2D698B25}" type="presParOf" srcId="{C67F03E4-8665-4AB8-B08B-9DCBAC687187}" destId="{885B22F0-9327-47EE-942C-090AFB43BF58}" srcOrd="4" destOrd="0" presId="urn:microsoft.com/office/officeart/2005/8/layout/vList3#1"/>
    <dgm:cxn modelId="{182620DA-ACD0-4317-9F9A-F9C013D84C84}" type="presParOf" srcId="{885B22F0-9327-47EE-942C-090AFB43BF58}" destId="{22AC121C-1B3E-45AF-82EF-88279964BE0F}" srcOrd="0" destOrd="0" presId="urn:microsoft.com/office/officeart/2005/8/layout/vList3#1"/>
    <dgm:cxn modelId="{C537A196-9EA0-4EE2-A4BA-29E392464D9A}" type="presParOf" srcId="{885B22F0-9327-47EE-942C-090AFB43BF58}" destId="{2A8FA6F8-3D9B-4A22-BADC-FECAECEE1578}" srcOrd="1" destOrd="0" presId="urn:microsoft.com/office/officeart/2005/8/layout/vList3#1"/>
    <dgm:cxn modelId="{138AC5C3-3A6D-448E-B270-A6333F5636A9}" type="presParOf" srcId="{C67F03E4-8665-4AB8-B08B-9DCBAC687187}" destId="{72FB4446-2EB7-49A7-B49C-90E73FB92E8A}" srcOrd="5" destOrd="0" presId="urn:microsoft.com/office/officeart/2005/8/layout/vList3#1"/>
    <dgm:cxn modelId="{E5C51853-7CEE-410D-B32E-58B40CA68788}" type="presParOf" srcId="{C67F03E4-8665-4AB8-B08B-9DCBAC687187}" destId="{28D7E1AC-97A4-489B-95A1-54FEAF890751}" srcOrd="6" destOrd="0" presId="urn:microsoft.com/office/officeart/2005/8/layout/vList3#1"/>
    <dgm:cxn modelId="{ECDA332B-CF83-4F94-B5A0-FD9125987214}" type="presParOf" srcId="{28D7E1AC-97A4-489B-95A1-54FEAF890751}" destId="{2B5CFAB9-5D8C-4B62-8A97-CD2A263793DE}" srcOrd="0" destOrd="0" presId="urn:microsoft.com/office/officeart/2005/8/layout/vList3#1"/>
    <dgm:cxn modelId="{9B7D2AF2-E74C-4FA1-8479-FA5E2CC6FC69}" type="presParOf" srcId="{28D7E1AC-97A4-489B-95A1-54FEAF890751}" destId="{7241F9C9-3C8A-41E6-8C4A-26AC63F4101B}" srcOrd="1" destOrd="0" presId="urn:microsoft.com/office/officeart/2005/8/layout/vList3#1"/>
    <dgm:cxn modelId="{41193984-C975-40F6-B9A0-6BC66E70BD0A}" type="presParOf" srcId="{C67F03E4-8665-4AB8-B08B-9DCBAC687187}" destId="{1B6F4A0B-55E0-445B-88F4-696D5AB79F77}" srcOrd="7" destOrd="0" presId="urn:microsoft.com/office/officeart/2005/8/layout/vList3#1"/>
    <dgm:cxn modelId="{37B3E395-5570-42A1-8E2B-001B9592383E}" type="presParOf" srcId="{C67F03E4-8665-4AB8-B08B-9DCBAC687187}" destId="{751B96D4-5694-499D-9B18-7A8A9C68C34B}" srcOrd="8" destOrd="0" presId="urn:microsoft.com/office/officeart/2005/8/layout/vList3#1"/>
    <dgm:cxn modelId="{DC95BBB5-3407-4FFB-809B-5A44778B6F9A}" type="presParOf" srcId="{751B96D4-5694-499D-9B18-7A8A9C68C34B}" destId="{FC3D2D8D-5B93-4EB6-B145-D1047D9081BE}" srcOrd="0" destOrd="0" presId="urn:microsoft.com/office/officeart/2005/8/layout/vList3#1"/>
    <dgm:cxn modelId="{BC15B3FF-E4C0-4C58-ADD5-8B53226A8EB6}" type="presParOf" srcId="{751B96D4-5694-499D-9B18-7A8A9C68C34B}" destId="{97743290-CCD6-4ACF-ABB2-31D33E055788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D932388-523C-4111-9293-FC64E796F885}" type="doc">
      <dgm:prSet loTypeId="urn:microsoft.com/office/officeart/2005/8/layout/radial3" loCatId="cycle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C331F1E2-ADFE-468E-8DEA-F61D3D08B4D7}">
      <dgm:prSet phldrT="[Text]"/>
      <dgm:spPr/>
      <dgm:t>
        <a:bodyPr/>
        <a:lstStyle/>
        <a:p>
          <a:r>
            <a:rPr lang="en-US" dirty="0">
              <a:solidFill>
                <a:schemeClr val="bg1"/>
              </a:solidFill>
              <a:latin typeface="Century Schoolbook" pitchFamily="18" charset="0"/>
            </a:rPr>
            <a:t>5R</a:t>
          </a:r>
        </a:p>
      </dgm:t>
    </dgm:pt>
    <dgm:pt modelId="{34DFF3BC-309E-48A3-AD32-A17C173CD165}" type="parTrans" cxnId="{4B5F7C76-880F-4CB7-9446-5002C7CF04C7}">
      <dgm:prSet/>
      <dgm:spPr/>
      <dgm:t>
        <a:bodyPr/>
        <a:lstStyle/>
        <a:p>
          <a:endParaRPr lang="en-US"/>
        </a:p>
      </dgm:t>
    </dgm:pt>
    <dgm:pt modelId="{D86073F8-26F3-4FBD-8957-6912D31CD2F1}" type="sibTrans" cxnId="{4B5F7C76-880F-4CB7-9446-5002C7CF04C7}">
      <dgm:prSet/>
      <dgm:spPr/>
      <dgm:t>
        <a:bodyPr/>
        <a:lstStyle/>
        <a:p>
          <a:endParaRPr lang="en-US"/>
        </a:p>
      </dgm:t>
    </dgm:pt>
    <dgm:pt modelId="{0448BB1E-7A4B-4ECD-B18E-AB2DE471ACE8}">
      <dgm:prSet phldrT="[Text]"/>
      <dgm:spPr/>
      <dgm:t>
        <a:bodyPr/>
        <a:lstStyle/>
        <a:p>
          <a:r>
            <a:rPr lang="en-IN" dirty="0">
              <a:solidFill>
                <a:schemeClr val="bg1"/>
              </a:solidFill>
              <a:latin typeface="Century Schoolbook" pitchFamily="18" charset="0"/>
            </a:rPr>
            <a:t>Reduce</a:t>
          </a:r>
          <a:endParaRPr lang="en-US" dirty="0">
            <a:solidFill>
              <a:schemeClr val="bg1"/>
            </a:solidFill>
            <a:latin typeface="Century Schoolbook" pitchFamily="18" charset="0"/>
          </a:endParaRPr>
        </a:p>
      </dgm:t>
    </dgm:pt>
    <dgm:pt modelId="{A60AE503-ED9E-43EF-A155-E6ACA06D2A02}" type="parTrans" cxnId="{37D185B3-CC00-4DAB-9B52-2BE02F896500}">
      <dgm:prSet/>
      <dgm:spPr/>
      <dgm:t>
        <a:bodyPr/>
        <a:lstStyle/>
        <a:p>
          <a:endParaRPr lang="en-US"/>
        </a:p>
      </dgm:t>
    </dgm:pt>
    <dgm:pt modelId="{D987C596-1B53-4FD9-AB6B-6E58AEB7E2F9}" type="sibTrans" cxnId="{37D185B3-CC00-4DAB-9B52-2BE02F896500}">
      <dgm:prSet/>
      <dgm:spPr/>
      <dgm:t>
        <a:bodyPr/>
        <a:lstStyle/>
        <a:p>
          <a:endParaRPr lang="en-US"/>
        </a:p>
      </dgm:t>
    </dgm:pt>
    <dgm:pt modelId="{4B117006-5316-486B-8271-DFB0231C3A3B}">
      <dgm:prSet/>
      <dgm:spPr/>
      <dgm:t>
        <a:bodyPr/>
        <a:lstStyle/>
        <a:p>
          <a:r>
            <a:rPr lang="en-IN" dirty="0">
              <a:solidFill>
                <a:schemeClr val="bg1"/>
              </a:solidFill>
              <a:latin typeface="Century Schoolbook" pitchFamily="18" charset="0"/>
            </a:rPr>
            <a:t>Reuse</a:t>
          </a:r>
        </a:p>
      </dgm:t>
    </dgm:pt>
    <dgm:pt modelId="{BBF23891-0C8E-46A8-8F3C-F4DB238317B2}" type="parTrans" cxnId="{9F64D84B-7569-4426-865C-C9F6FD28BE99}">
      <dgm:prSet/>
      <dgm:spPr/>
      <dgm:t>
        <a:bodyPr/>
        <a:lstStyle/>
        <a:p>
          <a:endParaRPr lang="en-US"/>
        </a:p>
      </dgm:t>
    </dgm:pt>
    <dgm:pt modelId="{151505BD-F4C2-4860-B012-BB0DEF3C5EAE}" type="sibTrans" cxnId="{9F64D84B-7569-4426-865C-C9F6FD28BE99}">
      <dgm:prSet/>
      <dgm:spPr/>
      <dgm:t>
        <a:bodyPr/>
        <a:lstStyle/>
        <a:p>
          <a:endParaRPr lang="en-US"/>
        </a:p>
      </dgm:t>
    </dgm:pt>
    <dgm:pt modelId="{C28E7F42-B95C-4A97-B6B3-1C7511212ED5}">
      <dgm:prSet/>
      <dgm:spPr/>
      <dgm:t>
        <a:bodyPr/>
        <a:lstStyle/>
        <a:p>
          <a:r>
            <a:rPr lang="en-IN" dirty="0">
              <a:solidFill>
                <a:schemeClr val="bg1"/>
              </a:solidFill>
              <a:latin typeface="Century Schoolbook" pitchFamily="18" charset="0"/>
            </a:rPr>
            <a:t>Recover</a:t>
          </a:r>
        </a:p>
      </dgm:t>
    </dgm:pt>
    <dgm:pt modelId="{4ED66352-0260-4E4B-A881-00F8CC421185}" type="parTrans" cxnId="{0266C306-97A1-4285-9677-CC2EF5AF99E7}">
      <dgm:prSet/>
      <dgm:spPr/>
      <dgm:t>
        <a:bodyPr/>
        <a:lstStyle/>
        <a:p>
          <a:endParaRPr lang="en-US"/>
        </a:p>
      </dgm:t>
    </dgm:pt>
    <dgm:pt modelId="{CF5E7501-7919-470B-BC10-67EA4B7443AE}" type="sibTrans" cxnId="{0266C306-97A1-4285-9677-CC2EF5AF99E7}">
      <dgm:prSet/>
      <dgm:spPr/>
      <dgm:t>
        <a:bodyPr/>
        <a:lstStyle/>
        <a:p>
          <a:endParaRPr lang="en-US"/>
        </a:p>
      </dgm:t>
    </dgm:pt>
    <dgm:pt modelId="{FDAE1DC4-ECF7-4242-9E2C-C687FCA55C7E}">
      <dgm:prSet/>
      <dgm:spPr/>
      <dgm:t>
        <a:bodyPr/>
        <a:lstStyle/>
        <a:p>
          <a:r>
            <a:rPr lang="en-IN" dirty="0">
              <a:solidFill>
                <a:schemeClr val="bg1"/>
              </a:solidFill>
              <a:latin typeface="Century Schoolbook" pitchFamily="18" charset="0"/>
            </a:rPr>
            <a:t>Replace</a:t>
          </a:r>
        </a:p>
      </dgm:t>
    </dgm:pt>
    <dgm:pt modelId="{06AFCCFC-D45C-4FF4-99E2-7C233505FA2D}" type="parTrans" cxnId="{49553355-AC0E-4675-A181-084F8A407A1B}">
      <dgm:prSet/>
      <dgm:spPr/>
      <dgm:t>
        <a:bodyPr/>
        <a:lstStyle/>
        <a:p>
          <a:endParaRPr lang="en-US"/>
        </a:p>
      </dgm:t>
    </dgm:pt>
    <dgm:pt modelId="{113BC5F3-199E-4AB4-BB75-CC3C9C21F12B}" type="sibTrans" cxnId="{49553355-AC0E-4675-A181-084F8A407A1B}">
      <dgm:prSet/>
      <dgm:spPr/>
      <dgm:t>
        <a:bodyPr/>
        <a:lstStyle/>
        <a:p>
          <a:endParaRPr lang="en-US"/>
        </a:p>
      </dgm:t>
    </dgm:pt>
    <dgm:pt modelId="{BE200404-B157-4C04-8C82-086AD418B472}">
      <dgm:prSet/>
      <dgm:spPr/>
      <dgm:t>
        <a:bodyPr/>
        <a:lstStyle/>
        <a:p>
          <a:r>
            <a:rPr lang="en-IN" dirty="0">
              <a:solidFill>
                <a:schemeClr val="bg1"/>
              </a:solidFill>
              <a:latin typeface="Century Schoolbook" pitchFamily="18" charset="0"/>
            </a:rPr>
            <a:t>Recycle</a:t>
          </a:r>
        </a:p>
      </dgm:t>
    </dgm:pt>
    <dgm:pt modelId="{581AF06C-18C0-45E1-BBF4-8063A725D88B}" type="parTrans" cxnId="{AF1792B8-98DB-4329-BBA8-F70E2A1EED5B}">
      <dgm:prSet/>
      <dgm:spPr/>
      <dgm:t>
        <a:bodyPr/>
        <a:lstStyle/>
        <a:p>
          <a:endParaRPr lang="en-US"/>
        </a:p>
      </dgm:t>
    </dgm:pt>
    <dgm:pt modelId="{45FE719E-6537-4247-8188-461FCEE1AE27}" type="sibTrans" cxnId="{AF1792B8-98DB-4329-BBA8-F70E2A1EED5B}">
      <dgm:prSet/>
      <dgm:spPr/>
      <dgm:t>
        <a:bodyPr/>
        <a:lstStyle/>
        <a:p>
          <a:endParaRPr lang="en-US"/>
        </a:p>
      </dgm:t>
    </dgm:pt>
    <dgm:pt modelId="{14761BE2-EEC8-4828-9CBB-17C903A52D97}" type="pres">
      <dgm:prSet presAssocID="{2D932388-523C-4111-9293-FC64E796F885}" presName="composite" presStyleCnt="0">
        <dgm:presLayoutVars>
          <dgm:chMax val="1"/>
          <dgm:dir/>
          <dgm:resizeHandles val="exact"/>
        </dgm:presLayoutVars>
      </dgm:prSet>
      <dgm:spPr/>
    </dgm:pt>
    <dgm:pt modelId="{DA7DC1BD-5348-4CBB-AAA3-EDAFC4E7DA8C}" type="pres">
      <dgm:prSet presAssocID="{2D932388-523C-4111-9293-FC64E796F885}" presName="radial" presStyleCnt="0">
        <dgm:presLayoutVars>
          <dgm:animLvl val="ctr"/>
        </dgm:presLayoutVars>
      </dgm:prSet>
      <dgm:spPr/>
    </dgm:pt>
    <dgm:pt modelId="{C145F7AA-76C9-42AC-B91A-8332B49DCFB6}" type="pres">
      <dgm:prSet presAssocID="{C331F1E2-ADFE-468E-8DEA-F61D3D08B4D7}" presName="centerShape" presStyleLbl="vennNode1" presStyleIdx="0" presStyleCnt="6"/>
      <dgm:spPr/>
    </dgm:pt>
    <dgm:pt modelId="{0ACCCF2C-2619-4986-952D-49A7ABBABF06}" type="pres">
      <dgm:prSet presAssocID="{0448BB1E-7A4B-4ECD-B18E-AB2DE471ACE8}" presName="node" presStyleLbl="vennNode1" presStyleIdx="1" presStyleCnt="6">
        <dgm:presLayoutVars>
          <dgm:bulletEnabled val="1"/>
        </dgm:presLayoutVars>
      </dgm:prSet>
      <dgm:spPr/>
    </dgm:pt>
    <dgm:pt modelId="{CA999302-77E6-4524-85E2-E76162C45EE3}" type="pres">
      <dgm:prSet presAssocID="{4B117006-5316-486B-8271-DFB0231C3A3B}" presName="node" presStyleLbl="vennNode1" presStyleIdx="2" presStyleCnt="6">
        <dgm:presLayoutVars>
          <dgm:bulletEnabled val="1"/>
        </dgm:presLayoutVars>
      </dgm:prSet>
      <dgm:spPr/>
    </dgm:pt>
    <dgm:pt modelId="{A47C7E41-5704-4075-B9D7-737BA50AC819}" type="pres">
      <dgm:prSet presAssocID="{C28E7F42-B95C-4A97-B6B3-1C7511212ED5}" presName="node" presStyleLbl="vennNode1" presStyleIdx="3" presStyleCnt="6">
        <dgm:presLayoutVars>
          <dgm:bulletEnabled val="1"/>
        </dgm:presLayoutVars>
      </dgm:prSet>
      <dgm:spPr/>
    </dgm:pt>
    <dgm:pt modelId="{7B1D683F-6066-413D-986B-ECECE603ADCF}" type="pres">
      <dgm:prSet presAssocID="{FDAE1DC4-ECF7-4242-9E2C-C687FCA55C7E}" presName="node" presStyleLbl="vennNode1" presStyleIdx="4" presStyleCnt="6">
        <dgm:presLayoutVars>
          <dgm:bulletEnabled val="1"/>
        </dgm:presLayoutVars>
      </dgm:prSet>
      <dgm:spPr/>
    </dgm:pt>
    <dgm:pt modelId="{87BAAFF5-A80A-4A9E-B78A-AA661FF06EAE}" type="pres">
      <dgm:prSet presAssocID="{BE200404-B157-4C04-8C82-086AD418B472}" presName="node" presStyleLbl="vennNode1" presStyleIdx="5" presStyleCnt="6">
        <dgm:presLayoutVars>
          <dgm:bulletEnabled val="1"/>
        </dgm:presLayoutVars>
      </dgm:prSet>
      <dgm:spPr/>
    </dgm:pt>
  </dgm:ptLst>
  <dgm:cxnLst>
    <dgm:cxn modelId="{0266C306-97A1-4285-9677-CC2EF5AF99E7}" srcId="{C331F1E2-ADFE-468E-8DEA-F61D3D08B4D7}" destId="{C28E7F42-B95C-4A97-B6B3-1C7511212ED5}" srcOrd="2" destOrd="0" parTransId="{4ED66352-0260-4E4B-A881-00F8CC421185}" sibTransId="{CF5E7501-7919-470B-BC10-67EA4B7443AE}"/>
    <dgm:cxn modelId="{51080A0D-3328-4489-A3E6-ED20A58CC741}" type="presOf" srcId="{2D932388-523C-4111-9293-FC64E796F885}" destId="{14761BE2-EEC8-4828-9CBB-17C903A52D97}" srcOrd="0" destOrd="0" presId="urn:microsoft.com/office/officeart/2005/8/layout/radial3"/>
    <dgm:cxn modelId="{87EF0F15-186C-444D-95DA-E56D9C109B1F}" type="presOf" srcId="{4B117006-5316-486B-8271-DFB0231C3A3B}" destId="{CA999302-77E6-4524-85E2-E76162C45EE3}" srcOrd="0" destOrd="0" presId="urn:microsoft.com/office/officeart/2005/8/layout/radial3"/>
    <dgm:cxn modelId="{9F64D84B-7569-4426-865C-C9F6FD28BE99}" srcId="{C331F1E2-ADFE-468E-8DEA-F61D3D08B4D7}" destId="{4B117006-5316-486B-8271-DFB0231C3A3B}" srcOrd="1" destOrd="0" parTransId="{BBF23891-0C8E-46A8-8F3C-F4DB238317B2}" sibTransId="{151505BD-F4C2-4860-B012-BB0DEF3C5EAE}"/>
    <dgm:cxn modelId="{0E5C3051-D336-4DF9-8821-4A04CBFE29B4}" type="presOf" srcId="{C331F1E2-ADFE-468E-8DEA-F61D3D08B4D7}" destId="{C145F7AA-76C9-42AC-B91A-8332B49DCFB6}" srcOrd="0" destOrd="0" presId="urn:microsoft.com/office/officeart/2005/8/layout/radial3"/>
    <dgm:cxn modelId="{931E8551-363A-45E2-A74E-CCCCBC07ACB8}" type="presOf" srcId="{0448BB1E-7A4B-4ECD-B18E-AB2DE471ACE8}" destId="{0ACCCF2C-2619-4986-952D-49A7ABBABF06}" srcOrd="0" destOrd="0" presId="urn:microsoft.com/office/officeart/2005/8/layout/radial3"/>
    <dgm:cxn modelId="{49553355-AC0E-4675-A181-084F8A407A1B}" srcId="{C331F1E2-ADFE-468E-8DEA-F61D3D08B4D7}" destId="{FDAE1DC4-ECF7-4242-9E2C-C687FCA55C7E}" srcOrd="3" destOrd="0" parTransId="{06AFCCFC-D45C-4FF4-99E2-7C233505FA2D}" sibTransId="{113BC5F3-199E-4AB4-BB75-CC3C9C21F12B}"/>
    <dgm:cxn modelId="{4B5F7C76-880F-4CB7-9446-5002C7CF04C7}" srcId="{2D932388-523C-4111-9293-FC64E796F885}" destId="{C331F1E2-ADFE-468E-8DEA-F61D3D08B4D7}" srcOrd="0" destOrd="0" parTransId="{34DFF3BC-309E-48A3-AD32-A17C173CD165}" sibTransId="{D86073F8-26F3-4FBD-8957-6912D31CD2F1}"/>
    <dgm:cxn modelId="{54AA3E82-4F89-4CD7-97FB-836650BFE578}" type="presOf" srcId="{BE200404-B157-4C04-8C82-086AD418B472}" destId="{87BAAFF5-A80A-4A9E-B78A-AA661FF06EAE}" srcOrd="0" destOrd="0" presId="urn:microsoft.com/office/officeart/2005/8/layout/radial3"/>
    <dgm:cxn modelId="{23B03785-0E11-49AC-A830-741349FC35C5}" type="presOf" srcId="{FDAE1DC4-ECF7-4242-9E2C-C687FCA55C7E}" destId="{7B1D683F-6066-413D-986B-ECECE603ADCF}" srcOrd="0" destOrd="0" presId="urn:microsoft.com/office/officeart/2005/8/layout/radial3"/>
    <dgm:cxn modelId="{37D185B3-CC00-4DAB-9B52-2BE02F896500}" srcId="{C331F1E2-ADFE-468E-8DEA-F61D3D08B4D7}" destId="{0448BB1E-7A4B-4ECD-B18E-AB2DE471ACE8}" srcOrd="0" destOrd="0" parTransId="{A60AE503-ED9E-43EF-A155-E6ACA06D2A02}" sibTransId="{D987C596-1B53-4FD9-AB6B-6E58AEB7E2F9}"/>
    <dgm:cxn modelId="{AF1792B8-98DB-4329-BBA8-F70E2A1EED5B}" srcId="{C331F1E2-ADFE-468E-8DEA-F61D3D08B4D7}" destId="{BE200404-B157-4C04-8C82-086AD418B472}" srcOrd="4" destOrd="0" parTransId="{581AF06C-18C0-45E1-BBF4-8063A725D88B}" sibTransId="{45FE719E-6537-4247-8188-461FCEE1AE27}"/>
    <dgm:cxn modelId="{2B30F2CE-6765-4227-A4C8-E3C1F66C6BAF}" type="presOf" srcId="{C28E7F42-B95C-4A97-B6B3-1C7511212ED5}" destId="{A47C7E41-5704-4075-B9D7-737BA50AC819}" srcOrd="0" destOrd="0" presId="urn:microsoft.com/office/officeart/2005/8/layout/radial3"/>
    <dgm:cxn modelId="{F2DB3D2D-8930-4296-B3C4-85A10D89322F}" type="presParOf" srcId="{14761BE2-EEC8-4828-9CBB-17C903A52D97}" destId="{DA7DC1BD-5348-4CBB-AAA3-EDAFC4E7DA8C}" srcOrd="0" destOrd="0" presId="urn:microsoft.com/office/officeart/2005/8/layout/radial3"/>
    <dgm:cxn modelId="{6F1812DF-4E95-405E-85D1-6AF1AA6B8284}" type="presParOf" srcId="{DA7DC1BD-5348-4CBB-AAA3-EDAFC4E7DA8C}" destId="{C145F7AA-76C9-42AC-B91A-8332B49DCFB6}" srcOrd="0" destOrd="0" presId="urn:microsoft.com/office/officeart/2005/8/layout/radial3"/>
    <dgm:cxn modelId="{45398C1B-B76D-4EBE-B0D7-C03984CE5807}" type="presParOf" srcId="{DA7DC1BD-5348-4CBB-AAA3-EDAFC4E7DA8C}" destId="{0ACCCF2C-2619-4986-952D-49A7ABBABF06}" srcOrd="1" destOrd="0" presId="urn:microsoft.com/office/officeart/2005/8/layout/radial3"/>
    <dgm:cxn modelId="{04474050-AE20-425A-A0E0-CF53EEB36576}" type="presParOf" srcId="{DA7DC1BD-5348-4CBB-AAA3-EDAFC4E7DA8C}" destId="{CA999302-77E6-4524-85E2-E76162C45EE3}" srcOrd="2" destOrd="0" presId="urn:microsoft.com/office/officeart/2005/8/layout/radial3"/>
    <dgm:cxn modelId="{7AC3F71A-3DD2-49FA-AA99-D312AD68A15E}" type="presParOf" srcId="{DA7DC1BD-5348-4CBB-AAA3-EDAFC4E7DA8C}" destId="{A47C7E41-5704-4075-B9D7-737BA50AC819}" srcOrd="3" destOrd="0" presId="urn:microsoft.com/office/officeart/2005/8/layout/radial3"/>
    <dgm:cxn modelId="{8DAB777A-C48C-43A1-A20E-0487040829E8}" type="presParOf" srcId="{DA7DC1BD-5348-4CBB-AAA3-EDAFC4E7DA8C}" destId="{7B1D683F-6066-413D-986B-ECECE603ADCF}" srcOrd="4" destOrd="0" presId="urn:microsoft.com/office/officeart/2005/8/layout/radial3"/>
    <dgm:cxn modelId="{DF333D4C-5149-422C-95B2-076B17117FE9}" type="presParOf" srcId="{DA7DC1BD-5348-4CBB-AAA3-EDAFC4E7DA8C}" destId="{87BAAFF5-A80A-4A9E-B78A-AA661FF06EAE}" srcOrd="5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6D8AED7-3335-4A95-95C1-1A897149E5E3}" type="doc">
      <dgm:prSet loTypeId="urn:microsoft.com/office/officeart/2009/layout/CircleArrowProcess" loCatId="cycle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27C88A52-4C7F-42A3-859F-C5BF538E0428}">
      <dgm:prSet phldrT="[Text]" custT="1"/>
      <dgm:spPr/>
      <dgm:t>
        <a:bodyPr/>
        <a:lstStyle/>
        <a:p>
          <a:r>
            <a:rPr lang="en-IN" sz="2200" dirty="0">
              <a:solidFill>
                <a:schemeClr val="bg1"/>
              </a:solidFill>
              <a:latin typeface="Century Schoolbook" pitchFamily="18" charset="0"/>
            </a:rPr>
            <a:t>Fabric type </a:t>
          </a:r>
          <a:endParaRPr lang="en-US" sz="2200" dirty="0">
            <a:solidFill>
              <a:schemeClr val="bg1"/>
            </a:solidFill>
            <a:latin typeface="Century Schoolbook" pitchFamily="18" charset="0"/>
          </a:endParaRPr>
        </a:p>
      </dgm:t>
    </dgm:pt>
    <dgm:pt modelId="{12C7119A-7DA8-409C-ACF2-E10523E519A3}" type="parTrans" cxnId="{D66FEA1C-45B0-4653-A7D4-C128AE1C2996}">
      <dgm:prSet/>
      <dgm:spPr/>
      <dgm:t>
        <a:bodyPr/>
        <a:lstStyle/>
        <a:p>
          <a:endParaRPr lang="en-US">
            <a:latin typeface="Bookman Old Style" panose="02050604050505020204" pitchFamily="18" charset="0"/>
          </a:endParaRPr>
        </a:p>
      </dgm:t>
    </dgm:pt>
    <dgm:pt modelId="{FEC0D6A0-C513-4564-A6F4-E30D1E9ABEB2}" type="sibTrans" cxnId="{D66FEA1C-45B0-4653-A7D4-C128AE1C2996}">
      <dgm:prSet/>
      <dgm:spPr/>
      <dgm:t>
        <a:bodyPr/>
        <a:lstStyle/>
        <a:p>
          <a:endParaRPr lang="en-US">
            <a:latin typeface="Bookman Old Style" panose="02050604050505020204" pitchFamily="18" charset="0"/>
          </a:endParaRPr>
        </a:p>
      </dgm:t>
    </dgm:pt>
    <dgm:pt modelId="{596A39B4-C5E2-4F66-8991-AE280151A57B}">
      <dgm:prSet custT="1"/>
      <dgm:spPr/>
      <dgm:t>
        <a:bodyPr/>
        <a:lstStyle/>
        <a:p>
          <a:r>
            <a:rPr lang="en-IN" sz="2200" dirty="0">
              <a:solidFill>
                <a:schemeClr val="bg1"/>
              </a:solidFill>
              <a:latin typeface="Century Schoolbook" pitchFamily="18" charset="0"/>
            </a:rPr>
            <a:t>Fabric size </a:t>
          </a:r>
        </a:p>
      </dgm:t>
    </dgm:pt>
    <dgm:pt modelId="{64E6A610-DA9E-4705-B07E-69D1179C79D0}" type="parTrans" cxnId="{805711C5-211E-415A-852F-85986EFAB0F4}">
      <dgm:prSet/>
      <dgm:spPr/>
      <dgm:t>
        <a:bodyPr/>
        <a:lstStyle/>
        <a:p>
          <a:endParaRPr lang="en-US">
            <a:latin typeface="Bookman Old Style" panose="02050604050505020204" pitchFamily="18" charset="0"/>
          </a:endParaRPr>
        </a:p>
      </dgm:t>
    </dgm:pt>
    <dgm:pt modelId="{CBF11CFD-906F-4C56-B0F8-EC3E1252ADBA}" type="sibTrans" cxnId="{805711C5-211E-415A-852F-85986EFAB0F4}">
      <dgm:prSet/>
      <dgm:spPr/>
      <dgm:t>
        <a:bodyPr/>
        <a:lstStyle/>
        <a:p>
          <a:endParaRPr lang="en-US">
            <a:latin typeface="Bookman Old Style" panose="02050604050505020204" pitchFamily="18" charset="0"/>
          </a:endParaRPr>
        </a:p>
      </dgm:t>
    </dgm:pt>
    <dgm:pt modelId="{DD68AD30-FED4-4EE7-9910-1D2D0C577E81}">
      <dgm:prSet custT="1"/>
      <dgm:spPr/>
      <dgm:t>
        <a:bodyPr/>
        <a:lstStyle/>
        <a:p>
          <a:r>
            <a:rPr lang="en-IN" sz="2200" dirty="0">
              <a:solidFill>
                <a:schemeClr val="bg1"/>
              </a:solidFill>
              <a:latin typeface="Century Schoolbook" pitchFamily="18" charset="0"/>
            </a:rPr>
            <a:t>Fabric content </a:t>
          </a:r>
        </a:p>
      </dgm:t>
    </dgm:pt>
    <dgm:pt modelId="{265913F2-4D69-46BB-9E3F-953215D405F8}" type="parTrans" cxnId="{6E846200-DF59-4D29-AA4E-B2CD334EC402}">
      <dgm:prSet/>
      <dgm:spPr/>
      <dgm:t>
        <a:bodyPr/>
        <a:lstStyle/>
        <a:p>
          <a:endParaRPr lang="en-US">
            <a:latin typeface="Bookman Old Style" panose="02050604050505020204" pitchFamily="18" charset="0"/>
          </a:endParaRPr>
        </a:p>
      </dgm:t>
    </dgm:pt>
    <dgm:pt modelId="{EF0097A2-3B17-4FA4-971D-A8215B493CAB}" type="sibTrans" cxnId="{6E846200-DF59-4D29-AA4E-B2CD334EC402}">
      <dgm:prSet/>
      <dgm:spPr/>
      <dgm:t>
        <a:bodyPr/>
        <a:lstStyle/>
        <a:p>
          <a:endParaRPr lang="en-US">
            <a:latin typeface="Bookman Old Style" panose="02050604050505020204" pitchFamily="18" charset="0"/>
          </a:endParaRPr>
        </a:p>
      </dgm:t>
    </dgm:pt>
    <dgm:pt modelId="{F827CB59-E29D-4CC7-A341-86BBB4920ABC}">
      <dgm:prSet custT="1"/>
      <dgm:spPr/>
      <dgm:t>
        <a:bodyPr/>
        <a:lstStyle/>
        <a:p>
          <a:r>
            <a:rPr lang="en-IN" sz="2200" dirty="0">
              <a:solidFill>
                <a:schemeClr val="bg1"/>
              </a:solidFill>
              <a:latin typeface="Century Schoolbook" pitchFamily="18" charset="0"/>
            </a:rPr>
            <a:t>Fabric colour</a:t>
          </a:r>
        </a:p>
      </dgm:t>
    </dgm:pt>
    <dgm:pt modelId="{3791B316-C707-412B-96BB-80A21DD0FDB9}" type="parTrans" cxnId="{06FAAB70-2444-4BC1-8108-117849B1406E}">
      <dgm:prSet/>
      <dgm:spPr/>
      <dgm:t>
        <a:bodyPr/>
        <a:lstStyle/>
        <a:p>
          <a:endParaRPr lang="en-US">
            <a:latin typeface="Bookman Old Style" panose="02050604050505020204" pitchFamily="18" charset="0"/>
          </a:endParaRPr>
        </a:p>
      </dgm:t>
    </dgm:pt>
    <dgm:pt modelId="{67940E70-1262-4B22-BEEC-74627B6E716F}" type="sibTrans" cxnId="{06FAAB70-2444-4BC1-8108-117849B1406E}">
      <dgm:prSet/>
      <dgm:spPr/>
      <dgm:t>
        <a:bodyPr/>
        <a:lstStyle/>
        <a:p>
          <a:endParaRPr lang="en-US">
            <a:latin typeface="Bookman Old Style" panose="02050604050505020204" pitchFamily="18" charset="0"/>
          </a:endParaRPr>
        </a:p>
      </dgm:t>
    </dgm:pt>
    <dgm:pt modelId="{B16324A0-FF73-4264-9966-FE08756833C9}" type="pres">
      <dgm:prSet presAssocID="{D6D8AED7-3335-4A95-95C1-1A897149E5E3}" presName="Name0" presStyleCnt="0">
        <dgm:presLayoutVars>
          <dgm:chMax val="7"/>
          <dgm:chPref val="7"/>
          <dgm:dir/>
          <dgm:animLvl val="lvl"/>
        </dgm:presLayoutVars>
      </dgm:prSet>
      <dgm:spPr/>
    </dgm:pt>
    <dgm:pt modelId="{3E17E9EE-5DE6-40F3-A79D-113C4B7873E1}" type="pres">
      <dgm:prSet presAssocID="{27C88A52-4C7F-42A3-859F-C5BF538E0428}" presName="Accent1" presStyleCnt="0"/>
      <dgm:spPr/>
    </dgm:pt>
    <dgm:pt modelId="{A051C3C3-33FF-4946-B0BE-7DF070EFFE85}" type="pres">
      <dgm:prSet presAssocID="{27C88A52-4C7F-42A3-859F-C5BF538E0428}" presName="Accent" presStyleLbl="node1" presStyleIdx="0" presStyleCnt="4"/>
      <dgm:spPr/>
    </dgm:pt>
    <dgm:pt modelId="{77C1B7F0-DC0D-4503-ADE3-3EBC63C3C465}" type="pres">
      <dgm:prSet presAssocID="{27C88A52-4C7F-42A3-859F-C5BF538E0428}" presName="Parent1" presStyleLbl="revTx" presStyleIdx="0" presStyleCnt="4">
        <dgm:presLayoutVars>
          <dgm:chMax val="1"/>
          <dgm:chPref val="1"/>
          <dgm:bulletEnabled val="1"/>
        </dgm:presLayoutVars>
      </dgm:prSet>
      <dgm:spPr/>
    </dgm:pt>
    <dgm:pt modelId="{A8E28D7C-2A7D-43D5-946C-4A1B140F1C23}" type="pres">
      <dgm:prSet presAssocID="{596A39B4-C5E2-4F66-8991-AE280151A57B}" presName="Accent2" presStyleCnt="0"/>
      <dgm:spPr/>
    </dgm:pt>
    <dgm:pt modelId="{42E50261-D015-4243-9416-560F705929BA}" type="pres">
      <dgm:prSet presAssocID="{596A39B4-C5E2-4F66-8991-AE280151A57B}" presName="Accent" presStyleLbl="node1" presStyleIdx="1" presStyleCnt="4"/>
      <dgm:spPr/>
    </dgm:pt>
    <dgm:pt modelId="{6B8976F8-4AAA-4A45-99C9-2E0B734433E2}" type="pres">
      <dgm:prSet presAssocID="{596A39B4-C5E2-4F66-8991-AE280151A57B}" presName="Parent2" presStyleLbl="revTx" presStyleIdx="1" presStyleCnt="4">
        <dgm:presLayoutVars>
          <dgm:chMax val="1"/>
          <dgm:chPref val="1"/>
          <dgm:bulletEnabled val="1"/>
        </dgm:presLayoutVars>
      </dgm:prSet>
      <dgm:spPr/>
    </dgm:pt>
    <dgm:pt modelId="{D2407A8D-ED2E-4755-9D2E-E4724D546CE7}" type="pres">
      <dgm:prSet presAssocID="{DD68AD30-FED4-4EE7-9910-1D2D0C577E81}" presName="Accent3" presStyleCnt="0"/>
      <dgm:spPr/>
    </dgm:pt>
    <dgm:pt modelId="{1238CA2E-FFF1-4FD5-8541-C90E0FB1D996}" type="pres">
      <dgm:prSet presAssocID="{DD68AD30-FED4-4EE7-9910-1D2D0C577E81}" presName="Accent" presStyleLbl="node1" presStyleIdx="2" presStyleCnt="4"/>
      <dgm:spPr/>
    </dgm:pt>
    <dgm:pt modelId="{D20BAD9B-A21E-4158-97F9-18ADEEB957BD}" type="pres">
      <dgm:prSet presAssocID="{DD68AD30-FED4-4EE7-9910-1D2D0C577E81}" presName="Parent3" presStyleLbl="revTx" presStyleIdx="2" presStyleCnt="4">
        <dgm:presLayoutVars>
          <dgm:chMax val="1"/>
          <dgm:chPref val="1"/>
          <dgm:bulletEnabled val="1"/>
        </dgm:presLayoutVars>
      </dgm:prSet>
      <dgm:spPr/>
    </dgm:pt>
    <dgm:pt modelId="{FB22489E-DAA1-49D6-9B10-0E4C28836156}" type="pres">
      <dgm:prSet presAssocID="{F827CB59-E29D-4CC7-A341-86BBB4920ABC}" presName="Accent4" presStyleCnt="0"/>
      <dgm:spPr/>
    </dgm:pt>
    <dgm:pt modelId="{8DC51EBB-2B09-4A53-A7F9-E7B4B1A2ED2F}" type="pres">
      <dgm:prSet presAssocID="{F827CB59-E29D-4CC7-A341-86BBB4920ABC}" presName="Accent" presStyleLbl="node1" presStyleIdx="3" presStyleCnt="4"/>
      <dgm:spPr/>
    </dgm:pt>
    <dgm:pt modelId="{D6262AC5-B4C9-4334-8202-4240FB15212A}" type="pres">
      <dgm:prSet presAssocID="{F827CB59-E29D-4CC7-A341-86BBB4920ABC}" presName="Parent4" presStyleLbl="revTx" presStyleIdx="3" presStyleCnt="4">
        <dgm:presLayoutVars>
          <dgm:chMax val="1"/>
          <dgm:chPref val="1"/>
          <dgm:bulletEnabled val="1"/>
        </dgm:presLayoutVars>
      </dgm:prSet>
      <dgm:spPr/>
    </dgm:pt>
  </dgm:ptLst>
  <dgm:cxnLst>
    <dgm:cxn modelId="{6E846200-DF59-4D29-AA4E-B2CD334EC402}" srcId="{D6D8AED7-3335-4A95-95C1-1A897149E5E3}" destId="{DD68AD30-FED4-4EE7-9910-1D2D0C577E81}" srcOrd="2" destOrd="0" parTransId="{265913F2-4D69-46BB-9E3F-953215D405F8}" sibTransId="{EF0097A2-3B17-4FA4-971D-A8215B493CAB}"/>
    <dgm:cxn modelId="{F7C2910A-4B15-4FBE-9145-AA38142EC83A}" type="presOf" srcId="{27C88A52-4C7F-42A3-859F-C5BF538E0428}" destId="{77C1B7F0-DC0D-4503-ADE3-3EBC63C3C465}" srcOrd="0" destOrd="0" presId="urn:microsoft.com/office/officeart/2009/layout/CircleArrowProcess"/>
    <dgm:cxn modelId="{D66FEA1C-45B0-4653-A7D4-C128AE1C2996}" srcId="{D6D8AED7-3335-4A95-95C1-1A897149E5E3}" destId="{27C88A52-4C7F-42A3-859F-C5BF538E0428}" srcOrd="0" destOrd="0" parTransId="{12C7119A-7DA8-409C-ACF2-E10523E519A3}" sibTransId="{FEC0D6A0-C513-4564-A6F4-E30D1E9ABEB2}"/>
    <dgm:cxn modelId="{89CF9034-B898-4CED-B574-A4E5FE4F34D5}" type="presOf" srcId="{DD68AD30-FED4-4EE7-9910-1D2D0C577E81}" destId="{D20BAD9B-A21E-4158-97F9-18ADEEB957BD}" srcOrd="0" destOrd="0" presId="urn:microsoft.com/office/officeart/2009/layout/CircleArrowProcess"/>
    <dgm:cxn modelId="{BFB9953D-FD4B-4E55-B1C2-06324B76834F}" type="presOf" srcId="{D6D8AED7-3335-4A95-95C1-1A897149E5E3}" destId="{B16324A0-FF73-4264-9966-FE08756833C9}" srcOrd="0" destOrd="0" presId="urn:microsoft.com/office/officeart/2009/layout/CircleArrowProcess"/>
    <dgm:cxn modelId="{06FAAB70-2444-4BC1-8108-117849B1406E}" srcId="{D6D8AED7-3335-4A95-95C1-1A897149E5E3}" destId="{F827CB59-E29D-4CC7-A341-86BBB4920ABC}" srcOrd="3" destOrd="0" parTransId="{3791B316-C707-412B-96BB-80A21DD0FDB9}" sibTransId="{67940E70-1262-4B22-BEEC-74627B6E716F}"/>
    <dgm:cxn modelId="{12E5AE70-7661-48D4-8273-04C10157485F}" type="presOf" srcId="{F827CB59-E29D-4CC7-A341-86BBB4920ABC}" destId="{D6262AC5-B4C9-4334-8202-4240FB15212A}" srcOrd="0" destOrd="0" presId="urn:microsoft.com/office/officeart/2009/layout/CircleArrowProcess"/>
    <dgm:cxn modelId="{805711C5-211E-415A-852F-85986EFAB0F4}" srcId="{D6D8AED7-3335-4A95-95C1-1A897149E5E3}" destId="{596A39B4-C5E2-4F66-8991-AE280151A57B}" srcOrd="1" destOrd="0" parTransId="{64E6A610-DA9E-4705-B07E-69D1179C79D0}" sibTransId="{CBF11CFD-906F-4C56-B0F8-EC3E1252ADBA}"/>
    <dgm:cxn modelId="{9ECF09EA-612A-4086-97F9-C580168F91DF}" type="presOf" srcId="{596A39B4-C5E2-4F66-8991-AE280151A57B}" destId="{6B8976F8-4AAA-4A45-99C9-2E0B734433E2}" srcOrd="0" destOrd="0" presId="urn:microsoft.com/office/officeart/2009/layout/CircleArrowProcess"/>
    <dgm:cxn modelId="{140FFB68-6B0C-411E-B339-0EC3B80E2EAF}" type="presParOf" srcId="{B16324A0-FF73-4264-9966-FE08756833C9}" destId="{3E17E9EE-5DE6-40F3-A79D-113C4B7873E1}" srcOrd="0" destOrd="0" presId="urn:microsoft.com/office/officeart/2009/layout/CircleArrowProcess"/>
    <dgm:cxn modelId="{6106101F-5B05-4779-A39A-D6948907BF12}" type="presParOf" srcId="{3E17E9EE-5DE6-40F3-A79D-113C4B7873E1}" destId="{A051C3C3-33FF-4946-B0BE-7DF070EFFE85}" srcOrd="0" destOrd="0" presId="urn:microsoft.com/office/officeart/2009/layout/CircleArrowProcess"/>
    <dgm:cxn modelId="{82D4A45F-9777-4D17-AA2A-15F7423A7C8A}" type="presParOf" srcId="{B16324A0-FF73-4264-9966-FE08756833C9}" destId="{77C1B7F0-DC0D-4503-ADE3-3EBC63C3C465}" srcOrd="1" destOrd="0" presId="urn:microsoft.com/office/officeart/2009/layout/CircleArrowProcess"/>
    <dgm:cxn modelId="{35419C98-B22E-473A-B612-EF7593B2CC43}" type="presParOf" srcId="{B16324A0-FF73-4264-9966-FE08756833C9}" destId="{A8E28D7C-2A7D-43D5-946C-4A1B140F1C23}" srcOrd="2" destOrd="0" presId="urn:microsoft.com/office/officeart/2009/layout/CircleArrowProcess"/>
    <dgm:cxn modelId="{21AF901B-81FD-407C-9E14-9700F82933C8}" type="presParOf" srcId="{A8E28D7C-2A7D-43D5-946C-4A1B140F1C23}" destId="{42E50261-D015-4243-9416-560F705929BA}" srcOrd="0" destOrd="0" presId="urn:microsoft.com/office/officeart/2009/layout/CircleArrowProcess"/>
    <dgm:cxn modelId="{895B583E-98C5-4160-9356-3AFEF39DBFAC}" type="presParOf" srcId="{B16324A0-FF73-4264-9966-FE08756833C9}" destId="{6B8976F8-4AAA-4A45-99C9-2E0B734433E2}" srcOrd="3" destOrd="0" presId="urn:microsoft.com/office/officeart/2009/layout/CircleArrowProcess"/>
    <dgm:cxn modelId="{BFFF2BDE-DB5D-4C98-97C2-5BCB20AC16EB}" type="presParOf" srcId="{B16324A0-FF73-4264-9966-FE08756833C9}" destId="{D2407A8D-ED2E-4755-9D2E-E4724D546CE7}" srcOrd="4" destOrd="0" presId="urn:microsoft.com/office/officeart/2009/layout/CircleArrowProcess"/>
    <dgm:cxn modelId="{84E979DD-B9A2-4108-8CEC-BBBCB69B50A2}" type="presParOf" srcId="{D2407A8D-ED2E-4755-9D2E-E4724D546CE7}" destId="{1238CA2E-FFF1-4FD5-8541-C90E0FB1D996}" srcOrd="0" destOrd="0" presId="urn:microsoft.com/office/officeart/2009/layout/CircleArrowProcess"/>
    <dgm:cxn modelId="{6E839E82-01F2-41FC-A25A-4565143188C6}" type="presParOf" srcId="{B16324A0-FF73-4264-9966-FE08756833C9}" destId="{D20BAD9B-A21E-4158-97F9-18ADEEB957BD}" srcOrd="5" destOrd="0" presId="urn:microsoft.com/office/officeart/2009/layout/CircleArrowProcess"/>
    <dgm:cxn modelId="{590C7280-1A71-468F-94E9-D6ED328EE10F}" type="presParOf" srcId="{B16324A0-FF73-4264-9966-FE08756833C9}" destId="{FB22489E-DAA1-49D6-9B10-0E4C28836156}" srcOrd="6" destOrd="0" presId="urn:microsoft.com/office/officeart/2009/layout/CircleArrowProcess"/>
    <dgm:cxn modelId="{190AFB4F-2A83-4D91-B0CF-7A3E141205F9}" type="presParOf" srcId="{FB22489E-DAA1-49D6-9B10-0E4C28836156}" destId="{8DC51EBB-2B09-4A53-A7F9-E7B4B1A2ED2F}" srcOrd="0" destOrd="0" presId="urn:microsoft.com/office/officeart/2009/layout/CircleArrowProcess"/>
    <dgm:cxn modelId="{61EBBCB1-038C-4F4C-9D2A-2403345FB580}" type="presParOf" srcId="{B16324A0-FF73-4264-9966-FE08756833C9}" destId="{D6262AC5-B4C9-4334-8202-4240FB15212A}" srcOrd="7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7BA05BE-F0FD-4612-8D8D-419592BF9C8E}" type="doc">
      <dgm:prSet loTypeId="urn:microsoft.com/office/officeart/2005/8/layout/vList3#2" loCatId="list" qsTypeId="urn:microsoft.com/office/officeart/2005/8/quickstyle/simple4" qsCatId="simple" csTypeId="urn:microsoft.com/office/officeart/2005/8/colors/colorful4" csCatId="colorful" phldr="1"/>
      <dgm:spPr/>
    </dgm:pt>
    <dgm:pt modelId="{FB396FD4-DF10-483F-9CAB-52F39FF89C2F}">
      <dgm:prSet phldrT="[Text]" custT="1"/>
      <dgm:spPr/>
      <dgm:t>
        <a:bodyPr/>
        <a:lstStyle/>
        <a:p>
          <a:pPr algn="just"/>
          <a:r>
            <a:rPr lang="en-IN" sz="2400" dirty="0">
              <a:latin typeface="Century Schoolbook" pitchFamily="18" charset="0"/>
            </a:rPr>
            <a:t>The exchange reduces extra spending of the company for the disposal of wastes.</a:t>
          </a:r>
          <a:endParaRPr lang="en-US" sz="2400" dirty="0">
            <a:latin typeface="Century Schoolbook" pitchFamily="18" charset="0"/>
          </a:endParaRPr>
        </a:p>
      </dgm:t>
    </dgm:pt>
    <dgm:pt modelId="{DA8648EC-E85D-48DF-BC9C-7B251D1185BC}" type="parTrans" cxnId="{368012FB-E40C-4645-A8D0-10CBF5E21E45}">
      <dgm:prSet/>
      <dgm:spPr/>
      <dgm:t>
        <a:bodyPr/>
        <a:lstStyle/>
        <a:p>
          <a:endParaRPr lang="en-US"/>
        </a:p>
      </dgm:t>
    </dgm:pt>
    <dgm:pt modelId="{92E949D7-E912-4B11-B405-06C52E86A1CA}" type="sibTrans" cxnId="{368012FB-E40C-4645-A8D0-10CBF5E21E45}">
      <dgm:prSet/>
      <dgm:spPr/>
      <dgm:t>
        <a:bodyPr/>
        <a:lstStyle/>
        <a:p>
          <a:endParaRPr lang="en-US"/>
        </a:p>
      </dgm:t>
    </dgm:pt>
    <dgm:pt modelId="{F8441F86-854F-4BA3-AE53-B7CD76B5332A}">
      <dgm:prSet custT="1"/>
      <dgm:spPr/>
      <dgm:t>
        <a:bodyPr/>
        <a:lstStyle/>
        <a:p>
          <a:pPr algn="just"/>
          <a:r>
            <a:rPr lang="en-IN" sz="2400" dirty="0">
              <a:latin typeface="Century Schoolbook" pitchFamily="18" charset="0"/>
            </a:rPr>
            <a:t>Buying of these wastes by another company turn these into an investment.</a:t>
          </a:r>
        </a:p>
      </dgm:t>
    </dgm:pt>
    <dgm:pt modelId="{E45AE454-127A-45DC-A514-C716D6F53146}" type="parTrans" cxnId="{002512D9-6E5A-45A3-A46B-98828953CA87}">
      <dgm:prSet/>
      <dgm:spPr/>
      <dgm:t>
        <a:bodyPr/>
        <a:lstStyle/>
        <a:p>
          <a:endParaRPr lang="en-US"/>
        </a:p>
      </dgm:t>
    </dgm:pt>
    <dgm:pt modelId="{48FE8E39-5BF3-448F-9D18-9485EA507D20}" type="sibTrans" cxnId="{002512D9-6E5A-45A3-A46B-98828953CA87}">
      <dgm:prSet/>
      <dgm:spPr/>
      <dgm:t>
        <a:bodyPr/>
        <a:lstStyle/>
        <a:p>
          <a:endParaRPr lang="en-US"/>
        </a:p>
      </dgm:t>
    </dgm:pt>
    <dgm:pt modelId="{ACB82D3E-E8D4-4890-9608-CE1D1C7D7FD8}">
      <dgm:prSet custT="1"/>
      <dgm:spPr/>
      <dgm:t>
        <a:bodyPr/>
        <a:lstStyle/>
        <a:p>
          <a:pPr algn="just"/>
          <a:r>
            <a:rPr lang="en-IN" sz="2400" dirty="0">
              <a:latin typeface="Century Schoolbook" pitchFamily="18" charset="0"/>
            </a:rPr>
            <a:t>Financial burden due to storing these wastes is automatically eliminated.</a:t>
          </a:r>
        </a:p>
      </dgm:t>
    </dgm:pt>
    <dgm:pt modelId="{FE0D3904-603F-4B47-9049-7F3BB5A6394B}" type="parTrans" cxnId="{FE7B9393-2ECA-46C0-A666-6E200F328BD3}">
      <dgm:prSet/>
      <dgm:spPr/>
      <dgm:t>
        <a:bodyPr/>
        <a:lstStyle/>
        <a:p>
          <a:endParaRPr lang="en-US"/>
        </a:p>
      </dgm:t>
    </dgm:pt>
    <dgm:pt modelId="{8FC7E9AB-F438-41F5-9573-71A888FC8507}" type="sibTrans" cxnId="{FE7B9393-2ECA-46C0-A666-6E200F328BD3}">
      <dgm:prSet/>
      <dgm:spPr/>
      <dgm:t>
        <a:bodyPr/>
        <a:lstStyle/>
        <a:p>
          <a:endParaRPr lang="en-US"/>
        </a:p>
      </dgm:t>
    </dgm:pt>
    <dgm:pt modelId="{82D60EB4-E4A3-4EAA-BDC7-1263DA2BD7DD}">
      <dgm:prSet custT="1"/>
      <dgm:spPr/>
      <dgm:t>
        <a:bodyPr/>
        <a:lstStyle/>
        <a:p>
          <a:pPr algn="just"/>
          <a:r>
            <a:rPr lang="en-IN" sz="2400" dirty="0">
              <a:latin typeface="Century Schoolbook" pitchFamily="18" charset="0"/>
            </a:rPr>
            <a:t>Joining the exchange contributes to environmental protection initiatives.</a:t>
          </a:r>
        </a:p>
      </dgm:t>
    </dgm:pt>
    <dgm:pt modelId="{F6511077-07BD-4A8D-A1D7-AFF59C424451}" type="parTrans" cxnId="{2A7EBD8B-A971-4DB6-9BAA-958D06AA78E0}">
      <dgm:prSet/>
      <dgm:spPr/>
      <dgm:t>
        <a:bodyPr/>
        <a:lstStyle/>
        <a:p>
          <a:endParaRPr lang="en-US"/>
        </a:p>
      </dgm:t>
    </dgm:pt>
    <dgm:pt modelId="{403D739A-AE40-4EB6-9460-77D2D791B9B3}" type="sibTrans" cxnId="{2A7EBD8B-A971-4DB6-9BAA-958D06AA78E0}">
      <dgm:prSet/>
      <dgm:spPr/>
      <dgm:t>
        <a:bodyPr/>
        <a:lstStyle/>
        <a:p>
          <a:endParaRPr lang="en-US"/>
        </a:p>
      </dgm:t>
    </dgm:pt>
    <dgm:pt modelId="{17DE7A6B-02BC-4673-BBFC-0B30FF585B20}" type="pres">
      <dgm:prSet presAssocID="{57BA05BE-F0FD-4612-8D8D-419592BF9C8E}" presName="linearFlow" presStyleCnt="0">
        <dgm:presLayoutVars>
          <dgm:dir/>
          <dgm:resizeHandles val="exact"/>
        </dgm:presLayoutVars>
      </dgm:prSet>
      <dgm:spPr/>
    </dgm:pt>
    <dgm:pt modelId="{FAFA957C-D7A2-4467-81F4-AF82FDA1FA33}" type="pres">
      <dgm:prSet presAssocID="{FB396FD4-DF10-483F-9CAB-52F39FF89C2F}" presName="composite" presStyleCnt="0"/>
      <dgm:spPr/>
    </dgm:pt>
    <dgm:pt modelId="{AC0A8955-4E29-471B-8A43-327F78E065AF}" type="pres">
      <dgm:prSet presAssocID="{FB396FD4-DF10-483F-9CAB-52F39FF89C2F}" presName="imgShp" presStyleLbl="fgImgPlace1" presStyleIdx="0" presStyleCnt="4"/>
      <dgm:spPr>
        <a:noFill/>
        <a:ln>
          <a:noFill/>
        </a:ln>
      </dgm:spPr>
    </dgm:pt>
    <dgm:pt modelId="{502B02DB-3C86-4DE1-9A0D-93F364478A00}" type="pres">
      <dgm:prSet presAssocID="{FB396FD4-DF10-483F-9CAB-52F39FF89C2F}" presName="txShp" presStyleLbl="node1" presStyleIdx="0" presStyleCnt="4" custScaleX="115509" custLinFactNeighborX="2881">
        <dgm:presLayoutVars>
          <dgm:bulletEnabled val="1"/>
        </dgm:presLayoutVars>
      </dgm:prSet>
      <dgm:spPr/>
    </dgm:pt>
    <dgm:pt modelId="{63D41AED-C2D1-443E-BB01-6D63AD726A40}" type="pres">
      <dgm:prSet presAssocID="{92E949D7-E912-4B11-B405-06C52E86A1CA}" presName="spacing" presStyleCnt="0"/>
      <dgm:spPr/>
    </dgm:pt>
    <dgm:pt modelId="{DB37FDCA-D92E-46BC-8B53-929702F5D8E9}" type="pres">
      <dgm:prSet presAssocID="{F8441F86-854F-4BA3-AE53-B7CD76B5332A}" presName="composite" presStyleCnt="0"/>
      <dgm:spPr/>
    </dgm:pt>
    <dgm:pt modelId="{8EA12419-E401-4419-B5FD-19FC7C8B55D7}" type="pres">
      <dgm:prSet presAssocID="{F8441F86-854F-4BA3-AE53-B7CD76B5332A}" presName="imgShp" presStyleLbl="fgImgPlace1" presStyleIdx="1" presStyleCnt="4"/>
      <dgm:spPr>
        <a:noFill/>
        <a:ln>
          <a:noFill/>
        </a:ln>
      </dgm:spPr>
    </dgm:pt>
    <dgm:pt modelId="{7D7F6C38-2185-4475-909A-0757F4819A08}" type="pres">
      <dgm:prSet presAssocID="{F8441F86-854F-4BA3-AE53-B7CD76B5332A}" presName="txShp" presStyleLbl="node1" presStyleIdx="1" presStyleCnt="4" custScaleX="115509" custLinFactNeighborX="2881">
        <dgm:presLayoutVars>
          <dgm:bulletEnabled val="1"/>
        </dgm:presLayoutVars>
      </dgm:prSet>
      <dgm:spPr/>
    </dgm:pt>
    <dgm:pt modelId="{6107FCFF-6D65-4824-AA0A-AC3E5530E1BB}" type="pres">
      <dgm:prSet presAssocID="{48FE8E39-5BF3-448F-9D18-9485EA507D20}" presName="spacing" presStyleCnt="0"/>
      <dgm:spPr/>
    </dgm:pt>
    <dgm:pt modelId="{22EA48CE-5C06-4514-B094-9639E3B6D4E8}" type="pres">
      <dgm:prSet presAssocID="{ACB82D3E-E8D4-4890-9608-CE1D1C7D7FD8}" presName="composite" presStyleCnt="0"/>
      <dgm:spPr/>
    </dgm:pt>
    <dgm:pt modelId="{84F59AF4-A73D-4E57-8A63-D723D2A49BFD}" type="pres">
      <dgm:prSet presAssocID="{ACB82D3E-E8D4-4890-9608-CE1D1C7D7FD8}" presName="imgShp" presStyleLbl="fgImgPlace1" presStyleIdx="2" presStyleCnt="4"/>
      <dgm:spPr>
        <a:noFill/>
        <a:ln>
          <a:noFill/>
        </a:ln>
      </dgm:spPr>
    </dgm:pt>
    <dgm:pt modelId="{93E00922-87A6-45B2-8559-A52E83F0B89D}" type="pres">
      <dgm:prSet presAssocID="{ACB82D3E-E8D4-4890-9608-CE1D1C7D7FD8}" presName="txShp" presStyleLbl="node1" presStyleIdx="2" presStyleCnt="4" custScaleX="115509" custLinFactNeighborX="2881">
        <dgm:presLayoutVars>
          <dgm:bulletEnabled val="1"/>
        </dgm:presLayoutVars>
      </dgm:prSet>
      <dgm:spPr/>
    </dgm:pt>
    <dgm:pt modelId="{E5EE931C-93C4-4096-804C-FBBE9F0757B4}" type="pres">
      <dgm:prSet presAssocID="{8FC7E9AB-F438-41F5-9573-71A888FC8507}" presName="spacing" presStyleCnt="0"/>
      <dgm:spPr/>
    </dgm:pt>
    <dgm:pt modelId="{3693DF33-AD7A-43A6-A757-E816C176CA89}" type="pres">
      <dgm:prSet presAssocID="{82D60EB4-E4A3-4EAA-BDC7-1263DA2BD7DD}" presName="composite" presStyleCnt="0"/>
      <dgm:spPr/>
    </dgm:pt>
    <dgm:pt modelId="{4D0F262A-8FDA-4C5E-8749-CAD512D584E6}" type="pres">
      <dgm:prSet presAssocID="{82D60EB4-E4A3-4EAA-BDC7-1263DA2BD7DD}" presName="imgShp" presStyleLbl="fgImgPlace1" presStyleIdx="3" presStyleCnt="4"/>
      <dgm:spPr>
        <a:noFill/>
        <a:ln>
          <a:noFill/>
        </a:ln>
      </dgm:spPr>
    </dgm:pt>
    <dgm:pt modelId="{A10585A8-0E58-4D3F-A86D-5B30D368918A}" type="pres">
      <dgm:prSet presAssocID="{82D60EB4-E4A3-4EAA-BDC7-1263DA2BD7DD}" presName="txShp" presStyleLbl="node1" presStyleIdx="3" presStyleCnt="4" custScaleX="115509" custLinFactNeighborX="2881">
        <dgm:presLayoutVars>
          <dgm:bulletEnabled val="1"/>
        </dgm:presLayoutVars>
      </dgm:prSet>
      <dgm:spPr/>
    </dgm:pt>
  </dgm:ptLst>
  <dgm:cxnLst>
    <dgm:cxn modelId="{27BE6805-5DAB-465D-B03C-4ADDCFC4A936}" type="presOf" srcId="{82D60EB4-E4A3-4EAA-BDC7-1263DA2BD7DD}" destId="{A10585A8-0E58-4D3F-A86D-5B30D368918A}" srcOrd="0" destOrd="0" presId="urn:microsoft.com/office/officeart/2005/8/layout/vList3#2"/>
    <dgm:cxn modelId="{05F8AD22-1ACD-49D3-B332-65458BF7125F}" type="presOf" srcId="{ACB82D3E-E8D4-4890-9608-CE1D1C7D7FD8}" destId="{93E00922-87A6-45B2-8559-A52E83F0B89D}" srcOrd="0" destOrd="0" presId="urn:microsoft.com/office/officeart/2005/8/layout/vList3#2"/>
    <dgm:cxn modelId="{02304F32-4269-4704-A7C9-12D25907D172}" type="presOf" srcId="{FB396FD4-DF10-483F-9CAB-52F39FF89C2F}" destId="{502B02DB-3C86-4DE1-9A0D-93F364478A00}" srcOrd="0" destOrd="0" presId="urn:microsoft.com/office/officeart/2005/8/layout/vList3#2"/>
    <dgm:cxn modelId="{B53D8B63-8B9C-4710-806B-CEC585E40CB4}" type="presOf" srcId="{F8441F86-854F-4BA3-AE53-B7CD76B5332A}" destId="{7D7F6C38-2185-4475-909A-0757F4819A08}" srcOrd="0" destOrd="0" presId="urn:microsoft.com/office/officeart/2005/8/layout/vList3#2"/>
    <dgm:cxn modelId="{2A7EBD8B-A971-4DB6-9BAA-958D06AA78E0}" srcId="{57BA05BE-F0FD-4612-8D8D-419592BF9C8E}" destId="{82D60EB4-E4A3-4EAA-BDC7-1263DA2BD7DD}" srcOrd="3" destOrd="0" parTransId="{F6511077-07BD-4A8D-A1D7-AFF59C424451}" sibTransId="{403D739A-AE40-4EB6-9460-77D2D791B9B3}"/>
    <dgm:cxn modelId="{FE7B9393-2ECA-46C0-A666-6E200F328BD3}" srcId="{57BA05BE-F0FD-4612-8D8D-419592BF9C8E}" destId="{ACB82D3E-E8D4-4890-9608-CE1D1C7D7FD8}" srcOrd="2" destOrd="0" parTransId="{FE0D3904-603F-4B47-9049-7F3BB5A6394B}" sibTransId="{8FC7E9AB-F438-41F5-9573-71A888FC8507}"/>
    <dgm:cxn modelId="{4800A094-9FFD-4A39-82EF-60CD2D879511}" type="presOf" srcId="{57BA05BE-F0FD-4612-8D8D-419592BF9C8E}" destId="{17DE7A6B-02BC-4673-BBFC-0B30FF585B20}" srcOrd="0" destOrd="0" presId="urn:microsoft.com/office/officeart/2005/8/layout/vList3#2"/>
    <dgm:cxn modelId="{002512D9-6E5A-45A3-A46B-98828953CA87}" srcId="{57BA05BE-F0FD-4612-8D8D-419592BF9C8E}" destId="{F8441F86-854F-4BA3-AE53-B7CD76B5332A}" srcOrd="1" destOrd="0" parTransId="{E45AE454-127A-45DC-A514-C716D6F53146}" sibTransId="{48FE8E39-5BF3-448F-9D18-9485EA507D20}"/>
    <dgm:cxn modelId="{368012FB-E40C-4645-A8D0-10CBF5E21E45}" srcId="{57BA05BE-F0FD-4612-8D8D-419592BF9C8E}" destId="{FB396FD4-DF10-483F-9CAB-52F39FF89C2F}" srcOrd="0" destOrd="0" parTransId="{DA8648EC-E85D-48DF-BC9C-7B251D1185BC}" sibTransId="{92E949D7-E912-4B11-B405-06C52E86A1CA}"/>
    <dgm:cxn modelId="{100155EB-C8BC-4C88-9470-02516780B191}" type="presParOf" srcId="{17DE7A6B-02BC-4673-BBFC-0B30FF585B20}" destId="{FAFA957C-D7A2-4467-81F4-AF82FDA1FA33}" srcOrd="0" destOrd="0" presId="urn:microsoft.com/office/officeart/2005/8/layout/vList3#2"/>
    <dgm:cxn modelId="{DA4FEE0B-C6D1-42CF-AD6D-64791B2099B4}" type="presParOf" srcId="{FAFA957C-D7A2-4467-81F4-AF82FDA1FA33}" destId="{AC0A8955-4E29-471B-8A43-327F78E065AF}" srcOrd="0" destOrd="0" presId="urn:microsoft.com/office/officeart/2005/8/layout/vList3#2"/>
    <dgm:cxn modelId="{D6032A9C-E49A-4D61-924C-1E9E15A8232B}" type="presParOf" srcId="{FAFA957C-D7A2-4467-81F4-AF82FDA1FA33}" destId="{502B02DB-3C86-4DE1-9A0D-93F364478A00}" srcOrd="1" destOrd="0" presId="urn:microsoft.com/office/officeart/2005/8/layout/vList3#2"/>
    <dgm:cxn modelId="{EBB6879C-C6A7-4F3C-A22E-DDF44B69177E}" type="presParOf" srcId="{17DE7A6B-02BC-4673-BBFC-0B30FF585B20}" destId="{63D41AED-C2D1-443E-BB01-6D63AD726A40}" srcOrd="1" destOrd="0" presId="urn:microsoft.com/office/officeart/2005/8/layout/vList3#2"/>
    <dgm:cxn modelId="{39404714-13FE-4A68-B722-22BFD02222D2}" type="presParOf" srcId="{17DE7A6B-02BC-4673-BBFC-0B30FF585B20}" destId="{DB37FDCA-D92E-46BC-8B53-929702F5D8E9}" srcOrd="2" destOrd="0" presId="urn:microsoft.com/office/officeart/2005/8/layout/vList3#2"/>
    <dgm:cxn modelId="{E60978D2-332E-471C-AA0B-75E2F85DA7A8}" type="presParOf" srcId="{DB37FDCA-D92E-46BC-8B53-929702F5D8E9}" destId="{8EA12419-E401-4419-B5FD-19FC7C8B55D7}" srcOrd="0" destOrd="0" presId="urn:microsoft.com/office/officeart/2005/8/layout/vList3#2"/>
    <dgm:cxn modelId="{B729795E-5089-4F44-A593-5E1B9BDF419E}" type="presParOf" srcId="{DB37FDCA-D92E-46BC-8B53-929702F5D8E9}" destId="{7D7F6C38-2185-4475-909A-0757F4819A08}" srcOrd="1" destOrd="0" presId="urn:microsoft.com/office/officeart/2005/8/layout/vList3#2"/>
    <dgm:cxn modelId="{C1C2C00C-D971-43F8-A469-02E254FAFE8C}" type="presParOf" srcId="{17DE7A6B-02BC-4673-BBFC-0B30FF585B20}" destId="{6107FCFF-6D65-4824-AA0A-AC3E5530E1BB}" srcOrd="3" destOrd="0" presId="urn:microsoft.com/office/officeart/2005/8/layout/vList3#2"/>
    <dgm:cxn modelId="{84D1413E-3F56-47E9-A880-C36401025D93}" type="presParOf" srcId="{17DE7A6B-02BC-4673-BBFC-0B30FF585B20}" destId="{22EA48CE-5C06-4514-B094-9639E3B6D4E8}" srcOrd="4" destOrd="0" presId="urn:microsoft.com/office/officeart/2005/8/layout/vList3#2"/>
    <dgm:cxn modelId="{9A956CD6-BC74-43F3-8DE8-DF2A1CB4A66F}" type="presParOf" srcId="{22EA48CE-5C06-4514-B094-9639E3B6D4E8}" destId="{84F59AF4-A73D-4E57-8A63-D723D2A49BFD}" srcOrd="0" destOrd="0" presId="urn:microsoft.com/office/officeart/2005/8/layout/vList3#2"/>
    <dgm:cxn modelId="{A09856C8-DEEA-430C-AC2E-230CED6C0691}" type="presParOf" srcId="{22EA48CE-5C06-4514-B094-9639E3B6D4E8}" destId="{93E00922-87A6-45B2-8559-A52E83F0B89D}" srcOrd="1" destOrd="0" presId="urn:microsoft.com/office/officeart/2005/8/layout/vList3#2"/>
    <dgm:cxn modelId="{EC3AC2B6-D4BC-4F5E-AD74-91B4DFA0C970}" type="presParOf" srcId="{17DE7A6B-02BC-4673-BBFC-0B30FF585B20}" destId="{E5EE931C-93C4-4096-804C-FBBE9F0757B4}" srcOrd="5" destOrd="0" presId="urn:microsoft.com/office/officeart/2005/8/layout/vList3#2"/>
    <dgm:cxn modelId="{9FBE8F54-1FD8-4CB6-B93B-3977FC2E753A}" type="presParOf" srcId="{17DE7A6B-02BC-4673-BBFC-0B30FF585B20}" destId="{3693DF33-AD7A-43A6-A757-E816C176CA89}" srcOrd="6" destOrd="0" presId="urn:microsoft.com/office/officeart/2005/8/layout/vList3#2"/>
    <dgm:cxn modelId="{D0EDEFEA-27E9-41BF-8472-F4B643213575}" type="presParOf" srcId="{3693DF33-AD7A-43A6-A757-E816C176CA89}" destId="{4D0F262A-8FDA-4C5E-8749-CAD512D584E6}" srcOrd="0" destOrd="0" presId="urn:microsoft.com/office/officeart/2005/8/layout/vList3#2"/>
    <dgm:cxn modelId="{4B49BAA9-92EC-4C6E-833F-C1C482E9FA14}" type="presParOf" srcId="{3693DF33-AD7A-43A6-A757-E816C176CA89}" destId="{A10585A8-0E58-4D3F-A86D-5B30D368918A}" srcOrd="1" destOrd="0" presId="urn:microsoft.com/office/officeart/2005/8/layout/vList3#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F052249-14A8-4E81-A92D-4288B0B69D4F}" type="doc">
      <dgm:prSet loTypeId="urn:microsoft.com/office/officeart/2005/8/layout/default#1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55CEC6F4-FBA7-42DC-82F7-D00D268CFAFF}">
      <dgm:prSet phldrT="[Text]" custT="1"/>
      <dgm:spPr/>
      <dgm:t>
        <a:bodyPr/>
        <a:lstStyle/>
        <a:p>
          <a:r>
            <a:rPr lang="en-IN" sz="2800" dirty="0">
              <a:latin typeface="Century Schoolbook" pitchFamily="18" charset="0"/>
            </a:rPr>
            <a:t>Type and composition of the waste material</a:t>
          </a:r>
          <a:endParaRPr lang="en-US" sz="2800" dirty="0">
            <a:latin typeface="Century Schoolbook" pitchFamily="18" charset="0"/>
          </a:endParaRPr>
        </a:p>
      </dgm:t>
    </dgm:pt>
    <dgm:pt modelId="{D655C279-3FFD-4922-92F1-80A1ACD56436}" type="parTrans" cxnId="{8A1DC6DE-A089-4FCB-9B5C-44D29C4643C4}">
      <dgm:prSet/>
      <dgm:spPr/>
      <dgm:t>
        <a:bodyPr/>
        <a:lstStyle/>
        <a:p>
          <a:endParaRPr lang="en-US"/>
        </a:p>
      </dgm:t>
    </dgm:pt>
    <dgm:pt modelId="{46CF6219-C770-4E7F-8D28-4E6AF9FAD38F}" type="sibTrans" cxnId="{8A1DC6DE-A089-4FCB-9B5C-44D29C4643C4}">
      <dgm:prSet/>
      <dgm:spPr/>
      <dgm:t>
        <a:bodyPr/>
        <a:lstStyle/>
        <a:p>
          <a:endParaRPr lang="en-US"/>
        </a:p>
      </dgm:t>
    </dgm:pt>
    <dgm:pt modelId="{ACF5848C-CE98-4206-B0AC-49B4154D5DD0}">
      <dgm:prSet custT="1"/>
      <dgm:spPr/>
      <dgm:t>
        <a:bodyPr/>
        <a:lstStyle/>
        <a:p>
          <a:r>
            <a:rPr lang="en-IN" sz="2800" dirty="0">
              <a:latin typeface="Century Schoolbook" pitchFamily="18" charset="0"/>
            </a:rPr>
            <a:t>Possible pollution data</a:t>
          </a:r>
        </a:p>
      </dgm:t>
    </dgm:pt>
    <dgm:pt modelId="{CFE8FCFE-E4F6-4F33-97A9-D0E3F58B7768}" type="parTrans" cxnId="{527BFB04-ACF9-44C7-9E8A-18C4EA275D11}">
      <dgm:prSet/>
      <dgm:spPr/>
      <dgm:t>
        <a:bodyPr/>
        <a:lstStyle/>
        <a:p>
          <a:endParaRPr lang="en-US"/>
        </a:p>
      </dgm:t>
    </dgm:pt>
    <dgm:pt modelId="{41D50307-FF9C-4173-AEDC-EDCA67B7B436}" type="sibTrans" cxnId="{527BFB04-ACF9-44C7-9E8A-18C4EA275D11}">
      <dgm:prSet/>
      <dgm:spPr/>
      <dgm:t>
        <a:bodyPr/>
        <a:lstStyle/>
        <a:p>
          <a:endParaRPr lang="en-US"/>
        </a:p>
      </dgm:t>
    </dgm:pt>
    <dgm:pt modelId="{90691120-EAF7-4A60-97F6-EA706E6DA4F7}">
      <dgm:prSet custT="1"/>
      <dgm:spPr/>
      <dgm:t>
        <a:bodyPr/>
        <a:lstStyle/>
        <a:p>
          <a:r>
            <a:rPr lang="en-IN" sz="2800" dirty="0">
              <a:latin typeface="Century Schoolbook" pitchFamily="18" charset="0"/>
            </a:rPr>
            <a:t>Frequency of waste generation</a:t>
          </a:r>
        </a:p>
      </dgm:t>
    </dgm:pt>
    <dgm:pt modelId="{D6BD4C82-3B0F-4FEF-8150-8C6550DD8C3C}" type="parTrans" cxnId="{38A16882-1416-4BBA-A5F1-1E8CE723149F}">
      <dgm:prSet/>
      <dgm:spPr/>
      <dgm:t>
        <a:bodyPr/>
        <a:lstStyle/>
        <a:p>
          <a:endParaRPr lang="en-US"/>
        </a:p>
      </dgm:t>
    </dgm:pt>
    <dgm:pt modelId="{8C963C2D-B645-4E65-B89B-2CD6826D1A76}" type="sibTrans" cxnId="{38A16882-1416-4BBA-A5F1-1E8CE723149F}">
      <dgm:prSet/>
      <dgm:spPr/>
      <dgm:t>
        <a:bodyPr/>
        <a:lstStyle/>
        <a:p>
          <a:endParaRPr lang="en-US"/>
        </a:p>
      </dgm:t>
    </dgm:pt>
    <dgm:pt modelId="{891CE7C4-0866-4FF7-8122-0097E590A39D}">
      <dgm:prSet custT="1"/>
      <dgm:spPr/>
      <dgm:t>
        <a:bodyPr/>
        <a:lstStyle/>
        <a:p>
          <a:r>
            <a:rPr lang="en-IN" sz="2800" dirty="0">
              <a:latin typeface="Century Schoolbook" pitchFamily="18" charset="0"/>
            </a:rPr>
            <a:t>Quantity</a:t>
          </a:r>
        </a:p>
      </dgm:t>
    </dgm:pt>
    <dgm:pt modelId="{BE775FA9-4D34-40AA-A896-194F56DD1FC3}" type="parTrans" cxnId="{48256FA2-FCB1-4A76-A3B6-415CB40A860E}">
      <dgm:prSet/>
      <dgm:spPr/>
      <dgm:t>
        <a:bodyPr/>
        <a:lstStyle/>
        <a:p>
          <a:endParaRPr lang="en-US"/>
        </a:p>
      </dgm:t>
    </dgm:pt>
    <dgm:pt modelId="{6A4E0076-368C-4D8C-8060-DED16F419568}" type="sibTrans" cxnId="{48256FA2-FCB1-4A76-A3B6-415CB40A860E}">
      <dgm:prSet/>
      <dgm:spPr/>
      <dgm:t>
        <a:bodyPr/>
        <a:lstStyle/>
        <a:p>
          <a:endParaRPr lang="en-US"/>
        </a:p>
      </dgm:t>
    </dgm:pt>
    <dgm:pt modelId="{07AF82C0-DAC7-4A91-B840-ABB28134C835}">
      <dgm:prSet custT="1"/>
      <dgm:spPr/>
      <dgm:t>
        <a:bodyPr/>
        <a:lstStyle/>
        <a:p>
          <a:r>
            <a:rPr lang="en-IN" sz="2800" dirty="0">
              <a:latin typeface="Century Schoolbook" pitchFamily="18" charset="0"/>
            </a:rPr>
            <a:t>Form of shipment</a:t>
          </a:r>
        </a:p>
      </dgm:t>
    </dgm:pt>
    <dgm:pt modelId="{05315D5D-059D-4F41-94EF-E01ED8739CA9}" type="parTrans" cxnId="{4F23B326-F2A3-4825-B9B8-794CA9DE1D35}">
      <dgm:prSet/>
      <dgm:spPr/>
      <dgm:t>
        <a:bodyPr/>
        <a:lstStyle/>
        <a:p>
          <a:endParaRPr lang="en-US"/>
        </a:p>
      </dgm:t>
    </dgm:pt>
    <dgm:pt modelId="{B2C631D7-6393-4CA6-8A43-C964D4E9F42B}" type="sibTrans" cxnId="{4F23B326-F2A3-4825-B9B8-794CA9DE1D35}">
      <dgm:prSet/>
      <dgm:spPr/>
      <dgm:t>
        <a:bodyPr/>
        <a:lstStyle/>
        <a:p>
          <a:endParaRPr lang="en-US"/>
        </a:p>
      </dgm:t>
    </dgm:pt>
    <dgm:pt modelId="{C86C15AD-3304-4252-B691-15A5923C45F1}">
      <dgm:prSet custT="1"/>
      <dgm:spPr/>
      <dgm:t>
        <a:bodyPr/>
        <a:lstStyle/>
        <a:p>
          <a:r>
            <a:rPr lang="en-IN" sz="2800" dirty="0">
              <a:latin typeface="Century Schoolbook" pitchFamily="18" charset="0"/>
            </a:rPr>
            <a:t>Type of packaging</a:t>
          </a:r>
        </a:p>
      </dgm:t>
    </dgm:pt>
    <dgm:pt modelId="{E0FE7BE1-3D19-41A6-9AF3-691A795F92BB}" type="parTrans" cxnId="{B32222CE-7BB8-41CC-A105-9104772C72FA}">
      <dgm:prSet/>
      <dgm:spPr/>
      <dgm:t>
        <a:bodyPr/>
        <a:lstStyle/>
        <a:p>
          <a:endParaRPr lang="en-US"/>
        </a:p>
      </dgm:t>
    </dgm:pt>
    <dgm:pt modelId="{102CE464-4395-4ED6-A05D-21F1D025A0C7}" type="sibTrans" cxnId="{B32222CE-7BB8-41CC-A105-9104772C72FA}">
      <dgm:prSet/>
      <dgm:spPr/>
      <dgm:t>
        <a:bodyPr/>
        <a:lstStyle/>
        <a:p>
          <a:endParaRPr lang="en-US"/>
        </a:p>
      </dgm:t>
    </dgm:pt>
    <dgm:pt modelId="{93273990-FEB5-4DE2-AD7C-1002D6611786}" type="pres">
      <dgm:prSet presAssocID="{FF052249-14A8-4E81-A92D-4288B0B69D4F}" presName="diagram" presStyleCnt="0">
        <dgm:presLayoutVars>
          <dgm:dir/>
          <dgm:resizeHandles val="exact"/>
        </dgm:presLayoutVars>
      </dgm:prSet>
      <dgm:spPr/>
    </dgm:pt>
    <dgm:pt modelId="{99CA2867-12DD-47D7-82B3-D32C442EF17B}" type="pres">
      <dgm:prSet presAssocID="{55CEC6F4-FBA7-42DC-82F7-D00D268CFAFF}" presName="node" presStyleLbl="node1" presStyleIdx="0" presStyleCnt="6">
        <dgm:presLayoutVars>
          <dgm:bulletEnabled val="1"/>
        </dgm:presLayoutVars>
      </dgm:prSet>
      <dgm:spPr/>
    </dgm:pt>
    <dgm:pt modelId="{F620F564-464B-400B-B3F6-36FA9D2B0A66}" type="pres">
      <dgm:prSet presAssocID="{46CF6219-C770-4E7F-8D28-4E6AF9FAD38F}" presName="sibTrans" presStyleCnt="0"/>
      <dgm:spPr/>
    </dgm:pt>
    <dgm:pt modelId="{3DEA6FC5-3CEF-453D-9CCD-13DD31983428}" type="pres">
      <dgm:prSet presAssocID="{ACF5848C-CE98-4206-B0AC-49B4154D5DD0}" presName="node" presStyleLbl="node1" presStyleIdx="1" presStyleCnt="6">
        <dgm:presLayoutVars>
          <dgm:bulletEnabled val="1"/>
        </dgm:presLayoutVars>
      </dgm:prSet>
      <dgm:spPr/>
    </dgm:pt>
    <dgm:pt modelId="{D2C16001-2A65-4769-AC41-244C475470FB}" type="pres">
      <dgm:prSet presAssocID="{41D50307-FF9C-4173-AEDC-EDCA67B7B436}" presName="sibTrans" presStyleCnt="0"/>
      <dgm:spPr/>
    </dgm:pt>
    <dgm:pt modelId="{28844039-16B4-4C4A-8687-F44CC82FE9B7}" type="pres">
      <dgm:prSet presAssocID="{90691120-EAF7-4A60-97F6-EA706E6DA4F7}" presName="node" presStyleLbl="node1" presStyleIdx="2" presStyleCnt="6">
        <dgm:presLayoutVars>
          <dgm:bulletEnabled val="1"/>
        </dgm:presLayoutVars>
      </dgm:prSet>
      <dgm:spPr/>
    </dgm:pt>
    <dgm:pt modelId="{0F56B531-123F-4ACE-9077-3006C07A971D}" type="pres">
      <dgm:prSet presAssocID="{8C963C2D-B645-4E65-B89B-2CD6826D1A76}" presName="sibTrans" presStyleCnt="0"/>
      <dgm:spPr/>
    </dgm:pt>
    <dgm:pt modelId="{46BACA09-ACF6-4AE1-8AAC-C761A4805927}" type="pres">
      <dgm:prSet presAssocID="{891CE7C4-0866-4FF7-8122-0097E590A39D}" presName="node" presStyleLbl="node1" presStyleIdx="3" presStyleCnt="6">
        <dgm:presLayoutVars>
          <dgm:bulletEnabled val="1"/>
        </dgm:presLayoutVars>
      </dgm:prSet>
      <dgm:spPr/>
    </dgm:pt>
    <dgm:pt modelId="{2430DD17-FBF1-431C-96CC-AFC8A4BB04D0}" type="pres">
      <dgm:prSet presAssocID="{6A4E0076-368C-4D8C-8060-DED16F419568}" presName="sibTrans" presStyleCnt="0"/>
      <dgm:spPr/>
    </dgm:pt>
    <dgm:pt modelId="{EB8618D0-4C9A-4E56-982B-E379D7ADFB73}" type="pres">
      <dgm:prSet presAssocID="{07AF82C0-DAC7-4A91-B840-ABB28134C835}" presName="node" presStyleLbl="node1" presStyleIdx="4" presStyleCnt="6">
        <dgm:presLayoutVars>
          <dgm:bulletEnabled val="1"/>
        </dgm:presLayoutVars>
      </dgm:prSet>
      <dgm:spPr/>
    </dgm:pt>
    <dgm:pt modelId="{9365F932-1C0C-4125-87C2-32A503A32FFB}" type="pres">
      <dgm:prSet presAssocID="{B2C631D7-6393-4CA6-8A43-C964D4E9F42B}" presName="sibTrans" presStyleCnt="0"/>
      <dgm:spPr/>
    </dgm:pt>
    <dgm:pt modelId="{4687B295-11A7-4608-9F63-808ABF8E4DC7}" type="pres">
      <dgm:prSet presAssocID="{C86C15AD-3304-4252-B691-15A5923C45F1}" presName="node" presStyleLbl="node1" presStyleIdx="5" presStyleCnt="6">
        <dgm:presLayoutVars>
          <dgm:bulletEnabled val="1"/>
        </dgm:presLayoutVars>
      </dgm:prSet>
      <dgm:spPr/>
    </dgm:pt>
  </dgm:ptLst>
  <dgm:cxnLst>
    <dgm:cxn modelId="{527BFB04-ACF9-44C7-9E8A-18C4EA275D11}" srcId="{FF052249-14A8-4E81-A92D-4288B0B69D4F}" destId="{ACF5848C-CE98-4206-B0AC-49B4154D5DD0}" srcOrd="1" destOrd="0" parTransId="{CFE8FCFE-E4F6-4F33-97A9-D0E3F58B7768}" sibTransId="{41D50307-FF9C-4173-AEDC-EDCA67B7B436}"/>
    <dgm:cxn modelId="{4F23B326-F2A3-4825-B9B8-794CA9DE1D35}" srcId="{FF052249-14A8-4E81-A92D-4288B0B69D4F}" destId="{07AF82C0-DAC7-4A91-B840-ABB28134C835}" srcOrd="4" destOrd="0" parTransId="{05315D5D-059D-4F41-94EF-E01ED8739CA9}" sibTransId="{B2C631D7-6393-4CA6-8A43-C964D4E9F42B}"/>
    <dgm:cxn modelId="{65E54C33-3ACE-4836-A95A-DF53F98D91B6}" type="presOf" srcId="{FF052249-14A8-4E81-A92D-4288B0B69D4F}" destId="{93273990-FEB5-4DE2-AD7C-1002D6611786}" srcOrd="0" destOrd="0" presId="urn:microsoft.com/office/officeart/2005/8/layout/default#1"/>
    <dgm:cxn modelId="{D52EB65E-E560-4A63-965F-56381005B9E4}" type="presOf" srcId="{07AF82C0-DAC7-4A91-B840-ABB28134C835}" destId="{EB8618D0-4C9A-4E56-982B-E379D7ADFB73}" srcOrd="0" destOrd="0" presId="urn:microsoft.com/office/officeart/2005/8/layout/default#1"/>
    <dgm:cxn modelId="{BAD65045-3B8F-4B73-9ED4-0A2FF27E692C}" type="presOf" srcId="{55CEC6F4-FBA7-42DC-82F7-D00D268CFAFF}" destId="{99CA2867-12DD-47D7-82B3-D32C442EF17B}" srcOrd="0" destOrd="0" presId="urn:microsoft.com/office/officeart/2005/8/layout/default#1"/>
    <dgm:cxn modelId="{954E9D48-0821-42F2-BFBD-582C8E99BA67}" type="presOf" srcId="{C86C15AD-3304-4252-B691-15A5923C45F1}" destId="{4687B295-11A7-4608-9F63-808ABF8E4DC7}" srcOrd="0" destOrd="0" presId="urn:microsoft.com/office/officeart/2005/8/layout/default#1"/>
    <dgm:cxn modelId="{FF86D87C-A65B-4E44-96F7-AF9081AE144B}" type="presOf" srcId="{90691120-EAF7-4A60-97F6-EA706E6DA4F7}" destId="{28844039-16B4-4C4A-8687-F44CC82FE9B7}" srcOrd="0" destOrd="0" presId="urn:microsoft.com/office/officeart/2005/8/layout/default#1"/>
    <dgm:cxn modelId="{38A16882-1416-4BBA-A5F1-1E8CE723149F}" srcId="{FF052249-14A8-4E81-A92D-4288B0B69D4F}" destId="{90691120-EAF7-4A60-97F6-EA706E6DA4F7}" srcOrd="2" destOrd="0" parTransId="{D6BD4C82-3B0F-4FEF-8150-8C6550DD8C3C}" sibTransId="{8C963C2D-B645-4E65-B89B-2CD6826D1A76}"/>
    <dgm:cxn modelId="{48256FA2-FCB1-4A76-A3B6-415CB40A860E}" srcId="{FF052249-14A8-4E81-A92D-4288B0B69D4F}" destId="{891CE7C4-0866-4FF7-8122-0097E590A39D}" srcOrd="3" destOrd="0" parTransId="{BE775FA9-4D34-40AA-A896-194F56DD1FC3}" sibTransId="{6A4E0076-368C-4D8C-8060-DED16F419568}"/>
    <dgm:cxn modelId="{B32222CE-7BB8-41CC-A105-9104772C72FA}" srcId="{FF052249-14A8-4E81-A92D-4288B0B69D4F}" destId="{C86C15AD-3304-4252-B691-15A5923C45F1}" srcOrd="5" destOrd="0" parTransId="{E0FE7BE1-3D19-41A6-9AF3-691A795F92BB}" sibTransId="{102CE464-4395-4ED6-A05D-21F1D025A0C7}"/>
    <dgm:cxn modelId="{A0D75ED9-3547-4212-8711-2368E5540C13}" type="presOf" srcId="{ACF5848C-CE98-4206-B0AC-49B4154D5DD0}" destId="{3DEA6FC5-3CEF-453D-9CCD-13DD31983428}" srcOrd="0" destOrd="0" presId="urn:microsoft.com/office/officeart/2005/8/layout/default#1"/>
    <dgm:cxn modelId="{8A1DC6DE-A089-4FCB-9B5C-44D29C4643C4}" srcId="{FF052249-14A8-4E81-A92D-4288B0B69D4F}" destId="{55CEC6F4-FBA7-42DC-82F7-D00D268CFAFF}" srcOrd="0" destOrd="0" parTransId="{D655C279-3FFD-4922-92F1-80A1ACD56436}" sibTransId="{46CF6219-C770-4E7F-8D28-4E6AF9FAD38F}"/>
    <dgm:cxn modelId="{256655F8-F4D5-4A2A-8354-9289D1191B7B}" type="presOf" srcId="{891CE7C4-0866-4FF7-8122-0097E590A39D}" destId="{46BACA09-ACF6-4AE1-8AAC-C761A4805927}" srcOrd="0" destOrd="0" presId="urn:microsoft.com/office/officeart/2005/8/layout/default#1"/>
    <dgm:cxn modelId="{3134D2E0-2B90-43F3-ADF3-6017015743D4}" type="presParOf" srcId="{93273990-FEB5-4DE2-AD7C-1002D6611786}" destId="{99CA2867-12DD-47D7-82B3-D32C442EF17B}" srcOrd="0" destOrd="0" presId="urn:microsoft.com/office/officeart/2005/8/layout/default#1"/>
    <dgm:cxn modelId="{84920434-332C-4E92-8430-61D3A6792C74}" type="presParOf" srcId="{93273990-FEB5-4DE2-AD7C-1002D6611786}" destId="{F620F564-464B-400B-B3F6-36FA9D2B0A66}" srcOrd="1" destOrd="0" presId="urn:microsoft.com/office/officeart/2005/8/layout/default#1"/>
    <dgm:cxn modelId="{8285C306-EDC4-40AD-B91F-B88852ACA7B8}" type="presParOf" srcId="{93273990-FEB5-4DE2-AD7C-1002D6611786}" destId="{3DEA6FC5-3CEF-453D-9CCD-13DD31983428}" srcOrd="2" destOrd="0" presId="urn:microsoft.com/office/officeart/2005/8/layout/default#1"/>
    <dgm:cxn modelId="{D3BC21F9-4892-4CC0-B0FD-94569D637C04}" type="presParOf" srcId="{93273990-FEB5-4DE2-AD7C-1002D6611786}" destId="{D2C16001-2A65-4769-AC41-244C475470FB}" srcOrd="3" destOrd="0" presId="urn:microsoft.com/office/officeart/2005/8/layout/default#1"/>
    <dgm:cxn modelId="{694B809A-1D6F-457F-A156-466A2133966C}" type="presParOf" srcId="{93273990-FEB5-4DE2-AD7C-1002D6611786}" destId="{28844039-16B4-4C4A-8687-F44CC82FE9B7}" srcOrd="4" destOrd="0" presId="urn:microsoft.com/office/officeart/2005/8/layout/default#1"/>
    <dgm:cxn modelId="{5EDE252B-269D-4A4E-8F07-14B86455706A}" type="presParOf" srcId="{93273990-FEB5-4DE2-AD7C-1002D6611786}" destId="{0F56B531-123F-4ACE-9077-3006C07A971D}" srcOrd="5" destOrd="0" presId="urn:microsoft.com/office/officeart/2005/8/layout/default#1"/>
    <dgm:cxn modelId="{C56C7D83-FED2-4ABA-A775-2331F7093CCF}" type="presParOf" srcId="{93273990-FEB5-4DE2-AD7C-1002D6611786}" destId="{46BACA09-ACF6-4AE1-8AAC-C761A4805927}" srcOrd="6" destOrd="0" presId="urn:microsoft.com/office/officeart/2005/8/layout/default#1"/>
    <dgm:cxn modelId="{BD99D3C8-D2FE-43CF-A2D5-7594E6D28D90}" type="presParOf" srcId="{93273990-FEB5-4DE2-AD7C-1002D6611786}" destId="{2430DD17-FBF1-431C-96CC-AFC8A4BB04D0}" srcOrd="7" destOrd="0" presId="urn:microsoft.com/office/officeart/2005/8/layout/default#1"/>
    <dgm:cxn modelId="{E10AF0E8-D40A-4607-AFE3-C54ED1EFC2B2}" type="presParOf" srcId="{93273990-FEB5-4DE2-AD7C-1002D6611786}" destId="{EB8618D0-4C9A-4E56-982B-E379D7ADFB73}" srcOrd="8" destOrd="0" presId="urn:microsoft.com/office/officeart/2005/8/layout/default#1"/>
    <dgm:cxn modelId="{356EAA3E-782F-43C7-90AF-36EB47A61063}" type="presParOf" srcId="{93273990-FEB5-4DE2-AD7C-1002D6611786}" destId="{9365F932-1C0C-4125-87C2-32A503A32FFB}" srcOrd="9" destOrd="0" presId="urn:microsoft.com/office/officeart/2005/8/layout/default#1"/>
    <dgm:cxn modelId="{B61BAF86-CA8A-44EC-B3F7-403F73063C4E}" type="presParOf" srcId="{93273990-FEB5-4DE2-AD7C-1002D6611786}" destId="{4687B295-11A7-4608-9F63-808ABF8E4DC7}" srcOrd="1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E4CEDDD-AB52-4C79-A4AB-12C4C7CAD6FD}" type="doc">
      <dgm:prSet loTypeId="urn:microsoft.com/office/officeart/2005/8/layout/default#2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C6E0B679-298D-45A7-AD1F-26B5455BF122}">
      <dgm:prSet phldrT="[Text]"/>
      <dgm:spPr/>
      <dgm:t>
        <a:bodyPr/>
        <a:lstStyle/>
        <a:p>
          <a:r>
            <a:rPr lang="en-IN" dirty="0">
              <a:latin typeface="Century Schoolbook" pitchFamily="18" charset="0"/>
            </a:rPr>
            <a:t>Cotton seeds from cotton gin mills (used in oil and feed factories)</a:t>
          </a:r>
          <a:endParaRPr lang="en-US" dirty="0">
            <a:latin typeface="Century Schoolbook" pitchFamily="18" charset="0"/>
          </a:endParaRPr>
        </a:p>
      </dgm:t>
    </dgm:pt>
    <dgm:pt modelId="{7A18F360-138C-46C4-9063-46E10EB8948A}" type="parTrans" cxnId="{4B41F667-C4F8-405C-8990-27B5B633B04D}">
      <dgm:prSet/>
      <dgm:spPr/>
      <dgm:t>
        <a:bodyPr/>
        <a:lstStyle/>
        <a:p>
          <a:endParaRPr lang="en-US"/>
        </a:p>
      </dgm:t>
    </dgm:pt>
    <dgm:pt modelId="{180D6215-31FE-49E4-AB10-2DDA93735C5C}" type="sibTrans" cxnId="{4B41F667-C4F8-405C-8990-27B5B633B04D}">
      <dgm:prSet/>
      <dgm:spPr/>
      <dgm:t>
        <a:bodyPr/>
        <a:lstStyle/>
        <a:p>
          <a:endParaRPr lang="en-US"/>
        </a:p>
      </dgm:t>
    </dgm:pt>
    <dgm:pt modelId="{1136E1B1-CBDA-4434-89FF-BE846A6C149C}">
      <dgm:prSet/>
      <dgm:spPr/>
      <dgm:t>
        <a:bodyPr/>
        <a:lstStyle/>
        <a:p>
          <a:r>
            <a:rPr lang="en-IN" dirty="0">
              <a:latin typeface="Century Schoolbook" pitchFamily="18" charset="0"/>
            </a:rPr>
            <a:t>Greasy cotton and blend waste discarded by cotton yarn and cotton production facilities</a:t>
          </a:r>
        </a:p>
      </dgm:t>
    </dgm:pt>
    <dgm:pt modelId="{8E533D89-CB01-4E1F-985D-89290969F12A}" type="parTrans" cxnId="{554C6AE7-2E03-47DB-992C-8262D66B3688}">
      <dgm:prSet/>
      <dgm:spPr/>
      <dgm:t>
        <a:bodyPr/>
        <a:lstStyle/>
        <a:p>
          <a:endParaRPr lang="en-US"/>
        </a:p>
      </dgm:t>
    </dgm:pt>
    <dgm:pt modelId="{5FB097B9-5BDB-4700-8FF6-94330255C879}" type="sibTrans" cxnId="{554C6AE7-2E03-47DB-992C-8262D66B3688}">
      <dgm:prSet/>
      <dgm:spPr/>
      <dgm:t>
        <a:bodyPr/>
        <a:lstStyle/>
        <a:p>
          <a:endParaRPr lang="en-US"/>
        </a:p>
      </dgm:t>
    </dgm:pt>
    <dgm:pt modelId="{1C2FDFBE-15BF-4860-833A-502F281C5226}">
      <dgm:prSet/>
      <dgm:spPr/>
      <dgm:t>
        <a:bodyPr/>
        <a:lstStyle/>
        <a:p>
          <a:r>
            <a:rPr lang="en-IN" dirty="0">
              <a:latin typeface="Century Schoolbook" pitchFamily="18" charset="0"/>
            </a:rPr>
            <a:t>Waste materials such as comber waste, off-combing, plucked yarn (used in rough yarn factories)</a:t>
          </a:r>
        </a:p>
      </dgm:t>
    </dgm:pt>
    <dgm:pt modelId="{5E4323F8-A8A4-433C-9154-EBF309967E51}" type="parTrans" cxnId="{FE4C10F1-1C00-4F4F-B32E-D4B2901181A9}">
      <dgm:prSet/>
      <dgm:spPr/>
      <dgm:t>
        <a:bodyPr/>
        <a:lstStyle/>
        <a:p>
          <a:endParaRPr lang="en-US"/>
        </a:p>
      </dgm:t>
    </dgm:pt>
    <dgm:pt modelId="{23750778-3024-4BB3-B7E9-E9FD71CB17B6}" type="sibTrans" cxnId="{FE4C10F1-1C00-4F4F-B32E-D4B2901181A9}">
      <dgm:prSet/>
      <dgm:spPr/>
      <dgm:t>
        <a:bodyPr/>
        <a:lstStyle/>
        <a:p>
          <a:endParaRPr lang="en-US"/>
        </a:p>
      </dgm:t>
    </dgm:pt>
    <dgm:pt modelId="{2247D59D-AFE2-45D0-88F2-27F043043F10}">
      <dgm:prSet/>
      <dgm:spPr/>
      <dgm:t>
        <a:bodyPr/>
        <a:lstStyle/>
        <a:p>
          <a:r>
            <a:rPr lang="en-IN" dirty="0">
              <a:latin typeface="Century Schoolbook" pitchFamily="18" charset="0"/>
            </a:rPr>
            <a:t>Carpet hems from carpet factories (raw material for bed fibre factories)</a:t>
          </a:r>
        </a:p>
      </dgm:t>
    </dgm:pt>
    <dgm:pt modelId="{64F52412-CC9B-4ED0-A053-E66A0B39C883}" type="parTrans" cxnId="{483C7B60-966E-440F-8914-335D59CE311C}">
      <dgm:prSet/>
      <dgm:spPr/>
      <dgm:t>
        <a:bodyPr/>
        <a:lstStyle/>
        <a:p>
          <a:endParaRPr lang="en-US"/>
        </a:p>
      </dgm:t>
    </dgm:pt>
    <dgm:pt modelId="{AAD866B4-E249-41A7-AE31-E502B74ECF05}" type="sibTrans" cxnId="{483C7B60-966E-440F-8914-335D59CE311C}">
      <dgm:prSet/>
      <dgm:spPr/>
      <dgm:t>
        <a:bodyPr/>
        <a:lstStyle/>
        <a:p>
          <a:endParaRPr lang="en-US"/>
        </a:p>
      </dgm:t>
    </dgm:pt>
    <dgm:pt modelId="{61EEBFE3-B0C8-4AB8-914E-9F62018B908C}">
      <dgm:prSet/>
      <dgm:spPr/>
      <dgm:t>
        <a:bodyPr/>
        <a:lstStyle/>
        <a:p>
          <a:r>
            <a:rPr lang="en-IN" dirty="0">
              <a:latin typeface="Century Schoolbook" pitchFamily="18" charset="0"/>
            </a:rPr>
            <a:t>Fabric hems and sewing yarn discarded by apparel companies</a:t>
          </a:r>
        </a:p>
      </dgm:t>
    </dgm:pt>
    <dgm:pt modelId="{303DF236-7F25-4962-9E04-43AAAFC72486}" type="parTrans" cxnId="{DAA56565-C417-4282-803E-2C6213BE206D}">
      <dgm:prSet/>
      <dgm:spPr/>
      <dgm:t>
        <a:bodyPr/>
        <a:lstStyle/>
        <a:p>
          <a:endParaRPr lang="en-US"/>
        </a:p>
      </dgm:t>
    </dgm:pt>
    <dgm:pt modelId="{0AB72584-44C1-4C94-ACFD-09ADA590B365}" type="sibTrans" cxnId="{DAA56565-C417-4282-803E-2C6213BE206D}">
      <dgm:prSet/>
      <dgm:spPr/>
      <dgm:t>
        <a:bodyPr/>
        <a:lstStyle/>
        <a:p>
          <a:endParaRPr lang="en-US"/>
        </a:p>
      </dgm:t>
    </dgm:pt>
    <dgm:pt modelId="{AB3D496E-5F18-4155-8C6F-AAC22772B650}">
      <dgm:prSet/>
      <dgm:spPr/>
      <dgm:t>
        <a:bodyPr/>
        <a:lstStyle/>
        <a:p>
          <a:r>
            <a:rPr lang="en-IN" dirty="0">
              <a:latin typeface="Century Schoolbook" pitchFamily="18" charset="0"/>
            </a:rPr>
            <a:t>Sacks, empty barrels, drums and cardboard boxes.</a:t>
          </a:r>
        </a:p>
      </dgm:t>
    </dgm:pt>
    <dgm:pt modelId="{99C89F40-1BCB-4338-B388-BD519DE22BA0}" type="parTrans" cxnId="{81692B24-19AE-4B0B-AE8E-7C176EBA9C82}">
      <dgm:prSet/>
      <dgm:spPr/>
      <dgm:t>
        <a:bodyPr/>
        <a:lstStyle/>
        <a:p>
          <a:endParaRPr lang="en-US"/>
        </a:p>
      </dgm:t>
    </dgm:pt>
    <dgm:pt modelId="{DC8FA6A9-41B7-4688-8FB4-FFBA35C001AF}" type="sibTrans" cxnId="{81692B24-19AE-4B0B-AE8E-7C176EBA9C82}">
      <dgm:prSet/>
      <dgm:spPr/>
      <dgm:t>
        <a:bodyPr/>
        <a:lstStyle/>
        <a:p>
          <a:endParaRPr lang="en-US"/>
        </a:p>
      </dgm:t>
    </dgm:pt>
    <dgm:pt modelId="{1F61F294-ADB5-41E8-A9DD-2419F108AC26}" type="pres">
      <dgm:prSet presAssocID="{CE4CEDDD-AB52-4C79-A4AB-12C4C7CAD6FD}" presName="diagram" presStyleCnt="0">
        <dgm:presLayoutVars>
          <dgm:dir/>
          <dgm:resizeHandles val="exact"/>
        </dgm:presLayoutVars>
      </dgm:prSet>
      <dgm:spPr/>
    </dgm:pt>
    <dgm:pt modelId="{D30D204B-8627-4898-B638-B9C29AA0C11C}" type="pres">
      <dgm:prSet presAssocID="{C6E0B679-298D-45A7-AD1F-26B5455BF122}" presName="node" presStyleLbl="node1" presStyleIdx="0" presStyleCnt="6">
        <dgm:presLayoutVars>
          <dgm:bulletEnabled val="1"/>
        </dgm:presLayoutVars>
      </dgm:prSet>
      <dgm:spPr/>
    </dgm:pt>
    <dgm:pt modelId="{71D2CAD4-7D48-4EB6-B4FE-CB59F89B3C4C}" type="pres">
      <dgm:prSet presAssocID="{180D6215-31FE-49E4-AB10-2DDA93735C5C}" presName="sibTrans" presStyleCnt="0"/>
      <dgm:spPr/>
    </dgm:pt>
    <dgm:pt modelId="{D600BB19-72FC-4FFE-B4CC-BE9B45B7B81D}" type="pres">
      <dgm:prSet presAssocID="{1136E1B1-CBDA-4434-89FF-BE846A6C149C}" presName="node" presStyleLbl="node1" presStyleIdx="1" presStyleCnt="6">
        <dgm:presLayoutVars>
          <dgm:bulletEnabled val="1"/>
        </dgm:presLayoutVars>
      </dgm:prSet>
      <dgm:spPr/>
    </dgm:pt>
    <dgm:pt modelId="{8ED300EC-103E-4337-A3C5-7FAA0F3859BB}" type="pres">
      <dgm:prSet presAssocID="{5FB097B9-5BDB-4700-8FF6-94330255C879}" presName="sibTrans" presStyleCnt="0"/>
      <dgm:spPr/>
    </dgm:pt>
    <dgm:pt modelId="{22C25A24-A893-4AC3-8856-9B4119F5E575}" type="pres">
      <dgm:prSet presAssocID="{1C2FDFBE-15BF-4860-833A-502F281C5226}" presName="node" presStyleLbl="node1" presStyleIdx="2" presStyleCnt="6">
        <dgm:presLayoutVars>
          <dgm:bulletEnabled val="1"/>
        </dgm:presLayoutVars>
      </dgm:prSet>
      <dgm:spPr/>
    </dgm:pt>
    <dgm:pt modelId="{2C59B2C8-B754-43C6-B822-AFD0163EFF7E}" type="pres">
      <dgm:prSet presAssocID="{23750778-3024-4BB3-B7E9-E9FD71CB17B6}" presName="sibTrans" presStyleCnt="0"/>
      <dgm:spPr/>
    </dgm:pt>
    <dgm:pt modelId="{0865C1C0-071A-4767-A376-87A05E5C38BB}" type="pres">
      <dgm:prSet presAssocID="{2247D59D-AFE2-45D0-88F2-27F043043F10}" presName="node" presStyleLbl="node1" presStyleIdx="3" presStyleCnt="6">
        <dgm:presLayoutVars>
          <dgm:bulletEnabled val="1"/>
        </dgm:presLayoutVars>
      </dgm:prSet>
      <dgm:spPr/>
    </dgm:pt>
    <dgm:pt modelId="{3045E6C3-AEE2-4E2C-B83E-68963372862A}" type="pres">
      <dgm:prSet presAssocID="{AAD866B4-E249-41A7-AE31-E502B74ECF05}" presName="sibTrans" presStyleCnt="0"/>
      <dgm:spPr/>
    </dgm:pt>
    <dgm:pt modelId="{90BFA269-D44E-4235-B9FA-731F18EEB60E}" type="pres">
      <dgm:prSet presAssocID="{61EEBFE3-B0C8-4AB8-914E-9F62018B908C}" presName="node" presStyleLbl="node1" presStyleIdx="4" presStyleCnt="6">
        <dgm:presLayoutVars>
          <dgm:bulletEnabled val="1"/>
        </dgm:presLayoutVars>
      </dgm:prSet>
      <dgm:spPr/>
    </dgm:pt>
    <dgm:pt modelId="{4323C0C1-0509-4D2E-82FB-8DDE70D2C770}" type="pres">
      <dgm:prSet presAssocID="{0AB72584-44C1-4C94-ACFD-09ADA590B365}" presName="sibTrans" presStyleCnt="0"/>
      <dgm:spPr/>
    </dgm:pt>
    <dgm:pt modelId="{3DC5517B-28A8-4F8E-A9A6-B6927A05D825}" type="pres">
      <dgm:prSet presAssocID="{AB3D496E-5F18-4155-8C6F-AAC22772B650}" presName="node" presStyleLbl="node1" presStyleIdx="5" presStyleCnt="6">
        <dgm:presLayoutVars>
          <dgm:bulletEnabled val="1"/>
        </dgm:presLayoutVars>
      </dgm:prSet>
      <dgm:spPr/>
    </dgm:pt>
  </dgm:ptLst>
  <dgm:cxnLst>
    <dgm:cxn modelId="{4D29BD15-EAAD-42C5-B936-4DF561BA9E29}" type="presOf" srcId="{CE4CEDDD-AB52-4C79-A4AB-12C4C7CAD6FD}" destId="{1F61F294-ADB5-41E8-A9DD-2419F108AC26}" srcOrd="0" destOrd="0" presId="urn:microsoft.com/office/officeart/2005/8/layout/default#2"/>
    <dgm:cxn modelId="{81692B24-19AE-4B0B-AE8E-7C176EBA9C82}" srcId="{CE4CEDDD-AB52-4C79-A4AB-12C4C7CAD6FD}" destId="{AB3D496E-5F18-4155-8C6F-AAC22772B650}" srcOrd="5" destOrd="0" parTransId="{99C89F40-1BCB-4338-B388-BD519DE22BA0}" sibTransId="{DC8FA6A9-41B7-4688-8FB4-FFBA35C001AF}"/>
    <dgm:cxn modelId="{A013A03C-0336-4772-8063-3FBFCDAB0748}" type="presOf" srcId="{C6E0B679-298D-45A7-AD1F-26B5455BF122}" destId="{D30D204B-8627-4898-B638-B9C29AA0C11C}" srcOrd="0" destOrd="0" presId="urn:microsoft.com/office/officeart/2005/8/layout/default#2"/>
    <dgm:cxn modelId="{483C7B60-966E-440F-8914-335D59CE311C}" srcId="{CE4CEDDD-AB52-4C79-A4AB-12C4C7CAD6FD}" destId="{2247D59D-AFE2-45D0-88F2-27F043043F10}" srcOrd="3" destOrd="0" parTransId="{64F52412-CC9B-4ED0-A053-E66A0B39C883}" sibTransId="{AAD866B4-E249-41A7-AE31-E502B74ECF05}"/>
    <dgm:cxn modelId="{DAA56565-C417-4282-803E-2C6213BE206D}" srcId="{CE4CEDDD-AB52-4C79-A4AB-12C4C7CAD6FD}" destId="{61EEBFE3-B0C8-4AB8-914E-9F62018B908C}" srcOrd="4" destOrd="0" parTransId="{303DF236-7F25-4962-9E04-43AAAFC72486}" sibTransId="{0AB72584-44C1-4C94-ACFD-09ADA590B365}"/>
    <dgm:cxn modelId="{4B41F667-C4F8-405C-8990-27B5B633B04D}" srcId="{CE4CEDDD-AB52-4C79-A4AB-12C4C7CAD6FD}" destId="{C6E0B679-298D-45A7-AD1F-26B5455BF122}" srcOrd="0" destOrd="0" parTransId="{7A18F360-138C-46C4-9063-46E10EB8948A}" sibTransId="{180D6215-31FE-49E4-AB10-2DDA93735C5C}"/>
    <dgm:cxn modelId="{CC285B7E-10BD-4437-91E0-C7423D2D685C}" type="presOf" srcId="{61EEBFE3-B0C8-4AB8-914E-9F62018B908C}" destId="{90BFA269-D44E-4235-B9FA-731F18EEB60E}" srcOrd="0" destOrd="0" presId="urn:microsoft.com/office/officeart/2005/8/layout/default#2"/>
    <dgm:cxn modelId="{C5EE9F9B-EA02-41B3-A6E1-5C627370BB6B}" type="presOf" srcId="{2247D59D-AFE2-45D0-88F2-27F043043F10}" destId="{0865C1C0-071A-4767-A376-87A05E5C38BB}" srcOrd="0" destOrd="0" presId="urn:microsoft.com/office/officeart/2005/8/layout/default#2"/>
    <dgm:cxn modelId="{F792EAA0-0B44-41A2-B6F1-40264E067A65}" type="presOf" srcId="{1C2FDFBE-15BF-4860-833A-502F281C5226}" destId="{22C25A24-A893-4AC3-8856-9B4119F5E575}" srcOrd="0" destOrd="0" presId="urn:microsoft.com/office/officeart/2005/8/layout/default#2"/>
    <dgm:cxn modelId="{707833C9-3FA0-4C1A-B769-B007B4F47CD0}" type="presOf" srcId="{1136E1B1-CBDA-4434-89FF-BE846A6C149C}" destId="{D600BB19-72FC-4FFE-B4CC-BE9B45B7B81D}" srcOrd="0" destOrd="0" presId="urn:microsoft.com/office/officeart/2005/8/layout/default#2"/>
    <dgm:cxn modelId="{554C6AE7-2E03-47DB-992C-8262D66B3688}" srcId="{CE4CEDDD-AB52-4C79-A4AB-12C4C7CAD6FD}" destId="{1136E1B1-CBDA-4434-89FF-BE846A6C149C}" srcOrd="1" destOrd="0" parTransId="{8E533D89-CB01-4E1F-985D-89290969F12A}" sibTransId="{5FB097B9-5BDB-4700-8FF6-94330255C879}"/>
    <dgm:cxn modelId="{32FA56EC-21FF-482C-84C2-697EC24F2515}" type="presOf" srcId="{AB3D496E-5F18-4155-8C6F-AAC22772B650}" destId="{3DC5517B-28A8-4F8E-A9A6-B6927A05D825}" srcOrd="0" destOrd="0" presId="urn:microsoft.com/office/officeart/2005/8/layout/default#2"/>
    <dgm:cxn modelId="{FE4C10F1-1C00-4F4F-B32E-D4B2901181A9}" srcId="{CE4CEDDD-AB52-4C79-A4AB-12C4C7CAD6FD}" destId="{1C2FDFBE-15BF-4860-833A-502F281C5226}" srcOrd="2" destOrd="0" parTransId="{5E4323F8-A8A4-433C-9154-EBF309967E51}" sibTransId="{23750778-3024-4BB3-B7E9-E9FD71CB17B6}"/>
    <dgm:cxn modelId="{B930D19F-CE72-4B31-99C0-DF8DA414B572}" type="presParOf" srcId="{1F61F294-ADB5-41E8-A9DD-2419F108AC26}" destId="{D30D204B-8627-4898-B638-B9C29AA0C11C}" srcOrd="0" destOrd="0" presId="urn:microsoft.com/office/officeart/2005/8/layout/default#2"/>
    <dgm:cxn modelId="{7EA65557-96D8-45FF-8982-0D81DFB21803}" type="presParOf" srcId="{1F61F294-ADB5-41E8-A9DD-2419F108AC26}" destId="{71D2CAD4-7D48-4EB6-B4FE-CB59F89B3C4C}" srcOrd="1" destOrd="0" presId="urn:microsoft.com/office/officeart/2005/8/layout/default#2"/>
    <dgm:cxn modelId="{A2134468-B721-44DB-A0DD-DA5B79E9D170}" type="presParOf" srcId="{1F61F294-ADB5-41E8-A9DD-2419F108AC26}" destId="{D600BB19-72FC-4FFE-B4CC-BE9B45B7B81D}" srcOrd="2" destOrd="0" presId="urn:microsoft.com/office/officeart/2005/8/layout/default#2"/>
    <dgm:cxn modelId="{AC92F308-101F-4F6B-A234-6C46C3719C28}" type="presParOf" srcId="{1F61F294-ADB5-41E8-A9DD-2419F108AC26}" destId="{8ED300EC-103E-4337-A3C5-7FAA0F3859BB}" srcOrd="3" destOrd="0" presId="urn:microsoft.com/office/officeart/2005/8/layout/default#2"/>
    <dgm:cxn modelId="{A7255164-E188-4370-8909-92564563F5A8}" type="presParOf" srcId="{1F61F294-ADB5-41E8-A9DD-2419F108AC26}" destId="{22C25A24-A893-4AC3-8856-9B4119F5E575}" srcOrd="4" destOrd="0" presId="urn:microsoft.com/office/officeart/2005/8/layout/default#2"/>
    <dgm:cxn modelId="{BC563608-E63C-4C61-A9D9-7F1C287C3B0D}" type="presParOf" srcId="{1F61F294-ADB5-41E8-A9DD-2419F108AC26}" destId="{2C59B2C8-B754-43C6-B822-AFD0163EFF7E}" srcOrd="5" destOrd="0" presId="urn:microsoft.com/office/officeart/2005/8/layout/default#2"/>
    <dgm:cxn modelId="{3B0E2F6E-6AFF-4043-958A-24B5DC3290DA}" type="presParOf" srcId="{1F61F294-ADB5-41E8-A9DD-2419F108AC26}" destId="{0865C1C0-071A-4767-A376-87A05E5C38BB}" srcOrd="6" destOrd="0" presId="urn:microsoft.com/office/officeart/2005/8/layout/default#2"/>
    <dgm:cxn modelId="{AD3EC056-EC0E-4799-AF76-EB66C3047C85}" type="presParOf" srcId="{1F61F294-ADB5-41E8-A9DD-2419F108AC26}" destId="{3045E6C3-AEE2-4E2C-B83E-68963372862A}" srcOrd="7" destOrd="0" presId="urn:microsoft.com/office/officeart/2005/8/layout/default#2"/>
    <dgm:cxn modelId="{EDD03BD3-3A3D-4D7A-9CCD-0AF6E80E2506}" type="presParOf" srcId="{1F61F294-ADB5-41E8-A9DD-2419F108AC26}" destId="{90BFA269-D44E-4235-B9FA-731F18EEB60E}" srcOrd="8" destOrd="0" presId="urn:microsoft.com/office/officeart/2005/8/layout/default#2"/>
    <dgm:cxn modelId="{ACA27BF1-3E50-4F8F-A802-FAE6B183037B}" type="presParOf" srcId="{1F61F294-ADB5-41E8-A9DD-2419F108AC26}" destId="{4323C0C1-0509-4D2E-82FB-8DDE70D2C770}" srcOrd="9" destOrd="0" presId="urn:microsoft.com/office/officeart/2005/8/layout/default#2"/>
    <dgm:cxn modelId="{F37A2110-7222-4024-B29D-2C6D5861C976}" type="presParOf" srcId="{1F61F294-ADB5-41E8-A9DD-2419F108AC26}" destId="{3DC5517B-28A8-4F8E-A9A6-B6927A05D825}" srcOrd="10" destOrd="0" presId="urn:microsoft.com/office/officeart/2005/8/layout/default#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66CC7B-6255-4036-AB3F-1CD0F834CDF2}">
      <dsp:nvSpPr>
        <dsp:cNvPr id="0" name=""/>
        <dsp:cNvSpPr/>
      </dsp:nvSpPr>
      <dsp:spPr>
        <a:xfrm rot="10800000">
          <a:off x="1189106" y="1862"/>
          <a:ext cx="10116156" cy="930627"/>
        </a:xfrm>
        <a:prstGeom prst="homePlat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7923" tIns="91440" rIns="170688" bIns="91440" numCol="1" spcCol="1270" anchor="ctr" anchorCtr="0">
          <a:noAutofit/>
        </a:bodyPr>
        <a:lstStyle/>
        <a:p>
          <a:pPr marL="0" lvl="0" indent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Bookman Old Style" panose="02050604050505020204" pitchFamily="18" charset="0"/>
            </a:rPr>
            <a:t>A company should manufacture a product that does not </a:t>
          </a:r>
          <a:r>
            <a:rPr lang="en-IN" sz="2400" kern="1200" dirty="0">
              <a:latin typeface="Bookman Old Style" panose="02050604050505020204" pitchFamily="18" charset="0"/>
            </a:rPr>
            <a:t>pollute the environment, pose any problems to human and adheres to social standards.</a:t>
          </a:r>
          <a:endParaRPr lang="en-US" sz="2400" kern="1200" dirty="0">
            <a:latin typeface="Bookman Old Style" panose="02050604050505020204" pitchFamily="18" charset="0"/>
          </a:endParaRPr>
        </a:p>
      </dsp:txBody>
      <dsp:txXfrm rot="10800000">
        <a:off x="1421763" y="1862"/>
        <a:ext cx="9883499" cy="930627"/>
      </dsp:txXfrm>
    </dsp:sp>
    <dsp:sp modelId="{9A4E86ED-FA03-4BB9-B113-1FFBEF7FBE3E}">
      <dsp:nvSpPr>
        <dsp:cNvPr id="0" name=""/>
        <dsp:cNvSpPr/>
      </dsp:nvSpPr>
      <dsp:spPr>
        <a:xfrm>
          <a:off x="1564003" y="84019"/>
          <a:ext cx="766314" cy="766314"/>
        </a:xfrm>
        <a:prstGeom prst="ellipse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B50B2F6-1B05-4ED7-87F8-9A2B8441ED80}">
      <dsp:nvSpPr>
        <dsp:cNvPr id="0" name=""/>
        <dsp:cNvSpPr/>
      </dsp:nvSpPr>
      <dsp:spPr>
        <a:xfrm rot="10800000">
          <a:off x="1189106" y="1161240"/>
          <a:ext cx="10116156" cy="766314"/>
        </a:xfrm>
        <a:prstGeom prst="homePlate">
          <a:avLst/>
        </a:prstGeom>
        <a:gradFill rotWithShape="0">
          <a:gsLst>
            <a:gs pos="0">
              <a:schemeClr val="accent4">
                <a:hueOff val="-1116192"/>
                <a:satOff val="6725"/>
                <a:lumOff val="539"/>
                <a:alphaOff val="0"/>
                <a:shade val="51000"/>
                <a:satMod val="130000"/>
              </a:schemeClr>
            </a:gs>
            <a:gs pos="80000">
              <a:schemeClr val="accent4">
                <a:hueOff val="-1116192"/>
                <a:satOff val="6725"/>
                <a:lumOff val="539"/>
                <a:alphaOff val="0"/>
                <a:shade val="93000"/>
                <a:satMod val="130000"/>
              </a:schemeClr>
            </a:gs>
            <a:gs pos="100000">
              <a:schemeClr val="accent4">
                <a:hueOff val="-1116192"/>
                <a:satOff val="6725"/>
                <a:lumOff val="53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7923" tIns="91440" rIns="170688" bIns="91440" numCol="1" spcCol="1270" anchor="ctr" anchorCtr="0">
          <a:noAutofit/>
        </a:bodyPr>
        <a:lstStyle/>
        <a:p>
          <a:pPr marL="0" lvl="0" indent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Bookman Old Style" panose="02050604050505020204" pitchFamily="18" charset="0"/>
            </a:rPr>
            <a:t>They should not </a:t>
          </a:r>
          <a:r>
            <a:rPr lang="en-IN" sz="2400" kern="1200" dirty="0">
              <a:latin typeface="Bookman Old Style" panose="02050604050505020204" pitchFamily="18" charset="0"/>
            </a:rPr>
            <a:t>contaminate the underground water reservoirs.</a:t>
          </a:r>
          <a:endParaRPr lang="en-US" sz="2400" kern="1200" dirty="0">
            <a:latin typeface="Bookman Old Style" panose="02050604050505020204" pitchFamily="18" charset="0"/>
          </a:endParaRPr>
        </a:p>
      </dsp:txBody>
      <dsp:txXfrm rot="10800000">
        <a:off x="1380684" y="1161240"/>
        <a:ext cx="9924578" cy="766314"/>
      </dsp:txXfrm>
    </dsp:sp>
    <dsp:sp modelId="{5FC63965-F3A9-4EBB-BFF3-248ACA9E8D0E}">
      <dsp:nvSpPr>
        <dsp:cNvPr id="0" name=""/>
        <dsp:cNvSpPr/>
      </dsp:nvSpPr>
      <dsp:spPr>
        <a:xfrm>
          <a:off x="1564003" y="1161240"/>
          <a:ext cx="766314" cy="766314"/>
        </a:xfrm>
        <a:prstGeom prst="ellipse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A8FA6F8-3D9B-4A22-BADC-FECAECEE1578}">
      <dsp:nvSpPr>
        <dsp:cNvPr id="0" name=""/>
        <dsp:cNvSpPr/>
      </dsp:nvSpPr>
      <dsp:spPr>
        <a:xfrm rot="10800000">
          <a:off x="1189106" y="2156305"/>
          <a:ext cx="10116156" cy="766314"/>
        </a:xfrm>
        <a:prstGeom prst="homePlate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7923" tIns="91440" rIns="170688" bIns="91440" numCol="1" spcCol="1270" anchor="ctr" anchorCtr="0">
          <a:noAutofit/>
        </a:bodyPr>
        <a:lstStyle/>
        <a:p>
          <a:pPr marL="0" lvl="0" indent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400" kern="1200" dirty="0">
              <a:latin typeface="Bookman Old Style" panose="02050604050505020204" pitchFamily="18" charset="0"/>
            </a:rPr>
            <a:t>Chemical substances should not be mixed with other waste materials. </a:t>
          </a:r>
          <a:endParaRPr lang="en-US" sz="2400" kern="1200" dirty="0">
            <a:latin typeface="Bookman Old Style" panose="02050604050505020204" pitchFamily="18" charset="0"/>
          </a:endParaRPr>
        </a:p>
      </dsp:txBody>
      <dsp:txXfrm rot="10800000">
        <a:off x="1380684" y="2156305"/>
        <a:ext cx="9924578" cy="766314"/>
      </dsp:txXfrm>
    </dsp:sp>
    <dsp:sp modelId="{22AC121C-1B3E-45AF-82EF-88279964BE0F}">
      <dsp:nvSpPr>
        <dsp:cNvPr id="0" name=""/>
        <dsp:cNvSpPr/>
      </dsp:nvSpPr>
      <dsp:spPr>
        <a:xfrm>
          <a:off x="1564003" y="2156305"/>
          <a:ext cx="766314" cy="766314"/>
        </a:xfrm>
        <a:prstGeom prst="ellipse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241F9C9-3C8A-41E6-8C4A-26AC63F4101B}">
      <dsp:nvSpPr>
        <dsp:cNvPr id="0" name=""/>
        <dsp:cNvSpPr/>
      </dsp:nvSpPr>
      <dsp:spPr>
        <a:xfrm rot="10800000">
          <a:off x="1189106" y="3151370"/>
          <a:ext cx="10116156" cy="766314"/>
        </a:xfrm>
        <a:prstGeom prst="homePlate">
          <a:avLst/>
        </a:prstGeom>
        <a:gradFill rotWithShape="0">
          <a:gsLst>
            <a:gs pos="0">
              <a:schemeClr val="accent4">
                <a:hueOff val="-3348577"/>
                <a:satOff val="20174"/>
                <a:lumOff val="1617"/>
                <a:alphaOff val="0"/>
                <a:shade val="51000"/>
                <a:satMod val="130000"/>
              </a:schemeClr>
            </a:gs>
            <a:gs pos="80000">
              <a:schemeClr val="accent4">
                <a:hueOff val="-3348577"/>
                <a:satOff val="20174"/>
                <a:lumOff val="1617"/>
                <a:alphaOff val="0"/>
                <a:shade val="93000"/>
                <a:satMod val="130000"/>
              </a:schemeClr>
            </a:gs>
            <a:gs pos="100000">
              <a:schemeClr val="accent4">
                <a:hueOff val="-3348577"/>
                <a:satOff val="20174"/>
                <a:lumOff val="161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7923" tIns="91440" rIns="170688" bIns="91440" numCol="1" spcCol="1270" anchor="ctr" anchorCtr="0">
          <a:noAutofit/>
        </a:bodyPr>
        <a:lstStyle/>
        <a:p>
          <a:pPr marL="0" lvl="0" indent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Bookman Old Style" panose="02050604050505020204" pitchFamily="18" charset="0"/>
            </a:rPr>
            <a:t>A company should not s</a:t>
          </a:r>
          <a:r>
            <a:rPr lang="en-IN" sz="2400" kern="1200" dirty="0">
              <a:latin typeface="Bookman Old Style" panose="02050604050505020204" pitchFamily="18" charset="0"/>
            </a:rPr>
            <a:t>tore or burn wastes in open areas.</a:t>
          </a:r>
          <a:endParaRPr lang="en-US" sz="2400" kern="1200" dirty="0">
            <a:latin typeface="Bookman Old Style" panose="02050604050505020204" pitchFamily="18" charset="0"/>
          </a:endParaRPr>
        </a:p>
      </dsp:txBody>
      <dsp:txXfrm rot="10800000">
        <a:off x="1380684" y="3151370"/>
        <a:ext cx="9924578" cy="766314"/>
      </dsp:txXfrm>
    </dsp:sp>
    <dsp:sp modelId="{2B5CFAB9-5D8C-4B62-8A97-CD2A263793DE}">
      <dsp:nvSpPr>
        <dsp:cNvPr id="0" name=""/>
        <dsp:cNvSpPr/>
      </dsp:nvSpPr>
      <dsp:spPr>
        <a:xfrm>
          <a:off x="1564003" y="3151370"/>
          <a:ext cx="766314" cy="766314"/>
        </a:xfrm>
        <a:prstGeom prst="ellipse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7743290-CCD6-4ACF-ABB2-31D33E055788}">
      <dsp:nvSpPr>
        <dsp:cNvPr id="0" name=""/>
        <dsp:cNvSpPr/>
      </dsp:nvSpPr>
      <dsp:spPr>
        <a:xfrm rot="10800000">
          <a:off x="1189106" y="4146434"/>
          <a:ext cx="10116156" cy="766314"/>
        </a:xfrm>
        <a:prstGeom prst="homePlate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7923" tIns="91440" rIns="170688" bIns="91440" numCol="1" spcCol="1270" anchor="ctr" anchorCtr="0">
          <a:noAutofit/>
        </a:bodyPr>
        <a:lstStyle/>
        <a:p>
          <a:pPr marL="0" lvl="0" indent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400" kern="1200" dirty="0">
              <a:latin typeface="Bookman Old Style" panose="02050604050505020204" pitchFamily="18" charset="0"/>
            </a:rPr>
            <a:t>Waste water must be treated at a waste water treatment plant, liquid and solid oil must be passed through separate filters.</a:t>
          </a:r>
          <a:endParaRPr lang="en-US" sz="2400" kern="1200" dirty="0">
            <a:latin typeface="Bookman Old Style" panose="02050604050505020204" pitchFamily="18" charset="0"/>
          </a:endParaRPr>
        </a:p>
      </dsp:txBody>
      <dsp:txXfrm rot="10800000">
        <a:off x="1380684" y="4146434"/>
        <a:ext cx="9924578" cy="766314"/>
      </dsp:txXfrm>
    </dsp:sp>
    <dsp:sp modelId="{FC3D2D8D-5B93-4EB6-B145-D1047D9081BE}">
      <dsp:nvSpPr>
        <dsp:cNvPr id="0" name=""/>
        <dsp:cNvSpPr/>
      </dsp:nvSpPr>
      <dsp:spPr>
        <a:xfrm>
          <a:off x="1564003" y="4146434"/>
          <a:ext cx="766314" cy="766314"/>
        </a:xfrm>
        <a:prstGeom prst="ellipse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45F7AA-76C9-42AC-B91A-8332B49DCFB6}">
      <dsp:nvSpPr>
        <dsp:cNvPr id="0" name=""/>
        <dsp:cNvSpPr/>
      </dsp:nvSpPr>
      <dsp:spPr>
        <a:xfrm>
          <a:off x="2720272" y="1458350"/>
          <a:ext cx="3380579" cy="3380579"/>
        </a:xfrm>
        <a:prstGeom prst="ellipse">
          <a:avLst/>
        </a:prstGeom>
        <a:gradFill rotWithShape="0">
          <a:gsLst>
            <a:gs pos="0">
              <a:schemeClr val="accent4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500" kern="1200" dirty="0">
              <a:solidFill>
                <a:schemeClr val="bg1"/>
              </a:solidFill>
              <a:latin typeface="Bookman Old Style" panose="02050604050505020204" pitchFamily="18" charset="0"/>
            </a:rPr>
            <a:t>5R</a:t>
          </a:r>
        </a:p>
      </dsp:txBody>
      <dsp:txXfrm>
        <a:off x="3215346" y="1953424"/>
        <a:ext cx="2390431" cy="2390431"/>
      </dsp:txXfrm>
    </dsp:sp>
    <dsp:sp modelId="{0ACCCF2C-2619-4986-952D-49A7ABBABF06}">
      <dsp:nvSpPr>
        <dsp:cNvPr id="0" name=""/>
        <dsp:cNvSpPr/>
      </dsp:nvSpPr>
      <dsp:spPr>
        <a:xfrm>
          <a:off x="3565417" y="104298"/>
          <a:ext cx="1690289" cy="1690289"/>
        </a:xfrm>
        <a:prstGeom prst="ellipse">
          <a:avLst/>
        </a:prstGeom>
        <a:gradFill rotWithShape="0">
          <a:gsLst>
            <a:gs pos="0">
              <a:schemeClr val="accent4">
                <a:alpha val="50000"/>
                <a:hueOff val="-892954"/>
                <a:satOff val="5380"/>
                <a:lumOff val="431"/>
                <a:alphaOff val="0"/>
                <a:shade val="51000"/>
                <a:satMod val="130000"/>
              </a:schemeClr>
            </a:gs>
            <a:gs pos="80000">
              <a:schemeClr val="accent4">
                <a:alpha val="50000"/>
                <a:hueOff val="-892954"/>
                <a:satOff val="5380"/>
                <a:lumOff val="431"/>
                <a:alphaOff val="0"/>
                <a:shade val="93000"/>
                <a:satMod val="130000"/>
              </a:schemeClr>
            </a:gs>
            <a:gs pos="100000">
              <a:schemeClr val="accent4">
                <a:alpha val="50000"/>
                <a:hueOff val="-892954"/>
                <a:satOff val="5380"/>
                <a:lumOff val="43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300" kern="1200" dirty="0">
              <a:solidFill>
                <a:schemeClr val="bg1"/>
              </a:solidFill>
              <a:latin typeface="Bookman Old Style" panose="02050604050505020204" pitchFamily="18" charset="0"/>
            </a:rPr>
            <a:t>Reduce</a:t>
          </a:r>
          <a:endParaRPr lang="en-US" sz="2300" kern="1200" dirty="0">
            <a:solidFill>
              <a:schemeClr val="bg1"/>
            </a:solidFill>
            <a:latin typeface="Bookman Old Style" panose="02050604050505020204" pitchFamily="18" charset="0"/>
          </a:endParaRPr>
        </a:p>
      </dsp:txBody>
      <dsp:txXfrm>
        <a:off x="3812954" y="351835"/>
        <a:ext cx="1195215" cy="1195215"/>
      </dsp:txXfrm>
    </dsp:sp>
    <dsp:sp modelId="{CA999302-77E6-4524-85E2-E76162C45EE3}">
      <dsp:nvSpPr>
        <dsp:cNvPr id="0" name=""/>
        <dsp:cNvSpPr/>
      </dsp:nvSpPr>
      <dsp:spPr>
        <a:xfrm>
          <a:off x="5656977" y="1623906"/>
          <a:ext cx="1690289" cy="1690289"/>
        </a:xfrm>
        <a:prstGeom prst="ellipse">
          <a:avLst/>
        </a:prstGeom>
        <a:gradFill rotWithShape="0">
          <a:gsLst>
            <a:gs pos="0">
              <a:schemeClr val="accent4">
                <a:alpha val="50000"/>
                <a:hueOff val="-1785908"/>
                <a:satOff val="10760"/>
                <a:lumOff val="862"/>
                <a:alphaOff val="0"/>
                <a:shade val="51000"/>
                <a:satMod val="130000"/>
              </a:schemeClr>
            </a:gs>
            <a:gs pos="80000">
              <a:schemeClr val="accent4">
                <a:alpha val="50000"/>
                <a:hueOff val="-1785908"/>
                <a:satOff val="10760"/>
                <a:lumOff val="862"/>
                <a:alphaOff val="0"/>
                <a:shade val="93000"/>
                <a:satMod val="130000"/>
              </a:schemeClr>
            </a:gs>
            <a:gs pos="100000">
              <a:schemeClr val="accent4">
                <a:alpha val="50000"/>
                <a:hueOff val="-1785908"/>
                <a:satOff val="10760"/>
                <a:lumOff val="86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300" kern="1200">
              <a:solidFill>
                <a:schemeClr val="bg1"/>
              </a:solidFill>
              <a:latin typeface="Bookman Old Style" panose="02050604050505020204" pitchFamily="18" charset="0"/>
            </a:rPr>
            <a:t>Reuse</a:t>
          </a:r>
        </a:p>
      </dsp:txBody>
      <dsp:txXfrm>
        <a:off x="5904514" y="1871443"/>
        <a:ext cx="1195215" cy="1195215"/>
      </dsp:txXfrm>
    </dsp:sp>
    <dsp:sp modelId="{A47C7E41-5704-4075-B9D7-737BA50AC819}">
      <dsp:nvSpPr>
        <dsp:cNvPr id="0" name=""/>
        <dsp:cNvSpPr/>
      </dsp:nvSpPr>
      <dsp:spPr>
        <a:xfrm>
          <a:off x="4858072" y="4082683"/>
          <a:ext cx="1690289" cy="1690289"/>
        </a:xfrm>
        <a:prstGeom prst="ellipse">
          <a:avLst/>
        </a:prstGeom>
        <a:gradFill rotWithShape="0">
          <a:gsLst>
            <a:gs pos="0">
              <a:schemeClr val="accent4">
                <a:alpha val="50000"/>
                <a:hueOff val="-2678862"/>
                <a:satOff val="16139"/>
                <a:lumOff val="1294"/>
                <a:alphaOff val="0"/>
                <a:shade val="51000"/>
                <a:satMod val="130000"/>
              </a:schemeClr>
            </a:gs>
            <a:gs pos="80000">
              <a:schemeClr val="accent4">
                <a:alpha val="50000"/>
                <a:hueOff val="-2678862"/>
                <a:satOff val="16139"/>
                <a:lumOff val="1294"/>
                <a:alphaOff val="0"/>
                <a:shade val="93000"/>
                <a:satMod val="130000"/>
              </a:schemeClr>
            </a:gs>
            <a:gs pos="100000">
              <a:schemeClr val="accent4">
                <a:alpha val="50000"/>
                <a:hueOff val="-2678862"/>
                <a:satOff val="16139"/>
                <a:lumOff val="129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300" kern="1200" dirty="0">
              <a:solidFill>
                <a:schemeClr val="bg1"/>
              </a:solidFill>
              <a:latin typeface="Bookman Old Style" panose="02050604050505020204" pitchFamily="18" charset="0"/>
            </a:rPr>
            <a:t>Recover</a:t>
          </a:r>
        </a:p>
      </dsp:txBody>
      <dsp:txXfrm>
        <a:off x="5105609" y="4330220"/>
        <a:ext cx="1195215" cy="1195215"/>
      </dsp:txXfrm>
    </dsp:sp>
    <dsp:sp modelId="{7B1D683F-6066-413D-986B-ECECE603ADCF}">
      <dsp:nvSpPr>
        <dsp:cNvPr id="0" name=""/>
        <dsp:cNvSpPr/>
      </dsp:nvSpPr>
      <dsp:spPr>
        <a:xfrm>
          <a:off x="2272761" y="4082683"/>
          <a:ext cx="1690289" cy="1690289"/>
        </a:xfrm>
        <a:prstGeom prst="ellipse">
          <a:avLst/>
        </a:prstGeom>
        <a:gradFill rotWithShape="0">
          <a:gsLst>
            <a:gs pos="0">
              <a:schemeClr val="accent4">
                <a:alpha val="50000"/>
                <a:hueOff val="-3571816"/>
                <a:satOff val="21519"/>
                <a:lumOff val="1725"/>
                <a:alphaOff val="0"/>
                <a:shade val="51000"/>
                <a:satMod val="130000"/>
              </a:schemeClr>
            </a:gs>
            <a:gs pos="80000">
              <a:schemeClr val="accent4">
                <a:alpha val="50000"/>
                <a:hueOff val="-3571816"/>
                <a:satOff val="21519"/>
                <a:lumOff val="1725"/>
                <a:alphaOff val="0"/>
                <a:shade val="93000"/>
                <a:satMod val="130000"/>
              </a:schemeClr>
            </a:gs>
            <a:gs pos="100000">
              <a:schemeClr val="accent4">
                <a:alpha val="50000"/>
                <a:hueOff val="-3571816"/>
                <a:satOff val="21519"/>
                <a:lumOff val="172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300" kern="1200" dirty="0">
              <a:solidFill>
                <a:schemeClr val="bg1"/>
              </a:solidFill>
              <a:latin typeface="Bookman Old Style" panose="02050604050505020204" pitchFamily="18" charset="0"/>
            </a:rPr>
            <a:t>Replace</a:t>
          </a:r>
        </a:p>
      </dsp:txBody>
      <dsp:txXfrm>
        <a:off x="2520298" y="4330220"/>
        <a:ext cx="1195215" cy="1195215"/>
      </dsp:txXfrm>
    </dsp:sp>
    <dsp:sp modelId="{87BAAFF5-A80A-4A9E-B78A-AA661FF06EAE}">
      <dsp:nvSpPr>
        <dsp:cNvPr id="0" name=""/>
        <dsp:cNvSpPr/>
      </dsp:nvSpPr>
      <dsp:spPr>
        <a:xfrm>
          <a:off x="1473856" y="1623906"/>
          <a:ext cx="1690289" cy="1690289"/>
        </a:xfrm>
        <a:prstGeom prst="ellipse">
          <a:avLst/>
        </a:prstGeom>
        <a:gradFill rotWithShape="0">
          <a:gsLst>
            <a:gs pos="0">
              <a:schemeClr val="accent4">
                <a:alpha val="50000"/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alpha val="50000"/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alpha val="50000"/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300" kern="1200" dirty="0">
              <a:solidFill>
                <a:schemeClr val="bg1"/>
              </a:solidFill>
              <a:latin typeface="Bookman Old Style" panose="02050604050505020204" pitchFamily="18" charset="0"/>
            </a:rPr>
            <a:t>Recycle</a:t>
          </a:r>
        </a:p>
      </dsp:txBody>
      <dsp:txXfrm>
        <a:off x="1721393" y="1871443"/>
        <a:ext cx="1195215" cy="119521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51C3C3-33FF-4946-B0BE-7DF070EFFE85}">
      <dsp:nvSpPr>
        <dsp:cNvPr id="0" name=""/>
        <dsp:cNvSpPr/>
      </dsp:nvSpPr>
      <dsp:spPr>
        <a:xfrm>
          <a:off x="3699843" y="0"/>
          <a:ext cx="2238549" cy="2238777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77C1B7F0-DC0D-4503-ADE3-3EBC63C3C465}">
      <dsp:nvSpPr>
        <dsp:cNvPr id="0" name=""/>
        <dsp:cNvSpPr/>
      </dsp:nvSpPr>
      <dsp:spPr>
        <a:xfrm>
          <a:off x="4194079" y="810376"/>
          <a:ext cx="1249237" cy="6245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200" kern="1200" dirty="0">
              <a:solidFill>
                <a:schemeClr val="bg1"/>
              </a:solidFill>
              <a:latin typeface="Bookman Old Style" panose="02050604050505020204" pitchFamily="18" charset="0"/>
            </a:rPr>
            <a:t>Fabric type </a:t>
          </a:r>
          <a:endParaRPr lang="en-US" sz="2200" kern="1200" dirty="0">
            <a:solidFill>
              <a:schemeClr val="bg1"/>
            </a:solidFill>
            <a:latin typeface="Bookman Old Style" panose="02050604050505020204" pitchFamily="18" charset="0"/>
          </a:endParaRPr>
        </a:p>
      </dsp:txBody>
      <dsp:txXfrm>
        <a:off x="4194079" y="810376"/>
        <a:ext cx="1249237" cy="624554"/>
      </dsp:txXfrm>
    </dsp:sp>
    <dsp:sp modelId="{42E50261-D015-4243-9416-560F705929BA}">
      <dsp:nvSpPr>
        <dsp:cNvPr id="0" name=""/>
        <dsp:cNvSpPr/>
      </dsp:nvSpPr>
      <dsp:spPr>
        <a:xfrm>
          <a:off x="3077954" y="1286510"/>
          <a:ext cx="2238549" cy="2238777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shade val="51000"/>
                <a:satMod val="130000"/>
              </a:schemeClr>
            </a:gs>
            <a:gs pos="80000">
              <a:schemeClr val="accent4">
                <a:hueOff val="-1488257"/>
                <a:satOff val="8966"/>
                <a:lumOff val="719"/>
                <a:alphaOff val="0"/>
                <a:shade val="93000"/>
                <a:satMod val="13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6B8976F8-4AAA-4A45-99C9-2E0B734433E2}">
      <dsp:nvSpPr>
        <dsp:cNvPr id="0" name=""/>
        <dsp:cNvSpPr/>
      </dsp:nvSpPr>
      <dsp:spPr>
        <a:xfrm>
          <a:off x="3569670" y="2099261"/>
          <a:ext cx="1249237" cy="6245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200" kern="1200">
              <a:solidFill>
                <a:schemeClr val="bg1"/>
              </a:solidFill>
              <a:latin typeface="Bookman Old Style" panose="02050604050505020204" pitchFamily="18" charset="0"/>
            </a:rPr>
            <a:t>Fabric size </a:t>
          </a:r>
        </a:p>
      </dsp:txBody>
      <dsp:txXfrm>
        <a:off x="3569670" y="2099261"/>
        <a:ext cx="1249237" cy="624554"/>
      </dsp:txXfrm>
    </dsp:sp>
    <dsp:sp modelId="{1238CA2E-FFF1-4FD5-8541-C90E0FB1D996}">
      <dsp:nvSpPr>
        <dsp:cNvPr id="0" name=""/>
        <dsp:cNvSpPr/>
      </dsp:nvSpPr>
      <dsp:spPr>
        <a:xfrm>
          <a:off x="3699843" y="2577769"/>
          <a:ext cx="2238549" cy="2238777"/>
        </a:xfrm>
        <a:prstGeom prst="circularArrow">
          <a:avLst>
            <a:gd name="adj1" fmla="val 10980"/>
            <a:gd name="adj2" fmla="val 1142322"/>
            <a:gd name="adj3" fmla="val 4500000"/>
            <a:gd name="adj4" fmla="val 13500000"/>
            <a:gd name="adj5" fmla="val 12500"/>
          </a:avLst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shade val="51000"/>
                <a:satMod val="130000"/>
              </a:schemeClr>
            </a:gs>
            <a:gs pos="80000">
              <a:schemeClr val="accent4">
                <a:hueOff val="-2976513"/>
                <a:satOff val="17933"/>
                <a:lumOff val="1437"/>
                <a:alphaOff val="0"/>
                <a:shade val="93000"/>
                <a:satMod val="13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D20BAD9B-A21E-4158-97F9-18ADEEB957BD}">
      <dsp:nvSpPr>
        <dsp:cNvPr id="0" name=""/>
        <dsp:cNvSpPr/>
      </dsp:nvSpPr>
      <dsp:spPr>
        <a:xfrm>
          <a:off x="4194079" y="3388146"/>
          <a:ext cx="1249237" cy="6245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200" kern="1200">
              <a:solidFill>
                <a:schemeClr val="bg1"/>
              </a:solidFill>
              <a:latin typeface="Bookman Old Style" panose="02050604050505020204" pitchFamily="18" charset="0"/>
            </a:rPr>
            <a:t>Fabric content </a:t>
          </a:r>
        </a:p>
      </dsp:txBody>
      <dsp:txXfrm>
        <a:off x="4194079" y="3388146"/>
        <a:ext cx="1249237" cy="624554"/>
      </dsp:txXfrm>
    </dsp:sp>
    <dsp:sp modelId="{8DC51EBB-2B09-4A53-A7F9-E7B4B1A2ED2F}">
      <dsp:nvSpPr>
        <dsp:cNvPr id="0" name=""/>
        <dsp:cNvSpPr/>
      </dsp:nvSpPr>
      <dsp:spPr>
        <a:xfrm>
          <a:off x="3237520" y="4012700"/>
          <a:ext cx="1923195" cy="1924125"/>
        </a:xfrm>
        <a:prstGeom prst="blockArc">
          <a:avLst>
            <a:gd name="adj1" fmla="val 0"/>
            <a:gd name="adj2" fmla="val 18900000"/>
            <a:gd name="adj3" fmla="val 1274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D6262AC5-B4C9-4334-8202-4240FB15212A}">
      <dsp:nvSpPr>
        <dsp:cNvPr id="0" name=""/>
        <dsp:cNvSpPr/>
      </dsp:nvSpPr>
      <dsp:spPr>
        <a:xfrm>
          <a:off x="3569670" y="4677031"/>
          <a:ext cx="1249237" cy="6245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200" kern="1200" dirty="0">
              <a:solidFill>
                <a:schemeClr val="bg1"/>
              </a:solidFill>
              <a:latin typeface="Bookman Old Style" panose="02050604050505020204" pitchFamily="18" charset="0"/>
            </a:rPr>
            <a:t>Fabric colour</a:t>
          </a:r>
        </a:p>
      </dsp:txBody>
      <dsp:txXfrm>
        <a:off x="3569670" y="4677031"/>
        <a:ext cx="1249237" cy="62455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2B02DB-3C86-4DE1-9A0D-93F364478A00}">
      <dsp:nvSpPr>
        <dsp:cNvPr id="0" name=""/>
        <dsp:cNvSpPr/>
      </dsp:nvSpPr>
      <dsp:spPr>
        <a:xfrm rot="10800000">
          <a:off x="1809342" y="568"/>
          <a:ext cx="10288004" cy="653034"/>
        </a:xfrm>
        <a:prstGeom prst="homePlat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7970" tIns="91440" rIns="170688" bIns="91440" numCol="1" spcCol="1270" anchor="ctr" anchorCtr="0">
          <a:noAutofit/>
        </a:bodyPr>
        <a:lstStyle/>
        <a:p>
          <a:pPr marL="0" lvl="0" indent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400" kern="1200" dirty="0">
              <a:latin typeface="Bookman Old Style" panose="02050604050505020204" pitchFamily="18" charset="0"/>
            </a:rPr>
            <a:t>The exchange reduces extra spending of the company for the disposal of wastes.</a:t>
          </a:r>
          <a:endParaRPr lang="en-US" sz="2400" kern="1200" dirty="0">
            <a:latin typeface="Bookman Old Style" panose="02050604050505020204" pitchFamily="18" charset="0"/>
          </a:endParaRPr>
        </a:p>
      </dsp:txBody>
      <dsp:txXfrm rot="10800000">
        <a:off x="1972600" y="568"/>
        <a:ext cx="10124746" cy="653034"/>
      </dsp:txXfrm>
    </dsp:sp>
    <dsp:sp modelId="{AC0A8955-4E29-471B-8A43-327F78E065AF}">
      <dsp:nvSpPr>
        <dsp:cNvPr id="0" name=""/>
        <dsp:cNvSpPr/>
      </dsp:nvSpPr>
      <dsp:spPr>
        <a:xfrm>
          <a:off x="1916891" y="568"/>
          <a:ext cx="653034" cy="653034"/>
        </a:xfrm>
        <a:prstGeom prst="ellipse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D7F6C38-2185-4475-909A-0757F4819A08}">
      <dsp:nvSpPr>
        <dsp:cNvPr id="0" name=""/>
        <dsp:cNvSpPr/>
      </dsp:nvSpPr>
      <dsp:spPr>
        <a:xfrm rot="10800000">
          <a:off x="1809342" y="816861"/>
          <a:ext cx="10288004" cy="653034"/>
        </a:xfrm>
        <a:prstGeom prst="homePlate">
          <a:avLst/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shade val="51000"/>
                <a:satMod val="130000"/>
              </a:schemeClr>
            </a:gs>
            <a:gs pos="80000">
              <a:schemeClr val="accent4">
                <a:hueOff val="-1488257"/>
                <a:satOff val="8966"/>
                <a:lumOff val="719"/>
                <a:alphaOff val="0"/>
                <a:shade val="93000"/>
                <a:satMod val="13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7970" tIns="91440" rIns="170688" bIns="91440" numCol="1" spcCol="1270" anchor="ctr" anchorCtr="0">
          <a:noAutofit/>
        </a:bodyPr>
        <a:lstStyle/>
        <a:p>
          <a:pPr marL="0" lvl="0" indent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400" kern="1200">
              <a:latin typeface="Bookman Old Style" panose="02050604050505020204" pitchFamily="18" charset="0"/>
            </a:rPr>
            <a:t>Buying of these wastes by another company turn these into an investment.</a:t>
          </a:r>
        </a:p>
      </dsp:txBody>
      <dsp:txXfrm rot="10800000">
        <a:off x="1972600" y="816861"/>
        <a:ext cx="10124746" cy="653034"/>
      </dsp:txXfrm>
    </dsp:sp>
    <dsp:sp modelId="{8EA12419-E401-4419-B5FD-19FC7C8B55D7}">
      <dsp:nvSpPr>
        <dsp:cNvPr id="0" name=""/>
        <dsp:cNvSpPr/>
      </dsp:nvSpPr>
      <dsp:spPr>
        <a:xfrm>
          <a:off x="1916891" y="816861"/>
          <a:ext cx="653034" cy="653034"/>
        </a:xfrm>
        <a:prstGeom prst="ellipse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3E00922-87A6-45B2-8559-A52E83F0B89D}">
      <dsp:nvSpPr>
        <dsp:cNvPr id="0" name=""/>
        <dsp:cNvSpPr/>
      </dsp:nvSpPr>
      <dsp:spPr>
        <a:xfrm rot="10800000">
          <a:off x="1809342" y="1633155"/>
          <a:ext cx="10288004" cy="653034"/>
        </a:xfrm>
        <a:prstGeom prst="homePlate">
          <a:avLst/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shade val="51000"/>
                <a:satMod val="130000"/>
              </a:schemeClr>
            </a:gs>
            <a:gs pos="80000">
              <a:schemeClr val="accent4">
                <a:hueOff val="-2976513"/>
                <a:satOff val="17933"/>
                <a:lumOff val="1437"/>
                <a:alphaOff val="0"/>
                <a:shade val="93000"/>
                <a:satMod val="13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7970" tIns="91440" rIns="170688" bIns="91440" numCol="1" spcCol="1270" anchor="ctr" anchorCtr="0">
          <a:noAutofit/>
        </a:bodyPr>
        <a:lstStyle/>
        <a:p>
          <a:pPr marL="0" lvl="0" indent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400" kern="1200">
              <a:latin typeface="Bookman Old Style" panose="02050604050505020204" pitchFamily="18" charset="0"/>
            </a:rPr>
            <a:t>Financial burden due to storing these wastes is automatically eliminated.</a:t>
          </a:r>
        </a:p>
      </dsp:txBody>
      <dsp:txXfrm rot="10800000">
        <a:off x="1972600" y="1633155"/>
        <a:ext cx="10124746" cy="653034"/>
      </dsp:txXfrm>
    </dsp:sp>
    <dsp:sp modelId="{84F59AF4-A73D-4E57-8A63-D723D2A49BFD}">
      <dsp:nvSpPr>
        <dsp:cNvPr id="0" name=""/>
        <dsp:cNvSpPr/>
      </dsp:nvSpPr>
      <dsp:spPr>
        <a:xfrm>
          <a:off x="1916891" y="1633155"/>
          <a:ext cx="653034" cy="653034"/>
        </a:xfrm>
        <a:prstGeom prst="ellipse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10585A8-0E58-4D3F-A86D-5B30D368918A}">
      <dsp:nvSpPr>
        <dsp:cNvPr id="0" name=""/>
        <dsp:cNvSpPr/>
      </dsp:nvSpPr>
      <dsp:spPr>
        <a:xfrm rot="10800000">
          <a:off x="1809342" y="2449448"/>
          <a:ext cx="10288004" cy="653034"/>
        </a:xfrm>
        <a:prstGeom prst="homePlate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7970" tIns="91440" rIns="170688" bIns="91440" numCol="1" spcCol="1270" anchor="ctr" anchorCtr="0">
          <a:noAutofit/>
        </a:bodyPr>
        <a:lstStyle/>
        <a:p>
          <a:pPr marL="0" lvl="0" indent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400" kern="1200" dirty="0">
              <a:latin typeface="Bookman Old Style" panose="02050604050505020204" pitchFamily="18" charset="0"/>
            </a:rPr>
            <a:t>Joining the exchange contributes to environmental protection initiatives.</a:t>
          </a:r>
        </a:p>
      </dsp:txBody>
      <dsp:txXfrm rot="10800000">
        <a:off x="1972600" y="2449448"/>
        <a:ext cx="10124746" cy="653034"/>
      </dsp:txXfrm>
    </dsp:sp>
    <dsp:sp modelId="{4D0F262A-8FDA-4C5E-8749-CAD512D584E6}">
      <dsp:nvSpPr>
        <dsp:cNvPr id="0" name=""/>
        <dsp:cNvSpPr/>
      </dsp:nvSpPr>
      <dsp:spPr>
        <a:xfrm>
          <a:off x="1916891" y="2449448"/>
          <a:ext cx="653034" cy="653034"/>
        </a:xfrm>
        <a:prstGeom prst="ellipse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CA2867-12DD-47D7-82B3-D32C442EF17B}">
      <dsp:nvSpPr>
        <dsp:cNvPr id="0" name=""/>
        <dsp:cNvSpPr/>
      </dsp:nvSpPr>
      <dsp:spPr>
        <a:xfrm>
          <a:off x="0" y="292602"/>
          <a:ext cx="3099024" cy="185941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800" kern="1200" dirty="0">
              <a:latin typeface="Bookman Old Style" panose="02050604050505020204" pitchFamily="18" charset="0"/>
            </a:rPr>
            <a:t>Type and composition of the waste material</a:t>
          </a:r>
          <a:endParaRPr lang="en-US" sz="2800" kern="1200" dirty="0">
            <a:latin typeface="Bookman Old Style" panose="02050604050505020204" pitchFamily="18" charset="0"/>
          </a:endParaRPr>
        </a:p>
      </dsp:txBody>
      <dsp:txXfrm>
        <a:off x="0" y="292602"/>
        <a:ext cx="3099024" cy="1859414"/>
      </dsp:txXfrm>
    </dsp:sp>
    <dsp:sp modelId="{3DEA6FC5-3CEF-453D-9CCD-13DD31983428}">
      <dsp:nvSpPr>
        <dsp:cNvPr id="0" name=""/>
        <dsp:cNvSpPr/>
      </dsp:nvSpPr>
      <dsp:spPr>
        <a:xfrm>
          <a:off x="3408926" y="292602"/>
          <a:ext cx="3099024" cy="1859414"/>
        </a:xfrm>
        <a:prstGeom prst="rect">
          <a:avLst/>
        </a:prstGeom>
        <a:gradFill rotWithShape="0">
          <a:gsLst>
            <a:gs pos="0">
              <a:schemeClr val="accent4">
                <a:hueOff val="-892954"/>
                <a:satOff val="5380"/>
                <a:lumOff val="431"/>
                <a:alphaOff val="0"/>
                <a:shade val="51000"/>
                <a:satMod val="130000"/>
              </a:schemeClr>
            </a:gs>
            <a:gs pos="80000">
              <a:schemeClr val="accent4">
                <a:hueOff val="-892954"/>
                <a:satOff val="5380"/>
                <a:lumOff val="431"/>
                <a:alphaOff val="0"/>
                <a:shade val="93000"/>
                <a:satMod val="130000"/>
              </a:schemeClr>
            </a:gs>
            <a:gs pos="100000">
              <a:schemeClr val="accent4">
                <a:hueOff val="-892954"/>
                <a:satOff val="5380"/>
                <a:lumOff val="43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800" kern="1200" dirty="0">
              <a:latin typeface="Bookman Old Style" panose="02050604050505020204" pitchFamily="18" charset="0"/>
            </a:rPr>
            <a:t>Possible pollution data</a:t>
          </a:r>
        </a:p>
      </dsp:txBody>
      <dsp:txXfrm>
        <a:off x="3408926" y="292602"/>
        <a:ext cx="3099024" cy="1859414"/>
      </dsp:txXfrm>
    </dsp:sp>
    <dsp:sp modelId="{28844039-16B4-4C4A-8687-F44CC82FE9B7}">
      <dsp:nvSpPr>
        <dsp:cNvPr id="0" name=""/>
        <dsp:cNvSpPr/>
      </dsp:nvSpPr>
      <dsp:spPr>
        <a:xfrm>
          <a:off x="6817852" y="292602"/>
          <a:ext cx="3099024" cy="1859414"/>
        </a:xfrm>
        <a:prstGeom prst="rect">
          <a:avLst/>
        </a:prstGeom>
        <a:gradFill rotWithShape="0">
          <a:gsLst>
            <a:gs pos="0">
              <a:schemeClr val="accent4">
                <a:hueOff val="-1785908"/>
                <a:satOff val="10760"/>
                <a:lumOff val="862"/>
                <a:alphaOff val="0"/>
                <a:shade val="51000"/>
                <a:satMod val="130000"/>
              </a:schemeClr>
            </a:gs>
            <a:gs pos="80000">
              <a:schemeClr val="accent4">
                <a:hueOff val="-1785908"/>
                <a:satOff val="10760"/>
                <a:lumOff val="862"/>
                <a:alphaOff val="0"/>
                <a:shade val="93000"/>
                <a:satMod val="130000"/>
              </a:schemeClr>
            </a:gs>
            <a:gs pos="100000">
              <a:schemeClr val="accent4">
                <a:hueOff val="-1785908"/>
                <a:satOff val="10760"/>
                <a:lumOff val="86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800" kern="1200" dirty="0">
              <a:latin typeface="Bookman Old Style" panose="02050604050505020204" pitchFamily="18" charset="0"/>
            </a:rPr>
            <a:t>Frequency of waste generation</a:t>
          </a:r>
        </a:p>
      </dsp:txBody>
      <dsp:txXfrm>
        <a:off x="6817852" y="292602"/>
        <a:ext cx="3099024" cy="1859414"/>
      </dsp:txXfrm>
    </dsp:sp>
    <dsp:sp modelId="{46BACA09-ACF6-4AE1-8AAC-C761A4805927}">
      <dsp:nvSpPr>
        <dsp:cNvPr id="0" name=""/>
        <dsp:cNvSpPr/>
      </dsp:nvSpPr>
      <dsp:spPr>
        <a:xfrm>
          <a:off x="0" y="2461919"/>
          <a:ext cx="3099024" cy="1859414"/>
        </a:xfrm>
        <a:prstGeom prst="rect">
          <a:avLst/>
        </a:prstGeom>
        <a:gradFill rotWithShape="0">
          <a:gsLst>
            <a:gs pos="0">
              <a:schemeClr val="accent4">
                <a:hueOff val="-2678862"/>
                <a:satOff val="16139"/>
                <a:lumOff val="1294"/>
                <a:alphaOff val="0"/>
                <a:shade val="51000"/>
                <a:satMod val="130000"/>
              </a:schemeClr>
            </a:gs>
            <a:gs pos="80000">
              <a:schemeClr val="accent4">
                <a:hueOff val="-2678862"/>
                <a:satOff val="16139"/>
                <a:lumOff val="1294"/>
                <a:alphaOff val="0"/>
                <a:shade val="93000"/>
                <a:satMod val="130000"/>
              </a:schemeClr>
            </a:gs>
            <a:gs pos="100000">
              <a:schemeClr val="accent4">
                <a:hueOff val="-2678862"/>
                <a:satOff val="16139"/>
                <a:lumOff val="129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800" kern="1200">
              <a:latin typeface="Bookman Old Style" panose="02050604050505020204" pitchFamily="18" charset="0"/>
            </a:rPr>
            <a:t>Quantity</a:t>
          </a:r>
        </a:p>
      </dsp:txBody>
      <dsp:txXfrm>
        <a:off x="0" y="2461919"/>
        <a:ext cx="3099024" cy="1859414"/>
      </dsp:txXfrm>
    </dsp:sp>
    <dsp:sp modelId="{EB8618D0-4C9A-4E56-982B-E379D7ADFB73}">
      <dsp:nvSpPr>
        <dsp:cNvPr id="0" name=""/>
        <dsp:cNvSpPr/>
      </dsp:nvSpPr>
      <dsp:spPr>
        <a:xfrm>
          <a:off x="3408926" y="2461919"/>
          <a:ext cx="3099024" cy="1859414"/>
        </a:xfrm>
        <a:prstGeom prst="rect">
          <a:avLst/>
        </a:prstGeom>
        <a:gradFill rotWithShape="0">
          <a:gsLst>
            <a:gs pos="0">
              <a:schemeClr val="accent4">
                <a:hueOff val="-3571816"/>
                <a:satOff val="21519"/>
                <a:lumOff val="1725"/>
                <a:alphaOff val="0"/>
                <a:shade val="51000"/>
                <a:satMod val="130000"/>
              </a:schemeClr>
            </a:gs>
            <a:gs pos="80000">
              <a:schemeClr val="accent4">
                <a:hueOff val="-3571816"/>
                <a:satOff val="21519"/>
                <a:lumOff val="1725"/>
                <a:alphaOff val="0"/>
                <a:shade val="93000"/>
                <a:satMod val="130000"/>
              </a:schemeClr>
            </a:gs>
            <a:gs pos="100000">
              <a:schemeClr val="accent4">
                <a:hueOff val="-3571816"/>
                <a:satOff val="21519"/>
                <a:lumOff val="172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800" kern="1200">
              <a:latin typeface="Bookman Old Style" panose="02050604050505020204" pitchFamily="18" charset="0"/>
            </a:rPr>
            <a:t>Form of shipment</a:t>
          </a:r>
        </a:p>
      </dsp:txBody>
      <dsp:txXfrm>
        <a:off x="3408926" y="2461919"/>
        <a:ext cx="3099024" cy="1859414"/>
      </dsp:txXfrm>
    </dsp:sp>
    <dsp:sp modelId="{4687B295-11A7-4608-9F63-808ABF8E4DC7}">
      <dsp:nvSpPr>
        <dsp:cNvPr id="0" name=""/>
        <dsp:cNvSpPr/>
      </dsp:nvSpPr>
      <dsp:spPr>
        <a:xfrm>
          <a:off x="6817852" y="2461919"/>
          <a:ext cx="3099024" cy="1859414"/>
        </a:xfrm>
        <a:prstGeom prst="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800" kern="1200" dirty="0">
              <a:latin typeface="Bookman Old Style" panose="02050604050505020204" pitchFamily="18" charset="0"/>
            </a:rPr>
            <a:t>Type of packaging</a:t>
          </a:r>
        </a:p>
      </dsp:txBody>
      <dsp:txXfrm>
        <a:off x="6817852" y="2461919"/>
        <a:ext cx="3099024" cy="185941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0D204B-8627-4898-B638-B9C29AA0C11C}">
      <dsp:nvSpPr>
        <dsp:cNvPr id="0" name=""/>
        <dsp:cNvSpPr/>
      </dsp:nvSpPr>
      <dsp:spPr>
        <a:xfrm>
          <a:off x="0" y="75897"/>
          <a:ext cx="3195355" cy="1917212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200" kern="1200" dirty="0">
              <a:latin typeface="Bookman Old Style" panose="02050604050505020204" pitchFamily="18" charset="0"/>
            </a:rPr>
            <a:t>Cotton seeds from cotton gin mills (used in oil and feed factories)</a:t>
          </a:r>
          <a:endParaRPr lang="en-US" sz="2200" kern="1200" dirty="0">
            <a:latin typeface="Bookman Old Style" panose="02050604050505020204" pitchFamily="18" charset="0"/>
          </a:endParaRPr>
        </a:p>
      </dsp:txBody>
      <dsp:txXfrm>
        <a:off x="0" y="75897"/>
        <a:ext cx="3195355" cy="1917212"/>
      </dsp:txXfrm>
    </dsp:sp>
    <dsp:sp modelId="{D600BB19-72FC-4FFE-B4CC-BE9B45B7B81D}">
      <dsp:nvSpPr>
        <dsp:cNvPr id="0" name=""/>
        <dsp:cNvSpPr/>
      </dsp:nvSpPr>
      <dsp:spPr>
        <a:xfrm>
          <a:off x="3514890" y="75897"/>
          <a:ext cx="3195355" cy="1917212"/>
        </a:xfrm>
        <a:prstGeom prst="rect">
          <a:avLst/>
        </a:prstGeom>
        <a:gradFill rotWithShape="0">
          <a:gsLst>
            <a:gs pos="0">
              <a:schemeClr val="accent4">
                <a:hueOff val="-892954"/>
                <a:satOff val="5380"/>
                <a:lumOff val="431"/>
                <a:alphaOff val="0"/>
                <a:shade val="51000"/>
                <a:satMod val="130000"/>
              </a:schemeClr>
            </a:gs>
            <a:gs pos="80000">
              <a:schemeClr val="accent4">
                <a:hueOff val="-892954"/>
                <a:satOff val="5380"/>
                <a:lumOff val="431"/>
                <a:alphaOff val="0"/>
                <a:shade val="93000"/>
                <a:satMod val="130000"/>
              </a:schemeClr>
            </a:gs>
            <a:gs pos="100000">
              <a:schemeClr val="accent4">
                <a:hueOff val="-892954"/>
                <a:satOff val="5380"/>
                <a:lumOff val="43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200" kern="1200" dirty="0">
              <a:latin typeface="Bookman Old Style" panose="02050604050505020204" pitchFamily="18" charset="0"/>
            </a:rPr>
            <a:t>Greasy cotton and blend waste discarded by cotton yarn and cotton production facilities</a:t>
          </a:r>
        </a:p>
      </dsp:txBody>
      <dsp:txXfrm>
        <a:off x="3514890" y="75897"/>
        <a:ext cx="3195355" cy="1917212"/>
      </dsp:txXfrm>
    </dsp:sp>
    <dsp:sp modelId="{22C25A24-A893-4AC3-8856-9B4119F5E575}">
      <dsp:nvSpPr>
        <dsp:cNvPr id="0" name=""/>
        <dsp:cNvSpPr/>
      </dsp:nvSpPr>
      <dsp:spPr>
        <a:xfrm>
          <a:off x="7029781" y="75897"/>
          <a:ext cx="3195355" cy="1917212"/>
        </a:xfrm>
        <a:prstGeom prst="rect">
          <a:avLst/>
        </a:prstGeom>
        <a:gradFill rotWithShape="0">
          <a:gsLst>
            <a:gs pos="0">
              <a:schemeClr val="accent4">
                <a:hueOff val="-1785908"/>
                <a:satOff val="10760"/>
                <a:lumOff val="862"/>
                <a:alphaOff val="0"/>
                <a:shade val="51000"/>
                <a:satMod val="130000"/>
              </a:schemeClr>
            </a:gs>
            <a:gs pos="80000">
              <a:schemeClr val="accent4">
                <a:hueOff val="-1785908"/>
                <a:satOff val="10760"/>
                <a:lumOff val="862"/>
                <a:alphaOff val="0"/>
                <a:shade val="93000"/>
                <a:satMod val="130000"/>
              </a:schemeClr>
            </a:gs>
            <a:gs pos="100000">
              <a:schemeClr val="accent4">
                <a:hueOff val="-1785908"/>
                <a:satOff val="10760"/>
                <a:lumOff val="86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200" kern="1200" dirty="0">
              <a:latin typeface="Bookman Old Style" panose="02050604050505020204" pitchFamily="18" charset="0"/>
            </a:rPr>
            <a:t>Waste materials such as comber waste, off-combing, plucked yarn (used in rough yarn factories)</a:t>
          </a:r>
        </a:p>
      </dsp:txBody>
      <dsp:txXfrm>
        <a:off x="7029781" y="75897"/>
        <a:ext cx="3195355" cy="1917212"/>
      </dsp:txXfrm>
    </dsp:sp>
    <dsp:sp modelId="{0865C1C0-071A-4767-A376-87A05E5C38BB}">
      <dsp:nvSpPr>
        <dsp:cNvPr id="0" name=""/>
        <dsp:cNvSpPr/>
      </dsp:nvSpPr>
      <dsp:spPr>
        <a:xfrm>
          <a:off x="0" y="2312646"/>
          <a:ext cx="3195355" cy="1917212"/>
        </a:xfrm>
        <a:prstGeom prst="rect">
          <a:avLst/>
        </a:prstGeom>
        <a:gradFill rotWithShape="0">
          <a:gsLst>
            <a:gs pos="0">
              <a:schemeClr val="accent4">
                <a:hueOff val="-2678862"/>
                <a:satOff val="16139"/>
                <a:lumOff val="1294"/>
                <a:alphaOff val="0"/>
                <a:shade val="51000"/>
                <a:satMod val="130000"/>
              </a:schemeClr>
            </a:gs>
            <a:gs pos="80000">
              <a:schemeClr val="accent4">
                <a:hueOff val="-2678862"/>
                <a:satOff val="16139"/>
                <a:lumOff val="1294"/>
                <a:alphaOff val="0"/>
                <a:shade val="93000"/>
                <a:satMod val="130000"/>
              </a:schemeClr>
            </a:gs>
            <a:gs pos="100000">
              <a:schemeClr val="accent4">
                <a:hueOff val="-2678862"/>
                <a:satOff val="16139"/>
                <a:lumOff val="129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200" kern="1200">
              <a:latin typeface="Bookman Old Style" panose="02050604050505020204" pitchFamily="18" charset="0"/>
            </a:rPr>
            <a:t>Carpet hems from carpet factories (raw material for bed fibre factories)</a:t>
          </a:r>
        </a:p>
      </dsp:txBody>
      <dsp:txXfrm>
        <a:off x="0" y="2312646"/>
        <a:ext cx="3195355" cy="1917212"/>
      </dsp:txXfrm>
    </dsp:sp>
    <dsp:sp modelId="{90BFA269-D44E-4235-B9FA-731F18EEB60E}">
      <dsp:nvSpPr>
        <dsp:cNvPr id="0" name=""/>
        <dsp:cNvSpPr/>
      </dsp:nvSpPr>
      <dsp:spPr>
        <a:xfrm>
          <a:off x="3514890" y="2312646"/>
          <a:ext cx="3195355" cy="1917212"/>
        </a:xfrm>
        <a:prstGeom prst="rect">
          <a:avLst/>
        </a:prstGeom>
        <a:gradFill rotWithShape="0">
          <a:gsLst>
            <a:gs pos="0">
              <a:schemeClr val="accent4">
                <a:hueOff val="-3571816"/>
                <a:satOff val="21519"/>
                <a:lumOff val="1725"/>
                <a:alphaOff val="0"/>
                <a:shade val="51000"/>
                <a:satMod val="130000"/>
              </a:schemeClr>
            </a:gs>
            <a:gs pos="80000">
              <a:schemeClr val="accent4">
                <a:hueOff val="-3571816"/>
                <a:satOff val="21519"/>
                <a:lumOff val="1725"/>
                <a:alphaOff val="0"/>
                <a:shade val="93000"/>
                <a:satMod val="130000"/>
              </a:schemeClr>
            </a:gs>
            <a:gs pos="100000">
              <a:schemeClr val="accent4">
                <a:hueOff val="-3571816"/>
                <a:satOff val="21519"/>
                <a:lumOff val="172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200" kern="1200">
              <a:latin typeface="Bookman Old Style" panose="02050604050505020204" pitchFamily="18" charset="0"/>
            </a:rPr>
            <a:t>Fabric hems and sewing yarn discarded by apparel companies</a:t>
          </a:r>
        </a:p>
      </dsp:txBody>
      <dsp:txXfrm>
        <a:off x="3514890" y="2312646"/>
        <a:ext cx="3195355" cy="1917212"/>
      </dsp:txXfrm>
    </dsp:sp>
    <dsp:sp modelId="{3DC5517B-28A8-4F8E-A9A6-B6927A05D825}">
      <dsp:nvSpPr>
        <dsp:cNvPr id="0" name=""/>
        <dsp:cNvSpPr/>
      </dsp:nvSpPr>
      <dsp:spPr>
        <a:xfrm>
          <a:off x="7029781" y="2312646"/>
          <a:ext cx="3195355" cy="1917212"/>
        </a:xfrm>
        <a:prstGeom prst="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200" kern="1200" dirty="0">
              <a:latin typeface="Bookman Old Style" panose="02050604050505020204" pitchFamily="18" charset="0"/>
            </a:rPr>
            <a:t>Sacks, empty barrels, drums and cardboard boxes.</a:t>
          </a:r>
        </a:p>
      </dsp:txBody>
      <dsp:txXfrm>
        <a:off x="7029781" y="2312646"/>
        <a:ext cx="3195355" cy="19172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3#2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#2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Century Schoolbook" pitchFamily="18" charset="0"/>
              </a:defRPr>
            </a:lvl1pPr>
          </a:lstStyle>
          <a:p>
            <a:endParaRPr lang="en-IN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Century Schoolbook" pitchFamily="18" charset="0"/>
              </a:defRPr>
            </a:lvl1pPr>
          </a:lstStyle>
          <a:p>
            <a:fld id="{CF15F8E9-E453-4935-B1C0-EAD1A8990AD6}" type="datetimeFigureOut">
              <a:rPr lang="en-IN" smtClean="0"/>
              <a:pPr/>
              <a:t>08-07-2022</a:t>
            </a:fld>
            <a:endParaRPr lang="en-IN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Century Schoolbook" pitchFamily="18" charset="0"/>
              </a:defRPr>
            </a:lvl1pPr>
          </a:lstStyle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Century Schoolbook" pitchFamily="18" charset="0"/>
              </a:defRPr>
            </a:lvl1pPr>
          </a:lstStyle>
          <a:p>
            <a:fld id="{61E3A4B6-87AA-4C24-AC16-387F7D570551}" type="slidenum">
              <a:rPr lang="en-IN" smtClean="0"/>
              <a:pPr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804289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Century Schoolbook" pitchFamily="18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Century Schoolbook" pitchFamily="18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Century Schoolbook" pitchFamily="18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Century Schoolbook" pitchFamily="18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Century Schoolbook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88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45C59-C7F2-4BE4-8979-BD31C85B47AC}" type="datetime1">
              <a:rPr lang="en-US" smtClean="0"/>
              <a:pPr/>
              <a:t>7/8/2022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BD00D-5072-4E7E-A4E4-63929BC26C4C}" type="datetime1">
              <a:rPr lang="en-US" smtClean="0"/>
              <a:pPr/>
              <a:t>7/8/2022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701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701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7AB09-AB79-4E0A-9C57-4E1B1A674934}" type="datetime1">
              <a:rPr lang="en-US" smtClean="0"/>
              <a:pPr/>
              <a:t>7/8/2022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173107" y="1136650"/>
            <a:ext cx="3845815" cy="6965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  <a:latin typeface="Century Schoolbook" pitchFamily="18" charset="0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8"/>
            <a:ext cx="853440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>
                <a:latin typeface="Century Schoolbook" pitchFamily="18" charset="0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761A39-0C53-4BE5-899A-023A0693482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1" i="0">
                <a:solidFill>
                  <a:srgbClr val="FFFF00"/>
                </a:solidFill>
                <a:latin typeface="Century Schoolbook" pitchFamily="18" charset="0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chemeClr val="bg1"/>
                </a:solidFill>
                <a:latin typeface="Century Schoolbook" pitchFamily="18" charset="0"/>
                <a:cs typeface="Century Schoolbook" pitchFamily="18" charset="0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E0FC50-10BA-4927-9251-AB8B7CA4579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1" i="0">
                <a:solidFill>
                  <a:srgbClr val="FFFF00"/>
                </a:solidFill>
                <a:latin typeface="Century Schoolbook" pitchFamily="18" charset="0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>
                <a:latin typeface="Century Schoolbook" pitchFamily="18" charset="0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>
                <a:latin typeface="Century Schoolbook" pitchFamily="18" charset="0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D5A49D-0053-41D7-923B-E7975F86680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1" i="0">
                <a:solidFill>
                  <a:srgbClr val="FFFF00"/>
                </a:solidFill>
                <a:latin typeface="Century Schoolbook" pitchFamily="18" charset="0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8D5F13-A881-4331-807F-D03879E65D8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1292840" cy="6858000"/>
          </a:xfrm>
          <a:custGeom>
            <a:avLst/>
            <a:gdLst/>
            <a:ahLst/>
            <a:cxnLst/>
            <a:rect l="l" t="t" r="r" b="b"/>
            <a:pathLst>
              <a:path w="11292840" h="6858000">
                <a:moveTo>
                  <a:pt x="0" y="6858000"/>
                </a:moveTo>
                <a:lnTo>
                  <a:pt x="11292840" y="6858000"/>
                </a:lnTo>
                <a:lnTo>
                  <a:pt x="1129284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800"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17" name="bk object 17"/>
          <p:cNvSpPr/>
          <p:nvPr/>
        </p:nvSpPr>
        <p:spPr>
          <a:xfrm>
            <a:off x="11292840" y="0"/>
            <a:ext cx="899160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0" y="6857998"/>
                </a:moveTo>
                <a:lnTo>
                  <a:pt x="899159" y="6857998"/>
                </a:lnTo>
                <a:lnTo>
                  <a:pt x="899159" y="0"/>
                </a:lnTo>
                <a:lnTo>
                  <a:pt x="0" y="0"/>
                </a:lnTo>
                <a:lnTo>
                  <a:pt x="0" y="6857998"/>
                </a:lnTo>
                <a:close/>
              </a:path>
            </a:pathLst>
          </a:custGeom>
          <a:solidFill>
            <a:srgbClr val="2E2E2E"/>
          </a:solidFill>
        </p:spPr>
        <p:txBody>
          <a:bodyPr wrap="square" lIns="0" tIns="0" rIns="0" bIns="0" rtlCol="0"/>
          <a:lstStyle/>
          <a:p>
            <a:endParaRPr sz="1800"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18" name="bk object 18"/>
          <p:cNvSpPr/>
          <p:nvPr/>
        </p:nvSpPr>
        <p:spPr>
          <a:xfrm>
            <a:off x="3433573" y="1178052"/>
            <a:ext cx="762763" cy="89992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19" name="bk object 19"/>
          <p:cNvSpPr/>
          <p:nvPr/>
        </p:nvSpPr>
        <p:spPr>
          <a:xfrm>
            <a:off x="719342" y="2999233"/>
            <a:ext cx="2248663" cy="89992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20" name="bk object 20"/>
          <p:cNvSpPr/>
          <p:nvPr/>
        </p:nvSpPr>
        <p:spPr>
          <a:xfrm>
            <a:off x="2433842" y="2999233"/>
            <a:ext cx="883159" cy="89992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CBEF1A-0697-4444-93AD-E53728217A7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3B45F-05DF-4547-9F0D-F44B59A2D68E}" type="datetime1">
              <a:rPr lang="en-US" smtClean="0"/>
              <a:pPr/>
              <a:t>7/8/2022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6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EA583-DAD7-4156-9ADA-CCC45D3DFE9E}" type="datetime1">
              <a:rPr lang="en-US" smtClean="0"/>
              <a:pPr/>
              <a:t>7/8/2022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BC5E9-9F87-4198-AA4C-94AC0A2FDAB7}" type="datetime1">
              <a:rPr lang="en-US" smtClean="0"/>
              <a:pPr/>
              <a:t>7/8/2022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40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40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D4256-9729-4B69-B2A1-6B9C158E6F13}" type="datetime1">
              <a:rPr lang="en-US" smtClean="0"/>
              <a:pPr/>
              <a:t>7/8/2022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097E9-2F08-4921-A9B7-310C879D6B69}" type="datetime1">
              <a:rPr lang="en-US" smtClean="0"/>
              <a:pPr/>
              <a:t>7/8/2022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BF721-1206-4A81-8ED1-5DD56938D13F}" type="datetime1">
              <a:rPr lang="en-US" smtClean="0"/>
              <a:pPr/>
              <a:t>7/8/2022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11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099C7-E75D-4F61-BC8F-C9AEEA58668C}" type="datetime1">
              <a:rPr lang="en-US" smtClean="0"/>
              <a:pPr/>
              <a:t>7/8/2022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456B7-DF2A-4E5C-ABE9-30649033047D}" type="datetime1">
              <a:rPr lang="en-US" smtClean="0"/>
              <a:pPr/>
              <a:t>7/8/2022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41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entury Schoolbook" pitchFamily="18" charset="0"/>
              </a:defRPr>
            </a:lvl1pPr>
          </a:lstStyle>
          <a:p>
            <a:fld id="{64802E04-0352-4D48-B5B2-03DB79D791BB}" type="datetime1">
              <a:rPr lang="en-US" smtClean="0"/>
              <a:pPr/>
              <a:t>7/8/2022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41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entury Schoolbook" pitchFamily="18" charset="0"/>
              </a:defRPr>
            </a:lvl1pPr>
          </a:lstStyle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41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entury Schoolbook" pitchFamily="18" charset="0"/>
              </a:defRPr>
            </a:lvl1pPr>
          </a:lstStyle>
          <a:p>
            <a:fld id="{CBD71EFC-8FD3-4526-A521-B16E2A2311C1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entury Schoolbook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entury Schoolbook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entury Schoolbook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entury Schoolbook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entury Schoolbook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entury Schoolbook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1292840" cy="6858000"/>
          </a:xfrm>
          <a:custGeom>
            <a:avLst/>
            <a:gdLst/>
            <a:ahLst/>
            <a:cxnLst/>
            <a:rect l="l" t="t" r="r" b="b"/>
            <a:pathLst>
              <a:path w="11292840" h="6858000">
                <a:moveTo>
                  <a:pt x="0" y="6858000"/>
                </a:moveTo>
                <a:lnTo>
                  <a:pt x="11292840" y="6858000"/>
                </a:lnTo>
                <a:lnTo>
                  <a:pt x="1129284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800"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17" name="bk object 17"/>
          <p:cNvSpPr/>
          <p:nvPr/>
        </p:nvSpPr>
        <p:spPr>
          <a:xfrm>
            <a:off x="11292840" y="0"/>
            <a:ext cx="899160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0" y="6857998"/>
                </a:moveTo>
                <a:lnTo>
                  <a:pt x="899159" y="6857998"/>
                </a:lnTo>
                <a:lnTo>
                  <a:pt x="899159" y="0"/>
                </a:lnTo>
                <a:lnTo>
                  <a:pt x="0" y="0"/>
                </a:lnTo>
                <a:lnTo>
                  <a:pt x="0" y="6857998"/>
                </a:lnTo>
                <a:close/>
              </a:path>
            </a:pathLst>
          </a:custGeom>
          <a:solidFill>
            <a:srgbClr val="2E2E2E"/>
          </a:solidFill>
        </p:spPr>
        <p:txBody>
          <a:bodyPr wrap="square" lIns="0" tIns="0" rIns="0" bIns="0" rtlCol="0"/>
          <a:lstStyle/>
          <a:p>
            <a:endParaRPr sz="1800"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551177" y="170180"/>
            <a:ext cx="5089651" cy="6965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1" i="0">
                <a:solidFill>
                  <a:srgbClr val="FFFF0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64557" y="1923057"/>
            <a:ext cx="9904095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0" i="0">
                <a:solidFill>
                  <a:schemeClr val="bg1"/>
                </a:solidFill>
                <a:latin typeface="Bookman Old Style"/>
                <a:cs typeface="Bookman Old Style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63"/>
            <a:ext cx="39014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  <a:latin typeface="Century Schoolbook" pitchFamily="18" charset="0"/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63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  <a:latin typeface="Century Schoolbook" pitchFamily="18" charset="0"/>
              </a:defRPr>
            </a:lvl1pPr>
          </a:lstStyle>
          <a:p>
            <a:fld id="{9B2E4957-7C46-42C1-AB84-A6E3730B926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7/8/2022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355846" y="5887049"/>
            <a:ext cx="560071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bg1"/>
                </a:solidFill>
                <a:latin typeface="Century Schoolbook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</p:sldLayoutIdLst>
  <p:hf hdr="0" ftr="0" dt="0"/>
  <p:txStyles>
    <p:titleStyle>
      <a:lvl1pPr>
        <a:defRPr>
          <a:latin typeface="Century Schoolbook" pitchFamily="18" charset="0"/>
          <a:ea typeface="+mj-ea"/>
          <a:cs typeface="+mj-cs"/>
        </a:defRPr>
      </a:lvl1pPr>
    </p:titleStyle>
    <p:bodyStyle>
      <a:lvl1pPr marL="0">
        <a:defRPr>
          <a:latin typeface="Century Schoolbook" pitchFamily="18" charset="0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sscive.ac.in/" TargetMode="External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sscive.ac.in/" TargetMode="External"/><Relationship Id="rId2" Type="http://schemas.openxmlformats.org/officeDocument/2006/relationships/hyperlink" Target="mailto:jdpsscive@gmail.com" TargetMode="Externa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-1" y="0"/>
            <a:ext cx="11530395" cy="6858000"/>
          </a:xfrm>
          <a:custGeom>
            <a:avLst/>
            <a:gdLst/>
            <a:ahLst/>
            <a:cxnLst/>
            <a:rect l="l" t="t" r="r" b="b"/>
            <a:pathLst>
              <a:path w="10835640" h="6858000">
                <a:moveTo>
                  <a:pt x="0" y="6858000"/>
                </a:moveTo>
                <a:lnTo>
                  <a:pt x="10835640" y="6858000"/>
                </a:lnTo>
                <a:lnTo>
                  <a:pt x="1083564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1391312" y="0"/>
            <a:ext cx="829119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0" y="6857998"/>
                </a:moveTo>
                <a:lnTo>
                  <a:pt x="899159" y="6857998"/>
                </a:lnTo>
                <a:lnTo>
                  <a:pt x="899159" y="0"/>
                </a:lnTo>
                <a:lnTo>
                  <a:pt x="0" y="0"/>
                </a:lnTo>
                <a:lnTo>
                  <a:pt x="0" y="6857998"/>
                </a:lnTo>
                <a:close/>
              </a:path>
            </a:pathLst>
          </a:custGeom>
          <a:solidFill>
            <a:srgbClr val="2E2E2E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2154936" y="831873"/>
            <a:ext cx="2033968" cy="89992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3788284" y="831873"/>
            <a:ext cx="565214" cy="8999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990600" y="832473"/>
            <a:ext cx="9904899" cy="50590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spcBef>
                <a:spcPts val="105"/>
              </a:spcBef>
            </a:pPr>
            <a:r>
              <a:rPr sz="3200" b="0" spc="-35" dirty="0"/>
              <a:t>JOB ROLE </a:t>
            </a:r>
            <a:r>
              <a:rPr sz="3200" b="0" dirty="0"/>
              <a:t>–</a:t>
            </a:r>
            <a:r>
              <a:rPr lang="en-IN" sz="3200" b="0" dirty="0"/>
              <a:t> </a:t>
            </a:r>
            <a:r>
              <a:rPr lang="en-IN" sz="3200" b="0" spc="-35" dirty="0"/>
              <a:t>SEWING MACHINE OPERATOR</a:t>
            </a:r>
            <a:endParaRPr sz="3200" dirty="0"/>
          </a:p>
        </p:txBody>
      </p:sp>
      <p:sp>
        <p:nvSpPr>
          <p:cNvPr id="8" name="object 8"/>
          <p:cNvSpPr/>
          <p:nvPr/>
        </p:nvSpPr>
        <p:spPr>
          <a:xfrm>
            <a:off x="3973483" y="1822472"/>
            <a:ext cx="1164145" cy="78714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4787299" y="1822472"/>
            <a:ext cx="494347" cy="78714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5001040" y="1822472"/>
            <a:ext cx="2626043" cy="78714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3646509" y="3211591"/>
            <a:ext cx="4964621" cy="39357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algn="ctr">
              <a:spcBef>
                <a:spcPts val="5"/>
              </a:spcBef>
            </a:pPr>
            <a:r>
              <a:rPr lang="en-IN" sz="2800" spc="-10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Class</a:t>
            </a:r>
            <a:r>
              <a:rPr lang="en-IN" sz="2800" spc="20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 </a:t>
            </a:r>
            <a:r>
              <a:rPr lang="en-IN" sz="2800" spc="-10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X</a:t>
            </a:r>
            <a:endParaRPr lang="en-IN" sz="2800" dirty="0">
              <a:latin typeface="Century Schoolbook" pitchFamily="18" charset="0"/>
              <a:cs typeface="Arial" panose="020B0604020202020204" pitchFamily="34" charset="0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991545" y="1961043"/>
            <a:ext cx="8064896" cy="87395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829944" marR="5080" indent="-817244">
              <a:spcBef>
                <a:spcPts val="95"/>
              </a:spcBef>
            </a:pPr>
            <a:r>
              <a:rPr sz="2800" spc="-55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Sector </a:t>
            </a:r>
            <a:r>
              <a:rPr sz="2800" spc="-5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–</a:t>
            </a:r>
            <a:r>
              <a:rPr sz="2800" spc="-600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 </a:t>
            </a:r>
            <a:r>
              <a:rPr sz="2800" spc="-80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Apparel, </a:t>
            </a:r>
            <a:r>
              <a:rPr sz="2800" spc="-75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Made-Ups </a:t>
            </a:r>
            <a:r>
              <a:rPr sz="2800" spc="-60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and </a:t>
            </a:r>
            <a:r>
              <a:rPr sz="2800" spc="-70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Home </a:t>
            </a:r>
            <a:r>
              <a:rPr sz="2800" spc="-80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Furnishing  </a:t>
            </a:r>
            <a:r>
              <a:rPr sz="2800" spc="-65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(Qualification </a:t>
            </a:r>
            <a:r>
              <a:rPr sz="2800" spc="-55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Pack </a:t>
            </a:r>
            <a:r>
              <a:rPr sz="2800" spc="-60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Code: </a:t>
            </a:r>
            <a:r>
              <a:rPr sz="2800" spc="-70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AMH/Q</a:t>
            </a:r>
            <a:r>
              <a:rPr sz="2800" spc="-254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 </a:t>
            </a:r>
            <a:r>
              <a:rPr lang="en-IN" sz="2800" spc="-45" dirty="0">
                <a:solidFill>
                  <a:srgbClr val="FFFFFF"/>
                </a:solidFill>
                <a:latin typeface="Century Schoolbook" pitchFamily="18" charset="0"/>
                <a:cs typeface="Arial" charset="0"/>
              </a:rPr>
              <a:t>0301</a:t>
            </a:r>
            <a:r>
              <a:rPr sz="2800" spc="-45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)</a:t>
            </a:r>
            <a:endParaRPr sz="2800" dirty="0">
              <a:solidFill>
                <a:prstClr val="black"/>
              </a:solidFill>
              <a:latin typeface="Century Schoolbook" pitchFamily="18" charset="0"/>
              <a:cs typeface="Arial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477452" y="3981755"/>
            <a:ext cx="9311593" cy="2039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0170" marR="92710" indent="918844" algn="ctr">
              <a:lnSpc>
                <a:spcPct val="110100"/>
              </a:lnSpc>
            </a:pPr>
            <a:r>
              <a:rPr lang="en-GB" sz="2600" spc="10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PSS </a:t>
            </a:r>
            <a:r>
              <a:rPr lang="en-GB" sz="2600" spc="5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Central Institute of Vocational Education  </a:t>
            </a:r>
            <a:r>
              <a:rPr lang="en-GB" sz="2600" spc="10" dirty="0" err="1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Shyamla</a:t>
            </a:r>
            <a:r>
              <a:rPr lang="en-GB" sz="2600" spc="10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 </a:t>
            </a:r>
            <a:r>
              <a:rPr lang="en-GB" sz="2600" spc="5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Hills, </a:t>
            </a:r>
            <a:r>
              <a:rPr lang="en-GB" sz="2600" spc="10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Bhopal </a:t>
            </a:r>
            <a:r>
              <a:rPr lang="en-GB" sz="2600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– </a:t>
            </a:r>
            <a:r>
              <a:rPr lang="en-GB" sz="2600" spc="5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462 013 </a:t>
            </a:r>
            <a:r>
              <a:rPr lang="en-GB" sz="2600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, </a:t>
            </a:r>
            <a:r>
              <a:rPr lang="en-GB" sz="2600" spc="10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Madhya </a:t>
            </a:r>
            <a:r>
              <a:rPr lang="en-GB" sz="2600" spc="5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Pradesh,</a:t>
            </a:r>
            <a:r>
              <a:rPr lang="en-GB" sz="2600" spc="40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 </a:t>
            </a:r>
            <a:r>
              <a:rPr lang="en-GB" sz="2600" spc="5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India</a:t>
            </a:r>
            <a:endParaRPr lang="en-GB" sz="2600" dirty="0">
              <a:latin typeface="Century Schoolbook" pitchFamily="18" charset="0"/>
              <a:cs typeface="Arial" panose="020B0604020202020204" pitchFamily="34" charset="0"/>
            </a:endParaRPr>
          </a:p>
          <a:p>
            <a:pPr marL="12700" algn="ctr">
              <a:lnSpc>
                <a:spcPct val="100000"/>
              </a:lnSpc>
              <a:spcBef>
                <a:spcPts val="810"/>
              </a:spcBef>
            </a:pPr>
            <a:r>
              <a:rPr lang="en-GB" sz="2600" b="1" spc="5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_________________________________________________</a:t>
            </a:r>
          </a:p>
          <a:p>
            <a:pPr marL="12700" algn="ctr">
              <a:lnSpc>
                <a:spcPct val="100000"/>
              </a:lnSpc>
              <a:spcBef>
                <a:spcPts val="810"/>
              </a:spcBef>
            </a:pPr>
            <a:r>
              <a:rPr lang="en-GB" sz="3000" spc="5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  <a:hlinkClick r:id="rId8"/>
              </a:rPr>
              <a:t>www.psscive.ac.in</a:t>
            </a:r>
            <a:endParaRPr lang="en-GB" sz="3000" dirty="0">
              <a:latin typeface="Century Schoolbook" pitchFamily="18" charset="0"/>
              <a:cs typeface="Arial" panose="020B0604020202020204" pitchFamily="34" charset="0"/>
            </a:endParaRPr>
          </a:p>
        </p:txBody>
      </p:sp>
      <p:sp>
        <p:nvSpPr>
          <p:cNvPr id="23" name="object 10"/>
          <p:cNvSpPr/>
          <p:nvPr/>
        </p:nvSpPr>
        <p:spPr>
          <a:xfrm>
            <a:off x="188934" y="3964065"/>
            <a:ext cx="1082040" cy="1283208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entury Schoolbook" pitchFamily="18" charset="0"/>
            </a:endParaRPr>
          </a:p>
        </p:txBody>
      </p:sp>
      <p:sp>
        <p:nvSpPr>
          <p:cNvPr id="15" name="Slide Number Placeholder 4"/>
          <p:cNvSpPr txBox="1">
            <a:spLocks/>
          </p:cNvSpPr>
          <p:nvPr/>
        </p:nvSpPr>
        <p:spPr>
          <a:xfrm>
            <a:off x="11424592" y="6021288"/>
            <a:ext cx="636077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3600" b="0" i="0" kern="120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  <a:latin typeface="Century Schoolbook" pitchFamily="18" charset="0"/>
              </a:rPr>
              <a:pPr marL="25400">
                <a:spcBef>
                  <a:spcPts val="955"/>
                </a:spcBef>
              </a:pPr>
              <a:t>1</a:t>
            </a:fld>
            <a:endParaRPr lang="en-IN" spc="-5" dirty="0">
              <a:solidFill>
                <a:prstClr val="white"/>
              </a:solidFill>
              <a:latin typeface="Century Schoolboo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54069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170180"/>
            <a:ext cx="10153127" cy="1354217"/>
          </a:xfrm>
        </p:spPr>
        <p:txBody>
          <a:bodyPr/>
          <a:lstStyle/>
          <a:p>
            <a:pPr algn="ctr"/>
            <a:r>
              <a:rPr lang="en-IN" dirty="0"/>
              <a:t>INFORMATION NEEDED FOR WASTE RECYCLING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10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858242748"/>
              </p:ext>
            </p:extLst>
          </p:nvPr>
        </p:nvGraphicFramePr>
        <p:xfrm>
          <a:off x="741516" y="1827111"/>
          <a:ext cx="9916877" cy="46139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90991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4557" y="26075"/>
            <a:ext cx="10011963" cy="2031325"/>
          </a:xfrm>
        </p:spPr>
        <p:txBody>
          <a:bodyPr/>
          <a:lstStyle/>
          <a:p>
            <a:pPr algn="ctr"/>
            <a:r>
              <a:rPr lang="en-IN" dirty="0"/>
              <a:t>REDUCTION OF WASTE FROM TEXTILE AND APPAREL INDUSTRY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11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373888314"/>
              </p:ext>
            </p:extLst>
          </p:nvPr>
        </p:nvGraphicFramePr>
        <p:xfrm>
          <a:off x="685800" y="2316003"/>
          <a:ext cx="9933032" cy="42371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135887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2984" y="1556792"/>
            <a:ext cx="3817238" cy="696594"/>
          </a:xfrm>
        </p:spPr>
        <p:txBody>
          <a:bodyPr/>
          <a:lstStyle/>
          <a:p>
            <a:pPr algn="ctr"/>
            <a:r>
              <a:rPr lang="en-IN" dirty="0"/>
              <a:t>Summary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1424" y="2708920"/>
            <a:ext cx="9649072" cy="861774"/>
          </a:xfrm>
        </p:spPr>
        <p:txBody>
          <a:bodyPr/>
          <a:lstStyle/>
          <a:p>
            <a:pPr lvl="0" algn="just"/>
            <a:r>
              <a:rPr lang="en-IN" dirty="0"/>
              <a:t>In this session you have learnt about</a:t>
            </a:r>
            <a:r>
              <a:rPr lang="en-GB" dirty="0"/>
              <a:t> different types of fasteners used in garments.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7"/>
          </p:nvPr>
        </p:nvSpPr>
        <p:spPr>
          <a:xfrm>
            <a:off x="11424592" y="6021288"/>
            <a:ext cx="636077" cy="553998"/>
          </a:xfrm>
        </p:spPr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12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98238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0"/>
            <a:ext cx="10835640" cy="6858000"/>
          </a:xfrm>
          <a:custGeom>
            <a:avLst/>
            <a:gdLst/>
            <a:ahLst/>
            <a:cxnLst/>
            <a:rect l="l" t="t" r="r" b="b"/>
            <a:pathLst>
              <a:path w="10835640" h="6858000">
                <a:moveTo>
                  <a:pt x="0" y="6858000"/>
                </a:moveTo>
                <a:lnTo>
                  <a:pt x="10835640" y="6858000"/>
                </a:lnTo>
                <a:lnTo>
                  <a:pt x="1083564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>
              <a:latin typeface="Century Schoolbook" pitchFamily="18" charset="0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1292840" y="0"/>
            <a:ext cx="899160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899159" y="6857998"/>
                </a:moveTo>
                <a:lnTo>
                  <a:pt x="899159" y="0"/>
                </a:lnTo>
                <a:lnTo>
                  <a:pt x="0" y="0"/>
                </a:lnTo>
                <a:lnTo>
                  <a:pt x="0" y="6857998"/>
                </a:lnTo>
                <a:lnTo>
                  <a:pt x="899159" y="6857998"/>
                </a:lnTo>
                <a:close/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>
              <a:latin typeface="Century Schoolbook" pitchFamily="18" charset="0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457200" cy="6858000"/>
          </a:xfrm>
          <a:custGeom>
            <a:avLst/>
            <a:gdLst/>
            <a:ahLst/>
            <a:cxnLst/>
            <a:rect l="l" t="t" r="r" b="b"/>
            <a:pathLst>
              <a:path w="457200" h="6858000">
                <a:moveTo>
                  <a:pt x="0" y="6858000"/>
                </a:moveTo>
                <a:lnTo>
                  <a:pt x="457200" y="6858000"/>
                </a:lnTo>
                <a:lnTo>
                  <a:pt x="4572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>
              <a:latin typeface="Century Schoolbook" pitchFamily="18" charset="0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077592" y="4685157"/>
            <a:ext cx="7649209" cy="17037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4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Joint</a:t>
            </a:r>
            <a:r>
              <a:rPr sz="1400" b="1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4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Director</a:t>
            </a:r>
            <a:endParaRPr sz="1400" dirty="0">
              <a:latin typeface="Century Schoolbook"/>
              <a:cs typeface="Century Schoolbook"/>
            </a:endParaRPr>
          </a:p>
          <a:p>
            <a:pPr marR="8255" algn="ctr">
              <a:lnSpc>
                <a:spcPct val="100000"/>
              </a:lnSpc>
              <a:spcBef>
                <a:spcPts val="5"/>
              </a:spcBef>
            </a:pP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PSS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Central Institute of Vocational</a:t>
            </a:r>
            <a:r>
              <a:rPr sz="1600" spc="3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Education</a:t>
            </a:r>
            <a:endParaRPr sz="1600" dirty="0">
              <a:latin typeface="Century Schoolbook"/>
              <a:cs typeface="Century Schoolbook"/>
            </a:endParaRPr>
          </a:p>
          <a:p>
            <a:pPr marR="5080" algn="ctr">
              <a:lnSpc>
                <a:spcPct val="100000"/>
              </a:lnSpc>
            </a:pP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Shyamla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Hills,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Bhopal </a:t>
            </a:r>
            <a:r>
              <a:rPr sz="16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–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462013 </a:t>
            </a:r>
            <a:r>
              <a:rPr sz="16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,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Madhya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Pradesh,</a:t>
            </a:r>
            <a:r>
              <a:rPr sz="1600" spc="19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India</a:t>
            </a:r>
            <a:endParaRPr sz="1600" dirty="0">
              <a:latin typeface="Century Schoolbook"/>
              <a:cs typeface="Century Schoolbook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  <a:tabLst>
                <a:tab pos="1652270" algn="l"/>
                <a:tab pos="7522209" algn="l"/>
              </a:tabLst>
            </a:pPr>
            <a:r>
              <a:rPr sz="1600" b="1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______</a:t>
            </a:r>
            <a:r>
              <a:rPr sz="1600" b="1" u="sng" spc="-5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 </a:t>
            </a:r>
            <a:r>
              <a:rPr sz="1600" b="1" u="sng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	</a:t>
            </a:r>
            <a:r>
              <a:rPr sz="1600" b="1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_</a:t>
            </a:r>
            <a:r>
              <a:rPr sz="1600" b="1" u="sng" spc="-5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 </a:t>
            </a:r>
            <a:r>
              <a:rPr sz="1600" b="1" u="sng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	</a:t>
            </a:r>
            <a:r>
              <a:rPr sz="1600" b="1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_</a:t>
            </a:r>
            <a:endParaRPr sz="1600" dirty="0">
              <a:latin typeface="Century Schoolbook"/>
              <a:cs typeface="Century Schoolbook"/>
            </a:endParaRPr>
          </a:p>
          <a:p>
            <a:pPr marR="2540" algn="ctr">
              <a:lnSpc>
                <a:spcPct val="100000"/>
              </a:lnSpc>
              <a:spcBef>
                <a:spcPts val="5"/>
              </a:spcBef>
            </a:pP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E-mail:</a:t>
            </a:r>
            <a:r>
              <a:rPr sz="1200" b="1" spc="4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  <a:hlinkClick r:id="rId2"/>
              </a:rPr>
              <a:t>jdpsscive@gmail.com</a:t>
            </a:r>
            <a:endParaRPr sz="1200" dirty="0">
              <a:latin typeface="Century Schoolbook"/>
              <a:cs typeface="Century Schoolbook"/>
            </a:endParaRPr>
          </a:p>
          <a:p>
            <a:pPr marR="7620" algn="ctr">
              <a:lnSpc>
                <a:spcPct val="100000"/>
              </a:lnSpc>
            </a:pP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Tel.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+91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755 2660691, 2704100, 2660391,</a:t>
            </a:r>
            <a:r>
              <a:rPr sz="1200" b="1" spc="16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2660564</a:t>
            </a:r>
            <a:endParaRPr sz="1200" dirty="0">
              <a:latin typeface="Century Schoolbook"/>
              <a:cs typeface="Century Schoolbook"/>
            </a:endParaRPr>
          </a:p>
          <a:p>
            <a:pPr marR="2540" algn="ctr">
              <a:lnSpc>
                <a:spcPct val="100000"/>
              </a:lnSpc>
            </a:pP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Fax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+91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755</a:t>
            </a:r>
            <a:r>
              <a:rPr sz="1200" b="1" spc="5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2660481</a:t>
            </a:r>
            <a:endParaRPr sz="1200" dirty="0">
              <a:latin typeface="Century Schoolbook"/>
              <a:cs typeface="Century Schoolbook"/>
            </a:endParaRPr>
          </a:p>
          <a:p>
            <a:pPr marR="1905" algn="ctr">
              <a:lnSpc>
                <a:spcPct val="100000"/>
              </a:lnSpc>
            </a:pP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Website:</a:t>
            </a:r>
            <a:r>
              <a:rPr sz="1200" b="1" spc="2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  <a:hlinkClick r:id="rId3"/>
              </a:rPr>
              <a:t>www.psscive.ac.in</a:t>
            </a:r>
            <a:endParaRPr sz="1200" dirty="0">
              <a:latin typeface="Century Schoolbook"/>
              <a:cs typeface="Century Schoolbook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616443" y="6567627"/>
            <a:ext cx="366649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© </a:t>
            </a:r>
            <a:r>
              <a:rPr sz="10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PSS </a:t>
            </a:r>
            <a:r>
              <a:rPr sz="10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Central Institute </a:t>
            </a:r>
            <a:r>
              <a:rPr sz="1000" dirty="0">
                <a:solidFill>
                  <a:srgbClr val="FFFFFF"/>
                </a:solidFill>
                <a:latin typeface="Century Schoolbook"/>
                <a:cs typeface="Century Schoolbook"/>
              </a:rPr>
              <a:t>of </a:t>
            </a:r>
            <a:r>
              <a:rPr sz="10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Vocational Education, Bhopal</a:t>
            </a:r>
            <a:r>
              <a:rPr sz="10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0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2020</a:t>
            </a:r>
            <a:endParaRPr sz="1000">
              <a:latin typeface="Century Schoolbook"/>
              <a:cs typeface="Century Schoolbook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5521452" y="3561588"/>
            <a:ext cx="678179" cy="98755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entury Schoolbook" pitchFamily="18" charset="0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2400743" y="540830"/>
            <a:ext cx="759777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0" spc="-5" dirty="0">
                <a:cs typeface="Century Schoolbook"/>
              </a:rPr>
              <a:t>Project Coordinator : </a:t>
            </a:r>
            <a:r>
              <a:rPr lang="en-IN" sz="2800" b="0" spc="-10" dirty="0" err="1">
                <a:solidFill>
                  <a:srgbClr val="FFFFFF"/>
                </a:solidFill>
                <a:cs typeface="Century Schoolbook"/>
              </a:rPr>
              <a:t>Prof.</a:t>
            </a:r>
            <a:r>
              <a:rPr lang="en-IN" sz="2800" b="0" spc="-10" dirty="0">
                <a:solidFill>
                  <a:srgbClr val="FFFFFF"/>
                </a:solidFill>
                <a:cs typeface="Century Schoolbook"/>
              </a:rPr>
              <a:t> </a:t>
            </a:r>
            <a:r>
              <a:rPr lang="en-IN" sz="2800" b="0" spc="-10" dirty="0" err="1">
                <a:solidFill>
                  <a:srgbClr val="FFFFFF"/>
                </a:solidFill>
                <a:cs typeface="Century Schoolbook"/>
              </a:rPr>
              <a:t>Pinki</a:t>
            </a:r>
            <a:r>
              <a:rPr lang="en-IN" sz="2800" b="0" spc="-10" dirty="0">
                <a:solidFill>
                  <a:srgbClr val="FFFFFF"/>
                </a:solidFill>
                <a:cs typeface="Century Schoolbook"/>
              </a:rPr>
              <a:t> Khanna</a:t>
            </a:r>
            <a:endParaRPr sz="2800" dirty="0">
              <a:cs typeface="Century Schoolbook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103249" y="1440639"/>
            <a:ext cx="9597894" cy="2059538"/>
          </a:xfrm>
          <a:prstGeom prst="rect">
            <a:avLst/>
          </a:prstGeom>
        </p:spPr>
        <p:txBody>
          <a:bodyPr vert="horz" wrap="square" lIns="0" tIns="195580" rIns="0" bIns="0" rtlCol="0">
            <a:spAutoFit/>
          </a:bodyPr>
          <a:lstStyle/>
          <a:p>
            <a:pPr algn="ctr">
              <a:spcBef>
                <a:spcPts val="1540"/>
              </a:spcBef>
            </a:pPr>
            <a:r>
              <a:rPr lang="en-IN" sz="2400" spc="-5" dirty="0">
                <a:solidFill>
                  <a:srgbClr val="FFFF00"/>
                </a:solidFill>
                <a:latin typeface="Century Schoolbook" pitchFamily="18" charset="0"/>
                <a:cs typeface="Century Schoolbook"/>
              </a:rPr>
              <a:t> </a:t>
            </a:r>
            <a:r>
              <a:rPr lang="en-IN" sz="2400" spc="-5">
                <a:solidFill>
                  <a:srgbClr val="FFFF00"/>
                </a:solidFill>
                <a:latin typeface="Century Schoolbook" pitchFamily="18" charset="0"/>
                <a:cs typeface="Century Schoolbook"/>
              </a:rPr>
              <a:t>Academic Support </a:t>
            </a:r>
            <a:r>
              <a:rPr lang="en-IN" sz="2400" spc="-5" dirty="0">
                <a:solidFill>
                  <a:srgbClr val="FFFF00"/>
                </a:solidFill>
                <a:latin typeface="Century Schoolbook" pitchFamily="18" charset="0"/>
                <a:cs typeface="Century Schoolbook"/>
              </a:rPr>
              <a:t>– </a:t>
            </a:r>
            <a:r>
              <a:rPr lang="en-IN" sz="2400" spc="-5" dirty="0" err="1">
                <a:solidFill>
                  <a:schemeClr val="bg1"/>
                </a:solidFill>
                <a:latin typeface="Century Schoolbook" pitchFamily="18" charset="0"/>
                <a:cs typeface="Century Schoolbook"/>
              </a:rPr>
              <a:t>Shivangi</a:t>
            </a:r>
            <a:r>
              <a:rPr lang="en-IN" sz="2400" spc="-5" dirty="0">
                <a:solidFill>
                  <a:schemeClr val="bg1"/>
                </a:solidFill>
                <a:latin typeface="Century Schoolbook" pitchFamily="18" charset="0"/>
                <a:cs typeface="Century Schoolbook"/>
              </a:rPr>
              <a:t> </a:t>
            </a:r>
            <a:r>
              <a:rPr lang="en-IN" sz="2400" spc="-5" dirty="0" err="1">
                <a:solidFill>
                  <a:schemeClr val="bg1"/>
                </a:solidFill>
                <a:latin typeface="Century Schoolbook" pitchFamily="18" charset="0"/>
                <a:cs typeface="Century Schoolbook"/>
              </a:rPr>
              <a:t>Vig</a:t>
            </a:r>
            <a:r>
              <a:rPr lang="en-IN" sz="2400" spc="-5" dirty="0">
                <a:solidFill>
                  <a:schemeClr val="bg1"/>
                </a:solidFill>
                <a:latin typeface="Century Schoolbook" pitchFamily="18" charset="0"/>
                <a:cs typeface="Century Schoolbook"/>
              </a:rPr>
              <a:t> &amp; Nupur Srivastava</a:t>
            </a:r>
          </a:p>
          <a:p>
            <a:pPr algn="ctr">
              <a:spcBef>
                <a:spcPts val="1540"/>
              </a:spcBef>
            </a:pPr>
            <a:endParaRPr lang="en-IN" sz="2400" dirty="0">
              <a:solidFill>
                <a:schemeClr val="bg1"/>
              </a:solidFill>
              <a:latin typeface="Century Schoolbook" pitchFamily="18" charset="0"/>
              <a:cs typeface="Century Schoolbook"/>
            </a:endParaRPr>
          </a:p>
          <a:p>
            <a:pPr>
              <a:spcBef>
                <a:spcPts val="1540"/>
              </a:spcBef>
            </a:pPr>
            <a:r>
              <a:rPr lang="en-IN" sz="2400" spc="-5" dirty="0">
                <a:solidFill>
                  <a:srgbClr val="FFFF00"/>
                </a:solidFill>
                <a:latin typeface="Century Schoolbook" pitchFamily="18" charset="0"/>
                <a:cs typeface="Century Schoolbook"/>
              </a:rPr>
              <a:t>Assistance                                                            Graphic Artist</a:t>
            </a:r>
            <a:endParaRPr lang="en-IN" sz="2400" dirty="0">
              <a:latin typeface="Century Schoolbook" pitchFamily="18" charset="0"/>
              <a:cs typeface="Century Schoolbook"/>
            </a:endParaRPr>
          </a:p>
          <a:p>
            <a:pPr marL="12700" marR="5080"/>
            <a:r>
              <a:rPr lang="en-IN" sz="2400" dirty="0">
                <a:solidFill>
                  <a:srgbClr val="FFFFFF"/>
                </a:solidFill>
                <a:latin typeface="Century Schoolbook" pitchFamily="18" charset="0"/>
                <a:cs typeface="Century Schoolbook"/>
              </a:rPr>
              <a:t>Vani </a:t>
            </a:r>
            <a:r>
              <a:rPr lang="en-IN" sz="2400" dirty="0" err="1">
                <a:solidFill>
                  <a:srgbClr val="FFFFFF"/>
                </a:solidFill>
                <a:latin typeface="Century Schoolbook" pitchFamily="18" charset="0"/>
                <a:cs typeface="Century Schoolbook"/>
              </a:rPr>
              <a:t>Pandya</a:t>
            </a:r>
            <a:r>
              <a:rPr lang="en-IN" sz="2400" dirty="0">
                <a:latin typeface="Century Schoolbook" pitchFamily="18" charset="0"/>
                <a:cs typeface="Century Schoolbook"/>
              </a:rPr>
              <a:t>                                                        </a:t>
            </a:r>
            <a:r>
              <a:rPr lang="en-IN" sz="2400" dirty="0" err="1">
                <a:solidFill>
                  <a:srgbClr val="FFFFFF"/>
                </a:solidFill>
                <a:latin typeface="Century Schoolbook" pitchFamily="18" charset="0"/>
                <a:cs typeface="Century Schoolbook"/>
              </a:rPr>
              <a:t>Prachi</a:t>
            </a:r>
            <a:r>
              <a:rPr lang="en-IN" sz="2400" dirty="0">
                <a:solidFill>
                  <a:srgbClr val="FFFFFF"/>
                </a:solidFill>
                <a:latin typeface="Century Schoolbook" pitchFamily="18" charset="0"/>
                <a:cs typeface="Century Schoolbook"/>
              </a:rPr>
              <a:t> </a:t>
            </a:r>
            <a:r>
              <a:rPr lang="en-IN" sz="2400" dirty="0" err="1">
                <a:solidFill>
                  <a:srgbClr val="FFFFFF"/>
                </a:solidFill>
                <a:latin typeface="Century Schoolbook" pitchFamily="18" charset="0"/>
                <a:cs typeface="Century Schoolbook"/>
              </a:rPr>
              <a:t>Verma</a:t>
            </a:r>
            <a:endParaRPr lang="en-IN" sz="2400" spc="-5" dirty="0">
              <a:solidFill>
                <a:srgbClr val="FFFF00"/>
              </a:solidFill>
              <a:latin typeface="Century Schoolbook" pitchFamily="18" charset="0"/>
              <a:cs typeface="Century Schoolbook"/>
            </a:endParaRPr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7"/>
          </p:nvPr>
        </p:nvSpPr>
        <p:spPr>
          <a:xfrm>
            <a:off x="11424592" y="6021288"/>
            <a:ext cx="636077" cy="553998"/>
          </a:xfrm>
        </p:spPr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13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84034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39416" y="2132856"/>
            <a:ext cx="9865096" cy="248850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just"/>
            <a:r>
              <a:rPr sz="3200" b="1" dirty="0">
                <a:solidFill>
                  <a:schemeClr val="bg1"/>
                </a:solidFill>
                <a:latin typeface="Century Schoolbook" pitchFamily="18" charset="0"/>
                <a:cs typeface="Arial" panose="020B0604020202020204" pitchFamily="34" charset="0"/>
              </a:rPr>
              <a:t>UNIT </a:t>
            </a:r>
            <a:r>
              <a:rPr lang="en-US" sz="3200" b="1" dirty="0">
                <a:solidFill>
                  <a:schemeClr val="bg1"/>
                </a:solidFill>
                <a:latin typeface="Century Schoolbook" pitchFamily="18" charset="0"/>
                <a:cs typeface="Arial" panose="020B0604020202020204" pitchFamily="34" charset="0"/>
              </a:rPr>
              <a:t>4</a:t>
            </a:r>
            <a:r>
              <a:rPr sz="3200" b="1" dirty="0">
                <a:solidFill>
                  <a:schemeClr val="bg1"/>
                </a:solidFill>
                <a:latin typeface="Century Schoolbook" pitchFamily="18" charset="0"/>
                <a:cs typeface="Arial" panose="020B0604020202020204" pitchFamily="34" charset="0"/>
              </a:rPr>
              <a:t>:</a:t>
            </a:r>
            <a:r>
              <a:rPr lang="en-US" sz="3200" b="1" dirty="0">
                <a:solidFill>
                  <a:schemeClr val="bg1"/>
                </a:solidFill>
                <a:latin typeface="Century Schoolbook" pitchFamily="18" charset="0"/>
                <a:cs typeface="Arial" panose="020B0604020202020204" pitchFamily="34" charset="0"/>
              </a:rPr>
              <a:t> </a:t>
            </a:r>
            <a:r>
              <a:rPr lang="en-GB" sz="3200" b="1" dirty="0">
                <a:solidFill>
                  <a:srgbClr val="FFFF00"/>
                </a:solidFill>
                <a:latin typeface="Century Schoolbook" pitchFamily="18" charset="0"/>
                <a:cs typeface="Arial" panose="020B0604020202020204" pitchFamily="34" charset="0"/>
              </a:rPr>
              <a:t>CLEANING, STORAGE, WASTE DISPOSAL, ORGANIZATIONAL RULES AND REGULATIONS AT WORKPLACE</a:t>
            </a:r>
          </a:p>
          <a:p>
            <a:pPr algn="just"/>
            <a:endParaRPr lang="en-US" sz="3200" dirty="0">
              <a:solidFill>
                <a:srgbClr val="FFFF00"/>
              </a:solidFill>
              <a:latin typeface="Century Schoolbook" pitchFamily="18" charset="0"/>
              <a:cs typeface="Arial" panose="020B0604020202020204" pitchFamily="34" charset="0"/>
            </a:endParaRPr>
          </a:p>
          <a:p>
            <a:pPr marL="5080" algn="just">
              <a:spcBef>
                <a:spcPts val="105"/>
              </a:spcBef>
            </a:pPr>
            <a:r>
              <a:rPr sz="3200" b="1" dirty="0">
                <a:solidFill>
                  <a:schemeClr val="bg1"/>
                </a:solidFill>
                <a:latin typeface="Century Schoolbook" pitchFamily="18" charset="0"/>
                <a:cs typeface="Arial" panose="020B0604020202020204" pitchFamily="34" charset="0"/>
              </a:rPr>
              <a:t>Session</a:t>
            </a:r>
            <a:r>
              <a:rPr lang="en-IN" sz="3200" b="1" dirty="0">
                <a:solidFill>
                  <a:schemeClr val="bg1"/>
                </a:solidFill>
                <a:latin typeface="Century Schoolbook" pitchFamily="18" charset="0"/>
                <a:cs typeface="Arial" panose="020B0604020202020204" pitchFamily="34" charset="0"/>
              </a:rPr>
              <a:t> </a:t>
            </a:r>
            <a:r>
              <a:rPr lang="en-US" sz="3200" b="1" spc="-5" dirty="0">
                <a:solidFill>
                  <a:schemeClr val="bg1"/>
                </a:solidFill>
                <a:latin typeface="Century Schoolbook" pitchFamily="18" charset="0"/>
                <a:cs typeface="Arial" panose="020B0604020202020204" pitchFamily="34" charset="0"/>
              </a:rPr>
              <a:t>2</a:t>
            </a:r>
            <a:r>
              <a:rPr sz="3200" b="1" spc="-5" dirty="0">
                <a:solidFill>
                  <a:schemeClr val="bg1"/>
                </a:solidFill>
                <a:latin typeface="Century Schoolbook" pitchFamily="18" charset="0"/>
                <a:cs typeface="Arial" panose="020B0604020202020204" pitchFamily="34" charset="0"/>
              </a:rPr>
              <a:t>:</a:t>
            </a:r>
            <a:r>
              <a:rPr lang="en-IN" sz="3200" b="1" spc="-5" dirty="0">
                <a:solidFill>
                  <a:schemeClr val="bg1"/>
                </a:solidFill>
                <a:latin typeface="Century Schoolbook" pitchFamily="18" charset="0"/>
                <a:cs typeface="Arial" panose="020B0604020202020204" pitchFamily="34" charset="0"/>
              </a:rPr>
              <a:t> </a:t>
            </a:r>
            <a:r>
              <a:rPr lang="en-GB" sz="3200" b="1" spc="-5" dirty="0">
                <a:solidFill>
                  <a:schemeClr val="bg1"/>
                </a:solidFill>
                <a:latin typeface="Century Schoolbook" pitchFamily="18" charset="0"/>
                <a:cs typeface="Arial" panose="020B0604020202020204" pitchFamily="34" charset="0"/>
              </a:rPr>
              <a:t> </a:t>
            </a:r>
            <a:r>
              <a:rPr lang="en-GB" sz="3200" b="1" dirty="0">
                <a:solidFill>
                  <a:srgbClr val="FFFF00"/>
                </a:solidFill>
                <a:latin typeface="Century Schoolbook" pitchFamily="18" charset="0"/>
                <a:cs typeface="Arial" panose="020B0604020202020204" pitchFamily="34" charset="0"/>
              </a:rPr>
              <a:t>Proper Storage And Waste Disposal</a:t>
            </a:r>
            <a:endParaRPr lang="en-GB" sz="3200" dirty="0">
              <a:solidFill>
                <a:srgbClr val="FFFF00"/>
              </a:solidFill>
              <a:latin typeface="Century Schoolbook" pitchFamily="18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2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74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627069" y="1412776"/>
            <a:ext cx="2261019" cy="136768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pc="-60" dirty="0"/>
              <a:t>C</a:t>
            </a:r>
            <a:r>
              <a:rPr spc="-55" dirty="0"/>
              <a:t>on</a:t>
            </a:r>
            <a:r>
              <a:rPr spc="-50" dirty="0"/>
              <a:t>te</a:t>
            </a:r>
            <a:r>
              <a:rPr spc="-55" dirty="0"/>
              <a:t>n</a:t>
            </a:r>
            <a:r>
              <a:rPr dirty="0"/>
              <a:t>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3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0456846"/>
              </p:ext>
            </p:extLst>
          </p:nvPr>
        </p:nvGraphicFramePr>
        <p:xfrm>
          <a:off x="1221074" y="2204330"/>
          <a:ext cx="9073007" cy="313943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6068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661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239"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85090">
                        <a:lnSpc>
                          <a:spcPts val="2350"/>
                        </a:lnSpc>
                      </a:pPr>
                      <a:r>
                        <a:rPr lang="en-IN" sz="2000" b="1" spc="-5" dirty="0">
                          <a:solidFill>
                            <a:srgbClr val="FFFFFF"/>
                          </a:solidFill>
                          <a:latin typeface="Century Schoolbook" pitchFamily="18" charset="0"/>
                          <a:cs typeface="Arial" panose="020B0604020202020204" pitchFamily="34" charset="0"/>
                        </a:rPr>
                        <a:t>Title</a:t>
                      </a:r>
                      <a:endParaRPr lang="en-IN" sz="2000" dirty="0">
                        <a:latin typeface="Century Schoolbook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6D6A79"/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87630">
                        <a:lnSpc>
                          <a:spcPts val="2335"/>
                        </a:lnSpc>
                      </a:pPr>
                      <a:r>
                        <a:rPr lang="en-IN" sz="2000" b="1" spc="-5" dirty="0">
                          <a:solidFill>
                            <a:srgbClr val="FFFFFF"/>
                          </a:solidFill>
                          <a:latin typeface="Century Schoolbook" pitchFamily="18" charset="0"/>
                          <a:cs typeface="Arial" panose="020B0604020202020204" pitchFamily="34" charset="0"/>
                        </a:rPr>
                        <a:t>Slide</a:t>
                      </a:r>
                      <a:r>
                        <a:rPr lang="en-IN" sz="2000" b="1" spc="-15" dirty="0">
                          <a:solidFill>
                            <a:srgbClr val="FFFFFF"/>
                          </a:solidFill>
                          <a:latin typeface="Century Schoolbook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IN" sz="2000" b="1" dirty="0">
                          <a:solidFill>
                            <a:srgbClr val="FFFFFF"/>
                          </a:solidFill>
                          <a:latin typeface="Century Schoolbook" pitchFamily="18" charset="0"/>
                          <a:cs typeface="Arial" panose="020B0604020202020204" pitchFamily="34" charset="0"/>
                        </a:rPr>
                        <a:t>no.</a:t>
                      </a:r>
                      <a:endParaRPr lang="en-IN" sz="2000" dirty="0">
                        <a:latin typeface="Century Schoolbook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6D6A7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8639"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85090">
                        <a:lnSpc>
                          <a:spcPts val="2335"/>
                        </a:lnSpc>
                      </a:pPr>
                      <a:r>
                        <a:rPr lang="en-IN" sz="2000" b="0" dirty="0">
                          <a:latin typeface="Century Schoolbook" pitchFamily="18" charset="0"/>
                          <a:cs typeface="Arial" panose="020B0604020202020204" pitchFamily="34" charset="0"/>
                        </a:rPr>
                        <a:t>Session</a:t>
                      </a:r>
                      <a:r>
                        <a:rPr lang="en-IN" sz="2000" b="0" spc="-55" dirty="0">
                          <a:latin typeface="Century Schoolbook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IN" sz="2000" b="0" spc="-5" dirty="0">
                          <a:latin typeface="Century Schoolbook" pitchFamily="18" charset="0"/>
                          <a:cs typeface="Arial" panose="020B0604020202020204" pitchFamily="34" charset="0"/>
                        </a:rPr>
                        <a:t>objectives</a:t>
                      </a:r>
                      <a:endParaRPr lang="en-IN" sz="2000" b="0" dirty="0">
                        <a:latin typeface="Century Schoolbook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4D2D6"/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1905" algn="ctr">
                        <a:lnSpc>
                          <a:spcPts val="2350"/>
                        </a:lnSpc>
                      </a:pPr>
                      <a:r>
                        <a:rPr lang="en-IN" sz="2000" dirty="0">
                          <a:latin typeface="Century Schoolbook" pitchFamily="18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4D2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r>
                        <a:rPr lang="en-IN" sz="2000" dirty="0">
                          <a:latin typeface="Century Schoolbook" pitchFamily="18" charset="0"/>
                          <a:cs typeface="Arial" panose="020B0604020202020204" pitchFamily="34" charset="0"/>
                        </a:rPr>
                        <a:t>Social responsibility of companies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2350"/>
                        </a:lnSpc>
                      </a:pPr>
                      <a:r>
                        <a:rPr lang="en-IN" sz="2000" dirty="0">
                          <a:latin typeface="Century Schoolbook" pitchFamily="18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1075685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r>
                        <a:rPr lang="en-IN" sz="2000" dirty="0">
                          <a:latin typeface="Century Schoolbook" pitchFamily="18" charset="0"/>
                          <a:cs typeface="Arial" panose="020B0604020202020204" pitchFamily="34" charset="0"/>
                        </a:rPr>
                        <a:t>Waste management principle 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2350"/>
                        </a:lnSpc>
                      </a:pPr>
                      <a:r>
                        <a:rPr lang="en-IN" sz="2000" dirty="0">
                          <a:latin typeface="Century Schoolbook" pitchFamily="18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2337551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r>
                        <a:rPr lang="en-IN" sz="2000" dirty="0">
                          <a:latin typeface="Century Schoolbook" pitchFamily="18" charset="0"/>
                          <a:cs typeface="Arial" panose="020B0604020202020204" pitchFamily="34" charset="0"/>
                        </a:rPr>
                        <a:t>The waste recycling exchange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2350"/>
                        </a:lnSpc>
                      </a:pPr>
                      <a:r>
                        <a:rPr lang="en-IN" sz="2000" dirty="0">
                          <a:latin typeface="Century Schoolbook" pitchFamily="18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3090876"/>
                  </a:ext>
                </a:extLst>
              </a:tr>
              <a:tr h="548639"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85090">
                        <a:lnSpc>
                          <a:spcPts val="2350"/>
                        </a:lnSpc>
                      </a:pPr>
                      <a:r>
                        <a:rPr lang="en-IN" sz="2000" b="0" spc="-5" dirty="0">
                          <a:latin typeface="Century Schoolbook" pitchFamily="18" charset="0"/>
                          <a:cs typeface="Arial" panose="020B0604020202020204" pitchFamily="34" charset="0"/>
                        </a:rPr>
                        <a:t>Summary</a:t>
                      </a:r>
                      <a:endParaRPr lang="en-IN" sz="2000" b="0" dirty="0">
                        <a:latin typeface="Century Schoolbook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4D2D6"/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635" algn="ctr">
                        <a:lnSpc>
                          <a:spcPts val="2350"/>
                        </a:lnSpc>
                      </a:pPr>
                      <a:r>
                        <a:rPr lang="en-IN" sz="2000">
                          <a:latin typeface="Century Schoolbook" pitchFamily="18" charset="0"/>
                          <a:cs typeface="Arial" panose="020B0604020202020204" pitchFamily="34" charset="0"/>
                        </a:rPr>
                        <a:t>12</a:t>
                      </a:r>
                      <a:endParaRPr lang="en-IN" sz="2000" dirty="0">
                        <a:latin typeface="Century Schoolbook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4D2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49589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67408" y="2780928"/>
            <a:ext cx="9793088" cy="18203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just">
              <a:spcBef>
                <a:spcPts val="95"/>
              </a:spcBef>
            </a:pPr>
            <a:r>
              <a:rPr lang="en-GB" sz="2800" spc="-15" dirty="0">
                <a:solidFill>
                  <a:srgbClr val="FFFFFF"/>
                </a:solidFill>
                <a:latin typeface="Century Schoolbook" pitchFamily="18" charset="0"/>
                <a:cs typeface="Bookman Old Style" panose="02050604050505020204"/>
              </a:rPr>
              <a:t>      The </a:t>
            </a:r>
            <a:r>
              <a:rPr lang="en-GB" sz="2800" spc="-10" dirty="0">
                <a:solidFill>
                  <a:srgbClr val="FFFFFF"/>
                </a:solidFill>
                <a:latin typeface="Century Schoolbook" pitchFamily="18" charset="0"/>
                <a:cs typeface="Bookman Old Style" panose="02050604050505020204"/>
              </a:rPr>
              <a:t>students </a:t>
            </a:r>
            <a:r>
              <a:rPr lang="en-GB" sz="2800" spc="-15" dirty="0">
                <a:solidFill>
                  <a:srgbClr val="FFFFFF"/>
                </a:solidFill>
                <a:latin typeface="Century Schoolbook" pitchFamily="18" charset="0"/>
                <a:cs typeface="Bookman Old Style" panose="02050604050505020204"/>
              </a:rPr>
              <a:t>will </a:t>
            </a:r>
            <a:r>
              <a:rPr lang="en-GB" sz="2800" spc="-10" dirty="0">
                <a:solidFill>
                  <a:srgbClr val="FFFFFF"/>
                </a:solidFill>
                <a:latin typeface="Century Schoolbook" pitchFamily="18" charset="0"/>
                <a:cs typeface="Bookman Old Style" panose="02050604050505020204"/>
              </a:rPr>
              <a:t>be </a:t>
            </a:r>
            <a:r>
              <a:rPr lang="en-GB" sz="2800" spc="-20" dirty="0">
                <a:solidFill>
                  <a:srgbClr val="FFFFFF"/>
                </a:solidFill>
                <a:latin typeface="Century Schoolbook" pitchFamily="18" charset="0"/>
                <a:cs typeface="Bookman Old Style" panose="02050604050505020204"/>
              </a:rPr>
              <a:t>able</a:t>
            </a:r>
            <a:r>
              <a:rPr lang="en-GB" sz="2800" spc="535" dirty="0">
                <a:solidFill>
                  <a:srgbClr val="FFFFFF"/>
                </a:solidFill>
                <a:latin typeface="Century Schoolbook" pitchFamily="18" charset="0"/>
                <a:cs typeface="Bookman Old Style" panose="02050604050505020204"/>
              </a:rPr>
              <a:t> </a:t>
            </a:r>
            <a:r>
              <a:rPr lang="en-GB" sz="2800" spc="-5" dirty="0">
                <a:solidFill>
                  <a:srgbClr val="FFFFFF"/>
                </a:solidFill>
                <a:latin typeface="Century Schoolbook" pitchFamily="18" charset="0"/>
                <a:cs typeface="Bookman Old Style" panose="02050604050505020204"/>
              </a:rPr>
              <a:t>to:</a:t>
            </a:r>
            <a:endParaRPr lang="en-GB" sz="2800" dirty="0">
              <a:solidFill>
                <a:prstClr val="black"/>
              </a:solidFill>
              <a:latin typeface="Century Schoolbook" pitchFamily="18" charset="0"/>
              <a:cs typeface="Bookman Old Style" panose="02050604050505020204"/>
            </a:endParaRPr>
          </a:p>
          <a:p>
            <a:pPr algn="just">
              <a:spcBef>
                <a:spcPts val="35"/>
              </a:spcBef>
            </a:pPr>
            <a:endParaRPr lang="en-GB" sz="3350" dirty="0">
              <a:solidFill>
                <a:prstClr val="black"/>
              </a:solidFill>
              <a:latin typeface="Century Schoolbook" pitchFamily="18" charset="0"/>
              <a:cs typeface="Times New Roman" panose="02020603050405020304"/>
            </a:endParaRPr>
          </a:p>
          <a:p>
            <a:pPr marL="671195" indent="-572135" algn="just">
              <a:buSzPct val="80000"/>
              <a:buFont typeface="Wingdings" panose="05000000000000000000"/>
              <a:buChar char=""/>
              <a:tabLst>
                <a:tab pos="671195" algn="l"/>
                <a:tab pos="671830" algn="l"/>
              </a:tabLst>
            </a:pPr>
            <a:r>
              <a:rPr lang="en-GB" sz="2800" spc="-5" dirty="0">
                <a:solidFill>
                  <a:srgbClr val="FFFFFF"/>
                </a:solidFill>
                <a:latin typeface="Century Schoolbook" pitchFamily="18" charset="0"/>
                <a:cs typeface="Bookman Old Style" panose="02050604050505020204"/>
              </a:rPr>
              <a:t>Gain knowledge about different types of fasteners used in garments.</a:t>
            </a:r>
            <a:endParaRPr lang="en-GB" sz="2800" spc="-15" dirty="0">
              <a:solidFill>
                <a:srgbClr val="FFFFFF"/>
              </a:solidFill>
              <a:latin typeface="Century Schoolbook" pitchFamily="18" charset="0"/>
              <a:cs typeface="Bookman Old Style" panose="02050604050505020204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215680" y="1196752"/>
            <a:ext cx="5400599" cy="62773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spcBef>
                <a:spcPts val="95"/>
              </a:spcBef>
            </a:pPr>
            <a:r>
              <a:rPr sz="4000" spc="-55" dirty="0">
                <a:cs typeface="Bookman Old Style" panose="02050604050505020204"/>
              </a:rPr>
              <a:t>Session</a:t>
            </a:r>
            <a:r>
              <a:rPr sz="4000" spc="25" dirty="0">
                <a:cs typeface="Bookman Old Style" panose="02050604050505020204"/>
              </a:rPr>
              <a:t> </a:t>
            </a:r>
            <a:r>
              <a:rPr sz="4000" spc="-55" dirty="0">
                <a:cs typeface="Bookman Old Style" panose="02050604050505020204"/>
              </a:rPr>
              <a:t>Objectives</a:t>
            </a:r>
            <a:endParaRPr sz="4000" dirty="0">
              <a:cs typeface="Bookman Old Style" panose="0205060405050502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4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9942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32656"/>
            <a:ext cx="11143340" cy="677108"/>
          </a:xfrm>
        </p:spPr>
        <p:txBody>
          <a:bodyPr/>
          <a:lstStyle/>
          <a:p>
            <a:pPr algn="ctr"/>
            <a:r>
              <a:rPr lang="en-IN" dirty="0"/>
              <a:t>STORAGE AND WASTE DISPOSAL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4555" y="1295400"/>
            <a:ext cx="9904095" cy="1723549"/>
          </a:xfrm>
        </p:spPr>
        <p:txBody>
          <a:bodyPr/>
          <a:lstStyle/>
          <a:p>
            <a:pPr algn="just"/>
            <a:r>
              <a:rPr lang="en-GB" dirty="0"/>
              <a:t>Solid wastes from textile and apparel factories consists of textile materials and supplies that are not as per the required quality standards or the remains after being used in production.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5</a:t>
            </a:fld>
            <a:endParaRPr lang="en-IN" spc="-5" dirty="0">
              <a:solidFill>
                <a:prstClr val="white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3791744" y="2415280"/>
            <a:ext cx="4077072" cy="4442720"/>
            <a:chOff x="3863752" y="2271264"/>
            <a:chExt cx="4077072" cy="444272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2985"/>
            <a:stretch/>
          </p:blipFill>
          <p:spPr>
            <a:xfrm>
              <a:off x="3863752" y="4797152"/>
              <a:ext cx="4077072" cy="1916832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39816" y="2271264"/>
              <a:ext cx="2924944" cy="292494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158999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360" y="108838"/>
            <a:ext cx="10513168" cy="1354217"/>
          </a:xfrm>
        </p:spPr>
        <p:txBody>
          <a:bodyPr/>
          <a:lstStyle/>
          <a:p>
            <a:pPr algn="ctr"/>
            <a:r>
              <a:rPr lang="en-IN" dirty="0"/>
              <a:t>SOCIAL RESPONSIBILITY OF COMPANIES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6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776997546"/>
              </p:ext>
            </p:extLst>
          </p:nvPr>
        </p:nvGraphicFramePr>
        <p:xfrm>
          <a:off x="-528736" y="1700808"/>
          <a:ext cx="11624840" cy="49146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783230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16632"/>
            <a:ext cx="11046443" cy="677108"/>
          </a:xfrm>
        </p:spPr>
        <p:txBody>
          <a:bodyPr/>
          <a:lstStyle/>
          <a:p>
            <a:pPr algn="ctr"/>
            <a:r>
              <a:rPr lang="en-GB" dirty="0"/>
              <a:t>WASTE MANAGEMENT PRINCIPLE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7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4294654664"/>
              </p:ext>
            </p:extLst>
          </p:nvPr>
        </p:nvGraphicFramePr>
        <p:xfrm>
          <a:off x="1415480" y="968679"/>
          <a:ext cx="8821124" cy="5877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686657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3796984572"/>
              </p:ext>
            </p:extLst>
          </p:nvPr>
        </p:nvGraphicFramePr>
        <p:xfrm>
          <a:off x="1343472" y="793740"/>
          <a:ext cx="9016347" cy="59368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16632"/>
            <a:ext cx="10171112" cy="677108"/>
          </a:xfrm>
        </p:spPr>
        <p:txBody>
          <a:bodyPr/>
          <a:lstStyle/>
          <a:p>
            <a:pPr algn="ctr"/>
            <a:r>
              <a:rPr lang="en-IN" dirty="0"/>
              <a:t>DIVISION OF FABRIC WASTE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8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48887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6200" y="375047"/>
            <a:ext cx="11553386" cy="615553"/>
          </a:xfrm>
        </p:spPr>
        <p:txBody>
          <a:bodyPr/>
          <a:lstStyle/>
          <a:p>
            <a:pPr algn="ctr"/>
            <a:r>
              <a:rPr lang="en-IN" sz="4000" dirty="0"/>
              <a:t>THE WASTE RECYCLING EXCHANGE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5149" y="1248251"/>
            <a:ext cx="9904095" cy="1723549"/>
          </a:xfrm>
        </p:spPr>
        <p:txBody>
          <a:bodyPr/>
          <a:lstStyle/>
          <a:p>
            <a:pPr algn="just"/>
            <a:r>
              <a:rPr lang="en-IN" dirty="0"/>
              <a:t>Waste materials generated during the production process of a plant can be used as raw materials in another. The waste recycling exchange provides the following advantages to companies: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9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256181810"/>
              </p:ext>
            </p:extLst>
          </p:nvPr>
        </p:nvGraphicFramePr>
        <p:xfrm>
          <a:off x="-1320824" y="3337995"/>
          <a:ext cx="13393488" cy="31030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349980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2437</TotalTime>
  <Words>572</Words>
  <Application>Microsoft Office PowerPoint</Application>
  <PresentationFormat>Widescreen</PresentationFormat>
  <Paragraphs>95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Bookman Old Style</vt:lpstr>
      <vt:lpstr>Century Schoolbook</vt:lpstr>
      <vt:lpstr>Wingdings</vt:lpstr>
      <vt:lpstr>Office Theme</vt:lpstr>
      <vt:lpstr>4_Office Theme</vt:lpstr>
      <vt:lpstr>JOB ROLE – SEWING MACHINE OPERATOR</vt:lpstr>
      <vt:lpstr>PowerPoint Presentation</vt:lpstr>
      <vt:lpstr>Content</vt:lpstr>
      <vt:lpstr>Session Objectives</vt:lpstr>
      <vt:lpstr>STORAGE AND WASTE DISPOSAL</vt:lpstr>
      <vt:lpstr>SOCIAL RESPONSIBILITY OF COMPANIES</vt:lpstr>
      <vt:lpstr>WASTE MANAGEMENT PRINCIPLE</vt:lpstr>
      <vt:lpstr>DIVISION OF FABRIC WASTE</vt:lpstr>
      <vt:lpstr>THE WASTE RECYCLING EXCHANGE</vt:lpstr>
      <vt:lpstr>INFORMATION NEEDED FOR WASTE RECYCLING  </vt:lpstr>
      <vt:lpstr>REDUCTION OF WASTE FROM TEXTILE AND APPAREL INDUSTRY </vt:lpstr>
      <vt:lpstr>Summary </vt:lpstr>
      <vt:lpstr>Project Coordinator : Prof. Pinki Khanna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JOB ROLE – HAND EMBROIDERER</dc:title>
  <dc:creator>nupur srivastava</dc:creator>
  <cp:lastModifiedBy>User</cp:lastModifiedBy>
  <cp:revision>181</cp:revision>
  <dcterms:created xsi:type="dcterms:W3CDTF">2020-07-27T09:02:30Z</dcterms:created>
  <dcterms:modified xsi:type="dcterms:W3CDTF">2022-07-08T09:57:39Z</dcterms:modified>
</cp:coreProperties>
</file>