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14"/>
  </p:notesMasterIdLst>
  <p:sldIdLst>
    <p:sldId id="307" r:id="rId3"/>
    <p:sldId id="281" r:id="rId4"/>
    <p:sldId id="314" r:id="rId5"/>
    <p:sldId id="315" r:id="rId6"/>
    <p:sldId id="308" r:id="rId7"/>
    <p:sldId id="309" r:id="rId8"/>
    <p:sldId id="310" r:id="rId9"/>
    <p:sldId id="311" r:id="rId10"/>
    <p:sldId id="312" r:id="rId11"/>
    <p:sldId id="313" r:id="rId12"/>
    <p:sldId id="31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89"/>
  </p:normalViewPr>
  <p:slideViewPr>
    <p:cSldViewPr>
      <p:cViewPr varScale="1">
        <p:scale>
          <a:sx n="69" d="100"/>
          <a:sy n="69" d="100"/>
        </p:scale>
        <p:origin x="756" y="6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A53F38-A825-4037-9E18-624E9F7DD5F0}" type="doc">
      <dgm:prSet loTypeId="urn:microsoft.com/office/officeart/2009/layout/ReverseList" loCatId="relationship" qsTypeId="urn:microsoft.com/office/officeart/2005/8/quickstyle/3d1" qsCatId="3D" csTypeId="urn:microsoft.com/office/officeart/2005/8/colors/colorful4" csCatId="colorful" phldr="1"/>
      <dgm:spPr/>
      <dgm:t>
        <a:bodyPr/>
        <a:lstStyle/>
        <a:p>
          <a:endParaRPr lang="en-US"/>
        </a:p>
      </dgm:t>
    </dgm:pt>
    <dgm:pt modelId="{4D033BDF-2208-426D-A838-EC2A228BC292}">
      <dgm:prSet phldrT="[Text]"/>
      <dgm:spPr/>
      <dgm:t>
        <a:bodyPr/>
        <a:lstStyle/>
        <a:p>
          <a:pPr algn="just"/>
          <a:r>
            <a:rPr lang="en-IN" b="1" dirty="0">
              <a:latin typeface="Century Schoolbook" pitchFamily="18" charset="0"/>
            </a:rPr>
            <a:t>Routine/preventative maintenance:</a:t>
          </a:r>
          <a:r>
            <a:rPr lang="en-IN" dirty="0">
              <a:latin typeface="Century Schoolbook" pitchFamily="18" charset="0"/>
            </a:rPr>
            <a:t> </a:t>
          </a:r>
        </a:p>
        <a:p>
          <a:pPr algn="just"/>
          <a:r>
            <a:rPr lang="en-IN" dirty="0">
              <a:latin typeface="Century Schoolbook" pitchFamily="18" charset="0"/>
            </a:rPr>
            <a:t>It is usually planned and is conducted at regular interval.</a:t>
          </a:r>
          <a:endParaRPr lang="en-US" dirty="0">
            <a:latin typeface="Century Schoolbook" pitchFamily="18" charset="0"/>
          </a:endParaRPr>
        </a:p>
      </dgm:t>
    </dgm:pt>
    <dgm:pt modelId="{12C0D03E-7568-4737-8BEE-D14A5BE6C200}" type="parTrans" cxnId="{028F2AD8-F480-419A-AD1D-07F726374FF5}">
      <dgm:prSet/>
      <dgm:spPr/>
      <dgm:t>
        <a:bodyPr/>
        <a:lstStyle/>
        <a:p>
          <a:endParaRPr lang="en-US"/>
        </a:p>
      </dgm:t>
    </dgm:pt>
    <dgm:pt modelId="{268B5C4B-D6C5-4984-A0FF-9C69287D426E}" type="sibTrans" cxnId="{028F2AD8-F480-419A-AD1D-07F726374FF5}">
      <dgm:prSet/>
      <dgm:spPr/>
      <dgm:t>
        <a:bodyPr/>
        <a:lstStyle/>
        <a:p>
          <a:endParaRPr lang="en-US"/>
        </a:p>
      </dgm:t>
    </dgm:pt>
    <dgm:pt modelId="{EE9576ED-4ABE-4126-AC30-0D4F3E678C83}">
      <dgm:prSet phldrT="[Text]"/>
      <dgm:spPr/>
      <dgm:t>
        <a:bodyPr/>
        <a:lstStyle/>
        <a:p>
          <a:pPr algn="just"/>
          <a:r>
            <a:rPr lang="en-IN" b="1" dirty="0">
              <a:latin typeface="Century Schoolbook" pitchFamily="18" charset="0"/>
            </a:rPr>
            <a:t>Breakdown Maintenance:</a:t>
          </a:r>
          <a:r>
            <a:rPr lang="en-IN" dirty="0">
              <a:latin typeface="Century Schoolbook" pitchFamily="18" charset="0"/>
            </a:rPr>
            <a:t>  </a:t>
          </a:r>
        </a:p>
        <a:p>
          <a:pPr algn="just"/>
          <a:r>
            <a:rPr lang="en-IN" dirty="0">
              <a:latin typeface="Century Schoolbook" pitchFamily="18" charset="0"/>
            </a:rPr>
            <a:t>The breakdown maintenance is done as per the requirement or crash down of any equipment in an organization. </a:t>
          </a:r>
          <a:endParaRPr lang="en-US" dirty="0">
            <a:latin typeface="Century Schoolbook" pitchFamily="18" charset="0"/>
          </a:endParaRPr>
        </a:p>
      </dgm:t>
    </dgm:pt>
    <dgm:pt modelId="{CBA95783-6A2F-4711-9C7A-6D91CB8C73B5}" type="parTrans" cxnId="{381B43AF-3126-426D-84B8-45607111B4DD}">
      <dgm:prSet/>
      <dgm:spPr/>
      <dgm:t>
        <a:bodyPr/>
        <a:lstStyle/>
        <a:p>
          <a:endParaRPr lang="en-US"/>
        </a:p>
      </dgm:t>
    </dgm:pt>
    <dgm:pt modelId="{98BF4C62-5BD2-48EF-B8E4-47FB5E3F1861}" type="sibTrans" cxnId="{381B43AF-3126-426D-84B8-45607111B4DD}">
      <dgm:prSet/>
      <dgm:spPr/>
      <dgm:t>
        <a:bodyPr/>
        <a:lstStyle/>
        <a:p>
          <a:endParaRPr lang="en-US"/>
        </a:p>
      </dgm:t>
    </dgm:pt>
    <dgm:pt modelId="{3239271D-F359-439D-A7EA-FD5AF4F436F3}" type="pres">
      <dgm:prSet presAssocID="{0FA53F38-A825-4037-9E18-624E9F7DD5F0}" presName="Name0" presStyleCnt="0">
        <dgm:presLayoutVars>
          <dgm:chMax val="2"/>
          <dgm:chPref val="2"/>
          <dgm:animLvl val="lvl"/>
        </dgm:presLayoutVars>
      </dgm:prSet>
      <dgm:spPr/>
    </dgm:pt>
    <dgm:pt modelId="{4D81C3E5-7EC7-4E10-B5C3-DA94B617125F}" type="pres">
      <dgm:prSet presAssocID="{0FA53F38-A825-4037-9E18-624E9F7DD5F0}" presName="LeftText" presStyleLbl="revTx" presStyleIdx="0" presStyleCnt="0">
        <dgm:presLayoutVars>
          <dgm:bulletEnabled val="1"/>
        </dgm:presLayoutVars>
      </dgm:prSet>
      <dgm:spPr/>
    </dgm:pt>
    <dgm:pt modelId="{B34777D0-7E54-466B-9D34-4727ED8A7FB3}" type="pres">
      <dgm:prSet presAssocID="{0FA53F38-A825-4037-9E18-624E9F7DD5F0}" presName="LeftNode" presStyleLbl="bgImgPlace1" presStyleIdx="0" presStyleCnt="2" custScaleX="197338" custLinFactNeighborX="-47360">
        <dgm:presLayoutVars>
          <dgm:chMax val="2"/>
          <dgm:chPref val="2"/>
        </dgm:presLayoutVars>
      </dgm:prSet>
      <dgm:spPr/>
    </dgm:pt>
    <dgm:pt modelId="{C3FB02B7-F1DE-40CC-A40C-77C7E06A8414}" type="pres">
      <dgm:prSet presAssocID="{0FA53F38-A825-4037-9E18-624E9F7DD5F0}" presName="RightText" presStyleLbl="revTx" presStyleIdx="0" presStyleCnt="0">
        <dgm:presLayoutVars>
          <dgm:bulletEnabled val="1"/>
        </dgm:presLayoutVars>
      </dgm:prSet>
      <dgm:spPr/>
    </dgm:pt>
    <dgm:pt modelId="{448DA475-3112-44C6-87A8-8C786723684D}" type="pres">
      <dgm:prSet presAssocID="{0FA53F38-A825-4037-9E18-624E9F7DD5F0}" presName="RightNode" presStyleLbl="bgImgPlace1" presStyleIdx="1" presStyleCnt="2" custScaleX="197338" custLinFactNeighborX="50743">
        <dgm:presLayoutVars>
          <dgm:chMax val="0"/>
          <dgm:chPref val="0"/>
        </dgm:presLayoutVars>
      </dgm:prSet>
      <dgm:spPr/>
    </dgm:pt>
    <dgm:pt modelId="{C55E64AB-281A-4AFE-B991-829A20217727}" type="pres">
      <dgm:prSet presAssocID="{0FA53F38-A825-4037-9E18-624E9F7DD5F0}" presName="TopArrow" presStyleLbl="node1" presStyleIdx="0" presStyleCnt="2"/>
      <dgm:spPr/>
    </dgm:pt>
    <dgm:pt modelId="{864E7D49-0CC7-4E34-8637-6DFDAA931C8B}" type="pres">
      <dgm:prSet presAssocID="{0FA53F38-A825-4037-9E18-624E9F7DD5F0}" presName="BottomArrow" presStyleLbl="node1" presStyleIdx="1" presStyleCnt="2"/>
      <dgm:spPr/>
    </dgm:pt>
  </dgm:ptLst>
  <dgm:cxnLst>
    <dgm:cxn modelId="{CF757950-3E6B-4621-B181-5DCFA9015111}" type="presOf" srcId="{EE9576ED-4ABE-4126-AC30-0D4F3E678C83}" destId="{448DA475-3112-44C6-87A8-8C786723684D}" srcOrd="1" destOrd="0" presId="urn:microsoft.com/office/officeart/2009/layout/ReverseList"/>
    <dgm:cxn modelId="{468DFD50-D58A-47B8-8426-E4DDCCA58315}" type="presOf" srcId="{4D033BDF-2208-426D-A838-EC2A228BC292}" destId="{4D81C3E5-7EC7-4E10-B5C3-DA94B617125F}" srcOrd="0" destOrd="0" presId="urn:microsoft.com/office/officeart/2009/layout/ReverseList"/>
    <dgm:cxn modelId="{381B43AF-3126-426D-84B8-45607111B4DD}" srcId="{0FA53F38-A825-4037-9E18-624E9F7DD5F0}" destId="{EE9576ED-4ABE-4126-AC30-0D4F3E678C83}" srcOrd="1" destOrd="0" parTransId="{CBA95783-6A2F-4711-9C7A-6D91CB8C73B5}" sibTransId="{98BF4C62-5BD2-48EF-B8E4-47FB5E3F1861}"/>
    <dgm:cxn modelId="{478075D4-1500-47DD-AA08-00FA280AA550}" type="presOf" srcId="{EE9576ED-4ABE-4126-AC30-0D4F3E678C83}" destId="{C3FB02B7-F1DE-40CC-A40C-77C7E06A8414}" srcOrd="0" destOrd="0" presId="urn:microsoft.com/office/officeart/2009/layout/ReverseList"/>
    <dgm:cxn modelId="{33B776D5-DB60-4C9E-9DC6-BC529DEC5921}" type="presOf" srcId="{0FA53F38-A825-4037-9E18-624E9F7DD5F0}" destId="{3239271D-F359-439D-A7EA-FD5AF4F436F3}" srcOrd="0" destOrd="0" presId="urn:microsoft.com/office/officeart/2009/layout/ReverseList"/>
    <dgm:cxn modelId="{CF9C1ED6-24CB-4526-9B6D-78345D83A9A3}" type="presOf" srcId="{4D033BDF-2208-426D-A838-EC2A228BC292}" destId="{B34777D0-7E54-466B-9D34-4727ED8A7FB3}" srcOrd="1" destOrd="0" presId="urn:microsoft.com/office/officeart/2009/layout/ReverseList"/>
    <dgm:cxn modelId="{028F2AD8-F480-419A-AD1D-07F726374FF5}" srcId="{0FA53F38-A825-4037-9E18-624E9F7DD5F0}" destId="{4D033BDF-2208-426D-A838-EC2A228BC292}" srcOrd="0" destOrd="0" parTransId="{12C0D03E-7568-4737-8BEE-D14A5BE6C200}" sibTransId="{268B5C4B-D6C5-4984-A0FF-9C69287D426E}"/>
    <dgm:cxn modelId="{C0D9C7C6-0B15-4C8A-9A58-498F0E929057}" type="presParOf" srcId="{3239271D-F359-439D-A7EA-FD5AF4F436F3}" destId="{4D81C3E5-7EC7-4E10-B5C3-DA94B617125F}" srcOrd="0" destOrd="0" presId="urn:microsoft.com/office/officeart/2009/layout/ReverseList"/>
    <dgm:cxn modelId="{FD314CA5-4485-4541-AF9D-BC096EAAD2A9}" type="presParOf" srcId="{3239271D-F359-439D-A7EA-FD5AF4F436F3}" destId="{B34777D0-7E54-466B-9D34-4727ED8A7FB3}" srcOrd="1" destOrd="0" presId="urn:microsoft.com/office/officeart/2009/layout/ReverseList"/>
    <dgm:cxn modelId="{276331EE-64F5-4455-9A51-8368B5E66579}" type="presParOf" srcId="{3239271D-F359-439D-A7EA-FD5AF4F436F3}" destId="{C3FB02B7-F1DE-40CC-A40C-77C7E06A8414}" srcOrd="2" destOrd="0" presId="urn:microsoft.com/office/officeart/2009/layout/ReverseList"/>
    <dgm:cxn modelId="{CF2ADC45-BEA2-453E-8060-9F073B78DB92}" type="presParOf" srcId="{3239271D-F359-439D-A7EA-FD5AF4F436F3}" destId="{448DA475-3112-44C6-87A8-8C786723684D}" srcOrd="3" destOrd="0" presId="urn:microsoft.com/office/officeart/2009/layout/ReverseList"/>
    <dgm:cxn modelId="{F1EAC3FF-A75F-4C00-AF01-971366E15275}" type="presParOf" srcId="{3239271D-F359-439D-A7EA-FD5AF4F436F3}" destId="{C55E64AB-281A-4AFE-B991-829A20217727}" srcOrd="4" destOrd="0" presId="urn:microsoft.com/office/officeart/2009/layout/ReverseList"/>
    <dgm:cxn modelId="{26F1A993-EE1B-491D-975A-C5D2CF10B63B}" type="presParOf" srcId="{3239271D-F359-439D-A7EA-FD5AF4F436F3}" destId="{864E7D49-0CC7-4E34-8637-6DFDAA931C8B}"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88E2CF-B1CB-437D-8C9D-0DEDA34F39C1}" type="doc">
      <dgm:prSet loTypeId="urn:microsoft.com/office/officeart/2005/8/layout/hList1" loCatId="list" qsTypeId="urn:microsoft.com/office/officeart/2005/8/quickstyle/simple4" qsCatId="simple" csTypeId="urn:microsoft.com/office/officeart/2005/8/colors/colorful4" csCatId="colorful" phldr="1"/>
      <dgm:spPr/>
      <dgm:t>
        <a:bodyPr/>
        <a:lstStyle/>
        <a:p>
          <a:endParaRPr lang="en-US"/>
        </a:p>
      </dgm:t>
    </dgm:pt>
    <dgm:pt modelId="{7B40893F-518B-4537-9E53-3CB4D80C141D}">
      <dgm:prSet phldrT="[Text]"/>
      <dgm:spPr/>
      <dgm:t>
        <a:bodyPr/>
        <a:lstStyle/>
        <a:p>
          <a:pPr algn="just"/>
          <a:r>
            <a:rPr lang="en-US" b="1" dirty="0">
              <a:latin typeface="Century Schoolbook" pitchFamily="18" charset="0"/>
            </a:rPr>
            <a:t>A. </a:t>
          </a:r>
          <a:r>
            <a:rPr lang="en-IN" b="1" dirty="0">
              <a:latin typeface="Century Schoolbook" pitchFamily="18" charset="0"/>
            </a:rPr>
            <a:t>The Elements of an Effective Cleaning Programme</a:t>
          </a:r>
          <a:endParaRPr lang="en-US" dirty="0">
            <a:latin typeface="Century Schoolbook" pitchFamily="18" charset="0"/>
          </a:endParaRPr>
        </a:p>
      </dgm:t>
    </dgm:pt>
    <dgm:pt modelId="{34B6BE63-900B-444A-9F8C-ADA7412399C2}" type="parTrans" cxnId="{B883F0CC-A3FF-469F-A4AE-D308FB049C37}">
      <dgm:prSet/>
      <dgm:spPr/>
      <dgm:t>
        <a:bodyPr/>
        <a:lstStyle/>
        <a:p>
          <a:endParaRPr lang="en-US"/>
        </a:p>
      </dgm:t>
    </dgm:pt>
    <dgm:pt modelId="{C2EC54AD-54AA-4A65-AAEB-8C91309BC265}" type="sibTrans" cxnId="{B883F0CC-A3FF-469F-A4AE-D308FB049C37}">
      <dgm:prSet/>
      <dgm:spPr/>
      <dgm:t>
        <a:bodyPr/>
        <a:lstStyle/>
        <a:p>
          <a:endParaRPr lang="en-US"/>
        </a:p>
      </dgm:t>
    </dgm:pt>
    <dgm:pt modelId="{AD3712D0-5D32-475D-81D0-AD72F279CF3A}">
      <dgm:prSet phldrT="[Text]"/>
      <dgm:spPr/>
      <dgm:t>
        <a:bodyPr/>
        <a:lstStyle/>
        <a:p>
          <a:pPr algn="just"/>
          <a:r>
            <a:rPr lang="en-IN" i="0" dirty="0">
              <a:latin typeface="Century Schoolbook" pitchFamily="18" charset="0"/>
            </a:rPr>
            <a:t>Dust and Dirt Removal</a:t>
          </a:r>
          <a:endParaRPr lang="en-US" i="0" dirty="0">
            <a:latin typeface="Century Schoolbook" pitchFamily="18" charset="0"/>
          </a:endParaRPr>
        </a:p>
      </dgm:t>
    </dgm:pt>
    <dgm:pt modelId="{A52AAE8E-3E74-448B-AA71-4054BCED2843}" type="parTrans" cxnId="{4BEBCA5D-59F8-4868-9CF0-02EFBB169EB7}">
      <dgm:prSet/>
      <dgm:spPr/>
      <dgm:t>
        <a:bodyPr/>
        <a:lstStyle/>
        <a:p>
          <a:endParaRPr lang="en-US"/>
        </a:p>
      </dgm:t>
    </dgm:pt>
    <dgm:pt modelId="{9B3D0265-D41E-4380-8117-E1F2BAD65C20}" type="sibTrans" cxnId="{4BEBCA5D-59F8-4868-9CF0-02EFBB169EB7}">
      <dgm:prSet/>
      <dgm:spPr/>
      <dgm:t>
        <a:bodyPr/>
        <a:lstStyle/>
        <a:p>
          <a:endParaRPr lang="en-US"/>
        </a:p>
      </dgm:t>
    </dgm:pt>
    <dgm:pt modelId="{25335E86-CF84-41F6-ADA9-1F2AF60DED37}">
      <dgm:prSet phldrT="[Text]"/>
      <dgm:spPr/>
      <dgm:t>
        <a:bodyPr/>
        <a:lstStyle/>
        <a:p>
          <a:pPr algn="just"/>
          <a:r>
            <a:rPr lang="en-IN" b="0" i="0" dirty="0">
              <a:latin typeface="Century Schoolbook" pitchFamily="18" charset="0"/>
            </a:rPr>
            <a:t>Maintain Light Fixtures</a:t>
          </a:r>
          <a:endParaRPr lang="en-US" b="0" i="0" dirty="0">
            <a:latin typeface="Century Schoolbook" pitchFamily="18" charset="0"/>
          </a:endParaRPr>
        </a:p>
      </dgm:t>
    </dgm:pt>
    <dgm:pt modelId="{79C9F7BF-A38D-4750-89B9-D270AE7781F2}" type="parTrans" cxnId="{59EEB8FB-0B29-4F40-93BD-AE48750F75BA}">
      <dgm:prSet/>
      <dgm:spPr/>
      <dgm:t>
        <a:bodyPr/>
        <a:lstStyle/>
        <a:p>
          <a:endParaRPr lang="en-US"/>
        </a:p>
      </dgm:t>
    </dgm:pt>
    <dgm:pt modelId="{F201D979-68DA-4FA1-B6BC-8FD81A5DE492}" type="sibTrans" cxnId="{59EEB8FB-0B29-4F40-93BD-AE48750F75BA}">
      <dgm:prSet/>
      <dgm:spPr/>
      <dgm:t>
        <a:bodyPr/>
        <a:lstStyle/>
        <a:p>
          <a:endParaRPr lang="en-US"/>
        </a:p>
      </dgm:t>
    </dgm:pt>
    <dgm:pt modelId="{EC763F16-FFFE-419E-B67E-B572B1B22CFA}">
      <dgm:prSet phldrT="[Text]"/>
      <dgm:spPr/>
      <dgm:t>
        <a:bodyPr/>
        <a:lstStyle/>
        <a:p>
          <a:pPr algn="just"/>
          <a:r>
            <a:rPr lang="en-IN" b="1" dirty="0">
              <a:latin typeface="Century Schoolbook" pitchFamily="18" charset="0"/>
            </a:rPr>
            <a:t>B. Benefits of Clean Environment</a:t>
          </a:r>
          <a:endParaRPr lang="en-US" dirty="0">
            <a:latin typeface="Century Schoolbook" pitchFamily="18" charset="0"/>
          </a:endParaRPr>
        </a:p>
      </dgm:t>
    </dgm:pt>
    <dgm:pt modelId="{BF0F54B9-A016-45B5-85A6-7880C367E966}" type="parTrans" cxnId="{5D5AC292-C7BB-4BA7-9BAA-F35B24507030}">
      <dgm:prSet/>
      <dgm:spPr/>
      <dgm:t>
        <a:bodyPr/>
        <a:lstStyle/>
        <a:p>
          <a:endParaRPr lang="en-US"/>
        </a:p>
      </dgm:t>
    </dgm:pt>
    <dgm:pt modelId="{28EC9856-911E-480C-9E97-70007FAE7C30}" type="sibTrans" cxnId="{5D5AC292-C7BB-4BA7-9BAA-F35B24507030}">
      <dgm:prSet/>
      <dgm:spPr/>
      <dgm:t>
        <a:bodyPr/>
        <a:lstStyle/>
        <a:p>
          <a:endParaRPr lang="en-US"/>
        </a:p>
      </dgm:t>
    </dgm:pt>
    <dgm:pt modelId="{0139FC67-4FE8-4E30-ACFE-8C8BD1915F56}">
      <dgm:prSet phldrT="[Text]"/>
      <dgm:spPr/>
      <dgm:t>
        <a:bodyPr/>
        <a:lstStyle/>
        <a:p>
          <a:pPr algn="just"/>
          <a:r>
            <a:rPr lang="en-IN" b="0" dirty="0">
              <a:latin typeface="Century Schoolbook" pitchFamily="18" charset="0"/>
            </a:rPr>
            <a:t>Healthy employees = lesser sick days</a:t>
          </a:r>
          <a:endParaRPr lang="en-US" b="0" dirty="0">
            <a:latin typeface="Century Schoolbook" pitchFamily="18" charset="0"/>
          </a:endParaRPr>
        </a:p>
      </dgm:t>
    </dgm:pt>
    <dgm:pt modelId="{C7ED74C3-3A82-4DFE-A155-9CB108D80685}" type="parTrans" cxnId="{60A672DA-3941-4606-822A-8CD8B6FA4429}">
      <dgm:prSet/>
      <dgm:spPr/>
      <dgm:t>
        <a:bodyPr/>
        <a:lstStyle/>
        <a:p>
          <a:endParaRPr lang="en-US"/>
        </a:p>
      </dgm:t>
    </dgm:pt>
    <dgm:pt modelId="{3A0F9B47-DF13-4A45-A5CD-2F42B4EDD82B}" type="sibTrans" cxnId="{60A672DA-3941-4606-822A-8CD8B6FA4429}">
      <dgm:prSet/>
      <dgm:spPr/>
      <dgm:t>
        <a:bodyPr/>
        <a:lstStyle/>
        <a:p>
          <a:endParaRPr lang="en-US"/>
        </a:p>
      </dgm:t>
    </dgm:pt>
    <dgm:pt modelId="{744E5035-07B5-48AF-8E72-F96C7E251E8D}">
      <dgm:prSet phldrT="[Text]"/>
      <dgm:spPr/>
      <dgm:t>
        <a:bodyPr/>
        <a:lstStyle/>
        <a:p>
          <a:pPr algn="just"/>
          <a:r>
            <a:rPr lang="en-IN" b="0" dirty="0">
              <a:latin typeface="Century Schoolbook" pitchFamily="18" charset="0"/>
            </a:rPr>
            <a:t>Cleanliness breeds satisfaction</a:t>
          </a:r>
          <a:endParaRPr lang="en-US" b="0" dirty="0">
            <a:latin typeface="Century Schoolbook" pitchFamily="18" charset="0"/>
          </a:endParaRPr>
        </a:p>
      </dgm:t>
    </dgm:pt>
    <dgm:pt modelId="{D141FE76-4BA4-490A-8AD4-353EB7C178E2}" type="parTrans" cxnId="{24A4E436-5184-4C3F-97FC-1F64996D5D8D}">
      <dgm:prSet/>
      <dgm:spPr/>
      <dgm:t>
        <a:bodyPr/>
        <a:lstStyle/>
        <a:p>
          <a:endParaRPr lang="en-US"/>
        </a:p>
      </dgm:t>
    </dgm:pt>
    <dgm:pt modelId="{FEE78B2C-6472-4340-960A-306ED2359669}" type="sibTrans" cxnId="{24A4E436-5184-4C3F-97FC-1F64996D5D8D}">
      <dgm:prSet/>
      <dgm:spPr/>
      <dgm:t>
        <a:bodyPr/>
        <a:lstStyle/>
        <a:p>
          <a:endParaRPr lang="en-US"/>
        </a:p>
      </dgm:t>
    </dgm:pt>
    <dgm:pt modelId="{7E6FA5EE-7D22-4A99-B61A-F2DEF6D76376}">
      <dgm:prSet/>
      <dgm:spPr/>
      <dgm:t>
        <a:bodyPr/>
        <a:lstStyle/>
        <a:p>
          <a:pPr algn="just"/>
          <a:r>
            <a:rPr lang="en-IN" i="0" dirty="0">
              <a:latin typeface="Century Schoolbook" pitchFamily="18" charset="0"/>
            </a:rPr>
            <a:t>Maintenance of Tools and Equipment</a:t>
          </a:r>
        </a:p>
      </dgm:t>
    </dgm:pt>
    <dgm:pt modelId="{0BF787AC-4446-4138-802C-E2611E674E5E}" type="parTrans" cxnId="{CB7FCBE3-57A3-410A-9301-69EA3002FB49}">
      <dgm:prSet/>
      <dgm:spPr/>
      <dgm:t>
        <a:bodyPr/>
        <a:lstStyle/>
        <a:p>
          <a:endParaRPr lang="en-US"/>
        </a:p>
      </dgm:t>
    </dgm:pt>
    <dgm:pt modelId="{AF3D44D4-CC22-4481-B667-13582F4AA8F8}" type="sibTrans" cxnId="{CB7FCBE3-57A3-410A-9301-69EA3002FB49}">
      <dgm:prSet/>
      <dgm:spPr/>
      <dgm:t>
        <a:bodyPr/>
        <a:lstStyle/>
        <a:p>
          <a:endParaRPr lang="en-US"/>
        </a:p>
      </dgm:t>
    </dgm:pt>
    <dgm:pt modelId="{BC3B8449-D109-4918-9FCD-C6B8D0C5BE62}">
      <dgm:prSet/>
      <dgm:spPr/>
      <dgm:t>
        <a:bodyPr/>
        <a:lstStyle/>
        <a:p>
          <a:pPr algn="just"/>
          <a:r>
            <a:rPr lang="en-IN" i="0" dirty="0">
              <a:latin typeface="Century Schoolbook" pitchFamily="18" charset="0"/>
            </a:rPr>
            <a:t>Waste Disposal</a:t>
          </a:r>
        </a:p>
      </dgm:t>
    </dgm:pt>
    <dgm:pt modelId="{9914DF4B-F246-4CA5-AA18-36A17267C291}" type="parTrans" cxnId="{F828ADBF-06A3-4DF2-B6AD-8CDD273C1DA9}">
      <dgm:prSet/>
      <dgm:spPr/>
      <dgm:t>
        <a:bodyPr/>
        <a:lstStyle/>
        <a:p>
          <a:endParaRPr lang="en-US"/>
        </a:p>
      </dgm:t>
    </dgm:pt>
    <dgm:pt modelId="{9BDC18DD-A358-4F21-90A6-5EC0BD4A5B12}" type="sibTrans" cxnId="{F828ADBF-06A3-4DF2-B6AD-8CDD273C1DA9}">
      <dgm:prSet/>
      <dgm:spPr/>
      <dgm:t>
        <a:bodyPr/>
        <a:lstStyle/>
        <a:p>
          <a:endParaRPr lang="en-US"/>
        </a:p>
      </dgm:t>
    </dgm:pt>
    <dgm:pt modelId="{A226BF54-BCB8-47F1-BFAA-235FF3839449}">
      <dgm:prSet/>
      <dgm:spPr/>
      <dgm:t>
        <a:bodyPr/>
        <a:lstStyle/>
        <a:p>
          <a:pPr algn="just"/>
          <a:r>
            <a:rPr lang="en-IN" i="0" dirty="0">
              <a:latin typeface="Century Schoolbook" pitchFamily="18" charset="0"/>
            </a:rPr>
            <a:t>Organised storage space</a:t>
          </a:r>
        </a:p>
      </dgm:t>
    </dgm:pt>
    <dgm:pt modelId="{00199633-539A-41F7-BE2E-8A9592385BEE}" type="parTrans" cxnId="{62250EE2-8F9C-4EF3-B314-83BBE979C084}">
      <dgm:prSet/>
      <dgm:spPr/>
      <dgm:t>
        <a:bodyPr/>
        <a:lstStyle/>
        <a:p>
          <a:endParaRPr lang="en-US"/>
        </a:p>
      </dgm:t>
    </dgm:pt>
    <dgm:pt modelId="{8994BCFF-D0C8-4FCA-96BC-EC73014D38BE}" type="sibTrans" cxnId="{62250EE2-8F9C-4EF3-B314-83BBE979C084}">
      <dgm:prSet/>
      <dgm:spPr/>
      <dgm:t>
        <a:bodyPr/>
        <a:lstStyle/>
        <a:p>
          <a:endParaRPr lang="en-US"/>
        </a:p>
      </dgm:t>
    </dgm:pt>
    <dgm:pt modelId="{E62F64FB-8415-404C-8306-7727E37C247C}">
      <dgm:prSet phldrT="[Text]"/>
      <dgm:spPr/>
      <dgm:t>
        <a:bodyPr/>
        <a:lstStyle/>
        <a:p>
          <a:pPr algn="just"/>
          <a:r>
            <a:rPr lang="en-IN" b="0" dirty="0">
              <a:latin typeface="Century Schoolbook" pitchFamily="18" charset="0"/>
            </a:rPr>
            <a:t>Preserves assets over long term</a:t>
          </a:r>
          <a:endParaRPr lang="en-US" b="0" dirty="0">
            <a:latin typeface="Century Schoolbook" pitchFamily="18" charset="0"/>
          </a:endParaRPr>
        </a:p>
      </dgm:t>
    </dgm:pt>
    <dgm:pt modelId="{D7DF0950-DF8B-4406-A942-DC10FEB4EEA1}" type="parTrans" cxnId="{DF83471B-9473-4897-80EE-6BE86FF229B2}">
      <dgm:prSet/>
      <dgm:spPr/>
      <dgm:t>
        <a:bodyPr/>
        <a:lstStyle/>
        <a:p>
          <a:endParaRPr lang="en-US"/>
        </a:p>
      </dgm:t>
    </dgm:pt>
    <dgm:pt modelId="{A6343AFE-FDE2-48FB-9459-E30B15568DDC}" type="sibTrans" cxnId="{DF83471B-9473-4897-80EE-6BE86FF229B2}">
      <dgm:prSet/>
      <dgm:spPr/>
      <dgm:t>
        <a:bodyPr/>
        <a:lstStyle/>
        <a:p>
          <a:endParaRPr lang="en-US"/>
        </a:p>
      </dgm:t>
    </dgm:pt>
    <dgm:pt modelId="{C2DD3AD6-8476-442B-BC73-5D92DA28A180}">
      <dgm:prSet phldrT="[Text]"/>
      <dgm:spPr/>
      <dgm:t>
        <a:bodyPr/>
        <a:lstStyle/>
        <a:p>
          <a:pPr algn="just"/>
          <a:r>
            <a:rPr lang="en-IN" b="0" dirty="0">
              <a:latin typeface="Century Schoolbook" pitchFamily="18" charset="0"/>
            </a:rPr>
            <a:t>Image at stake</a:t>
          </a:r>
          <a:endParaRPr lang="en-US" b="0" dirty="0">
            <a:latin typeface="Century Schoolbook" pitchFamily="18" charset="0"/>
          </a:endParaRPr>
        </a:p>
      </dgm:t>
    </dgm:pt>
    <dgm:pt modelId="{35341DB7-7573-4A7B-8FFD-3DA8E8613F57}" type="parTrans" cxnId="{997FF3E2-8613-4366-9BFD-A861AB60D3E1}">
      <dgm:prSet/>
      <dgm:spPr/>
      <dgm:t>
        <a:bodyPr/>
        <a:lstStyle/>
        <a:p>
          <a:endParaRPr lang="en-US"/>
        </a:p>
      </dgm:t>
    </dgm:pt>
    <dgm:pt modelId="{2F9B23DA-2332-4AD4-86B1-2DF0ECF751A7}" type="sibTrans" cxnId="{997FF3E2-8613-4366-9BFD-A861AB60D3E1}">
      <dgm:prSet/>
      <dgm:spPr/>
      <dgm:t>
        <a:bodyPr/>
        <a:lstStyle/>
        <a:p>
          <a:endParaRPr lang="en-US"/>
        </a:p>
      </dgm:t>
    </dgm:pt>
    <dgm:pt modelId="{DDFACF07-1BA8-4E7C-9200-F882402A5C3F}" type="pres">
      <dgm:prSet presAssocID="{F688E2CF-B1CB-437D-8C9D-0DEDA34F39C1}" presName="Name0" presStyleCnt="0">
        <dgm:presLayoutVars>
          <dgm:dir/>
          <dgm:animLvl val="lvl"/>
          <dgm:resizeHandles val="exact"/>
        </dgm:presLayoutVars>
      </dgm:prSet>
      <dgm:spPr/>
    </dgm:pt>
    <dgm:pt modelId="{069389C3-BD3E-4FCF-A355-885C7474FF4F}" type="pres">
      <dgm:prSet presAssocID="{7B40893F-518B-4537-9E53-3CB4D80C141D}" presName="composite" presStyleCnt="0"/>
      <dgm:spPr/>
    </dgm:pt>
    <dgm:pt modelId="{73447E9E-E59C-4315-AECC-5AC4F75CCD35}" type="pres">
      <dgm:prSet presAssocID="{7B40893F-518B-4537-9E53-3CB4D80C141D}" presName="parTx" presStyleLbl="alignNode1" presStyleIdx="0" presStyleCnt="2">
        <dgm:presLayoutVars>
          <dgm:chMax val="0"/>
          <dgm:chPref val="0"/>
          <dgm:bulletEnabled val="1"/>
        </dgm:presLayoutVars>
      </dgm:prSet>
      <dgm:spPr/>
    </dgm:pt>
    <dgm:pt modelId="{4DB11762-40B6-48D7-97E2-5936E4DADF6C}" type="pres">
      <dgm:prSet presAssocID="{7B40893F-518B-4537-9E53-3CB4D80C141D}" presName="desTx" presStyleLbl="alignAccFollowNode1" presStyleIdx="0" presStyleCnt="2">
        <dgm:presLayoutVars>
          <dgm:bulletEnabled val="1"/>
        </dgm:presLayoutVars>
      </dgm:prSet>
      <dgm:spPr/>
    </dgm:pt>
    <dgm:pt modelId="{F24C674C-44DF-490A-ADB3-2079016D70C1}" type="pres">
      <dgm:prSet presAssocID="{C2EC54AD-54AA-4A65-AAEB-8C91309BC265}" presName="space" presStyleCnt="0"/>
      <dgm:spPr/>
    </dgm:pt>
    <dgm:pt modelId="{6D855762-BD0E-4505-B624-14B0FDC004F3}" type="pres">
      <dgm:prSet presAssocID="{EC763F16-FFFE-419E-B67E-B572B1B22CFA}" presName="composite" presStyleCnt="0"/>
      <dgm:spPr/>
    </dgm:pt>
    <dgm:pt modelId="{F2CC1088-C9CA-4F01-A51B-0697B997B876}" type="pres">
      <dgm:prSet presAssocID="{EC763F16-FFFE-419E-B67E-B572B1B22CFA}" presName="parTx" presStyleLbl="alignNode1" presStyleIdx="1" presStyleCnt="2">
        <dgm:presLayoutVars>
          <dgm:chMax val="0"/>
          <dgm:chPref val="0"/>
          <dgm:bulletEnabled val="1"/>
        </dgm:presLayoutVars>
      </dgm:prSet>
      <dgm:spPr/>
    </dgm:pt>
    <dgm:pt modelId="{E9B7B27D-8269-467D-BBAF-C528D40AE425}" type="pres">
      <dgm:prSet presAssocID="{EC763F16-FFFE-419E-B67E-B572B1B22CFA}" presName="desTx" presStyleLbl="alignAccFollowNode1" presStyleIdx="1" presStyleCnt="2">
        <dgm:presLayoutVars>
          <dgm:bulletEnabled val="1"/>
        </dgm:presLayoutVars>
      </dgm:prSet>
      <dgm:spPr/>
    </dgm:pt>
  </dgm:ptLst>
  <dgm:cxnLst>
    <dgm:cxn modelId="{B3F2560C-6C70-4745-944E-D12C14ACAC29}" type="presOf" srcId="{BC3B8449-D109-4918-9FCD-C6B8D0C5BE62}" destId="{4DB11762-40B6-48D7-97E2-5936E4DADF6C}" srcOrd="0" destOrd="3" presId="urn:microsoft.com/office/officeart/2005/8/layout/hList1"/>
    <dgm:cxn modelId="{DF83471B-9473-4897-80EE-6BE86FF229B2}" srcId="{EC763F16-FFFE-419E-B67E-B572B1B22CFA}" destId="{E62F64FB-8415-404C-8306-7727E37C247C}" srcOrd="2" destOrd="0" parTransId="{D7DF0950-DF8B-4406-A942-DC10FEB4EEA1}" sibTransId="{A6343AFE-FDE2-48FB-9459-E30B15568DDC}"/>
    <dgm:cxn modelId="{24A4E436-5184-4C3F-97FC-1F64996D5D8D}" srcId="{EC763F16-FFFE-419E-B67E-B572B1B22CFA}" destId="{744E5035-07B5-48AF-8E72-F96C7E251E8D}" srcOrd="1" destOrd="0" parTransId="{D141FE76-4BA4-490A-8AD4-353EB7C178E2}" sibTransId="{FEE78B2C-6472-4340-960A-306ED2359669}"/>
    <dgm:cxn modelId="{EA99C838-7661-45E2-BF06-E9D9B467057F}" type="presOf" srcId="{F688E2CF-B1CB-437D-8C9D-0DEDA34F39C1}" destId="{DDFACF07-1BA8-4E7C-9200-F882402A5C3F}" srcOrd="0" destOrd="0" presId="urn:microsoft.com/office/officeart/2005/8/layout/hList1"/>
    <dgm:cxn modelId="{4BEBCA5D-59F8-4868-9CF0-02EFBB169EB7}" srcId="{7B40893F-518B-4537-9E53-3CB4D80C141D}" destId="{AD3712D0-5D32-475D-81D0-AD72F279CF3A}" srcOrd="0" destOrd="0" parTransId="{A52AAE8E-3E74-448B-AA71-4054BCED2843}" sibTransId="{9B3D0265-D41E-4380-8117-E1F2BAD65C20}"/>
    <dgm:cxn modelId="{BD96FB47-0E09-4855-81AF-91CCA7C4FC24}" type="presOf" srcId="{7E6FA5EE-7D22-4A99-B61A-F2DEF6D76376}" destId="{4DB11762-40B6-48D7-97E2-5936E4DADF6C}" srcOrd="0" destOrd="2" presId="urn:microsoft.com/office/officeart/2005/8/layout/hList1"/>
    <dgm:cxn modelId="{689D0F71-839C-4B16-8B00-58942C9044BD}" type="presOf" srcId="{25335E86-CF84-41F6-ADA9-1F2AF60DED37}" destId="{4DB11762-40B6-48D7-97E2-5936E4DADF6C}" srcOrd="0" destOrd="1" presId="urn:microsoft.com/office/officeart/2005/8/layout/hList1"/>
    <dgm:cxn modelId="{F5236373-6E38-42E9-99A8-A7B4A39A1FB2}" type="presOf" srcId="{744E5035-07B5-48AF-8E72-F96C7E251E8D}" destId="{E9B7B27D-8269-467D-BBAF-C528D40AE425}" srcOrd="0" destOrd="1" presId="urn:microsoft.com/office/officeart/2005/8/layout/hList1"/>
    <dgm:cxn modelId="{3AD26B75-7DB4-45EB-99D6-EEB65270B6F7}" type="presOf" srcId="{EC763F16-FFFE-419E-B67E-B572B1B22CFA}" destId="{F2CC1088-C9CA-4F01-A51B-0697B997B876}" srcOrd="0" destOrd="0" presId="urn:microsoft.com/office/officeart/2005/8/layout/hList1"/>
    <dgm:cxn modelId="{48036959-55C8-4FCD-89C1-AE750D4B2C76}" type="presOf" srcId="{A226BF54-BCB8-47F1-BFAA-235FF3839449}" destId="{4DB11762-40B6-48D7-97E2-5936E4DADF6C}" srcOrd="0" destOrd="4" presId="urn:microsoft.com/office/officeart/2005/8/layout/hList1"/>
    <dgm:cxn modelId="{5D5AC292-C7BB-4BA7-9BAA-F35B24507030}" srcId="{F688E2CF-B1CB-437D-8C9D-0DEDA34F39C1}" destId="{EC763F16-FFFE-419E-B67E-B572B1B22CFA}" srcOrd="1" destOrd="0" parTransId="{BF0F54B9-A016-45B5-85A6-7880C367E966}" sibTransId="{28EC9856-911E-480C-9E97-70007FAE7C30}"/>
    <dgm:cxn modelId="{88718C95-53D1-4415-9066-AB3FC0029BF3}" type="presOf" srcId="{7B40893F-518B-4537-9E53-3CB4D80C141D}" destId="{73447E9E-E59C-4315-AECC-5AC4F75CCD35}" srcOrd="0" destOrd="0" presId="urn:microsoft.com/office/officeart/2005/8/layout/hList1"/>
    <dgm:cxn modelId="{80B142A2-F23A-4800-B054-1B91EC2225CF}" type="presOf" srcId="{AD3712D0-5D32-475D-81D0-AD72F279CF3A}" destId="{4DB11762-40B6-48D7-97E2-5936E4DADF6C}" srcOrd="0" destOrd="0" presId="urn:microsoft.com/office/officeart/2005/8/layout/hList1"/>
    <dgm:cxn modelId="{B4E0EDAE-E913-4488-91B8-CDCDC28EA220}" type="presOf" srcId="{E62F64FB-8415-404C-8306-7727E37C247C}" destId="{E9B7B27D-8269-467D-BBAF-C528D40AE425}" srcOrd="0" destOrd="2" presId="urn:microsoft.com/office/officeart/2005/8/layout/hList1"/>
    <dgm:cxn modelId="{F135F2B1-592A-459E-BB17-30D295879B57}" type="presOf" srcId="{0139FC67-4FE8-4E30-ACFE-8C8BD1915F56}" destId="{E9B7B27D-8269-467D-BBAF-C528D40AE425}" srcOrd="0" destOrd="0" presId="urn:microsoft.com/office/officeart/2005/8/layout/hList1"/>
    <dgm:cxn modelId="{F828ADBF-06A3-4DF2-B6AD-8CDD273C1DA9}" srcId="{7B40893F-518B-4537-9E53-3CB4D80C141D}" destId="{BC3B8449-D109-4918-9FCD-C6B8D0C5BE62}" srcOrd="3" destOrd="0" parTransId="{9914DF4B-F246-4CA5-AA18-36A17267C291}" sibTransId="{9BDC18DD-A358-4F21-90A6-5EC0BD4A5B12}"/>
    <dgm:cxn modelId="{105E5AC7-6C45-4A81-B041-AEF2EC32295C}" type="presOf" srcId="{C2DD3AD6-8476-442B-BC73-5D92DA28A180}" destId="{E9B7B27D-8269-467D-BBAF-C528D40AE425}" srcOrd="0" destOrd="3" presId="urn:microsoft.com/office/officeart/2005/8/layout/hList1"/>
    <dgm:cxn modelId="{B883F0CC-A3FF-469F-A4AE-D308FB049C37}" srcId="{F688E2CF-B1CB-437D-8C9D-0DEDA34F39C1}" destId="{7B40893F-518B-4537-9E53-3CB4D80C141D}" srcOrd="0" destOrd="0" parTransId="{34B6BE63-900B-444A-9F8C-ADA7412399C2}" sibTransId="{C2EC54AD-54AA-4A65-AAEB-8C91309BC265}"/>
    <dgm:cxn modelId="{60A672DA-3941-4606-822A-8CD8B6FA4429}" srcId="{EC763F16-FFFE-419E-B67E-B572B1B22CFA}" destId="{0139FC67-4FE8-4E30-ACFE-8C8BD1915F56}" srcOrd="0" destOrd="0" parTransId="{C7ED74C3-3A82-4DFE-A155-9CB108D80685}" sibTransId="{3A0F9B47-DF13-4A45-A5CD-2F42B4EDD82B}"/>
    <dgm:cxn modelId="{62250EE2-8F9C-4EF3-B314-83BBE979C084}" srcId="{7B40893F-518B-4537-9E53-3CB4D80C141D}" destId="{A226BF54-BCB8-47F1-BFAA-235FF3839449}" srcOrd="4" destOrd="0" parTransId="{00199633-539A-41F7-BE2E-8A9592385BEE}" sibTransId="{8994BCFF-D0C8-4FCA-96BC-EC73014D38BE}"/>
    <dgm:cxn modelId="{997FF3E2-8613-4366-9BFD-A861AB60D3E1}" srcId="{EC763F16-FFFE-419E-B67E-B572B1B22CFA}" destId="{C2DD3AD6-8476-442B-BC73-5D92DA28A180}" srcOrd="3" destOrd="0" parTransId="{35341DB7-7573-4A7B-8FFD-3DA8E8613F57}" sibTransId="{2F9B23DA-2332-4AD4-86B1-2DF0ECF751A7}"/>
    <dgm:cxn modelId="{CB7FCBE3-57A3-410A-9301-69EA3002FB49}" srcId="{7B40893F-518B-4537-9E53-3CB4D80C141D}" destId="{7E6FA5EE-7D22-4A99-B61A-F2DEF6D76376}" srcOrd="2" destOrd="0" parTransId="{0BF787AC-4446-4138-802C-E2611E674E5E}" sibTransId="{AF3D44D4-CC22-4481-B667-13582F4AA8F8}"/>
    <dgm:cxn modelId="{59EEB8FB-0B29-4F40-93BD-AE48750F75BA}" srcId="{7B40893F-518B-4537-9E53-3CB4D80C141D}" destId="{25335E86-CF84-41F6-ADA9-1F2AF60DED37}" srcOrd="1" destOrd="0" parTransId="{79C9F7BF-A38D-4750-89B9-D270AE7781F2}" sibTransId="{F201D979-68DA-4FA1-B6BC-8FD81A5DE492}"/>
    <dgm:cxn modelId="{D7C7CBC3-2292-4D0A-BE9A-D740E527E5D1}" type="presParOf" srcId="{DDFACF07-1BA8-4E7C-9200-F882402A5C3F}" destId="{069389C3-BD3E-4FCF-A355-885C7474FF4F}" srcOrd="0" destOrd="0" presId="urn:microsoft.com/office/officeart/2005/8/layout/hList1"/>
    <dgm:cxn modelId="{93A46CA3-32D7-49E1-AACD-473486340B90}" type="presParOf" srcId="{069389C3-BD3E-4FCF-A355-885C7474FF4F}" destId="{73447E9E-E59C-4315-AECC-5AC4F75CCD35}" srcOrd="0" destOrd="0" presId="urn:microsoft.com/office/officeart/2005/8/layout/hList1"/>
    <dgm:cxn modelId="{4D83490D-B1B6-46E3-9F8A-66F7D75F999B}" type="presParOf" srcId="{069389C3-BD3E-4FCF-A355-885C7474FF4F}" destId="{4DB11762-40B6-48D7-97E2-5936E4DADF6C}" srcOrd="1" destOrd="0" presId="urn:microsoft.com/office/officeart/2005/8/layout/hList1"/>
    <dgm:cxn modelId="{4D99C567-817D-4309-9859-98CF9B2B2686}" type="presParOf" srcId="{DDFACF07-1BA8-4E7C-9200-F882402A5C3F}" destId="{F24C674C-44DF-490A-ADB3-2079016D70C1}" srcOrd="1" destOrd="0" presId="urn:microsoft.com/office/officeart/2005/8/layout/hList1"/>
    <dgm:cxn modelId="{D5C00818-2650-4806-9464-15B1E6060CE3}" type="presParOf" srcId="{DDFACF07-1BA8-4E7C-9200-F882402A5C3F}" destId="{6D855762-BD0E-4505-B624-14B0FDC004F3}" srcOrd="2" destOrd="0" presId="urn:microsoft.com/office/officeart/2005/8/layout/hList1"/>
    <dgm:cxn modelId="{4A83FBB4-D75C-4FE1-9E30-1A327FAB7983}" type="presParOf" srcId="{6D855762-BD0E-4505-B624-14B0FDC004F3}" destId="{F2CC1088-C9CA-4F01-A51B-0697B997B876}" srcOrd="0" destOrd="0" presId="urn:microsoft.com/office/officeart/2005/8/layout/hList1"/>
    <dgm:cxn modelId="{D4EA472B-5DC1-4C8A-8194-5329485742F0}" type="presParOf" srcId="{6D855762-BD0E-4505-B624-14B0FDC004F3}" destId="{E9B7B27D-8269-467D-BBAF-C528D40AE42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4777D0-7E54-466B-9D34-4727ED8A7FB3}">
      <dsp:nvSpPr>
        <dsp:cNvPr id="0" name=""/>
        <dsp:cNvSpPr/>
      </dsp:nvSpPr>
      <dsp:spPr>
        <a:xfrm rot="16200000">
          <a:off x="643165" y="646258"/>
          <a:ext cx="3696463" cy="4457729"/>
        </a:xfrm>
        <a:prstGeom prst="round2SameRect">
          <a:avLst>
            <a:gd name="adj1" fmla="val 16670"/>
            <a:gd name="adj2" fmla="val 0"/>
          </a:avLst>
        </a:prstGeom>
        <a:gradFill rotWithShape="0">
          <a:gsLst>
            <a:gs pos="0">
              <a:schemeClr val="accent4">
                <a:tint val="50000"/>
                <a:hueOff val="0"/>
                <a:satOff val="0"/>
                <a:lumOff val="0"/>
                <a:alphaOff val="0"/>
                <a:shade val="51000"/>
                <a:satMod val="130000"/>
              </a:schemeClr>
            </a:gs>
            <a:gs pos="80000">
              <a:schemeClr val="accent4">
                <a:tint val="50000"/>
                <a:hueOff val="0"/>
                <a:satOff val="0"/>
                <a:lumOff val="0"/>
                <a:alphaOff val="0"/>
                <a:shade val="93000"/>
                <a:satMod val="130000"/>
              </a:schemeClr>
            </a:gs>
            <a:gs pos="100000">
              <a:schemeClr val="accent4">
                <a:tint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txBody>
        <a:bodyPr spcFirstLastPara="0" vert="horz" wrap="square" lIns="99060" tIns="165100" rIns="148590" bIns="165100" numCol="1" spcCol="1270" anchor="t" anchorCtr="0">
          <a:noAutofit/>
        </a:bodyPr>
        <a:lstStyle/>
        <a:p>
          <a:pPr marL="0" lvl="0" indent="0" algn="just" defTabSz="1155700">
            <a:lnSpc>
              <a:spcPct val="90000"/>
            </a:lnSpc>
            <a:spcBef>
              <a:spcPct val="0"/>
            </a:spcBef>
            <a:spcAft>
              <a:spcPct val="35000"/>
            </a:spcAft>
            <a:buNone/>
          </a:pPr>
          <a:r>
            <a:rPr lang="en-IN" sz="2600" b="1" kern="1200" dirty="0">
              <a:latin typeface="Century Schoolbook" pitchFamily="18" charset="0"/>
            </a:rPr>
            <a:t>Routine/preventative maintenance:</a:t>
          </a:r>
          <a:r>
            <a:rPr lang="en-IN" sz="2600" kern="1200" dirty="0">
              <a:latin typeface="Century Schoolbook" pitchFamily="18" charset="0"/>
            </a:rPr>
            <a:t> </a:t>
          </a:r>
        </a:p>
        <a:p>
          <a:pPr marL="0" lvl="0" indent="0" algn="just" defTabSz="1155700">
            <a:lnSpc>
              <a:spcPct val="90000"/>
            </a:lnSpc>
            <a:spcBef>
              <a:spcPct val="0"/>
            </a:spcBef>
            <a:spcAft>
              <a:spcPct val="35000"/>
            </a:spcAft>
            <a:buNone/>
          </a:pPr>
          <a:r>
            <a:rPr lang="en-IN" sz="2600" kern="1200" dirty="0">
              <a:latin typeface="Century Schoolbook" pitchFamily="18" charset="0"/>
            </a:rPr>
            <a:t>It is usually planned and is conducted at regular interval.</a:t>
          </a:r>
          <a:endParaRPr lang="en-US" sz="2600" kern="1200" dirty="0">
            <a:latin typeface="Century Schoolbook" pitchFamily="18" charset="0"/>
          </a:endParaRPr>
        </a:p>
      </dsp:txBody>
      <dsp:txXfrm rot="5400000">
        <a:off x="443012" y="1207370"/>
        <a:ext cx="4277250" cy="3335505"/>
      </dsp:txXfrm>
    </dsp:sp>
    <dsp:sp modelId="{448DA475-3112-44C6-87A8-8C786723684D}">
      <dsp:nvSpPr>
        <dsp:cNvPr id="0" name=""/>
        <dsp:cNvSpPr/>
      </dsp:nvSpPr>
      <dsp:spPr>
        <a:xfrm rot="5400000">
          <a:off x="5220748" y="646258"/>
          <a:ext cx="3696463" cy="4457729"/>
        </a:xfrm>
        <a:prstGeom prst="round2SameRect">
          <a:avLst>
            <a:gd name="adj1" fmla="val 16670"/>
            <a:gd name="adj2" fmla="val 0"/>
          </a:avLst>
        </a:prstGeom>
        <a:gradFill rotWithShape="0">
          <a:gsLst>
            <a:gs pos="0">
              <a:schemeClr val="accent4">
                <a:tint val="50000"/>
                <a:hueOff val="-3925392"/>
                <a:satOff val="19763"/>
                <a:lumOff val="12722"/>
                <a:alphaOff val="0"/>
                <a:shade val="51000"/>
                <a:satMod val="130000"/>
              </a:schemeClr>
            </a:gs>
            <a:gs pos="80000">
              <a:schemeClr val="accent4">
                <a:tint val="50000"/>
                <a:hueOff val="-3925392"/>
                <a:satOff val="19763"/>
                <a:lumOff val="12722"/>
                <a:alphaOff val="0"/>
                <a:shade val="93000"/>
                <a:satMod val="130000"/>
              </a:schemeClr>
            </a:gs>
            <a:gs pos="100000">
              <a:schemeClr val="accent4">
                <a:tint val="50000"/>
                <a:hueOff val="-3925392"/>
                <a:satOff val="19763"/>
                <a:lumOff val="127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txBody>
        <a:bodyPr spcFirstLastPara="0" vert="horz" wrap="square" lIns="142875" tIns="158750" rIns="95250" bIns="158750" numCol="1" spcCol="1270" anchor="t" anchorCtr="0">
          <a:noAutofit/>
        </a:bodyPr>
        <a:lstStyle/>
        <a:p>
          <a:pPr marL="0" lvl="0" indent="0" algn="just" defTabSz="1111250">
            <a:lnSpc>
              <a:spcPct val="90000"/>
            </a:lnSpc>
            <a:spcBef>
              <a:spcPct val="0"/>
            </a:spcBef>
            <a:spcAft>
              <a:spcPct val="35000"/>
            </a:spcAft>
            <a:buNone/>
          </a:pPr>
          <a:r>
            <a:rPr lang="en-IN" sz="2500" b="1" kern="1200" dirty="0">
              <a:latin typeface="Century Schoolbook" pitchFamily="18" charset="0"/>
            </a:rPr>
            <a:t>Breakdown Maintenance:</a:t>
          </a:r>
          <a:r>
            <a:rPr lang="en-IN" sz="2500" kern="1200" dirty="0">
              <a:latin typeface="Century Schoolbook" pitchFamily="18" charset="0"/>
            </a:rPr>
            <a:t>  </a:t>
          </a:r>
        </a:p>
        <a:p>
          <a:pPr marL="0" lvl="0" indent="0" algn="just" defTabSz="1111250">
            <a:lnSpc>
              <a:spcPct val="90000"/>
            </a:lnSpc>
            <a:spcBef>
              <a:spcPct val="0"/>
            </a:spcBef>
            <a:spcAft>
              <a:spcPct val="35000"/>
            </a:spcAft>
            <a:buNone/>
          </a:pPr>
          <a:r>
            <a:rPr lang="en-IN" sz="2500" kern="1200" dirty="0">
              <a:latin typeface="Century Schoolbook" pitchFamily="18" charset="0"/>
            </a:rPr>
            <a:t>The breakdown maintenance is done as per the requirement or crash down of any equipment in an organization. </a:t>
          </a:r>
          <a:endParaRPr lang="en-US" sz="2500" kern="1200" dirty="0">
            <a:latin typeface="Century Schoolbook" pitchFamily="18" charset="0"/>
          </a:endParaRPr>
        </a:p>
      </dsp:txBody>
      <dsp:txXfrm rot="-5400000">
        <a:off x="4840116" y="1207370"/>
        <a:ext cx="4277250" cy="3335505"/>
      </dsp:txXfrm>
    </dsp:sp>
    <dsp:sp modelId="{C55E64AB-281A-4AFE-B991-829A20217727}">
      <dsp:nvSpPr>
        <dsp:cNvPr id="0" name=""/>
        <dsp:cNvSpPr/>
      </dsp:nvSpPr>
      <dsp:spPr>
        <a:xfrm>
          <a:off x="3560995" y="0"/>
          <a:ext cx="2361504" cy="2361389"/>
        </a:xfrm>
        <a:prstGeom prst="circularArrow">
          <a:avLst>
            <a:gd name="adj1" fmla="val 12500"/>
            <a:gd name="adj2" fmla="val 1142322"/>
            <a:gd name="adj3" fmla="val 20457678"/>
            <a:gd name="adj4" fmla="val 10800000"/>
            <a:gd name="adj5" fmla="val 125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64E7D49-0CC7-4E34-8637-6DFDAA931C8B}">
      <dsp:nvSpPr>
        <dsp:cNvPr id="0" name=""/>
        <dsp:cNvSpPr/>
      </dsp:nvSpPr>
      <dsp:spPr>
        <a:xfrm rot="10800000">
          <a:off x="3560995" y="3388281"/>
          <a:ext cx="2361504" cy="2361389"/>
        </a:xfrm>
        <a:prstGeom prst="circularArrow">
          <a:avLst>
            <a:gd name="adj1" fmla="val 12500"/>
            <a:gd name="adj2" fmla="val 1142322"/>
            <a:gd name="adj3" fmla="val 20457678"/>
            <a:gd name="adj4" fmla="val 10800000"/>
            <a:gd name="adj5" fmla="val 125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47E9E-E59C-4315-AECC-5AC4F75CCD35}">
      <dsp:nvSpPr>
        <dsp:cNvPr id="0" name=""/>
        <dsp:cNvSpPr/>
      </dsp:nvSpPr>
      <dsp:spPr>
        <a:xfrm>
          <a:off x="47" y="234944"/>
          <a:ext cx="4542516" cy="1329784"/>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just" defTabSz="1200150">
            <a:lnSpc>
              <a:spcPct val="90000"/>
            </a:lnSpc>
            <a:spcBef>
              <a:spcPct val="0"/>
            </a:spcBef>
            <a:spcAft>
              <a:spcPct val="35000"/>
            </a:spcAft>
            <a:buNone/>
          </a:pPr>
          <a:r>
            <a:rPr lang="en-US" sz="2700" b="1" kern="1200" dirty="0">
              <a:latin typeface="Bookman Old Style" panose="02050604050505020204" pitchFamily="18" charset="0"/>
            </a:rPr>
            <a:t>A. </a:t>
          </a:r>
          <a:r>
            <a:rPr lang="en-IN" sz="2700" b="1" kern="1200" dirty="0">
              <a:latin typeface="Bookman Old Style" panose="02050604050505020204" pitchFamily="18" charset="0"/>
            </a:rPr>
            <a:t>The Elements of an Effective Cleaning Programme</a:t>
          </a:r>
          <a:endParaRPr lang="en-US" sz="2700" kern="1200" dirty="0">
            <a:latin typeface="Bookman Old Style" panose="02050604050505020204" pitchFamily="18" charset="0"/>
          </a:endParaRPr>
        </a:p>
      </dsp:txBody>
      <dsp:txXfrm>
        <a:off x="47" y="234944"/>
        <a:ext cx="4542516" cy="1329784"/>
      </dsp:txXfrm>
    </dsp:sp>
    <dsp:sp modelId="{4DB11762-40B6-48D7-97E2-5936E4DADF6C}">
      <dsp:nvSpPr>
        <dsp:cNvPr id="0" name=""/>
        <dsp:cNvSpPr/>
      </dsp:nvSpPr>
      <dsp:spPr>
        <a:xfrm>
          <a:off x="47" y="1564729"/>
          <a:ext cx="4542516" cy="3186945"/>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just" defTabSz="1200150">
            <a:lnSpc>
              <a:spcPct val="90000"/>
            </a:lnSpc>
            <a:spcBef>
              <a:spcPct val="0"/>
            </a:spcBef>
            <a:spcAft>
              <a:spcPct val="15000"/>
            </a:spcAft>
            <a:buChar char="•"/>
          </a:pPr>
          <a:r>
            <a:rPr lang="en-IN" sz="2700" i="0" kern="1200" dirty="0">
              <a:latin typeface="Bookman Old Style" panose="02050604050505020204" pitchFamily="18" charset="0"/>
            </a:rPr>
            <a:t>Dust and Dirt Removal</a:t>
          </a:r>
          <a:endParaRPr lang="en-US" sz="2700" i="0" kern="1200" dirty="0">
            <a:latin typeface="Bookman Old Style" panose="02050604050505020204" pitchFamily="18" charset="0"/>
          </a:endParaRPr>
        </a:p>
        <a:p>
          <a:pPr marL="228600" lvl="1" indent="-228600" algn="just" defTabSz="1200150">
            <a:lnSpc>
              <a:spcPct val="90000"/>
            </a:lnSpc>
            <a:spcBef>
              <a:spcPct val="0"/>
            </a:spcBef>
            <a:spcAft>
              <a:spcPct val="15000"/>
            </a:spcAft>
            <a:buChar char="•"/>
          </a:pPr>
          <a:r>
            <a:rPr lang="en-IN" sz="2700" b="0" i="0" kern="1200" dirty="0">
              <a:latin typeface="Bookman Old Style" panose="02050604050505020204" pitchFamily="18" charset="0"/>
            </a:rPr>
            <a:t>Maintain Light Fixtures</a:t>
          </a:r>
          <a:endParaRPr lang="en-US" sz="2700" b="0" i="0" kern="1200" dirty="0">
            <a:latin typeface="Bookman Old Style" panose="02050604050505020204" pitchFamily="18" charset="0"/>
          </a:endParaRPr>
        </a:p>
        <a:p>
          <a:pPr marL="228600" lvl="1" indent="-228600" algn="just" defTabSz="1200150">
            <a:lnSpc>
              <a:spcPct val="90000"/>
            </a:lnSpc>
            <a:spcBef>
              <a:spcPct val="0"/>
            </a:spcBef>
            <a:spcAft>
              <a:spcPct val="15000"/>
            </a:spcAft>
            <a:buChar char="•"/>
          </a:pPr>
          <a:r>
            <a:rPr lang="en-IN" sz="2700" i="0" kern="1200" dirty="0">
              <a:latin typeface="Bookman Old Style" panose="02050604050505020204" pitchFamily="18" charset="0"/>
            </a:rPr>
            <a:t>Maintenance of Tools and Equipment</a:t>
          </a:r>
        </a:p>
        <a:p>
          <a:pPr marL="228600" lvl="1" indent="-228600" algn="just" defTabSz="1200150">
            <a:lnSpc>
              <a:spcPct val="90000"/>
            </a:lnSpc>
            <a:spcBef>
              <a:spcPct val="0"/>
            </a:spcBef>
            <a:spcAft>
              <a:spcPct val="15000"/>
            </a:spcAft>
            <a:buChar char="•"/>
          </a:pPr>
          <a:r>
            <a:rPr lang="en-IN" sz="2700" i="0" kern="1200" dirty="0">
              <a:latin typeface="Bookman Old Style" panose="02050604050505020204" pitchFamily="18" charset="0"/>
            </a:rPr>
            <a:t>Waste Disposal</a:t>
          </a:r>
        </a:p>
        <a:p>
          <a:pPr marL="228600" lvl="1" indent="-228600" algn="just" defTabSz="1200150">
            <a:lnSpc>
              <a:spcPct val="90000"/>
            </a:lnSpc>
            <a:spcBef>
              <a:spcPct val="0"/>
            </a:spcBef>
            <a:spcAft>
              <a:spcPct val="15000"/>
            </a:spcAft>
            <a:buChar char="•"/>
          </a:pPr>
          <a:r>
            <a:rPr lang="en-IN" sz="2700" i="0" kern="1200" dirty="0">
              <a:latin typeface="Bookman Old Style" panose="02050604050505020204" pitchFamily="18" charset="0"/>
            </a:rPr>
            <a:t>Organised storage space</a:t>
          </a:r>
        </a:p>
      </dsp:txBody>
      <dsp:txXfrm>
        <a:off x="47" y="1564729"/>
        <a:ext cx="4542516" cy="3186945"/>
      </dsp:txXfrm>
    </dsp:sp>
    <dsp:sp modelId="{F2CC1088-C9CA-4F01-A51B-0697B997B876}">
      <dsp:nvSpPr>
        <dsp:cNvPr id="0" name=""/>
        <dsp:cNvSpPr/>
      </dsp:nvSpPr>
      <dsp:spPr>
        <a:xfrm>
          <a:off x="5178516" y="234944"/>
          <a:ext cx="4542516" cy="1329784"/>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just" defTabSz="1200150">
            <a:lnSpc>
              <a:spcPct val="90000"/>
            </a:lnSpc>
            <a:spcBef>
              <a:spcPct val="0"/>
            </a:spcBef>
            <a:spcAft>
              <a:spcPct val="35000"/>
            </a:spcAft>
            <a:buNone/>
          </a:pPr>
          <a:r>
            <a:rPr lang="en-IN" sz="2700" b="1" kern="1200" dirty="0">
              <a:latin typeface="Bookman Old Style" panose="02050604050505020204" pitchFamily="18" charset="0"/>
            </a:rPr>
            <a:t>B. Benefits of Clean Environment</a:t>
          </a:r>
          <a:endParaRPr lang="en-US" sz="2700" kern="1200" dirty="0">
            <a:latin typeface="Bookman Old Style" panose="02050604050505020204" pitchFamily="18" charset="0"/>
          </a:endParaRPr>
        </a:p>
      </dsp:txBody>
      <dsp:txXfrm>
        <a:off x="5178516" y="234944"/>
        <a:ext cx="4542516" cy="1329784"/>
      </dsp:txXfrm>
    </dsp:sp>
    <dsp:sp modelId="{E9B7B27D-8269-467D-BBAF-C528D40AE425}">
      <dsp:nvSpPr>
        <dsp:cNvPr id="0" name=""/>
        <dsp:cNvSpPr/>
      </dsp:nvSpPr>
      <dsp:spPr>
        <a:xfrm>
          <a:off x="5178516" y="1564729"/>
          <a:ext cx="4542516" cy="3186945"/>
        </a:xfrm>
        <a:prstGeom prst="rect">
          <a:avLst/>
        </a:prstGeom>
        <a:solidFill>
          <a:schemeClr val="accent4">
            <a:tint val="40000"/>
            <a:alpha val="90000"/>
            <a:hueOff val="-3945710"/>
            <a:satOff val="22157"/>
            <a:lumOff val="1408"/>
            <a:alphaOff val="0"/>
          </a:schemeClr>
        </a:solidFill>
        <a:ln w="9525" cap="flat" cmpd="sng" algn="ctr">
          <a:solidFill>
            <a:schemeClr val="accent4">
              <a:tint val="40000"/>
              <a:alpha val="90000"/>
              <a:hueOff val="-3945710"/>
              <a:satOff val="22157"/>
              <a:lumOff val="140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just" defTabSz="1200150">
            <a:lnSpc>
              <a:spcPct val="90000"/>
            </a:lnSpc>
            <a:spcBef>
              <a:spcPct val="0"/>
            </a:spcBef>
            <a:spcAft>
              <a:spcPct val="15000"/>
            </a:spcAft>
            <a:buChar char="•"/>
          </a:pPr>
          <a:r>
            <a:rPr lang="en-IN" sz="2700" b="0" kern="1200" dirty="0">
              <a:latin typeface="Bookman Old Style" panose="02050604050505020204" pitchFamily="18" charset="0"/>
            </a:rPr>
            <a:t>Healthy employees = lesser sick days</a:t>
          </a:r>
          <a:endParaRPr lang="en-US" sz="2700" b="0" kern="1200" dirty="0">
            <a:latin typeface="Bookman Old Style" panose="02050604050505020204" pitchFamily="18" charset="0"/>
          </a:endParaRPr>
        </a:p>
        <a:p>
          <a:pPr marL="228600" lvl="1" indent="-228600" algn="just" defTabSz="1200150">
            <a:lnSpc>
              <a:spcPct val="90000"/>
            </a:lnSpc>
            <a:spcBef>
              <a:spcPct val="0"/>
            </a:spcBef>
            <a:spcAft>
              <a:spcPct val="15000"/>
            </a:spcAft>
            <a:buChar char="•"/>
          </a:pPr>
          <a:r>
            <a:rPr lang="en-IN" sz="2700" b="0" kern="1200" dirty="0">
              <a:latin typeface="Bookman Old Style" panose="02050604050505020204" pitchFamily="18" charset="0"/>
            </a:rPr>
            <a:t>Cleanliness breeds satisfaction</a:t>
          </a:r>
          <a:endParaRPr lang="en-US" sz="2700" b="0" kern="1200" dirty="0">
            <a:latin typeface="Bookman Old Style" panose="02050604050505020204" pitchFamily="18" charset="0"/>
          </a:endParaRPr>
        </a:p>
        <a:p>
          <a:pPr marL="228600" lvl="1" indent="-228600" algn="just" defTabSz="1200150">
            <a:lnSpc>
              <a:spcPct val="90000"/>
            </a:lnSpc>
            <a:spcBef>
              <a:spcPct val="0"/>
            </a:spcBef>
            <a:spcAft>
              <a:spcPct val="15000"/>
            </a:spcAft>
            <a:buChar char="•"/>
          </a:pPr>
          <a:r>
            <a:rPr lang="en-IN" sz="2700" b="0" kern="1200" dirty="0">
              <a:latin typeface="Bookman Old Style" panose="02050604050505020204" pitchFamily="18" charset="0"/>
            </a:rPr>
            <a:t>Preserves assets over long term</a:t>
          </a:r>
          <a:endParaRPr lang="en-US" sz="2700" b="0" kern="1200" dirty="0">
            <a:latin typeface="Bookman Old Style" panose="02050604050505020204" pitchFamily="18" charset="0"/>
          </a:endParaRPr>
        </a:p>
        <a:p>
          <a:pPr marL="228600" lvl="1" indent="-228600" algn="just" defTabSz="1200150">
            <a:lnSpc>
              <a:spcPct val="90000"/>
            </a:lnSpc>
            <a:spcBef>
              <a:spcPct val="0"/>
            </a:spcBef>
            <a:spcAft>
              <a:spcPct val="15000"/>
            </a:spcAft>
            <a:buChar char="•"/>
          </a:pPr>
          <a:r>
            <a:rPr lang="en-IN" sz="2700" b="0" kern="1200" dirty="0">
              <a:latin typeface="Bookman Old Style" panose="02050604050505020204" pitchFamily="18" charset="0"/>
            </a:rPr>
            <a:t>Image at stake</a:t>
          </a:r>
          <a:endParaRPr lang="en-US" sz="2700" b="0" kern="1200" dirty="0">
            <a:latin typeface="Bookman Old Style" panose="02050604050505020204" pitchFamily="18" charset="0"/>
          </a:endParaRPr>
        </a:p>
      </dsp:txBody>
      <dsp:txXfrm>
        <a:off x="5178516" y="1564729"/>
        <a:ext cx="4542516" cy="3186945"/>
      </dsp:txXfrm>
    </dsp:sp>
  </dsp:spTree>
</dsp:drawing>
</file>

<file path=ppt/diagrams/layout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itchFamily="18" charset="0"/>
              </a:defRPr>
            </a:lvl1pPr>
          </a:lstStyle>
          <a:p>
            <a:fld id="{CF15F8E9-E453-4935-B1C0-EAD1A8990AD6}" type="datetimeFigureOut">
              <a:rPr lang="en-IN" smtClean="0"/>
              <a:pPr/>
              <a:t>08-07-2022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itchFamily="18" charset="0"/>
        <a:ea typeface="+mn-ea"/>
        <a:cs typeface="+mn-cs"/>
      </a:defRPr>
    </a:lvl1pPr>
    <a:lvl2pPr marL="457200" algn="l" defTabSz="914400" rtl="0" eaLnBrk="1" latinLnBrk="0" hangingPunct="1">
      <a:defRPr sz="1200" kern="1200">
        <a:solidFill>
          <a:schemeClr val="tx1"/>
        </a:solidFill>
        <a:latin typeface="Century Schoolbook" pitchFamily="18" charset="0"/>
        <a:ea typeface="+mn-ea"/>
        <a:cs typeface="+mn-cs"/>
      </a:defRPr>
    </a:lvl2pPr>
    <a:lvl3pPr marL="914400" algn="l" defTabSz="914400" rtl="0" eaLnBrk="1" latinLnBrk="0" hangingPunct="1">
      <a:defRPr sz="1200" kern="1200">
        <a:solidFill>
          <a:schemeClr val="tx1"/>
        </a:solidFill>
        <a:latin typeface="Century Schoolbook" pitchFamily="18" charset="0"/>
        <a:ea typeface="+mn-ea"/>
        <a:cs typeface="+mn-cs"/>
      </a:defRPr>
    </a:lvl3pPr>
    <a:lvl4pPr marL="1371600" algn="l" defTabSz="914400" rtl="0" eaLnBrk="1" latinLnBrk="0" hangingPunct="1">
      <a:defRPr sz="1200" kern="1200">
        <a:solidFill>
          <a:schemeClr val="tx1"/>
        </a:solidFill>
        <a:latin typeface="Century Schoolbook" pitchFamily="18" charset="0"/>
        <a:ea typeface="+mn-ea"/>
        <a:cs typeface="+mn-cs"/>
      </a:defRPr>
    </a:lvl4pPr>
    <a:lvl5pPr marL="1828800" algn="l" defTabSz="914400" rtl="0" eaLnBrk="1" latinLnBrk="0" hangingPunct="1">
      <a:defRPr sz="1200" kern="1200">
        <a:solidFill>
          <a:schemeClr val="tx1"/>
        </a:solidFill>
        <a:latin typeface="Century Schoolbook"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itchFamily="18" charset="0"/>
              </a:defRPr>
            </a:lvl1pPr>
          </a:lstStyle>
          <a:p>
            <a:endParaRPr/>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itchFamily="18" charset="0"/>
                <a:cs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pPr/>
              <a:t>7/8/2022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pPr/>
              <a:t>7/8/2022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pPr/>
              <a:t>7/8/2022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pPr/>
              <a:t>7/8/2022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pPr/>
              <a:t>7/8/2022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pPr/>
              <a:t>7/8/2022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itchFamily="18" charset="0"/>
              </a:defRPr>
            </a:lvl1pPr>
          </a:lstStyle>
          <a:p>
            <a:fld id="{64802E04-0352-4D48-B5B2-03DB79D791BB}" type="datetime1">
              <a:rPr lang="en-US" smtClean="0"/>
              <a:pPr/>
              <a:t>7/8/2022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itchFamily="18" charset="0"/>
              </a:defRPr>
            </a:lvl1pPr>
          </a:lstStyle>
          <a:p>
            <a:endParaRPr lang="en-US"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itchFamily="18" charset="0"/>
              </a:defRPr>
            </a:lvl1pPr>
          </a:lstStyle>
          <a:p>
            <a:fld id="{9B2E4957-7C46-42C1-AB84-A6E3730B9262}" type="datetime1">
              <a:rPr lang="en-US" smtClean="0">
                <a:solidFill>
                  <a:prstClr val="black">
                    <a:tint val="75000"/>
                  </a:prstClr>
                </a:solidFill>
              </a:rPr>
              <a:pPr/>
              <a:t>7/8/2022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itchFamily="18" charset="0"/>
          <a:ea typeface="+mj-ea"/>
          <a:cs typeface="+mj-cs"/>
        </a:defRPr>
      </a:lvl1pPr>
    </p:titleStyle>
    <p:bodyStyle>
      <a:lvl1pPr marL="0">
        <a:defRPr>
          <a:latin typeface="Century Schoolbook"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latin typeface="Century Schoolbook"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7" name="object 7"/>
          <p:cNvSpPr txBox="1">
            <a:spLocks noGrp="1"/>
          </p:cNvSpPr>
          <p:nvPr>
            <p:ph type="title"/>
          </p:nvPr>
        </p:nvSpPr>
        <p:spPr>
          <a:xfrm>
            <a:off x="762000" y="832473"/>
            <a:ext cx="10285899"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SEWING MACHINE OPERATOR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itchFamily="18" charset="0"/>
                <a:cs typeface="Arial" panose="020B0604020202020204" pitchFamily="34" charset="0"/>
              </a:rPr>
              <a:t>Class</a:t>
            </a:r>
            <a:r>
              <a:rPr lang="en-IN" sz="2800" spc="20" dirty="0">
                <a:solidFill>
                  <a:srgbClr val="FFFFFF"/>
                </a:solidFill>
                <a:latin typeface="Century Schoolbook" pitchFamily="18" charset="0"/>
                <a:cs typeface="Arial" panose="020B0604020202020204" pitchFamily="34" charset="0"/>
              </a:rPr>
              <a:t> </a:t>
            </a:r>
            <a:r>
              <a:rPr lang="en-IN" sz="2800" spc="-10" dirty="0">
                <a:solidFill>
                  <a:srgbClr val="FFFFFF"/>
                </a:solidFill>
                <a:latin typeface="Century Schoolbook" pitchFamily="18" charset="0"/>
                <a:cs typeface="Arial" panose="020B0604020202020204" pitchFamily="34" charset="0"/>
              </a:rPr>
              <a:t>X</a:t>
            </a:r>
            <a:endParaRPr lang="en-IN" sz="2800" dirty="0">
              <a:latin typeface="Century Schoolbook"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itchFamily="18" charset="0"/>
                <a:cs typeface="Arial"/>
              </a:rPr>
              <a:t>Sector </a:t>
            </a:r>
            <a:r>
              <a:rPr sz="2800" spc="-5" dirty="0">
                <a:solidFill>
                  <a:srgbClr val="FFFFFF"/>
                </a:solidFill>
                <a:latin typeface="Century Schoolbook" pitchFamily="18" charset="0"/>
                <a:cs typeface="Arial"/>
              </a:rPr>
              <a:t>–</a:t>
            </a:r>
            <a:r>
              <a:rPr sz="2800" spc="-600" dirty="0">
                <a:solidFill>
                  <a:srgbClr val="FFFFFF"/>
                </a:solidFill>
                <a:latin typeface="Century Schoolbook" pitchFamily="18" charset="0"/>
                <a:cs typeface="Arial"/>
              </a:rPr>
              <a:t> </a:t>
            </a:r>
            <a:r>
              <a:rPr sz="2800" spc="-80" dirty="0">
                <a:solidFill>
                  <a:srgbClr val="FFFFFF"/>
                </a:solidFill>
                <a:latin typeface="Century Schoolbook" pitchFamily="18" charset="0"/>
                <a:cs typeface="Arial"/>
              </a:rPr>
              <a:t>Apparel, </a:t>
            </a:r>
            <a:r>
              <a:rPr sz="2800" spc="-75" dirty="0">
                <a:solidFill>
                  <a:srgbClr val="FFFFFF"/>
                </a:solidFill>
                <a:latin typeface="Century Schoolbook" pitchFamily="18" charset="0"/>
                <a:cs typeface="Arial"/>
              </a:rPr>
              <a:t>Made-Ups </a:t>
            </a:r>
            <a:r>
              <a:rPr sz="2800" spc="-60" dirty="0">
                <a:solidFill>
                  <a:srgbClr val="FFFFFF"/>
                </a:solidFill>
                <a:latin typeface="Century Schoolbook" pitchFamily="18" charset="0"/>
                <a:cs typeface="Arial"/>
              </a:rPr>
              <a:t>and </a:t>
            </a:r>
            <a:r>
              <a:rPr sz="2800" spc="-70" dirty="0">
                <a:solidFill>
                  <a:srgbClr val="FFFFFF"/>
                </a:solidFill>
                <a:latin typeface="Century Schoolbook" pitchFamily="18" charset="0"/>
                <a:cs typeface="Arial"/>
              </a:rPr>
              <a:t>Home </a:t>
            </a:r>
            <a:r>
              <a:rPr sz="2800" spc="-80" dirty="0">
                <a:solidFill>
                  <a:srgbClr val="FFFFFF"/>
                </a:solidFill>
                <a:latin typeface="Century Schoolbook" pitchFamily="18" charset="0"/>
                <a:cs typeface="Arial"/>
              </a:rPr>
              <a:t>Furnishing  </a:t>
            </a:r>
            <a:r>
              <a:rPr sz="2800" spc="-65" dirty="0">
                <a:solidFill>
                  <a:srgbClr val="FFFFFF"/>
                </a:solidFill>
                <a:latin typeface="Century Schoolbook" pitchFamily="18" charset="0"/>
                <a:cs typeface="Arial"/>
              </a:rPr>
              <a:t>(Qualification </a:t>
            </a:r>
            <a:r>
              <a:rPr sz="2800" spc="-55" dirty="0">
                <a:solidFill>
                  <a:srgbClr val="FFFFFF"/>
                </a:solidFill>
                <a:latin typeface="Century Schoolbook" pitchFamily="18" charset="0"/>
                <a:cs typeface="Arial"/>
              </a:rPr>
              <a:t>Pack </a:t>
            </a:r>
            <a:r>
              <a:rPr sz="2800" spc="-60" dirty="0">
                <a:solidFill>
                  <a:srgbClr val="FFFFFF"/>
                </a:solidFill>
                <a:latin typeface="Century Schoolbook" pitchFamily="18" charset="0"/>
                <a:cs typeface="Arial"/>
              </a:rPr>
              <a:t>Code: </a:t>
            </a:r>
            <a:r>
              <a:rPr sz="2800" spc="-70" dirty="0">
                <a:solidFill>
                  <a:srgbClr val="FFFFFF"/>
                </a:solidFill>
                <a:latin typeface="Century Schoolbook" pitchFamily="18" charset="0"/>
                <a:cs typeface="Arial"/>
              </a:rPr>
              <a:t>AMH/Q</a:t>
            </a:r>
            <a:r>
              <a:rPr sz="2800" spc="-254" dirty="0">
                <a:solidFill>
                  <a:srgbClr val="FFFFFF"/>
                </a:solidFill>
                <a:latin typeface="Century Schoolbook" pitchFamily="18" charset="0"/>
                <a:cs typeface="Arial"/>
              </a:rPr>
              <a:t> </a:t>
            </a:r>
            <a:r>
              <a:rPr lang="en-IN" sz="2800" spc="-45" dirty="0">
                <a:solidFill>
                  <a:srgbClr val="FFFFFF"/>
                </a:solidFill>
                <a:latin typeface="Century Schoolbook" pitchFamily="18" charset="0"/>
                <a:cs typeface="Arial" charset="0"/>
              </a:rPr>
              <a:t>0301</a:t>
            </a:r>
            <a:r>
              <a:rPr sz="2800" spc="-45" dirty="0">
                <a:solidFill>
                  <a:srgbClr val="FFFFFF"/>
                </a:solidFill>
                <a:latin typeface="Century Schoolbook" pitchFamily="18" charset="0"/>
                <a:cs typeface="Arial"/>
              </a:rPr>
              <a:t>)</a:t>
            </a:r>
            <a:endParaRPr sz="2800" dirty="0">
              <a:solidFill>
                <a:prstClr val="black"/>
              </a:solidFill>
              <a:latin typeface="Century Schoolbook"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itchFamily="18" charset="0"/>
                <a:cs typeface="Arial" panose="020B0604020202020204" pitchFamily="34" charset="0"/>
              </a:rPr>
              <a:t>PSS </a:t>
            </a:r>
            <a:r>
              <a:rPr lang="en-GB" sz="2600" spc="5" dirty="0">
                <a:solidFill>
                  <a:srgbClr val="FFFFFF"/>
                </a:solidFill>
                <a:latin typeface="Century Schoolbook" pitchFamily="18" charset="0"/>
                <a:cs typeface="Arial" panose="020B0604020202020204" pitchFamily="34" charset="0"/>
              </a:rPr>
              <a:t>Central Institute of Vocational Education  </a:t>
            </a:r>
            <a:r>
              <a:rPr lang="en-GB" sz="2600" spc="10" dirty="0" err="1">
                <a:solidFill>
                  <a:srgbClr val="FFFFFF"/>
                </a:solidFill>
                <a:latin typeface="Century Schoolbook" pitchFamily="18" charset="0"/>
                <a:cs typeface="Arial" panose="020B0604020202020204" pitchFamily="34" charset="0"/>
              </a:rPr>
              <a:t>Shyamla</a:t>
            </a:r>
            <a:r>
              <a:rPr lang="en-GB" sz="2600" spc="1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Hills, </a:t>
            </a:r>
            <a:r>
              <a:rPr lang="en-GB" sz="2600" spc="10" dirty="0">
                <a:solidFill>
                  <a:srgbClr val="FFFFFF"/>
                </a:solidFill>
                <a:latin typeface="Century Schoolbook" pitchFamily="18" charset="0"/>
                <a:cs typeface="Arial" panose="020B0604020202020204" pitchFamily="34" charset="0"/>
              </a:rPr>
              <a:t>Bhopal </a:t>
            </a:r>
            <a:r>
              <a:rPr lang="en-GB" sz="260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462 013 </a:t>
            </a:r>
            <a:r>
              <a:rPr lang="en-GB" sz="2600" dirty="0">
                <a:solidFill>
                  <a:srgbClr val="FFFFFF"/>
                </a:solidFill>
                <a:latin typeface="Century Schoolbook" pitchFamily="18" charset="0"/>
                <a:cs typeface="Arial" panose="020B0604020202020204" pitchFamily="34" charset="0"/>
              </a:rPr>
              <a:t>, </a:t>
            </a:r>
            <a:r>
              <a:rPr lang="en-GB" sz="2600" spc="10" dirty="0">
                <a:solidFill>
                  <a:srgbClr val="FFFFFF"/>
                </a:solidFill>
                <a:latin typeface="Century Schoolbook" pitchFamily="18" charset="0"/>
                <a:cs typeface="Arial" panose="020B0604020202020204" pitchFamily="34" charset="0"/>
              </a:rPr>
              <a:t>Madhya </a:t>
            </a:r>
            <a:r>
              <a:rPr lang="en-GB" sz="2600" spc="5" dirty="0">
                <a:solidFill>
                  <a:srgbClr val="FFFFFF"/>
                </a:solidFill>
                <a:latin typeface="Century Schoolbook" pitchFamily="18" charset="0"/>
                <a:cs typeface="Arial" panose="020B0604020202020204" pitchFamily="34" charset="0"/>
              </a:rPr>
              <a:t>Pradesh,</a:t>
            </a:r>
            <a:r>
              <a:rPr lang="en-GB" sz="2600" spc="4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India</a:t>
            </a:r>
            <a:endParaRPr lang="en-GB" sz="2600" dirty="0">
              <a:latin typeface="Century Schoolbook"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itchFamily="18" charset="0"/>
                <a:cs typeface="Arial" panose="020B0604020202020204" pitchFamily="34" charset="0"/>
                <a:hlinkClick r:id="rId8"/>
              </a:rPr>
              <a:t>www.psscive.ac.in</a:t>
            </a:r>
            <a:endParaRPr lang="en-GB" sz="3000" dirty="0">
              <a:latin typeface="Century Schoolbook"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latin typeface="Century Schoolbook"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itchFamily="18" charset="0"/>
              </a:rPr>
              <a:pPr marL="25400">
                <a:spcBef>
                  <a:spcPts val="955"/>
                </a:spcBef>
              </a:pPr>
              <a:t>1</a:t>
            </a:fld>
            <a:endParaRPr lang="en-IN" spc="-5" dirty="0">
              <a:solidFill>
                <a:prstClr val="white"/>
              </a:solidFill>
              <a:latin typeface="Century Schoolbook"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1292662"/>
          </a:xfrm>
        </p:spPr>
        <p:txBody>
          <a:bodyPr/>
          <a:lstStyle/>
          <a:p>
            <a:pPr lvl="0" algn="just"/>
            <a:r>
              <a:rPr lang="en-IN" dirty="0"/>
              <a:t>In this session you have learnt about</a:t>
            </a:r>
            <a:r>
              <a:rPr lang="en-GB" dirty="0"/>
              <a:t> maintenance and its types, benefits of maintenance and benefits of clean environment. </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spTree>
    <p:extLst>
      <p:ext uri="{BB962C8B-B14F-4D97-AF65-F5344CB8AC3E}">
        <p14:creationId xmlns:p14="http://schemas.microsoft.com/office/powerpoint/2010/main" val="3816255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latin typeface="Century Schoolbook"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latin typeface="Century Schoolbook"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latin typeface="Century Schoolbook"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latin typeface="Century Schoolbook"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dirty="0">
                <a:solidFill>
                  <a:srgbClr val="FFFF00"/>
                </a:solidFill>
                <a:latin typeface="Century Schoolbook" pitchFamily="18" charset="0"/>
                <a:cs typeface="Century Schoolbook"/>
              </a:rPr>
              <a:t> </a:t>
            </a:r>
            <a:r>
              <a:rPr lang="en-IN" sz="2400" spc="-5">
                <a:solidFill>
                  <a:srgbClr val="FFFF00"/>
                </a:solidFill>
                <a:latin typeface="Century Schoolbook" pitchFamily="18" charset="0"/>
                <a:cs typeface="Century Schoolbook"/>
              </a:rPr>
              <a:t>Academic Support </a:t>
            </a:r>
            <a:r>
              <a:rPr lang="en-IN" sz="2400" spc="-5" dirty="0">
                <a:solidFill>
                  <a:srgbClr val="FFFF00"/>
                </a:solidFill>
                <a:latin typeface="Century Schoolbook" pitchFamily="18" charset="0"/>
                <a:cs typeface="Century Schoolbook"/>
              </a:rPr>
              <a:t>– </a:t>
            </a:r>
            <a:r>
              <a:rPr lang="en-IN" sz="2400" spc="-5" dirty="0" err="1">
                <a:solidFill>
                  <a:schemeClr val="bg1"/>
                </a:solidFill>
                <a:latin typeface="Century Schoolbook" pitchFamily="18" charset="0"/>
                <a:cs typeface="Century Schoolbook"/>
              </a:rPr>
              <a:t>Shivangi</a:t>
            </a:r>
            <a:r>
              <a:rPr lang="en-IN" sz="2400" spc="-5" dirty="0">
                <a:solidFill>
                  <a:schemeClr val="bg1"/>
                </a:solidFill>
                <a:latin typeface="Century Schoolbook" pitchFamily="18" charset="0"/>
                <a:cs typeface="Century Schoolbook"/>
              </a:rPr>
              <a:t> </a:t>
            </a:r>
            <a:r>
              <a:rPr lang="en-IN" sz="2400" spc="-5" dirty="0" err="1">
                <a:solidFill>
                  <a:schemeClr val="bg1"/>
                </a:solidFill>
                <a:latin typeface="Century Schoolbook" pitchFamily="18" charset="0"/>
                <a:cs typeface="Century Schoolbook"/>
              </a:rPr>
              <a:t>Vig</a:t>
            </a:r>
            <a:r>
              <a:rPr lang="en-IN" sz="2400" spc="-5" dirty="0">
                <a:solidFill>
                  <a:schemeClr val="bg1"/>
                </a:solidFill>
                <a:latin typeface="Century Schoolbook" pitchFamily="18" charset="0"/>
                <a:cs typeface="Century Schoolbook"/>
              </a:rPr>
              <a:t> &amp; Nupur Srivastava</a:t>
            </a:r>
          </a:p>
          <a:p>
            <a:pPr algn="ctr">
              <a:spcBef>
                <a:spcPts val="1540"/>
              </a:spcBef>
            </a:pPr>
            <a:endParaRPr lang="en-IN" sz="2400" dirty="0">
              <a:solidFill>
                <a:schemeClr val="bg1"/>
              </a:solidFill>
              <a:latin typeface="Century Schoolbook" pitchFamily="18" charset="0"/>
              <a:cs typeface="Century Schoolbook"/>
            </a:endParaRPr>
          </a:p>
          <a:p>
            <a:pPr>
              <a:spcBef>
                <a:spcPts val="1540"/>
              </a:spcBef>
            </a:pPr>
            <a:r>
              <a:rPr lang="en-IN" sz="2400" spc="-5" dirty="0">
                <a:solidFill>
                  <a:srgbClr val="FFFF00"/>
                </a:solidFill>
                <a:latin typeface="Century Schoolbook" pitchFamily="18" charset="0"/>
                <a:cs typeface="Century Schoolbook"/>
              </a:rPr>
              <a:t>Assistance                                                            Graphic Artist</a:t>
            </a:r>
            <a:endParaRPr lang="en-IN" sz="2400" dirty="0">
              <a:latin typeface="Century Schoolbook" pitchFamily="18" charset="0"/>
              <a:cs typeface="Century Schoolbook"/>
            </a:endParaRPr>
          </a:p>
          <a:p>
            <a:pPr marL="12700" marR="5080"/>
            <a:r>
              <a:rPr lang="en-IN" sz="2400" dirty="0">
                <a:solidFill>
                  <a:srgbClr val="FFFFFF"/>
                </a:solidFill>
                <a:latin typeface="Century Schoolbook" pitchFamily="18" charset="0"/>
                <a:cs typeface="Century Schoolbook"/>
              </a:rPr>
              <a:t>Vani </a:t>
            </a:r>
            <a:r>
              <a:rPr lang="en-IN" sz="2400" dirty="0" err="1">
                <a:solidFill>
                  <a:srgbClr val="FFFFFF"/>
                </a:solidFill>
                <a:latin typeface="Century Schoolbook" pitchFamily="18" charset="0"/>
                <a:cs typeface="Century Schoolbook"/>
              </a:rPr>
              <a:t>Pandya</a:t>
            </a:r>
            <a:r>
              <a:rPr lang="en-IN" sz="2400" dirty="0">
                <a:latin typeface="Century Schoolbook" pitchFamily="18" charset="0"/>
                <a:cs typeface="Century Schoolbook"/>
              </a:rPr>
              <a:t>                                                        </a:t>
            </a:r>
            <a:r>
              <a:rPr lang="en-IN" sz="2400" dirty="0" err="1">
                <a:solidFill>
                  <a:srgbClr val="FFFFFF"/>
                </a:solidFill>
                <a:latin typeface="Century Schoolbook" pitchFamily="18" charset="0"/>
                <a:cs typeface="Century Schoolbook"/>
              </a:rPr>
              <a:t>Prachi</a:t>
            </a:r>
            <a:r>
              <a:rPr lang="en-IN" sz="2400" dirty="0">
                <a:solidFill>
                  <a:srgbClr val="FFFFFF"/>
                </a:solidFill>
                <a:latin typeface="Century Schoolbook" pitchFamily="18" charset="0"/>
                <a:cs typeface="Century Schoolbook"/>
              </a:rPr>
              <a:t> </a:t>
            </a:r>
            <a:r>
              <a:rPr lang="en-IN" sz="2400" dirty="0" err="1">
                <a:solidFill>
                  <a:srgbClr val="FFFFFF"/>
                </a:solidFill>
                <a:latin typeface="Century Schoolbook" pitchFamily="18" charset="0"/>
                <a:cs typeface="Century Schoolbook"/>
              </a:rPr>
              <a:t>Verma</a:t>
            </a:r>
            <a:endParaRPr lang="en-IN" sz="2400" spc="-5" dirty="0">
              <a:solidFill>
                <a:srgbClr val="FFFF00"/>
              </a:solidFill>
              <a:latin typeface="Century Schoolbook"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spTree>
    <p:extLst>
      <p:ext uri="{BB962C8B-B14F-4D97-AF65-F5344CB8AC3E}">
        <p14:creationId xmlns:p14="http://schemas.microsoft.com/office/powerpoint/2010/main" val="4058782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39416" y="2132856"/>
            <a:ext cx="9865096" cy="2980944"/>
          </a:xfrm>
          <a:prstGeom prst="rect">
            <a:avLst/>
          </a:prstGeom>
        </p:spPr>
        <p:txBody>
          <a:bodyPr vert="horz" wrap="square" lIns="0" tIns="13335" rIns="0" bIns="0" rtlCol="0">
            <a:spAutoFit/>
          </a:bodyPr>
          <a:lstStyle/>
          <a:p>
            <a:pPr algn="just"/>
            <a:r>
              <a:rPr sz="3200" b="1" dirty="0">
                <a:solidFill>
                  <a:schemeClr val="bg1"/>
                </a:solidFill>
                <a:latin typeface="Century Schoolbook" pitchFamily="18" charset="0"/>
                <a:cs typeface="Arial" panose="020B0604020202020204" pitchFamily="34" charset="0"/>
              </a:rPr>
              <a:t>UNIT </a:t>
            </a:r>
            <a:r>
              <a:rPr lang="en-US" sz="3200" b="1" dirty="0">
                <a:solidFill>
                  <a:schemeClr val="bg1"/>
                </a:solidFill>
                <a:latin typeface="Century Schoolbook" pitchFamily="18" charset="0"/>
                <a:cs typeface="Arial" panose="020B0604020202020204" pitchFamily="34" charset="0"/>
              </a:rPr>
              <a:t>4</a:t>
            </a:r>
            <a:r>
              <a:rPr sz="3200" b="1" dirty="0">
                <a:solidFill>
                  <a:schemeClr val="bg1"/>
                </a:solidFill>
                <a:latin typeface="Century Schoolbook" pitchFamily="18" charset="0"/>
                <a:cs typeface="Arial" panose="020B0604020202020204" pitchFamily="34" charset="0"/>
              </a:rPr>
              <a:t>:</a:t>
            </a:r>
            <a:r>
              <a:rPr lang="en-US" sz="3200" b="1"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CLEANING, STORAGE, WASTE DISPOSAL, ORGANIZATIONAL RULES AND REGULATIONS AT WORKPLACE</a:t>
            </a:r>
          </a:p>
          <a:p>
            <a:pPr algn="just"/>
            <a:endParaRPr lang="en-US" sz="3200" dirty="0">
              <a:solidFill>
                <a:srgbClr val="FFFF00"/>
              </a:solidFill>
              <a:latin typeface="Century Schoolbook" pitchFamily="18" charset="0"/>
              <a:cs typeface="Arial" panose="020B0604020202020204" pitchFamily="34" charset="0"/>
            </a:endParaRPr>
          </a:p>
          <a:p>
            <a:pPr marL="5080" algn="just">
              <a:spcBef>
                <a:spcPts val="105"/>
              </a:spcBef>
            </a:pPr>
            <a:r>
              <a:rPr sz="3200" b="1" dirty="0">
                <a:solidFill>
                  <a:schemeClr val="bg1"/>
                </a:solidFill>
                <a:latin typeface="Century Schoolbook" pitchFamily="18" charset="0"/>
                <a:cs typeface="Arial" panose="020B0604020202020204" pitchFamily="34" charset="0"/>
              </a:rPr>
              <a:t>Session</a:t>
            </a:r>
            <a:r>
              <a:rPr lang="en-IN" sz="3200" b="1" dirty="0">
                <a:solidFill>
                  <a:schemeClr val="bg1"/>
                </a:solidFill>
                <a:latin typeface="Century Schoolbook" pitchFamily="18" charset="0"/>
                <a:cs typeface="Arial" panose="020B0604020202020204" pitchFamily="34" charset="0"/>
              </a:rPr>
              <a:t> </a:t>
            </a:r>
            <a:r>
              <a:rPr lang="en-US" sz="3200" b="1" spc="-5" dirty="0">
                <a:solidFill>
                  <a:schemeClr val="bg1"/>
                </a:solidFill>
                <a:latin typeface="Century Schoolbook" pitchFamily="18" charset="0"/>
                <a:cs typeface="Arial" panose="020B0604020202020204" pitchFamily="34" charset="0"/>
              </a:rPr>
              <a:t>1</a:t>
            </a:r>
            <a:r>
              <a:rPr sz="3200" b="1" spc="-5" dirty="0">
                <a:solidFill>
                  <a:schemeClr val="bg1"/>
                </a:solidFill>
                <a:latin typeface="Century Schoolbook" pitchFamily="18" charset="0"/>
                <a:cs typeface="Arial" panose="020B0604020202020204" pitchFamily="34" charset="0"/>
              </a:rPr>
              <a:t>:</a:t>
            </a:r>
            <a:r>
              <a:rPr lang="en-IN" sz="3200" b="1" spc="-5" dirty="0">
                <a:solidFill>
                  <a:schemeClr val="bg1"/>
                </a:solidFill>
                <a:latin typeface="Century Schoolbook" pitchFamily="18" charset="0"/>
                <a:cs typeface="Arial" panose="020B0604020202020204" pitchFamily="34" charset="0"/>
              </a:rPr>
              <a:t> </a:t>
            </a:r>
            <a:r>
              <a:rPr lang="en-GB" sz="3200" b="1" spc="-5"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Cleaning And Maintenance At Work Place</a:t>
            </a:r>
            <a:endParaRPr lang="en-GB" sz="3200" dirty="0">
              <a:solidFill>
                <a:srgbClr val="FFFF00"/>
              </a:solidFill>
              <a:latin typeface="Century Schoolbook"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19600" y="1143000"/>
            <a:ext cx="2459531"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nvGraphicFramePr>
        <p:xfrm>
          <a:off x="1221076" y="2404702"/>
          <a:ext cx="9073007" cy="313943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itchFamily="18" charset="0"/>
                          <a:cs typeface="Arial" panose="020B0604020202020204" pitchFamily="34" charset="0"/>
                        </a:rPr>
                        <a:t>Title</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lang="en-IN" sz="2000" b="1" spc="-5" dirty="0">
                          <a:solidFill>
                            <a:srgbClr val="FFFFFF"/>
                          </a:solidFill>
                          <a:latin typeface="Century Schoolbook" pitchFamily="18" charset="0"/>
                          <a:cs typeface="Arial" panose="020B0604020202020204" pitchFamily="34" charset="0"/>
                        </a:rPr>
                        <a:t>Slide</a:t>
                      </a:r>
                      <a:r>
                        <a:rPr lang="en-IN" sz="2000" b="1" spc="-15" dirty="0">
                          <a:solidFill>
                            <a:srgbClr val="FFFFFF"/>
                          </a:solidFill>
                          <a:latin typeface="Century Schoolbook" pitchFamily="18" charset="0"/>
                          <a:cs typeface="Arial" panose="020B0604020202020204" pitchFamily="34" charset="0"/>
                        </a:rPr>
                        <a:t> </a:t>
                      </a:r>
                      <a:r>
                        <a:rPr lang="en-IN" sz="2000" b="1" dirty="0">
                          <a:solidFill>
                            <a:srgbClr val="FFFFFF"/>
                          </a:solidFill>
                          <a:latin typeface="Century Schoolbook" pitchFamily="18" charset="0"/>
                          <a:cs typeface="Arial" panose="020B0604020202020204" pitchFamily="34" charset="0"/>
                        </a:rPr>
                        <a:t>no.</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itchFamily="18" charset="0"/>
                          <a:cs typeface="Arial" panose="020B0604020202020204" pitchFamily="34" charset="0"/>
                        </a:rPr>
                        <a:t>Session</a:t>
                      </a:r>
                      <a:r>
                        <a:rPr lang="en-IN" sz="2000" b="0" spc="-55" dirty="0">
                          <a:latin typeface="Century Schoolbook" pitchFamily="18" charset="0"/>
                          <a:cs typeface="Arial" panose="020B0604020202020204" pitchFamily="34" charset="0"/>
                        </a:rPr>
                        <a:t> </a:t>
                      </a:r>
                      <a:r>
                        <a:rPr lang="en-IN" sz="2000" b="0" spc="-5" dirty="0">
                          <a:latin typeface="Century Schoolbook" pitchFamily="18" charset="0"/>
                          <a:cs typeface="Arial" panose="020B0604020202020204" pitchFamily="34" charset="0"/>
                        </a:rPr>
                        <a:t>objectives</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lang="en-IN" sz="2000" dirty="0">
                          <a:latin typeface="Century Schoolbook"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itchFamily="18" charset="0"/>
                          <a:cs typeface="Arial" panose="020B0604020202020204" pitchFamily="34" charset="0"/>
                        </a:rPr>
                        <a:t>Maintenance and its types</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6</a:t>
                      </a: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r>
                        <a:rPr lang="en-IN" sz="2000" dirty="0">
                          <a:latin typeface="Century Schoolbook" pitchFamily="18" charset="0"/>
                          <a:cs typeface="Arial" panose="020B0604020202020204" pitchFamily="34" charset="0"/>
                        </a:rPr>
                        <a:t>Using appropriate equipment</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8</a:t>
                      </a: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599215872"/>
                  </a:ext>
                </a:extLst>
              </a:tr>
              <a:tr h="548640">
                <a:tc>
                  <a:txBody>
                    <a:bodyPr/>
                    <a:lstStyle/>
                    <a:p>
                      <a:r>
                        <a:rPr lang="en-IN" sz="2000" dirty="0">
                          <a:latin typeface="Century Schoolbook" pitchFamily="18" charset="0"/>
                          <a:cs typeface="Arial" panose="020B0604020202020204" pitchFamily="34" charset="0"/>
                        </a:rPr>
                        <a:t>Benefits of maintenance</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9</a:t>
                      </a: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1085721505"/>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itchFamily="18" charset="0"/>
                          <a:cs typeface="Arial" panose="020B0604020202020204" pitchFamily="34" charset="0"/>
                        </a:rPr>
                        <a:t>Summary</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itchFamily="18" charset="0"/>
                          <a:cs typeface="Arial" panose="020B0604020202020204" pitchFamily="34" charset="0"/>
                        </a:rPr>
                        <a:t>10</a:t>
                      </a: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020689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2682145"/>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itchFamily="18" charset="0"/>
                <a:cs typeface="Bookman Old Style" panose="02050604050505020204"/>
              </a:rPr>
              <a:t>      The </a:t>
            </a:r>
            <a:r>
              <a:rPr lang="en-GB" sz="2800" spc="-10" dirty="0">
                <a:solidFill>
                  <a:srgbClr val="FFFFFF"/>
                </a:solidFill>
                <a:latin typeface="Century Schoolbook" pitchFamily="18" charset="0"/>
                <a:cs typeface="Bookman Old Style" panose="02050604050505020204"/>
              </a:rPr>
              <a:t>students </a:t>
            </a:r>
            <a:r>
              <a:rPr lang="en-GB" sz="2800" spc="-15" dirty="0">
                <a:solidFill>
                  <a:srgbClr val="FFFFFF"/>
                </a:solidFill>
                <a:latin typeface="Century Schoolbook" pitchFamily="18" charset="0"/>
                <a:cs typeface="Bookman Old Style" panose="02050604050505020204"/>
              </a:rPr>
              <a:t>will </a:t>
            </a:r>
            <a:r>
              <a:rPr lang="en-GB" sz="2800" spc="-10" dirty="0">
                <a:solidFill>
                  <a:srgbClr val="FFFFFF"/>
                </a:solidFill>
                <a:latin typeface="Century Schoolbook" pitchFamily="18" charset="0"/>
                <a:cs typeface="Bookman Old Style" panose="02050604050505020204"/>
              </a:rPr>
              <a:t>be </a:t>
            </a:r>
            <a:r>
              <a:rPr lang="en-GB" sz="2800" spc="-20" dirty="0">
                <a:solidFill>
                  <a:srgbClr val="FFFFFF"/>
                </a:solidFill>
                <a:latin typeface="Century Schoolbook" pitchFamily="18" charset="0"/>
                <a:cs typeface="Bookman Old Style" panose="02050604050505020204"/>
              </a:rPr>
              <a:t>able</a:t>
            </a:r>
            <a:r>
              <a:rPr lang="en-GB" sz="2800" spc="535" dirty="0">
                <a:solidFill>
                  <a:srgbClr val="FFFFFF"/>
                </a:solidFill>
                <a:latin typeface="Century Schoolbook" pitchFamily="18" charset="0"/>
                <a:cs typeface="Bookman Old Style" panose="02050604050505020204"/>
              </a:rPr>
              <a:t> </a:t>
            </a:r>
            <a:r>
              <a:rPr lang="en-GB" sz="2800" spc="-5" dirty="0">
                <a:solidFill>
                  <a:srgbClr val="FFFFFF"/>
                </a:solidFill>
                <a:latin typeface="Century Schoolbook" pitchFamily="18" charset="0"/>
                <a:cs typeface="Bookman Old Style" panose="02050604050505020204"/>
              </a:rPr>
              <a:t>to:</a:t>
            </a:r>
            <a:endParaRPr lang="en-GB" sz="2800" dirty="0">
              <a:solidFill>
                <a:prstClr val="black"/>
              </a:solidFill>
              <a:latin typeface="Century Schoolbook" pitchFamily="18" charset="0"/>
              <a:cs typeface="Bookman Old Style" panose="02050604050505020204"/>
            </a:endParaRPr>
          </a:p>
          <a:p>
            <a:pPr algn="just">
              <a:spcBef>
                <a:spcPts val="35"/>
              </a:spcBef>
            </a:pPr>
            <a:endParaRPr lang="en-GB" sz="3350" dirty="0">
              <a:solidFill>
                <a:prstClr val="black"/>
              </a:solidFill>
              <a:latin typeface="Century Schoolbook"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itchFamily="18" charset="0"/>
                <a:cs typeface="Bookman Old Style" panose="02050604050505020204"/>
              </a:rPr>
              <a:t>Gain knowledge about maintenance and its types, benefits of maintenance.</a:t>
            </a:r>
          </a:p>
          <a:p>
            <a:pPr marL="671195" indent="-572135" algn="just">
              <a:buSzPct val="80000"/>
              <a:buFont typeface="Wingdings" panose="05000000000000000000"/>
              <a:buChar char=""/>
              <a:tabLst>
                <a:tab pos="671195" algn="l"/>
                <a:tab pos="671830" algn="l"/>
              </a:tabLst>
            </a:pPr>
            <a:endParaRPr lang="en-GB" sz="2800" spc="-5" dirty="0">
              <a:solidFill>
                <a:srgbClr val="FFFFFF"/>
              </a:solidFill>
              <a:latin typeface="Century Schoolbook" pitchFamily="18" charset="0"/>
              <a:cs typeface="Bookman Old Style" panose="020506040505050202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itchFamily="18" charset="0"/>
                <a:cs typeface="Bookman Old Style" panose="02050604050505020204"/>
              </a:rPr>
              <a:t>Explain about benefits of clean environment. </a:t>
            </a: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2167551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1904" y="1340768"/>
            <a:ext cx="5089651" cy="696594"/>
          </a:xfrm>
        </p:spPr>
        <p:txBody>
          <a:bodyPr/>
          <a:lstStyle/>
          <a:p>
            <a:pPr algn="ctr"/>
            <a:r>
              <a:rPr lang="en-IN" dirty="0"/>
              <a:t>INTRODUCTION</a:t>
            </a:r>
          </a:p>
        </p:txBody>
      </p:sp>
      <p:sp>
        <p:nvSpPr>
          <p:cNvPr id="3" name="Text Placeholder 2"/>
          <p:cNvSpPr>
            <a:spLocks noGrp="1"/>
          </p:cNvSpPr>
          <p:nvPr>
            <p:ph type="body" idx="1"/>
          </p:nvPr>
        </p:nvSpPr>
        <p:spPr>
          <a:xfrm>
            <a:off x="767404" y="2546267"/>
            <a:ext cx="9904095" cy="3877985"/>
          </a:xfrm>
        </p:spPr>
        <p:txBody>
          <a:bodyPr/>
          <a:lstStyle/>
          <a:p>
            <a:pPr algn="just"/>
            <a:r>
              <a:rPr lang="en-GB" dirty="0"/>
              <a:t>Clean and well maintained working area creates a positive atmosphere and helps workers work with pleasure. </a:t>
            </a:r>
          </a:p>
          <a:p>
            <a:pPr algn="just"/>
            <a:endParaRPr lang="en-GB" dirty="0"/>
          </a:p>
          <a:p>
            <a:pPr algn="just"/>
            <a:r>
              <a:rPr lang="en-IN" dirty="0"/>
              <a:t>It includes various chores like repairing, replacing, servicing, inspecting and testing. </a:t>
            </a:r>
            <a:endParaRPr lang="en-GB" dirty="0"/>
          </a:p>
          <a:p>
            <a:pPr algn="just"/>
            <a:endParaRPr lang="en-GB" dirty="0"/>
          </a:p>
          <a:p>
            <a:pPr algn="just"/>
            <a:r>
              <a:rPr lang="en-IN" dirty="0"/>
              <a:t>Proper maintenance staff is responsible for these maintenance activities in an organization</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5440" y="-891480"/>
            <a:ext cx="4176464" cy="4176464"/>
          </a:xfrm>
          <a:prstGeom prst="rect">
            <a:avLst/>
          </a:prstGeom>
        </p:spPr>
      </p:pic>
    </p:spTree>
    <p:extLst>
      <p:ext uri="{BB962C8B-B14F-4D97-AF65-F5344CB8AC3E}">
        <p14:creationId xmlns:p14="http://schemas.microsoft.com/office/powerpoint/2010/main" val="3258795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769" y="1848455"/>
            <a:ext cx="5089651" cy="677108"/>
          </a:xfrm>
        </p:spPr>
        <p:txBody>
          <a:bodyPr/>
          <a:lstStyle/>
          <a:p>
            <a:pPr algn="ctr"/>
            <a:r>
              <a:rPr lang="en-IN" dirty="0"/>
              <a:t>MAINTENANCE</a:t>
            </a:r>
          </a:p>
        </p:txBody>
      </p:sp>
      <p:sp>
        <p:nvSpPr>
          <p:cNvPr id="3" name="Text Placeholder 2"/>
          <p:cNvSpPr>
            <a:spLocks noGrp="1"/>
          </p:cNvSpPr>
          <p:nvPr>
            <p:ph type="body" idx="1"/>
          </p:nvPr>
        </p:nvSpPr>
        <p:spPr>
          <a:xfrm>
            <a:off x="882769" y="4174575"/>
            <a:ext cx="9904095" cy="1723549"/>
          </a:xfrm>
        </p:spPr>
        <p:txBody>
          <a:bodyPr/>
          <a:lstStyle/>
          <a:p>
            <a:pPr algn="just"/>
            <a:r>
              <a:rPr lang="en-GB" dirty="0"/>
              <a:t>Maintenance is the regular process of keeping machines in its usual operating state so that it can carry on expected performance without causing any loss of time on account of breakdown or accidental harm</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12024" y="12251"/>
            <a:ext cx="3672408" cy="3672408"/>
          </a:xfrm>
          <a:prstGeom prst="rect">
            <a:avLst/>
          </a:prstGeom>
        </p:spPr>
      </p:pic>
    </p:spTree>
    <p:extLst>
      <p:ext uri="{BB962C8B-B14F-4D97-AF65-F5344CB8AC3E}">
        <p14:creationId xmlns:p14="http://schemas.microsoft.com/office/powerpoint/2010/main" val="1583566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668" y="260648"/>
            <a:ext cx="9422932" cy="677108"/>
          </a:xfrm>
        </p:spPr>
        <p:txBody>
          <a:bodyPr/>
          <a:lstStyle/>
          <a:p>
            <a:pPr algn="ctr"/>
            <a:r>
              <a:rPr lang="en-IN" dirty="0"/>
              <a:t>TYPES OF MAINTENANCE</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689193282"/>
              </p:ext>
            </p:extLst>
          </p:nvPr>
        </p:nvGraphicFramePr>
        <p:xfrm>
          <a:off x="974624" y="1079434"/>
          <a:ext cx="9483958" cy="57496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8441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070" y="980728"/>
            <a:ext cx="9577063" cy="1354217"/>
          </a:xfrm>
        </p:spPr>
        <p:txBody>
          <a:bodyPr/>
          <a:lstStyle/>
          <a:p>
            <a:pPr algn="ctr"/>
            <a:r>
              <a:rPr lang="en-IN" dirty="0"/>
              <a:t>USING APPROPRIATE EQUIPMENT</a:t>
            </a:r>
          </a:p>
        </p:txBody>
      </p:sp>
      <p:sp>
        <p:nvSpPr>
          <p:cNvPr id="3" name="Text Placeholder 2"/>
          <p:cNvSpPr>
            <a:spLocks noGrp="1"/>
          </p:cNvSpPr>
          <p:nvPr>
            <p:ph type="body" idx="1"/>
          </p:nvPr>
        </p:nvSpPr>
        <p:spPr>
          <a:xfrm>
            <a:off x="764553" y="2852936"/>
            <a:ext cx="9904095" cy="2585323"/>
          </a:xfrm>
        </p:spPr>
        <p:txBody>
          <a:bodyPr/>
          <a:lstStyle/>
          <a:p>
            <a:pPr algn="just"/>
            <a:r>
              <a:rPr lang="en-IN" dirty="0"/>
              <a:t>Workers involved in the task of maintenance should have the appropriate tools and equipment to rectify faults in machines.</a:t>
            </a:r>
          </a:p>
          <a:p>
            <a:pPr algn="just"/>
            <a:endParaRPr lang="en-IN" dirty="0"/>
          </a:p>
          <a:p>
            <a:pPr algn="just"/>
            <a:r>
              <a:rPr lang="en-IN" dirty="0"/>
              <a:t>They should also have suitable personal protective equipment in case of accidents.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spTree>
    <p:extLst>
      <p:ext uri="{BB962C8B-B14F-4D97-AF65-F5344CB8AC3E}">
        <p14:creationId xmlns:p14="http://schemas.microsoft.com/office/powerpoint/2010/main" val="2715564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4096" y="260648"/>
            <a:ext cx="9145016" cy="677108"/>
          </a:xfrm>
        </p:spPr>
        <p:txBody>
          <a:bodyPr/>
          <a:lstStyle/>
          <a:p>
            <a:pPr algn="ctr"/>
            <a:r>
              <a:rPr lang="en-IN" dirty="0"/>
              <a:t>BENEFITS OF MAINTENANCE</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4239660058"/>
              </p:ext>
            </p:extLst>
          </p:nvPr>
        </p:nvGraphicFramePr>
        <p:xfrm>
          <a:off x="983432" y="1424245"/>
          <a:ext cx="9721080" cy="4986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7828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2317</TotalTime>
  <Words>461</Words>
  <Application>Microsoft Office PowerPoint</Application>
  <PresentationFormat>Widescreen</PresentationFormat>
  <Paragraphs>84</Paragraphs>
  <Slides>11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Bookman Old Style</vt:lpstr>
      <vt:lpstr>Century Schoolbook</vt:lpstr>
      <vt:lpstr>Wingdings</vt:lpstr>
      <vt:lpstr>Office Theme</vt:lpstr>
      <vt:lpstr>4_Office Theme</vt:lpstr>
      <vt:lpstr>JOB ROLE – SEWING MACHINE OPERATOR</vt:lpstr>
      <vt:lpstr>PowerPoint Presentation</vt:lpstr>
      <vt:lpstr>Content</vt:lpstr>
      <vt:lpstr>Session Objectives</vt:lpstr>
      <vt:lpstr>INTRODUCTION</vt:lpstr>
      <vt:lpstr>MAINTENANCE</vt:lpstr>
      <vt:lpstr>TYPES OF MAINTENANCE</vt:lpstr>
      <vt:lpstr>USING APPROPRIATE EQUIPMENT</vt:lpstr>
      <vt:lpstr>BENEFITS OF MAINTENANCE</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175</cp:revision>
  <dcterms:created xsi:type="dcterms:W3CDTF">2020-07-27T09:02:30Z</dcterms:created>
  <dcterms:modified xsi:type="dcterms:W3CDTF">2022-07-08T09:51:11Z</dcterms:modified>
</cp:coreProperties>
</file>