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26"/>
  </p:notesMasterIdLst>
  <p:sldIdLst>
    <p:sldId id="307" r:id="rId3"/>
    <p:sldId id="281" r:id="rId4"/>
    <p:sldId id="282" r:id="rId5"/>
    <p:sldId id="283" r:id="rId6"/>
    <p:sldId id="308" r:id="rId7"/>
    <p:sldId id="322" r:id="rId8"/>
    <p:sldId id="309" r:id="rId9"/>
    <p:sldId id="323" r:id="rId10"/>
    <p:sldId id="324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06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624"/>
    <p:restoredTop sz="94689"/>
  </p:normalViewPr>
  <p:slideViewPr>
    <p:cSldViewPr>
      <p:cViewPr varScale="1">
        <p:scale>
          <a:sx n="69" d="100"/>
          <a:sy n="69" d="100"/>
        </p:scale>
        <p:origin x="426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370752-A993-4CEB-9DAD-4EA58FB2CDA2}" type="doc">
      <dgm:prSet loTypeId="urn:microsoft.com/office/officeart/2005/8/layout/pList1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6DD50D-AFC6-4B99-9C67-B36AFB5A94CB}">
      <dgm:prSet phldrT="[Text]"/>
      <dgm:spPr/>
      <dgm:t>
        <a:bodyPr/>
        <a:lstStyle/>
        <a:p>
          <a:r>
            <a:rPr lang="en-IN" b="0" dirty="0">
              <a:solidFill>
                <a:schemeClr val="bg1"/>
              </a:solidFill>
              <a:latin typeface="Century Schoolbook" pitchFamily="18" charset="0"/>
            </a:rPr>
            <a:t>Texture of the fabric</a:t>
          </a:r>
          <a:endParaRPr lang="en-US" b="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699148A1-1D4A-4A94-8D93-4488795F9C6C}" type="parTrans" cxnId="{852119CC-3380-4DC9-B445-EE392BBF8ED1}">
      <dgm:prSet/>
      <dgm:spPr/>
      <dgm:t>
        <a:bodyPr/>
        <a:lstStyle/>
        <a:p>
          <a:endParaRPr lang="en-US"/>
        </a:p>
      </dgm:t>
    </dgm:pt>
    <dgm:pt modelId="{04D19970-A7FB-4906-B52D-5C8610BE4B8B}" type="sibTrans" cxnId="{852119CC-3380-4DC9-B445-EE392BBF8ED1}">
      <dgm:prSet/>
      <dgm:spPr/>
      <dgm:t>
        <a:bodyPr/>
        <a:lstStyle/>
        <a:p>
          <a:endParaRPr lang="en-US"/>
        </a:p>
      </dgm:t>
    </dgm:pt>
    <dgm:pt modelId="{ADF78BD7-E868-48CB-BB62-87013FB7142A}">
      <dgm:prSet phldrT="[Text]"/>
      <dgm:spPr/>
      <dgm:t>
        <a:bodyPr/>
        <a:lstStyle/>
        <a:p>
          <a:r>
            <a:rPr lang="en-IN" b="0" dirty="0">
              <a:solidFill>
                <a:schemeClr val="bg1"/>
              </a:solidFill>
              <a:latin typeface="Century Schoolbook" pitchFamily="18" charset="0"/>
            </a:rPr>
            <a:t>Design of the garment</a:t>
          </a:r>
          <a:endParaRPr lang="en-US" b="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5207E51A-A597-4BD9-AA2E-2F2313B2C4EA}" type="parTrans" cxnId="{A56B55D7-BA18-4FA3-94BB-778951A63AE3}">
      <dgm:prSet/>
      <dgm:spPr/>
      <dgm:t>
        <a:bodyPr/>
        <a:lstStyle/>
        <a:p>
          <a:endParaRPr lang="en-US"/>
        </a:p>
      </dgm:t>
    </dgm:pt>
    <dgm:pt modelId="{2A019588-6AD9-4BC1-82E5-1998DDAFFB46}" type="sibTrans" cxnId="{A56B55D7-BA18-4FA3-94BB-778951A63AE3}">
      <dgm:prSet/>
      <dgm:spPr/>
      <dgm:t>
        <a:bodyPr/>
        <a:lstStyle/>
        <a:p>
          <a:endParaRPr lang="en-US"/>
        </a:p>
      </dgm:t>
    </dgm:pt>
    <dgm:pt modelId="{317EFBCF-B016-4BC1-B5FE-EF0D8E88ED63}">
      <dgm:prSet phldrT="[Text]"/>
      <dgm:spPr/>
      <dgm:t>
        <a:bodyPr/>
        <a:lstStyle/>
        <a:p>
          <a:r>
            <a:rPr lang="en-IN" b="0" dirty="0">
              <a:solidFill>
                <a:schemeClr val="bg1"/>
              </a:solidFill>
              <a:latin typeface="Century Schoolbook" pitchFamily="18" charset="0"/>
            </a:rPr>
            <a:t>Place where seam in used</a:t>
          </a:r>
          <a:endParaRPr lang="en-US" b="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1339DE18-4B13-4276-A034-38F8F7843F22}" type="parTrans" cxnId="{CDE20959-6D37-454F-B2D9-F178DA5961D4}">
      <dgm:prSet/>
      <dgm:spPr/>
      <dgm:t>
        <a:bodyPr/>
        <a:lstStyle/>
        <a:p>
          <a:endParaRPr lang="en-US"/>
        </a:p>
      </dgm:t>
    </dgm:pt>
    <dgm:pt modelId="{40C654DF-8394-4E7B-8DB9-B87CC60F4414}" type="sibTrans" cxnId="{CDE20959-6D37-454F-B2D9-F178DA5961D4}">
      <dgm:prSet/>
      <dgm:spPr/>
      <dgm:t>
        <a:bodyPr/>
        <a:lstStyle/>
        <a:p>
          <a:endParaRPr lang="en-US"/>
        </a:p>
      </dgm:t>
    </dgm:pt>
    <dgm:pt modelId="{D10D219E-08E3-4EE7-8456-AB95D26C2E99}">
      <dgm:prSet phldrT="[Text]"/>
      <dgm:spPr/>
      <dgm:t>
        <a:bodyPr/>
        <a:lstStyle/>
        <a:p>
          <a:r>
            <a:rPr lang="en-IN" b="0" dirty="0">
              <a:solidFill>
                <a:schemeClr val="bg1"/>
              </a:solidFill>
              <a:latin typeface="Century Schoolbook" pitchFamily="18" charset="0"/>
            </a:rPr>
            <a:t>Current fashion</a:t>
          </a:r>
          <a:endParaRPr lang="en-US" b="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E8400684-C774-4C85-8CDF-B420164AF96B}" type="parTrans" cxnId="{DD1A571E-2222-4F28-8AB1-1C169CE2170D}">
      <dgm:prSet/>
      <dgm:spPr/>
      <dgm:t>
        <a:bodyPr/>
        <a:lstStyle/>
        <a:p>
          <a:endParaRPr lang="en-US"/>
        </a:p>
      </dgm:t>
    </dgm:pt>
    <dgm:pt modelId="{8A8D0159-B731-4DD5-A3E0-7239946DAC28}" type="sibTrans" cxnId="{DD1A571E-2222-4F28-8AB1-1C169CE2170D}">
      <dgm:prSet/>
      <dgm:spPr/>
      <dgm:t>
        <a:bodyPr/>
        <a:lstStyle/>
        <a:p>
          <a:endParaRPr lang="en-US"/>
        </a:p>
      </dgm:t>
    </dgm:pt>
    <dgm:pt modelId="{344732FC-8CE1-4B05-B6D7-4B29EE6346C5}" type="pres">
      <dgm:prSet presAssocID="{AA370752-A993-4CEB-9DAD-4EA58FB2CDA2}" presName="Name0" presStyleCnt="0">
        <dgm:presLayoutVars>
          <dgm:dir/>
          <dgm:resizeHandles val="exact"/>
        </dgm:presLayoutVars>
      </dgm:prSet>
      <dgm:spPr/>
    </dgm:pt>
    <dgm:pt modelId="{84CD45A1-A92F-4FD1-BAE3-782AE4E5C3E6}" type="pres">
      <dgm:prSet presAssocID="{6D6DD50D-AFC6-4B99-9C67-B36AFB5A94CB}" presName="compNode" presStyleCnt="0"/>
      <dgm:spPr/>
    </dgm:pt>
    <dgm:pt modelId="{ABBF40A3-7BD2-40F3-9153-B7BE017E083F}" type="pres">
      <dgm:prSet presAssocID="{6D6DD50D-AFC6-4B99-9C67-B36AFB5A94CB}" presName="pictRect" presStyleLbl="node1" presStyleIdx="0" presStyleCnt="4"/>
      <dgm:spPr>
        <a:noFill/>
        <a:ln>
          <a:noFill/>
        </a:ln>
      </dgm:spPr>
    </dgm:pt>
    <dgm:pt modelId="{3C770E15-02C8-4D2E-84E7-B54458A167E1}" type="pres">
      <dgm:prSet presAssocID="{6D6DD50D-AFC6-4B99-9C67-B36AFB5A94CB}" presName="textRect" presStyleLbl="revTx" presStyleIdx="0" presStyleCnt="4">
        <dgm:presLayoutVars>
          <dgm:bulletEnabled val="1"/>
        </dgm:presLayoutVars>
      </dgm:prSet>
      <dgm:spPr/>
    </dgm:pt>
    <dgm:pt modelId="{7094B43D-8986-4119-9CC9-77EE250D8511}" type="pres">
      <dgm:prSet presAssocID="{04D19970-A7FB-4906-B52D-5C8610BE4B8B}" presName="sibTrans" presStyleLbl="sibTrans2D1" presStyleIdx="0" presStyleCnt="0"/>
      <dgm:spPr/>
    </dgm:pt>
    <dgm:pt modelId="{D8E605C5-A01B-487D-9FB8-C43CFEED4B2B}" type="pres">
      <dgm:prSet presAssocID="{ADF78BD7-E868-48CB-BB62-87013FB7142A}" presName="compNode" presStyleCnt="0"/>
      <dgm:spPr/>
    </dgm:pt>
    <dgm:pt modelId="{26ADEDD5-C3B5-430A-95EA-4841614D7ADF}" type="pres">
      <dgm:prSet presAssocID="{ADF78BD7-E868-48CB-BB62-87013FB7142A}" presName="pictRect" presStyleLbl="node1" presStyleIdx="1" presStyleCnt="4"/>
      <dgm:spPr>
        <a:noFill/>
        <a:ln>
          <a:noFill/>
        </a:ln>
      </dgm:spPr>
    </dgm:pt>
    <dgm:pt modelId="{675C40E0-A1C0-4B24-8D93-F6B1C818AA30}" type="pres">
      <dgm:prSet presAssocID="{ADF78BD7-E868-48CB-BB62-87013FB7142A}" presName="textRect" presStyleLbl="revTx" presStyleIdx="1" presStyleCnt="4">
        <dgm:presLayoutVars>
          <dgm:bulletEnabled val="1"/>
        </dgm:presLayoutVars>
      </dgm:prSet>
      <dgm:spPr/>
    </dgm:pt>
    <dgm:pt modelId="{A8DAAE01-0C0C-4F1F-B621-C41E1009E7F0}" type="pres">
      <dgm:prSet presAssocID="{2A019588-6AD9-4BC1-82E5-1998DDAFFB46}" presName="sibTrans" presStyleLbl="sibTrans2D1" presStyleIdx="0" presStyleCnt="0"/>
      <dgm:spPr/>
    </dgm:pt>
    <dgm:pt modelId="{4CEA5603-2A71-4162-99FD-7E4A99B84E93}" type="pres">
      <dgm:prSet presAssocID="{317EFBCF-B016-4BC1-B5FE-EF0D8E88ED63}" presName="compNode" presStyleCnt="0"/>
      <dgm:spPr/>
    </dgm:pt>
    <dgm:pt modelId="{CFF0819B-8468-4185-ABC1-619E170A8415}" type="pres">
      <dgm:prSet presAssocID="{317EFBCF-B016-4BC1-B5FE-EF0D8E88ED63}" presName="pictRect" presStyleLbl="node1" presStyleIdx="2" presStyleCnt="4"/>
      <dgm:spPr>
        <a:noFill/>
        <a:ln>
          <a:noFill/>
        </a:ln>
      </dgm:spPr>
    </dgm:pt>
    <dgm:pt modelId="{7F8E3849-2A2A-41F1-BD18-69419E47EA14}" type="pres">
      <dgm:prSet presAssocID="{317EFBCF-B016-4BC1-B5FE-EF0D8E88ED63}" presName="textRect" presStyleLbl="revTx" presStyleIdx="2" presStyleCnt="4">
        <dgm:presLayoutVars>
          <dgm:bulletEnabled val="1"/>
        </dgm:presLayoutVars>
      </dgm:prSet>
      <dgm:spPr/>
    </dgm:pt>
    <dgm:pt modelId="{6CEF9A48-BCBF-4EC7-8CA9-61C0DA6C723C}" type="pres">
      <dgm:prSet presAssocID="{40C654DF-8394-4E7B-8DB9-B87CC60F4414}" presName="sibTrans" presStyleLbl="sibTrans2D1" presStyleIdx="0" presStyleCnt="0"/>
      <dgm:spPr/>
    </dgm:pt>
    <dgm:pt modelId="{43FD5BA1-E8F9-4A20-AD3D-25AB62B8E1C8}" type="pres">
      <dgm:prSet presAssocID="{D10D219E-08E3-4EE7-8456-AB95D26C2E99}" presName="compNode" presStyleCnt="0"/>
      <dgm:spPr/>
    </dgm:pt>
    <dgm:pt modelId="{C51439DB-C04E-49F8-8263-ED9E57E8BFD0}" type="pres">
      <dgm:prSet presAssocID="{D10D219E-08E3-4EE7-8456-AB95D26C2E99}" presName="pictRect" presStyleLbl="node1" presStyleIdx="3" presStyleCnt="4"/>
      <dgm:spPr>
        <a:noFill/>
        <a:ln>
          <a:noFill/>
        </a:ln>
      </dgm:spPr>
    </dgm:pt>
    <dgm:pt modelId="{BB37E8BB-0860-4A2B-A38F-F66925DDD481}" type="pres">
      <dgm:prSet presAssocID="{D10D219E-08E3-4EE7-8456-AB95D26C2E99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E5DB2519-1ECC-4392-A990-F8C5BC4AA7DB}" type="presOf" srcId="{40C654DF-8394-4E7B-8DB9-B87CC60F4414}" destId="{6CEF9A48-BCBF-4EC7-8CA9-61C0DA6C723C}" srcOrd="0" destOrd="0" presId="urn:microsoft.com/office/officeart/2005/8/layout/pList1#1"/>
    <dgm:cxn modelId="{DD1A571E-2222-4F28-8AB1-1C169CE2170D}" srcId="{AA370752-A993-4CEB-9DAD-4EA58FB2CDA2}" destId="{D10D219E-08E3-4EE7-8456-AB95D26C2E99}" srcOrd="3" destOrd="0" parTransId="{E8400684-C774-4C85-8CDF-B420164AF96B}" sibTransId="{8A8D0159-B731-4DD5-A3E0-7239946DAC28}"/>
    <dgm:cxn modelId="{87D16F28-E678-4FB6-AC5F-CE314B985EF3}" type="presOf" srcId="{6D6DD50D-AFC6-4B99-9C67-B36AFB5A94CB}" destId="{3C770E15-02C8-4D2E-84E7-B54458A167E1}" srcOrd="0" destOrd="0" presId="urn:microsoft.com/office/officeart/2005/8/layout/pList1#1"/>
    <dgm:cxn modelId="{AD1A393F-F5EE-49AB-9B85-563C0890E738}" type="presOf" srcId="{04D19970-A7FB-4906-B52D-5C8610BE4B8B}" destId="{7094B43D-8986-4119-9CC9-77EE250D8511}" srcOrd="0" destOrd="0" presId="urn:microsoft.com/office/officeart/2005/8/layout/pList1#1"/>
    <dgm:cxn modelId="{50F6E640-B037-4330-9F9E-3ED362403783}" type="presOf" srcId="{ADF78BD7-E868-48CB-BB62-87013FB7142A}" destId="{675C40E0-A1C0-4B24-8D93-F6B1C818AA30}" srcOrd="0" destOrd="0" presId="urn:microsoft.com/office/officeart/2005/8/layout/pList1#1"/>
    <dgm:cxn modelId="{35AF3F6B-3B2F-4FAF-9846-ECA100385DD7}" type="presOf" srcId="{AA370752-A993-4CEB-9DAD-4EA58FB2CDA2}" destId="{344732FC-8CE1-4B05-B6D7-4B29EE6346C5}" srcOrd="0" destOrd="0" presId="urn:microsoft.com/office/officeart/2005/8/layout/pList1#1"/>
    <dgm:cxn modelId="{CDE20959-6D37-454F-B2D9-F178DA5961D4}" srcId="{AA370752-A993-4CEB-9DAD-4EA58FB2CDA2}" destId="{317EFBCF-B016-4BC1-B5FE-EF0D8E88ED63}" srcOrd="2" destOrd="0" parTransId="{1339DE18-4B13-4276-A034-38F8F7843F22}" sibTransId="{40C654DF-8394-4E7B-8DB9-B87CC60F4414}"/>
    <dgm:cxn modelId="{5A4759AA-DDC7-4EAD-A558-4AA5BDB6F6B9}" type="presOf" srcId="{2A019588-6AD9-4BC1-82E5-1998DDAFFB46}" destId="{A8DAAE01-0C0C-4F1F-B621-C41E1009E7F0}" srcOrd="0" destOrd="0" presId="urn:microsoft.com/office/officeart/2005/8/layout/pList1#1"/>
    <dgm:cxn modelId="{852119CC-3380-4DC9-B445-EE392BBF8ED1}" srcId="{AA370752-A993-4CEB-9DAD-4EA58FB2CDA2}" destId="{6D6DD50D-AFC6-4B99-9C67-B36AFB5A94CB}" srcOrd="0" destOrd="0" parTransId="{699148A1-1D4A-4A94-8D93-4488795F9C6C}" sibTransId="{04D19970-A7FB-4906-B52D-5C8610BE4B8B}"/>
    <dgm:cxn modelId="{A56B55D7-BA18-4FA3-94BB-778951A63AE3}" srcId="{AA370752-A993-4CEB-9DAD-4EA58FB2CDA2}" destId="{ADF78BD7-E868-48CB-BB62-87013FB7142A}" srcOrd="1" destOrd="0" parTransId="{5207E51A-A597-4BD9-AA2E-2F2313B2C4EA}" sibTransId="{2A019588-6AD9-4BC1-82E5-1998DDAFFB46}"/>
    <dgm:cxn modelId="{643539EE-160B-4F01-88F0-733C482AA6AD}" type="presOf" srcId="{317EFBCF-B016-4BC1-B5FE-EF0D8E88ED63}" destId="{7F8E3849-2A2A-41F1-BD18-69419E47EA14}" srcOrd="0" destOrd="0" presId="urn:microsoft.com/office/officeart/2005/8/layout/pList1#1"/>
    <dgm:cxn modelId="{30A8F1FC-0AEC-4A9C-8B15-12A676CA2008}" type="presOf" srcId="{D10D219E-08E3-4EE7-8456-AB95D26C2E99}" destId="{BB37E8BB-0860-4A2B-A38F-F66925DDD481}" srcOrd="0" destOrd="0" presId="urn:microsoft.com/office/officeart/2005/8/layout/pList1#1"/>
    <dgm:cxn modelId="{4D6D1171-5356-40F8-871F-FE3D9FB96A43}" type="presParOf" srcId="{344732FC-8CE1-4B05-B6D7-4B29EE6346C5}" destId="{84CD45A1-A92F-4FD1-BAE3-782AE4E5C3E6}" srcOrd="0" destOrd="0" presId="urn:microsoft.com/office/officeart/2005/8/layout/pList1#1"/>
    <dgm:cxn modelId="{F016F7D6-2975-4A34-BACF-C10CB9DC2771}" type="presParOf" srcId="{84CD45A1-A92F-4FD1-BAE3-782AE4E5C3E6}" destId="{ABBF40A3-7BD2-40F3-9153-B7BE017E083F}" srcOrd="0" destOrd="0" presId="urn:microsoft.com/office/officeart/2005/8/layout/pList1#1"/>
    <dgm:cxn modelId="{B591275D-17B8-4C16-B53C-B27277B4C328}" type="presParOf" srcId="{84CD45A1-A92F-4FD1-BAE3-782AE4E5C3E6}" destId="{3C770E15-02C8-4D2E-84E7-B54458A167E1}" srcOrd="1" destOrd="0" presId="urn:microsoft.com/office/officeart/2005/8/layout/pList1#1"/>
    <dgm:cxn modelId="{88872473-7CCE-4943-AB18-31AF58E0AB89}" type="presParOf" srcId="{344732FC-8CE1-4B05-B6D7-4B29EE6346C5}" destId="{7094B43D-8986-4119-9CC9-77EE250D8511}" srcOrd="1" destOrd="0" presId="urn:microsoft.com/office/officeart/2005/8/layout/pList1#1"/>
    <dgm:cxn modelId="{687CDBDF-A8A8-483B-9C81-44D3BAABCFE1}" type="presParOf" srcId="{344732FC-8CE1-4B05-B6D7-4B29EE6346C5}" destId="{D8E605C5-A01B-487D-9FB8-C43CFEED4B2B}" srcOrd="2" destOrd="0" presId="urn:microsoft.com/office/officeart/2005/8/layout/pList1#1"/>
    <dgm:cxn modelId="{31541593-0051-42C3-8B8D-A78BE0891CE1}" type="presParOf" srcId="{D8E605C5-A01B-487D-9FB8-C43CFEED4B2B}" destId="{26ADEDD5-C3B5-430A-95EA-4841614D7ADF}" srcOrd="0" destOrd="0" presId="urn:microsoft.com/office/officeart/2005/8/layout/pList1#1"/>
    <dgm:cxn modelId="{7A939E36-636E-4ACD-8191-2DE046369CA0}" type="presParOf" srcId="{D8E605C5-A01B-487D-9FB8-C43CFEED4B2B}" destId="{675C40E0-A1C0-4B24-8D93-F6B1C818AA30}" srcOrd="1" destOrd="0" presId="urn:microsoft.com/office/officeart/2005/8/layout/pList1#1"/>
    <dgm:cxn modelId="{EC3E844A-14C3-4746-97FC-2B158BBDC587}" type="presParOf" srcId="{344732FC-8CE1-4B05-B6D7-4B29EE6346C5}" destId="{A8DAAE01-0C0C-4F1F-B621-C41E1009E7F0}" srcOrd="3" destOrd="0" presId="urn:microsoft.com/office/officeart/2005/8/layout/pList1#1"/>
    <dgm:cxn modelId="{E80572EB-56B0-4E9A-B5A3-99BBE91CAB4D}" type="presParOf" srcId="{344732FC-8CE1-4B05-B6D7-4B29EE6346C5}" destId="{4CEA5603-2A71-4162-99FD-7E4A99B84E93}" srcOrd="4" destOrd="0" presId="urn:microsoft.com/office/officeart/2005/8/layout/pList1#1"/>
    <dgm:cxn modelId="{FD98BC66-34D0-4231-86A5-7404C1545FD3}" type="presParOf" srcId="{4CEA5603-2A71-4162-99FD-7E4A99B84E93}" destId="{CFF0819B-8468-4185-ABC1-619E170A8415}" srcOrd="0" destOrd="0" presId="urn:microsoft.com/office/officeart/2005/8/layout/pList1#1"/>
    <dgm:cxn modelId="{D5BE4378-7C6F-46F6-B9F7-D46858A2A7F0}" type="presParOf" srcId="{4CEA5603-2A71-4162-99FD-7E4A99B84E93}" destId="{7F8E3849-2A2A-41F1-BD18-69419E47EA14}" srcOrd="1" destOrd="0" presId="urn:microsoft.com/office/officeart/2005/8/layout/pList1#1"/>
    <dgm:cxn modelId="{7E1679CE-CA97-4525-812D-A1BF1ACBCE08}" type="presParOf" srcId="{344732FC-8CE1-4B05-B6D7-4B29EE6346C5}" destId="{6CEF9A48-BCBF-4EC7-8CA9-61C0DA6C723C}" srcOrd="5" destOrd="0" presId="urn:microsoft.com/office/officeart/2005/8/layout/pList1#1"/>
    <dgm:cxn modelId="{C42EF55B-8C49-4FF2-87E5-26B46B6B284D}" type="presParOf" srcId="{344732FC-8CE1-4B05-B6D7-4B29EE6346C5}" destId="{43FD5BA1-E8F9-4A20-AD3D-25AB62B8E1C8}" srcOrd="6" destOrd="0" presId="urn:microsoft.com/office/officeart/2005/8/layout/pList1#1"/>
    <dgm:cxn modelId="{092AC637-918F-491E-AAB8-67610FD8BD14}" type="presParOf" srcId="{43FD5BA1-E8F9-4A20-AD3D-25AB62B8E1C8}" destId="{C51439DB-C04E-49F8-8263-ED9E57E8BFD0}" srcOrd="0" destOrd="0" presId="urn:microsoft.com/office/officeart/2005/8/layout/pList1#1"/>
    <dgm:cxn modelId="{C70997B5-FE99-4C54-9249-A6B479C6079D}" type="presParOf" srcId="{43FD5BA1-E8F9-4A20-AD3D-25AB62B8E1C8}" destId="{BB37E8BB-0860-4A2B-A38F-F66925DDD481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991CA37-E652-4F22-A3A3-5FC584B2040A}" type="doc">
      <dgm:prSet loTypeId="urn:microsoft.com/office/officeart/2005/8/layout/vList3#5" loCatId="list" qsTypeId="urn:microsoft.com/office/officeart/2005/8/quickstyle/simple4" qsCatId="simple" csTypeId="urn:microsoft.com/office/officeart/2005/8/colors/colorful4" csCatId="colorful" phldr="1"/>
      <dgm:spPr/>
    </dgm:pt>
    <dgm:pt modelId="{6576BC2C-DD10-4B2E-9968-73D7CF4BDA43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It is used in thick garments to avoid bulkiness and secure raw edges as well.</a:t>
          </a:r>
          <a:endParaRPr lang="en-US" sz="2800" dirty="0">
            <a:latin typeface="Century Schoolbook" pitchFamily="18" charset="0"/>
          </a:endParaRPr>
        </a:p>
      </dgm:t>
    </dgm:pt>
    <dgm:pt modelId="{DA7A87C1-307D-427A-8FEB-90C03BE8E389}" type="parTrans" cxnId="{D8AB0763-16FE-426D-AB51-0E2FA841252D}">
      <dgm:prSet/>
      <dgm:spPr/>
      <dgm:t>
        <a:bodyPr/>
        <a:lstStyle/>
        <a:p>
          <a:endParaRPr lang="en-US"/>
        </a:p>
      </dgm:t>
    </dgm:pt>
    <dgm:pt modelId="{6346A84F-8371-42D2-BB69-4BCD209814B7}" type="sibTrans" cxnId="{D8AB0763-16FE-426D-AB51-0E2FA841252D}">
      <dgm:prSet/>
      <dgm:spPr/>
      <dgm:t>
        <a:bodyPr/>
        <a:lstStyle/>
        <a:p>
          <a:endParaRPr lang="en-US"/>
        </a:p>
      </dgm:t>
    </dgm:pt>
    <dgm:pt modelId="{370608F8-3CB6-4458-953A-18255DACC9A3}">
      <dgm:prSet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It is the best seam to be applied on reversible garments, in which both the sides of the garment are meant to be a finished surface. </a:t>
          </a:r>
        </a:p>
      </dgm:t>
    </dgm:pt>
    <dgm:pt modelId="{D910F83A-85D8-4C2C-831B-CDF71FD601FD}" type="parTrans" cxnId="{8CFD072E-11F7-4608-AEBC-CBA10F83F88B}">
      <dgm:prSet/>
      <dgm:spPr/>
      <dgm:t>
        <a:bodyPr/>
        <a:lstStyle/>
        <a:p>
          <a:endParaRPr lang="en-US"/>
        </a:p>
      </dgm:t>
    </dgm:pt>
    <dgm:pt modelId="{982B6891-48FC-4012-9620-73E88BF465DE}" type="sibTrans" cxnId="{8CFD072E-11F7-4608-AEBC-CBA10F83F88B}">
      <dgm:prSet/>
      <dgm:spPr/>
      <dgm:t>
        <a:bodyPr/>
        <a:lstStyle/>
        <a:p>
          <a:endParaRPr lang="en-US"/>
        </a:p>
      </dgm:t>
    </dgm:pt>
    <dgm:pt modelId="{8D274106-6AD3-4E0D-886C-2C3E57E49468}">
      <dgm:prSet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It is also used while applying borders to a garment.</a:t>
          </a:r>
        </a:p>
      </dgm:t>
    </dgm:pt>
    <dgm:pt modelId="{128FE5BE-CD61-4504-87F0-57A3541D63B2}" type="parTrans" cxnId="{AFBDFA1F-A514-4C94-A81A-BDFD27928A25}">
      <dgm:prSet/>
      <dgm:spPr/>
      <dgm:t>
        <a:bodyPr/>
        <a:lstStyle/>
        <a:p>
          <a:endParaRPr lang="en-US"/>
        </a:p>
      </dgm:t>
    </dgm:pt>
    <dgm:pt modelId="{CBEFE7A9-A43F-47F4-A8E9-202C849FC8ED}" type="sibTrans" cxnId="{AFBDFA1F-A514-4C94-A81A-BDFD27928A25}">
      <dgm:prSet/>
      <dgm:spPr/>
      <dgm:t>
        <a:bodyPr/>
        <a:lstStyle/>
        <a:p>
          <a:endParaRPr lang="en-US"/>
        </a:p>
      </dgm:t>
    </dgm:pt>
    <dgm:pt modelId="{038678FC-62D9-4DAD-920F-3110DC940A64}" type="pres">
      <dgm:prSet presAssocID="{F991CA37-E652-4F22-A3A3-5FC584B2040A}" presName="linearFlow" presStyleCnt="0">
        <dgm:presLayoutVars>
          <dgm:dir/>
          <dgm:resizeHandles val="exact"/>
        </dgm:presLayoutVars>
      </dgm:prSet>
      <dgm:spPr/>
    </dgm:pt>
    <dgm:pt modelId="{89C21C68-1797-4C93-BD1F-8137A7F48526}" type="pres">
      <dgm:prSet presAssocID="{6576BC2C-DD10-4B2E-9968-73D7CF4BDA43}" presName="composite" presStyleCnt="0"/>
      <dgm:spPr/>
    </dgm:pt>
    <dgm:pt modelId="{C841EC8C-930C-4C87-AB1C-A49E707B702C}" type="pres">
      <dgm:prSet presAssocID="{6576BC2C-DD10-4B2E-9968-73D7CF4BDA43}" presName="imgShp" presStyleLbl="fgImgPlace1" presStyleIdx="0" presStyleCnt="3"/>
      <dgm:spPr>
        <a:noFill/>
      </dgm:spPr>
    </dgm:pt>
    <dgm:pt modelId="{409EB250-1020-4633-90C7-6DFEB28E158D}" type="pres">
      <dgm:prSet presAssocID="{6576BC2C-DD10-4B2E-9968-73D7CF4BDA43}" presName="txShp" presStyleLbl="node1" presStyleIdx="0" presStyleCnt="3">
        <dgm:presLayoutVars>
          <dgm:bulletEnabled val="1"/>
        </dgm:presLayoutVars>
      </dgm:prSet>
      <dgm:spPr/>
    </dgm:pt>
    <dgm:pt modelId="{E95F8788-7E16-4445-A8E3-E197AF8FE282}" type="pres">
      <dgm:prSet presAssocID="{6346A84F-8371-42D2-BB69-4BCD209814B7}" presName="spacing" presStyleCnt="0"/>
      <dgm:spPr/>
    </dgm:pt>
    <dgm:pt modelId="{F1AD0294-6713-4ADB-82AF-72673A7F4C21}" type="pres">
      <dgm:prSet presAssocID="{370608F8-3CB6-4458-953A-18255DACC9A3}" presName="composite" presStyleCnt="0"/>
      <dgm:spPr/>
    </dgm:pt>
    <dgm:pt modelId="{C6CED300-DE2D-469C-8A3B-19D4AD1DE142}" type="pres">
      <dgm:prSet presAssocID="{370608F8-3CB6-4458-953A-18255DACC9A3}" presName="imgShp" presStyleLbl="fgImgPlace1" presStyleIdx="1" presStyleCnt="3"/>
      <dgm:spPr>
        <a:noFill/>
        <a:ln>
          <a:noFill/>
        </a:ln>
      </dgm:spPr>
    </dgm:pt>
    <dgm:pt modelId="{47EC38D3-DC25-4BA6-AC5B-CECC5179A22E}" type="pres">
      <dgm:prSet presAssocID="{370608F8-3CB6-4458-953A-18255DACC9A3}" presName="txShp" presStyleLbl="node1" presStyleIdx="1" presStyleCnt="3" custScaleY="104213">
        <dgm:presLayoutVars>
          <dgm:bulletEnabled val="1"/>
        </dgm:presLayoutVars>
      </dgm:prSet>
      <dgm:spPr/>
    </dgm:pt>
    <dgm:pt modelId="{21249F1A-D103-4917-B4A9-DD761822D0DD}" type="pres">
      <dgm:prSet presAssocID="{982B6891-48FC-4012-9620-73E88BF465DE}" presName="spacing" presStyleCnt="0"/>
      <dgm:spPr/>
    </dgm:pt>
    <dgm:pt modelId="{8F8511FE-130F-4DD5-8CAF-F20FBF88E2DB}" type="pres">
      <dgm:prSet presAssocID="{8D274106-6AD3-4E0D-886C-2C3E57E49468}" presName="composite" presStyleCnt="0"/>
      <dgm:spPr/>
    </dgm:pt>
    <dgm:pt modelId="{1CCE2975-7AB2-4B25-973D-950E5F7E30B9}" type="pres">
      <dgm:prSet presAssocID="{8D274106-6AD3-4E0D-886C-2C3E57E49468}" presName="imgShp" presStyleLbl="fgImgPlace1" presStyleIdx="2" presStyleCnt="3"/>
      <dgm:spPr>
        <a:noFill/>
        <a:ln>
          <a:noFill/>
        </a:ln>
      </dgm:spPr>
    </dgm:pt>
    <dgm:pt modelId="{652EFB3A-346E-49F1-B61A-DFE0DC8676C9}" type="pres">
      <dgm:prSet presAssocID="{8D274106-6AD3-4E0D-886C-2C3E57E49468}" presName="txShp" presStyleLbl="node1" presStyleIdx="2" presStyleCnt="3">
        <dgm:presLayoutVars>
          <dgm:bulletEnabled val="1"/>
        </dgm:presLayoutVars>
      </dgm:prSet>
      <dgm:spPr/>
    </dgm:pt>
  </dgm:ptLst>
  <dgm:cxnLst>
    <dgm:cxn modelId="{AFBDFA1F-A514-4C94-A81A-BDFD27928A25}" srcId="{F991CA37-E652-4F22-A3A3-5FC584B2040A}" destId="{8D274106-6AD3-4E0D-886C-2C3E57E49468}" srcOrd="2" destOrd="0" parTransId="{128FE5BE-CD61-4504-87F0-57A3541D63B2}" sibTransId="{CBEFE7A9-A43F-47F4-A8E9-202C849FC8ED}"/>
    <dgm:cxn modelId="{8CFD072E-11F7-4608-AEBC-CBA10F83F88B}" srcId="{F991CA37-E652-4F22-A3A3-5FC584B2040A}" destId="{370608F8-3CB6-4458-953A-18255DACC9A3}" srcOrd="1" destOrd="0" parTransId="{D910F83A-85D8-4C2C-831B-CDF71FD601FD}" sibTransId="{982B6891-48FC-4012-9620-73E88BF465DE}"/>
    <dgm:cxn modelId="{576D5234-7B38-44A7-B43D-D7E734424AF1}" type="presOf" srcId="{8D274106-6AD3-4E0D-886C-2C3E57E49468}" destId="{652EFB3A-346E-49F1-B61A-DFE0DC8676C9}" srcOrd="0" destOrd="0" presId="urn:microsoft.com/office/officeart/2005/8/layout/vList3#5"/>
    <dgm:cxn modelId="{D8AB0763-16FE-426D-AB51-0E2FA841252D}" srcId="{F991CA37-E652-4F22-A3A3-5FC584B2040A}" destId="{6576BC2C-DD10-4B2E-9968-73D7CF4BDA43}" srcOrd="0" destOrd="0" parTransId="{DA7A87C1-307D-427A-8FEB-90C03BE8E389}" sibTransId="{6346A84F-8371-42D2-BB69-4BCD209814B7}"/>
    <dgm:cxn modelId="{230C6A44-DBD9-4811-AF0A-2E2BCB3FEA4B}" type="presOf" srcId="{370608F8-3CB6-4458-953A-18255DACC9A3}" destId="{47EC38D3-DC25-4BA6-AC5B-CECC5179A22E}" srcOrd="0" destOrd="0" presId="urn:microsoft.com/office/officeart/2005/8/layout/vList3#5"/>
    <dgm:cxn modelId="{BAC13476-C51A-4B7D-AC9A-4C814F182C80}" type="presOf" srcId="{6576BC2C-DD10-4B2E-9968-73D7CF4BDA43}" destId="{409EB250-1020-4633-90C7-6DFEB28E158D}" srcOrd="0" destOrd="0" presId="urn:microsoft.com/office/officeart/2005/8/layout/vList3#5"/>
    <dgm:cxn modelId="{E126BA84-A5FE-4C57-9779-3C4662024C04}" type="presOf" srcId="{F991CA37-E652-4F22-A3A3-5FC584B2040A}" destId="{038678FC-62D9-4DAD-920F-3110DC940A64}" srcOrd="0" destOrd="0" presId="urn:microsoft.com/office/officeart/2005/8/layout/vList3#5"/>
    <dgm:cxn modelId="{D2AABF75-25A3-4E08-98FC-75BD9EF60E5D}" type="presParOf" srcId="{038678FC-62D9-4DAD-920F-3110DC940A64}" destId="{89C21C68-1797-4C93-BD1F-8137A7F48526}" srcOrd="0" destOrd="0" presId="urn:microsoft.com/office/officeart/2005/8/layout/vList3#5"/>
    <dgm:cxn modelId="{6844B70A-A811-4D52-AD1B-024A567A587A}" type="presParOf" srcId="{89C21C68-1797-4C93-BD1F-8137A7F48526}" destId="{C841EC8C-930C-4C87-AB1C-A49E707B702C}" srcOrd="0" destOrd="0" presId="urn:microsoft.com/office/officeart/2005/8/layout/vList3#5"/>
    <dgm:cxn modelId="{FCFA5D83-C171-4D68-B690-252CAED00A0D}" type="presParOf" srcId="{89C21C68-1797-4C93-BD1F-8137A7F48526}" destId="{409EB250-1020-4633-90C7-6DFEB28E158D}" srcOrd="1" destOrd="0" presId="urn:microsoft.com/office/officeart/2005/8/layout/vList3#5"/>
    <dgm:cxn modelId="{1BD7DF03-990B-4666-9B3E-6D6E23D44360}" type="presParOf" srcId="{038678FC-62D9-4DAD-920F-3110DC940A64}" destId="{E95F8788-7E16-4445-A8E3-E197AF8FE282}" srcOrd="1" destOrd="0" presId="urn:microsoft.com/office/officeart/2005/8/layout/vList3#5"/>
    <dgm:cxn modelId="{FAB70A0F-62F1-4067-9A85-4CBF4D60D906}" type="presParOf" srcId="{038678FC-62D9-4DAD-920F-3110DC940A64}" destId="{F1AD0294-6713-4ADB-82AF-72673A7F4C21}" srcOrd="2" destOrd="0" presId="urn:microsoft.com/office/officeart/2005/8/layout/vList3#5"/>
    <dgm:cxn modelId="{8D5BDBB3-A10C-4770-B335-C2CE3D7CEA9A}" type="presParOf" srcId="{F1AD0294-6713-4ADB-82AF-72673A7F4C21}" destId="{C6CED300-DE2D-469C-8A3B-19D4AD1DE142}" srcOrd="0" destOrd="0" presId="urn:microsoft.com/office/officeart/2005/8/layout/vList3#5"/>
    <dgm:cxn modelId="{F2383F83-61BE-4C2C-BCF9-571E8CD0112A}" type="presParOf" srcId="{F1AD0294-6713-4ADB-82AF-72673A7F4C21}" destId="{47EC38D3-DC25-4BA6-AC5B-CECC5179A22E}" srcOrd="1" destOrd="0" presId="urn:microsoft.com/office/officeart/2005/8/layout/vList3#5"/>
    <dgm:cxn modelId="{C8D2555F-9B19-4361-B7E2-594E60976B55}" type="presParOf" srcId="{038678FC-62D9-4DAD-920F-3110DC940A64}" destId="{21249F1A-D103-4917-B4A9-DD761822D0DD}" srcOrd="3" destOrd="0" presId="urn:microsoft.com/office/officeart/2005/8/layout/vList3#5"/>
    <dgm:cxn modelId="{F405448F-7105-4B12-9EB3-C592E5A51B55}" type="presParOf" srcId="{038678FC-62D9-4DAD-920F-3110DC940A64}" destId="{8F8511FE-130F-4DD5-8CAF-F20FBF88E2DB}" srcOrd="4" destOrd="0" presId="urn:microsoft.com/office/officeart/2005/8/layout/vList3#5"/>
    <dgm:cxn modelId="{B7CE5B94-0EDE-4316-BC5C-CC096879918A}" type="presParOf" srcId="{8F8511FE-130F-4DD5-8CAF-F20FBF88E2DB}" destId="{1CCE2975-7AB2-4B25-973D-950E5F7E30B9}" srcOrd="0" destOrd="0" presId="urn:microsoft.com/office/officeart/2005/8/layout/vList3#5"/>
    <dgm:cxn modelId="{2F1E08B3-97DC-43B5-93AD-24ECE39DC48A}" type="presParOf" srcId="{8F8511FE-130F-4DD5-8CAF-F20FBF88E2DB}" destId="{652EFB3A-346E-49F1-B61A-DFE0DC8676C9}" srcOrd="1" destOrd="0" presId="urn:microsoft.com/office/officeart/2005/8/layout/vList3#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14F58BD-4C53-4FC5-BECF-08E632B4865C}" type="doc">
      <dgm:prSet loTypeId="urn:microsoft.com/office/officeart/2005/8/layout/bProcess3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D8E5E53-6AB8-4DC7-9B0E-2EB8D377DD4A}">
      <dgm:prSet phldrT="[Text]" custT="1"/>
      <dgm:spPr/>
      <dgm:t>
        <a:bodyPr/>
        <a:lstStyle/>
        <a:p>
          <a:pPr algn="just"/>
          <a:r>
            <a:rPr lang="en-IN" sz="2000" dirty="0">
              <a:latin typeface="Century Schoolbook" pitchFamily="18" charset="0"/>
            </a:rPr>
            <a:t>On wrong side (WS) of one piece of fabric turn down a little, then turn on right side (RS) of the other piece and iron the firmly.</a:t>
          </a:r>
          <a:endParaRPr lang="en-US" sz="2000" dirty="0">
            <a:latin typeface="Century Schoolbook" pitchFamily="18" charset="0"/>
          </a:endParaRPr>
        </a:p>
      </dgm:t>
    </dgm:pt>
    <dgm:pt modelId="{EC92C03F-868D-493F-B01B-0CEAF6F82FF0}" type="parTrans" cxnId="{0E4AA267-6775-492D-9A46-7CFC5CDC31D0}">
      <dgm:prSet/>
      <dgm:spPr/>
      <dgm:t>
        <a:bodyPr/>
        <a:lstStyle/>
        <a:p>
          <a:endParaRPr lang="en-US"/>
        </a:p>
      </dgm:t>
    </dgm:pt>
    <dgm:pt modelId="{83D545B6-1799-4161-915F-BBC64584E8C3}" type="sibTrans" cxnId="{0E4AA267-6775-492D-9A46-7CFC5CDC31D0}">
      <dgm:prSet/>
      <dgm:spPr/>
      <dgm:t>
        <a:bodyPr/>
        <a:lstStyle/>
        <a:p>
          <a:endParaRPr lang="en-US" sz="2400"/>
        </a:p>
      </dgm:t>
    </dgm:pt>
    <dgm:pt modelId="{E6E5D66C-F4DE-43E3-BAB9-406207D82169}">
      <dgm:prSet custT="1"/>
      <dgm:spPr/>
      <dgm:t>
        <a:bodyPr/>
        <a:lstStyle/>
        <a:p>
          <a:pPr algn="just"/>
          <a:r>
            <a:rPr lang="en-IN" sz="2000" dirty="0">
              <a:latin typeface="Century Schoolbook" pitchFamily="18" charset="0"/>
            </a:rPr>
            <a:t>Place wrong side of the first piece of fabric on the right side of the second piece along the edges, </a:t>
          </a:r>
        </a:p>
      </dgm:t>
    </dgm:pt>
    <dgm:pt modelId="{45EE6EA0-7098-4B99-8273-C46314E9E0F6}" type="parTrans" cxnId="{50BBC953-5ED0-4BFF-948D-AD02249CAE66}">
      <dgm:prSet/>
      <dgm:spPr/>
      <dgm:t>
        <a:bodyPr/>
        <a:lstStyle/>
        <a:p>
          <a:endParaRPr lang="en-US"/>
        </a:p>
      </dgm:t>
    </dgm:pt>
    <dgm:pt modelId="{982D001B-5C85-483B-8D67-7139211F6C90}" type="sibTrans" cxnId="{50BBC953-5ED0-4BFF-948D-AD02249CAE66}">
      <dgm:prSet/>
      <dgm:spPr/>
      <dgm:t>
        <a:bodyPr/>
        <a:lstStyle/>
        <a:p>
          <a:endParaRPr lang="en-US"/>
        </a:p>
      </dgm:t>
    </dgm:pt>
    <dgm:pt modelId="{2496F219-B93A-45B0-878B-8E7A2DB8D304}">
      <dgm:prSet custT="1"/>
      <dgm:spPr/>
      <dgm:t>
        <a:bodyPr/>
        <a:lstStyle/>
        <a:p>
          <a:pPr algn="just"/>
          <a:r>
            <a:rPr lang="en-IN" sz="2000" dirty="0">
              <a:latin typeface="Century Schoolbook" pitchFamily="18" charset="0"/>
            </a:rPr>
            <a:t>Machine stitch along the folded edge. This is termed as three-layered counter seam.</a:t>
          </a:r>
        </a:p>
      </dgm:t>
    </dgm:pt>
    <dgm:pt modelId="{8DA60ECF-2EE3-44A3-B32D-43977ED538BE}" type="parTrans" cxnId="{C7E7B64C-1ADE-45E0-8994-F5AF0907CEFF}">
      <dgm:prSet/>
      <dgm:spPr/>
      <dgm:t>
        <a:bodyPr/>
        <a:lstStyle/>
        <a:p>
          <a:endParaRPr lang="en-US"/>
        </a:p>
      </dgm:t>
    </dgm:pt>
    <dgm:pt modelId="{65F725D6-164B-4EF6-B94E-38FCC38FA9C5}" type="sibTrans" cxnId="{C7E7B64C-1ADE-45E0-8994-F5AF0907CEFF}">
      <dgm:prSet/>
      <dgm:spPr/>
      <dgm:t>
        <a:bodyPr/>
        <a:lstStyle/>
        <a:p>
          <a:endParaRPr lang="en-US"/>
        </a:p>
      </dgm:t>
    </dgm:pt>
    <dgm:pt modelId="{4F11A51D-E8A1-1445-8086-15D077D79673}" type="pres">
      <dgm:prSet presAssocID="{714F58BD-4C53-4FC5-BECF-08E632B4865C}" presName="Name0" presStyleCnt="0">
        <dgm:presLayoutVars>
          <dgm:dir/>
          <dgm:resizeHandles val="exact"/>
        </dgm:presLayoutVars>
      </dgm:prSet>
      <dgm:spPr/>
    </dgm:pt>
    <dgm:pt modelId="{66A19736-40C6-9D4B-B445-B9C9BD109A68}" type="pres">
      <dgm:prSet presAssocID="{8D8E5E53-6AB8-4DC7-9B0E-2EB8D377DD4A}" presName="node" presStyleLbl="node1" presStyleIdx="0" presStyleCnt="3">
        <dgm:presLayoutVars>
          <dgm:bulletEnabled val="1"/>
        </dgm:presLayoutVars>
      </dgm:prSet>
      <dgm:spPr/>
    </dgm:pt>
    <dgm:pt modelId="{B589A80E-1169-A14E-AC98-2E277025098F}" type="pres">
      <dgm:prSet presAssocID="{83D545B6-1799-4161-915F-BBC64584E8C3}" presName="sibTrans" presStyleLbl="sibTrans1D1" presStyleIdx="0" presStyleCnt="2"/>
      <dgm:spPr/>
    </dgm:pt>
    <dgm:pt modelId="{4B59CDCD-DB64-0943-8E3C-F8F4692B166C}" type="pres">
      <dgm:prSet presAssocID="{83D545B6-1799-4161-915F-BBC64584E8C3}" presName="connectorText" presStyleLbl="sibTrans1D1" presStyleIdx="0" presStyleCnt="2"/>
      <dgm:spPr/>
    </dgm:pt>
    <dgm:pt modelId="{F29AE98A-E5AA-F347-B870-DAEF7250C0DF}" type="pres">
      <dgm:prSet presAssocID="{E6E5D66C-F4DE-43E3-BAB9-406207D82169}" presName="node" presStyleLbl="node1" presStyleIdx="1" presStyleCnt="3">
        <dgm:presLayoutVars>
          <dgm:bulletEnabled val="1"/>
        </dgm:presLayoutVars>
      </dgm:prSet>
      <dgm:spPr/>
    </dgm:pt>
    <dgm:pt modelId="{359080AC-13A9-EA46-AA3C-8FDDFDA7724B}" type="pres">
      <dgm:prSet presAssocID="{982D001B-5C85-483B-8D67-7139211F6C90}" presName="sibTrans" presStyleLbl="sibTrans1D1" presStyleIdx="1" presStyleCnt="2"/>
      <dgm:spPr/>
    </dgm:pt>
    <dgm:pt modelId="{1C3383AD-5DFD-4845-89A2-1BA3324DBDE0}" type="pres">
      <dgm:prSet presAssocID="{982D001B-5C85-483B-8D67-7139211F6C90}" presName="connectorText" presStyleLbl="sibTrans1D1" presStyleIdx="1" presStyleCnt="2"/>
      <dgm:spPr/>
    </dgm:pt>
    <dgm:pt modelId="{2AA5D957-6A47-E04D-9466-FD70D75F1E42}" type="pres">
      <dgm:prSet presAssocID="{2496F219-B93A-45B0-878B-8E7A2DB8D304}" presName="node" presStyleLbl="node1" presStyleIdx="2" presStyleCnt="3">
        <dgm:presLayoutVars>
          <dgm:bulletEnabled val="1"/>
        </dgm:presLayoutVars>
      </dgm:prSet>
      <dgm:spPr/>
    </dgm:pt>
  </dgm:ptLst>
  <dgm:cxnLst>
    <dgm:cxn modelId="{350F1E37-BEE4-6B48-85C8-23EFAF22ABD2}" type="presOf" srcId="{83D545B6-1799-4161-915F-BBC64584E8C3}" destId="{4B59CDCD-DB64-0943-8E3C-F8F4692B166C}" srcOrd="1" destOrd="0" presId="urn:microsoft.com/office/officeart/2005/8/layout/bProcess3"/>
    <dgm:cxn modelId="{C223A245-BA32-9B4D-B81B-766958953FB3}" type="presOf" srcId="{83D545B6-1799-4161-915F-BBC64584E8C3}" destId="{B589A80E-1169-A14E-AC98-2E277025098F}" srcOrd="0" destOrd="0" presId="urn:microsoft.com/office/officeart/2005/8/layout/bProcess3"/>
    <dgm:cxn modelId="{0E4AA267-6775-492D-9A46-7CFC5CDC31D0}" srcId="{714F58BD-4C53-4FC5-BECF-08E632B4865C}" destId="{8D8E5E53-6AB8-4DC7-9B0E-2EB8D377DD4A}" srcOrd="0" destOrd="0" parTransId="{EC92C03F-868D-493F-B01B-0CEAF6F82FF0}" sibTransId="{83D545B6-1799-4161-915F-BBC64584E8C3}"/>
    <dgm:cxn modelId="{C7E7B64C-1ADE-45E0-8994-F5AF0907CEFF}" srcId="{714F58BD-4C53-4FC5-BECF-08E632B4865C}" destId="{2496F219-B93A-45B0-878B-8E7A2DB8D304}" srcOrd="2" destOrd="0" parTransId="{8DA60ECF-2EE3-44A3-B32D-43977ED538BE}" sibTransId="{65F725D6-164B-4EF6-B94E-38FCC38FA9C5}"/>
    <dgm:cxn modelId="{50BBC953-5ED0-4BFF-948D-AD02249CAE66}" srcId="{714F58BD-4C53-4FC5-BECF-08E632B4865C}" destId="{E6E5D66C-F4DE-43E3-BAB9-406207D82169}" srcOrd="1" destOrd="0" parTransId="{45EE6EA0-7098-4B99-8273-C46314E9E0F6}" sibTransId="{982D001B-5C85-483B-8D67-7139211F6C90}"/>
    <dgm:cxn modelId="{DF53B674-98E4-9C4A-A613-236804FFDF6F}" type="presOf" srcId="{982D001B-5C85-483B-8D67-7139211F6C90}" destId="{359080AC-13A9-EA46-AA3C-8FDDFDA7724B}" srcOrd="0" destOrd="0" presId="urn:microsoft.com/office/officeart/2005/8/layout/bProcess3"/>
    <dgm:cxn modelId="{DF51A883-4A61-E343-BF6A-9CCEFA835F90}" type="presOf" srcId="{2496F219-B93A-45B0-878B-8E7A2DB8D304}" destId="{2AA5D957-6A47-E04D-9466-FD70D75F1E42}" srcOrd="0" destOrd="0" presId="urn:microsoft.com/office/officeart/2005/8/layout/bProcess3"/>
    <dgm:cxn modelId="{94CE40A4-1F00-5D4C-84DC-ABD88EB2CB61}" type="presOf" srcId="{E6E5D66C-F4DE-43E3-BAB9-406207D82169}" destId="{F29AE98A-E5AA-F347-B870-DAEF7250C0DF}" srcOrd="0" destOrd="0" presId="urn:microsoft.com/office/officeart/2005/8/layout/bProcess3"/>
    <dgm:cxn modelId="{4393FFBF-9664-2D48-AD4D-76BFF6914BBB}" type="presOf" srcId="{714F58BD-4C53-4FC5-BECF-08E632B4865C}" destId="{4F11A51D-E8A1-1445-8086-15D077D79673}" srcOrd="0" destOrd="0" presId="urn:microsoft.com/office/officeart/2005/8/layout/bProcess3"/>
    <dgm:cxn modelId="{11C331E8-2A6B-6A46-BBD2-9EFD7996BDD3}" type="presOf" srcId="{8D8E5E53-6AB8-4DC7-9B0E-2EB8D377DD4A}" destId="{66A19736-40C6-9D4B-B445-B9C9BD109A68}" srcOrd="0" destOrd="0" presId="urn:microsoft.com/office/officeart/2005/8/layout/bProcess3"/>
    <dgm:cxn modelId="{02149AF4-5B70-7E4C-BED6-8B1B6136EF3F}" type="presOf" srcId="{982D001B-5C85-483B-8D67-7139211F6C90}" destId="{1C3383AD-5DFD-4845-89A2-1BA3324DBDE0}" srcOrd="1" destOrd="0" presId="urn:microsoft.com/office/officeart/2005/8/layout/bProcess3"/>
    <dgm:cxn modelId="{0E41ED2F-EABA-EE49-9D8F-D258BA387EFF}" type="presParOf" srcId="{4F11A51D-E8A1-1445-8086-15D077D79673}" destId="{66A19736-40C6-9D4B-B445-B9C9BD109A68}" srcOrd="0" destOrd="0" presId="urn:microsoft.com/office/officeart/2005/8/layout/bProcess3"/>
    <dgm:cxn modelId="{7D5A4372-1D11-FA47-833F-521D0D5AD4B5}" type="presParOf" srcId="{4F11A51D-E8A1-1445-8086-15D077D79673}" destId="{B589A80E-1169-A14E-AC98-2E277025098F}" srcOrd="1" destOrd="0" presId="urn:microsoft.com/office/officeart/2005/8/layout/bProcess3"/>
    <dgm:cxn modelId="{FE082B6E-3717-1240-994E-41DAA86EF0B4}" type="presParOf" srcId="{B589A80E-1169-A14E-AC98-2E277025098F}" destId="{4B59CDCD-DB64-0943-8E3C-F8F4692B166C}" srcOrd="0" destOrd="0" presId="urn:microsoft.com/office/officeart/2005/8/layout/bProcess3"/>
    <dgm:cxn modelId="{6C1301DF-5E40-1D4E-8D6D-5CACAA1190EE}" type="presParOf" srcId="{4F11A51D-E8A1-1445-8086-15D077D79673}" destId="{F29AE98A-E5AA-F347-B870-DAEF7250C0DF}" srcOrd="2" destOrd="0" presId="urn:microsoft.com/office/officeart/2005/8/layout/bProcess3"/>
    <dgm:cxn modelId="{A11DDE38-DBFA-C946-8C1F-D6DD6EA9A568}" type="presParOf" srcId="{4F11A51D-E8A1-1445-8086-15D077D79673}" destId="{359080AC-13A9-EA46-AA3C-8FDDFDA7724B}" srcOrd="3" destOrd="0" presId="urn:microsoft.com/office/officeart/2005/8/layout/bProcess3"/>
    <dgm:cxn modelId="{A2DDA527-8C26-0B4E-94A6-1A32294D9EF6}" type="presParOf" srcId="{359080AC-13A9-EA46-AA3C-8FDDFDA7724B}" destId="{1C3383AD-5DFD-4845-89A2-1BA3324DBDE0}" srcOrd="0" destOrd="0" presId="urn:microsoft.com/office/officeart/2005/8/layout/bProcess3"/>
    <dgm:cxn modelId="{86973865-7AE4-4E4B-8DD0-1BBEC61AE040}" type="presParOf" srcId="{4F11A51D-E8A1-1445-8086-15D077D79673}" destId="{2AA5D957-6A47-E04D-9466-FD70D75F1E42}" srcOrd="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991CA37-E652-4F22-A3A3-5FC584B2040A}" type="doc">
      <dgm:prSet loTypeId="urn:microsoft.com/office/officeart/2005/8/layout/vList3#6" loCatId="list" qsTypeId="urn:microsoft.com/office/officeart/2005/8/quickstyle/simple4" qsCatId="simple" csTypeId="urn:microsoft.com/office/officeart/2005/8/colors/colorful4" csCatId="colorful" phldr="1"/>
      <dgm:spPr/>
    </dgm:pt>
    <dgm:pt modelId="{6576BC2C-DD10-4B2E-9968-73D7CF4BDA43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It is commonly used for rain wear.</a:t>
          </a:r>
          <a:endParaRPr lang="en-US" sz="2800" dirty="0">
            <a:latin typeface="Century Schoolbook" pitchFamily="18" charset="0"/>
          </a:endParaRPr>
        </a:p>
      </dgm:t>
    </dgm:pt>
    <dgm:pt modelId="{DA7A87C1-307D-427A-8FEB-90C03BE8E389}" type="parTrans" cxnId="{D8AB0763-16FE-426D-AB51-0E2FA841252D}">
      <dgm:prSet/>
      <dgm:spPr/>
      <dgm:t>
        <a:bodyPr/>
        <a:lstStyle/>
        <a:p>
          <a:endParaRPr lang="en-US"/>
        </a:p>
      </dgm:t>
    </dgm:pt>
    <dgm:pt modelId="{6346A84F-8371-42D2-BB69-4BCD209814B7}" type="sibTrans" cxnId="{D8AB0763-16FE-426D-AB51-0E2FA841252D}">
      <dgm:prSet/>
      <dgm:spPr/>
      <dgm:t>
        <a:bodyPr/>
        <a:lstStyle/>
        <a:p>
          <a:endParaRPr lang="en-US"/>
        </a:p>
      </dgm:t>
    </dgm:pt>
    <dgm:pt modelId="{A1A8D14B-F20D-47C0-A46F-210245E62601}">
      <dgm:prSet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It is suitable for edge stitching front facings on jackets and dresses.</a:t>
          </a:r>
        </a:p>
      </dgm:t>
    </dgm:pt>
    <dgm:pt modelId="{B4562F79-3FB7-4DA1-A11E-AC8C4D571431}" type="parTrans" cxnId="{FCFCC379-3E3A-4A0D-AFE0-51387C158379}">
      <dgm:prSet/>
      <dgm:spPr/>
      <dgm:t>
        <a:bodyPr/>
        <a:lstStyle/>
        <a:p>
          <a:endParaRPr lang="en-US"/>
        </a:p>
      </dgm:t>
    </dgm:pt>
    <dgm:pt modelId="{A312B0D0-7D8A-4B05-B574-AAAE1999A274}" type="sibTrans" cxnId="{FCFCC379-3E3A-4A0D-AFE0-51387C158379}">
      <dgm:prSet/>
      <dgm:spPr/>
      <dgm:t>
        <a:bodyPr/>
        <a:lstStyle/>
        <a:p>
          <a:endParaRPr lang="en-US"/>
        </a:p>
      </dgm:t>
    </dgm:pt>
    <dgm:pt modelId="{8BCEFCD0-B189-4E82-809A-62A36CC66B9F}">
      <dgm:prSet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It is applied on very transparent fabrics like net and chiffon, etc.</a:t>
          </a:r>
        </a:p>
      </dgm:t>
    </dgm:pt>
    <dgm:pt modelId="{5071382A-F5FF-4B50-BE4C-CD1EF790177A}" type="parTrans" cxnId="{B3EA30F1-9EB5-4FAC-97A1-EDA649AAC6A7}">
      <dgm:prSet/>
      <dgm:spPr/>
      <dgm:t>
        <a:bodyPr/>
        <a:lstStyle/>
        <a:p>
          <a:endParaRPr lang="en-US"/>
        </a:p>
      </dgm:t>
    </dgm:pt>
    <dgm:pt modelId="{8697AE5D-6E2C-468B-9F01-E0AC0FA4A99D}" type="sibTrans" cxnId="{B3EA30F1-9EB5-4FAC-97A1-EDA649AAC6A7}">
      <dgm:prSet/>
      <dgm:spPr/>
      <dgm:t>
        <a:bodyPr/>
        <a:lstStyle/>
        <a:p>
          <a:endParaRPr lang="en-US"/>
        </a:p>
      </dgm:t>
    </dgm:pt>
    <dgm:pt modelId="{038678FC-62D9-4DAD-920F-3110DC940A64}" type="pres">
      <dgm:prSet presAssocID="{F991CA37-E652-4F22-A3A3-5FC584B2040A}" presName="linearFlow" presStyleCnt="0">
        <dgm:presLayoutVars>
          <dgm:dir/>
          <dgm:resizeHandles val="exact"/>
        </dgm:presLayoutVars>
      </dgm:prSet>
      <dgm:spPr/>
    </dgm:pt>
    <dgm:pt modelId="{89C21C68-1797-4C93-BD1F-8137A7F48526}" type="pres">
      <dgm:prSet presAssocID="{6576BC2C-DD10-4B2E-9968-73D7CF4BDA43}" presName="composite" presStyleCnt="0"/>
      <dgm:spPr/>
    </dgm:pt>
    <dgm:pt modelId="{C841EC8C-930C-4C87-AB1C-A49E707B702C}" type="pres">
      <dgm:prSet presAssocID="{6576BC2C-DD10-4B2E-9968-73D7CF4BDA43}" presName="imgShp" presStyleLbl="fgImgPlace1" presStyleIdx="0" presStyleCnt="3"/>
      <dgm:spPr>
        <a:noFill/>
      </dgm:spPr>
    </dgm:pt>
    <dgm:pt modelId="{409EB250-1020-4633-90C7-6DFEB28E158D}" type="pres">
      <dgm:prSet presAssocID="{6576BC2C-DD10-4B2E-9968-73D7CF4BDA43}" presName="txShp" presStyleLbl="node1" presStyleIdx="0" presStyleCnt="3">
        <dgm:presLayoutVars>
          <dgm:bulletEnabled val="1"/>
        </dgm:presLayoutVars>
      </dgm:prSet>
      <dgm:spPr/>
    </dgm:pt>
    <dgm:pt modelId="{E95F8788-7E16-4445-A8E3-E197AF8FE282}" type="pres">
      <dgm:prSet presAssocID="{6346A84F-8371-42D2-BB69-4BCD209814B7}" presName="spacing" presStyleCnt="0"/>
      <dgm:spPr/>
    </dgm:pt>
    <dgm:pt modelId="{FB7AC3D6-25A4-49CD-9312-F09A98AC7B67}" type="pres">
      <dgm:prSet presAssocID="{A1A8D14B-F20D-47C0-A46F-210245E62601}" presName="composite" presStyleCnt="0"/>
      <dgm:spPr/>
    </dgm:pt>
    <dgm:pt modelId="{F68DACC8-F9F3-4AFA-8974-B31D22E220A1}" type="pres">
      <dgm:prSet presAssocID="{A1A8D14B-F20D-47C0-A46F-210245E62601}" presName="imgShp" presStyleLbl="fgImgPlace1" presStyleIdx="1" presStyleCnt="3"/>
      <dgm:spPr>
        <a:noFill/>
        <a:ln>
          <a:noFill/>
        </a:ln>
      </dgm:spPr>
    </dgm:pt>
    <dgm:pt modelId="{15AF4BD4-D5E8-45B7-9299-8E18CFD4C0BD}" type="pres">
      <dgm:prSet presAssocID="{A1A8D14B-F20D-47C0-A46F-210245E62601}" presName="txShp" presStyleLbl="node1" presStyleIdx="1" presStyleCnt="3">
        <dgm:presLayoutVars>
          <dgm:bulletEnabled val="1"/>
        </dgm:presLayoutVars>
      </dgm:prSet>
      <dgm:spPr/>
    </dgm:pt>
    <dgm:pt modelId="{9B02D45B-C072-4155-A980-826E5DDBE819}" type="pres">
      <dgm:prSet presAssocID="{A312B0D0-7D8A-4B05-B574-AAAE1999A274}" presName="spacing" presStyleCnt="0"/>
      <dgm:spPr/>
    </dgm:pt>
    <dgm:pt modelId="{70F796FE-9E04-4BD9-9C10-75CA69C6351D}" type="pres">
      <dgm:prSet presAssocID="{8BCEFCD0-B189-4E82-809A-62A36CC66B9F}" presName="composite" presStyleCnt="0"/>
      <dgm:spPr/>
    </dgm:pt>
    <dgm:pt modelId="{31909B77-4B86-4426-8240-F623E6A1FBB5}" type="pres">
      <dgm:prSet presAssocID="{8BCEFCD0-B189-4E82-809A-62A36CC66B9F}" presName="imgShp" presStyleLbl="fgImgPlace1" presStyleIdx="2" presStyleCnt="3"/>
      <dgm:spPr>
        <a:noFill/>
        <a:ln>
          <a:noFill/>
        </a:ln>
      </dgm:spPr>
    </dgm:pt>
    <dgm:pt modelId="{ADF641E4-83CD-443B-A903-4FDB892E8366}" type="pres">
      <dgm:prSet presAssocID="{8BCEFCD0-B189-4E82-809A-62A36CC66B9F}" presName="txShp" presStyleLbl="node1" presStyleIdx="2" presStyleCnt="3">
        <dgm:presLayoutVars>
          <dgm:bulletEnabled val="1"/>
        </dgm:presLayoutVars>
      </dgm:prSet>
      <dgm:spPr/>
    </dgm:pt>
  </dgm:ptLst>
  <dgm:cxnLst>
    <dgm:cxn modelId="{D8AB0763-16FE-426D-AB51-0E2FA841252D}" srcId="{F991CA37-E652-4F22-A3A3-5FC584B2040A}" destId="{6576BC2C-DD10-4B2E-9968-73D7CF4BDA43}" srcOrd="0" destOrd="0" parTransId="{DA7A87C1-307D-427A-8FEB-90C03BE8E389}" sibTransId="{6346A84F-8371-42D2-BB69-4BCD209814B7}"/>
    <dgm:cxn modelId="{BAC13476-C51A-4B7D-AC9A-4C814F182C80}" type="presOf" srcId="{6576BC2C-DD10-4B2E-9968-73D7CF4BDA43}" destId="{409EB250-1020-4633-90C7-6DFEB28E158D}" srcOrd="0" destOrd="0" presId="urn:microsoft.com/office/officeart/2005/8/layout/vList3#6"/>
    <dgm:cxn modelId="{FCFCC379-3E3A-4A0D-AFE0-51387C158379}" srcId="{F991CA37-E652-4F22-A3A3-5FC584B2040A}" destId="{A1A8D14B-F20D-47C0-A46F-210245E62601}" srcOrd="1" destOrd="0" parTransId="{B4562F79-3FB7-4DA1-A11E-AC8C4D571431}" sibTransId="{A312B0D0-7D8A-4B05-B574-AAAE1999A274}"/>
    <dgm:cxn modelId="{E126BA84-A5FE-4C57-9779-3C4662024C04}" type="presOf" srcId="{F991CA37-E652-4F22-A3A3-5FC584B2040A}" destId="{038678FC-62D9-4DAD-920F-3110DC940A64}" srcOrd="0" destOrd="0" presId="urn:microsoft.com/office/officeart/2005/8/layout/vList3#6"/>
    <dgm:cxn modelId="{BC5A0986-6370-4BF3-99F7-94DA7BD0AC51}" type="presOf" srcId="{8BCEFCD0-B189-4E82-809A-62A36CC66B9F}" destId="{ADF641E4-83CD-443B-A903-4FDB892E8366}" srcOrd="0" destOrd="0" presId="urn:microsoft.com/office/officeart/2005/8/layout/vList3#6"/>
    <dgm:cxn modelId="{90627F9F-A7E0-4226-9888-CBC8F6035BF4}" type="presOf" srcId="{A1A8D14B-F20D-47C0-A46F-210245E62601}" destId="{15AF4BD4-D5E8-45B7-9299-8E18CFD4C0BD}" srcOrd="0" destOrd="0" presId="urn:microsoft.com/office/officeart/2005/8/layout/vList3#6"/>
    <dgm:cxn modelId="{B3EA30F1-9EB5-4FAC-97A1-EDA649AAC6A7}" srcId="{F991CA37-E652-4F22-A3A3-5FC584B2040A}" destId="{8BCEFCD0-B189-4E82-809A-62A36CC66B9F}" srcOrd="2" destOrd="0" parTransId="{5071382A-F5FF-4B50-BE4C-CD1EF790177A}" sibTransId="{8697AE5D-6E2C-468B-9F01-E0AC0FA4A99D}"/>
    <dgm:cxn modelId="{D2AABF75-25A3-4E08-98FC-75BD9EF60E5D}" type="presParOf" srcId="{038678FC-62D9-4DAD-920F-3110DC940A64}" destId="{89C21C68-1797-4C93-BD1F-8137A7F48526}" srcOrd="0" destOrd="0" presId="urn:microsoft.com/office/officeart/2005/8/layout/vList3#6"/>
    <dgm:cxn modelId="{6844B70A-A811-4D52-AD1B-024A567A587A}" type="presParOf" srcId="{89C21C68-1797-4C93-BD1F-8137A7F48526}" destId="{C841EC8C-930C-4C87-AB1C-A49E707B702C}" srcOrd="0" destOrd="0" presId="urn:microsoft.com/office/officeart/2005/8/layout/vList3#6"/>
    <dgm:cxn modelId="{FCFA5D83-C171-4D68-B690-252CAED00A0D}" type="presParOf" srcId="{89C21C68-1797-4C93-BD1F-8137A7F48526}" destId="{409EB250-1020-4633-90C7-6DFEB28E158D}" srcOrd="1" destOrd="0" presId="urn:microsoft.com/office/officeart/2005/8/layout/vList3#6"/>
    <dgm:cxn modelId="{1BD7DF03-990B-4666-9B3E-6D6E23D44360}" type="presParOf" srcId="{038678FC-62D9-4DAD-920F-3110DC940A64}" destId="{E95F8788-7E16-4445-A8E3-E197AF8FE282}" srcOrd="1" destOrd="0" presId="urn:microsoft.com/office/officeart/2005/8/layout/vList3#6"/>
    <dgm:cxn modelId="{D955523B-5166-4A83-B0BC-81F35CF221A6}" type="presParOf" srcId="{038678FC-62D9-4DAD-920F-3110DC940A64}" destId="{FB7AC3D6-25A4-49CD-9312-F09A98AC7B67}" srcOrd="2" destOrd="0" presId="urn:microsoft.com/office/officeart/2005/8/layout/vList3#6"/>
    <dgm:cxn modelId="{23B708D1-3C9D-4D75-8B3E-16FC36F2E430}" type="presParOf" srcId="{FB7AC3D6-25A4-49CD-9312-F09A98AC7B67}" destId="{F68DACC8-F9F3-4AFA-8974-B31D22E220A1}" srcOrd="0" destOrd="0" presId="urn:microsoft.com/office/officeart/2005/8/layout/vList3#6"/>
    <dgm:cxn modelId="{D38FDEE7-0A4A-4521-834A-2A9B61A9EA15}" type="presParOf" srcId="{FB7AC3D6-25A4-49CD-9312-F09A98AC7B67}" destId="{15AF4BD4-D5E8-45B7-9299-8E18CFD4C0BD}" srcOrd="1" destOrd="0" presId="urn:microsoft.com/office/officeart/2005/8/layout/vList3#6"/>
    <dgm:cxn modelId="{A1273DCA-77F8-4F7D-8A91-DA42E6B3547C}" type="presParOf" srcId="{038678FC-62D9-4DAD-920F-3110DC940A64}" destId="{9B02D45B-C072-4155-A980-826E5DDBE819}" srcOrd="3" destOrd="0" presId="urn:microsoft.com/office/officeart/2005/8/layout/vList3#6"/>
    <dgm:cxn modelId="{A0A18E06-46AD-4C4B-84AD-0101B5FE7ECF}" type="presParOf" srcId="{038678FC-62D9-4DAD-920F-3110DC940A64}" destId="{70F796FE-9E04-4BD9-9C10-75CA69C6351D}" srcOrd="4" destOrd="0" presId="urn:microsoft.com/office/officeart/2005/8/layout/vList3#6"/>
    <dgm:cxn modelId="{2BDCEA5F-C603-4847-9188-7D0B9B9F63A9}" type="presParOf" srcId="{70F796FE-9E04-4BD9-9C10-75CA69C6351D}" destId="{31909B77-4B86-4426-8240-F623E6A1FBB5}" srcOrd="0" destOrd="0" presId="urn:microsoft.com/office/officeart/2005/8/layout/vList3#6"/>
    <dgm:cxn modelId="{5C2365D8-D98A-4596-8427-A787A3C5B104}" type="presParOf" srcId="{70F796FE-9E04-4BD9-9C10-75CA69C6351D}" destId="{ADF641E4-83CD-443B-A903-4FDB892E8366}" srcOrd="1" destOrd="0" presId="urn:microsoft.com/office/officeart/2005/8/layout/vList3#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F2AE0F3-E8BC-40F7-843E-6FCC6C285BEE}" type="doc">
      <dgm:prSet loTypeId="urn:microsoft.com/office/officeart/2005/8/layout/process5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157D502-740B-42C4-AC80-51288269AF41}">
      <dgm:prSet phldrT="[Text]"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placed 2 pieces of fabric together with wrong sides facing</a:t>
          </a:r>
          <a:endParaRPr lang="en-US" sz="2000" dirty="0">
            <a:latin typeface="Century Schoolbook" pitchFamily="18" charset="0"/>
          </a:endParaRPr>
        </a:p>
      </dgm:t>
    </dgm:pt>
    <dgm:pt modelId="{00D92A3A-A9BB-4DD7-B967-172F482DF850}" type="parTrans" cxnId="{E5BD70C9-8A24-474C-8E63-443D3ADA9636}">
      <dgm:prSet/>
      <dgm:spPr/>
      <dgm:t>
        <a:bodyPr/>
        <a:lstStyle/>
        <a:p>
          <a:endParaRPr lang="en-US"/>
        </a:p>
      </dgm:t>
    </dgm:pt>
    <dgm:pt modelId="{043342D8-783A-4F15-B3C2-0519E28B635B}" type="sibTrans" cxnId="{E5BD70C9-8A24-474C-8E63-443D3ADA9636}">
      <dgm:prSet/>
      <dgm:spPr/>
      <dgm:t>
        <a:bodyPr/>
        <a:lstStyle/>
        <a:p>
          <a:endParaRPr lang="en-US"/>
        </a:p>
      </dgm:t>
    </dgm:pt>
    <dgm:pt modelId="{17D409C3-6B57-4E80-8249-C1F647AE7F23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Work a row of stitching 3mm</a:t>
          </a:r>
        </a:p>
      </dgm:t>
    </dgm:pt>
    <dgm:pt modelId="{ABC47D59-E037-4A3D-8E50-649FBE74E8A3}" type="parTrans" cxnId="{8F3AE706-96C9-4F5F-A151-94B28C080D89}">
      <dgm:prSet/>
      <dgm:spPr/>
      <dgm:t>
        <a:bodyPr/>
        <a:lstStyle/>
        <a:p>
          <a:endParaRPr lang="en-US"/>
        </a:p>
      </dgm:t>
    </dgm:pt>
    <dgm:pt modelId="{9D01B7B5-1D1D-474D-A807-200A7D0D660F}" type="sibTrans" cxnId="{8F3AE706-96C9-4F5F-A151-94B28C080D89}">
      <dgm:prSet/>
      <dgm:spPr/>
      <dgm:t>
        <a:bodyPr/>
        <a:lstStyle/>
        <a:p>
          <a:endParaRPr lang="en-US"/>
        </a:p>
      </dgm:t>
    </dgm:pt>
    <dgm:pt modelId="{A8F662DD-F92F-4042-BA43-21ECF7017E4A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Press the seam and turn it</a:t>
          </a:r>
        </a:p>
      </dgm:t>
    </dgm:pt>
    <dgm:pt modelId="{9A958C52-A402-4FCB-9F42-230D8FBEFDF1}" type="parTrans" cxnId="{5020BA7F-3360-4EB8-B266-869818DB7BB3}">
      <dgm:prSet/>
      <dgm:spPr/>
      <dgm:t>
        <a:bodyPr/>
        <a:lstStyle/>
        <a:p>
          <a:endParaRPr lang="en-US"/>
        </a:p>
      </dgm:t>
    </dgm:pt>
    <dgm:pt modelId="{E295D301-5489-4676-AB45-B17B99448E34}" type="sibTrans" cxnId="{5020BA7F-3360-4EB8-B266-869818DB7BB3}">
      <dgm:prSet/>
      <dgm:spPr/>
      <dgm:t>
        <a:bodyPr/>
        <a:lstStyle/>
        <a:p>
          <a:endParaRPr lang="en-US"/>
        </a:p>
      </dgm:t>
    </dgm:pt>
    <dgm:pt modelId="{41B42FD4-C70C-46CC-A82A-3419717AC6FB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Crease the first row of stitching so that it is directly on the edge</a:t>
          </a:r>
        </a:p>
      </dgm:t>
    </dgm:pt>
    <dgm:pt modelId="{6D910ABD-91AF-4D4E-A58C-F4CF287B8375}" type="parTrans" cxnId="{88C03EC7-8759-42F0-AF9E-77301176B5A1}">
      <dgm:prSet/>
      <dgm:spPr/>
      <dgm:t>
        <a:bodyPr/>
        <a:lstStyle/>
        <a:p>
          <a:endParaRPr lang="en-US"/>
        </a:p>
      </dgm:t>
    </dgm:pt>
    <dgm:pt modelId="{A5388219-12C2-4C53-8E37-B81179F10202}" type="sibTrans" cxnId="{88C03EC7-8759-42F0-AF9E-77301176B5A1}">
      <dgm:prSet/>
      <dgm:spPr/>
      <dgm:t>
        <a:bodyPr/>
        <a:lstStyle/>
        <a:p>
          <a:endParaRPr lang="en-US"/>
        </a:p>
      </dgm:t>
    </dgm:pt>
    <dgm:pt modelId="{CF767712-1115-4C76-9772-D7A07BF79798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Tack and stitch along the seam line about 3mm from the fold.</a:t>
          </a:r>
        </a:p>
      </dgm:t>
    </dgm:pt>
    <dgm:pt modelId="{782D2429-167E-48ED-B318-39584DDA73A0}" type="parTrans" cxnId="{F8AEF2EF-E362-46A1-B2F8-18386D4619BE}">
      <dgm:prSet/>
      <dgm:spPr/>
      <dgm:t>
        <a:bodyPr/>
        <a:lstStyle/>
        <a:p>
          <a:endParaRPr lang="en-US"/>
        </a:p>
      </dgm:t>
    </dgm:pt>
    <dgm:pt modelId="{D3194ACE-2A26-478C-AACA-8113ACC0B14A}" type="sibTrans" cxnId="{F8AEF2EF-E362-46A1-B2F8-18386D4619BE}">
      <dgm:prSet/>
      <dgm:spPr/>
      <dgm:t>
        <a:bodyPr/>
        <a:lstStyle/>
        <a:p>
          <a:endParaRPr lang="en-US"/>
        </a:p>
      </dgm:t>
    </dgm:pt>
    <dgm:pt modelId="{20A8E7EF-604C-5142-958B-C9D965044867}" type="pres">
      <dgm:prSet presAssocID="{AF2AE0F3-E8BC-40F7-843E-6FCC6C285BEE}" presName="diagram" presStyleCnt="0">
        <dgm:presLayoutVars>
          <dgm:dir/>
          <dgm:resizeHandles val="exact"/>
        </dgm:presLayoutVars>
      </dgm:prSet>
      <dgm:spPr/>
    </dgm:pt>
    <dgm:pt modelId="{28450B3E-932F-1A47-A67C-D224BA6D13FE}" type="pres">
      <dgm:prSet presAssocID="{D157D502-740B-42C4-AC80-51288269AF41}" presName="node" presStyleLbl="node1" presStyleIdx="0" presStyleCnt="5">
        <dgm:presLayoutVars>
          <dgm:bulletEnabled val="1"/>
        </dgm:presLayoutVars>
      </dgm:prSet>
      <dgm:spPr/>
    </dgm:pt>
    <dgm:pt modelId="{EE202B0D-7F6F-E245-A46F-B3F752804380}" type="pres">
      <dgm:prSet presAssocID="{043342D8-783A-4F15-B3C2-0519E28B635B}" presName="sibTrans" presStyleLbl="sibTrans2D1" presStyleIdx="0" presStyleCnt="4"/>
      <dgm:spPr/>
    </dgm:pt>
    <dgm:pt modelId="{049A1072-1BC2-D041-880C-F35DE970E4C1}" type="pres">
      <dgm:prSet presAssocID="{043342D8-783A-4F15-B3C2-0519E28B635B}" presName="connectorText" presStyleLbl="sibTrans2D1" presStyleIdx="0" presStyleCnt="4"/>
      <dgm:spPr/>
    </dgm:pt>
    <dgm:pt modelId="{FAEE1AE8-551A-6A41-9A99-ACD58393F618}" type="pres">
      <dgm:prSet presAssocID="{17D409C3-6B57-4E80-8249-C1F647AE7F23}" presName="node" presStyleLbl="node1" presStyleIdx="1" presStyleCnt="5">
        <dgm:presLayoutVars>
          <dgm:bulletEnabled val="1"/>
        </dgm:presLayoutVars>
      </dgm:prSet>
      <dgm:spPr/>
    </dgm:pt>
    <dgm:pt modelId="{1D106A83-5EE2-1946-81E6-CED1E4F25CE3}" type="pres">
      <dgm:prSet presAssocID="{9D01B7B5-1D1D-474D-A807-200A7D0D660F}" presName="sibTrans" presStyleLbl="sibTrans2D1" presStyleIdx="1" presStyleCnt="4"/>
      <dgm:spPr/>
    </dgm:pt>
    <dgm:pt modelId="{C6E72C8B-5701-6C41-ADF8-C3A3118A845C}" type="pres">
      <dgm:prSet presAssocID="{9D01B7B5-1D1D-474D-A807-200A7D0D660F}" presName="connectorText" presStyleLbl="sibTrans2D1" presStyleIdx="1" presStyleCnt="4"/>
      <dgm:spPr/>
    </dgm:pt>
    <dgm:pt modelId="{5163499C-BA79-3B46-A232-3A7BC2FF15CC}" type="pres">
      <dgm:prSet presAssocID="{A8F662DD-F92F-4042-BA43-21ECF7017E4A}" presName="node" presStyleLbl="node1" presStyleIdx="2" presStyleCnt="5">
        <dgm:presLayoutVars>
          <dgm:bulletEnabled val="1"/>
        </dgm:presLayoutVars>
      </dgm:prSet>
      <dgm:spPr/>
    </dgm:pt>
    <dgm:pt modelId="{E25126C8-6556-9449-8E34-FB0B0E9E9D55}" type="pres">
      <dgm:prSet presAssocID="{E295D301-5489-4676-AB45-B17B99448E34}" presName="sibTrans" presStyleLbl="sibTrans2D1" presStyleIdx="2" presStyleCnt="4"/>
      <dgm:spPr/>
    </dgm:pt>
    <dgm:pt modelId="{1B635E4F-D0DC-BA42-B978-B155C807AFD9}" type="pres">
      <dgm:prSet presAssocID="{E295D301-5489-4676-AB45-B17B99448E34}" presName="connectorText" presStyleLbl="sibTrans2D1" presStyleIdx="2" presStyleCnt="4"/>
      <dgm:spPr/>
    </dgm:pt>
    <dgm:pt modelId="{AC5D6C50-D5CA-B149-A294-C9933150F1FC}" type="pres">
      <dgm:prSet presAssocID="{41B42FD4-C70C-46CC-A82A-3419717AC6FB}" presName="node" presStyleLbl="node1" presStyleIdx="3" presStyleCnt="5">
        <dgm:presLayoutVars>
          <dgm:bulletEnabled val="1"/>
        </dgm:presLayoutVars>
      </dgm:prSet>
      <dgm:spPr/>
    </dgm:pt>
    <dgm:pt modelId="{F4DB9BEB-3C43-DF41-A1D3-1244D9A1DA83}" type="pres">
      <dgm:prSet presAssocID="{A5388219-12C2-4C53-8E37-B81179F10202}" presName="sibTrans" presStyleLbl="sibTrans2D1" presStyleIdx="3" presStyleCnt="4"/>
      <dgm:spPr/>
    </dgm:pt>
    <dgm:pt modelId="{AF910E3A-383C-864E-84A0-AEEAFBCE920F}" type="pres">
      <dgm:prSet presAssocID="{A5388219-12C2-4C53-8E37-B81179F10202}" presName="connectorText" presStyleLbl="sibTrans2D1" presStyleIdx="3" presStyleCnt="4"/>
      <dgm:spPr/>
    </dgm:pt>
    <dgm:pt modelId="{B1941DC9-E672-8241-8509-5B3EBAAE4244}" type="pres">
      <dgm:prSet presAssocID="{CF767712-1115-4C76-9772-D7A07BF79798}" presName="node" presStyleLbl="node1" presStyleIdx="4" presStyleCnt="5">
        <dgm:presLayoutVars>
          <dgm:bulletEnabled val="1"/>
        </dgm:presLayoutVars>
      </dgm:prSet>
      <dgm:spPr/>
    </dgm:pt>
  </dgm:ptLst>
  <dgm:cxnLst>
    <dgm:cxn modelId="{E9D75C05-7743-9E46-BFAF-B416F232DD6A}" type="presOf" srcId="{CF767712-1115-4C76-9772-D7A07BF79798}" destId="{B1941DC9-E672-8241-8509-5B3EBAAE4244}" srcOrd="0" destOrd="0" presId="urn:microsoft.com/office/officeart/2005/8/layout/process5"/>
    <dgm:cxn modelId="{8F3AE706-96C9-4F5F-A151-94B28C080D89}" srcId="{AF2AE0F3-E8BC-40F7-843E-6FCC6C285BEE}" destId="{17D409C3-6B57-4E80-8249-C1F647AE7F23}" srcOrd="1" destOrd="0" parTransId="{ABC47D59-E037-4A3D-8E50-649FBE74E8A3}" sibTransId="{9D01B7B5-1D1D-474D-A807-200A7D0D660F}"/>
    <dgm:cxn modelId="{A5968C31-A705-CF4F-B33E-B7AC8D4A8100}" type="presOf" srcId="{E295D301-5489-4676-AB45-B17B99448E34}" destId="{1B635E4F-D0DC-BA42-B978-B155C807AFD9}" srcOrd="1" destOrd="0" presId="urn:microsoft.com/office/officeart/2005/8/layout/process5"/>
    <dgm:cxn modelId="{B4BAD462-D305-754D-8683-85AB93A61FEC}" type="presOf" srcId="{41B42FD4-C70C-46CC-A82A-3419717AC6FB}" destId="{AC5D6C50-D5CA-B149-A294-C9933150F1FC}" srcOrd="0" destOrd="0" presId="urn:microsoft.com/office/officeart/2005/8/layout/process5"/>
    <dgm:cxn modelId="{5B963746-8909-B94C-A47A-BA10E719BA07}" type="presOf" srcId="{A5388219-12C2-4C53-8E37-B81179F10202}" destId="{AF910E3A-383C-864E-84A0-AEEAFBCE920F}" srcOrd="1" destOrd="0" presId="urn:microsoft.com/office/officeart/2005/8/layout/process5"/>
    <dgm:cxn modelId="{71109A4D-0100-DE44-AAB4-CE417F5E8F22}" type="presOf" srcId="{A5388219-12C2-4C53-8E37-B81179F10202}" destId="{F4DB9BEB-3C43-DF41-A1D3-1244D9A1DA83}" srcOrd="0" destOrd="0" presId="urn:microsoft.com/office/officeart/2005/8/layout/process5"/>
    <dgm:cxn modelId="{5E0E7779-6D83-8D4F-97AE-1C95C7F6610A}" type="presOf" srcId="{17D409C3-6B57-4E80-8249-C1F647AE7F23}" destId="{FAEE1AE8-551A-6A41-9A99-ACD58393F618}" srcOrd="0" destOrd="0" presId="urn:microsoft.com/office/officeart/2005/8/layout/process5"/>
    <dgm:cxn modelId="{5020BA7F-3360-4EB8-B266-869818DB7BB3}" srcId="{AF2AE0F3-E8BC-40F7-843E-6FCC6C285BEE}" destId="{A8F662DD-F92F-4042-BA43-21ECF7017E4A}" srcOrd="2" destOrd="0" parTransId="{9A958C52-A402-4FCB-9F42-230D8FBEFDF1}" sibTransId="{E295D301-5489-4676-AB45-B17B99448E34}"/>
    <dgm:cxn modelId="{C1DBA082-CCBF-8D40-AD90-3F263DEFA67B}" type="presOf" srcId="{9D01B7B5-1D1D-474D-A807-200A7D0D660F}" destId="{C6E72C8B-5701-6C41-ADF8-C3A3118A845C}" srcOrd="1" destOrd="0" presId="urn:microsoft.com/office/officeart/2005/8/layout/process5"/>
    <dgm:cxn modelId="{01C5EF8F-42EC-BA48-A15B-71D2B0140FF1}" type="presOf" srcId="{A8F662DD-F92F-4042-BA43-21ECF7017E4A}" destId="{5163499C-BA79-3B46-A232-3A7BC2FF15CC}" srcOrd="0" destOrd="0" presId="urn:microsoft.com/office/officeart/2005/8/layout/process5"/>
    <dgm:cxn modelId="{6CC9B79D-D347-374F-9668-35B144B95820}" type="presOf" srcId="{D157D502-740B-42C4-AC80-51288269AF41}" destId="{28450B3E-932F-1A47-A67C-D224BA6D13FE}" srcOrd="0" destOrd="0" presId="urn:microsoft.com/office/officeart/2005/8/layout/process5"/>
    <dgm:cxn modelId="{C8E859AE-A752-C74C-A031-70910A3C237D}" type="presOf" srcId="{E295D301-5489-4676-AB45-B17B99448E34}" destId="{E25126C8-6556-9449-8E34-FB0B0E9E9D55}" srcOrd="0" destOrd="0" presId="urn:microsoft.com/office/officeart/2005/8/layout/process5"/>
    <dgm:cxn modelId="{88C03EC7-8759-42F0-AF9E-77301176B5A1}" srcId="{AF2AE0F3-E8BC-40F7-843E-6FCC6C285BEE}" destId="{41B42FD4-C70C-46CC-A82A-3419717AC6FB}" srcOrd="3" destOrd="0" parTransId="{6D910ABD-91AF-4D4E-A58C-F4CF287B8375}" sibTransId="{A5388219-12C2-4C53-8E37-B81179F10202}"/>
    <dgm:cxn modelId="{E5BD70C9-8A24-474C-8E63-443D3ADA9636}" srcId="{AF2AE0F3-E8BC-40F7-843E-6FCC6C285BEE}" destId="{D157D502-740B-42C4-AC80-51288269AF41}" srcOrd="0" destOrd="0" parTransId="{00D92A3A-A9BB-4DD7-B967-172F482DF850}" sibTransId="{043342D8-783A-4F15-B3C2-0519E28B635B}"/>
    <dgm:cxn modelId="{7BD944E1-5846-E941-936A-448DAA1A21E7}" type="presOf" srcId="{043342D8-783A-4F15-B3C2-0519E28B635B}" destId="{EE202B0D-7F6F-E245-A46F-B3F752804380}" srcOrd="0" destOrd="0" presId="urn:microsoft.com/office/officeart/2005/8/layout/process5"/>
    <dgm:cxn modelId="{370226E2-6426-A942-8AFF-FB76E0A8B9EF}" type="presOf" srcId="{AF2AE0F3-E8BC-40F7-843E-6FCC6C285BEE}" destId="{20A8E7EF-604C-5142-958B-C9D965044867}" srcOrd="0" destOrd="0" presId="urn:microsoft.com/office/officeart/2005/8/layout/process5"/>
    <dgm:cxn modelId="{6085E8E5-8311-4C49-9660-6FCAAB93CF73}" type="presOf" srcId="{043342D8-783A-4F15-B3C2-0519E28B635B}" destId="{049A1072-1BC2-D041-880C-F35DE970E4C1}" srcOrd="1" destOrd="0" presId="urn:microsoft.com/office/officeart/2005/8/layout/process5"/>
    <dgm:cxn modelId="{F8AEF2EF-E362-46A1-B2F8-18386D4619BE}" srcId="{AF2AE0F3-E8BC-40F7-843E-6FCC6C285BEE}" destId="{CF767712-1115-4C76-9772-D7A07BF79798}" srcOrd="4" destOrd="0" parTransId="{782D2429-167E-48ED-B318-39584DDA73A0}" sibTransId="{D3194ACE-2A26-478C-AACA-8113ACC0B14A}"/>
    <dgm:cxn modelId="{AB7783F8-1011-3248-A8B2-38AF277D7FD4}" type="presOf" srcId="{9D01B7B5-1D1D-474D-A807-200A7D0D660F}" destId="{1D106A83-5EE2-1946-81E6-CED1E4F25CE3}" srcOrd="0" destOrd="0" presId="urn:microsoft.com/office/officeart/2005/8/layout/process5"/>
    <dgm:cxn modelId="{C07862E8-FD06-A849-9E3B-BD6643D966AD}" type="presParOf" srcId="{20A8E7EF-604C-5142-958B-C9D965044867}" destId="{28450B3E-932F-1A47-A67C-D224BA6D13FE}" srcOrd="0" destOrd="0" presId="urn:microsoft.com/office/officeart/2005/8/layout/process5"/>
    <dgm:cxn modelId="{E130F35A-A7C1-494F-8122-ACECFB70AE40}" type="presParOf" srcId="{20A8E7EF-604C-5142-958B-C9D965044867}" destId="{EE202B0D-7F6F-E245-A46F-B3F752804380}" srcOrd="1" destOrd="0" presId="urn:microsoft.com/office/officeart/2005/8/layout/process5"/>
    <dgm:cxn modelId="{236F3C75-B67C-7F4E-AF4D-E179D501DD05}" type="presParOf" srcId="{EE202B0D-7F6F-E245-A46F-B3F752804380}" destId="{049A1072-1BC2-D041-880C-F35DE970E4C1}" srcOrd="0" destOrd="0" presId="urn:microsoft.com/office/officeart/2005/8/layout/process5"/>
    <dgm:cxn modelId="{9CCE7972-0E0D-E94F-9DBD-BB9D3B28E79D}" type="presParOf" srcId="{20A8E7EF-604C-5142-958B-C9D965044867}" destId="{FAEE1AE8-551A-6A41-9A99-ACD58393F618}" srcOrd="2" destOrd="0" presId="urn:microsoft.com/office/officeart/2005/8/layout/process5"/>
    <dgm:cxn modelId="{2F17C9BF-B0A2-5C41-81D2-80D2F16E0E54}" type="presParOf" srcId="{20A8E7EF-604C-5142-958B-C9D965044867}" destId="{1D106A83-5EE2-1946-81E6-CED1E4F25CE3}" srcOrd="3" destOrd="0" presId="urn:microsoft.com/office/officeart/2005/8/layout/process5"/>
    <dgm:cxn modelId="{CBA41389-1313-C645-8386-72C5E84F5CF5}" type="presParOf" srcId="{1D106A83-5EE2-1946-81E6-CED1E4F25CE3}" destId="{C6E72C8B-5701-6C41-ADF8-C3A3118A845C}" srcOrd="0" destOrd="0" presId="urn:microsoft.com/office/officeart/2005/8/layout/process5"/>
    <dgm:cxn modelId="{A71C5F26-1F31-5348-9726-7847E50A01E2}" type="presParOf" srcId="{20A8E7EF-604C-5142-958B-C9D965044867}" destId="{5163499C-BA79-3B46-A232-3A7BC2FF15CC}" srcOrd="4" destOrd="0" presId="urn:microsoft.com/office/officeart/2005/8/layout/process5"/>
    <dgm:cxn modelId="{67BFF117-AB32-F140-8993-5356F09E5759}" type="presParOf" srcId="{20A8E7EF-604C-5142-958B-C9D965044867}" destId="{E25126C8-6556-9449-8E34-FB0B0E9E9D55}" srcOrd="5" destOrd="0" presId="urn:microsoft.com/office/officeart/2005/8/layout/process5"/>
    <dgm:cxn modelId="{B3E7A86B-B8C0-3F4F-9023-7DC8D17D7606}" type="presParOf" srcId="{E25126C8-6556-9449-8E34-FB0B0E9E9D55}" destId="{1B635E4F-D0DC-BA42-B978-B155C807AFD9}" srcOrd="0" destOrd="0" presId="urn:microsoft.com/office/officeart/2005/8/layout/process5"/>
    <dgm:cxn modelId="{C2988797-B49F-9D45-9D67-C726BAFA7393}" type="presParOf" srcId="{20A8E7EF-604C-5142-958B-C9D965044867}" destId="{AC5D6C50-D5CA-B149-A294-C9933150F1FC}" srcOrd="6" destOrd="0" presId="urn:microsoft.com/office/officeart/2005/8/layout/process5"/>
    <dgm:cxn modelId="{0182F2B2-6D90-0F4C-A622-5ADFF05D472A}" type="presParOf" srcId="{20A8E7EF-604C-5142-958B-C9D965044867}" destId="{F4DB9BEB-3C43-DF41-A1D3-1244D9A1DA83}" srcOrd="7" destOrd="0" presId="urn:microsoft.com/office/officeart/2005/8/layout/process5"/>
    <dgm:cxn modelId="{3752CCA8-298B-3648-AA74-681B18E4B3B4}" type="presParOf" srcId="{F4DB9BEB-3C43-DF41-A1D3-1244D9A1DA83}" destId="{AF910E3A-383C-864E-84A0-AEEAFBCE920F}" srcOrd="0" destOrd="0" presId="urn:microsoft.com/office/officeart/2005/8/layout/process5"/>
    <dgm:cxn modelId="{016AFF0B-2326-0744-BF50-690A55A9F04B}" type="presParOf" srcId="{20A8E7EF-604C-5142-958B-C9D965044867}" destId="{B1941DC9-E672-8241-8509-5B3EBAAE424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91CA37-E652-4F22-A3A3-5FC584B2040A}" type="doc">
      <dgm:prSet loTypeId="urn:microsoft.com/office/officeart/2005/8/layout/vList3#1" loCatId="list" qsTypeId="urn:microsoft.com/office/officeart/2005/8/quickstyle/simple4" qsCatId="simple" csTypeId="urn:microsoft.com/office/officeart/2005/8/colors/colorful4" csCatId="colorful" phldr="1"/>
      <dgm:spPr/>
    </dgm:pt>
    <dgm:pt modelId="{6576BC2C-DD10-4B2E-9968-73D7CF4BDA43}">
      <dgm:prSet phldrT="[Text]"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It is used on all types of fabrics except on very transparent fabrics.</a:t>
          </a:r>
          <a:endParaRPr lang="en-US" sz="2400" dirty="0">
            <a:latin typeface="Century Schoolbook" pitchFamily="18" charset="0"/>
          </a:endParaRPr>
        </a:p>
      </dgm:t>
    </dgm:pt>
    <dgm:pt modelId="{DA7A87C1-307D-427A-8FEB-90C03BE8E389}" type="parTrans" cxnId="{D8AB0763-16FE-426D-AB51-0E2FA841252D}">
      <dgm:prSet/>
      <dgm:spPr/>
      <dgm:t>
        <a:bodyPr/>
        <a:lstStyle/>
        <a:p>
          <a:endParaRPr lang="en-US"/>
        </a:p>
      </dgm:t>
    </dgm:pt>
    <dgm:pt modelId="{6346A84F-8371-42D2-BB69-4BCD209814B7}" type="sibTrans" cxnId="{D8AB0763-16FE-426D-AB51-0E2FA841252D}">
      <dgm:prSet/>
      <dgm:spPr/>
      <dgm:t>
        <a:bodyPr/>
        <a:lstStyle/>
        <a:p>
          <a:endParaRPr lang="en-US"/>
        </a:p>
      </dgm:t>
    </dgm:pt>
    <dgm:pt modelId="{ECF5CBF5-570C-427E-9AFC-3401F72521FA}">
      <dgm:prSet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It is suitable for firm fabrics that do not ravel.</a:t>
          </a:r>
        </a:p>
      </dgm:t>
    </dgm:pt>
    <dgm:pt modelId="{8AA67B94-DE7B-4B5A-9D5B-7F05DB5549D1}" type="parTrans" cxnId="{084F69D3-7562-4BE3-8F70-AF09092769C5}">
      <dgm:prSet/>
      <dgm:spPr/>
      <dgm:t>
        <a:bodyPr/>
        <a:lstStyle/>
        <a:p>
          <a:endParaRPr lang="en-US"/>
        </a:p>
      </dgm:t>
    </dgm:pt>
    <dgm:pt modelId="{95F15B58-4E3E-4E31-AE86-2CC1BB609BA1}" type="sibTrans" cxnId="{084F69D3-7562-4BE3-8F70-AF09092769C5}">
      <dgm:prSet/>
      <dgm:spPr/>
      <dgm:t>
        <a:bodyPr/>
        <a:lstStyle/>
        <a:p>
          <a:endParaRPr lang="en-US"/>
        </a:p>
      </dgm:t>
    </dgm:pt>
    <dgm:pt modelId="{73E3F132-5098-44EC-8AEA-71059D8A6FAD}">
      <dgm:prSet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It is used for fabrics that will not be subjected to hard laundering.</a:t>
          </a:r>
        </a:p>
      </dgm:t>
    </dgm:pt>
    <dgm:pt modelId="{2DB03F23-2227-4233-95E6-12F22D78F85A}" type="parTrans" cxnId="{093A637C-A5A1-4307-BAD5-7C803290F486}">
      <dgm:prSet/>
      <dgm:spPr/>
      <dgm:t>
        <a:bodyPr/>
        <a:lstStyle/>
        <a:p>
          <a:endParaRPr lang="en-US"/>
        </a:p>
      </dgm:t>
    </dgm:pt>
    <dgm:pt modelId="{728F5D52-28FC-4010-A96F-51F60CD45019}" type="sibTrans" cxnId="{093A637C-A5A1-4307-BAD5-7C803290F486}">
      <dgm:prSet/>
      <dgm:spPr/>
      <dgm:t>
        <a:bodyPr/>
        <a:lstStyle/>
        <a:p>
          <a:endParaRPr lang="en-US"/>
        </a:p>
      </dgm:t>
    </dgm:pt>
    <dgm:pt modelId="{91C6D65A-5922-4136-B554-ADDFB13546AB}">
      <dgm:prSet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This is used for side seams, underarm seams and armhole seams.</a:t>
          </a:r>
        </a:p>
      </dgm:t>
    </dgm:pt>
    <dgm:pt modelId="{380DEE6D-3AF7-41F8-9BFC-5E7926B02A44}" type="parTrans" cxnId="{61F74CD7-1651-4407-A48C-D3A91FE47962}">
      <dgm:prSet/>
      <dgm:spPr/>
      <dgm:t>
        <a:bodyPr/>
        <a:lstStyle/>
        <a:p>
          <a:endParaRPr lang="en-US"/>
        </a:p>
      </dgm:t>
    </dgm:pt>
    <dgm:pt modelId="{FFC224E8-16F1-4926-BF5C-92B7594ADC08}" type="sibTrans" cxnId="{61F74CD7-1651-4407-A48C-D3A91FE47962}">
      <dgm:prSet/>
      <dgm:spPr/>
      <dgm:t>
        <a:bodyPr/>
        <a:lstStyle/>
        <a:p>
          <a:endParaRPr lang="en-US"/>
        </a:p>
      </dgm:t>
    </dgm:pt>
    <dgm:pt modelId="{038678FC-62D9-4DAD-920F-3110DC940A64}" type="pres">
      <dgm:prSet presAssocID="{F991CA37-E652-4F22-A3A3-5FC584B2040A}" presName="linearFlow" presStyleCnt="0">
        <dgm:presLayoutVars>
          <dgm:dir/>
          <dgm:resizeHandles val="exact"/>
        </dgm:presLayoutVars>
      </dgm:prSet>
      <dgm:spPr/>
    </dgm:pt>
    <dgm:pt modelId="{89C21C68-1797-4C93-BD1F-8137A7F48526}" type="pres">
      <dgm:prSet presAssocID="{6576BC2C-DD10-4B2E-9968-73D7CF4BDA43}" presName="composite" presStyleCnt="0"/>
      <dgm:spPr/>
    </dgm:pt>
    <dgm:pt modelId="{C841EC8C-930C-4C87-AB1C-A49E707B702C}" type="pres">
      <dgm:prSet presAssocID="{6576BC2C-DD10-4B2E-9968-73D7CF4BDA43}" presName="imgShp" presStyleLbl="fgImgPlace1" presStyleIdx="0" presStyleCnt="4"/>
      <dgm:spPr>
        <a:noFill/>
      </dgm:spPr>
    </dgm:pt>
    <dgm:pt modelId="{409EB250-1020-4633-90C7-6DFEB28E158D}" type="pres">
      <dgm:prSet presAssocID="{6576BC2C-DD10-4B2E-9968-73D7CF4BDA43}" presName="txShp" presStyleLbl="node1" presStyleIdx="0" presStyleCnt="4">
        <dgm:presLayoutVars>
          <dgm:bulletEnabled val="1"/>
        </dgm:presLayoutVars>
      </dgm:prSet>
      <dgm:spPr/>
    </dgm:pt>
    <dgm:pt modelId="{E95F8788-7E16-4445-A8E3-E197AF8FE282}" type="pres">
      <dgm:prSet presAssocID="{6346A84F-8371-42D2-BB69-4BCD209814B7}" presName="spacing" presStyleCnt="0"/>
      <dgm:spPr/>
    </dgm:pt>
    <dgm:pt modelId="{AD3C0BC0-FB38-4D88-A37E-BFCF51B93CEB}" type="pres">
      <dgm:prSet presAssocID="{ECF5CBF5-570C-427E-9AFC-3401F72521FA}" presName="composite" presStyleCnt="0"/>
      <dgm:spPr/>
    </dgm:pt>
    <dgm:pt modelId="{BE051C31-6117-4C38-9C4A-0ABE6C259DFD}" type="pres">
      <dgm:prSet presAssocID="{ECF5CBF5-570C-427E-9AFC-3401F72521FA}" presName="imgShp" presStyleLbl="fgImgPlace1" presStyleIdx="1" presStyleCnt="4"/>
      <dgm:spPr>
        <a:noFill/>
      </dgm:spPr>
    </dgm:pt>
    <dgm:pt modelId="{B32EDE81-4EF7-445C-A67A-7D423408F895}" type="pres">
      <dgm:prSet presAssocID="{ECF5CBF5-570C-427E-9AFC-3401F72521FA}" presName="txShp" presStyleLbl="node1" presStyleIdx="1" presStyleCnt="4">
        <dgm:presLayoutVars>
          <dgm:bulletEnabled val="1"/>
        </dgm:presLayoutVars>
      </dgm:prSet>
      <dgm:spPr/>
    </dgm:pt>
    <dgm:pt modelId="{5B0D8189-0E34-430C-B695-344D1049883E}" type="pres">
      <dgm:prSet presAssocID="{95F15B58-4E3E-4E31-AE86-2CC1BB609BA1}" presName="spacing" presStyleCnt="0"/>
      <dgm:spPr/>
    </dgm:pt>
    <dgm:pt modelId="{BC1CCBD9-D10B-403F-A349-8599412443EC}" type="pres">
      <dgm:prSet presAssocID="{73E3F132-5098-44EC-8AEA-71059D8A6FAD}" presName="composite" presStyleCnt="0"/>
      <dgm:spPr/>
    </dgm:pt>
    <dgm:pt modelId="{46705FF5-22D8-4697-B2DD-48CE23EEFB07}" type="pres">
      <dgm:prSet presAssocID="{73E3F132-5098-44EC-8AEA-71059D8A6FAD}" presName="imgShp" presStyleLbl="fgImgPlace1" presStyleIdx="2" presStyleCnt="4"/>
      <dgm:spPr>
        <a:noFill/>
      </dgm:spPr>
    </dgm:pt>
    <dgm:pt modelId="{7A06DC73-01F6-4FD0-91C4-7743F9C29F85}" type="pres">
      <dgm:prSet presAssocID="{73E3F132-5098-44EC-8AEA-71059D8A6FAD}" presName="txShp" presStyleLbl="node1" presStyleIdx="2" presStyleCnt="4">
        <dgm:presLayoutVars>
          <dgm:bulletEnabled val="1"/>
        </dgm:presLayoutVars>
      </dgm:prSet>
      <dgm:spPr/>
    </dgm:pt>
    <dgm:pt modelId="{B6588835-ACC5-4788-8EAA-2C5E50FDAF4A}" type="pres">
      <dgm:prSet presAssocID="{728F5D52-28FC-4010-A96F-51F60CD45019}" presName="spacing" presStyleCnt="0"/>
      <dgm:spPr/>
    </dgm:pt>
    <dgm:pt modelId="{205B9B88-C1B6-4BEB-8A1C-7BC2C201A871}" type="pres">
      <dgm:prSet presAssocID="{91C6D65A-5922-4136-B554-ADDFB13546AB}" presName="composite" presStyleCnt="0"/>
      <dgm:spPr/>
    </dgm:pt>
    <dgm:pt modelId="{431D75E4-548A-44F5-80B4-9490B1902602}" type="pres">
      <dgm:prSet presAssocID="{91C6D65A-5922-4136-B554-ADDFB13546AB}" presName="imgShp" presStyleLbl="fgImgPlace1" presStyleIdx="3" presStyleCnt="4"/>
      <dgm:spPr>
        <a:noFill/>
      </dgm:spPr>
    </dgm:pt>
    <dgm:pt modelId="{F0CC8063-42F1-48E6-90D6-F8880011C673}" type="pres">
      <dgm:prSet presAssocID="{91C6D65A-5922-4136-B554-ADDFB13546AB}" presName="txShp" presStyleLbl="node1" presStyleIdx="3" presStyleCnt="4">
        <dgm:presLayoutVars>
          <dgm:bulletEnabled val="1"/>
        </dgm:presLayoutVars>
      </dgm:prSet>
      <dgm:spPr/>
    </dgm:pt>
  </dgm:ptLst>
  <dgm:cxnLst>
    <dgm:cxn modelId="{7B2A420D-F690-479F-8B54-9414B233EBD1}" type="presOf" srcId="{91C6D65A-5922-4136-B554-ADDFB13546AB}" destId="{F0CC8063-42F1-48E6-90D6-F8880011C673}" srcOrd="0" destOrd="0" presId="urn:microsoft.com/office/officeart/2005/8/layout/vList3#1"/>
    <dgm:cxn modelId="{4F8B830F-E10E-4FCA-8491-D7D00E2248D0}" type="presOf" srcId="{ECF5CBF5-570C-427E-9AFC-3401F72521FA}" destId="{B32EDE81-4EF7-445C-A67A-7D423408F895}" srcOrd="0" destOrd="0" presId="urn:microsoft.com/office/officeart/2005/8/layout/vList3#1"/>
    <dgm:cxn modelId="{DEA1953A-C483-4B15-99D5-A7C82182F6CC}" type="presOf" srcId="{73E3F132-5098-44EC-8AEA-71059D8A6FAD}" destId="{7A06DC73-01F6-4FD0-91C4-7743F9C29F85}" srcOrd="0" destOrd="0" presId="urn:microsoft.com/office/officeart/2005/8/layout/vList3#1"/>
    <dgm:cxn modelId="{D8AB0763-16FE-426D-AB51-0E2FA841252D}" srcId="{F991CA37-E652-4F22-A3A3-5FC584B2040A}" destId="{6576BC2C-DD10-4B2E-9968-73D7CF4BDA43}" srcOrd="0" destOrd="0" parTransId="{DA7A87C1-307D-427A-8FEB-90C03BE8E389}" sibTransId="{6346A84F-8371-42D2-BB69-4BCD209814B7}"/>
    <dgm:cxn modelId="{BAC13476-C51A-4B7D-AC9A-4C814F182C80}" type="presOf" srcId="{6576BC2C-DD10-4B2E-9968-73D7CF4BDA43}" destId="{409EB250-1020-4633-90C7-6DFEB28E158D}" srcOrd="0" destOrd="0" presId="urn:microsoft.com/office/officeart/2005/8/layout/vList3#1"/>
    <dgm:cxn modelId="{093A637C-A5A1-4307-BAD5-7C803290F486}" srcId="{F991CA37-E652-4F22-A3A3-5FC584B2040A}" destId="{73E3F132-5098-44EC-8AEA-71059D8A6FAD}" srcOrd="2" destOrd="0" parTransId="{2DB03F23-2227-4233-95E6-12F22D78F85A}" sibTransId="{728F5D52-28FC-4010-A96F-51F60CD45019}"/>
    <dgm:cxn modelId="{E126BA84-A5FE-4C57-9779-3C4662024C04}" type="presOf" srcId="{F991CA37-E652-4F22-A3A3-5FC584B2040A}" destId="{038678FC-62D9-4DAD-920F-3110DC940A64}" srcOrd="0" destOrd="0" presId="urn:microsoft.com/office/officeart/2005/8/layout/vList3#1"/>
    <dgm:cxn modelId="{084F69D3-7562-4BE3-8F70-AF09092769C5}" srcId="{F991CA37-E652-4F22-A3A3-5FC584B2040A}" destId="{ECF5CBF5-570C-427E-9AFC-3401F72521FA}" srcOrd="1" destOrd="0" parTransId="{8AA67B94-DE7B-4B5A-9D5B-7F05DB5549D1}" sibTransId="{95F15B58-4E3E-4E31-AE86-2CC1BB609BA1}"/>
    <dgm:cxn modelId="{61F74CD7-1651-4407-A48C-D3A91FE47962}" srcId="{F991CA37-E652-4F22-A3A3-5FC584B2040A}" destId="{91C6D65A-5922-4136-B554-ADDFB13546AB}" srcOrd="3" destOrd="0" parTransId="{380DEE6D-3AF7-41F8-9BFC-5E7926B02A44}" sibTransId="{FFC224E8-16F1-4926-BF5C-92B7594ADC08}"/>
    <dgm:cxn modelId="{D2AABF75-25A3-4E08-98FC-75BD9EF60E5D}" type="presParOf" srcId="{038678FC-62D9-4DAD-920F-3110DC940A64}" destId="{89C21C68-1797-4C93-BD1F-8137A7F48526}" srcOrd="0" destOrd="0" presId="urn:microsoft.com/office/officeart/2005/8/layout/vList3#1"/>
    <dgm:cxn modelId="{6844B70A-A811-4D52-AD1B-024A567A587A}" type="presParOf" srcId="{89C21C68-1797-4C93-BD1F-8137A7F48526}" destId="{C841EC8C-930C-4C87-AB1C-A49E707B702C}" srcOrd="0" destOrd="0" presId="urn:microsoft.com/office/officeart/2005/8/layout/vList3#1"/>
    <dgm:cxn modelId="{FCFA5D83-C171-4D68-B690-252CAED00A0D}" type="presParOf" srcId="{89C21C68-1797-4C93-BD1F-8137A7F48526}" destId="{409EB250-1020-4633-90C7-6DFEB28E158D}" srcOrd="1" destOrd="0" presId="urn:microsoft.com/office/officeart/2005/8/layout/vList3#1"/>
    <dgm:cxn modelId="{1BD7DF03-990B-4666-9B3E-6D6E23D44360}" type="presParOf" srcId="{038678FC-62D9-4DAD-920F-3110DC940A64}" destId="{E95F8788-7E16-4445-A8E3-E197AF8FE282}" srcOrd="1" destOrd="0" presId="urn:microsoft.com/office/officeart/2005/8/layout/vList3#1"/>
    <dgm:cxn modelId="{3EE76FF9-CCFD-439A-BA96-584C127D6CB1}" type="presParOf" srcId="{038678FC-62D9-4DAD-920F-3110DC940A64}" destId="{AD3C0BC0-FB38-4D88-A37E-BFCF51B93CEB}" srcOrd="2" destOrd="0" presId="urn:microsoft.com/office/officeart/2005/8/layout/vList3#1"/>
    <dgm:cxn modelId="{EFBCC7A2-4686-4258-9AFD-42AFDFA31D51}" type="presParOf" srcId="{AD3C0BC0-FB38-4D88-A37E-BFCF51B93CEB}" destId="{BE051C31-6117-4C38-9C4A-0ABE6C259DFD}" srcOrd="0" destOrd="0" presId="urn:microsoft.com/office/officeart/2005/8/layout/vList3#1"/>
    <dgm:cxn modelId="{1DDA7387-A592-42B8-AF88-46989D6B3F7A}" type="presParOf" srcId="{AD3C0BC0-FB38-4D88-A37E-BFCF51B93CEB}" destId="{B32EDE81-4EF7-445C-A67A-7D423408F895}" srcOrd="1" destOrd="0" presId="urn:microsoft.com/office/officeart/2005/8/layout/vList3#1"/>
    <dgm:cxn modelId="{3C07442B-3A0A-4146-B6EB-0F86591B3749}" type="presParOf" srcId="{038678FC-62D9-4DAD-920F-3110DC940A64}" destId="{5B0D8189-0E34-430C-B695-344D1049883E}" srcOrd="3" destOrd="0" presId="urn:microsoft.com/office/officeart/2005/8/layout/vList3#1"/>
    <dgm:cxn modelId="{1943812B-87EF-4D83-8DEE-9F9AB8D14543}" type="presParOf" srcId="{038678FC-62D9-4DAD-920F-3110DC940A64}" destId="{BC1CCBD9-D10B-403F-A349-8599412443EC}" srcOrd="4" destOrd="0" presId="urn:microsoft.com/office/officeart/2005/8/layout/vList3#1"/>
    <dgm:cxn modelId="{C14170E9-DFA3-4400-AA6D-199E127B69E2}" type="presParOf" srcId="{BC1CCBD9-D10B-403F-A349-8599412443EC}" destId="{46705FF5-22D8-4697-B2DD-48CE23EEFB07}" srcOrd="0" destOrd="0" presId="urn:microsoft.com/office/officeart/2005/8/layout/vList3#1"/>
    <dgm:cxn modelId="{E75460E7-720A-4815-B578-C3628A5FDCFC}" type="presParOf" srcId="{BC1CCBD9-D10B-403F-A349-8599412443EC}" destId="{7A06DC73-01F6-4FD0-91C4-7743F9C29F85}" srcOrd="1" destOrd="0" presId="urn:microsoft.com/office/officeart/2005/8/layout/vList3#1"/>
    <dgm:cxn modelId="{F8F117C5-E19C-42BF-927B-8FEF8D64D120}" type="presParOf" srcId="{038678FC-62D9-4DAD-920F-3110DC940A64}" destId="{B6588835-ACC5-4788-8EAA-2C5E50FDAF4A}" srcOrd="5" destOrd="0" presId="urn:microsoft.com/office/officeart/2005/8/layout/vList3#1"/>
    <dgm:cxn modelId="{A5EDA0D0-6B53-4119-B63E-7091053CB25C}" type="presParOf" srcId="{038678FC-62D9-4DAD-920F-3110DC940A64}" destId="{205B9B88-C1B6-4BEB-8A1C-7BC2C201A871}" srcOrd="6" destOrd="0" presId="urn:microsoft.com/office/officeart/2005/8/layout/vList3#1"/>
    <dgm:cxn modelId="{ABF89530-873A-4E2F-9114-F80880D9AAE5}" type="presParOf" srcId="{205B9B88-C1B6-4BEB-8A1C-7BC2C201A871}" destId="{431D75E4-548A-44F5-80B4-9490B1902602}" srcOrd="0" destOrd="0" presId="urn:microsoft.com/office/officeart/2005/8/layout/vList3#1"/>
    <dgm:cxn modelId="{2C6EB76D-77F6-4ABB-9495-4CD515BB70B2}" type="presParOf" srcId="{205B9B88-C1B6-4BEB-8A1C-7BC2C201A871}" destId="{F0CC8063-42F1-48E6-90D6-F8880011C673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14F58BD-4C53-4FC5-BECF-08E632B4865C}" type="doc">
      <dgm:prSet loTypeId="urn:microsoft.com/office/officeart/2005/8/layout/bProcess3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D8E5E53-6AB8-4DC7-9B0E-2EB8D377DD4A}">
      <dgm:prSet phldrT="[Text]" custT="1"/>
      <dgm:spPr/>
      <dgm:t>
        <a:bodyPr/>
        <a:lstStyle/>
        <a:p>
          <a:r>
            <a:rPr lang="en-US" sz="1800" dirty="0">
              <a:latin typeface="Century Schoolbook" pitchFamily="18" charset="0"/>
            </a:rPr>
            <a:t>Take 2 pieces of fabric of </a:t>
          </a:r>
          <a:r>
            <a:rPr lang="en-IN" sz="1800" dirty="0">
              <a:latin typeface="Century Schoolbook" pitchFamily="18" charset="0"/>
            </a:rPr>
            <a:t>25 X 10 cm</a:t>
          </a:r>
          <a:endParaRPr lang="en-US" sz="1800" dirty="0">
            <a:latin typeface="Century Schoolbook" pitchFamily="18" charset="0"/>
          </a:endParaRPr>
        </a:p>
      </dgm:t>
    </dgm:pt>
    <dgm:pt modelId="{EC92C03F-868D-493F-B01B-0CEAF6F82FF0}" type="parTrans" cxnId="{0E4AA267-6775-492D-9A46-7CFC5CDC31D0}">
      <dgm:prSet/>
      <dgm:spPr/>
      <dgm:t>
        <a:bodyPr/>
        <a:lstStyle/>
        <a:p>
          <a:endParaRPr lang="en-US"/>
        </a:p>
      </dgm:t>
    </dgm:pt>
    <dgm:pt modelId="{83D545B6-1799-4161-915F-BBC64584E8C3}" type="sibTrans" cxnId="{0E4AA267-6775-492D-9A46-7CFC5CDC31D0}">
      <dgm:prSet/>
      <dgm:spPr/>
      <dgm:t>
        <a:bodyPr/>
        <a:lstStyle/>
        <a:p>
          <a:endParaRPr lang="en-US" sz="2400"/>
        </a:p>
      </dgm:t>
    </dgm:pt>
    <dgm:pt modelId="{42B64F1E-43E2-4AC9-BBF0-F72854C46C7A}">
      <dgm:prSet phldrT="[Text]"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On wrong side mark a line 1 cm away from the edge lengthwise. </a:t>
          </a:r>
          <a:endParaRPr lang="en-US" sz="1800" dirty="0">
            <a:latin typeface="Century Schoolbook" pitchFamily="18" charset="0"/>
          </a:endParaRPr>
        </a:p>
      </dgm:t>
    </dgm:pt>
    <dgm:pt modelId="{72171B6F-E19F-4A96-B0A3-4362729770F7}" type="parTrans" cxnId="{BC0645CF-0868-4808-88A8-FE0E0EAF855B}">
      <dgm:prSet/>
      <dgm:spPr/>
      <dgm:t>
        <a:bodyPr/>
        <a:lstStyle/>
        <a:p>
          <a:endParaRPr lang="en-US"/>
        </a:p>
      </dgm:t>
    </dgm:pt>
    <dgm:pt modelId="{6D696E88-F6D0-4ED7-BBB3-C690E8B12E21}" type="sibTrans" cxnId="{BC0645CF-0868-4808-88A8-FE0E0EAF855B}">
      <dgm:prSet/>
      <dgm:spPr/>
      <dgm:t>
        <a:bodyPr/>
        <a:lstStyle/>
        <a:p>
          <a:endParaRPr lang="en-US" sz="2400"/>
        </a:p>
      </dgm:t>
    </dgm:pt>
    <dgm:pt modelId="{3325A050-FF6D-4DD2-9CDC-4224EC50AE71}">
      <dgm:prSet phldrT="[Text]"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Pin both pieces with right side facing each other </a:t>
          </a:r>
          <a:endParaRPr lang="en-US" sz="1800" dirty="0">
            <a:latin typeface="Century Schoolbook" pitchFamily="18" charset="0"/>
          </a:endParaRPr>
        </a:p>
      </dgm:t>
    </dgm:pt>
    <dgm:pt modelId="{224C9F2C-3D65-4FC0-9FF7-556924054ED2}" type="parTrans" cxnId="{F2B57AB9-0FA9-4546-88C6-A4D5F633D9DC}">
      <dgm:prSet/>
      <dgm:spPr/>
      <dgm:t>
        <a:bodyPr/>
        <a:lstStyle/>
        <a:p>
          <a:endParaRPr lang="en-US"/>
        </a:p>
      </dgm:t>
    </dgm:pt>
    <dgm:pt modelId="{91EF122A-1894-44CD-8D8B-97C0BFC8AFFA}" type="sibTrans" cxnId="{F2B57AB9-0FA9-4546-88C6-A4D5F633D9DC}">
      <dgm:prSet/>
      <dgm:spPr/>
      <dgm:t>
        <a:bodyPr/>
        <a:lstStyle/>
        <a:p>
          <a:endParaRPr lang="en-US" sz="2400"/>
        </a:p>
      </dgm:t>
    </dgm:pt>
    <dgm:pt modelId="{7CCF50E2-036E-4988-9076-2A17A5B62B81}">
      <dgm:prSet phldrT="[Text]"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Baste on the line by hand and remove the pins. </a:t>
          </a:r>
          <a:endParaRPr lang="en-US" sz="1800" dirty="0">
            <a:latin typeface="Century Schoolbook" pitchFamily="18" charset="0"/>
          </a:endParaRPr>
        </a:p>
      </dgm:t>
    </dgm:pt>
    <dgm:pt modelId="{70C284CD-73A8-4017-867D-805C26257E1C}" type="parTrans" cxnId="{025D9E5E-F111-4557-A8D4-82EA7D51681A}">
      <dgm:prSet/>
      <dgm:spPr/>
      <dgm:t>
        <a:bodyPr/>
        <a:lstStyle/>
        <a:p>
          <a:endParaRPr lang="en-US"/>
        </a:p>
      </dgm:t>
    </dgm:pt>
    <dgm:pt modelId="{D5601DA6-334F-4852-9472-DA2BD5E0E11F}" type="sibTrans" cxnId="{025D9E5E-F111-4557-A8D4-82EA7D51681A}">
      <dgm:prSet/>
      <dgm:spPr/>
      <dgm:t>
        <a:bodyPr/>
        <a:lstStyle/>
        <a:p>
          <a:endParaRPr lang="en-US" sz="2400"/>
        </a:p>
      </dgm:t>
    </dgm:pt>
    <dgm:pt modelId="{D1BD0AE2-C408-4957-B3B7-7800DDBA3120}">
      <dgm:prSet phldrT="[Text]"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Position the needle on the seam line. </a:t>
          </a:r>
          <a:endParaRPr lang="en-US" sz="1800" dirty="0">
            <a:latin typeface="Century Schoolbook" pitchFamily="18" charset="0"/>
          </a:endParaRPr>
        </a:p>
      </dgm:t>
    </dgm:pt>
    <dgm:pt modelId="{B055EBE3-2953-49B4-89F9-5F81BFE3FE38}" type="parTrans" cxnId="{C8517649-7F11-4EEF-8C27-FE9B950667C0}">
      <dgm:prSet/>
      <dgm:spPr/>
      <dgm:t>
        <a:bodyPr/>
        <a:lstStyle/>
        <a:p>
          <a:endParaRPr lang="en-US"/>
        </a:p>
      </dgm:t>
    </dgm:pt>
    <dgm:pt modelId="{0C472200-CBEA-456A-B9AE-9BEBBC313AF6}" type="sibTrans" cxnId="{C8517649-7F11-4EEF-8C27-FE9B950667C0}">
      <dgm:prSet/>
      <dgm:spPr/>
      <dgm:t>
        <a:bodyPr/>
        <a:lstStyle/>
        <a:p>
          <a:endParaRPr lang="en-US" sz="2400"/>
        </a:p>
      </dgm:t>
    </dgm:pt>
    <dgm:pt modelId="{8335404F-360C-4B0D-948B-6131C636AD11}">
      <dgm:prSet phldrT="[Text]"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Stitch back to the end &amp; then stitch forward on seam line.</a:t>
          </a:r>
          <a:endParaRPr lang="en-US" sz="1800" dirty="0">
            <a:latin typeface="Century Schoolbook" pitchFamily="18" charset="0"/>
          </a:endParaRPr>
        </a:p>
      </dgm:t>
    </dgm:pt>
    <dgm:pt modelId="{4FECE98D-8A0E-436F-B3C9-23D38BF0D618}" type="parTrans" cxnId="{C4E19200-3449-41E2-9F94-BF2028D2E9FF}">
      <dgm:prSet/>
      <dgm:spPr/>
      <dgm:t>
        <a:bodyPr/>
        <a:lstStyle/>
        <a:p>
          <a:endParaRPr lang="en-US"/>
        </a:p>
      </dgm:t>
    </dgm:pt>
    <dgm:pt modelId="{6A4A2117-1537-4773-96CB-E7046029D607}" type="sibTrans" cxnId="{C4E19200-3449-41E2-9F94-BF2028D2E9FF}">
      <dgm:prSet/>
      <dgm:spPr/>
      <dgm:t>
        <a:bodyPr/>
        <a:lstStyle/>
        <a:p>
          <a:endParaRPr lang="en-US" sz="2400"/>
        </a:p>
      </dgm:t>
    </dgm:pt>
    <dgm:pt modelId="{112E44AF-23F0-4636-9AE5-E4D4A2F20650}">
      <dgm:prSet phldrT="[Text]"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Trim and remove the basting threads</a:t>
          </a:r>
          <a:endParaRPr lang="en-US" sz="1800" dirty="0">
            <a:latin typeface="Century Schoolbook" pitchFamily="18" charset="0"/>
          </a:endParaRPr>
        </a:p>
      </dgm:t>
    </dgm:pt>
    <dgm:pt modelId="{CD11B3CE-6CA2-49B3-8260-61C2FDEC5405}" type="parTrans" cxnId="{3ACDB26B-5ECD-4FAF-826E-06F1AAA65317}">
      <dgm:prSet/>
      <dgm:spPr/>
      <dgm:t>
        <a:bodyPr/>
        <a:lstStyle/>
        <a:p>
          <a:endParaRPr lang="en-US"/>
        </a:p>
      </dgm:t>
    </dgm:pt>
    <dgm:pt modelId="{34CA364A-9B90-4A85-B901-3F7D5173C0E9}" type="sibTrans" cxnId="{3ACDB26B-5ECD-4FAF-826E-06F1AAA65317}">
      <dgm:prSet/>
      <dgm:spPr/>
      <dgm:t>
        <a:bodyPr/>
        <a:lstStyle/>
        <a:p>
          <a:endParaRPr lang="en-US" sz="2400"/>
        </a:p>
      </dgm:t>
    </dgm:pt>
    <dgm:pt modelId="{7B71501B-3477-4F62-9284-9A36A8571532}">
      <dgm:prSet phldrT="[Text]" custT="1"/>
      <dgm:spPr/>
      <dgm:t>
        <a:bodyPr/>
        <a:lstStyle/>
        <a:p>
          <a:r>
            <a:rPr lang="en-IN" sz="1800" dirty="0">
              <a:latin typeface="Century Schoolbook" pitchFamily="18" charset="0"/>
            </a:rPr>
            <a:t>Press the seam allowances open.</a:t>
          </a:r>
          <a:endParaRPr lang="en-US" sz="1800" dirty="0">
            <a:latin typeface="Century Schoolbook" pitchFamily="18" charset="0"/>
          </a:endParaRPr>
        </a:p>
      </dgm:t>
    </dgm:pt>
    <dgm:pt modelId="{60BB2E97-6C98-4A43-83E3-204E0BFA77EA}" type="parTrans" cxnId="{2F0063D0-6A92-42BE-877B-6BDEA01295AD}">
      <dgm:prSet/>
      <dgm:spPr/>
      <dgm:t>
        <a:bodyPr/>
        <a:lstStyle/>
        <a:p>
          <a:endParaRPr lang="en-US"/>
        </a:p>
      </dgm:t>
    </dgm:pt>
    <dgm:pt modelId="{11E7E47F-E0DD-48CA-8D2F-2F20C7DDBCDE}" type="sibTrans" cxnId="{2F0063D0-6A92-42BE-877B-6BDEA01295AD}">
      <dgm:prSet/>
      <dgm:spPr/>
      <dgm:t>
        <a:bodyPr/>
        <a:lstStyle/>
        <a:p>
          <a:endParaRPr lang="en-US" sz="2400"/>
        </a:p>
      </dgm:t>
    </dgm:pt>
    <dgm:pt modelId="{FBEF0B70-0C51-2949-AFD8-635285AB4720}" type="pres">
      <dgm:prSet presAssocID="{714F58BD-4C53-4FC5-BECF-08E632B4865C}" presName="Name0" presStyleCnt="0">
        <dgm:presLayoutVars>
          <dgm:dir/>
          <dgm:resizeHandles val="exact"/>
        </dgm:presLayoutVars>
      </dgm:prSet>
      <dgm:spPr/>
    </dgm:pt>
    <dgm:pt modelId="{BEC3EB0E-522B-AD4F-83EE-A272229D5331}" type="pres">
      <dgm:prSet presAssocID="{8D8E5E53-6AB8-4DC7-9B0E-2EB8D377DD4A}" presName="node" presStyleLbl="node1" presStyleIdx="0" presStyleCnt="8">
        <dgm:presLayoutVars>
          <dgm:bulletEnabled val="1"/>
        </dgm:presLayoutVars>
      </dgm:prSet>
      <dgm:spPr/>
    </dgm:pt>
    <dgm:pt modelId="{A8AFA866-C5B0-1E4E-A11C-9EBA500AF954}" type="pres">
      <dgm:prSet presAssocID="{83D545B6-1799-4161-915F-BBC64584E8C3}" presName="sibTrans" presStyleLbl="sibTrans1D1" presStyleIdx="0" presStyleCnt="7"/>
      <dgm:spPr/>
    </dgm:pt>
    <dgm:pt modelId="{4F3E9509-9010-6744-A4F8-E95C4D24AF27}" type="pres">
      <dgm:prSet presAssocID="{83D545B6-1799-4161-915F-BBC64584E8C3}" presName="connectorText" presStyleLbl="sibTrans1D1" presStyleIdx="0" presStyleCnt="7"/>
      <dgm:spPr/>
    </dgm:pt>
    <dgm:pt modelId="{150DC766-D64B-2849-B381-393CC6162AC5}" type="pres">
      <dgm:prSet presAssocID="{42B64F1E-43E2-4AC9-BBF0-F72854C46C7A}" presName="node" presStyleLbl="node1" presStyleIdx="1" presStyleCnt="8">
        <dgm:presLayoutVars>
          <dgm:bulletEnabled val="1"/>
        </dgm:presLayoutVars>
      </dgm:prSet>
      <dgm:spPr/>
    </dgm:pt>
    <dgm:pt modelId="{F6B11B30-A9E6-ED42-BFC5-DE02BDF8FA16}" type="pres">
      <dgm:prSet presAssocID="{6D696E88-F6D0-4ED7-BBB3-C690E8B12E21}" presName="sibTrans" presStyleLbl="sibTrans1D1" presStyleIdx="1" presStyleCnt="7"/>
      <dgm:spPr/>
    </dgm:pt>
    <dgm:pt modelId="{EDD90E20-02B6-2E48-85BA-CE73BFFD310B}" type="pres">
      <dgm:prSet presAssocID="{6D696E88-F6D0-4ED7-BBB3-C690E8B12E21}" presName="connectorText" presStyleLbl="sibTrans1D1" presStyleIdx="1" presStyleCnt="7"/>
      <dgm:spPr/>
    </dgm:pt>
    <dgm:pt modelId="{A946F41F-6D0C-C842-9E35-0EAFC5FAE565}" type="pres">
      <dgm:prSet presAssocID="{3325A050-FF6D-4DD2-9CDC-4224EC50AE71}" presName="node" presStyleLbl="node1" presStyleIdx="2" presStyleCnt="8">
        <dgm:presLayoutVars>
          <dgm:bulletEnabled val="1"/>
        </dgm:presLayoutVars>
      </dgm:prSet>
      <dgm:spPr/>
    </dgm:pt>
    <dgm:pt modelId="{7A5C8FC0-3D49-0044-90D8-8DF37CEF7C35}" type="pres">
      <dgm:prSet presAssocID="{91EF122A-1894-44CD-8D8B-97C0BFC8AFFA}" presName="sibTrans" presStyleLbl="sibTrans1D1" presStyleIdx="2" presStyleCnt="7"/>
      <dgm:spPr/>
    </dgm:pt>
    <dgm:pt modelId="{8A3FF806-5E1A-044F-A920-4D46B36F24CA}" type="pres">
      <dgm:prSet presAssocID="{91EF122A-1894-44CD-8D8B-97C0BFC8AFFA}" presName="connectorText" presStyleLbl="sibTrans1D1" presStyleIdx="2" presStyleCnt="7"/>
      <dgm:spPr/>
    </dgm:pt>
    <dgm:pt modelId="{2D7D3BAA-BD7F-C842-AD1D-26DB05C80DE6}" type="pres">
      <dgm:prSet presAssocID="{7CCF50E2-036E-4988-9076-2A17A5B62B81}" presName="node" presStyleLbl="node1" presStyleIdx="3" presStyleCnt="8">
        <dgm:presLayoutVars>
          <dgm:bulletEnabled val="1"/>
        </dgm:presLayoutVars>
      </dgm:prSet>
      <dgm:spPr/>
    </dgm:pt>
    <dgm:pt modelId="{39EFEDD5-574D-1B4A-B8F8-8FF954174D57}" type="pres">
      <dgm:prSet presAssocID="{D5601DA6-334F-4852-9472-DA2BD5E0E11F}" presName="sibTrans" presStyleLbl="sibTrans1D1" presStyleIdx="3" presStyleCnt="7"/>
      <dgm:spPr/>
    </dgm:pt>
    <dgm:pt modelId="{F8B30BB0-1495-8340-979C-7D8553DD689B}" type="pres">
      <dgm:prSet presAssocID="{D5601DA6-334F-4852-9472-DA2BD5E0E11F}" presName="connectorText" presStyleLbl="sibTrans1D1" presStyleIdx="3" presStyleCnt="7"/>
      <dgm:spPr/>
    </dgm:pt>
    <dgm:pt modelId="{27DB8E9A-A1D1-0C4B-AF81-A14CF10CBBCC}" type="pres">
      <dgm:prSet presAssocID="{D1BD0AE2-C408-4957-B3B7-7800DDBA3120}" presName="node" presStyleLbl="node1" presStyleIdx="4" presStyleCnt="8">
        <dgm:presLayoutVars>
          <dgm:bulletEnabled val="1"/>
        </dgm:presLayoutVars>
      </dgm:prSet>
      <dgm:spPr/>
    </dgm:pt>
    <dgm:pt modelId="{08E9D8A3-2833-2F49-B273-788EDC6FBC24}" type="pres">
      <dgm:prSet presAssocID="{0C472200-CBEA-456A-B9AE-9BEBBC313AF6}" presName="sibTrans" presStyleLbl="sibTrans1D1" presStyleIdx="4" presStyleCnt="7"/>
      <dgm:spPr/>
    </dgm:pt>
    <dgm:pt modelId="{4123FBF5-CEDF-EE4C-88C0-0D6EC5BE8D8D}" type="pres">
      <dgm:prSet presAssocID="{0C472200-CBEA-456A-B9AE-9BEBBC313AF6}" presName="connectorText" presStyleLbl="sibTrans1D1" presStyleIdx="4" presStyleCnt="7"/>
      <dgm:spPr/>
    </dgm:pt>
    <dgm:pt modelId="{2BA5A4D7-FE2B-C343-BEFA-219AAEB20A1C}" type="pres">
      <dgm:prSet presAssocID="{8335404F-360C-4B0D-948B-6131C636AD11}" presName="node" presStyleLbl="node1" presStyleIdx="5" presStyleCnt="8">
        <dgm:presLayoutVars>
          <dgm:bulletEnabled val="1"/>
        </dgm:presLayoutVars>
      </dgm:prSet>
      <dgm:spPr/>
    </dgm:pt>
    <dgm:pt modelId="{FD9809C7-C9FF-454F-A7DA-9D6FEAA23135}" type="pres">
      <dgm:prSet presAssocID="{6A4A2117-1537-4773-96CB-E7046029D607}" presName="sibTrans" presStyleLbl="sibTrans1D1" presStyleIdx="5" presStyleCnt="7"/>
      <dgm:spPr/>
    </dgm:pt>
    <dgm:pt modelId="{7FCF709C-FC33-9C46-BB2E-B25A90DBD1A3}" type="pres">
      <dgm:prSet presAssocID="{6A4A2117-1537-4773-96CB-E7046029D607}" presName="connectorText" presStyleLbl="sibTrans1D1" presStyleIdx="5" presStyleCnt="7"/>
      <dgm:spPr/>
    </dgm:pt>
    <dgm:pt modelId="{AB991115-E1B5-3A49-AC36-4082DA072BD4}" type="pres">
      <dgm:prSet presAssocID="{112E44AF-23F0-4636-9AE5-E4D4A2F20650}" presName="node" presStyleLbl="node1" presStyleIdx="6" presStyleCnt="8">
        <dgm:presLayoutVars>
          <dgm:bulletEnabled val="1"/>
        </dgm:presLayoutVars>
      </dgm:prSet>
      <dgm:spPr/>
    </dgm:pt>
    <dgm:pt modelId="{4D318593-02EB-B841-99AA-4ACA0E4157A6}" type="pres">
      <dgm:prSet presAssocID="{34CA364A-9B90-4A85-B901-3F7D5173C0E9}" presName="sibTrans" presStyleLbl="sibTrans1D1" presStyleIdx="6" presStyleCnt="7"/>
      <dgm:spPr/>
    </dgm:pt>
    <dgm:pt modelId="{C3EEC7B1-1403-244A-B31C-F41B9E990525}" type="pres">
      <dgm:prSet presAssocID="{34CA364A-9B90-4A85-B901-3F7D5173C0E9}" presName="connectorText" presStyleLbl="sibTrans1D1" presStyleIdx="6" presStyleCnt="7"/>
      <dgm:spPr/>
    </dgm:pt>
    <dgm:pt modelId="{F98A522A-1DE6-D647-9098-EC029D2AC031}" type="pres">
      <dgm:prSet presAssocID="{7B71501B-3477-4F62-9284-9A36A8571532}" presName="node" presStyleLbl="node1" presStyleIdx="7" presStyleCnt="8">
        <dgm:presLayoutVars>
          <dgm:bulletEnabled val="1"/>
        </dgm:presLayoutVars>
      </dgm:prSet>
      <dgm:spPr/>
    </dgm:pt>
  </dgm:ptLst>
  <dgm:cxnLst>
    <dgm:cxn modelId="{32987400-015D-3C4F-8B37-40730066CAAF}" type="presOf" srcId="{0C472200-CBEA-456A-B9AE-9BEBBC313AF6}" destId="{08E9D8A3-2833-2F49-B273-788EDC6FBC24}" srcOrd="0" destOrd="0" presId="urn:microsoft.com/office/officeart/2005/8/layout/bProcess3"/>
    <dgm:cxn modelId="{C4E19200-3449-41E2-9F94-BF2028D2E9FF}" srcId="{714F58BD-4C53-4FC5-BECF-08E632B4865C}" destId="{8335404F-360C-4B0D-948B-6131C636AD11}" srcOrd="5" destOrd="0" parTransId="{4FECE98D-8A0E-436F-B3C9-23D38BF0D618}" sibTransId="{6A4A2117-1537-4773-96CB-E7046029D607}"/>
    <dgm:cxn modelId="{B323AC0A-8922-B643-881D-30C0E503D128}" type="presOf" srcId="{3325A050-FF6D-4DD2-9CDC-4224EC50AE71}" destId="{A946F41F-6D0C-C842-9E35-0EAFC5FAE565}" srcOrd="0" destOrd="0" presId="urn:microsoft.com/office/officeart/2005/8/layout/bProcess3"/>
    <dgm:cxn modelId="{A28FA51D-5E23-2C44-BB78-FDE558D35E2D}" type="presOf" srcId="{6D696E88-F6D0-4ED7-BBB3-C690E8B12E21}" destId="{EDD90E20-02B6-2E48-85BA-CE73BFFD310B}" srcOrd="1" destOrd="0" presId="urn:microsoft.com/office/officeart/2005/8/layout/bProcess3"/>
    <dgm:cxn modelId="{FBBD0F3D-08B8-CE4E-9087-72BDFF0AAA8E}" type="presOf" srcId="{8335404F-360C-4B0D-948B-6131C636AD11}" destId="{2BA5A4D7-FE2B-C343-BEFA-219AAEB20A1C}" srcOrd="0" destOrd="0" presId="urn:microsoft.com/office/officeart/2005/8/layout/bProcess3"/>
    <dgm:cxn modelId="{025D9E5E-F111-4557-A8D4-82EA7D51681A}" srcId="{714F58BD-4C53-4FC5-BECF-08E632B4865C}" destId="{7CCF50E2-036E-4988-9076-2A17A5B62B81}" srcOrd="3" destOrd="0" parTransId="{70C284CD-73A8-4017-867D-805C26257E1C}" sibTransId="{D5601DA6-334F-4852-9472-DA2BD5E0E11F}"/>
    <dgm:cxn modelId="{FD45AC60-A04E-BF4E-9E51-D98A0C8AA489}" type="presOf" srcId="{6D696E88-F6D0-4ED7-BBB3-C690E8B12E21}" destId="{F6B11B30-A9E6-ED42-BFC5-DE02BDF8FA16}" srcOrd="0" destOrd="0" presId="urn:microsoft.com/office/officeart/2005/8/layout/bProcess3"/>
    <dgm:cxn modelId="{0E4AA267-6775-492D-9A46-7CFC5CDC31D0}" srcId="{714F58BD-4C53-4FC5-BECF-08E632B4865C}" destId="{8D8E5E53-6AB8-4DC7-9B0E-2EB8D377DD4A}" srcOrd="0" destOrd="0" parTransId="{EC92C03F-868D-493F-B01B-0CEAF6F82FF0}" sibTransId="{83D545B6-1799-4161-915F-BBC64584E8C3}"/>
    <dgm:cxn modelId="{C8517649-7F11-4EEF-8C27-FE9B950667C0}" srcId="{714F58BD-4C53-4FC5-BECF-08E632B4865C}" destId="{D1BD0AE2-C408-4957-B3B7-7800DDBA3120}" srcOrd="4" destOrd="0" parTransId="{B055EBE3-2953-49B4-89F9-5F81BFE3FE38}" sibTransId="{0C472200-CBEA-456A-B9AE-9BEBBC313AF6}"/>
    <dgm:cxn modelId="{3ACDB26B-5ECD-4FAF-826E-06F1AAA65317}" srcId="{714F58BD-4C53-4FC5-BECF-08E632B4865C}" destId="{112E44AF-23F0-4636-9AE5-E4D4A2F20650}" srcOrd="6" destOrd="0" parTransId="{CD11B3CE-6CA2-49B3-8260-61C2FDEC5405}" sibTransId="{34CA364A-9B90-4A85-B901-3F7D5173C0E9}"/>
    <dgm:cxn modelId="{F2E0184C-995F-EB4B-A074-CC000FB0BF4D}" type="presOf" srcId="{714F58BD-4C53-4FC5-BECF-08E632B4865C}" destId="{FBEF0B70-0C51-2949-AFD8-635285AB4720}" srcOrd="0" destOrd="0" presId="urn:microsoft.com/office/officeart/2005/8/layout/bProcess3"/>
    <dgm:cxn modelId="{6B574653-AE1B-2646-AFF8-BA627634A406}" type="presOf" srcId="{6A4A2117-1537-4773-96CB-E7046029D607}" destId="{FD9809C7-C9FF-454F-A7DA-9D6FEAA23135}" srcOrd="0" destOrd="0" presId="urn:microsoft.com/office/officeart/2005/8/layout/bProcess3"/>
    <dgm:cxn modelId="{C02D2186-8FDA-9346-88BC-942BD782B602}" type="presOf" srcId="{7CCF50E2-036E-4988-9076-2A17A5B62B81}" destId="{2D7D3BAA-BD7F-C842-AD1D-26DB05C80DE6}" srcOrd="0" destOrd="0" presId="urn:microsoft.com/office/officeart/2005/8/layout/bProcess3"/>
    <dgm:cxn modelId="{29D87189-8102-3E4E-AE5F-2B953A43CEFE}" type="presOf" srcId="{0C472200-CBEA-456A-B9AE-9BEBBC313AF6}" destId="{4123FBF5-CEDF-EE4C-88C0-0D6EC5BE8D8D}" srcOrd="1" destOrd="0" presId="urn:microsoft.com/office/officeart/2005/8/layout/bProcess3"/>
    <dgm:cxn modelId="{3F4C698F-6DB6-F847-A8AE-16824880BF1B}" type="presOf" srcId="{D1BD0AE2-C408-4957-B3B7-7800DDBA3120}" destId="{27DB8E9A-A1D1-0C4B-AF81-A14CF10CBBCC}" srcOrd="0" destOrd="0" presId="urn:microsoft.com/office/officeart/2005/8/layout/bProcess3"/>
    <dgm:cxn modelId="{F4B8F79F-33C0-3A49-B2AF-CAA6433AF9F9}" type="presOf" srcId="{6A4A2117-1537-4773-96CB-E7046029D607}" destId="{7FCF709C-FC33-9C46-BB2E-B25A90DBD1A3}" srcOrd="1" destOrd="0" presId="urn:microsoft.com/office/officeart/2005/8/layout/bProcess3"/>
    <dgm:cxn modelId="{A613DDA3-FAD7-3743-8D4E-8D01C2E00247}" type="presOf" srcId="{34CA364A-9B90-4A85-B901-3F7D5173C0E9}" destId="{4D318593-02EB-B841-99AA-4ACA0E4157A6}" srcOrd="0" destOrd="0" presId="urn:microsoft.com/office/officeart/2005/8/layout/bProcess3"/>
    <dgm:cxn modelId="{F2B57AB9-0FA9-4546-88C6-A4D5F633D9DC}" srcId="{714F58BD-4C53-4FC5-BECF-08E632B4865C}" destId="{3325A050-FF6D-4DD2-9CDC-4224EC50AE71}" srcOrd="2" destOrd="0" parTransId="{224C9F2C-3D65-4FC0-9FF7-556924054ED2}" sibTransId="{91EF122A-1894-44CD-8D8B-97C0BFC8AFFA}"/>
    <dgm:cxn modelId="{59DD1ABA-1333-C140-A71B-60062538F018}" type="presOf" srcId="{91EF122A-1894-44CD-8D8B-97C0BFC8AFFA}" destId="{7A5C8FC0-3D49-0044-90D8-8DF37CEF7C35}" srcOrd="0" destOrd="0" presId="urn:microsoft.com/office/officeart/2005/8/layout/bProcess3"/>
    <dgm:cxn modelId="{BBEC20C9-731C-7E4B-AD47-DFC85FF2B542}" type="presOf" srcId="{112E44AF-23F0-4636-9AE5-E4D4A2F20650}" destId="{AB991115-E1B5-3A49-AC36-4082DA072BD4}" srcOrd="0" destOrd="0" presId="urn:microsoft.com/office/officeart/2005/8/layout/bProcess3"/>
    <dgm:cxn modelId="{BC0645CF-0868-4808-88A8-FE0E0EAF855B}" srcId="{714F58BD-4C53-4FC5-BECF-08E632B4865C}" destId="{42B64F1E-43E2-4AC9-BBF0-F72854C46C7A}" srcOrd="1" destOrd="0" parTransId="{72171B6F-E19F-4A96-B0A3-4362729770F7}" sibTransId="{6D696E88-F6D0-4ED7-BBB3-C690E8B12E21}"/>
    <dgm:cxn modelId="{2F0063D0-6A92-42BE-877B-6BDEA01295AD}" srcId="{714F58BD-4C53-4FC5-BECF-08E632B4865C}" destId="{7B71501B-3477-4F62-9284-9A36A8571532}" srcOrd="7" destOrd="0" parTransId="{60BB2E97-6C98-4A43-83E3-204E0BFA77EA}" sibTransId="{11E7E47F-E0DD-48CA-8D2F-2F20C7DDBCDE}"/>
    <dgm:cxn modelId="{917682D5-0FCA-654B-85ED-BA43651D5F6A}" type="presOf" srcId="{83D545B6-1799-4161-915F-BBC64584E8C3}" destId="{A8AFA866-C5B0-1E4E-A11C-9EBA500AF954}" srcOrd="0" destOrd="0" presId="urn:microsoft.com/office/officeart/2005/8/layout/bProcess3"/>
    <dgm:cxn modelId="{3A799BD7-B850-1845-8E7E-59EAE0FB5D87}" type="presOf" srcId="{8D8E5E53-6AB8-4DC7-9B0E-2EB8D377DD4A}" destId="{BEC3EB0E-522B-AD4F-83EE-A272229D5331}" srcOrd="0" destOrd="0" presId="urn:microsoft.com/office/officeart/2005/8/layout/bProcess3"/>
    <dgm:cxn modelId="{DE93B0DD-C7D7-BF43-93EE-117960A24C41}" type="presOf" srcId="{42B64F1E-43E2-4AC9-BBF0-F72854C46C7A}" destId="{150DC766-D64B-2849-B381-393CC6162AC5}" srcOrd="0" destOrd="0" presId="urn:microsoft.com/office/officeart/2005/8/layout/bProcess3"/>
    <dgm:cxn modelId="{A4F6B7E6-386F-FA4F-A588-BE5BFE03298B}" type="presOf" srcId="{91EF122A-1894-44CD-8D8B-97C0BFC8AFFA}" destId="{8A3FF806-5E1A-044F-A920-4D46B36F24CA}" srcOrd="1" destOrd="0" presId="urn:microsoft.com/office/officeart/2005/8/layout/bProcess3"/>
    <dgm:cxn modelId="{CEF0CAE6-9F08-5945-899A-CADB2C976F1D}" type="presOf" srcId="{D5601DA6-334F-4852-9472-DA2BD5E0E11F}" destId="{F8B30BB0-1495-8340-979C-7D8553DD689B}" srcOrd="1" destOrd="0" presId="urn:microsoft.com/office/officeart/2005/8/layout/bProcess3"/>
    <dgm:cxn modelId="{5CAB55EB-893E-BC4D-A723-540156D4E108}" type="presOf" srcId="{83D545B6-1799-4161-915F-BBC64584E8C3}" destId="{4F3E9509-9010-6744-A4F8-E95C4D24AF27}" srcOrd="1" destOrd="0" presId="urn:microsoft.com/office/officeart/2005/8/layout/bProcess3"/>
    <dgm:cxn modelId="{990759EB-47FD-AB49-8E55-BEA6E2423361}" type="presOf" srcId="{34CA364A-9B90-4A85-B901-3F7D5173C0E9}" destId="{C3EEC7B1-1403-244A-B31C-F41B9E990525}" srcOrd="1" destOrd="0" presId="urn:microsoft.com/office/officeart/2005/8/layout/bProcess3"/>
    <dgm:cxn modelId="{9FD1D0EB-7464-9744-82D4-C83E6593D626}" type="presOf" srcId="{7B71501B-3477-4F62-9284-9A36A8571532}" destId="{F98A522A-1DE6-D647-9098-EC029D2AC031}" srcOrd="0" destOrd="0" presId="urn:microsoft.com/office/officeart/2005/8/layout/bProcess3"/>
    <dgm:cxn modelId="{F363D7EC-CE94-504E-85C4-ED72CE275FD8}" type="presOf" srcId="{D5601DA6-334F-4852-9472-DA2BD5E0E11F}" destId="{39EFEDD5-574D-1B4A-B8F8-8FF954174D57}" srcOrd="0" destOrd="0" presId="urn:microsoft.com/office/officeart/2005/8/layout/bProcess3"/>
    <dgm:cxn modelId="{034DDCC9-39D1-4C40-A4C1-B0E1D1C0A521}" type="presParOf" srcId="{FBEF0B70-0C51-2949-AFD8-635285AB4720}" destId="{BEC3EB0E-522B-AD4F-83EE-A272229D5331}" srcOrd="0" destOrd="0" presId="urn:microsoft.com/office/officeart/2005/8/layout/bProcess3"/>
    <dgm:cxn modelId="{3D0D0CE4-DF11-D14B-A544-1999E05C7C2E}" type="presParOf" srcId="{FBEF0B70-0C51-2949-AFD8-635285AB4720}" destId="{A8AFA866-C5B0-1E4E-A11C-9EBA500AF954}" srcOrd="1" destOrd="0" presId="urn:microsoft.com/office/officeart/2005/8/layout/bProcess3"/>
    <dgm:cxn modelId="{DE13C2FA-7B07-B94D-AF8B-CBA985309C63}" type="presParOf" srcId="{A8AFA866-C5B0-1E4E-A11C-9EBA500AF954}" destId="{4F3E9509-9010-6744-A4F8-E95C4D24AF27}" srcOrd="0" destOrd="0" presId="urn:microsoft.com/office/officeart/2005/8/layout/bProcess3"/>
    <dgm:cxn modelId="{DADC90DF-71DB-2945-A717-69198400A080}" type="presParOf" srcId="{FBEF0B70-0C51-2949-AFD8-635285AB4720}" destId="{150DC766-D64B-2849-B381-393CC6162AC5}" srcOrd="2" destOrd="0" presId="urn:microsoft.com/office/officeart/2005/8/layout/bProcess3"/>
    <dgm:cxn modelId="{88E28B9C-0167-2240-AAD5-ECE1A9AD8F37}" type="presParOf" srcId="{FBEF0B70-0C51-2949-AFD8-635285AB4720}" destId="{F6B11B30-A9E6-ED42-BFC5-DE02BDF8FA16}" srcOrd="3" destOrd="0" presId="urn:microsoft.com/office/officeart/2005/8/layout/bProcess3"/>
    <dgm:cxn modelId="{E9AC3872-4A58-8E4F-8BDD-4298802CDC62}" type="presParOf" srcId="{F6B11B30-A9E6-ED42-BFC5-DE02BDF8FA16}" destId="{EDD90E20-02B6-2E48-85BA-CE73BFFD310B}" srcOrd="0" destOrd="0" presId="urn:microsoft.com/office/officeart/2005/8/layout/bProcess3"/>
    <dgm:cxn modelId="{868E0686-87C3-5643-9FB9-1B8561122899}" type="presParOf" srcId="{FBEF0B70-0C51-2949-AFD8-635285AB4720}" destId="{A946F41F-6D0C-C842-9E35-0EAFC5FAE565}" srcOrd="4" destOrd="0" presId="urn:microsoft.com/office/officeart/2005/8/layout/bProcess3"/>
    <dgm:cxn modelId="{DF5824D1-9C90-F648-9DFA-E851E44FE2EB}" type="presParOf" srcId="{FBEF0B70-0C51-2949-AFD8-635285AB4720}" destId="{7A5C8FC0-3D49-0044-90D8-8DF37CEF7C35}" srcOrd="5" destOrd="0" presId="urn:microsoft.com/office/officeart/2005/8/layout/bProcess3"/>
    <dgm:cxn modelId="{5638BD5B-387B-CE4B-9CC9-A040E73FCA3C}" type="presParOf" srcId="{7A5C8FC0-3D49-0044-90D8-8DF37CEF7C35}" destId="{8A3FF806-5E1A-044F-A920-4D46B36F24CA}" srcOrd="0" destOrd="0" presId="urn:microsoft.com/office/officeart/2005/8/layout/bProcess3"/>
    <dgm:cxn modelId="{B3C33589-6755-5942-AB6B-930C34E05764}" type="presParOf" srcId="{FBEF0B70-0C51-2949-AFD8-635285AB4720}" destId="{2D7D3BAA-BD7F-C842-AD1D-26DB05C80DE6}" srcOrd="6" destOrd="0" presId="urn:microsoft.com/office/officeart/2005/8/layout/bProcess3"/>
    <dgm:cxn modelId="{EEB33B7F-3075-F944-8CD5-6EABCAE83609}" type="presParOf" srcId="{FBEF0B70-0C51-2949-AFD8-635285AB4720}" destId="{39EFEDD5-574D-1B4A-B8F8-8FF954174D57}" srcOrd="7" destOrd="0" presId="urn:microsoft.com/office/officeart/2005/8/layout/bProcess3"/>
    <dgm:cxn modelId="{82A58C5D-3170-9643-9236-316706723440}" type="presParOf" srcId="{39EFEDD5-574D-1B4A-B8F8-8FF954174D57}" destId="{F8B30BB0-1495-8340-979C-7D8553DD689B}" srcOrd="0" destOrd="0" presId="urn:microsoft.com/office/officeart/2005/8/layout/bProcess3"/>
    <dgm:cxn modelId="{DDC98376-EBBA-4B47-9F00-72EF2AC9F06D}" type="presParOf" srcId="{FBEF0B70-0C51-2949-AFD8-635285AB4720}" destId="{27DB8E9A-A1D1-0C4B-AF81-A14CF10CBBCC}" srcOrd="8" destOrd="0" presId="urn:microsoft.com/office/officeart/2005/8/layout/bProcess3"/>
    <dgm:cxn modelId="{4CE564B1-BC97-9D4D-94EE-A15FA0A215D5}" type="presParOf" srcId="{FBEF0B70-0C51-2949-AFD8-635285AB4720}" destId="{08E9D8A3-2833-2F49-B273-788EDC6FBC24}" srcOrd="9" destOrd="0" presId="urn:microsoft.com/office/officeart/2005/8/layout/bProcess3"/>
    <dgm:cxn modelId="{70F7D6EB-6DC5-CD42-91BD-C3CC08F315F2}" type="presParOf" srcId="{08E9D8A3-2833-2F49-B273-788EDC6FBC24}" destId="{4123FBF5-CEDF-EE4C-88C0-0D6EC5BE8D8D}" srcOrd="0" destOrd="0" presId="urn:microsoft.com/office/officeart/2005/8/layout/bProcess3"/>
    <dgm:cxn modelId="{782AEB52-2080-0D4B-A3AB-1B82DC6FB4D3}" type="presParOf" srcId="{FBEF0B70-0C51-2949-AFD8-635285AB4720}" destId="{2BA5A4D7-FE2B-C343-BEFA-219AAEB20A1C}" srcOrd="10" destOrd="0" presId="urn:microsoft.com/office/officeart/2005/8/layout/bProcess3"/>
    <dgm:cxn modelId="{8C86E24F-7989-7845-B0EC-43BBE85C7399}" type="presParOf" srcId="{FBEF0B70-0C51-2949-AFD8-635285AB4720}" destId="{FD9809C7-C9FF-454F-A7DA-9D6FEAA23135}" srcOrd="11" destOrd="0" presId="urn:microsoft.com/office/officeart/2005/8/layout/bProcess3"/>
    <dgm:cxn modelId="{1D7E46B6-FF42-B644-9E8E-73FEE12C794D}" type="presParOf" srcId="{FD9809C7-C9FF-454F-A7DA-9D6FEAA23135}" destId="{7FCF709C-FC33-9C46-BB2E-B25A90DBD1A3}" srcOrd="0" destOrd="0" presId="urn:microsoft.com/office/officeart/2005/8/layout/bProcess3"/>
    <dgm:cxn modelId="{9C6102A7-3CA2-EB43-8815-FE1935A5E390}" type="presParOf" srcId="{FBEF0B70-0C51-2949-AFD8-635285AB4720}" destId="{AB991115-E1B5-3A49-AC36-4082DA072BD4}" srcOrd="12" destOrd="0" presId="urn:microsoft.com/office/officeart/2005/8/layout/bProcess3"/>
    <dgm:cxn modelId="{948B007A-1FFD-B443-9E0B-DF5C564C0F2B}" type="presParOf" srcId="{FBEF0B70-0C51-2949-AFD8-635285AB4720}" destId="{4D318593-02EB-B841-99AA-4ACA0E4157A6}" srcOrd="13" destOrd="0" presId="urn:microsoft.com/office/officeart/2005/8/layout/bProcess3"/>
    <dgm:cxn modelId="{0E721ADA-3938-E04D-B743-D759FDD3DC38}" type="presParOf" srcId="{4D318593-02EB-B841-99AA-4ACA0E4157A6}" destId="{C3EEC7B1-1403-244A-B31C-F41B9E990525}" srcOrd="0" destOrd="0" presId="urn:microsoft.com/office/officeart/2005/8/layout/bProcess3"/>
    <dgm:cxn modelId="{F5D235C4-6225-8443-A937-B944B1DDEFC9}" type="presParOf" srcId="{FBEF0B70-0C51-2949-AFD8-635285AB4720}" destId="{F98A522A-1DE6-D647-9098-EC029D2AC031}" srcOrd="1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991CA37-E652-4F22-A3A3-5FC584B2040A}" type="doc">
      <dgm:prSet loTypeId="urn:microsoft.com/office/officeart/2005/8/layout/vList3#2" loCatId="list" qsTypeId="urn:microsoft.com/office/officeart/2005/8/quickstyle/simple4" qsCatId="simple" csTypeId="urn:microsoft.com/office/officeart/2005/8/colors/colorful4" csCatId="colorful" phldr="1"/>
      <dgm:spPr/>
    </dgm:pt>
    <dgm:pt modelId="{6576BC2C-DD10-4B2E-9968-73D7CF4BDA43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It is used on men’s sports shirts, work clothes and children’s clothes and pyjamas, etc.</a:t>
          </a:r>
          <a:endParaRPr lang="en-US" sz="2800" dirty="0">
            <a:latin typeface="Century Schoolbook" pitchFamily="18" charset="0"/>
          </a:endParaRPr>
        </a:p>
      </dgm:t>
    </dgm:pt>
    <dgm:pt modelId="{DA7A87C1-307D-427A-8FEB-90C03BE8E389}" type="parTrans" cxnId="{D8AB0763-16FE-426D-AB51-0E2FA841252D}">
      <dgm:prSet/>
      <dgm:spPr/>
      <dgm:t>
        <a:bodyPr/>
        <a:lstStyle/>
        <a:p>
          <a:endParaRPr lang="en-US"/>
        </a:p>
      </dgm:t>
    </dgm:pt>
    <dgm:pt modelId="{6346A84F-8371-42D2-BB69-4BCD209814B7}" type="sibTrans" cxnId="{D8AB0763-16FE-426D-AB51-0E2FA841252D}">
      <dgm:prSet/>
      <dgm:spPr/>
      <dgm:t>
        <a:bodyPr/>
        <a:lstStyle/>
        <a:p>
          <a:endParaRPr lang="en-US"/>
        </a:p>
      </dgm:t>
    </dgm:pt>
    <dgm:pt modelId="{A117DC78-4A65-4894-962B-4C6E17E7BF9C}">
      <dgm:prSet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It is also used in the production of jeans because of its strong construction</a:t>
          </a:r>
        </a:p>
      </dgm:t>
    </dgm:pt>
    <dgm:pt modelId="{693DE4A0-FA90-4793-84FD-12CF818DBDE0}" type="parTrans" cxnId="{6168507E-99D3-4210-951C-1726B9D78213}">
      <dgm:prSet/>
      <dgm:spPr/>
      <dgm:t>
        <a:bodyPr/>
        <a:lstStyle/>
        <a:p>
          <a:endParaRPr lang="en-US"/>
        </a:p>
      </dgm:t>
    </dgm:pt>
    <dgm:pt modelId="{EC030619-FF6F-4387-9D74-91E5E067A52B}" type="sibTrans" cxnId="{6168507E-99D3-4210-951C-1726B9D78213}">
      <dgm:prSet/>
      <dgm:spPr/>
      <dgm:t>
        <a:bodyPr/>
        <a:lstStyle/>
        <a:p>
          <a:endParaRPr lang="en-US"/>
        </a:p>
      </dgm:t>
    </dgm:pt>
    <dgm:pt modelId="{038678FC-62D9-4DAD-920F-3110DC940A64}" type="pres">
      <dgm:prSet presAssocID="{F991CA37-E652-4F22-A3A3-5FC584B2040A}" presName="linearFlow" presStyleCnt="0">
        <dgm:presLayoutVars>
          <dgm:dir/>
          <dgm:resizeHandles val="exact"/>
        </dgm:presLayoutVars>
      </dgm:prSet>
      <dgm:spPr/>
    </dgm:pt>
    <dgm:pt modelId="{89C21C68-1797-4C93-BD1F-8137A7F48526}" type="pres">
      <dgm:prSet presAssocID="{6576BC2C-DD10-4B2E-9968-73D7CF4BDA43}" presName="composite" presStyleCnt="0"/>
      <dgm:spPr/>
    </dgm:pt>
    <dgm:pt modelId="{C841EC8C-930C-4C87-AB1C-A49E707B702C}" type="pres">
      <dgm:prSet presAssocID="{6576BC2C-DD10-4B2E-9968-73D7CF4BDA43}" presName="imgShp" presStyleLbl="fgImgPlace1" presStyleIdx="0" presStyleCnt="2"/>
      <dgm:spPr>
        <a:noFill/>
      </dgm:spPr>
    </dgm:pt>
    <dgm:pt modelId="{409EB250-1020-4633-90C7-6DFEB28E158D}" type="pres">
      <dgm:prSet presAssocID="{6576BC2C-DD10-4B2E-9968-73D7CF4BDA43}" presName="txShp" presStyleLbl="node1" presStyleIdx="0" presStyleCnt="2">
        <dgm:presLayoutVars>
          <dgm:bulletEnabled val="1"/>
        </dgm:presLayoutVars>
      </dgm:prSet>
      <dgm:spPr/>
    </dgm:pt>
    <dgm:pt modelId="{E95F8788-7E16-4445-A8E3-E197AF8FE282}" type="pres">
      <dgm:prSet presAssocID="{6346A84F-8371-42D2-BB69-4BCD209814B7}" presName="spacing" presStyleCnt="0"/>
      <dgm:spPr/>
    </dgm:pt>
    <dgm:pt modelId="{74FB011B-E571-4852-AC1F-80BBCD48DB05}" type="pres">
      <dgm:prSet presAssocID="{A117DC78-4A65-4894-962B-4C6E17E7BF9C}" presName="composite" presStyleCnt="0"/>
      <dgm:spPr/>
    </dgm:pt>
    <dgm:pt modelId="{15F8700E-5279-41C5-B2B7-377326AECD1D}" type="pres">
      <dgm:prSet presAssocID="{A117DC78-4A65-4894-962B-4C6E17E7BF9C}" presName="imgShp" presStyleLbl="fgImgPlace1" presStyleIdx="1" presStyleCnt="2"/>
      <dgm:spPr>
        <a:noFill/>
        <a:ln>
          <a:noFill/>
        </a:ln>
      </dgm:spPr>
    </dgm:pt>
    <dgm:pt modelId="{B700BE5F-A51A-4798-93C3-22B6B310D2D6}" type="pres">
      <dgm:prSet presAssocID="{A117DC78-4A65-4894-962B-4C6E17E7BF9C}" presName="txShp" presStyleLbl="node1" presStyleIdx="1" presStyleCnt="2">
        <dgm:presLayoutVars>
          <dgm:bulletEnabled val="1"/>
        </dgm:presLayoutVars>
      </dgm:prSet>
      <dgm:spPr/>
    </dgm:pt>
  </dgm:ptLst>
  <dgm:cxnLst>
    <dgm:cxn modelId="{D8AB0763-16FE-426D-AB51-0E2FA841252D}" srcId="{F991CA37-E652-4F22-A3A3-5FC584B2040A}" destId="{6576BC2C-DD10-4B2E-9968-73D7CF4BDA43}" srcOrd="0" destOrd="0" parTransId="{DA7A87C1-307D-427A-8FEB-90C03BE8E389}" sibTransId="{6346A84F-8371-42D2-BB69-4BCD209814B7}"/>
    <dgm:cxn modelId="{1F85D96E-8D8C-4525-9464-B4308174D5F3}" type="presOf" srcId="{A117DC78-4A65-4894-962B-4C6E17E7BF9C}" destId="{B700BE5F-A51A-4798-93C3-22B6B310D2D6}" srcOrd="0" destOrd="0" presId="urn:microsoft.com/office/officeart/2005/8/layout/vList3#2"/>
    <dgm:cxn modelId="{BAC13476-C51A-4B7D-AC9A-4C814F182C80}" type="presOf" srcId="{6576BC2C-DD10-4B2E-9968-73D7CF4BDA43}" destId="{409EB250-1020-4633-90C7-6DFEB28E158D}" srcOrd="0" destOrd="0" presId="urn:microsoft.com/office/officeart/2005/8/layout/vList3#2"/>
    <dgm:cxn modelId="{6168507E-99D3-4210-951C-1726B9D78213}" srcId="{F991CA37-E652-4F22-A3A3-5FC584B2040A}" destId="{A117DC78-4A65-4894-962B-4C6E17E7BF9C}" srcOrd="1" destOrd="0" parTransId="{693DE4A0-FA90-4793-84FD-12CF818DBDE0}" sibTransId="{EC030619-FF6F-4387-9D74-91E5E067A52B}"/>
    <dgm:cxn modelId="{E126BA84-A5FE-4C57-9779-3C4662024C04}" type="presOf" srcId="{F991CA37-E652-4F22-A3A3-5FC584B2040A}" destId="{038678FC-62D9-4DAD-920F-3110DC940A64}" srcOrd="0" destOrd="0" presId="urn:microsoft.com/office/officeart/2005/8/layout/vList3#2"/>
    <dgm:cxn modelId="{D2AABF75-25A3-4E08-98FC-75BD9EF60E5D}" type="presParOf" srcId="{038678FC-62D9-4DAD-920F-3110DC940A64}" destId="{89C21C68-1797-4C93-BD1F-8137A7F48526}" srcOrd="0" destOrd="0" presId="urn:microsoft.com/office/officeart/2005/8/layout/vList3#2"/>
    <dgm:cxn modelId="{6844B70A-A811-4D52-AD1B-024A567A587A}" type="presParOf" srcId="{89C21C68-1797-4C93-BD1F-8137A7F48526}" destId="{C841EC8C-930C-4C87-AB1C-A49E707B702C}" srcOrd="0" destOrd="0" presId="urn:microsoft.com/office/officeart/2005/8/layout/vList3#2"/>
    <dgm:cxn modelId="{FCFA5D83-C171-4D68-B690-252CAED00A0D}" type="presParOf" srcId="{89C21C68-1797-4C93-BD1F-8137A7F48526}" destId="{409EB250-1020-4633-90C7-6DFEB28E158D}" srcOrd="1" destOrd="0" presId="urn:microsoft.com/office/officeart/2005/8/layout/vList3#2"/>
    <dgm:cxn modelId="{1BD7DF03-990B-4666-9B3E-6D6E23D44360}" type="presParOf" srcId="{038678FC-62D9-4DAD-920F-3110DC940A64}" destId="{E95F8788-7E16-4445-A8E3-E197AF8FE282}" srcOrd="1" destOrd="0" presId="urn:microsoft.com/office/officeart/2005/8/layout/vList3#2"/>
    <dgm:cxn modelId="{E41BA03A-20B7-46AA-93C3-220ECA15A70F}" type="presParOf" srcId="{038678FC-62D9-4DAD-920F-3110DC940A64}" destId="{74FB011B-E571-4852-AC1F-80BBCD48DB05}" srcOrd="2" destOrd="0" presId="urn:microsoft.com/office/officeart/2005/8/layout/vList3#2"/>
    <dgm:cxn modelId="{B127325C-DDE2-474A-B710-9D8FBCE55772}" type="presParOf" srcId="{74FB011B-E571-4852-AC1F-80BBCD48DB05}" destId="{15F8700E-5279-41C5-B2B7-377326AECD1D}" srcOrd="0" destOrd="0" presId="urn:microsoft.com/office/officeart/2005/8/layout/vList3#2"/>
    <dgm:cxn modelId="{7B775432-D2C9-44F5-B6E9-FFD182B2834D}" type="presParOf" srcId="{74FB011B-E571-4852-AC1F-80BBCD48DB05}" destId="{B700BE5F-A51A-4798-93C3-22B6B310D2D6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14F58BD-4C53-4FC5-BECF-08E632B4865C}" type="doc">
      <dgm:prSet loTypeId="urn:microsoft.com/office/officeart/2005/8/layout/process5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D8E5E53-6AB8-4DC7-9B0E-2EB8D377DD4A}">
      <dgm:prSet phldrT="[Text]" custT="1"/>
      <dgm:spPr/>
      <dgm:t>
        <a:bodyPr/>
        <a:lstStyle/>
        <a:p>
          <a:r>
            <a:rPr lang="en-US" sz="1800" dirty="0">
              <a:latin typeface="Century Schoolbook" pitchFamily="18" charset="0"/>
            </a:rPr>
            <a:t>Take 2 pieces of fabric of </a:t>
          </a:r>
          <a:r>
            <a:rPr lang="en-IN" sz="1800" dirty="0">
              <a:latin typeface="Century Schoolbook" pitchFamily="18" charset="0"/>
            </a:rPr>
            <a:t>25 X 10 cm</a:t>
          </a:r>
          <a:endParaRPr lang="en-US" sz="1800" dirty="0">
            <a:latin typeface="Century Schoolbook" pitchFamily="18" charset="0"/>
          </a:endParaRPr>
        </a:p>
      </dgm:t>
    </dgm:pt>
    <dgm:pt modelId="{EC92C03F-868D-493F-B01B-0CEAF6F82FF0}" type="parTrans" cxnId="{0E4AA267-6775-492D-9A46-7CFC5CDC31D0}">
      <dgm:prSet/>
      <dgm:spPr/>
      <dgm:t>
        <a:bodyPr/>
        <a:lstStyle/>
        <a:p>
          <a:endParaRPr lang="en-US"/>
        </a:p>
      </dgm:t>
    </dgm:pt>
    <dgm:pt modelId="{83D545B6-1799-4161-915F-BBC64584E8C3}" type="sibTrans" cxnId="{0E4AA267-6775-492D-9A46-7CFC5CDC31D0}">
      <dgm:prSet/>
      <dgm:spPr/>
      <dgm:t>
        <a:bodyPr/>
        <a:lstStyle/>
        <a:p>
          <a:endParaRPr lang="en-US" sz="2400"/>
        </a:p>
      </dgm:t>
    </dgm:pt>
    <dgm:pt modelId="{42B64F1E-43E2-4AC9-BBF0-F72854C46C7A}">
      <dgm:prSet phldrT="[Text]" custT="1"/>
      <dgm:spPr/>
      <dgm:t>
        <a:bodyPr/>
        <a:lstStyle/>
        <a:p>
          <a:r>
            <a:rPr lang="en-GB" sz="1800" dirty="0">
              <a:latin typeface="Century Schoolbook" pitchFamily="18" charset="0"/>
            </a:rPr>
            <a:t>Pin the wrong sides together</a:t>
          </a:r>
          <a:endParaRPr lang="en-US" sz="1800" dirty="0">
            <a:latin typeface="Century Schoolbook" pitchFamily="18" charset="0"/>
          </a:endParaRPr>
        </a:p>
      </dgm:t>
    </dgm:pt>
    <dgm:pt modelId="{72171B6F-E19F-4A96-B0A3-4362729770F7}" type="parTrans" cxnId="{BC0645CF-0868-4808-88A8-FE0E0EAF855B}">
      <dgm:prSet/>
      <dgm:spPr/>
      <dgm:t>
        <a:bodyPr/>
        <a:lstStyle/>
        <a:p>
          <a:endParaRPr lang="en-US"/>
        </a:p>
      </dgm:t>
    </dgm:pt>
    <dgm:pt modelId="{6D696E88-F6D0-4ED7-BBB3-C690E8B12E21}" type="sibTrans" cxnId="{BC0645CF-0868-4808-88A8-FE0E0EAF855B}">
      <dgm:prSet/>
      <dgm:spPr/>
      <dgm:t>
        <a:bodyPr/>
        <a:lstStyle/>
        <a:p>
          <a:endParaRPr lang="en-US" sz="2400"/>
        </a:p>
      </dgm:t>
    </dgm:pt>
    <dgm:pt modelId="{3325A050-FF6D-4DD2-9CDC-4224EC50AE71}">
      <dgm:prSet phldrT="[Text]" custT="1"/>
      <dgm:spPr/>
      <dgm:t>
        <a:bodyPr/>
        <a:lstStyle/>
        <a:p>
          <a:r>
            <a:rPr lang="en-GB" sz="1800" dirty="0">
              <a:latin typeface="Century Schoolbook" pitchFamily="18" charset="0"/>
            </a:rPr>
            <a:t>Sew the fabric at 1cm away from the edge</a:t>
          </a:r>
          <a:endParaRPr lang="en-US" sz="1800" dirty="0">
            <a:latin typeface="Century Schoolbook" pitchFamily="18" charset="0"/>
          </a:endParaRPr>
        </a:p>
      </dgm:t>
    </dgm:pt>
    <dgm:pt modelId="{224C9F2C-3D65-4FC0-9FF7-556924054ED2}" type="parTrans" cxnId="{F2B57AB9-0FA9-4546-88C6-A4D5F633D9DC}">
      <dgm:prSet/>
      <dgm:spPr/>
      <dgm:t>
        <a:bodyPr/>
        <a:lstStyle/>
        <a:p>
          <a:endParaRPr lang="en-US"/>
        </a:p>
      </dgm:t>
    </dgm:pt>
    <dgm:pt modelId="{91EF122A-1894-44CD-8D8B-97C0BFC8AFFA}" type="sibTrans" cxnId="{F2B57AB9-0FA9-4546-88C6-A4D5F633D9DC}">
      <dgm:prSet/>
      <dgm:spPr/>
      <dgm:t>
        <a:bodyPr/>
        <a:lstStyle/>
        <a:p>
          <a:endParaRPr lang="en-US" sz="2400"/>
        </a:p>
      </dgm:t>
    </dgm:pt>
    <dgm:pt modelId="{7CCF50E2-036E-4988-9076-2A17A5B62B81}">
      <dgm:prSet phldrT="[Text]" custT="1"/>
      <dgm:spPr/>
      <dgm:t>
        <a:bodyPr/>
        <a:lstStyle/>
        <a:p>
          <a:r>
            <a:rPr lang="en-US" sz="1800" dirty="0">
              <a:latin typeface="Century Schoolbook" pitchFamily="18" charset="0"/>
            </a:rPr>
            <a:t>Press the seam</a:t>
          </a:r>
        </a:p>
      </dgm:t>
    </dgm:pt>
    <dgm:pt modelId="{70C284CD-73A8-4017-867D-805C26257E1C}" type="parTrans" cxnId="{025D9E5E-F111-4557-A8D4-82EA7D51681A}">
      <dgm:prSet/>
      <dgm:spPr/>
      <dgm:t>
        <a:bodyPr/>
        <a:lstStyle/>
        <a:p>
          <a:endParaRPr lang="en-US"/>
        </a:p>
      </dgm:t>
    </dgm:pt>
    <dgm:pt modelId="{D5601DA6-334F-4852-9472-DA2BD5E0E11F}" type="sibTrans" cxnId="{025D9E5E-F111-4557-A8D4-82EA7D51681A}">
      <dgm:prSet/>
      <dgm:spPr/>
      <dgm:t>
        <a:bodyPr/>
        <a:lstStyle/>
        <a:p>
          <a:endParaRPr lang="en-US" sz="2400"/>
        </a:p>
      </dgm:t>
    </dgm:pt>
    <dgm:pt modelId="{D1BD0AE2-C408-4957-B3B7-7800DDBA3120}">
      <dgm:prSet phldrT="[Text]" custT="1"/>
      <dgm:spPr/>
      <dgm:t>
        <a:bodyPr/>
        <a:lstStyle/>
        <a:p>
          <a:r>
            <a:rPr lang="en-US" sz="1800" dirty="0">
              <a:latin typeface="Century Schoolbook" pitchFamily="18" charset="0"/>
            </a:rPr>
            <a:t>Trim the seam allowance to reduce bulk</a:t>
          </a:r>
        </a:p>
      </dgm:t>
    </dgm:pt>
    <dgm:pt modelId="{B055EBE3-2953-49B4-89F9-5F81BFE3FE38}" type="parTrans" cxnId="{C8517649-7F11-4EEF-8C27-FE9B950667C0}">
      <dgm:prSet/>
      <dgm:spPr/>
      <dgm:t>
        <a:bodyPr/>
        <a:lstStyle/>
        <a:p>
          <a:endParaRPr lang="en-US"/>
        </a:p>
      </dgm:t>
    </dgm:pt>
    <dgm:pt modelId="{0C472200-CBEA-456A-B9AE-9BEBBC313AF6}" type="sibTrans" cxnId="{C8517649-7F11-4EEF-8C27-FE9B950667C0}">
      <dgm:prSet/>
      <dgm:spPr/>
      <dgm:t>
        <a:bodyPr/>
        <a:lstStyle/>
        <a:p>
          <a:endParaRPr lang="en-US" sz="2400"/>
        </a:p>
      </dgm:t>
    </dgm:pt>
    <dgm:pt modelId="{8335404F-360C-4B0D-948B-6131C636AD11}">
      <dgm:prSet phldrT="[Text]" custT="1"/>
      <dgm:spPr/>
      <dgm:t>
        <a:bodyPr/>
        <a:lstStyle/>
        <a:p>
          <a:r>
            <a:rPr lang="en-GB" sz="1800" dirty="0">
              <a:latin typeface="Century Schoolbook" pitchFamily="18" charset="0"/>
            </a:rPr>
            <a:t>Enclose the top seam allowance under the bottom seam allowance.</a:t>
          </a:r>
          <a:endParaRPr lang="en-US" sz="1800" dirty="0">
            <a:latin typeface="Century Schoolbook" pitchFamily="18" charset="0"/>
          </a:endParaRPr>
        </a:p>
      </dgm:t>
    </dgm:pt>
    <dgm:pt modelId="{4FECE98D-8A0E-436F-B3C9-23D38BF0D618}" type="parTrans" cxnId="{C4E19200-3449-41E2-9F94-BF2028D2E9FF}">
      <dgm:prSet/>
      <dgm:spPr/>
      <dgm:t>
        <a:bodyPr/>
        <a:lstStyle/>
        <a:p>
          <a:endParaRPr lang="en-US"/>
        </a:p>
      </dgm:t>
    </dgm:pt>
    <dgm:pt modelId="{6A4A2117-1537-4773-96CB-E7046029D607}" type="sibTrans" cxnId="{C4E19200-3449-41E2-9F94-BF2028D2E9FF}">
      <dgm:prSet/>
      <dgm:spPr/>
      <dgm:t>
        <a:bodyPr/>
        <a:lstStyle/>
        <a:p>
          <a:endParaRPr lang="en-US" sz="2400"/>
        </a:p>
      </dgm:t>
    </dgm:pt>
    <dgm:pt modelId="{112E44AF-23F0-4636-9AE5-E4D4A2F20650}">
      <dgm:prSet phldrT="[Text]" custT="1"/>
      <dgm:spPr/>
      <dgm:t>
        <a:bodyPr/>
        <a:lstStyle/>
        <a:p>
          <a:r>
            <a:rPr lang="en-GB" sz="1800" dirty="0">
              <a:latin typeface="Century Schoolbook" pitchFamily="18" charset="0"/>
            </a:rPr>
            <a:t>Stitch along the folded edge</a:t>
          </a:r>
          <a:endParaRPr lang="en-US" sz="1800" dirty="0">
            <a:latin typeface="Century Schoolbook" pitchFamily="18" charset="0"/>
          </a:endParaRPr>
        </a:p>
      </dgm:t>
    </dgm:pt>
    <dgm:pt modelId="{CD11B3CE-6CA2-49B3-8260-61C2FDEC5405}" type="parTrans" cxnId="{3ACDB26B-5ECD-4FAF-826E-06F1AAA65317}">
      <dgm:prSet/>
      <dgm:spPr/>
      <dgm:t>
        <a:bodyPr/>
        <a:lstStyle/>
        <a:p>
          <a:endParaRPr lang="en-US"/>
        </a:p>
      </dgm:t>
    </dgm:pt>
    <dgm:pt modelId="{34CA364A-9B90-4A85-B901-3F7D5173C0E9}" type="sibTrans" cxnId="{3ACDB26B-5ECD-4FAF-826E-06F1AAA65317}">
      <dgm:prSet/>
      <dgm:spPr/>
      <dgm:t>
        <a:bodyPr/>
        <a:lstStyle/>
        <a:p>
          <a:endParaRPr lang="en-US" sz="2400"/>
        </a:p>
      </dgm:t>
    </dgm:pt>
    <dgm:pt modelId="{5A7FE1F1-5AF0-4146-9BC7-14E4C9CBE06C}" type="pres">
      <dgm:prSet presAssocID="{714F58BD-4C53-4FC5-BECF-08E632B4865C}" presName="diagram" presStyleCnt="0">
        <dgm:presLayoutVars>
          <dgm:dir/>
          <dgm:resizeHandles val="exact"/>
        </dgm:presLayoutVars>
      </dgm:prSet>
      <dgm:spPr/>
    </dgm:pt>
    <dgm:pt modelId="{1BC462E0-BD09-D047-A539-EE5AC863C910}" type="pres">
      <dgm:prSet presAssocID="{8D8E5E53-6AB8-4DC7-9B0E-2EB8D377DD4A}" presName="node" presStyleLbl="node1" presStyleIdx="0" presStyleCnt="7">
        <dgm:presLayoutVars>
          <dgm:bulletEnabled val="1"/>
        </dgm:presLayoutVars>
      </dgm:prSet>
      <dgm:spPr/>
    </dgm:pt>
    <dgm:pt modelId="{84BAA3B5-7A3E-F941-932F-CCB2B15E79E3}" type="pres">
      <dgm:prSet presAssocID="{83D545B6-1799-4161-915F-BBC64584E8C3}" presName="sibTrans" presStyleLbl="sibTrans2D1" presStyleIdx="0" presStyleCnt="6"/>
      <dgm:spPr/>
    </dgm:pt>
    <dgm:pt modelId="{A89A5529-E303-7A49-BD17-071E9A27FE9C}" type="pres">
      <dgm:prSet presAssocID="{83D545B6-1799-4161-915F-BBC64584E8C3}" presName="connectorText" presStyleLbl="sibTrans2D1" presStyleIdx="0" presStyleCnt="6"/>
      <dgm:spPr/>
    </dgm:pt>
    <dgm:pt modelId="{E70B26E1-CE2E-F344-BD14-C9B766D96AC5}" type="pres">
      <dgm:prSet presAssocID="{42B64F1E-43E2-4AC9-BBF0-F72854C46C7A}" presName="node" presStyleLbl="node1" presStyleIdx="1" presStyleCnt="7">
        <dgm:presLayoutVars>
          <dgm:bulletEnabled val="1"/>
        </dgm:presLayoutVars>
      </dgm:prSet>
      <dgm:spPr/>
    </dgm:pt>
    <dgm:pt modelId="{1D4B57D8-D133-6F48-AEED-1A097D786B91}" type="pres">
      <dgm:prSet presAssocID="{6D696E88-F6D0-4ED7-BBB3-C690E8B12E21}" presName="sibTrans" presStyleLbl="sibTrans2D1" presStyleIdx="1" presStyleCnt="6"/>
      <dgm:spPr/>
    </dgm:pt>
    <dgm:pt modelId="{AD380604-AC60-A648-965B-4393323C2322}" type="pres">
      <dgm:prSet presAssocID="{6D696E88-F6D0-4ED7-BBB3-C690E8B12E21}" presName="connectorText" presStyleLbl="sibTrans2D1" presStyleIdx="1" presStyleCnt="6"/>
      <dgm:spPr/>
    </dgm:pt>
    <dgm:pt modelId="{F2BB227F-2438-1444-BA47-0B2ED73EB5E4}" type="pres">
      <dgm:prSet presAssocID="{3325A050-FF6D-4DD2-9CDC-4224EC50AE71}" presName="node" presStyleLbl="node1" presStyleIdx="2" presStyleCnt="7">
        <dgm:presLayoutVars>
          <dgm:bulletEnabled val="1"/>
        </dgm:presLayoutVars>
      </dgm:prSet>
      <dgm:spPr/>
    </dgm:pt>
    <dgm:pt modelId="{50977705-67C5-834A-9681-6CDC8CCF16A4}" type="pres">
      <dgm:prSet presAssocID="{91EF122A-1894-44CD-8D8B-97C0BFC8AFFA}" presName="sibTrans" presStyleLbl="sibTrans2D1" presStyleIdx="2" presStyleCnt="6"/>
      <dgm:spPr/>
    </dgm:pt>
    <dgm:pt modelId="{C2C93085-0142-1041-ADA0-C56E0FAAD361}" type="pres">
      <dgm:prSet presAssocID="{91EF122A-1894-44CD-8D8B-97C0BFC8AFFA}" presName="connectorText" presStyleLbl="sibTrans2D1" presStyleIdx="2" presStyleCnt="6"/>
      <dgm:spPr/>
    </dgm:pt>
    <dgm:pt modelId="{932D0B10-1F10-FB45-818F-B26F571F11D5}" type="pres">
      <dgm:prSet presAssocID="{7CCF50E2-036E-4988-9076-2A17A5B62B81}" presName="node" presStyleLbl="node1" presStyleIdx="3" presStyleCnt="7">
        <dgm:presLayoutVars>
          <dgm:bulletEnabled val="1"/>
        </dgm:presLayoutVars>
      </dgm:prSet>
      <dgm:spPr/>
    </dgm:pt>
    <dgm:pt modelId="{F0B5ED7A-464B-E944-9F0E-C5E747EAB340}" type="pres">
      <dgm:prSet presAssocID="{D5601DA6-334F-4852-9472-DA2BD5E0E11F}" presName="sibTrans" presStyleLbl="sibTrans2D1" presStyleIdx="3" presStyleCnt="6"/>
      <dgm:spPr/>
    </dgm:pt>
    <dgm:pt modelId="{147B6855-38CC-EC40-8855-58EBFCEEC18F}" type="pres">
      <dgm:prSet presAssocID="{D5601DA6-334F-4852-9472-DA2BD5E0E11F}" presName="connectorText" presStyleLbl="sibTrans2D1" presStyleIdx="3" presStyleCnt="6"/>
      <dgm:spPr/>
    </dgm:pt>
    <dgm:pt modelId="{9E50724D-C78A-CC43-A67C-5E23BB3E1B50}" type="pres">
      <dgm:prSet presAssocID="{D1BD0AE2-C408-4957-B3B7-7800DDBA3120}" presName="node" presStyleLbl="node1" presStyleIdx="4" presStyleCnt="7">
        <dgm:presLayoutVars>
          <dgm:bulletEnabled val="1"/>
        </dgm:presLayoutVars>
      </dgm:prSet>
      <dgm:spPr/>
    </dgm:pt>
    <dgm:pt modelId="{E8E4C07E-00BC-004B-A249-7BB80DA2967B}" type="pres">
      <dgm:prSet presAssocID="{0C472200-CBEA-456A-B9AE-9BEBBC313AF6}" presName="sibTrans" presStyleLbl="sibTrans2D1" presStyleIdx="4" presStyleCnt="6"/>
      <dgm:spPr/>
    </dgm:pt>
    <dgm:pt modelId="{CD148043-D6C2-A946-BB70-850A828D1792}" type="pres">
      <dgm:prSet presAssocID="{0C472200-CBEA-456A-B9AE-9BEBBC313AF6}" presName="connectorText" presStyleLbl="sibTrans2D1" presStyleIdx="4" presStyleCnt="6"/>
      <dgm:spPr/>
    </dgm:pt>
    <dgm:pt modelId="{1E3907BC-9B80-D142-83BD-78F8FFE721F1}" type="pres">
      <dgm:prSet presAssocID="{8335404F-360C-4B0D-948B-6131C636AD11}" presName="node" presStyleLbl="node1" presStyleIdx="5" presStyleCnt="7">
        <dgm:presLayoutVars>
          <dgm:bulletEnabled val="1"/>
        </dgm:presLayoutVars>
      </dgm:prSet>
      <dgm:spPr/>
    </dgm:pt>
    <dgm:pt modelId="{1A804184-B931-4B42-B3BF-4054685A3E5D}" type="pres">
      <dgm:prSet presAssocID="{6A4A2117-1537-4773-96CB-E7046029D607}" presName="sibTrans" presStyleLbl="sibTrans2D1" presStyleIdx="5" presStyleCnt="6"/>
      <dgm:spPr/>
    </dgm:pt>
    <dgm:pt modelId="{D29C3325-78F7-DB43-A2F5-13ABEDF3AD79}" type="pres">
      <dgm:prSet presAssocID="{6A4A2117-1537-4773-96CB-E7046029D607}" presName="connectorText" presStyleLbl="sibTrans2D1" presStyleIdx="5" presStyleCnt="6"/>
      <dgm:spPr/>
    </dgm:pt>
    <dgm:pt modelId="{4C9096D8-2E3F-CF4E-985E-59BBAD7D31F6}" type="pres">
      <dgm:prSet presAssocID="{112E44AF-23F0-4636-9AE5-E4D4A2F20650}" presName="node" presStyleLbl="node1" presStyleIdx="6" presStyleCnt="7">
        <dgm:presLayoutVars>
          <dgm:bulletEnabled val="1"/>
        </dgm:presLayoutVars>
      </dgm:prSet>
      <dgm:spPr/>
    </dgm:pt>
  </dgm:ptLst>
  <dgm:cxnLst>
    <dgm:cxn modelId="{C4E19200-3449-41E2-9F94-BF2028D2E9FF}" srcId="{714F58BD-4C53-4FC5-BECF-08E632B4865C}" destId="{8335404F-360C-4B0D-948B-6131C636AD11}" srcOrd="5" destOrd="0" parTransId="{4FECE98D-8A0E-436F-B3C9-23D38BF0D618}" sibTransId="{6A4A2117-1537-4773-96CB-E7046029D607}"/>
    <dgm:cxn modelId="{1D82A808-929B-E743-B49F-6ACA03F61CBB}" type="presOf" srcId="{42B64F1E-43E2-4AC9-BBF0-F72854C46C7A}" destId="{E70B26E1-CE2E-F344-BD14-C9B766D96AC5}" srcOrd="0" destOrd="0" presId="urn:microsoft.com/office/officeart/2005/8/layout/process5"/>
    <dgm:cxn modelId="{B59DDF0F-746C-F849-BBF2-71E13997CE2E}" type="presOf" srcId="{8D8E5E53-6AB8-4DC7-9B0E-2EB8D377DD4A}" destId="{1BC462E0-BD09-D047-A539-EE5AC863C910}" srcOrd="0" destOrd="0" presId="urn:microsoft.com/office/officeart/2005/8/layout/process5"/>
    <dgm:cxn modelId="{3966CB16-2658-4747-B1BD-97DD0B5FE4A1}" type="presOf" srcId="{0C472200-CBEA-456A-B9AE-9BEBBC313AF6}" destId="{E8E4C07E-00BC-004B-A249-7BB80DA2967B}" srcOrd="0" destOrd="0" presId="urn:microsoft.com/office/officeart/2005/8/layout/process5"/>
    <dgm:cxn modelId="{6048F73F-104A-B44D-BA97-D1706252FCDB}" type="presOf" srcId="{6A4A2117-1537-4773-96CB-E7046029D607}" destId="{D29C3325-78F7-DB43-A2F5-13ABEDF3AD79}" srcOrd="1" destOrd="0" presId="urn:microsoft.com/office/officeart/2005/8/layout/process5"/>
    <dgm:cxn modelId="{025D9E5E-F111-4557-A8D4-82EA7D51681A}" srcId="{714F58BD-4C53-4FC5-BECF-08E632B4865C}" destId="{7CCF50E2-036E-4988-9076-2A17A5B62B81}" srcOrd="3" destOrd="0" parTransId="{70C284CD-73A8-4017-867D-805C26257E1C}" sibTransId="{D5601DA6-334F-4852-9472-DA2BD5E0E11F}"/>
    <dgm:cxn modelId="{CFD2355F-B965-5D45-94AB-5F1D700211A9}" type="presOf" srcId="{83D545B6-1799-4161-915F-BBC64584E8C3}" destId="{A89A5529-E303-7A49-BD17-071E9A27FE9C}" srcOrd="1" destOrd="0" presId="urn:microsoft.com/office/officeart/2005/8/layout/process5"/>
    <dgm:cxn modelId="{0E4AA267-6775-492D-9A46-7CFC5CDC31D0}" srcId="{714F58BD-4C53-4FC5-BECF-08E632B4865C}" destId="{8D8E5E53-6AB8-4DC7-9B0E-2EB8D377DD4A}" srcOrd="0" destOrd="0" parTransId="{EC92C03F-868D-493F-B01B-0CEAF6F82FF0}" sibTransId="{83D545B6-1799-4161-915F-BBC64584E8C3}"/>
    <dgm:cxn modelId="{246CCB67-9E27-A049-9049-579C007F8B31}" type="presOf" srcId="{714F58BD-4C53-4FC5-BECF-08E632B4865C}" destId="{5A7FE1F1-5AF0-4146-9BC7-14E4C9CBE06C}" srcOrd="0" destOrd="0" presId="urn:microsoft.com/office/officeart/2005/8/layout/process5"/>
    <dgm:cxn modelId="{C8517649-7F11-4EEF-8C27-FE9B950667C0}" srcId="{714F58BD-4C53-4FC5-BECF-08E632B4865C}" destId="{D1BD0AE2-C408-4957-B3B7-7800DDBA3120}" srcOrd="4" destOrd="0" parTransId="{B055EBE3-2953-49B4-89F9-5F81BFE3FE38}" sibTransId="{0C472200-CBEA-456A-B9AE-9BEBBC313AF6}"/>
    <dgm:cxn modelId="{6275206A-9997-4A4C-B3D7-FE3F86E90BBB}" type="presOf" srcId="{6D696E88-F6D0-4ED7-BBB3-C690E8B12E21}" destId="{AD380604-AC60-A648-965B-4393323C2322}" srcOrd="1" destOrd="0" presId="urn:microsoft.com/office/officeart/2005/8/layout/process5"/>
    <dgm:cxn modelId="{3ACDB26B-5ECD-4FAF-826E-06F1AAA65317}" srcId="{714F58BD-4C53-4FC5-BECF-08E632B4865C}" destId="{112E44AF-23F0-4636-9AE5-E4D4A2F20650}" srcOrd="6" destOrd="0" parTransId="{CD11B3CE-6CA2-49B3-8260-61C2FDEC5405}" sibTransId="{34CA364A-9B90-4A85-B901-3F7D5173C0E9}"/>
    <dgm:cxn modelId="{2315DA54-CD67-DF48-A09C-F2284C01D3B7}" type="presOf" srcId="{112E44AF-23F0-4636-9AE5-E4D4A2F20650}" destId="{4C9096D8-2E3F-CF4E-985E-59BBAD7D31F6}" srcOrd="0" destOrd="0" presId="urn:microsoft.com/office/officeart/2005/8/layout/process5"/>
    <dgm:cxn modelId="{B252AA78-CEFD-4B47-B24A-507FF6E1FE2B}" type="presOf" srcId="{6D696E88-F6D0-4ED7-BBB3-C690E8B12E21}" destId="{1D4B57D8-D133-6F48-AEED-1A097D786B91}" srcOrd="0" destOrd="0" presId="urn:microsoft.com/office/officeart/2005/8/layout/process5"/>
    <dgm:cxn modelId="{D472318D-1EA9-9948-9D8B-91041D4CED83}" type="presOf" srcId="{D1BD0AE2-C408-4957-B3B7-7800DDBA3120}" destId="{9E50724D-C78A-CC43-A67C-5E23BB3E1B50}" srcOrd="0" destOrd="0" presId="urn:microsoft.com/office/officeart/2005/8/layout/process5"/>
    <dgm:cxn modelId="{F2B57AB9-0FA9-4546-88C6-A4D5F633D9DC}" srcId="{714F58BD-4C53-4FC5-BECF-08E632B4865C}" destId="{3325A050-FF6D-4DD2-9CDC-4224EC50AE71}" srcOrd="2" destOrd="0" parTransId="{224C9F2C-3D65-4FC0-9FF7-556924054ED2}" sibTransId="{91EF122A-1894-44CD-8D8B-97C0BFC8AFFA}"/>
    <dgm:cxn modelId="{1D2034BB-6A88-154F-A71C-8BED407E57B8}" type="presOf" srcId="{91EF122A-1894-44CD-8D8B-97C0BFC8AFFA}" destId="{C2C93085-0142-1041-ADA0-C56E0FAAD361}" srcOrd="1" destOrd="0" presId="urn:microsoft.com/office/officeart/2005/8/layout/process5"/>
    <dgm:cxn modelId="{B031BDBD-12DA-9946-88FF-5C8F03F7EB1E}" type="presOf" srcId="{83D545B6-1799-4161-915F-BBC64584E8C3}" destId="{84BAA3B5-7A3E-F941-932F-CCB2B15E79E3}" srcOrd="0" destOrd="0" presId="urn:microsoft.com/office/officeart/2005/8/layout/process5"/>
    <dgm:cxn modelId="{D7EE23C0-36B9-DC4E-B439-392D5972E0A2}" type="presOf" srcId="{8335404F-360C-4B0D-948B-6131C636AD11}" destId="{1E3907BC-9B80-D142-83BD-78F8FFE721F1}" srcOrd="0" destOrd="0" presId="urn:microsoft.com/office/officeart/2005/8/layout/process5"/>
    <dgm:cxn modelId="{236DC5CD-B0B9-8246-B291-D3ACBA893ECE}" type="presOf" srcId="{91EF122A-1894-44CD-8D8B-97C0BFC8AFFA}" destId="{50977705-67C5-834A-9681-6CDC8CCF16A4}" srcOrd="0" destOrd="0" presId="urn:microsoft.com/office/officeart/2005/8/layout/process5"/>
    <dgm:cxn modelId="{BC0645CF-0868-4808-88A8-FE0E0EAF855B}" srcId="{714F58BD-4C53-4FC5-BECF-08E632B4865C}" destId="{42B64F1E-43E2-4AC9-BBF0-F72854C46C7A}" srcOrd="1" destOrd="0" parTransId="{72171B6F-E19F-4A96-B0A3-4362729770F7}" sibTransId="{6D696E88-F6D0-4ED7-BBB3-C690E8B12E21}"/>
    <dgm:cxn modelId="{BF3CC0E0-3BE5-6B48-9A31-75BABFD6CD61}" type="presOf" srcId="{7CCF50E2-036E-4988-9076-2A17A5B62B81}" destId="{932D0B10-1F10-FB45-818F-B26F571F11D5}" srcOrd="0" destOrd="0" presId="urn:microsoft.com/office/officeart/2005/8/layout/process5"/>
    <dgm:cxn modelId="{760122E3-CBE7-EC4F-8B00-D4AB9D813461}" type="presOf" srcId="{D5601DA6-334F-4852-9472-DA2BD5E0E11F}" destId="{F0B5ED7A-464B-E944-9F0E-C5E747EAB340}" srcOrd="0" destOrd="0" presId="urn:microsoft.com/office/officeart/2005/8/layout/process5"/>
    <dgm:cxn modelId="{1F2864EA-7FE6-F14C-BB5A-794F31EF87BD}" type="presOf" srcId="{6A4A2117-1537-4773-96CB-E7046029D607}" destId="{1A804184-B931-4B42-B3BF-4054685A3E5D}" srcOrd="0" destOrd="0" presId="urn:microsoft.com/office/officeart/2005/8/layout/process5"/>
    <dgm:cxn modelId="{396104EF-A408-CE49-9644-1C407B7D9A38}" type="presOf" srcId="{0C472200-CBEA-456A-B9AE-9BEBBC313AF6}" destId="{CD148043-D6C2-A946-BB70-850A828D1792}" srcOrd="1" destOrd="0" presId="urn:microsoft.com/office/officeart/2005/8/layout/process5"/>
    <dgm:cxn modelId="{2FD46AFB-59CB-104F-B52E-5559CBC2CEB1}" type="presOf" srcId="{3325A050-FF6D-4DD2-9CDC-4224EC50AE71}" destId="{F2BB227F-2438-1444-BA47-0B2ED73EB5E4}" srcOrd="0" destOrd="0" presId="urn:microsoft.com/office/officeart/2005/8/layout/process5"/>
    <dgm:cxn modelId="{E12A7EFF-9689-5F4F-AD6E-A0F8C5147083}" type="presOf" srcId="{D5601DA6-334F-4852-9472-DA2BD5E0E11F}" destId="{147B6855-38CC-EC40-8855-58EBFCEEC18F}" srcOrd="1" destOrd="0" presId="urn:microsoft.com/office/officeart/2005/8/layout/process5"/>
    <dgm:cxn modelId="{8255914B-F33F-5D46-80CC-BE13C075F162}" type="presParOf" srcId="{5A7FE1F1-5AF0-4146-9BC7-14E4C9CBE06C}" destId="{1BC462E0-BD09-D047-A539-EE5AC863C910}" srcOrd="0" destOrd="0" presId="urn:microsoft.com/office/officeart/2005/8/layout/process5"/>
    <dgm:cxn modelId="{E54F15C9-349E-F240-BB45-09B38281A9A8}" type="presParOf" srcId="{5A7FE1F1-5AF0-4146-9BC7-14E4C9CBE06C}" destId="{84BAA3B5-7A3E-F941-932F-CCB2B15E79E3}" srcOrd="1" destOrd="0" presId="urn:microsoft.com/office/officeart/2005/8/layout/process5"/>
    <dgm:cxn modelId="{059D6F59-D982-8145-A707-3AD47CCAD9AC}" type="presParOf" srcId="{84BAA3B5-7A3E-F941-932F-CCB2B15E79E3}" destId="{A89A5529-E303-7A49-BD17-071E9A27FE9C}" srcOrd="0" destOrd="0" presId="urn:microsoft.com/office/officeart/2005/8/layout/process5"/>
    <dgm:cxn modelId="{A5ACD569-2BAE-8144-ABCF-F2A2872ABCAC}" type="presParOf" srcId="{5A7FE1F1-5AF0-4146-9BC7-14E4C9CBE06C}" destId="{E70B26E1-CE2E-F344-BD14-C9B766D96AC5}" srcOrd="2" destOrd="0" presId="urn:microsoft.com/office/officeart/2005/8/layout/process5"/>
    <dgm:cxn modelId="{AB7CAA95-3994-3844-9997-4718AE3F75BC}" type="presParOf" srcId="{5A7FE1F1-5AF0-4146-9BC7-14E4C9CBE06C}" destId="{1D4B57D8-D133-6F48-AEED-1A097D786B91}" srcOrd="3" destOrd="0" presId="urn:microsoft.com/office/officeart/2005/8/layout/process5"/>
    <dgm:cxn modelId="{EAD5BF7A-003C-A142-B2E9-85362B5CBF16}" type="presParOf" srcId="{1D4B57D8-D133-6F48-AEED-1A097D786B91}" destId="{AD380604-AC60-A648-965B-4393323C2322}" srcOrd="0" destOrd="0" presId="urn:microsoft.com/office/officeart/2005/8/layout/process5"/>
    <dgm:cxn modelId="{6A1E356E-83EC-F34F-B6D4-6E8A44A8916C}" type="presParOf" srcId="{5A7FE1F1-5AF0-4146-9BC7-14E4C9CBE06C}" destId="{F2BB227F-2438-1444-BA47-0B2ED73EB5E4}" srcOrd="4" destOrd="0" presId="urn:microsoft.com/office/officeart/2005/8/layout/process5"/>
    <dgm:cxn modelId="{CD5C40EC-A71B-2141-A493-1F52E24F883F}" type="presParOf" srcId="{5A7FE1F1-5AF0-4146-9BC7-14E4C9CBE06C}" destId="{50977705-67C5-834A-9681-6CDC8CCF16A4}" srcOrd="5" destOrd="0" presId="urn:microsoft.com/office/officeart/2005/8/layout/process5"/>
    <dgm:cxn modelId="{C1E20187-0154-214E-A75E-7293F5CD9114}" type="presParOf" srcId="{50977705-67C5-834A-9681-6CDC8CCF16A4}" destId="{C2C93085-0142-1041-ADA0-C56E0FAAD361}" srcOrd="0" destOrd="0" presId="urn:microsoft.com/office/officeart/2005/8/layout/process5"/>
    <dgm:cxn modelId="{176BDCAA-B1EC-D645-BF5A-2706B336376F}" type="presParOf" srcId="{5A7FE1F1-5AF0-4146-9BC7-14E4C9CBE06C}" destId="{932D0B10-1F10-FB45-818F-B26F571F11D5}" srcOrd="6" destOrd="0" presId="urn:microsoft.com/office/officeart/2005/8/layout/process5"/>
    <dgm:cxn modelId="{7FCD135F-D4BC-214B-A43D-39D4BB8CEBCB}" type="presParOf" srcId="{5A7FE1F1-5AF0-4146-9BC7-14E4C9CBE06C}" destId="{F0B5ED7A-464B-E944-9F0E-C5E747EAB340}" srcOrd="7" destOrd="0" presId="urn:microsoft.com/office/officeart/2005/8/layout/process5"/>
    <dgm:cxn modelId="{E1A20CEF-D6CE-8A4B-83B5-D9C6197645B9}" type="presParOf" srcId="{F0B5ED7A-464B-E944-9F0E-C5E747EAB340}" destId="{147B6855-38CC-EC40-8855-58EBFCEEC18F}" srcOrd="0" destOrd="0" presId="urn:microsoft.com/office/officeart/2005/8/layout/process5"/>
    <dgm:cxn modelId="{3557E486-EB61-3143-BB70-3E578E3FCDF4}" type="presParOf" srcId="{5A7FE1F1-5AF0-4146-9BC7-14E4C9CBE06C}" destId="{9E50724D-C78A-CC43-A67C-5E23BB3E1B50}" srcOrd="8" destOrd="0" presId="urn:microsoft.com/office/officeart/2005/8/layout/process5"/>
    <dgm:cxn modelId="{E7098660-0CAF-2B47-89C8-6D79F2613A94}" type="presParOf" srcId="{5A7FE1F1-5AF0-4146-9BC7-14E4C9CBE06C}" destId="{E8E4C07E-00BC-004B-A249-7BB80DA2967B}" srcOrd="9" destOrd="0" presId="urn:microsoft.com/office/officeart/2005/8/layout/process5"/>
    <dgm:cxn modelId="{0790C298-FC1B-BE45-8466-A447BAAFFB74}" type="presParOf" srcId="{E8E4C07E-00BC-004B-A249-7BB80DA2967B}" destId="{CD148043-D6C2-A946-BB70-850A828D1792}" srcOrd="0" destOrd="0" presId="urn:microsoft.com/office/officeart/2005/8/layout/process5"/>
    <dgm:cxn modelId="{B8D76164-7667-FA47-ADB9-7BE71292E2F2}" type="presParOf" srcId="{5A7FE1F1-5AF0-4146-9BC7-14E4C9CBE06C}" destId="{1E3907BC-9B80-D142-83BD-78F8FFE721F1}" srcOrd="10" destOrd="0" presId="urn:microsoft.com/office/officeart/2005/8/layout/process5"/>
    <dgm:cxn modelId="{5281A2AF-EE3E-0E47-BAA2-B7AD3DA8B9B9}" type="presParOf" srcId="{5A7FE1F1-5AF0-4146-9BC7-14E4C9CBE06C}" destId="{1A804184-B931-4B42-B3BF-4054685A3E5D}" srcOrd="11" destOrd="0" presId="urn:microsoft.com/office/officeart/2005/8/layout/process5"/>
    <dgm:cxn modelId="{0A6249BE-DCE8-D241-A910-82979911E446}" type="presParOf" srcId="{1A804184-B931-4B42-B3BF-4054685A3E5D}" destId="{D29C3325-78F7-DB43-A2F5-13ABEDF3AD79}" srcOrd="0" destOrd="0" presId="urn:microsoft.com/office/officeart/2005/8/layout/process5"/>
    <dgm:cxn modelId="{F52CA620-96B3-BE42-AC51-0E97088755DA}" type="presParOf" srcId="{5A7FE1F1-5AF0-4146-9BC7-14E4C9CBE06C}" destId="{4C9096D8-2E3F-CF4E-985E-59BBAD7D31F6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991CA37-E652-4F22-A3A3-5FC584B2040A}" type="doc">
      <dgm:prSet loTypeId="urn:microsoft.com/office/officeart/2005/8/layout/vList3#3" loCatId="list" qsTypeId="urn:microsoft.com/office/officeart/2005/8/quickstyle/simple4" qsCatId="simple" csTypeId="urn:microsoft.com/office/officeart/2005/8/colors/colorful4" csCatId="colorful" phldr="1"/>
      <dgm:spPr/>
    </dgm:pt>
    <dgm:pt modelId="{6576BC2C-DD10-4B2E-9968-73D7CF4BDA43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Bound seam in especially good for finishing seams in an unlined jacket or coat.</a:t>
          </a:r>
          <a:endParaRPr lang="en-US" sz="2800" dirty="0">
            <a:latin typeface="Century Schoolbook" pitchFamily="18" charset="0"/>
          </a:endParaRPr>
        </a:p>
      </dgm:t>
    </dgm:pt>
    <dgm:pt modelId="{DA7A87C1-307D-427A-8FEB-90C03BE8E389}" type="parTrans" cxnId="{D8AB0763-16FE-426D-AB51-0E2FA841252D}">
      <dgm:prSet/>
      <dgm:spPr/>
      <dgm:t>
        <a:bodyPr/>
        <a:lstStyle/>
        <a:p>
          <a:endParaRPr lang="en-US"/>
        </a:p>
      </dgm:t>
    </dgm:pt>
    <dgm:pt modelId="{6346A84F-8371-42D2-BB69-4BCD209814B7}" type="sibTrans" cxnId="{D8AB0763-16FE-426D-AB51-0E2FA841252D}">
      <dgm:prSet/>
      <dgm:spPr/>
      <dgm:t>
        <a:bodyPr/>
        <a:lstStyle/>
        <a:p>
          <a:endParaRPr lang="en-US"/>
        </a:p>
      </dgm:t>
    </dgm:pt>
    <dgm:pt modelId="{37B790D1-B875-41E6-A455-556F01679583}">
      <dgm:prSet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It is also used in traditional men’s kurta. </a:t>
          </a:r>
        </a:p>
      </dgm:t>
    </dgm:pt>
    <dgm:pt modelId="{BE74092E-4782-49AB-87B1-3F0D7E35E0B4}" type="parTrans" cxnId="{C59716D5-DE26-4A87-9428-32B27A77AADA}">
      <dgm:prSet/>
      <dgm:spPr/>
      <dgm:t>
        <a:bodyPr/>
        <a:lstStyle/>
        <a:p>
          <a:endParaRPr lang="en-US"/>
        </a:p>
      </dgm:t>
    </dgm:pt>
    <dgm:pt modelId="{6F65453F-1AF4-42D4-8AF5-F8D6D6E82203}" type="sibTrans" cxnId="{C59716D5-DE26-4A87-9428-32B27A77AADA}">
      <dgm:prSet/>
      <dgm:spPr/>
      <dgm:t>
        <a:bodyPr/>
        <a:lstStyle/>
        <a:p>
          <a:endParaRPr lang="en-US"/>
        </a:p>
      </dgm:t>
    </dgm:pt>
    <dgm:pt modelId="{C7904179-1FB9-42D4-9E09-E13A9F2275B8}">
      <dgm:prSet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It is not a good option in case of very bulky fabrics.</a:t>
          </a:r>
        </a:p>
      </dgm:t>
    </dgm:pt>
    <dgm:pt modelId="{D4F38B90-F932-4A1D-BC77-0548189117CF}" type="parTrans" cxnId="{9A17B048-F64F-4A01-AC59-7D749D1BF69D}">
      <dgm:prSet/>
      <dgm:spPr/>
      <dgm:t>
        <a:bodyPr/>
        <a:lstStyle/>
        <a:p>
          <a:endParaRPr lang="en-US"/>
        </a:p>
      </dgm:t>
    </dgm:pt>
    <dgm:pt modelId="{3C4ADFD0-245F-4B17-A4E3-F7C0644C6694}" type="sibTrans" cxnId="{9A17B048-F64F-4A01-AC59-7D749D1BF69D}">
      <dgm:prSet/>
      <dgm:spPr/>
      <dgm:t>
        <a:bodyPr/>
        <a:lstStyle/>
        <a:p>
          <a:endParaRPr lang="en-US"/>
        </a:p>
      </dgm:t>
    </dgm:pt>
    <dgm:pt modelId="{038678FC-62D9-4DAD-920F-3110DC940A64}" type="pres">
      <dgm:prSet presAssocID="{F991CA37-E652-4F22-A3A3-5FC584B2040A}" presName="linearFlow" presStyleCnt="0">
        <dgm:presLayoutVars>
          <dgm:dir/>
          <dgm:resizeHandles val="exact"/>
        </dgm:presLayoutVars>
      </dgm:prSet>
      <dgm:spPr/>
    </dgm:pt>
    <dgm:pt modelId="{89C21C68-1797-4C93-BD1F-8137A7F48526}" type="pres">
      <dgm:prSet presAssocID="{6576BC2C-DD10-4B2E-9968-73D7CF4BDA43}" presName="composite" presStyleCnt="0"/>
      <dgm:spPr/>
    </dgm:pt>
    <dgm:pt modelId="{C841EC8C-930C-4C87-AB1C-A49E707B702C}" type="pres">
      <dgm:prSet presAssocID="{6576BC2C-DD10-4B2E-9968-73D7CF4BDA43}" presName="imgShp" presStyleLbl="fgImgPlace1" presStyleIdx="0" presStyleCnt="3"/>
      <dgm:spPr>
        <a:noFill/>
      </dgm:spPr>
    </dgm:pt>
    <dgm:pt modelId="{409EB250-1020-4633-90C7-6DFEB28E158D}" type="pres">
      <dgm:prSet presAssocID="{6576BC2C-DD10-4B2E-9968-73D7CF4BDA43}" presName="txShp" presStyleLbl="node1" presStyleIdx="0" presStyleCnt="3">
        <dgm:presLayoutVars>
          <dgm:bulletEnabled val="1"/>
        </dgm:presLayoutVars>
      </dgm:prSet>
      <dgm:spPr/>
    </dgm:pt>
    <dgm:pt modelId="{E95F8788-7E16-4445-A8E3-E197AF8FE282}" type="pres">
      <dgm:prSet presAssocID="{6346A84F-8371-42D2-BB69-4BCD209814B7}" presName="spacing" presStyleCnt="0"/>
      <dgm:spPr/>
    </dgm:pt>
    <dgm:pt modelId="{5877E28A-B2DE-46E6-AECD-792D56401DE3}" type="pres">
      <dgm:prSet presAssocID="{37B790D1-B875-41E6-A455-556F01679583}" presName="composite" presStyleCnt="0"/>
      <dgm:spPr/>
    </dgm:pt>
    <dgm:pt modelId="{D101C86B-DA73-4E7A-91E1-292057B1C01A}" type="pres">
      <dgm:prSet presAssocID="{37B790D1-B875-41E6-A455-556F01679583}" presName="imgShp" presStyleLbl="fgImgPlace1" presStyleIdx="1" presStyleCnt="3"/>
      <dgm:spPr>
        <a:noFill/>
        <a:ln>
          <a:noFill/>
        </a:ln>
      </dgm:spPr>
    </dgm:pt>
    <dgm:pt modelId="{F32FBDEC-C78E-45E4-BA33-A9844D97B50E}" type="pres">
      <dgm:prSet presAssocID="{37B790D1-B875-41E6-A455-556F01679583}" presName="txShp" presStyleLbl="node1" presStyleIdx="1" presStyleCnt="3">
        <dgm:presLayoutVars>
          <dgm:bulletEnabled val="1"/>
        </dgm:presLayoutVars>
      </dgm:prSet>
      <dgm:spPr/>
    </dgm:pt>
    <dgm:pt modelId="{9C9695E5-958B-48EE-8FBB-3DDF8006814E}" type="pres">
      <dgm:prSet presAssocID="{6F65453F-1AF4-42D4-8AF5-F8D6D6E82203}" presName="spacing" presStyleCnt="0"/>
      <dgm:spPr/>
    </dgm:pt>
    <dgm:pt modelId="{EDEEB42C-DDAF-44D3-9949-C982FF03F350}" type="pres">
      <dgm:prSet presAssocID="{C7904179-1FB9-42D4-9E09-E13A9F2275B8}" presName="composite" presStyleCnt="0"/>
      <dgm:spPr/>
    </dgm:pt>
    <dgm:pt modelId="{D28D36B9-6DBC-4642-ABA6-236B89A9CD89}" type="pres">
      <dgm:prSet presAssocID="{C7904179-1FB9-42D4-9E09-E13A9F2275B8}" presName="imgShp" presStyleLbl="fgImgPlace1" presStyleIdx="2" presStyleCnt="3"/>
      <dgm:spPr>
        <a:noFill/>
        <a:ln>
          <a:noFill/>
        </a:ln>
      </dgm:spPr>
    </dgm:pt>
    <dgm:pt modelId="{B1EAFBF2-971C-493F-B767-7F93101372F9}" type="pres">
      <dgm:prSet presAssocID="{C7904179-1FB9-42D4-9E09-E13A9F2275B8}" presName="txShp" presStyleLbl="node1" presStyleIdx="2" presStyleCnt="3">
        <dgm:presLayoutVars>
          <dgm:bulletEnabled val="1"/>
        </dgm:presLayoutVars>
      </dgm:prSet>
      <dgm:spPr/>
    </dgm:pt>
  </dgm:ptLst>
  <dgm:cxnLst>
    <dgm:cxn modelId="{D8AB0763-16FE-426D-AB51-0E2FA841252D}" srcId="{F991CA37-E652-4F22-A3A3-5FC584B2040A}" destId="{6576BC2C-DD10-4B2E-9968-73D7CF4BDA43}" srcOrd="0" destOrd="0" parTransId="{DA7A87C1-307D-427A-8FEB-90C03BE8E389}" sibTransId="{6346A84F-8371-42D2-BB69-4BCD209814B7}"/>
    <dgm:cxn modelId="{9A17B048-F64F-4A01-AC59-7D749D1BF69D}" srcId="{F991CA37-E652-4F22-A3A3-5FC584B2040A}" destId="{C7904179-1FB9-42D4-9E09-E13A9F2275B8}" srcOrd="2" destOrd="0" parTransId="{D4F38B90-F932-4A1D-BC77-0548189117CF}" sibTransId="{3C4ADFD0-245F-4B17-A4E3-F7C0644C6694}"/>
    <dgm:cxn modelId="{B28C206B-FB83-4F46-8A28-65F62E0EB4B8}" type="presOf" srcId="{C7904179-1FB9-42D4-9E09-E13A9F2275B8}" destId="{B1EAFBF2-971C-493F-B767-7F93101372F9}" srcOrd="0" destOrd="0" presId="urn:microsoft.com/office/officeart/2005/8/layout/vList3#3"/>
    <dgm:cxn modelId="{BAC13476-C51A-4B7D-AC9A-4C814F182C80}" type="presOf" srcId="{6576BC2C-DD10-4B2E-9968-73D7CF4BDA43}" destId="{409EB250-1020-4633-90C7-6DFEB28E158D}" srcOrd="0" destOrd="0" presId="urn:microsoft.com/office/officeart/2005/8/layout/vList3#3"/>
    <dgm:cxn modelId="{E126BA84-A5FE-4C57-9779-3C4662024C04}" type="presOf" srcId="{F991CA37-E652-4F22-A3A3-5FC584B2040A}" destId="{038678FC-62D9-4DAD-920F-3110DC940A64}" srcOrd="0" destOrd="0" presId="urn:microsoft.com/office/officeart/2005/8/layout/vList3#3"/>
    <dgm:cxn modelId="{C59716D5-DE26-4A87-9428-32B27A77AADA}" srcId="{F991CA37-E652-4F22-A3A3-5FC584B2040A}" destId="{37B790D1-B875-41E6-A455-556F01679583}" srcOrd="1" destOrd="0" parTransId="{BE74092E-4782-49AB-87B1-3F0D7E35E0B4}" sibTransId="{6F65453F-1AF4-42D4-8AF5-F8D6D6E82203}"/>
    <dgm:cxn modelId="{17B952E8-8B2F-429A-A98B-5B76E7A4A87E}" type="presOf" srcId="{37B790D1-B875-41E6-A455-556F01679583}" destId="{F32FBDEC-C78E-45E4-BA33-A9844D97B50E}" srcOrd="0" destOrd="0" presId="urn:microsoft.com/office/officeart/2005/8/layout/vList3#3"/>
    <dgm:cxn modelId="{D2AABF75-25A3-4E08-98FC-75BD9EF60E5D}" type="presParOf" srcId="{038678FC-62D9-4DAD-920F-3110DC940A64}" destId="{89C21C68-1797-4C93-BD1F-8137A7F48526}" srcOrd="0" destOrd="0" presId="urn:microsoft.com/office/officeart/2005/8/layout/vList3#3"/>
    <dgm:cxn modelId="{6844B70A-A811-4D52-AD1B-024A567A587A}" type="presParOf" srcId="{89C21C68-1797-4C93-BD1F-8137A7F48526}" destId="{C841EC8C-930C-4C87-AB1C-A49E707B702C}" srcOrd="0" destOrd="0" presId="urn:microsoft.com/office/officeart/2005/8/layout/vList3#3"/>
    <dgm:cxn modelId="{FCFA5D83-C171-4D68-B690-252CAED00A0D}" type="presParOf" srcId="{89C21C68-1797-4C93-BD1F-8137A7F48526}" destId="{409EB250-1020-4633-90C7-6DFEB28E158D}" srcOrd="1" destOrd="0" presId="urn:microsoft.com/office/officeart/2005/8/layout/vList3#3"/>
    <dgm:cxn modelId="{1BD7DF03-990B-4666-9B3E-6D6E23D44360}" type="presParOf" srcId="{038678FC-62D9-4DAD-920F-3110DC940A64}" destId="{E95F8788-7E16-4445-A8E3-E197AF8FE282}" srcOrd="1" destOrd="0" presId="urn:microsoft.com/office/officeart/2005/8/layout/vList3#3"/>
    <dgm:cxn modelId="{B42A8D0F-C2D3-4B49-ACC3-49D6F48B7DDA}" type="presParOf" srcId="{038678FC-62D9-4DAD-920F-3110DC940A64}" destId="{5877E28A-B2DE-46E6-AECD-792D56401DE3}" srcOrd="2" destOrd="0" presId="urn:microsoft.com/office/officeart/2005/8/layout/vList3#3"/>
    <dgm:cxn modelId="{960D114E-C904-4D75-92CF-9916C8676A8D}" type="presParOf" srcId="{5877E28A-B2DE-46E6-AECD-792D56401DE3}" destId="{D101C86B-DA73-4E7A-91E1-292057B1C01A}" srcOrd="0" destOrd="0" presId="urn:microsoft.com/office/officeart/2005/8/layout/vList3#3"/>
    <dgm:cxn modelId="{46EA3D25-4B8F-47B4-B68D-79421995D1A1}" type="presParOf" srcId="{5877E28A-B2DE-46E6-AECD-792D56401DE3}" destId="{F32FBDEC-C78E-45E4-BA33-A9844D97B50E}" srcOrd="1" destOrd="0" presId="urn:microsoft.com/office/officeart/2005/8/layout/vList3#3"/>
    <dgm:cxn modelId="{5A69E85D-43F7-4FD5-993F-7071908174A0}" type="presParOf" srcId="{038678FC-62D9-4DAD-920F-3110DC940A64}" destId="{9C9695E5-958B-48EE-8FBB-3DDF8006814E}" srcOrd="3" destOrd="0" presId="urn:microsoft.com/office/officeart/2005/8/layout/vList3#3"/>
    <dgm:cxn modelId="{716425F6-BD71-4691-A316-5A296CD04FCF}" type="presParOf" srcId="{038678FC-62D9-4DAD-920F-3110DC940A64}" destId="{EDEEB42C-DDAF-44D3-9949-C982FF03F350}" srcOrd="4" destOrd="0" presId="urn:microsoft.com/office/officeart/2005/8/layout/vList3#3"/>
    <dgm:cxn modelId="{2EE67EDE-D8BA-46B6-87B8-4F72957CF473}" type="presParOf" srcId="{EDEEB42C-DDAF-44D3-9949-C982FF03F350}" destId="{D28D36B9-6DBC-4642-ABA6-236B89A9CD89}" srcOrd="0" destOrd="0" presId="urn:microsoft.com/office/officeart/2005/8/layout/vList3#3"/>
    <dgm:cxn modelId="{515A731F-09DD-4D51-966E-01DAE07738CC}" type="presParOf" srcId="{EDEEB42C-DDAF-44D3-9949-C982FF03F350}" destId="{B1EAFBF2-971C-493F-B767-7F93101372F9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14F58BD-4C53-4FC5-BECF-08E632B4865C}" type="doc">
      <dgm:prSet loTypeId="urn:microsoft.com/office/officeart/2005/8/layout/bProcess3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D8E5E53-6AB8-4DC7-9B0E-2EB8D377DD4A}">
      <dgm:prSet phldrT="[Text]"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Press open a seam having 2 cm seam allowance. </a:t>
          </a:r>
          <a:endParaRPr lang="en-US" sz="2000" dirty="0">
            <a:latin typeface="Century Schoolbook" pitchFamily="18" charset="0"/>
          </a:endParaRPr>
        </a:p>
      </dgm:t>
    </dgm:pt>
    <dgm:pt modelId="{EC92C03F-868D-493F-B01B-0CEAF6F82FF0}" type="parTrans" cxnId="{0E4AA267-6775-492D-9A46-7CFC5CDC31D0}">
      <dgm:prSet/>
      <dgm:spPr/>
      <dgm:t>
        <a:bodyPr/>
        <a:lstStyle/>
        <a:p>
          <a:endParaRPr lang="en-US"/>
        </a:p>
      </dgm:t>
    </dgm:pt>
    <dgm:pt modelId="{83D545B6-1799-4161-915F-BBC64584E8C3}" type="sibTrans" cxnId="{0E4AA267-6775-492D-9A46-7CFC5CDC31D0}">
      <dgm:prSet/>
      <dgm:spPr/>
      <dgm:t>
        <a:bodyPr/>
        <a:lstStyle/>
        <a:p>
          <a:endParaRPr lang="en-US" sz="2400"/>
        </a:p>
      </dgm:t>
    </dgm:pt>
    <dgm:pt modelId="{11287BA6-64D1-4DFC-9283-561BC446FD95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Trim one seam allowance to 3 mm. </a:t>
          </a:r>
        </a:p>
      </dgm:t>
    </dgm:pt>
    <dgm:pt modelId="{0CF612A3-09ED-4CEF-93DE-73DD39CDAF28}" type="parTrans" cxnId="{502E8A8C-8C0A-4B99-93D3-5E697306291F}">
      <dgm:prSet/>
      <dgm:spPr/>
      <dgm:t>
        <a:bodyPr/>
        <a:lstStyle/>
        <a:p>
          <a:endParaRPr lang="en-US"/>
        </a:p>
      </dgm:t>
    </dgm:pt>
    <dgm:pt modelId="{E408CFB0-D3BB-4E18-BB3B-5AD6DA926CF1}" type="sibTrans" cxnId="{502E8A8C-8C0A-4B99-93D3-5E697306291F}">
      <dgm:prSet/>
      <dgm:spPr/>
      <dgm:t>
        <a:bodyPr/>
        <a:lstStyle/>
        <a:p>
          <a:endParaRPr lang="en-US"/>
        </a:p>
      </dgm:t>
    </dgm:pt>
    <dgm:pt modelId="{9671896C-EBE8-4922-AFFC-4252F05EA3FE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Turn the other seam allowance by 3 mm and press. </a:t>
          </a:r>
        </a:p>
      </dgm:t>
    </dgm:pt>
    <dgm:pt modelId="{51F5E75B-3F0F-4E2A-A76D-CEDC859735AF}" type="parTrans" cxnId="{2E794B4C-26FE-4DCC-9BD5-5349BE8EA73F}">
      <dgm:prSet/>
      <dgm:spPr/>
      <dgm:t>
        <a:bodyPr/>
        <a:lstStyle/>
        <a:p>
          <a:endParaRPr lang="en-US"/>
        </a:p>
      </dgm:t>
    </dgm:pt>
    <dgm:pt modelId="{E87C7675-9A8E-4E41-908C-D938181495A3}" type="sibTrans" cxnId="{2E794B4C-26FE-4DCC-9BD5-5349BE8EA73F}">
      <dgm:prSet/>
      <dgm:spPr/>
      <dgm:t>
        <a:bodyPr/>
        <a:lstStyle/>
        <a:p>
          <a:endParaRPr lang="en-US"/>
        </a:p>
      </dgm:t>
    </dgm:pt>
    <dgm:pt modelId="{99F71C11-6082-4B39-A898-5F0C6C78BAC0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Turn and press again and bring the trimmed edge which is now enclosed. </a:t>
          </a:r>
        </a:p>
      </dgm:t>
    </dgm:pt>
    <dgm:pt modelId="{9C9E1AD2-C6DF-401A-A8B7-34B717D06B01}" type="parTrans" cxnId="{F0008F3C-06FF-49C9-B7A5-62B3946D1288}">
      <dgm:prSet/>
      <dgm:spPr/>
      <dgm:t>
        <a:bodyPr/>
        <a:lstStyle/>
        <a:p>
          <a:endParaRPr lang="en-US"/>
        </a:p>
      </dgm:t>
    </dgm:pt>
    <dgm:pt modelId="{8F133F27-98D8-4B97-A754-987F62891AE9}" type="sibTrans" cxnId="{F0008F3C-06FF-49C9-B7A5-62B3946D1288}">
      <dgm:prSet/>
      <dgm:spPr/>
      <dgm:t>
        <a:bodyPr/>
        <a:lstStyle/>
        <a:p>
          <a:endParaRPr lang="en-US"/>
        </a:p>
      </dgm:t>
    </dgm:pt>
    <dgm:pt modelId="{C69D5BFB-C8D4-4AB0-9C59-08A729874030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Stitch close to the fold as near as possible to the first line of stitching. </a:t>
          </a:r>
        </a:p>
      </dgm:t>
    </dgm:pt>
    <dgm:pt modelId="{C7A2212B-E00A-4766-9C83-EFF89F04974E}" type="parTrans" cxnId="{9A9372DA-4E5F-4A94-86B6-71DB69EE8205}">
      <dgm:prSet/>
      <dgm:spPr/>
      <dgm:t>
        <a:bodyPr/>
        <a:lstStyle/>
        <a:p>
          <a:endParaRPr lang="en-US"/>
        </a:p>
      </dgm:t>
    </dgm:pt>
    <dgm:pt modelId="{E115E071-66EB-480B-BD21-018661C44C17}" type="sibTrans" cxnId="{9A9372DA-4E5F-4A94-86B6-71DB69EE8205}">
      <dgm:prSet/>
      <dgm:spPr/>
      <dgm:t>
        <a:bodyPr/>
        <a:lstStyle/>
        <a:p>
          <a:endParaRPr lang="en-US"/>
        </a:p>
      </dgm:t>
    </dgm:pt>
    <dgm:pt modelId="{1F6F4A12-7997-284F-B2C5-31B89A2AC615}" type="pres">
      <dgm:prSet presAssocID="{714F58BD-4C53-4FC5-BECF-08E632B4865C}" presName="Name0" presStyleCnt="0">
        <dgm:presLayoutVars>
          <dgm:dir/>
          <dgm:resizeHandles val="exact"/>
        </dgm:presLayoutVars>
      </dgm:prSet>
      <dgm:spPr/>
    </dgm:pt>
    <dgm:pt modelId="{4F307628-D10B-074E-86B1-5754283968E7}" type="pres">
      <dgm:prSet presAssocID="{8D8E5E53-6AB8-4DC7-9B0E-2EB8D377DD4A}" presName="node" presStyleLbl="node1" presStyleIdx="0" presStyleCnt="5">
        <dgm:presLayoutVars>
          <dgm:bulletEnabled val="1"/>
        </dgm:presLayoutVars>
      </dgm:prSet>
      <dgm:spPr/>
    </dgm:pt>
    <dgm:pt modelId="{637CF683-27E1-7545-AFFB-F0924B9DEF91}" type="pres">
      <dgm:prSet presAssocID="{83D545B6-1799-4161-915F-BBC64584E8C3}" presName="sibTrans" presStyleLbl="sibTrans1D1" presStyleIdx="0" presStyleCnt="4"/>
      <dgm:spPr/>
    </dgm:pt>
    <dgm:pt modelId="{13F29120-EA23-7749-970C-59381AFA171E}" type="pres">
      <dgm:prSet presAssocID="{83D545B6-1799-4161-915F-BBC64584E8C3}" presName="connectorText" presStyleLbl="sibTrans1D1" presStyleIdx="0" presStyleCnt="4"/>
      <dgm:spPr/>
    </dgm:pt>
    <dgm:pt modelId="{7B26058D-428B-2845-AE16-33DDA75B8C4F}" type="pres">
      <dgm:prSet presAssocID="{11287BA6-64D1-4DFC-9283-561BC446FD95}" presName="node" presStyleLbl="node1" presStyleIdx="1" presStyleCnt="5">
        <dgm:presLayoutVars>
          <dgm:bulletEnabled val="1"/>
        </dgm:presLayoutVars>
      </dgm:prSet>
      <dgm:spPr/>
    </dgm:pt>
    <dgm:pt modelId="{BC5F98E0-B8A4-9044-9EE6-D16C2BE9A351}" type="pres">
      <dgm:prSet presAssocID="{E408CFB0-D3BB-4E18-BB3B-5AD6DA926CF1}" presName="sibTrans" presStyleLbl="sibTrans1D1" presStyleIdx="1" presStyleCnt="4"/>
      <dgm:spPr/>
    </dgm:pt>
    <dgm:pt modelId="{21C30EA8-DB35-AA42-8B0B-25262801A943}" type="pres">
      <dgm:prSet presAssocID="{E408CFB0-D3BB-4E18-BB3B-5AD6DA926CF1}" presName="connectorText" presStyleLbl="sibTrans1D1" presStyleIdx="1" presStyleCnt="4"/>
      <dgm:spPr/>
    </dgm:pt>
    <dgm:pt modelId="{0C51AD20-F83C-8245-B7B5-EC56921CBCA1}" type="pres">
      <dgm:prSet presAssocID="{9671896C-EBE8-4922-AFFC-4252F05EA3FE}" presName="node" presStyleLbl="node1" presStyleIdx="2" presStyleCnt="5">
        <dgm:presLayoutVars>
          <dgm:bulletEnabled val="1"/>
        </dgm:presLayoutVars>
      </dgm:prSet>
      <dgm:spPr/>
    </dgm:pt>
    <dgm:pt modelId="{3A37DE73-1288-AA44-9691-11313D4BB231}" type="pres">
      <dgm:prSet presAssocID="{E87C7675-9A8E-4E41-908C-D938181495A3}" presName="sibTrans" presStyleLbl="sibTrans1D1" presStyleIdx="2" presStyleCnt="4"/>
      <dgm:spPr/>
    </dgm:pt>
    <dgm:pt modelId="{AF12DB92-A5FE-7A44-AA12-9E81ABE56A87}" type="pres">
      <dgm:prSet presAssocID="{E87C7675-9A8E-4E41-908C-D938181495A3}" presName="connectorText" presStyleLbl="sibTrans1D1" presStyleIdx="2" presStyleCnt="4"/>
      <dgm:spPr/>
    </dgm:pt>
    <dgm:pt modelId="{EB666FA4-1F33-CF42-B8E4-9B857A7F1C61}" type="pres">
      <dgm:prSet presAssocID="{99F71C11-6082-4B39-A898-5F0C6C78BAC0}" presName="node" presStyleLbl="node1" presStyleIdx="3" presStyleCnt="5">
        <dgm:presLayoutVars>
          <dgm:bulletEnabled val="1"/>
        </dgm:presLayoutVars>
      </dgm:prSet>
      <dgm:spPr/>
    </dgm:pt>
    <dgm:pt modelId="{77E9F06E-D5DA-4540-9F04-6D6EA76ADC10}" type="pres">
      <dgm:prSet presAssocID="{8F133F27-98D8-4B97-A754-987F62891AE9}" presName="sibTrans" presStyleLbl="sibTrans1D1" presStyleIdx="3" presStyleCnt="4"/>
      <dgm:spPr/>
    </dgm:pt>
    <dgm:pt modelId="{11816263-A40A-384A-A963-8203C439DD57}" type="pres">
      <dgm:prSet presAssocID="{8F133F27-98D8-4B97-A754-987F62891AE9}" presName="connectorText" presStyleLbl="sibTrans1D1" presStyleIdx="3" presStyleCnt="4"/>
      <dgm:spPr/>
    </dgm:pt>
    <dgm:pt modelId="{53AD8AA8-46C0-0F40-8884-21F1ADCD7964}" type="pres">
      <dgm:prSet presAssocID="{C69D5BFB-C8D4-4AB0-9C59-08A729874030}" presName="node" presStyleLbl="node1" presStyleIdx="4" presStyleCnt="5">
        <dgm:presLayoutVars>
          <dgm:bulletEnabled val="1"/>
        </dgm:presLayoutVars>
      </dgm:prSet>
      <dgm:spPr/>
    </dgm:pt>
  </dgm:ptLst>
  <dgm:cxnLst>
    <dgm:cxn modelId="{070E2212-85D3-F242-8C58-BCFE3B6BE930}" type="presOf" srcId="{C69D5BFB-C8D4-4AB0-9C59-08A729874030}" destId="{53AD8AA8-46C0-0F40-8884-21F1ADCD7964}" srcOrd="0" destOrd="0" presId="urn:microsoft.com/office/officeart/2005/8/layout/bProcess3"/>
    <dgm:cxn modelId="{71C63720-8411-B842-812D-A26B5EA1A4F1}" type="presOf" srcId="{E408CFB0-D3BB-4E18-BB3B-5AD6DA926CF1}" destId="{21C30EA8-DB35-AA42-8B0B-25262801A943}" srcOrd="1" destOrd="0" presId="urn:microsoft.com/office/officeart/2005/8/layout/bProcess3"/>
    <dgm:cxn modelId="{58E03F21-B68A-3947-B358-373A65A8EDF7}" type="presOf" srcId="{9671896C-EBE8-4922-AFFC-4252F05EA3FE}" destId="{0C51AD20-F83C-8245-B7B5-EC56921CBCA1}" srcOrd="0" destOrd="0" presId="urn:microsoft.com/office/officeart/2005/8/layout/bProcess3"/>
    <dgm:cxn modelId="{0B3EED27-A078-D047-89C0-03717E999858}" type="presOf" srcId="{E87C7675-9A8E-4E41-908C-D938181495A3}" destId="{AF12DB92-A5FE-7A44-AA12-9E81ABE56A87}" srcOrd="1" destOrd="0" presId="urn:microsoft.com/office/officeart/2005/8/layout/bProcess3"/>
    <dgm:cxn modelId="{F0008F3C-06FF-49C9-B7A5-62B3946D1288}" srcId="{714F58BD-4C53-4FC5-BECF-08E632B4865C}" destId="{99F71C11-6082-4B39-A898-5F0C6C78BAC0}" srcOrd="3" destOrd="0" parTransId="{9C9E1AD2-C6DF-401A-A8B7-34B717D06B01}" sibTransId="{8F133F27-98D8-4B97-A754-987F62891AE9}"/>
    <dgm:cxn modelId="{0E4AA267-6775-492D-9A46-7CFC5CDC31D0}" srcId="{714F58BD-4C53-4FC5-BECF-08E632B4865C}" destId="{8D8E5E53-6AB8-4DC7-9B0E-2EB8D377DD4A}" srcOrd="0" destOrd="0" parTransId="{EC92C03F-868D-493F-B01B-0CEAF6F82FF0}" sibTransId="{83D545B6-1799-4161-915F-BBC64584E8C3}"/>
    <dgm:cxn modelId="{74FD5D68-0024-7E46-9C89-A613A20E120B}" type="presOf" srcId="{83D545B6-1799-4161-915F-BBC64584E8C3}" destId="{637CF683-27E1-7545-AFFB-F0924B9DEF91}" srcOrd="0" destOrd="0" presId="urn:microsoft.com/office/officeart/2005/8/layout/bProcess3"/>
    <dgm:cxn modelId="{2E794B4C-26FE-4DCC-9BD5-5349BE8EA73F}" srcId="{714F58BD-4C53-4FC5-BECF-08E632B4865C}" destId="{9671896C-EBE8-4922-AFFC-4252F05EA3FE}" srcOrd="2" destOrd="0" parTransId="{51F5E75B-3F0F-4E2A-A76D-CEDC859735AF}" sibTransId="{E87C7675-9A8E-4E41-908C-D938181495A3}"/>
    <dgm:cxn modelId="{BCBF287C-5C10-2C43-866B-E6CCF70483A8}" type="presOf" srcId="{E408CFB0-D3BB-4E18-BB3B-5AD6DA926CF1}" destId="{BC5F98E0-B8A4-9044-9EE6-D16C2BE9A351}" srcOrd="0" destOrd="0" presId="urn:microsoft.com/office/officeart/2005/8/layout/bProcess3"/>
    <dgm:cxn modelId="{502E8A8C-8C0A-4B99-93D3-5E697306291F}" srcId="{714F58BD-4C53-4FC5-BECF-08E632B4865C}" destId="{11287BA6-64D1-4DFC-9283-561BC446FD95}" srcOrd="1" destOrd="0" parTransId="{0CF612A3-09ED-4CEF-93DE-73DD39CDAF28}" sibTransId="{E408CFB0-D3BB-4E18-BB3B-5AD6DA926CF1}"/>
    <dgm:cxn modelId="{DDF22797-9753-DB4C-A939-1125B10EF7D2}" type="presOf" srcId="{11287BA6-64D1-4DFC-9283-561BC446FD95}" destId="{7B26058D-428B-2845-AE16-33DDA75B8C4F}" srcOrd="0" destOrd="0" presId="urn:microsoft.com/office/officeart/2005/8/layout/bProcess3"/>
    <dgm:cxn modelId="{CA35B09C-4228-A54F-B28C-FBA34CA0A30D}" type="presOf" srcId="{8F133F27-98D8-4B97-A754-987F62891AE9}" destId="{77E9F06E-D5DA-4540-9F04-6D6EA76ADC10}" srcOrd="0" destOrd="0" presId="urn:microsoft.com/office/officeart/2005/8/layout/bProcess3"/>
    <dgm:cxn modelId="{C4BA00A5-1057-D343-84D1-C5437FB3AC0D}" type="presOf" srcId="{8D8E5E53-6AB8-4DC7-9B0E-2EB8D377DD4A}" destId="{4F307628-D10B-074E-86B1-5754283968E7}" srcOrd="0" destOrd="0" presId="urn:microsoft.com/office/officeart/2005/8/layout/bProcess3"/>
    <dgm:cxn modelId="{4CDC16AF-90FB-B949-B9A6-62843E2C49F8}" type="presOf" srcId="{E87C7675-9A8E-4E41-908C-D938181495A3}" destId="{3A37DE73-1288-AA44-9691-11313D4BB231}" srcOrd="0" destOrd="0" presId="urn:microsoft.com/office/officeart/2005/8/layout/bProcess3"/>
    <dgm:cxn modelId="{9AAB6EC1-84C3-214F-B515-FE8BAF7704D9}" type="presOf" srcId="{8F133F27-98D8-4B97-A754-987F62891AE9}" destId="{11816263-A40A-384A-A963-8203C439DD57}" srcOrd="1" destOrd="0" presId="urn:microsoft.com/office/officeart/2005/8/layout/bProcess3"/>
    <dgm:cxn modelId="{EC0D71CD-C517-9D47-86B2-79A56183D927}" type="presOf" srcId="{83D545B6-1799-4161-915F-BBC64584E8C3}" destId="{13F29120-EA23-7749-970C-59381AFA171E}" srcOrd="1" destOrd="0" presId="urn:microsoft.com/office/officeart/2005/8/layout/bProcess3"/>
    <dgm:cxn modelId="{9A9372DA-4E5F-4A94-86B6-71DB69EE8205}" srcId="{714F58BD-4C53-4FC5-BECF-08E632B4865C}" destId="{C69D5BFB-C8D4-4AB0-9C59-08A729874030}" srcOrd="4" destOrd="0" parTransId="{C7A2212B-E00A-4766-9C83-EFF89F04974E}" sibTransId="{E115E071-66EB-480B-BD21-018661C44C17}"/>
    <dgm:cxn modelId="{4DA483F5-923C-BA4D-BFAE-A4D0B0DB2C62}" type="presOf" srcId="{714F58BD-4C53-4FC5-BECF-08E632B4865C}" destId="{1F6F4A12-7997-284F-B2C5-31B89A2AC615}" srcOrd="0" destOrd="0" presId="urn:microsoft.com/office/officeart/2005/8/layout/bProcess3"/>
    <dgm:cxn modelId="{3CB3FEFF-26F2-B645-9D5D-706EAC85A3E6}" type="presOf" srcId="{99F71C11-6082-4B39-A898-5F0C6C78BAC0}" destId="{EB666FA4-1F33-CF42-B8E4-9B857A7F1C61}" srcOrd="0" destOrd="0" presId="urn:microsoft.com/office/officeart/2005/8/layout/bProcess3"/>
    <dgm:cxn modelId="{F6AB79AD-889A-B046-9ACA-6616F29791B0}" type="presParOf" srcId="{1F6F4A12-7997-284F-B2C5-31B89A2AC615}" destId="{4F307628-D10B-074E-86B1-5754283968E7}" srcOrd="0" destOrd="0" presId="urn:microsoft.com/office/officeart/2005/8/layout/bProcess3"/>
    <dgm:cxn modelId="{D73E34A0-6C30-9442-A693-97EFB1C80D8A}" type="presParOf" srcId="{1F6F4A12-7997-284F-B2C5-31B89A2AC615}" destId="{637CF683-27E1-7545-AFFB-F0924B9DEF91}" srcOrd="1" destOrd="0" presId="urn:microsoft.com/office/officeart/2005/8/layout/bProcess3"/>
    <dgm:cxn modelId="{E1B245AB-1306-E546-8D44-A1BE957E818C}" type="presParOf" srcId="{637CF683-27E1-7545-AFFB-F0924B9DEF91}" destId="{13F29120-EA23-7749-970C-59381AFA171E}" srcOrd="0" destOrd="0" presId="urn:microsoft.com/office/officeart/2005/8/layout/bProcess3"/>
    <dgm:cxn modelId="{D89D2A88-A513-0543-805F-7467D8EDA9E4}" type="presParOf" srcId="{1F6F4A12-7997-284F-B2C5-31B89A2AC615}" destId="{7B26058D-428B-2845-AE16-33DDA75B8C4F}" srcOrd="2" destOrd="0" presId="urn:microsoft.com/office/officeart/2005/8/layout/bProcess3"/>
    <dgm:cxn modelId="{5082712C-C00E-4A4A-8D4C-915A111F8657}" type="presParOf" srcId="{1F6F4A12-7997-284F-B2C5-31B89A2AC615}" destId="{BC5F98E0-B8A4-9044-9EE6-D16C2BE9A351}" srcOrd="3" destOrd="0" presId="urn:microsoft.com/office/officeart/2005/8/layout/bProcess3"/>
    <dgm:cxn modelId="{FD4ABF03-164D-C546-A18B-88161741C1F4}" type="presParOf" srcId="{BC5F98E0-B8A4-9044-9EE6-D16C2BE9A351}" destId="{21C30EA8-DB35-AA42-8B0B-25262801A943}" srcOrd="0" destOrd="0" presId="urn:microsoft.com/office/officeart/2005/8/layout/bProcess3"/>
    <dgm:cxn modelId="{EB885ECC-1BA5-524B-90DA-90F94452D1CC}" type="presParOf" srcId="{1F6F4A12-7997-284F-B2C5-31B89A2AC615}" destId="{0C51AD20-F83C-8245-B7B5-EC56921CBCA1}" srcOrd="4" destOrd="0" presId="urn:microsoft.com/office/officeart/2005/8/layout/bProcess3"/>
    <dgm:cxn modelId="{408CB86A-0360-3D47-AA8F-60E2924EAB1C}" type="presParOf" srcId="{1F6F4A12-7997-284F-B2C5-31B89A2AC615}" destId="{3A37DE73-1288-AA44-9691-11313D4BB231}" srcOrd="5" destOrd="0" presId="urn:microsoft.com/office/officeart/2005/8/layout/bProcess3"/>
    <dgm:cxn modelId="{FA8561FA-1C1E-0E46-880E-9B3B28537DFC}" type="presParOf" srcId="{3A37DE73-1288-AA44-9691-11313D4BB231}" destId="{AF12DB92-A5FE-7A44-AA12-9E81ABE56A87}" srcOrd="0" destOrd="0" presId="urn:microsoft.com/office/officeart/2005/8/layout/bProcess3"/>
    <dgm:cxn modelId="{B4F606F1-277C-824B-9906-69D9633DD0A8}" type="presParOf" srcId="{1F6F4A12-7997-284F-B2C5-31B89A2AC615}" destId="{EB666FA4-1F33-CF42-B8E4-9B857A7F1C61}" srcOrd="6" destOrd="0" presId="urn:microsoft.com/office/officeart/2005/8/layout/bProcess3"/>
    <dgm:cxn modelId="{5369FE33-AE88-794D-8F42-9D3DEC1E4E4D}" type="presParOf" srcId="{1F6F4A12-7997-284F-B2C5-31B89A2AC615}" destId="{77E9F06E-D5DA-4540-9F04-6D6EA76ADC10}" srcOrd="7" destOrd="0" presId="urn:microsoft.com/office/officeart/2005/8/layout/bProcess3"/>
    <dgm:cxn modelId="{EDAFF515-0A4C-1342-A3C8-CD24EF28F4E4}" type="presParOf" srcId="{77E9F06E-D5DA-4540-9F04-6D6EA76ADC10}" destId="{11816263-A40A-384A-A963-8203C439DD57}" srcOrd="0" destOrd="0" presId="urn:microsoft.com/office/officeart/2005/8/layout/bProcess3"/>
    <dgm:cxn modelId="{D47B7BE0-A4AB-F547-9AF4-957E38F7EE91}" type="presParOf" srcId="{1F6F4A12-7997-284F-B2C5-31B89A2AC615}" destId="{53AD8AA8-46C0-0F40-8884-21F1ADCD7964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991CA37-E652-4F22-A3A3-5FC584B2040A}" type="doc">
      <dgm:prSet loTypeId="urn:microsoft.com/office/officeart/2005/8/layout/vList3#4" loCatId="list" qsTypeId="urn:microsoft.com/office/officeart/2005/8/quickstyle/simple4" qsCatId="simple" csTypeId="urn:microsoft.com/office/officeart/2005/8/colors/colorful4" csCatId="colorful" phldr="1"/>
      <dgm:spPr/>
    </dgm:pt>
    <dgm:pt modelId="{6576BC2C-DD10-4B2E-9968-73D7CF4BDA43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It is a rarely used seam.</a:t>
          </a:r>
          <a:endParaRPr lang="en-US" sz="2800" dirty="0">
            <a:latin typeface="Century Schoolbook" pitchFamily="18" charset="0"/>
          </a:endParaRPr>
        </a:p>
      </dgm:t>
    </dgm:pt>
    <dgm:pt modelId="{DA7A87C1-307D-427A-8FEB-90C03BE8E389}" type="parTrans" cxnId="{D8AB0763-16FE-426D-AB51-0E2FA841252D}">
      <dgm:prSet/>
      <dgm:spPr/>
      <dgm:t>
        <a:bodyPr/>
        <a:lstStyle/>
        <a:p>
          <a:endParaRPr lang="en-US"/>
        </a:p>
      </dgm:t>
    </dgm:pt>
    <dgm:pt modelId="{6346A84F-8371-42D2-BB69-4BCD209814B7}" type="sibTrans" cxnId="{D8AB0763-16FE-426D-AB51-0E2FA841252D}">
      <dgm:prSet/>
      <dgm:spPr/>
      <dgm:t>
        <a:bodyPr/>
        <a:lstStyle/>
        <a:p>
          <a:endParaRPr lang="en-US"/>
        </a:p>
      </dgm:t>
    </dgm:pt>
    <dgm:pt modelId="{F02C9CBF-D2F0-405C-88E5-A183C744BE36}">
      <dgm:prSet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This seam is used for joining a gathered or unaltered section to a straight edge, as in a yoke.</a:t>
          </a:r>
        </a:p>
      </dgm:t>
    </dgm:pt>
    <dgm:pt modelId="{B3FA7B8B-F0F6-4D1E-8154-AF69BB643FF7}" type="parTrans" cxnId="{CEBDB808-2862-4EDC-9C89-1AFA162FB41A}">
      <dgm:prSet/>
      <dgm:spPr/>
      <dgm:t>
        <a:bodyPr/>
        <a:lstStyle/>
        <a:p>
          <a:endParaRPr lang="en-US"/>
        </a:p>
      </dgm:t>
    </dgm:pt>
    <dgm:pt modelId="{CBC6FB05-3421-4C3F-97C9-6DB8ADD6793F}" type="sibTrans" cxnId="{CEBDB808-2862-4EDC-9C89-1AFA162FB41A}">
      <dgm:prSet/>
      <dgm:spPr/>
      <dgm:t>
        <a:bodyPr/>
        <a:lstStyle/>
        <a:p>
          <a:endParaRPr lang="en-US"/>
        </a:p>
      </dgm:t>
    </dgm:pt>
    <dgm:pt modelId="{7AB77543-6C5C-4C9F-B3F9-A0B5CB95752C}">
      <dgm:prSet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Mainly used for seaming denim jackets, jeans and overalls.</a:t>
          </a:r>
        </a:p>
      </dgm:t>
    </dgm:pt>
    <dgm:pt modelId="{6F9403FD-EA70-45E3-91A6-9F9C1B6B617F}" type="parTrans" cxnId="{56212650-4CD7-4C7A-BFD5-D244968F9210}">
      <dgm:prSet/>
      <dgm:spPr/>
      <dgm:t>
        <a:bodyPr/>
        <a:lstStyle/>
        <a:p>
          <a:endParaRPr lang="en-US"/>
        </a:p>
      </dgm:t>
    </dgm:pt>
    <dgm:pt modelId="{DF18F89D-1011-470D-98AD-8D2AAF98E0D3}" type="sibTrans" cxnId="{56212650-4CD7-4C7A-BFD5-D244968F9210}">
      <dgm:prSet/>
      <dgm:spPr/>
      <dgm:t>
        <a:bodyPr/>
        <a:lstStyle/>
        <a:p>
          <a:endParaRPr lang="en-US"/>
        </a:p>
      </dgm:t>
    </dgm:pt>
    <dgm:pt modelId="{A1676907-BB83-4E1B-90EA-0FA98188B6C2}">
      <dgm:prSet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Other application are: fabrics that will not ravel, unlined garments, side seams of shirts, etc.</a:t>
          </a:r>
        </a:p>
      </dgm:t>
    </dgm:pt>
    <dgm:pt modelId="{37A86ED3-E196-4E4D-AEAB-5D898A50EA91}" type="parTrans" cxnId="{EDE6346C-60FB-44BA-BF5C-C0A5B3A00CCB}">
      <dgm:prSet/>
      <dgm:spPr/>
      <dgm:t>
        <a:bodyPr/>
        <a:lstStyle/>
        <a:p>
          <a:endParaRPr lang="en-US"/>
        </a:p>
      </dgm:t>
    </dgm:pt>
    <dgm:pt modelId="{BA678E93-7E81-479F-8B86-07AF19566BDA}" type="sibTrans" cxnId="{EDE6346C-60FB-44BA-BF5C-C0A5B3A00CCB}">
      <dgm:prSet/>
      <dgm:spPr/>
      <dgm:t>
        <a:bodyPr/>
        <a:lstStyle/>
        <a:p>
          <a:endParaRPr lang="en-US"/>
        </a:p>
      </dgm:t>
    </dgm:pt>
    <dgm:pt modelId="{038678FC-62D9-4DAD-920F-3110DC940A64}" type="pres">
      <dgm:prSet presAssocID="{F991CA37-E652-4F22-A3A3-5FC584B2040A}" presName="linearFlow" presStyleCnt="0">
        <dgm:presLayoutVars>
          <dgm:dir/>
          <dgm:resizeHandles val="exact"/>
        </dgm:presLayoutVars>
      </dgm:prSet>
      <dgm:spPr/>
    </dgm:pt>
    <dgm:pt modelId="{89C21C68-1797-4C93-BD1F-8137A7F48526}" type="pres">
      <dgm:prSet presAssocID="{6576BC2C-DD10-4B2E-9968-73D7CF4BDA43}" presName="composite" presStyleCnt="0"/>
      <dgm:spPr/>
    </dgm:pt>
    <dgm:pt modelId="{C841EC8C-930C-4C87-AB1C-A49E707B702C}" type="pres">
      <dgm:prSet presAssocID="{6576BC2C-DD10-4B2E-9968-73D7CF4BDA43}" presName="imgShp" presStyleLbl="fgImgPlace1" presStyleIdx="0" presStyleCnt="4"/>
      <dgm:spPr>
        <a:noFill/>
      </dgm:spPr>
    </dgm:pt>
    <dgm:pt modelId="{409EB250-1020-4633-90C7-6DFEB28E158D}" type="pres">
      <dgm:prSet presAssocID="{6576BC2C-DD10-4B2E-9968-73D7CF4BDA43}" presName="txShp" presStyleLbl="node1" presStyleIdx="0" presStyleCnt="4">
        <dgm:presLayoutVars>
          <dgm:bulletEnabled val="1"/>
        </dgm:presLayoutVars>
      </dgm:prSet>
      <dgm:spPr/>
    </dgm:pt>
    <dgm:pt modelId="{E95F8788-7E16-4445-A8E3-E197AF8FE282}" type="pres">
      <dgm:prSet presAssocID="{6346A84F-8371-42D2-BB69-4BCD209814B7}" presName="spacing" presStyleCnt="0"/>
      <dgm:spPr/>
    </dgm:pt>
    <dgm:pt modelId="{043123DD-74FF-44B3-A23D-AAC091BD960A}" type="pres">
      <dgm:prSet presAssocID="{F02C9CBF-D2F0-405C-88E5-A183C744BE36}" presName="composite" presStyleCnt="0"/>
      <dgm:spPr/>
    </dgm:pt>
    <dgm:pt modelId="{DE364A9F-1866-44C0-97B9-CC1CE9357B7B}" type="pres">
      <dgm:prSet presAssocID="{F02C9CBF-D2F0-405C-88E5-A183C744BE36}" presName="imgShp" presStyleLbl="fgImgPlace1" presStyleIdx="1" presStyleCnt="4"/>
      <dgm:spPr>
        <a:noFill/>
        <a:ln>
          <a:noFill/>
        </a:ln>
      </dgm:spPr>
    </dgm:pt>
    <dgm:pt modelId="{4E7D5E0B-BFBD-44FA-B0C6-097BDD96DDD2}" type="pres">
      <dgm:prSet presAssocID="{F02C9CBF-D2F0-405C-88E5-A183C744BE36}" presName="txShp" presStyleLbl="node1" presStyleIdx="1" presStyleCnt="4">
        <dgm:presLayoutVars>
          <dgm:bulletEnabled val="1"/>
        </dgm:presLayoutVars>
      </dgm:prSet>
      <dgm:spPr/>
    </dgm:pt>
    <dgm:pt modelId="{262EF825-EC32-43D3-BC65-563FB34A4E32}" type="pres">
      <dgm:prSet presAssocID="{CBC6FB05-3421-4C3F-97C9-6DB8ADD6793F}" presName="spacing" presStyleCnt="0"/>
      <dgm:spPr/>
    </dgm:pt>
    <dgm:pt modelId="{9549158A-63B9-4D26-A9F3-3375C7F518EC}" type="pres">
      <dgm:prSet presAssocID="{7AB77543-6C5C-4C9F-B3F9-A0B5CB95752C}" presName="composite" presStyleCnt="0"/>
      <dgm:spPr/>
    </dgm:pt>
    <dgm:pt modelId="{2440FF61-6F3B-4066-B17F-FC3989579DB0}" type="pres">
      <dgm:prSet presAssocID="{7AB77543-6C5C-4C9F-B3F9-A0B5CB95752C}" presName="imgShp" presStyleLbl="fgImgPlace1" presStyleIdx="2" presStyleCnt="4"/>
      <dgm:spPr>
        <a:noFill/>
        <a:ln>
          <a:noFill/>
        </a:ln>
      </dgm:spPr>
    </dgm:pt>
    <dgm:pt modelId="{1E4EB813-6903-4FD1-A476-DF811DB1B9E8}" type="pres">
      <dgm:prSet presAssocID="{7AB77543-6C5C-4C9F-B3F9-A0B5CB95752C}" presName="txShp" presStyleLbl="node1" presStyleIdx="2" presStyleCnt="4">
        <dgm:presLayoutVars>
          <dgm:bulletEnabled val="1"/>
        </dgm:presLayoutVars>
      </dgm:prSet>
      <dgm:spPr/>
    </dgm:pt>
    <dgm:pt modelId="{A136544D-540B-46E2-98BA-220CE936EC4B}" type="pres">
      <dgm:prSet presAssocID="{DF18F89D-1011-470D-98AD-8D2AAF98E0D3}" presName="spacing" presStyleCnt="0"/>
      <dgm:spPr/>
    </dgm:pt>
    <dgm:pt modelId="{340C664B-BD8C-4493-8AF4-3986731520D3}" type="pres">
      <dgm:prSet presAssocID="{A1676907-BB83-4E1B-90EA-0FA98188B6C2}" presName="composite" presStyleCnt="0"/>
      <dgm:spPr/>
    </dgm:pt>
    <dgm:pt modelId="{56DB236E-7528-498F-AE3A-60AC79A58238}" type="pres">
      <dgm:prSet presAssocID="{A1676907-BB83-4E1B-90EA-0FA98188B6C2}" presName="imgShp" presStyleLbl="fgImgPlace1" presStyleIdx="3" presStyleCnt="4"/>
      <dgm:spPr>
        <a:noFill/>
        <a:ln>
          <a:noFill/>
        </a:ln>
      </dgm:spPr>
    </dgm:pt>
    <dgm:pt modelId="{611915C3-87AF-4C3A-97D0-45B6BFCACA19}" type="pres">
      <dgm:prSet presAssocID="{A1676907-BB83-4E1B-90EA-0FA98188B6C2}" presName="txShp" presStyleLbl="node1" presStyleIdx="3" presStyleCnt="4">
        <dgm:presLayoutVars>
          <dgm:bulletEnabled val="1"/>
        </dgm:presLayoutVars>
      </dgm:prSet>
      <dgm:spPr/>
    </dgm:pt>
  </dgm:ptLst>
  <dgm:cxnLst>
    <dgm:cxn modelId="{CEBDB808-2862-4EDC-9C89-1AFA162FB41A}" srcId="{F991CA37-E652-4F22-A3A3-5FC584B2040A}" destId="{F02C9CBF-D2F0-405C-88E5-A183C744BE36}" srcOrd="1" destOrd="0" parTransId="{B3FA7B8B-F0F6-4D1E-8154-AF69BB643FF7}" sibTransId="{CBC6FB05-3421-4C3F-97C9-6DB8ADD6793F}"/>
    <dgm:cxn modelId="{46836E34-2C59-4307-A412-AEBFBD08E64D}" type="presOf" srcId="{A1676907-BB83-4E1B-90EA-0FA98188B6C2}" destId="{611915C3-87AF-4C3A-97D0-45B6BFCACA19}" srcOrd="0" destOrd="0" presId="urn:microsoft.com/office/officeart/2005/8/layout/vList3#4"/>
    <dgm:cxn modelId="{C0ABB842-2C90-4973-B21A-E9B604C9E239}" type="presOf" srcId="{7AB77543-6C5C-4C9F-B3F9-A0B5CB95752C}" destId="{1E4EB813-6903-4FD1-A476-DF811DB1B9E8}" srcOrd="0" destOrd="0" presId="urn:microsoft.com/office/officeart/2005/8/layout/vList3#4"/>
    <dgm:cxn modelId="{D8AB0763-16FE-426D-AB51-0E2FA841252D}" srcId="{F991CA37-E652-4F22-A3A3-5FC584B2040A}" destId="{6576BC2C-DD10-4B2E-9968-73D7CF4BDA43}" srcOrd="0" destOrd="0" parTransId="{DA7A87C1-307D-427A-8FEB-90C03BE8E389}" sibTransId="{6346A84F-8371-42D2-BB69-4BCD209814B7}"/>
    <dgm:cxn modelId="{EDE6346C-60FB-44BA-BF5C-C0A5B3A00CCB}" srcId="{F991CA37-E652-4F22-A3A3-5FC584B2040A}" destId="{A1676907-BB83-4E1B-90EA-0FA98188B6C2}" srcOrd="3" destOrd="0" parTransId="{37A86ED3-E196-4E4D-AEAB-5D898A50EA91}" sibTransId="{BA678E93-7E81-479F-8B86-07AF19566BDA}"/>
    <dgm:cxn modelId="{56212650-4CD7-4C7A-BFD5-D244968F9210}" srcId="{F991CA37-E652-4F22-A3A3-5FC584B2040A}" destId="{7AB77543-6C5C-4C9F-B3F9-A0B5CB95752C}" srcOrd="2" destOrd="0" parTransId="{6F9403FD-EA70-45E3-91A6-9F9C1B6B617F}" sibTransId="{DF18F89D-1011-470D-98AD-8D2AAF98E0D3}"/>
    <dgm:cxn modelId="{BAC13476-C51A-4B7D-AC9A-4C814F182C80}" type="presOf" srcId="{6576BC2C-DD10-4B2E-9968-73D7CF4BDA43}" destId="{409EB250-1020-4633-90C7-6DFEB28E158D}" srcOrd="0" destOrd="0" presId="urn:microsoft.com/office/officeart/2005/8/layout/vList3#4"/>
    <dgm:cxn modelId="{E126BA84-A5FE-4C57-9779-3C4662024C04}" type="presOf" srcId="{F991CA37-E652-4F22-A3A3-5FC584B2040A}" destId="{038678FC-62D9-4DAD-920F-3110DC940A64}" srcOrd="0" destOrd="0" presId="urn:microsoft.com/office/officeart/2005/8/layout/vList3#4"/>
    <dgm:cxn modelId="{7CE3778D-2775-4D1D-B226-6DF2C4596661}" type="presOf" srcId="{F02C9CBF-D2F0-405C-88E5-A183C744BE36}" destId="{4E7D5E0B-BFBD-44FA-B0C6-097BDD96DDD2}" srcOrd="0" destOrd="0" presId="urn:microsoft.com/office/officeart/2005/8/layout/vList3#4"/>
    <dgm:cxn modelId="{D2AABF75-25A3-4E08-98FC-75BD9EF60E5D}" type="presParOf" srcId="{038678FC-62D9-4DAD-920F-3110DC940A64}" destId="{89C21C68-1797-4C93-BD1F-8137A7F48526}" srcOrd="0" destOrd="0" presId="urn:microsoft.com/office/officeart/2005/8/layout/vList3#4"/>
    <dgm:cxn modelId="{6844B70A-A811-4D52-AD1B-024A567A587A}" type="presParOf" srcId="{89C21C68-1797-4C93-BD1F-8137A7F48526}" destId="{C841EC8C-930C-4C87-AB1C-A49E707B702C}" srcOrd="0" destOrd="0" presId="urn:microsoft.com/office/officeart/2005/8/layout/vList3#4"/>
    <dgm:cxn modelId="{FCFA5D83-C171-4D68-B690-252CAED00A0D}" type="presParOf" srcId="{89C21C68-1797-4C93-BD1F-8137A7F48526}" destId="{409EB250-1020-4633-90C7-6DFEB28E158D}" srcOrd="1" destOrd="0" presId="urn:microsoft.com/office/officeart/2005/8/layout/vList3#4"/>
    <dgm:cxn modelId="{1BD7DF03-990B-4666-9B3E-6D6E23D44360}" type="presParOf" srcId="{038678FC-62D9-4DAD-920F-3110DC940A64}" destId="{E95F8788-7E16-4445-A8E3-E197AF8FE282}" srcOrd="1" destOrd="0" presId="urn:microsoft.com/office/officeart/2005/8/layout/vList3#4"/>
    <dgm:cxn modelId="{FCC76B54-B4B7-41AA-893C-C743BD074EF4}" type="presParOf" srcId="{038678FC-62D9-4DAD-920F-3110DC940A64}" destId="{043123DD-74FF-44B3-A23D-AAC091BD960A}" srcOrd="2" destOrd="0" presId="urn:microsoft.com/office/officeart/2005/8/layout/vList3#4"/>
    <dgm:cxn modelId="{6FAD9EAF-758A-4BB8-A719-3FC5870B6302}" type="presParOf" srcId="{043123DD-74FF-44B3-A23D-AAC091BD960A}" destId="{DE364A9F-1866-44C0-97B9-CC1CE9357B7B}" srcOrd="0" destOrd="0" presId="urn:microsoft.com/office/officeart/2005/8/layout/vList3#4"/>
    <dgm:cxn modelId="{B6C90BC4-E737-43A0-98FB-970FD9850211}" type="presParOf" srcId="{043123DD-74FF-44B3-A23D-AAC091BD960A}" destId="{4E7D5E0B-BFBD-44FA-B0C6-097BDD96DDD2}" srcOrd="1" destOrd="0" presId="urn:microsoft.com/office/officeart/2005/8/layout/vList3#4"/>
    <dgm:cxn modelId="{E95C19F7-9CE5-46AB-91E5-D9C11F1A8AB2}" type="presParOf" srcId="{038678FC-62D9-4DAD-920F-3110DC940A64}" destId="{262EF825-EC32-43D3-BC65-563FB34A4E32}" srcOrd="3" destOrd="0" presId="urn:microsoft.com/office/officeart/2005/8/layout/vList3#4"/>
    <dgm:cxn modelId="{8D05CBE1-E50B-4D1A-BD64-796C99E4D75C}" type="presParOf" srcId="{038678FC-62D9-4DAD-920F-3110DC940A64}" destId="{9549158A-63B9-4D26-A9F3-3375C7F518EC}" srcOrd="4" destOrd="0" presId="urn:microsoft.com/office/officeart/2005/8/layout/vList3#4"/>
    <dgm:cxn modelId="{3DEC61CB-BDF9-4883-9C47-ACE167AECB1E}" type="presParOf" srcId="{9549158A-63B9-4D26-A9F3-3375C7F518EC}" destId="{2440FF61-6F3B-4066-B17F-FC3989579DB0}" srcOrd="0" destOrd="0" presId="urn:microsoft.com/office/officeart/2005/8/layout/vList3#4"/>
    <dgm:cxn modelId="{60161CF7-9DDA-4417-8B9C-883C2AFABA8A}" type="presParOf" srcId="{9549158A-63B9-4D26-A9F3-3375C7F518EC}" destId="{1E4EB813-6903-4FD1-A476-DF811DB1B9E8}" srcOrd="1" destOrd="0" presId="urn:microsoft.com/office/officeart/2005/8/layout/vList3#4"/>
    <dgm:cxn modelId="{DE055C08-1DE4-4A5D-8F6F-9BE4BB29567B}" type="presParOf" srcId="{038678FC-62D9-4DAD-920F-3110DC940A64}" destId="{A136544D-540B-46E2-98BA-220CE936EC4B}" srcOrd="5" destOrd="0" presId="urn:microsoft.com/office/officeart/2005/8/layout/vList3#4"/>
    <dgm:cxn modelId="{26E56C44-4826-4136-B105-7133D882F280}" type="presParOf" srcId="{038678FC-62D9-4DAD-920F-3110DC940A64}" destId="{340C664B-BD8C-4493-8AF4-3986731520D3}" srcOrd="6" destOrd="0" presId="urn:microsoft.com/office/officeart/2005/8/layout/vList3#4"/>
    <dgm:cxn modelId="{3D8DBDEF-D89E-4D82-8B37-13BB9A3429ED}" type="presParOf" srcId="{340C664B-BD8C-4493-8AF4-3986731520D3}" destId="{56DB236E-7528-498F-AE3A-60AC79A58238}" srcOrd="0" destOrd="0" presId="urn:microsoft.com/office/officeart/2005/8/layout/vList3#4"/>
    <dgm:cxn modelId="{99B1453B-6C22-4F34-90C6-8E74A7BE4E3F}" type="presParOf" srcId="{340C664B-BD8C-4493-8AF4-3986731520D3}" destId="{611915C3-87AF-4C3A-97D0-45B6BFCACA19}" srcOrd="1" destOrd="0" presId="urn:microsoft.com/office/officeart/2005/8/layout/vList3#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14F58BD-4C53-4FC5-BECF-08E632B4865C}" type="doc">
      <dgm:prSet loTypeId="urn:microsoft.com/office/officeart/2005/8/layout/bProcess3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D8E5E53-6AB8-4DC7-9B0E-2EB8D377DD4A}">
      <dgm:prSet phldrT="[Text]" custT="1"/>
      <dgm:spPr/>
      <dgm:t>
        <a:bodyPr/>
        <a:lstStyle/>
        <a:p>
          <a:pPr algn="just"/>
          <a:r>
            <a:rPr lang="en-IN" sz="2000" dirty="0">
              <a:latin typeface="Century Schoolbook" pitchFamily="18" charset="0"/>
            </a:rPr>
            <a:t>Mark a line 1 cm from each edge of two pieces of fabric. </a:t>
          </a:r>
          <a:endParaRPr lang="en-US" sz="2000" dirty="0">
            <a:latin typeface="Century Schoolbook" pitchFamily="18" charset="0"/>
          </a:endParaRPr>
        </a:p>
      </dgm:t>
    </dgm:pt>
    <dgm:pt modelId="{EC92C03F-868D-493F-B01B-0CEAF6F82FF0}" type="parTrans" cxnId="{0E4AA267-6775-492D-9A46-7CFC5CDC31D0}">
      <dgm:prSet/>
      <dgm:spPr/>
      <dgm:t>
        <a:bodyPr/>
        <a:lstStyle/>
        <a:p>
          <a:endParaRPr lang="en-US"/>
        </a:p>
      </dgm:t>
    </dgm:pt>
    <dgm:pt modelId="{83D545B6-1799-4161-915F-BBC64584E8C3}" type="sibTrans" cxnId="{0E4AA267-6775-492D-9A46-7CFC5CDC31D0}">
      <dgm:prSet/>
      <dgm:spPr/>
      <dgm:t>
        <a:bodyPr/>
        <a:lstStyle/>
        <a:p>
          <a:endParaRPr lang="en-US" sz="2400"/>
        </a:p>
      </dgm:t>
    </dgm:pt>
    <dgm:pt modelId="{B93BFE18-53BE-4424-AA6B-37AA16D34368}">
      <dgm:prSet custT="1"/>
      <dgm:spPr/>
      <dgm:t>
        <a:bodyPr/>
        <a:lstStyle/>
        <a:p>
          <a:pPr algn="just"/>
          <a:r>
            <a:rPr lang="en-IN" sz="2000" dirty="0">
              <a:latin typeface="Century Schoolbook" pitchFamily="18" charset="0"/>
            </a:rPr>
            <a:t>Lap one edge of the sample piece over the other with lines meeting in the </a:t>
          </a:r>
          <a:r>
            <a:rPr lang="en-IN" sz="2000" dirty="0" err="1">
              <a:latin typeface="Century Schoolbook" pitchFamily="18" charset="0"/>
            </a:rPr>
            <a:t>center</a:t>
          </a:r>
          <a:r>
            <a:rPr lang="en-IN" sz="2000" dirty="0">
              <a:latin typeface="Century Schoolbook" pitchFamily="18" charset="0"/>
            </a:rPr>
            <a:t> of overlapping portion and baste it. </a:t>
          </a:r>
        </a:p>
      </dgm:t>
    </dgm:pt>
    <dgm:pt modelId="{F30B6959-88B1-4F62-946F-911107D3A5D7}" type="parTrans" cxnId="{4B9212F3-5F22-4D82-B72B-F8D4A6663169}">
      <dgm:prSet/>
      <dgm:spPr/>
      <dgm:t>
        <a:bodyPr/>
        <a:lstStyle/>
        <a:p>
          <a:endParaRPr lang="en-US"/>
        </a:p>
      </dgm:t>
    </dgm:pt>
    <dgm:pt modelId="{99EB3921-08CC-4941-BF1C-D12013C51E7D}" type="sibTrans" cxnId="{4B9212F3-5F22-4D82-B72B-F8D4A6663169}">
      <dgm:prSet/>
      <dgm:spPr/>
      <dgm:t>
        <a:bodyPr/>
        <a:lstStyle/>
        <a:p>
          <a:endParaRPr lang="en-US"/>
        </a:p>
      </dgm:t>
    </dgm:pt>
    <dgm:pt modelId="{DF241F35-AD44-402E-A3B9-82AFBFD30DE8}">
      <dgm:prSet custT="1"/>
      <dgm:spPr/>
      <dgm:t>
        <a:bodyPr/>
        <a:lstStyle/>
        <a:p>
          <a:pPr algn="just"/>
          <a:r>
            <a:rPr lang="en-IN" sz="2000" dirty="0">
              <a:latin typeface="Century Schoolbook" pitchFamily="18" charset="0"/>
            </a:rPr>
            <a:t>Place a row of straight stitches on either side of the mark. </a:t>
          </a:r>
        </a:p>
      </dgm:t>
    </dgm:pt>
    <dgm:pt modelId="{53F2E4F5-1644-44E0-867E-E6447AE5E819}" type="parTrans" cxnId="{C06063FB-19DE-4225-B827-50E76064ED1E}">
      <dgm:prSet/>
      <dgm:spPr/>
      <dgm:t>
        <a:bodyPr/>
        <a:lstStyle/>
        <a:p>
          <a:endParaRPr lang="en-US"/>
        </a:p>
      </dgm:t>
    </dgm:pt>
    <dgm:pt modelId="{89B75270-2207-457E-AEAC-ACFFA8F3BD5A}" type="sibTrans" cxnId="{C06063FB-19DE-4225-B827-50E76064ED1E}">
      <dgm:prSet/>
      <dgm:spPr/>
      <dgm:t>
        <a:bodyPr/>
        <a:lstStyle/>
        <a:p>
          <a:endParaRPr lang="en-US"/>
        </a:p>
      </dgm:t>
    </dgm:pt>
    <dgm:pt modelId="{84AD34A9-D7D3-42D7-AB21-47DB83AC61F0}">
      <dgm:prSet custT="1"/>
      <dgm:spPr/>
      <dgm:t>
        <a:bodyPr/>
        <a:lstStyle/>
        <a:p>
          <a:pPr algn="just"/>
          <a:r>
            <a:rPr lang="en-IN" sz="2000" dirty="0">
              <a:latin typeface="Century Schoolbook" pitchFamily="18" charset="0"/>
            </a:rPr>
            <a:t>Trim both seam allowances close to stitching.	</a:t>
          </a:r>
        </a:p>
      </dgm:t>
    </dgm:pt>
    <dgm:pt modelId="{A265EC16-BC0C-4323-B49E-561C6B4741D2}" type="parTrans" cxnId="{08AAFAE2-1F6D-4017-B402-70E9D0A68025}">
      <dgm:prSet/>
      <dgm:spPr/>
      <dgm:t>
        <a:bodyPr/>
        <a:lstStyle/>
        <a:p>
          <a:endParaRPr lang="en-US"/>
        </a:p>
      </dgm:t>
    </dgm:pt>
    <dgm:pt modelId="{CA80A232-8C55-4B9E-98FF-A87737345301}" type="sibTrans" cxnId="{08AAFAE2-1F6D-4017-B402-70E9D0A68025}">
      <dgm:prSet/>
      <dgm:spPr/>
      <dgm:t>
        <a:bodyPr/>
        <a:lstStyle/>
        <a:p>
          <a:endParaRPr lang="en-US"/>
        </a:p>
      </dgm:t>
    </dgm:pt>
    <dgm:pt modelId="{4115667E-307E-6B43-9FF0-19737E15DE3D}" type="pres">
      <dgm:prSet presAssocID="{714F58BD-4C53-4FC5-BECF-08E632B4865C}" presName="Name0" presStyleCnt="0">
        <dgm:presLayoutVars>
          <dgm:dir/>
          <dgm:resizeHandles val="exact"/>
        </dgm:presLayoutVars>
      </dgm:prSet>
      <dgm:spPr/>
    </dgm:pt>
    <dgm:pt modelId="{5D64F938-47DC-9A4D-BC25-09493EDC8021}" type="pres">
      <dgm:prSet presAssocID="{8D8E5E53-6AB8-4DC7-9B0E-2EB8D377DD4A}" presName="node" presStyleLbl="node1" presStyleIdx="0" presStyleCnt="4">
        <dgm:presLayoutVars>
          <dgm:bulletEnabled val="1"/>
        </dgm:presLayoutVars>
      </dgm:prSet>
      <dgm:spPr/>
    </dgm:pt>
    <dgm:pt modelId="{E826D443-F235-1B49-A6C7-460CCB998DA5}" type="pres">
      <dgm:prSet presAssocID="{83D545B6-1799-4161-915F-BBC64584E8C3}" presName="sibTrans" presStyleLbl="sibTrans1D1" presStyleIdx="0" presStyleCnt="3"/>
      <dgm:spPr/>
    </dgm:pt>
    <dgm:pt modelId="{369AD475-D12F-D44A-B34F-DA0C969296BA}" type="pres">
      <dgm:prSet presAssocID="{83D545B6-1799-4161-915F-BBC64584E8C3}" presName="connectorText" presStyleLbl="sibTrans1D1" presStyleIdx="0" presStyleCnt="3"/>
      <dgm:spPr/>
    </dgm:pt>
    <dgm:pt modelId="{39AEEA18-AA64-E447-A9D6-1591B5AEF361}" type="pres">
      <dgm:prSet presAssocID="{B93BFE18-53BE-4424-AA6B-37AA16D34368}" presName="node" presStyleLbl="node1" presStyleIdx="1" presStyleCnt="4">
        <dgm:presLayoutVars>
          <dgm:bulletEnabled val="1"/>
        </dgm:presLayoutVars>
      </dgm:prSet>
      <dgm:spPr/>
    </dgm:pt>
    <dgm:pt modelId="{375548D9-2638-A64D-9A70-BD13E4B6BFDA}" type="pres">
      <dgm:prSet presAssocID="{99EB3921-08CC-4941-BF1C-D12013C51E7D}" presName="sibTrans" presStyleLbl="sibTrans1D1" presStyleIdx="1" presStyleCnt="3"/>
      <dgm:spPr/>
    </dgm:pt>
    <dgm:pt modelId="{9E9714A3-D746-6543-84D9-DEE8153ADCBD}" type="pres">
      <dgm:prSet presAssocID="{99EB3921-08CC-4941-BF1C-D12013C51E7D}" presName="connectorText" presStyleLbl="sibTrans1D1" presStyleIdx="1" presStyleCnt="3"/>
      <dgm:spPr/>
    </dgm:pt>
    <dgm:pt modelId="{149A36F0-87D4-E944-93D8-8D4BBD67C02C}" type="pres">
      <dgm:prSet presAssocID="{DF241F35-AD44-402E-A3B9-82AFBFD30DE8}" presName="node" presStyleLbl="node1" presStyleIdx="2" presStyleCnt="4">
        <dgm:presLayoutVars>
          <dgm:bulletEnabled val="1"/>
        </dgm:presLayoutVars>
      </dgm:prSet>
      <dgm:spPr/>
    </dgm:pt>
    <dgm:pt modelId="{DF1BB090-2536-B047-AE9C-5BE608503A41}" type="pres">
      <dgm:prSet presAssocID="{89B75270-2207-457E-AEAC-ACFFA8F3BD5A}" presName="sibTrans" presStyleLbl="sibTrans1D1" presStyleIdx="2" presStyleCnt="3"/>
      <dgm:spPr/>
    </dgm:pt>
    <dgm:pt modelId="{9E6FFD00-0D61-2C47-8D66-6D7C9822B249}" type="pres">
      <dgm:prSet presAssocID="{89B75270-2207-457E-AEAC-ACFFA8F3BD5A}" presName="connectorText" presStyleLbl="sibTrans1D1" presStyleIdx="2" presStyleCnt="3"/>
      <dgm:spPr/>
    </dgm:pt>
    <dgm:pt modelId="{A64581E7-47AC-0D41-815B-9760C85D678E}" type="pres">
      <dgm:prSet presAssocID="{84AD34A9-D7D3-42D7-AB21-47DB83AC61F0}" presName="node" presStyleLbl="node1" presStyleIdx="3" presStyleCnt="4">
        <dgm:presLayoutVars>
          <dgm:bulletEnabled val="1"/>
        </dgm:presLayoutVars>
      </dgm:prSet>
      <dgm:spPr/>
    </dgm:pt>
  </dgm:ptLst>
  <dgm:cxnLst>
    <dgm:cxn modelId="{D92D8C1F-21DD-3C4E-9D60-5CE382F7E376}" type="presOf" srcId="{99EB3921-08CC-4941-BF1C-D12013C51E7D}" destId="{9E9714A3-D746-6543-84D9-DEE8153ADCBD}" srcOrd="1" destOrd="0" presId="urn:microsoft.com/office/officeart/2005/8/layout/bProcess3"/>
    <dgm:cxn modelId="{80710135-3511-804D-A748-2F29C04B61D3}" type="presOf" srcId="{83D545B6-1799-4161-915F-BBC64584E8C3}" destId="{369AD475-D12F-D44A-B34F-DA0C969296BA}" srcOrd="1" destOrd="0" presId="urn:microsoft.com/office/officeart/2005/8/layout/bProcess3"/>
    <dgm:cxn modelId="{0E4AA267-6775-492D-9A46-7CFC5CDC31D0}" srcId="{714F58BD-4C53-4FC5-BECF-08E632B4865C}" destId="{8D8E5E53-6AB8-4DC7-9B0E-2EB8D377DD4A}" srcOrd="0" destOrd="0" parTransId="{EC92C03F-868D-493F-B01B-0CEAF6F82FF0}" sibTransId="{83D545B6-1799-4161-915F-BBC64584E8C3}"/>
    <dgm:cxn modelId="{52A35552-6BD4-694D-8BB7-77588780C340}" type="presOf" srcId="{8D8E5E53-6AB8-4DC7-9B0E-2EB8D377DD4A}" destId="{5D64F938-47DC-9A4D-BC25-09493EDC8021}" srcOrd="0" destOrd="0" presId="urn:microsoft.com/office/officeart/2005/8/layout/bProcess3"/>
    <dgm:cxn modelId="{6F71D895-1D9E-1F4C-ADB1-504C01FBAA9B}" type="presOf" srcId="{DF241F35-AD44-402E-A3B9-82AFBFD30DE8}" destId="{149A36F0-87D4-E944-93D8-8D4BBD67C02C}" srcOrd="0" destOrd="0" presId="urn:microsoft.com/office/officeart/2005/8/layout/bProcess3"/>
    <dgm:cxn modelId="{2CB56D9A-E074-7541-9669-2957474053A4}" type="presOf" srcId="{99EB3921-08CC-4941-BF1C-D12013C51E7D}" destId="{375548D9-2638-A64D-9A70-BD13E4B6BFDA}" srcOrd="0" destOrd="0" presId="urn:microsoft.com/office/officeart/2005/8/layout/bProcess3"/>
    <dgm:cxn modelId="{30AA93D8-C29E-6A46-8983-D4BB4714432B}" type="presOf" srcId="{84AD34A9-D7D3-42D7-AB21-47DB83AC61F0}" destId="{A64581E7-47AC-0D41-815B-9760C85D678E}" srcOrd="0" destOrd="0" presId="urn:microsoft.com/office/officeart/2005/8/layout/bProcess3"/>
    <dgm:cxn modelId="{08AAFAE2-1F6D-4017-B402-70E9D0A68025}" srcId="{714F58BD-4C53-4FC5-BECF-08E632B4865C}" destId="{84AD34A9-D7D3-42D7-AB21-47DB83AC61F0}" srcOrd="3" destOrd="0" parTransId="{A265EC16-BC0C-4323-B49E-561C6B4741D2}" sibTransId="{CA80A232-8C55-4B9E-98FF-A87737345301}"/>
    <dgm:cxn modelId="{991364EE-2AB7-704D-9806-E3D25A8FB9E4}" type="presOf" srcId="{89B75270-2207-457E-AEAC-ACFFA8F3BD5A}" destId="{9E6FFD00-0D61-2C47-8D66-6D7C9822B249}" srcOrd="1" destOrd="0" presId="urn:microsoft.com/office/officeart/2005/8/layout/bProcess3"/>
    <dgm:cxn modelId="{B5E69AF0-6ACD-124D-BC7D-C37055C85CFC}" type="presOf" srcId="{B93BFE18-53BE-4424-AA6B-37AA16D34368}" destId="{39AEEA18-AA64-E447-A9D6-1591B5AEF361}" srcOrd="0" destOrd="0" presId="urn:microsoft.com/office/officeart/2005/8/layout/bProcess3"/>
    <dgm:cxn modelId="{AF9307F3-AF03-AE41-912C-019F4C17504D}" type="presOf" srcId="{83D545B6-1799-4161-915F-BBC64584E8C3}" destId="{E826D443-F235-1B49-A6C7-460CCB998DA5}" srcOrd="0" destOrd="0" presId="urn:microsoft.com/office/officeart/2005/8/layout/bProcess3"/>
    <dgm:cxn modelId="{4B9212F3-5F22-4D82-B72B-F8D4A6663169}" srcId="{714F58BD-4C53-4FC5-BECF-08E632B4865C}" destId="{B93BFE18-53BE-4424-AA6B-37AA16D34368}" srcOrd="1" destOrd="0" parTransId="{F30B6959-88B1-4F62-946F-911107D3A5D7}" sibTransId="{99EB3921-08CC-4941-BF1C-D12013C51E7D}"/>
    <dgm:cxn modelId="{BDE988F6-E635-C742-B7FA-9C95475345FC}" type="presOf" srcId="{714F58BD-4C53-4FC5-BECF-08E632B4865C}" destId="{4115667E-307E-6B43-9FF0-19737E15DE3D}" srcOrd="0" destOrd="0" presId="urn:microsoft.com/office/officeart/2005/8/layout/bProcess3"/>
    <dgm:cxn modelId="{C06063FB-19DE-4225-B827-50E76064ED1E}" srcId="{714F58BD-4C53-4FC5-BECF-08E632B4865C}" destId="{DF241F35-AD44-402E-A3B9-82AFBFD30DE8}" srcOrd="2" destOrd="0" parTransId="{53F2E4F5-1644-44E0-867E-E6447AE5E819}" sibTransId="{89B75270-2207-457E-AEAC-ACFFA8F3BD5A}"/>
    <dgm:cxn modelId="{C673DCFB-8528-F24D-96EF-F2446D55041C}" type="presOf" srcId="{89B75270-2207-457E-AEAC-ACFFA8F3BD5A}" destId="{DF1BB090-2536-B047-AE9C-5BE608503A41}" srcOrd="0" destOrd="0" presId="urn:microsoft.com/office/officeart/2005/8/layout/bProcess3"/>
    <dgm:cxn modelId="{FC70E505-50CB-E146-80F4-550BC4C53DD6}" type="presParOf" srcId="{4115667E-307E-6B43-9FF0-19737E15DE3D}" destId="{5D64F938-47DC-9A4D-BC25-09493EDC8021}" srcOrd="0" destOrd="0" presId="urn:microsoft.com/office/officeart/2005/8/layout/bProcess3"/>
    <dgm:cxn modelId="{470510D0-81EE-3B42-A1ED-265B717A9DB6}" type="presParOf" srcId="{4115667E-307E-6B43-9FF0-19737E15DE3D}" destId="{E826D443-F235-1B49-A6C7-460CCB998DA5}" srcOrd="1" destOrd="0" presId="urn:microsoft.com/office/officeart/2005/8/layout/bProcess3"/>
    <dgm:cxn modelId="{5B7E991C-ACD9-8943-8C0C-0FC2EC317826}" type="presParOf" srcId="{E826D443-F235-1B49-A6C7-460CCB998DA5}" destId="{369AD475-D12F-D44A-B34F-DA0C969296BA}" srcOrd="0" destOrd="0" presId="urn:microsoft.com/office/officeart/2005/8/layout/bProcess3"/>
    <dgm:cxn modelId="{F3BF60C5-5FCF-0347-A08A-78E991972B6D}" type="presParOf" srcId="{4115667E-307E-6B43-9FF0-19737E15DE3D}" destId="{39AEEA18-AA64-E447-A9D6-1591B5AEF361}" srcOrd="2" destOrd="0" presId="urn:microsoft.com/office/officeart/2005/8/layout/bProcess3"/>
    <dgm:cxn modelId="{7FCB047D-9169-4146-B846-B67A07336EA9}" type="presParOf" srcId="{4115667E-307E-6B43-9FF0-19737E15DE3D}" destId="{375548D9-2638-A64D-9A70-BD13E4B6BFDA}" srcOrd="3" destOrd="0" presId="urn:microsoft.com/office/officeart/2005/8/layout/bProcess3"/>
    <dgm:cxn modelId="{2E527D95-6CDE-5E45-A2B5-BB8A68E39FEA}" type="presParOf" srcId="{375548D9-2638-A64D-9A70-BD13E4B6BFDA}" destId="{9E9714A3-D746-6543-84D9-DEE8153ADCBD}" srcOrd="0" destOrd="0" presId="urn:microsoft.com/office/officeart/2005/8/layout/bProcess3"/>
    <dgm:cxn modelId="{1300AFBC-4C35-A04C-9BDB-9C4AB10AFD6F}" type="presParOf" srcId="{4115667E-307E-6B43-9FF0-19737E15DE3D}" destId="{149A36F0-87D4-E944-93D8-8D4BBD67C02C}" srcOrd="4" destOrd="0" presId="urn:microsoft.com/office/officeart/2005/8/layout/bProcess3"/>
    <dgm:cxn modelId="{A8555556-36E3-5C43-B8F3-0663D9275A3D}" type="presParOf" srcId="{4115667E-307E-6B43-9FF0-19737E15DE3D}" destId="{DF1BB090-2536-B047-AE9C-5BE608503A41}" srcOrd="5" destOrd="0" presId="urn:microsoft.com/office/officeart/2005/8/layout/bProcess3"/>
    <dgm:cxn modelId="{26486F1E-860E-AD4C-8845-D91D1FF0019D}" type="presParOf" srcId="{DF1BB090-2536-B047-AE9C-5BE608503A41}" destId="{9E6FFD00-0D61-2C47-8D66-6D7C9822B249}" srcOrd="0" destOrd="0" presId="urn:microsoft.com/office/officeart/2005/8/layout/bProcess3"/>
    <dgm:cxn modelId="{AE0A4D3F-F937-7744-B7E4-CA3FCB1BB0F7}" type="presParOf" srcId="{4115667E-307E-6B43-9FF0-19737E15DE3D}" destId="{A64581E7-47AC-0D41-815B-9760C85D678E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BF40A3-7BD2-40F3-9153-B7BE017E083F}">
      <dsp:nvSpPr>
        <dsp:cNvPr id="0" name=""/>
        <dsp:cNvSpPr/>
      </dsp:nvSpPr>
      <dsp:spPr>
        <a:xfrm>
          <a:off x="5730" y="1169570"/>
          <a:ext cx="2726860" cy="1878806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770E15-02C8-4D2E-84E7-B54458A167E1}">
      <dsp:nvSpPr>
        <dsp:cNvPr id="0" name=""/>
        <dsp:cNvSpPr/>
      </dsp:nvSpPr>
      <dsp:spPr>
        <a:xfrm>
          <a:off x="5730" y="3048377"/>
          <a:ext cx="2726860" cy="10116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206248" rIns="206248" bIns="0" numCol="1" spcCol="1270" anchor="t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900" b="0" kern="1200" dirty="0">
              <a:solidFill>
                <a:schemeClr val="bg1"/>
              </a:solidFill>
              <a:latin typeface="Century Schoolbook" pitchFamily="18" charset="0"/>
            </a:rPr>
            <a:t>Texture of the fabric</a:t>
          </a:r>
          <a:endParaRPr lang="en-US" sz="2900" b="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5730" y="3048377"/>
        <a:ext cx="2726860" cy="1011665"/>
      </dsp:txXfrm>
    </dsp:sp>
    <dsp:sp modelId="{26ADEDD5-C3B5-430A-95EA-4841614D7ADF}">
      <dsp:nvSpPr>
        <dsp:cNvPr id="0" name=""/>
        <dsp:cNvSpPr/>
      </dsp:nvSpPr>
      <dsp:spPr>
        <a:xfrm>
          <a:off x="3005391" y="1169570"/>
          <a:ext cx="2726860" cy="1878806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5C40E0-A1C0-4B24-8D93-F6B1C818AA30}">
      <dsp:nvSpPr>
        <dsp:cNvPr id="0" name=""/>
        <dsp:cNvSpPr/>
      </dsp:nvSpPr>
      <dsp:spPr>
        <a:xfrm>
          <a:off x="3005391" y="3048377"/>
          <a:ext cx="2726860" cy="10116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206248" rIns="206248" bIns="0" numCol="1" spcCol="1270" anchor="t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900" b="0" kern="1200" dirty="0">
              <a:solidFill>
                <a:schemeClr val="bg1"/>
              </a:solidFill>
              <a:latin typeface="Century Schoolbook" pitchFamily="18" charset="0"/>
            </a:rPr>
            <a:t>Design of the garment</a:t>
          </a:r>
          <a:endParaRPr lang="en-US" sz="2900" b="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3005391" y="3048377"/>
        <a:ext cx="2726860" cy="1011665"/>
      </dsp:txXfrm>
    </dsp:sp>
    <dsp:sp modelId="{CFF0819B-8468-4185-ABC1-619E170A8415}">
      <dsp:nvSpPr>
        <dsp:cNvPr id="0" name=""/>
        <dsp:cNvSpPr/>
      </dsp:nvSpPr>
      <dsp:spPr>
        <a:xfrm>
          <a:off x="6005052" y="1169570"/>
          <a:ext cx="2726860" cy="1878806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8E3849-2A2A-41F1-BD18-69419E47EA14}">
      <dsp:nvSpPr>
        <dsp:cNvPr id="0" name=""/>
        <dsp:cNvSpPr/>
      </dsp:nvSpPr>
      <dsp:spPr>
        <a:xfrm>
          <a:off x="6005052" y="3048377"/>
          <a:ext cx="2726860" cy="10116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206248" rIns="206248" bIns="0" numCol="1" spcCol="1270" anchor="t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900" b="0" kern="1200" dirty="0">
              <a:solidFill>
                <a:schemeClr val="bg1"/>
              </a:solidFill>
              <a:latin typeface="Century Schoolbook" pitchFamily="18" charset="0"/>
            </a:rPr>
            <a:t>Place where seam in used</a:t>
          </a:r>
          <a:endParaRPr lang="en-US" sz="2900" b="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6005052" y="3048377"/>
        <a:ext cx="2726860" cy="1011665"/>
      </dsp:txXfrm>
    </dsp:sp>
    <dsp:sp modelId="{C51439DB-C04E-49F8-8263-ED9E57E8BFD0}">
      <dsp:nvSpPr>
        <dsp:cNvPr id="0" name=""/>
        <dsp:cNvSpPr/>
      </dsp:nvSpPr>
      <dsp:spPr>
        <a:xfrm>
          <a:off x="9004713" y="1169570"/>
          <a:ext cx="2726860" cy="1878806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37E8BB-0860-4A2B-A38F-F66925DDD481}">
      <dsp:nvSpPr>
        <dsp:cNvPr id="0" name=""/>
        <dsp:cNvSpPr/>
      </dsp:nvSpPr>
      <dsp:spPr>
        <a:xfrm>
          <a:off x="9004713" y="3048377"/>
          <a:ext cx="2726860" cy="10116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206248" rIns="206248" bIns="0" numCol="1" spcCol="1270" anchor="t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900" b="0" kern="1200" dirty="0">
              <a:solidFill>
                <a:schemeClr val="bg1"/>
              </a:solidFill>
              <a:latin typeface="Century Schoolbook" pitchFamily="18" charset="0"/>
            </a:rPr>
            <a:t>Current fashion</a:t>
          </a:r>
          <a:endParaRPr lang="en-US" sz="2900" b="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9004713" y="3048377"/>
        <a:ext cx="2726860" cy="101166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9EB250-1020-4633-90C7-6DFEB28E158D}">
      <dsp:nvSpPr>
        <dsp:cNvPr id="0" name=""/>
        <dsp:cNvSpPr/>
      </dsp:nvSpPr>
      <dsp:spPr>
        <a:xfrm rot="10800000">
          <a:off x="2611074" y="581"/>
          <a:ext cx="9337637" cy="1036451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046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It is used in thick garments to avoid bulkiness and secure raw edges as well.</a:t>
          </a:r>
          <a:endParaRPr lang="en-US" sz="2800" kern="1200" dirty="0">
            <a:latin typeface="Century Schoolbook" pitchFamily="18" charset="0"/>
          </a:endParaRPr>
        </a:p>
      </dsp:txBody>
      <dsp:txXfrm rot="10800000">
        <a:off x="2870187" y="581"/>
        <a:ext cx="9078524" cy="1036451"/>
      </dsp:txXfrm>
    </dsp:sp>
    <dsp:sp modelId="{C841EC8C-930C-4C87-AB1C-A49E707B702C}">
      <dsp:nvSpPr>
        <dsp:cNvPr id="0" name=""/>
        <dsp:cNvSpPr/>
      </dsp:nvSpPr>
      <dsp:spPr>
        <a:xfrm>
          <a:off x="2092848" y="581"/>
          <a:ext cx="1036451" cy="1036451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7EC38D3-DC25-4BA6-AC5B-CECC5179A22E}">
      <dsp:nvSpPr>
        <dsp:cNvPr id="0" name=""/>
        <dsp:cNvSpPr/>
      </dsp:nvSpPr>
      <dsp:spPr>
        <a:xfrm rot="10800000">
          <a:off x="2611074" y="1296145"/>
          <a:ext cx="9337637" cy="1080116"/>
        </a:xfrm>
        <a:prstGeom prst="homePlat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046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It is the best seam to be applied on reversible garments, in which both the sides of the garment are meant to be a finished surface. </a:t>
          </a:r>
        </a:p>
      </dsp:txBody>
      <dsp:txXfrm rot="10800000">
        <a:off x="2881103" y="1296145"/>
        <a:ext cx="9067608" cy="1080116"/>
      </dsp:txXfrm>
    </dsp:sp>
    <dsp:sp modelId="{C6CED300-DE2D-469C-8A3B-19D4AD1DE142}">
      <dsp:nvSpPr>
        <dsp:cNvPr id="0" name=""/>
        <dsp:cNvSpPr/>
      </dsp:nvSpPr>
      <dsp:spPr>
        <a:xfrm>
          <a:off x="2092848" y="1317978"/>
          <a:ext cx="1036451" cy="1036451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2EFB3A-346E-49F1-B61A-DFE0DC8676C9}">
      <dsp:nvSpPr>
        <dsp:cNvPr id="0" name=""/>
        <dsp:cNvSpPr/>
      </dsp:nvSpPr>
      <dsp:spPr>
        <a:xfrm rot="10800000">
          <a:off x="2611074" y="2635375"/>
          <a:ext cx="9337637" cy="1036451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046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It is also used while applying borders to a garment.</a:t>
          </a:r>
        </a:p>
      </dsp:txBody>
      <dsp:txXfrm rot="10800000">
        <a:off x="2870187" y="2635375"/>
        <a:ext cx="9078524" cy="1036451"/>
      </dsp:txXfrm>
    </dsp:sp>
    <dsp:sp modelId="{1CCE2975-7AB2-4B25-973D-950E5F7E30B9}">
      <dsp:nvSpPr>
        <dsp:cNvPr id="0" name=""/>
        <dsp:cNvSpPr/>
      </dsp:nvSpPr>
      <dsp:spPr>
        <a:xfrm>
          <a:off x="2092848" y="2635375"/>
          <a:ext cx="1036451" cy="1036451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89A80E-1169-A14E-AC98-2E277025098F}">
      <dsp:nvSpPr>
        <dsp:cNvPr id="0" name=""/>
        <dsp:cNvSpPr/>
      </dsp:nvSpPr>
      <dsp:spPr>
        <a:xfrm>
          <a:off x="3937841" y="1194929"/>
          <a:ext cx="87509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875093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352745" y="1236121"/>
        <a:ext cx="45284" cy="9056"/>
      </dsp:txXfrm>
    </dsp:sp>
    <dsp:sp modelId="{66A19736-40C6-9D4B-B445-B9C9BD109A68}">
      <dsp:nvSpPr>
        <dsp:cNvPr id="0" name=""/>
        <dsp:cNvSpPr/>
      </dsp:nvSpPr>
      <dsp:spPr>
        <a:xfrm>
          <a:off x="1844" y="59310"/>
          <a:ext cx="3937796" cy="236267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On wrong side (WS) of one piece of fabric turn down a little, then turn on right side (RS) of the other piece and iron the firmly.</a:t>
          </a:r>
          <a:endParaRPr lang="en-US" sz="2000" kern="1200" dirty="0">
            <a:latin typeface="Century Schoolbook" pitchFamily="18" charset="0"/>
          </a:endParaRPr>
        </a:p>
      </dsp:txBody>
      <dsp:txXfrm>
        <a:off x="1844" y="59310"/>
        <a:ext cx="3937796" cy="2362678"/>
      </dsp:txXfrm>
    </dsp:sp>
    <dsp:sp modelId="{359080AC-13A9-EA46-AA3C-8FDDFDA7724B}">
      <dsp:nvSpPr>
        <dsp:cNvPr id="0" name=""/>
        <dsp:cNvSpPr/>
      </dsp:nvSpPr>
      <dsp:spPr>
        <a:xfrm>
          <a:off x="1970742" y="2420188"/>
          <a:ext cx="4843490" cy="875093"/>
        </a:xfrm>
        <a:custGeom>
          <a:avLst/>
          <a:gdLst/>
          <a:ahLst/>
          <a:cxnLst/>
          <a:rect l="0" t="0" r="0" b="0"/>
          <a:pathLst>
            <a:path>
              <a:moveTo>
                <a:pt x="4843490" y="0"/>
              </a:moveTo>
              <a:lnTo>
                <a:pt x="4843490" y="454646"/>
              </a:lnTo>
              <a:lnTo>
                <a:pt x="0" y="454646"/>
              </a:lnTo>
              <a:lnTo>
                <a:pt x="0" y="875093"/>
              </a:lnTo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269301" y="2853207"/>
        <a:ext cx="246372" cy="9056"/>
      </dsp:txXfrm>
    </dsp:sp>
    <dsp:sp modelId="{F29AE98A-E5AA-F347-B870-DAEF7250C0DF}">
      <dsp:nvSpPr>
        <dsp:cNvPr id="0" name=""/>
        <dsp:cNvSpPr/>
      </dsp:nvSpPr>
      <dsp:spPr>
        <a:xfrm>
          <a:off x="4845334" y="59310"/>
          <a:ext cx="3937796" cy="2362678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Place wrong side of the first piece of fabric on the right side of the second piece along the edges, </a:t>
          </a:r>
        </a:p>
      </dsp:txBody>
      <dsp:txXfrm>
        <a:off x="4845334" y="59310"/>
        <a:ext cx="3937796" cy="2362678"/>
      </dsp:txXfrm>
    </dsp:sp>
    <dsp:sp modelId="{2AA5D957-6A47-E04D-9466-FD70D75F1E42}">
      <dsp:nvSpPr>
        <dsp:cNvPr id="0" name=""/>
        <dsp:cNvSpPr/>
      </dsp:nvSpPr>
      <dsp:spPr>
        <a:xfrm>
          <a:off x="1844" y="3327682"/>
          <a:ext cx="3937796" cy="2362678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Machine stitch along the folded edge. This is termed as three-layered counter seam.</a:t>
          </a:r>
        </a:p>
      </dsp:txBody>
      <dsp:txXfrm>
        <a:off x="1844" y="3327682"/>
        <a:ext cx="3937796" cy="236267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9EB250-1020-4633-90C7-6DFEB28E158D}">
      <dsp:nvSpPr>
        <dsp:cNvPr id="0" name=""/>
        <dsp:cNvSpPr/>
      </dsp:nvSpPr>
      <dsp:spPr>
        <a:xfrm rot="10800000">
          <a:off x="2614212" y="448"/>
          <a:ext cx="9337637" cy="1049003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2581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It is commonly used for rain wear.</a:t>
          </a:r>
          <a:endParaRPr lang="en-US" sz="2800" kern="1200" dirty="0">
            <a:latin typeface="Century Schoolbook" pitchFamily="18" charset="0"/>
          </a:endParaRPr>
        </a:p>
      </dsp:txBody>
      <dsp:txXfrm rot="10800000">
        <a:off x="2876463" y="448"/>
        <a:ext cx="9075386" cy="1049003"/>
      </dsp:txXfrm>
    </dsp:sp>
    <dsp:sp modelId="{C841EC8C-930C-4C87-AB1C-A49E707B702C}">
      <dsp:nvSpPr>
        <dsp:cNvPr id="0" name=""/>
        <dsp:cNvSpPr/>
      </dsp:nvSpPr>
      <dsp:spPr>
        <a:xfrm>
          <a:off x="2089710" y="448"/>
          <a:ext cx="1049003" cy="1049003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5AF4BD4-D5E8-45B7-9299-8E18CFD4C0BD}">
      <dsp:nvSpPr>
        <dsp:cNvPr id="0" name=""/>
        <dsp:cNvSpPr/>
      </dsp:nvSpPr>
      <dsp:spPr>
        <a:xfrm rot="10800000">
          <a:off x="2614212" y="1311702"/>
          <a:ext cx="9337637" cy="1049003"/>
        </a:xfrm>
        <a:prstGeom prst="homePlat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2581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It is suitable for edge stitching front facings on jackets and dresses.</a:t>
          </a:r>
        </a:p>
      </dsp:txBody>
      <dsp:txXfrm rot="10800000">
        <a:off x="2876463" y="1311702"/>
        <a:ext cx="9075386" cy="1049003"/>
      </dsp:txXfrm>
    </dsp:sp>
    <dsp:sp modelId="{F68DACC8-F9F3-4AFA-8974-B31D22E220A1}">
      <dsp:nvSpPr>
        <dsp:cNvPr id="0" name=""/>
        <dsp:cNvSpPr/>
      </dsp:nvSpPr>
      <dsp:spPr>
        <a:xfrm>
          <a:off x="2089710" y="1311702"/>
          <a:ext cx="1049003" cy="1049003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DF641E4-83CD-443B-A903-4FDB892E8366}">
      <dsp:nvSpPr>
        <dsp:cNvPr id="0" name=""/>
        <dsp:cNvSpPr/>
      </dsp:nvSpPr>
      <dsp:spPr>
        <a:xfrm rot="10800000">
          <a:off x="2614212" y="2622956"/>
          <a:ext cx="9337637" cy="1049003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2581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It is applied on very transparent fabrics like net and chiffon, etc.</a:t>
          </a:r>
        </a:p>
      </dsp:txBody>
      <dsp:txXfrm rot="10800000">
        <a:off x="2876463" y="2622956"/>
        <a:ext cx="9075386" cy="1049003"/>
      </dsp:txXfrm>
    </dsp:sp>
    <dsp:sp modelId="{31909B77-4B86-4426-8240-F623E6A1FBB5}">
      <dsp:nvSpPr>
        <dsp:cNvPr id="0" name=""/>
        <dsp:cNvSpPr/>
      </dsp:nvSpPr>
      <dsp:spPr>
        <a:xfrm>
          <a:off x="2089710" y="2622956"/>
          <a:ext cx="1049003" cy="1049003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450B3E-932F-1A47-A67C-D224BA6D13FE}">
      <dsp:nvSpPr>
        <dsp:cNvPr id="0" name=""/>
        <dsp:cNvSpPr/>
      </dsp:nvSpPr>
      <dsp:spPr>
        <a:xfrm>
          <a:off x="9175" y="515428"/>
          <a:ext cx="2742381" cy="16454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placed 2 pieces of fabric together with wrong sides facing</a:t>
          </a:r>
          <a:endParaRPr lang="en-US" sz="2000" kern="1200" dirty="0">
            <a:latin typeface="Century Schoolbook" pitchFamily="18" charset="0"/>
          </a:endParaRPr>
        </a:p>
      </dsp:txBody>
      <dsp:txXfrm>
        <a:off x="57368" y="563621"/>
        <a:ext cx="2645995" cy="1549042"/>
      </dsp:txXfrm>
    </dsp:sp>
    <dsp:sp modelId="{EE202B0D-7F6F-E245-A46F-B3F752804380}">
      <dsp:nvSpPr>
        <dsp:cNvPr id="0" name=""/>
        <dsp:cNvSpPr/>
      </dsp:nvSpPr>
      <dsp:spPr>
        <a:xfrm>
          <a:off x="2992886" y="998087"/>
          <a:ext cx="581384" cy="68011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/>
        </a:p>
      </dsp:txBody>
      <dsp:txXfrm>
        <a:off x="2992886" y="1134109"/>
        <a:ext cx="406969" cy="408066"/>
      </dsp:txXfrm>
    </dsp:sp>
    <dsp:sp modelId="{FAEE1AE8-551A-6A41-9A99-ACD58393F618}">
      <dsp:nvSpPr>
        <dsp:cNvPr id="0" name=""/>
        <dsp:cNvSpPr/>
      </dsp:nvSpPr>
      <dsp:spPr>
        <a:xfrm>
          <a:off x="3848509" y="515428"/>
          <a:ext cx="2742381" cy="16454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Work a row of stitching 3mm</a:t>
          </a:r>
        </a:p>
      </dsp:txBody>
      <dsp:txXfrm>
        <a:off x="3896702" y="563621"/>
        <a:ext cx="2645995" cy="1549042"/>
      </dsp:txXfrm>
    </dsp:sp>
    <dsp:sp modelId="{1D106A83-5EE2-1946-81E6-CED1E4F25CE3}">
      <dsp:nvSpPr>
        <dsp:cNvPr id="0" name=""/>
        <dsp:cNvSpPr/>
      </dsp:nvSpPr>
      <dsp:spPr>
        <a:xfrm>
          <a:off x="6832220" y="998087"/>
          <a:ext cx="581384" cy="68011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/>
        </a:p>
      </dsp:txBody>
      <dsp:txXfrm>
        <a:off x="6832220" y="1134109"/>
        <a:ext cx="406969" cy="408066"/>
      </dsp:txXfrm>
    </dsp:sp>
    <dsp:sp modelId="{5163499C-BA79-3B46-A232-3A7BC2FF15CC}">
      <dsp:nvSpPr>
        <dsp:cNvPr id="0" name=""/>
        <dsp:cNvSpPr/>
      </dsp:nvSpPr>
      <dsp:spPr>
        <a:xfrm>
          <a:off x="7687843" y="515428"/>
          <a:ext cx="2742381" cy="16454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Press the seam and turn it</a:t>
          </a:r>
        </a:p>
      </dsp:txBody>
      <dsp:txXfrm>
        <a:off x="7736036" y="563621"/>
        <a:ext cx="2645995" cy="1549042"/>
      </dsp:txXfrm>
    </dsp:sp>
    <dsp:sp modelId="{E25126C8-6556-9449-8E34-FB0B0E9E9D55}">
      <dsp:nvSpPr>
        <dsp:cNvPr id="0" name=""/>
        <dsp:cNvSpPr/>
      </dsp:nvSpPr>
      <dsp:spPr>
        <a:xfrm rot="5400000">
          <a:off x="8768341" y="2352823"/>
          <a:ext cx="581384" cy="68011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/>
        </a:p>
      </dsp:txBody>
      <dsp:txXfrm rot="-5400000">
        <a:off x="8855001" y="2402186"/>
        <a:ext cx="408066" cy="406969"/>
      </dsp:txXfrm>
    </dsp:sp>
    <dsp:sp modelId="{AC5D6C50-D5CA-B149-A294-C9933150F1FC}">
      <dsp:nvSpPr>
        <dsp:cNvPr id="0" name=""/>
        <dsp:cNvSpPr/>
      </dsp:nvSpPr>
      <dsp:spPr>
        <a:xfrm>
          <a:off x="7687843" y="3257809"/>
          <a:ext cx="2742381" cy="16454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Crease the first row of stitching so that it is directly on the edge</a:t>
          </a:r>
        </a:p>
      </dsp:txBody>
      <dsp:txXfrm>
        <a:off x="7736036" y="3306002"/>
        <a:ext cx="2645995" cy="1549042"/>
      </dsp:txXfrm>
    </dsp:sp>
    <dsp:sp modelId="{F4DB9BEB-3C43-DF41-A1D3-1244D9A1DA83}">
      <dsp:nvSpPr>
        <dsp:cNvPr id="0" name=""/>
        <dsp:cNvSpPr/>
      </dsp:nvSpPr>
      <dsp:spPr>
        <a:xfrm rot="10800000">
          <a:off x="6865128" y="3740468"/>
          <a:ext cx="581384" cy="68011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/>
        </a:p>
      </dsp:txBody>
      <dsp:txXfrm rot="10800000">
        <a:off x="7039543" y="3876490"/>
        <a:ext cx="406969" cy="408066"/>
      </dsp:txXfrm>
    </dsp:sp>
    <dsp:sp modelId="{B1941DC9-E672-8241-8509-5B3EBAAE4244}">
      <dsp:nvSpPr>
        <dsp:cNvPr id="0" name=""/>
        <dsp:cNvSpPr/>
      </dsp:nvSpPr>
      <dsp:spPr>
        <a:xfrm>
          <a:off x="3848509" y="3257809"/>
          <a:ext cx="2742381" cy="16454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Tack and stitch along the seam line about 3mm from the fold.</a:t>
          </a:r>
        </a:p>
      </dsp:txBody>
      <dsp:txXfrm>
        <a:off x="3896702" y="3306002"/>
        <a:ext cx="2645995" cy="1549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9EB250-1020-4633-90C7-6DFEB28E158D}">
      <dsp:nvSpPr>
        <dsp:cNvPr id="0" name=""/>
        <dsp:cNvSpPr/>
      </dsp:nvSpPr>
      <dsp:spPr>
        <a:xfrm rot="10800000">
          <a:off x="2548963" y="685"/>
          <a:ext cx="9337637" cy="788009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7490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Century Schoolbook" pitchFamily="18" charset="0"/>
            </a:rPr>
            <a:t>It is used on all types of fabrics except on very transparent fabrics.</a:t>
          </a:r>
          <a:endParaRPr lang="en-US" sz="2400" kern="1200" dirty="0">
            <a:latin typeface="Century Schoolbook" pitchFamily="18" charset="0"/>
          </a:endParaRPr>
        </a:p>
      </dsp:txBody>
      <dsp:txXfrm rot="10800000">
        <a:off x="2745965" y="685"/>
        <a:ext cx="9140635" cy="788009"/>
      </dsp:txXfrm>
    </dsp:sp>
    <dsp:sp modelId="{C841EC8C-930C-4C87-AB1C-A49E707B702C}">
      <dsp:nvSpPr>
        <dsp:cNvPr id="0" name=""/>
        <dsp:cNvSpPr/>
      </dsp:nvSpPr>
      <dsp:spPr>
        <a:xfrm>
          <a:off x="2154958" y="685"/>
          <a:ext cx="788009" cy="788009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32EDE81-4EF7-445C-A67A-7D423408F895}">
      <dsp:nvSpPr>
        <dsp:cNvPr id="0" name=""/>
        <dsp:cNvSpPr/>
      </dsp:nvSpPr>
      <dsp:spPr>
        <a:xfrm rot="10800000">
          <a:off x="2548963" y="985697"/>
          <a:ext cx="9337637" cy="788009"/>
        </a:xfrm>
        <a:prstGeom prst="homePlat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7490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Century Schoolbook" pitchFamily="18" charset="0"/>
            </a:rPr>
            <a:t>It is suitable for firm fabrics that do not ravel.</a:t>
          </a:r>
        </a:p>
      </dsp:txBody>
      <dsp:txXfrm rot="10800000">
        <a:off x="2745965" y="985697"/>
        <a:ext cx="9140635" cy="788009"/>
      </dsp:txXfrm>
    </dsp:sp>
    <dsp:sp modelId="{BE051C31-6117-4C38-9C4A-0ABE6C259DFD}">
      <dsp:nvSpPr>
        <dsp:cNvPr id="0" name=""/>
        <dsp:cNvSpPr/>
      </dsp:nvSpPr>
      <dsp:spPr>
        <a:xfrm>
          <a:off x="2154958" y="985697"/>
          <a:ext cx="788009" cy="788009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A06DC73-01F6-4FD0-91C4-7743F9C29F85}">
      <dsp:nvSpPr>
        <dsp:cNvPr id="0" name=""/>
        <dsp:cNvSpPr/>
      </dsp:nvSpPr>
      <dsp:spPr>
        <a:xfrm rot="10800000">
          <a:off x="2548963" y="1970709"/>
          <a:ext cx="9337637" cy="788009"/>
        </a:xfrm>
        <a:prstGeom prst="homePlat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7490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Century Schoolbook" pitchFamily="18" charset="0"/>
            </a:rPr>
            <a:t>It is used for fabrics that will not be subjected to hard laundering.</a:t>
          </a:r>
        </a:p>
      </dsp:txBody>
      <dsp:txXfrm rot="10800000">
        <a:off x="2745965" y="1970709"/>
        <a:ext cx="9140635" cy="788009"/>
      </dsp:txXfrm>
    </dsp:sp>
    <dsp:sp modelId="{46705FF5-22D8-4697-B2DD-48CE23EEFB07}">
      <dsp:nvSpPr>
        <dsp:cNvPr id="0" name=""/>
        <dsp:cNvSpPr/>
      </dsp:nvSpPr>
      <dsp:spPr>
        <a:xfrm>
          <a:off x="2154958" y="1970709"/>
          <a:ext cx="788009" cy="788009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0CC8063-42F1-48E6-90D6-F8880011C673}">
      <dsp:nvSpPr>
        <dsp:cNvPr id="0" name=""/>
        <dsp:cNvSpPr/>
      </dsp:nvSpPr>
      <dsp:spPr>
        <a:xfrm rot="10800000">
          <a:off x="2548963" y="2955720"/>
          <a:ext cx="9337637" cy="788009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7490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Century Schoolbook" pitchFamily="18" charset="0"/>
            </a:rPr>
            <a:t>This is used for side seams, underarm seams and armhole seams.</a:t>
          </a:r>
        </a:p>
      </dsp:txBody>
      <dsp:txXfrm rot="10800000">
        <a:off x="2745965" y="2955720"/>
        <a:ext cx="9140635" cy="788009"/>
      </dsp:txXfrm>
    </dsp:sp>
    <dsp:sp modelId="{431D75E4-548A-44F5-80B4-9490B1902602}">
      <dsp:nvSpPr>
        <dsp:cNvPr id="0" name=""/>
        <dsp:cNvSpPr/>
      </dsp:nvSpPr>
      <dsp:spPr>
        <a:xfrm>
          <a:off x="2154958" y="2955720"/>
          <a:ext cx="788009" cy="788009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AFA866-C5B0-1E4E-A11C-9EBA500AF954}">
      <dsp:nvSpPr>
        <dsp:cNvPr id="0" name=""/>
        <dsp:cNvSpPr/>
      </dsp:nvSpPr>
      <dsp:spPr>
        <a:xfrm>
          <a:off x="2540052" y="724967"/>
          <a:ext cx="5524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2477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01713" y="767772"/>
        <a:ext cx="29153" cy="5830"/>
      </dsp:txXfrm>
    </dsp:sp>
    <dsp:sp modelId="{BEC3EB0E-522B-AD4F-83EE-A272229D5331}">
      <dsp:nvSpPr>
        <dsp:cNvPr id="0" name=""/>
        <dsp:cNvSpPr/>
      </dsp:nvSpPr>
      <dsp:spPr>
        <a:xfrm>
          <a:off x="6734" y="10152"/>
          <a:ext cx="2535117" cy="15210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 Schoolbook" pitchFamily="18" charset="0"/>
            </a:rPr>
            <a:t>Take 2 pieces of fabric of </a:t>
          </a:r>
          <a:r>
            <a:rPr lang="en-IN" sz="1800" kern="1200" dirty="0">
              <a:latin typeface="Century Schoolbook" pitchFamily="18" charset="0"/>
            </a:rPr>
            <a:t>25 X 10 cm</a:t>
          </a:r>
          <a:endParaRPr lang="en-US" sz="1800" kern="1200" dirty="0">
            <a:latin typeface="Century Schoolbook" pitchFamily="18" charset="0"/>
          </a:endParaRPr>
        </a:p>
      </dsp:txBody>
      <dsp:txXfrm>
        <a:off x="6734" y="10152"/>
        <a:ext cx="2535117" cy="1521070"/>
      </dsp:txXfrm>
    </dsp:sp>
    <dsp:sp modelId="{F6B11B30-A9E6-ED42-BFC5-DE02BDF8FA16}">
      <dsp:nvSpPr>
        <dsp:cNvPr id="0" name=""/>
        <dsp:cNvSpPr/>
      </dsp:nvSpPr>
      <dsp:spPr>
        <a:xfrm>
          <a:off x="5658246" y="724967"/>
          <a:ext cx="5524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2477" y="45720"/>
              </a:lnTo>
            </a:path>
          </a:pathLst>
        </a:custGeom>
        <a:noFill/>
        <a:ln w="9525" cap="flat" cmpd="sng" algn="ctr">
          <a:solidFill>
            <a:schemeClr val="accent4">
              <a:hueOff val="-744128"/>
              <a:satOff val="4483"/>
              <a:lumOff val="35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919908" y="767772"/>
        <a:ext cx="29153" cy="5830"/>
      </dsp:txXfrm>
    </dsp:sp>
    <dsp:sp modelId="{150DC766-D64B-2849-B381-393CC6162AC5}">
      <dsp:nvSpPr>
        <dsp:cNvPr id="0" name=""/>
        <dsp:cNvSpPr/>
      </dsp:nvSpPr>
      <dsp:spPr>
        <a:xfrm>
          <a:off x="3124929" y="10152"/>
          <a:ext cx="2535117" cy="1521070"/>
        </a:xfrm>
        <a:prstGeom prst="rect">
          <a:avLst/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shade val="51000"/>
                <a:satMod val="130000"/>
              </a:schemeClr>
            </a:gs>
            <a:gs pos="80000">
              <a:schemeClr val="accent4">
                <a:hueOff val="-637824"/>
                <a:satOff val="3843"/>
                <a:lumOff val="308"/>
                <a:alphaOff val="0"/>
                <a:shade val="93000"/>
                <a:satMod val="13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Century Schoolbook" pitchFamily="18" charset="0"/>
            </a:rPr>
            <a:t>On wrong side mark a line 1 cm away from the edge lengthwise. </a:t>
          </a:r>
          <a:endParaRPr lang="en-US" sz="1800" kern="1200" dirty="0">
            <a:latin typeface="Century Schoolbook" pitchFamily="18" charset="0"/>
          </a:endParaRPr>
        </a:p>
      </dsp:txBody>
      <dsp:txXfrm>
        <a:off x="3124929" y="10152"/>
        <a:ext cx="2535117" cy="1521070"/>
      </dsp:txXfrm>
    </dsp:sp>
    <dsp:sp modelId="{7A5C8FC0-3D49-0044-90D8-8DF37CEF7C35}">
      <dsp:nvSpPr>
        <dsp:cNvPr id="0" name=""/>
        <dsp:cNvSpPr/>
      </dsp:nvSpPr>
      <dsp:spPr>
        <a:xfrm>
          <a:off x="1274293" y="1529423"/>
          <a:ext cx="6236389" cy="552477"/>
        </a:xfrm>
        <a:custGeom>
          <a:avLst/>
          <a:gdLst/>
          <a:ahLst/>
          <a:cxnLst/>
          <a:rect l="0" t="0" r="0" b="0"/>
          <a:pathLst>
            <a:path>
              <a:moveTo>
                <a:pt x="6236389" y="0"/>
              </a:moveTo>
              <a:lnTo>
                <a:pt x="6236389" y="293338"/>
              </a:lnTo>
              <a:lnTo>
                <a:pt x="0" y="293338"/>
              </a:lnTo>
              <a:lnTo>
                <a:pt x="0" y="552477"/>
              </a:lnTo>
            </a:path>
          </a:pathLst>
        </a:custGeom>
        <a:noFill/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235898" y="1802746"/>
        <a:ext cx="313179" cy="5830"/>
      </dsp:txXfrm>
    </dsp:sp>
    <dsp:sp modelId="{A946F41F-6D0C-C842-9E35-0EAFC5FAE565}">
      <dsp:nvSpPr>
        <dsp:cNvPr id="0" name=""/>
        <dsp:cNvSpPr/>
      </dsp:nvSpPr>
      <dsp:spPr>
        <a:xfrm>
          <a:off x="6243123" y="10152"/>
          <a:ext cx="2535117" cy="1521070"/>
        </a:xfrm>
        <a:prstGeom prst="rect">
          <a:avLst/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shade val="51000"/>
                <a:satMod val="130000"/>
              </a:schemeClr>
            </a:gs>
            <a:gs pos="80000">
              <a:schemeClr val="accent4">
                <a:hueOff val="-1275649"/>
                <a:satOff val="7685"/>
                <a:lumOff val="616"/>
                <a:alphaOff val="0"/>
                <a:shade val="93000"/>
                <a:satMod val="13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Century Schoolbook" pitchFamily="18" charset="0"/>
            </a:rPr>
            <a:t>Pin both pieces with right side facing each other </a:t>
          </a:r>
          <a:endParaRPr lang="en-US" sz="1800" kern="1200" dirty="0">
            <a:latin typeface="Century Schoolbook" pitchFamily="18" charset="0"/>
          </a:endParaRPr>
        </a:p>
      </dsp:txBody>
      <dsp:txXfrm>
        <a:off x="6243123" y="10152"/>
        <a:ext cx="2535117" cy="1521070"/>
      </dsp:txXfrm>
    </dsp:sp>
    <dsp:sp modelId="{39EFEDD5-574D-1B4A-B8F8-8FF954174D57}">
      <dsp:nvSpPr>
        <dsp:cNvPr id="0" name=""/>
        <dsp:cNvSpPr/>
      </dsp:nvSpPr>
      <dsp:spPr>
        <a:xfrm>
          <a:off x="2540052" y="2829115"/>
          <a:ext cx="5524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2477" y="45720"/>
              </a:lnTo>
            </a:path>
          </a:pathLst>
        </a:custGeom>
        <a:noFill/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01713" y="2871920"/>
        <a:ext cx="29153" cy="5830"/>
      </dsp:txXfrm>
    </dsp:sp>
    <dsp:sp modelId="{2D7D3BAA-BD7F-C842-AD1D-26DB05C80DE6}">
      <dsp:nvSpPr>
        <dsp:cNvPr id="0" name=""/>
        <dsp:cNvSpPr/>
      </dsp:nvSpPr>
      <dsp:spPr>
        <a:xfrm>
          <a:off x="6734" y="2114300"/>
          <a:ext cx="2535117" cy="1521070"/>
        </a:xfrm>
        <a:prstGeom prst="rect">
          <a:avLst/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shade val="51000"/>
                <a:satMod val="130000"/>
              </a:schemeClr>
            </a:gs>
            <a:gs pos="80000">
              <a:schemeClr val="accent4">
                <a:hueOff val="-1913473"/>
                <a:satOff val="11528"/>
                <a:lumOff val="924"/>
                <a:alphaOff val="0"/>
                <a:shade val="93000"/>
                <a:satMod val="13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Century Schoolbook" pitchFamily="18" charset="0"/>
            </a:rPr>
            <a:t>Baste on the line by hand and remove the pins. </a:t>
          </a:r>
          <a:endParaRPr lang="en-US" sz="1800" kern="1200" dirty="0">
            <a:latin typeface="Century Schoolbook" pitchFamily="18" charset="0"/>
          </a:endParaRPr>
        </a:p>
      </dsp:txBody>
      <dsp:txXfrm>
        <a:off x="6734" y="2114300"/>
        <a:ext cx="2535117" cy="1521070"/>
      </dsp:txXfrm>
    </dsp:sp>
    <dsp:sp modelId="{08E9D8A3-2833-2F49-B273-788EDC6FBC24}">
      <dsp:nvSpPr>
        <dsp:cNvPr id="0" name=""/>
        <dsp:cNvSpPr/>
      </dsp:nvSpPr>
      <dsp:spPr>
        <a:xfrm>
          <a:off x="5658246" y="2829115"/>
          <a:ext cx="5524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2477" y="45720"/>
              </a:lnTo>
            </a:path>
          </a:pathLst>
        </a:custGeom>
        <a:noFill/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919908" y="2871920"/>
        <a:ext cx="29153" cy="5830"/>
      </dsp:txXfrm>
    </dsp:sp>
    <dsp:sp modelId="{27DB8E9A-A1D1-0C4B-AF81-A14CF10CBBCC}">
      <dsp:nvSpPr>
        <dsp:cNvPr id="0" name=""/>
        <dsp:cNvSpPr/>
      </dsp:nvSpPr>
      <dsp:spPr>
        <a:xfrm>
          <a:off x="3124929" y="2114300"/>
          <a:ext cx="2535117" cy="1521070"/>
        </a:xfrm>
        <a:prstGeom prst="rect">
          <a:avLst/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shade val="51000"/>
                <a:satMod val="130000"/>
              </a:schemeClr>
            </a:gs>
            <a:gs pos="80000">
              <a:schemeClr val="accent4">
                <a:hueOff val="-2551297"/>
                <a:satOff val="15371"/>
                <a:lumOff val="1232"/>
                <a:alphaOff val="0"/>
                <a:shade val="93000"/>
                <a:satMod val="13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Century Schoolbook" pitchFamily="18" charset="0"/>
            </a:rPr>
            <a:t>Position the needle on the seam line. </a:t>
          </a:r>
          <a:endParaRPr lang="en-US" sz="1800" kern="1200" dirty="0">
            <a:latin typeface="Century Schoolbook" pitchFamily="18" charset="0"/>
          </a:endParaRPr>
        </a:p>
      </dsp:txBody>
      <dsp:txXfrm>
        <a:off x="3124929" y="2114300"/>
        <a:ext cx="2535117" cy="1521070"/>
      </dsp:txXfrm>
    </dsp:sp>
    <dsp:sp modelId="{FD9809C7-C9FF-454F-A7DA-9D6FEAA23135}">
      <dsp:nvSpPr>
        <dsp:cNvPr id="0" name=""/>
        <dsp:cNvSpPr/>
      </dsp:nvSpPr>
      <dsp:spPr>
        <a:xfrm>
          <a:off x="1274293" y="3633570"/>
          <a:ext cx="6236389" cy="552477"/>
        </a:xfrm>
        <a:custGeom>
          <a:avLst/>
          <a:gdLst/>
          <a:ahLst/>
          <a:cxnLst/>
          <a:rect l="0" t="0" r="0" b="0"/>
          <a:pathLst>
            <a:path>
              <a:moveTo>
                <a:pt x="6236389" y="0"/>
              </a:moveTo>
              <a:lnTo>
                <a:pt x="6236389" y="293338"/>
              </a:lnTo>
              <a:lnTo>
                <a:pt x="0" y="293338"/>
              </a:lnTo>
              <a:lnTo>
                <a:pt x="0" y="552477"/>
              </a:lnTo>
            </a:path>
          </a:pathLst>
        </a:custGeom>
        <a:noFill/>
        <a:ln w="9525" cap="flat" cmpd="sng" algn="ctr">
          <a:solidFill>
            <a:schemeClr val="accent4">
              <a:hueOff val="-3720641"/>
              <a:satOff val="22416"/>
              <a:lumOff val="179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235898" y="3906893"/>
        <a:ext cx="313179" cy="5830"/>
      </dsp:txXfrm>
    </dsp:sp>
    <dsp:sp modelId="{2BA5A4D7-FE2B-C343-BEFA-219AAEB20A1C}">
      <dsp:nvSpPr>
        <dsp:cNvPr id="0" name=""/>
        <dsp:cNvSpPr/>
      </dsp:nvSpPr>
      <dsp:spPr>
        <a:xfrm>
          <a:off x="6243123" y="2114300"/>
          <a:ext cx="2535117" cy="1521070"/>
        </a:xfrm>
        <a:prstGeom prst="rect">
          <a:avLst/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shade val="51000"/>
                <a:satMod val="130000"/>
              </a:schemeClr>
            </a:gs>
            <a:gs pos="80000">
              <a:schemeClr val="accent4">
                <a:hueOff val="-3189121"/>
                <a:satOff val="19214"/>
                <a:lumOff val="1540"/>
                <a:alphaOff val="0"/>
                <a:shade val="93000"/>
                <a:satMod val="13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Century Schoolbook" pitchFamily="18" charset="0"/>
            </a:rPr>
            <a:t>Stitch back to the end &amp; then stitch forward on seam line.</a:t>
          </a:r>
          <a:endParaRPr lang="en-US" sz="1800" kern="1200" dirty="0">
            <a:latin typeface="Century Schoolbook" pitchFamily="18" charset="0"/>
          </a:endParaRPr>
        </a:p>
      </dsp:txBody>
      <dsp:txXfrm>
        <a:off x="6243123" y="2114300"/>
        <a:ext cx="2535117" cy="1521070"/>
      </dsp:txXfrm>
    </dsp:sp>
    <dsp:sp modelId="{4D318593-02EB-B841-99AA-4ACA0E4157A6}">
      <dsp:nvSpPr>
        <dsp:cNvPr id="0" name=""/>
        <dsp:cNvSpPr/>
      </dsp:nvSpPr>
      <dsp:spPr>
        <a:xfrm>
          <a:off x="2540052" y="4933263"/>
          <a:ext cx="5524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2477" y="45720"/>
              </a:lnTo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01713" y="4976067"/>
        <a:ext cx="29153" cy="5830"/>
      </dsp:txXfrm>
    </dsp:sp>
    <dsp:sp modelId="{AB991115-E1B5-3A49-AC36-4082DA072BD4}">
      <dsp:nvSpPr>
        <dsp:cNvPr id="0" name=""/>
        <dsp:cNvSpPr/>
      </dsp:nvSpPr>
      <dsp:spPr>
        <a:xfrm>
          <a:off x="6734" y="4218447"/>
          <a:ext cx="2535117" cy="1521070"/>
        </a:xfrm>
        <a:prstGeom prst="rect">
          <a:avLst/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shade val="51000"/>
                <a:satMod val="130000"/>
              </a:schemeClr>
            </a:gs>
            <a:gs pos="80000">
              <a:schemeClr val="accent4">
                <a:hueOff val="-3826945"/>
                <a:satOff val="23056"/>
                <a:lumOff val="1848"/>
                <a:alphaOff val="0"/>
                <a:shade val="93000"/>
                <a:satMod val="13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Century Schoolbook" pitchFamily="18" charset="0"/>
            </a:rPr>
            <a:t>Trim and remove the basting threads</a:t>
          </a:r>
          <a:endParaRPr lang="en-US" sz="1800" kern="1200" dirty="0">
            <a:latin typeface="Century Schoolbook" pitchFamily="18" charset="0"/>
          </a:endParaRPr>
        </a:p>
      </dsp:txBody>
      <dsp:txXfrm>
        <a:off x="6734" y="4218447"/>
        <a:ext cx="2535117" cy="1521070"/>
      </dsp:txXfrm>
    </dsp:sp>
    <dsp:sp modelId="{F98A522A-1DE6-D647-9098-EC029D2AC031}">
      <dsp:nvSpPr>
        <dsp:cNvPr id="0" name=""/>
        <dsp:cNvSpPr/>
      </dsp:nvSpPr>
      <dsp:spPr>
        <a:xfrm>
          <a:off x="3124929" y="4218447"/>
          <a:ext cx="2535117" cy="1521070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Century Schoolbook" pitchFamily="18" charset="0"/>
            </a:rPr>
            <a:t>Press the seam allowances open.</a:t>
          </a:r>
          <a:endParaRPr lang="en-US" sz="1800" kern="1200" dirty="0">
            <a:latin typeface="Century Schoolbook" pitchFamily="18" charset="0"/>
          </a:endParaRPr>
        </a:p>
      </dsp:txBody>
      <dsp:txXfrm>
        <a:off x="3124929" y="4218447"/>
        <a:ext cx="2535117" cy="15210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9EB250-1020-4633-90C7-6DFEB28E158D}">
      <dsp:nvSpPr>
        <dsp:cNvPr id="0" name=""/>
        <dsp:cNvSpPr/>
      </dsp:nvSpPr>
      <dsp:spPr>
        <a:xfrm rot="10800000">
          <a:off x="2647921" y="325"/>
          <a:ext cx="9337637" cy="1183842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2042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It is used on men’s sports shirts, work clothes and children’s clothes and pyjamas, etc.</a:t>
          </a:r>
          <a:endParaRPr lang="en-US" sz="2800" kern="1200" dirty="0">
            <a:latin typeface="Century Schoolbook" pitchFamily="18" charset="0"/>
          </a:endParaRPr>
        </a:p>
      </dsp:txBody>
      <dsp:txXfrm rot="10800000">
        <a:off x="2943881" y="325"/>
        <a:ext cx="9041677" cy="1183842"/>
      </dsp:txXfrm>
    </dsp:sp>
    <dsp:sp modelId="{C841EC8C-930C-4C87-AB1C-A49E707B702C}">
      <dsp:nvSpPr>
        <dsp:cNvPr id="0" name=""/>
        <dsp:cNvSpPr/>
      </dsp:nvSpPr>
      <dsp:spPr>
        <a:xfrm>
          <a:off x="2056000" y="325"/>
          <a:ext cx="1183842" cy="1183842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700BE5F-A51A-4798-93C3-22B6B310D2D6}">
      <dsp:nvSpPr>
        <dsp:cNvPr id="0" name=""/>
        <dsp:cNvSpPr/>
      </dsp:nvSpPr>
      <dsp:spPr>
        <a:xfrm rot="10800000">
          <a:off x="2647921" y="1480128"/>
          <a:ext cx="9337637" cy="1183842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2042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It is also used in the production of jeans because of its strong construction</a:t>
          </a:r>
        </a:p>
      </dsp:txBody>
      <dsp:txXfrm rot="10800000">
        <a:off x="2943881" y="1480128"/>
        <a:ext cx="9041677" cy="1183842"/>
      </dsp:txXfrm>
    </dsp:sp>
    <dsp:sp modelId="{15F8700E-5279-41C5-B2B7-377326AECD1D}">
      <dsp:nvSpPr>
        <dsp:cNvPr id="0" name=""/>
        <dsp:cNvSpPr/>
      </dsp:nvSpPr>
      <dsp:spPr>
        <a:xfrm>
          <a:off x="2056000" y="1480128"/>
          <a:ext cx="1183842" cy="1183842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C462E0-BD09-D047-A539-EE5AC863C910}">
      <dsp:nvSpPr>
        <dsp:cNvPr id="0" name=""/>
        <dsp:cNvSpPr/>
      </dsp:nvSpPr>
      <dsp:spPr>
        <a:xfrm>
          <a:off x="195174" y="2989"/>
          <a:ext cx="2209112" cy="13254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 Schoolbook" pitchFamily="18" charset="0"/>
            </a:rPr>
            <a:t>Take 2 pieces of fabric of </a:t>
          </a:r>
          <a:r>
            <a:rPr lang="en-IN" sz="1800" kern="1200" dirty="0">
              <a:latin typeface="Century Schoolbook" pitchFamily="18" charset="0"/>
            </a:rPr>
            <a:t>25 X 10 cm</a:t>
          </a:r>
          <a:endParaRPr lang="en-US" sz="1800" kern="1200" dirty="0">
            <a:latin typeface="Century Schoolbook" pitchFamily="18" charset="0"/>
          </a:endParaRPr>
        </a:p>
      </dsp:txBody>
      <dsp:txXfrm>
        <a:off x="233996" y="41811"/>
        <a:ext cx="2131468" cy="1247823"/>
      </dsp:txXfrm>
    </dsp:sp>
    <dsp:sp modelId="{84BAA3B5-7A3E-F941-932F-CCB2B15E79E3}">
      <dsp:nvSpPr>
        <dsp:cNvPr id="0" name=""/>
        <dsp:cNvSpPr/>
      </dsp:nvSpPr>
      <dsp:spPr>
        <a:xfrm>
          <a:off x="2598688" y="391792"/>
          <a:ext cx="468331" cy="5478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2598688" y="501364"/>
        <a:ext cx="327832" cy="328715"/>
      </dsp:txXfrm>
    </dsp:sp>
    <dsp:sp modelId="{E70B26E1-CE2E-F344-BD14-C9B766D96AC5}">
      <dsp:nvSpPr>
        <dsp:cNvPr id="0" name=""/>
        <dsp:cNvSpPr/>
      </dsp:nvSpPr>
      <dsp:spPr>
        <a:xfrm>
          <a:off x="3287931" y="2989"/>
          <a:ext cx="2209112" cy="13254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Century Schoolbook" pitchFamily="18" charset="0"/>
            </a:rPr>
            <a:t>Pin the wrong sides together</a:t>
          </a:r>
          <a:endParaRPr lang="en-US" sz="1800" kern="1200" dirty="0">
            <a:latin typeface="Century Schoolbook" pitchFamily="18" charset="0"/>
          </a:endParaRPr>
        </a:p>
      </dsp:txBody>
      <dsp:txXfrm>
        <a:off x="3326753" y="41811"/>
        <a:ext cx="2131468" cy="1247823"/>
      </dsp:txXfrm>
    </dsp:sp>
    <dsp:sp modelId="{1D4B57D8-D133-6F48-AEED-1A097D786B91}">
      <dsp:nvSpPr>
        <dsp:cNvPr id="0" name=""/>
        <dsp:cNvSpPr/>
      </dsp:nvSpPr>
      <dsp:spPr>
        <a:xfrm>
          <a:off x="5691446" y="391792"/>
          <a:ext cx="468331" cy="5478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5691446" y="501364"/>
        <a:ext cx="327832" cy="328715"/>
      </dsp:txXfrm>
    </dsp:sp>
    <dsp:sp modelId="{F2BB227F-2438-1444-BA47-0B2ED73EB5E4}">
      <dsp:nvSpPr>
        <dsp:cNvPr id="0" name=""/>
        <dsp:cNvSpPr/>
      </dsp:nvSpPr>
      <dsp:spPr>
        <a:xfrm>
          <a:off x="6380689" y="2989"/>
          <a:ext cx="2209112" cy="13254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Century Schoolbook" pitchFamily="18" charset="0"/>
            </a:rPr>
            <a:t>Sew the fabric at 1cm away from the edge</a:t>
          </a:r>
          <a:endParaRPr lang="en-US" sz="1800" kern="1200" dirty="0">
            <a:latin typeface="Century Schoolbook" pitchFamily="18" charset="0"/>
          </a:endParaRPr>
        </a:p>
      </dsp:txBody>
      <dsp:txXfrm>
        <a:off x="6419511" y="41811"/>
        <a:ext cx="2131468" cy="1247823"/>
      </dsp:txXfrm>
    </dsp:sp>
    <dsp:sp modelId="{50977705-67C5-834A-9681-6CDC8CCF16A4}">
      <dsp:nvSpPr>
        <dsp:cNvPr id="0" name=""/>
        <dsp:cNvSpPr/>
      </dsp:nvSpPr>
      <dsp:spPr>
        <a:xfrm rot="5400000">
          <a:off x="7251079" y="1483094"/>
          <a:ext cx="468331" cy="5478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 rot="-5400000">
        <a:off x="7320888" y="1522858"/>
        <a:ext cx="328715" cy="327832"/>
      </dsp:txXfrm>
    </dsp:sp>
    <dsp:sp modelId="{932D0B10-1F10-FB45-818F-B26F571F11D5}">
      <dsp:nvSpPr>
        <dsp:cNvPr id="0" name=""/>
        <dsp:cNvSpPr/>
      </dsp:nvSpPr>
      <dsp:spPr>
        <a:xfrm>
          <a:off x="6380689" y="2212101"/>
          <a:ext cx="2209112" cy="13254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 Schoolbook" pitchFamily="18" charset="0"/>
            </a:rPr>
            <a:t>Press the seam</a:t>
          </a:r>
        </a:p>
      </dsp:txBody>
      <dsp:txXfrm>
        <a:off x="6419511" y="2250923"/>
        <a:ext cx="2131468" cy="1247823"/>
      </dsp:txXfrm>
    </dsp:sp>
    <dsp:sp modelId="{F0B5ED7A-464B-E944-9F0E-C5E747EAB340}">
      <dsp:nvSpPr>
        <dsp:cNvPr id="0" name=""/>
        <dsp:cNvSpPr/>
      </dsp:nvSpPr>
      <dsp:spPr>
        <a:xfrm rot="10800000">
          <a:off x="5717955" y="2600905"/>
          <a:ext cx="468331" cy="5478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 rot="10800000">
        <a:off x="5858454" y="2710477"/>
        <a:ext cx="327832" cy="328715"/>
      </dsp:txXfrm>
    </dsp:sp>
    <dsp:sp modelId="{9E50724D-C78A-CC43-A67C-5E23BB3E1B50}">
      <dsp:nvSpPr>
        <dsp:cNvPr id="0" name=""/>
        <dsp:cNvSpPr/>
      </dsp:nvSpPr>
      <dsp:spPr>
        <a:xfrm>
          <a:off x="3287931" y="2212101"/>
          <a:ext cx="2209112" cy="13254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 Schoolbook" pitchFamily="18" charset="0"/>
            </a:rPr>
            <a:t>Trim the seam allowance to reduce bulk</a:t>
          </a:r>
        </a:p>
      </dsp:txBody>
      <dsp:txXfrm>
        <a:off x="3326753" y="2250923"/>
        <a:ext cx="2131468" cy="1247823"/>
      </dsp:txXfrm>
    </dsp:sp>
    <dsp:sp modelId="{E8E4C07E-00BC-004B-A249-7BB80DA2967B}">
      <dsp:nvSpPr>
        <dsp:cNvPr id="0" name=""/>
        <dsp:cNvSpPr/>
      </dsp:nvSpPr>
      <dsp:spPr>
        <a:xfrm rot="10800000">
          <a:off x="2625197" y="2600905"/>
          <a:ext cx="468331" cy="5478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 rot="10800000">
        <a:off x="2765696" y="2710477"/>
        <a:ext cx="327832" cy="328715"/>
      </dsp:txXfrm>
    </dsp:sp>
    <dsp:sp modelId="{1E3907BC-9B80-D142-83BD-78F8FFE721F1}">
      <dsp:nvSpPr>
        <dsp:cNvPr id="0" name=""/>
        <dsp:cNvSpPr/>
      </dsp:nvSpPr>
      <dsp:spPr>
        <a:xfrm>
          <a:off x="195174" y="2212101"/>
          <a:ext cx="2209112" cy="13254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Century Schoolbook" pitchFamily="18" charset="0"/>
            </a:rPr>
            <a:t>Enclose the top seam allowance under the bottom seam allowance.</a:t>
          </a:r>
          <a:endParaRPr lang="en-US" sz="1800" kern="1200" dirty="0">
            <a:latin typeface="Century Schoolbook" pitchFamily="18" charset="0"/>
          </a:endParaRPr>
        </a:p>
      </dsp:txBody>
      <dsp:txXfrm>
        <a:off x="233996" y="2250923"/>
        <a:ext cx="2131468" cy="1247823"/>
      </dsp:txXfrm>
    </dsp:sp>
    <dsp:sp modelId="{1A804184-B931-4B42-B3BF-4054685A3E5D}">
      <dsp:nvSpPr>
        <dsp:cNvPr id="0" name=""/>
        <dsp:cNvSpPr/>
      </dsp:nvSpPr>
      <dsp:spPr>
        <a:xfrm rot="5400000">
          <a:off x="1065564" y="3692207"/>
          <a:ext cx="468331" cy="5478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 rot="-5400000">
        <a:off x="1135373" y="3731971"/>
        <a:ext cx="328715" cy="327832"/>
      </dsp:txXfrm>
    </dsp:sp>
    <dsp:sp modelId="{4C9096D8-2E3F-CF4E-985E-59BBAD7D31F6}">
      <dsp:nvSpPr>
        <dsp:cNvPr id="0" name=""/>
        <dsp:cNvSpPr/>
      </dsp:nvSpPr>
      <dsp:spPr>
        <a:xfrm>
          <a:off x="195174" y="4421214"/>
          <a:ext cx="2209112" cy="13254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Century Schoolbook" pitchFamily="18" charset="0"/>
            </a:rPr>
            <a:t>Stitch along the folded edge</a:t>
          </a:r>
          <a:endParaRPr lang="en-US" sz="1800" kern="1200" dirty="0">
            <a:latin typeface="Century Schoolbook" pitchFamily="18" charset="0"/>
          </a:endParaRPr>
        </a:p>
      </dsp:txBody>
      <dsp:txXfrm>
        <a:off x="233996" y="4460036"/>
        <a:ext cx="2131468" cy="124782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9EB250-1020-4633-90C7-6DFEB28E158D}">
      <dsp:nvSpPr>
        <dsp:cNvPr id="0" name=""/>
        <dsp:cNvSpPr/>
      </dsp:nvSpPr>
      <dsp:spPr>
        <a:xfrm rot="10800000">
          <a:off x="2542221" y="325"/>
          <a:ext cx="9337637" cy="761041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5598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Bound seam in especially good for finishing seams in an unlined jacket or coat.</a:t>
          </a:r>
          <a:endParaRPr lang="en-US" sz="2800" kern="1200" dirty="0">
            <a:latin typeface="Century Schoolbook" pitchFamily="18" charset="0"/>
          </a:endParaRPr>
        </a:p>
      </dsp:txBody>
      <dsp:txXfrm rot="10800000">
        <a:off x="2732481" y="325"/>
        <a:ext cx="9147377" cy="761041"/>
      </dsp:txXfrm>
    </dsp:sp>
    <dsp:sp modelId="{C841EC8C-930C-4C87-AB1C-A49E707B702C}">
      <dsp:nvSpPr>
        <dsp:cNvPr id="0" name=""/>
        <dsp:cNvSpPr/>
      </dsp:nvSpPr>
      <dsp:spPr>
        <a:xfrm>
          <a:off x="2161700" y="325"/>
          <a:ext cx="761041" cy="761041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2FBDEC-C78E-45E4-BA33-A9844D97B50E}">
      <dsp:nvSpPr>
        <dsp:cNvPr id="0" name=""/>
        <dsp:cNvSpPr/>
      </dsp:nvSpPr>
      <dsp:spPr>
        <a:xfrm rot="10800000">
          <a:off x="2542221" y="951627"/>
          <a:ext cx="9337637" cy="761041"/>
        </a:xfrm>
        <a:prstGeom prst="homePlat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5598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It is also used in traditional men’s kurta. </a:t>
          </a:r>
        </a:p>
      </dsp:txBody>
      <dsp:txXfrm rot="10800000">
        <a:off x="2732481" y="951627"/>
        <a:ext cx="9147377" cy="761041"/>
      </dsp:txXfrm>
    </dsp:sp>
    <dsp:sp modelId="{D101C86B-DA73-4E7A-91E1-292057B1C01A}">
      <dsp:nvSpPr>
        <dsp:cNvPr id="0" name=""/>
        <dsp:cNvSpPr/>
      </dsp:nvSpPr>
      <dsp:spPr>
        <a:xfrm>
          <a:off x="2161700" y="951627"/>
          <a:ext cx="761041" cy="761041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1EAFBF2-971C-493F-B767-7F93101372F9}">
      <dsp:nvSpPr>
        <dsp:cNvPr id="0" name=""/>
        <dsp:cNvSpPr/>
      </dsp:nvSpPr>
      <dsp:spPr>
        <a:xfrm rot="10800000">
          <a:off x="2542221" y="1902929"/>
          <a:ext cx="9337637" cy="761041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5598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It is not a good option in case of very bulky fabrics.</a:t>
          </a:r>
        </a:p>
      </dsp:txBody>
      <dsp:txXfrm rot="10800000">
        <a:off x="2732481" y="1902929"/>
        <a:ext cx="9147377" cy="761041"/>
      </dsp:txXfrm>
    </dsp:sp>
    <dsp:sp modelId="{D28D36B9-6DBC-4642-ABA6-236B89A9CD89}">
      <dsp:nvSpPr>
        <dsp:cNvPr id="0" name=""/>
        <dsp:cNvSpPr/>
      </dsp:nvSpPr>
      <dsp:spPr>
        <a:xfrm>
          <a:off x="2161700" y="1902929"/>
          <a:ext cx="761041" cy="761041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7CF683-27E1-7545-AFFB-F0924B9DEF91}">
      <dsp:nvSpPr>
        <dsp:cNvPr id="0" name=""/>
        <dsp:cNvSpPr/>
      </dsp:nvSpPr>
      <dsp:spPr>
        <a:xfrm>
          <a:off x="4098448" y="719909"/>
          <a:ext cx="55387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3878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360776" y="762703"/>
        <a:ext cx="29223" cy="5850"/>
      </dsp:txXfrm>
    </dsp:sp>
    <dsp:sp modelId="{4F307628-D10B-074E-86B1-5754283968E7}">
      <dsp:nvSpPr>
        <dsp:cNvPr id="0" name=""/>
        <dsp:cNvSpPr/>
      </dsp:nvSpPr>
      <dsp:spPr>
        <a:xfrm>
          <a:off x="1559035" y="3265"/>
          <a:ext cx="2541212" cy="152472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Press open a seam having 2 cm seam allowance. </a:t>
          </a:r>
          <a:endParaRPr lang="en-US" sz="2000" kern="1200" dirty="0">
            <a:latin typeface="Century Schoolbook" pitchFamily="18" charset="0"/>
          </a:endParaRPr>
        </a:p>
      </dsp:txBody>
      <dsp:txXfrm>
        <a:off x="1559035" y="3265"/>
        <a:ext cx="2541212" cy="1524727"/>
      </dsp:txXfrm>
    </dsp:sp>
    <dsp:sp modelId="{BC5F98E0-B8A4-9044-9EE6-D16C2BE9A351}">
      <dsp:nvSpPr>
        <dsp:cNvPr id="0" name=""/>
        <dsp:cNvSpPr/>
      </dsp:nvSpPr>
      <dsp:spPr>
        <a:xfrm>
          <a:off x="2829642" y="1526192"/>
          <a:ext cx="3125691" cy="553878"/>
        </a:xfrm>
        <a:custGeom>
          <a:avLst/>
          <a:gdLst/>
          <a:ahLst/>
          <a:cxnLst/>
          <a:rect l="0" t="0" r="0" b="0"/>
          <a:pathLst>
            <a:path>
              <a:moveTo>
                <a:pt x="3125691" y="0"/>
              </a:moveTo>
              <a:lnTo>
                <a:pt x="3125691" y="294039"/>
              </a:lnTo>
              <a:lnTo>
                <a:pt x="0" y="294039"/>
              </a:lnTo>
              <a:lnTo>
                <a:pt x="0" y="553878"/>
              </a:lnTo>
            </a:path>
          </a:pathLst>
        </a:custGeom>
        <a:noFill/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312991" y="1800207"/>
        <a:ext cx="158993" cy="5850"/>
      </dsp:txXfrm>
    </dsp:sp>
    <dsp:sp modelId="{7B26058D-428B-2845-AE16-33DDA75B8C4F}">
      <dsp:nvSpPr>
        <dsp:cNvPr id="0" name=""/>
        <dsp:cNvSpPr/>
      </dsp:nvSpPr>
      <dsp:spPr>
        <a:xfrm>
          <a:off x="4684727" y="3265"/>
          <a:ext cx="2541212" cy="1524727"/>
        </a:xfrm>
        <a:prstGeom prst="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Trim one seam allowance to 3 mm. </a:t>
          </a:r>
        </a:p>
      </dsp:txBody>
      <dsp:txXfrm>
        <a:off x="4684727" y="3265"/>
        <a:ext cx="2541212" cy="1524727"/>
      </dsp:txXfrm>
    </dsp:sp>
    <dsp:sp modelId="{3A37DE73-1288-AA44-9691-11313D4BB231}">
      <dsp:nvSpPr>
        <dsp:cNvPr id="0" name=""/>
        <dsp:cNvSpPr/>
      </dsp:nvSpPr>
      <dsp:spPr>
        <a:xfrm>
          <a:off x="4098448" y="2829115"/>
          <a:ext cx="55387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3878" y="45720"/>
              </a:lnTo>
            </a:path>
          </a:pathLst>
        </a:custGeom>
        <a:noFill/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360776" y="2871910"/>
        <a:ext cx="29223" cy="5850"/>
      </dsp:txXfrm>
    </dsp:sp>
    <dsp:sp modelId="{0C51AD20-F83C-8245-B7B5-EC56921CBCA1}">
      <dsp:nvSpPr>
        <dsp:cNvPr id="0" name=""/>
        <dsp:cNvSpPr/>
      </dsp:nvSpPr>
      <dsp:spPr>
        <a:xfrm>
          <a:off x="1559035" y="2112471"/>
          <a:ext cx="2541212" cy="1524727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Turn the other seam allowance by 3 mm and press. </a:t>
          </a:r>
        </a:p>
      </dsp:txBody>
      <dsp:txXfrm>
        <a:off x="1559035" y="2112471"/>
        <a:ext cx="2541212" cy="1524727"/>
      </dsp:txXfrm>
    </dsp:sp>
    <dsp:sp modelId="{77E9F06E-D5DA-4540-9F04-6D6EA76ADC10}">
      <dsp:nvSpPr>
        <dsp:cNvPr id="0" name=""/>
        <dsp:cNvSpPr/>
      </dsp:nvSpPr>
      <dsp:spPr>
        <a:xfrm>
          <a:off x="2829642" y="3635399"/>
          <a:ext cx="3125691" cy="553878"/>
        </a:xfrm>
        <a:custGeom>
          <a:avLst/>
          <a:gdLst/>
          <a:ahLst/>
          <a:cxnLst/>
          <a:rect l="0" t="0" r="0" b="0"/>
          <a:pathLst>
            <a:path>
              <a:moveTo>
                <a:pt x="3125691" y="0"/>
              </a:moveTo>
              <a:lnTo>
                <a:pt x="3125691" y="294039"/>
              </a:lnTo>
              <a:lnTo>
                <a:pt x="0" y="294039"/>
              </a:lnTo>
              <a:lnTo>
                <a:pt x="0" y="553878"/>
              </a:lnTo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312991" y="3909413"/>
        <a:ext cx="158993" cy="5850"/>
      </dsp:txXfrm>
    </dsp:sp>
    <dsp:sp modelId="{EB666FA4-1F33-CF42-B8E4-9B857A7F1C61}">
      <dsp:nvSpPr>
        <dsp:cNvPr id="0" name=""/>
        <dsp:cNvSpPr/>
      </dsp:nvSpPr>
      <dsp:spPr>
        <a:xfrm>
          <a:off x="4684727" y="2112471"/>
          <a:ext cx="2541212" cy="1524727"/>
        </a:xfrm>
        <a:prstGeom prst="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Turn and press again and bring the trimmed edge which is now enclosed. </a:t>
          </a:r>
        </a:p>
      </dsp:txBody>
      <dsp:txXfrm>
        <a:off x="4684727" y="2112471"/>
        <a:ext cx="2541212" cy="1524727"/>
      </dsp:txXfrm>
    </dsp:sp>
    <dsp:sp modelId="{53AD8AA8-46C0-0F40-8884-21F1ADCD7964}">
      <dsp:nvSpPr>
        <dsp:cNvPr id="0" name=""/>
        <dsp:cNvSpPr/>
      </dsp:nvSpPr>
      <dsp:spPr>
        <a:xfrm>
          <a:off x="1559035" y="4221678"/>
          <a:ext cx="2541212" cy="1524727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Stitch close to the fold as near as possible to the first line of stitching. </a:t>
          </a:r>
        </a:p>
      </dsp:txBody>
      <dsp:txXfrm>
        <a:off x="1559035" y="4221678"/>
        <a:ext cx="2541212" cy="152472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9EB250-1020-4633-90C7-6DFEB28E158D}">
      <dsp:nvSpPr>
        <dsp:cNvPr id="0" name=""/>
        <dsp:cNvSpPr/>
      </dsp:nvSpPr>
      <dsp:spPr>
        <a:xfrm rot="10800000">
          <a:off x="2545175" y="672"/>
          <a:ext cx="9337637" cy="772855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0808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It is a rarely used seam.</a:t>
          </a:r>
          <a:endParaRPr lang="en-US" sz="2800" kern="1200" dirty="0">
            <a:latin typeface="Century Schoolbook" pitchFamily="18" charset="0"/>
          </a:endParaRPr>
        </a:p>
      </dsp:txBody>
      <dsp:txXfrm rot="10800000">
        <a:off x="2738389" y="672"/>
        <a:ext cx="9144423" cy="772855"/>
      </dsp:txXfrm>
    </dsp:sp>
    <dsp:sp modelId="{C841EC8C-930C-4C87-AB1C-A49E707B702C}">
      <dsp:nvSpPr>
        <dsp:cNvPr id="0" name=""/>
        <dsp:cNvSpPr/>
      </dsp:nvSpPr>
      <dsp:spPr>
        <a:xfrm>
          <a:off x="2158747" y="672"/>
          <a:ext cx="772855" cy="77285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E7D5E0B-BFBD-44FA-B0C6-097BDD96DDD2}">
      <dsp:nvSpPr>
        <dsp:cNvPr id="0" name=""/>
        <dsp:cNvSpPr/>
      </dsp:nvSpPr>
      <dsp:spPr>
        <a:xfrm rot="10800000">
          <a:off x="2545175" y="966741"/>
          <a:ext cx="9337637" cy="772855"/>
        </a:xfrm>
        <a:prstGeom prst="homePlat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0808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This seam is used for joining a gathered or unaltered section to a straight edge, as in a yoke.</a:t>
          </a:r>
        </a:p>
      </dsp:txBody>
      <dsp:txXfrm rot="10800000">
        <a:off x="2738389" y="966741"/>
        <a:ext cx="9144423" cy="772855"/>
      </dsp:txXfrm>
    </dsp:sp>
    <dsp:sp modelId="{DE364A9F-1866-44C0-97B9-CC1CE9357B7B}">
      <dsp:nvSpPr>
        <dsp:cNvPr id="0" name=""/>
        <dsp:cNvSpPr/>
      </dsp:nvSpPr>
      <dsp:spPr>
        <a:xfrm>
          <a:off x="2158747" y="966741"/>
          <a:ext cx="772855" cy="77285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E4EB813-6903-4FD1-A476-DF811DB1B9E8}">
      <dsp:nvSpPr>
        <dsp:cNvPr id="0" name=""/>
        <dsp:cNvSpPr/>
      </dsp:nvSpPr>
      <dsp:spPr>
        <a:xfrm rot="10800000">
          <a:off x="2545175" y="1932810"/>
          <a:ext cx="9337637" cy="772855"/>
        </a:xfrm>
        <a:prstGeom prst="homePlat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0808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Mainly used for seaming denim jackets, jeans and overalls.</a:t>
          </a:r>
        </a:p>
      </dsp:txBody>
      <dsp:txXfrm rot="10800000">
        <a:off x="2738389" y="1932810"/>
        <a:ext cx="9144423" cy="772855"/>
      </dsp:txXfrm>
    </dsp:sp>
    <dsp:sp modelId="{2440FF61-6F3B-4066-B17F-FC3989579DB0}">
      <dsp:nvSpPr>
        <dsp:cNvPr id="0" name=""/>
        <dsp:cNvSpPr/>
      </dsp:nvSpPr>
      <dsp:spPr>
        <a:xfrm>
          <a:off x="2158747" y="1932810"/>
          <a:ext cx="772855" cy="77285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11915C3-87AF-4C3A-97D0-45B6BFCACA19}">
      <dsp:nvSpPr>
        <dsp:cNvPr id="0" name=""/>
        <dsp:cNvSpPr/>
      </dsp:nvSpPr>
      <dsp:spPr>
        <a:xfrm rot="10800000">
          <a:off x="2545175" y="2898880"/>
          <a:ext cx="9337637" cy="772855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0808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itchFamily="18" charset="0"/>
            </a:rPr>
            <a:t>Other application are: fabrics that will not ravel, unlined garments, side seams of shirts, etc.</a:t>
          </a:r>
        </a:p>
      </dsp:txBody>
      <dsp:txXfrm rot="10800000">
        <a:off x="2738389" y="2898880"/>
        <a:ext cx="9144423" cy="772855"/>
      </dsp:txXfrm>
    </dsp:sp>
    <dsp:sp modelId="{56DB236E-7528-498F-AE3A-60AC79A58238}">
      <dsp:nvSpPr>
        <dsp:cNvPr id="0" name=""/>
        <dsp:cNvSpPr/>
      </dsp:nvSpPr>
      <dsp:spPr>
        <a:xfrm>
          <a:off x="2158747" y="2898880"/>
          <a:ext cx="772855" cy="77285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26D443-F235-1B49-A6C7-460CCB998DA5}">
      <dsp:nvSpPr>
        <dsp:cNvPr id="0" name=""/>
        <dsp:cNvSpPr/>
      </dsp:nvSpPr>
      <dsp:spPr>
        <a:xfrm>
          <a:off x="4504538" y="1118917"/>
          <a:ext cx="86150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861507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912989" y="1160176"/>
        <a:ext cx="44605" cy="8921"/>
      </dsp:txXfrm>
    </dsp:sp>
    <dsp:sp modelId="{5D64F938-47DC-9A4D-BC25-09493EDC8021}">
      <dsp:nvSpPr>
        <dsp:cNvPr id="0" name=""/>
        <dsp:cNvSpPr/>
      </dsp:nvSpPr>
      <dsp:spPr>
        <a:xfrm>
          <a:off x="627609" y="1018"/>
          <a:ext cx="3878728" cy="23272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Mark a line 1 cm from each edge of two pieces of fabric. </a:t>
          </a:r>
          <a:endParaRPr lang="en-US" sz="2000" kern="1200" dirty="0">
            <a:latin typeface="Century Schoolbook" pitchFamily="18" charset="0"/>
          </a:endParaRPr>
        </a:p>
      </dsp:txBody>
      <dsp:txXfrm>
        <a:off x="627609" y="1018"/>
        <a:ext cx="3878728" cy="2327237"/>
      </dsp:txXfrm>
    </dsp:sp>
    <dsp:sp modelId="{375548D9-2638-A64D-9A70-BD13E4B6BFDA}">
      <dsp:nvSpPr>
        <dsp:cNvPr id="0" name=""/>
        <dsp:cNvSpPr/>
      </dsp:nvSpPr>
      <dsp:spPr>
        <a:xfrm>
          <a:off x="2566973" y="2326455"/>
          <a:ext cx="4770836" cy="861507"/>
        </a:xfrm>
        <a:custGeom>
          <a:avLst/>
          <a:gdLst/>
          <a:ahLst/>
          <a:cxnLst/>
          <a:rect l="0" t="0" r="0" b="0"/>
          <a:pathLst>
            <a:path>
              <a:moveTo>
                <a:pt x="4770836" y="0"/>
              </a:moveTo>
              <a:lnTo>
                <a:pt x="4770836" y="447853"/>
              </a:lnTo>
              <a:lnTo>
                <a:pt x="0" y="447853"/>
              </a:lnTo>
              <a:lnTo>
                <a:pt x="0" y="861507"/>
              </a:lnTo>
            </a:path>
          </a:pathLst>
        </a:custGeom>
        <a:noFill/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831053" y="2752748"/>
        <a:ext cx="242676" cy="8921"/>
      </dsp:txXfrm>
    </dsp:sp>
    <dsp:sp modelId="{39AEEA18-AA64-E447-A9D6-1591B5AEF361}">
      <dsp:nvSpPr>
        <dsp:cNvPr id="0" name=""/>
        <dsp:cNvSpPr/>
      </dsp:nvSpPr>
      <dsp:spPr>
        <a:xfrm>
          <a:off x="5398445" y="1018"/>
          <a:ext cx="3878728" cy="2327237"/>
        </a:xfrm>
        <a:prstGeom prst="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Lap one edge of the sample piece over the other with lines meeting in the </a:t>
          </a:r>
          <a:r>
            <a:rPr lang="en-IN" sz="2000" kern="1200" dirty="0" err="1">
              <a:latin typeface="Century Schoolbook" pitchFamily="18" charset="0"/>
            </a:rPr>
            <a:t>center</a:t>
          </a:r>
          <a:r>
            <a:rPr lang="en-IN" sz="2000" kern="1200" dirty="0">
              <a:latin typeface="Century Schoolbook" pitchFamily="18" charset="0"/>
            </a:rPr>
            <a:t> of overlapping portion and baste it. </a:t>
          </a:r>
        </a:p>
      </dsp:txBody>
      <dsp:txXfrm>
        <a:off x="5398445" y="1018"/>
        <a:ext cx="3878728" cy="2327237"/>
      </dsp:txXfrm>
    </dsp:sp>
    <dsp:sp modelId="{DF1BB090-2536-B047-AE9C-5BE608503A41}">
      <dsp:nvSpPr>
        <dsp:cNvPr id="0" name=""/>
        <dsp:cNvSpPr/>
      </dsp:nvSpPr>
      <dsp:spPr>
        <a:xfrm>
          <a:off x="4504538" y="4338261"/>
          <a:ext cx="86150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861507" y="45720"/>
              </a:lnTo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912989" y="4379521"/>
        <a:ext cx="44605" cy="8921"/>
      </dsp:txXfrm>
    </dsp:sp>
    <dsp:sp modelId="{149A36F0-87D4-E944-93D8-8D4BBD67C02C}">
      <dsp:nvSpPr>
        <dsp:cNvPr id="0" name=""/>
        <dsp:cNvSpPr/>
      </dsp:nvSpPr>
      <dsp:spPr>
        <a:xfrm>
          <a:off x="627609" y="3220363"/>
          <a:ext cx="3878728" cy="2327237"/>
        </a:xfrm>
        <a:prstGeom prst="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Place a row of straight stitches on either side of the mark. </a:t>
          </a:r>
        </a:p>
      </dsp:txBody>
      <dsp:txXfrm>
        <a:off x="627609" y="3220363"/>
        <a:ext cx="3878728" cy="2327237"/>
      </dsp:txXfrm>
    </dsp:sp>
    <dsp:sp modelId="{A64581E7-47AC-0D41-815B-9760C85D678E}">
      <dsp:nvSpPr>
        <dsp:cNvPr id="0" name=""/>
        <dsp:cNvSpPr/>
      </dsp:nvSpPr>
      <dsp:spPr>
        <a:xfrm>
          <a:off x="5398445" y="3220363"/>
          <a:ext cx="3878728" cy="2327237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itchFamily="18" charset="0"/>
            </a:rPr>
            <a:t>Trim both seam allowances close to stitching.	</a:t>
          </a:r>
        </a:p>
      </dsp:txBody>
      <dsp:txXfrm>
        <a:off x="5398445" y="3220363"/>
        <a:ext cx="3878728" cy="23272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#5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3#6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#4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CF15F8E9-E453-4935-B1C0-EAD1A8990AD6}" type="datetimeFigureOut">
              <a:rPr lang="en-IN" smtClean="0"/>
              <a:pPr/>
              <a:t>08-07-2022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61E3A4B6-87AA-4C24-AC16-387F7D570551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itchFamily="18" charset="0"/>
                <a:cs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64802E04-0352-4D48-B5B2-03DB79D791BB}" type="datetime1">
              <a:rPr lang="en-US" smtClean="0"/>
              <a:pPr/>
              <a:t>7/8/2022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CBD71EFC-8FD3-4526-A521-B16E2A2311C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Schoolbook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itchFamily="18" charset="0"/>
          <a:ea typeface="+mj-ea"/>
          <a:cs typeface="+mj-cs"/>
        </a:defRPr>
      </a:lvl1pPr>
    </p:titleStyle>
    <p:bodyStyle>
      <a:lvl1pPr marL="0">
        <a:defRPr>
          <a:latin typeface="Century Schoolbook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5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143000" y="990600"/>
            <a:ext cx="9523899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SEWING MACHINE OPERATOR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X</a:t>
            </a:r>
            <a:endParaRPr lang="en-IN" sz="2800" dirty="0"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 </a:t>
            </a:r>
            <a:r>
              <a:rPr lang="en-IN" sz="2800" spc="-45" dirty="0">
                <a:solidFill>
                  <a:srgbClr val="FFFFFF"/>
                </a:solidFill>
                <a:latin typeface="Century Schoolbook" pitchFamily="18" charset="0"/>
                <a:cs typeface="Arial" charset="0"/>
              </a:rPr>
              <a:t>0301</a:t>
            </a:r>
            <a:r>
              <a:rPr sz="2800" spc="-4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TYPE OF SEAMS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416" y="1052736"/>
            <a:ext cx="9904095" cy="861774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IN" b="1" dirty="0">
                <a:solidFill>
                  <a:srgbClr val="FFFF00"/>
                </a:solidFill>
              </a:rPr>
              <a:t>Plain Seam: </a:t>
            </a:r>
            <a:r>
              <a:rPr lang="en-IN" dirty="0"/>
              <a:t>It is the most basic seam and joins two or more layers of fabric with a single line of stitching.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39416" y="2060848"/>
            <a:ext cx="9937104" cy="432048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800" b="1" dirty="0">
                <a:latin typeface="Century Schoolbook" pitchFamily="18" charset="0"/>
              </a:rPr>
              <a:t>APPLICATION OF PLAIN SEAM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702611214"/>
              </p:ext>
            </p:extLst>
          </p:nvPr>
        </p:nvGraphicFramePr>
        <p:xfrm>
          <a:off x="-1392832" y="2852936"/>
          <a:ext cx="14041560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4431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816" y="76200"/>
            <a:ext cx="10438184" cy="677108"/>
          </a:xfrm>
        </p:spPr>
        <p:txBody>
          <a:bodyPr/>
          <a:lstStyle/>
          <a:p>
            <a:pPr algn="ctr"/>
            <a:r>
              <a:rPr lang="en-IN" dirty="0"/>
              <a:t>Construction of plain seam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91923201"/>
              </p:ext>
            </p:extLst>
          </p:nvPr>
        </p:nvGraphicFramePr>
        <p:xfrm>
          <a:off x="1559496" y="865748"/>
          <a:ext cx="8784976" cy="5749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6304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73" y="851060"/>
            <a:ext cx="9904095" cy="1292662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2"/>
            </a:pPr>
            <a:r>
              <a:rPr lang="en-IN" b="1" dirty="0">
                <a:solidFill>
                  <a:srgbClr val="FFFF00"/>
                </a:solidFill>
              </a:rPr>
              <a:t>Run and Fell Seam: </a:t>
            </a:r>
            <a:r>
              <a:rPr lang="en-IN" dirty="0"/>
              <a:t>This is a flat durable seam used on men’s sports shirts, work clothes and children’s clothes and pyjamas.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11423" y="2924944"/>
            <a:ext cx="9937104" cy="432048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800" b="1" dirty="0">
                <a:latin typeface="Century Schoolbook" pitchFamily="18" charset="0"/>
              </a:rPr>
              <a:t>APPLICATION OF RUN AND FELL SEAM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3347497"/>
              </p:ext>
            </p:extLst>
          </p:nvPr>
        </p:nvGraphicFramePr>
        <p:xfrm>
          <a:off x="-1464840" y="3573016"/>
          <a:ext cx="14041560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6536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8640"/>
            <a:ext cx="10285784" cy="677108"/>
          </a:xfrm>
        </p:spPr>
        <p:txBody>
          <a:bodyPr/>
          <a:lstStyle/>
          <a:p>
            <a:pPr algn="ctr"/>
            <a:r>
              <a:rPr lang="en-IN" dirty="0"/>
              <a:t>Construction of run &amp; fell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40157029"/>
              </p:ext>
            </p:extLst>
          </p:nvPr>
        </p:nvGraphicFramePr>
        <p:xfrm>
          <a:off x="1559496" y="1052736"/>
          <a:ext cx="8784976" cy="5749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02165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3" y="874549"/>
            <a:ext cx="9904095" cy="1292662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3"/>
            </a:pPr>
            <a:r>
              <a:rPr lang="en-IN" b="1" dirty="0">
                <a:solidFill>
                  <a:srgbClr val="FFFF00"/>
                </a:solidFill>
              </a:rPr>
              <a:t>Bound Seam: </a:t>
            </a:r>
            <a:r>
              <a:rPr lang="en-IN" dirty="0"/>
              <a:t>A variation of seam finishes, bound seam fastens the raw edge by using another strip of binding over it. 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14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59049" y="2924944"/>
            <a:ext cx="9937104" cy="432048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800" b="1" dirty="0">
                <a:latin typeface="Century Schoolbook" pitchFamily="18" charset="0"/>
              </a:rPr>
              <a:t>APPLICATION OF BOUND SEAM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233391057"/>
              </p:ext>
            </p:extLst>
          </p:nvPr>
        </p:nvGraphicFramePr>
        <p:xfrm>
          <a:off x="-1464840" y="3573016"/>
          <a:ext cx="14041560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7721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188640"/>
            <a:ext cx="9649071" cy="677108"/>
          </a:xfrm>
        </p:spPr>
        <p:txBody>
          <a:bodyPr/>
          <a:lstStyle/>
          <a:p>
            <a:pPr algn="ctr"/>
            <a:r>
              <a:rPr lang="en-IN" dirty="0"/>
              <a:t>Construction of bound seam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15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67286631"/>
              </p:ext>
            </p:extLst>
          </p:nvPr>
        </p:nvGraphicFramePr>
        <p:xfrm>
          <a:off x="1559496" y="865748"/>
          <a:ext cx="8784976" cy="5749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55944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5938" y="520105"/>
            <a:ext cx="9904095" cy="1292662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4"/>
            </a:pPr>
            <a:r>
              <a:rPr lang="en-IN" b="1" dirty="0">
                <a:solidFill>
                  <a:srgbClr val="FFFF00"/>
                </a:solidFill>
              </a:rPr>
              <a:t>Lapped Seam: </a:t>
            </a:r>
            <a:r>
              <a:rPr lang="en-IN" dirty="0"/>
              <a:t>This seam is used for joining sections of interfacing two avoid bulking, that is a mass of fabric getting thick. 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16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41178" y="2153574"/>
            <a:ext cx="9937104" cy="432048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800" b="1" dirty="0">
                <a:latin typeface="Century Schoolbook" pitchFamily="18" charset="0"/>
              </a:rPr>
              <a:t>APPLICATION OF BOUND SEAM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610941935"/>
              </p:ext>
            </p:extLst>
          </p:nvPr>
        </p:nvGraphicFramePr>
        <p:xfrm>
          <a:off x="-1464840" y="2924944"/>
          <a:ext cx="14041560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23036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188640"/>
            <a:ext cx="9649071" cy="677108"/>
          </a:xfrm>
        </p:spPr>
        <p:txBody>
          <a:bodyPr/>
          <a:lstStyle/>
          <a:p>
            <a:pPr algn="ctr"/>
            <a:r>
              <a:rPr lang="en-IN" dirty="0"/>
              <a:t>Construction of lapped seam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17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84575868"/>
              </p:ext>
            </p:extLst>
          </p:nvPr>
        </p:nvGraphicFramePr>
        <p:xfrm>
          <a:off x="839416" y="1066800"/>
          <a:ext cx="9904784" cy="5548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29593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4187" y="453117"/>
            <a:ext cx="9904095" cy="1292662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5"/>
            </a:pPr>
            <a:r>
              <a:rPr lang="en-IN" b="1" dirty="0">
                <a:solidFill>
                  <a:srgbClr val="FFFF00"/>
                </a:solidFill>
              </a:rPr>
              <a:t>Counter Seam: </a:t>
            </a:r>
            <a:r>
              <a:rPr lang="en-IN" dirty="0"/>
              <a:t>Durable flat seam used for very thick materials, usually for men’s wear and reversible garments. 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18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41178" y="2153574"/>
            <a:ext cx="9937104" cy="432048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800" b="1" dirty="0">
                <a:latin typeface="Century Schoolbook" pitchFamily="18" charset="0"/>
              </a:rPr>
              <a:t>APPLICATION OF BOUND SEAM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905458199"/>
              </p:ext>
            </p:extLst>
          </p:nvPr>
        </p:nvGraphicFramePr>
        <p:xfrm>
          <a:off x="-1464840" y="2924944"/>
          <a:ext cx="14041560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12788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146447"/>
            <a:ext cx="11769588" cy="615553"/>
          </a:xfrm>
        </p:spPr>
        <p:txBody>
          <a:bodyPr/>
          <a:lstStyle/>
          <a:p>
            <a:pPr algn="ctr"/>
            <a:r>
              <a:rPr lang="en-IN" sz="4000" dirty="0"/>
              <a:t>Construction of counter seam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70420268"/>
              </p:ext>
            </p:extLst>
          </p:nvPr>
        </p:nvGraphicFramePr>
        <p:xfrm>
          <a:off x="1559496" y="980728"/>
          <a:ext cx="8784976" cy="5749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3726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5400" y="2204864"/>
            <a:ext cx="9865096" cy="248850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1</a:t>
            </a:r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itchFamily="18" charset="0"/>
                <a:cs typeface="Arial" panose="020B0604020202020204" pitchFamily="34" charset="0"/>
              </a:rPr>
              <a:t>BASICS OF GARMENT CONSTRUCTION-II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2</a:t>
            </a:r>
            <a:r>
              <a:rPr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itchFamily="18" charset="0"/>
                <a:cs typeface="Arial" panose="020B0604020202020204" pitchFamily="34" charset="0"/>
              </a:rPr>
              <a:t>Stitching And Application Of Seams</a:t>
            </a:r>
            <a:endParaRPr lang="en-GB" sz="3200" dirty="0">
              <a:solidFill>
                <a:srgbClr val="FFFF00"/>
              </a:solidFill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813" y="332656"/>
            <a:ext cx="9904095" cy="1292662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6"/>
            </a:pPr>
            <a:r>
              <a:rPr lang="en-IN" b="1" dirty="0">
                <a:solidFill>
                  <a:srgbClr val="FFFF00"/>
                </a:solidFill>
              </a:rPr>
              <a:t>French Seam: </a:t>
            </a:r>
            <a:r>
              <a:rPr lang="en-IN" dirty="0"/>
              <a:t>This is a ridge seam and is used on transparent and delicate fabrics, to give a neat look and durable finish.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20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41178" y="2153574"/>
            <a:ext cx="9937104" cy="432048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800" b="1" dirty="0">
                <a:latin typeface="Century Schoolbook" pitchFamily="18" charset="0"/>
              </a:rPr>
              <a:t>APPLICATION OF BOUND SEAM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928423980"/>
              </p:ext>
            </p:extLst>
          </p:nvPr>
        </p:nvGraphicFramePr>
        <p:xfrm>
          <a:off x="-1464840" y="2924944"/>
          <a:ext cx="14041560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5695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812" y="116632"/>
            <a:ext cx="11007588" cy="677108"/>
          </a:xfrm>
        </p:spPr>
        <p:txBody>
          <a:bodyPr/>
          <a:lstStyle/>
          <a:p>
            <a:pPr algn="ctr"/>
            <a:r>
              <a:rPr lang="en-IN" dirty="0"/>
              <a:t>Construction of French seam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60492973"/>
              </p:ext>
            </p:extLst>
          </p:nvPr>
        </p:nvGraphicFramePr>
        <p:xfrm>
          <a:off x="609600" y="1041447"/>
          <a:ext cx="104394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568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2708920"/>
            <a:ext cx="9649072" cy="861774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different types of seams and their applications.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latin typeface="Century Schoolbook" pitchFamily="18" charset="0"/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 Khanna</a:t>
            </a:r>
            <a:endParaRPr sz="2800" dirty="0">
              <a:latin typeface="Century Schoolbook" pitchFamily="18" charset="0"/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 Academic Support– </a:t>
            </a:r>
            <a:r>
              <a:rPr lang="en-IN" sz="2400" spc="-5" dirty="0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Shivangi </a:t>
            </a:r>
            <a:r>
              <a:rPr lang="en-IN" sz="2400" spc="-5" dirty="0" err="1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Century Schoolbook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Vani Pandya</a:t>
            </a:r>
            <a:r>
              <a:rPr lang="en-IN" sz="2400" dirty="0">
                <a:latin typeface="Century Schoolbook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Prachi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Century Schoolbook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23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3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95800" y="1600200"/>
            <a:ext cx="2459531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648561"/>
              </p:ext>
            </p:extLst>
          </p:nvPr>
        </p:nvGraphicFramePr>
        <p:xfrm>
          <a:off x="1221076" y="2780928"/>
          <a:ext cx="9073007" cy="20421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sz="200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4</a:t>
                      </a:r>
                      <a:endParaRPr sz="200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Seam type and their applications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6</a:t>
                      </a:r>
                      <a:endParaRPr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IN" sz="2000">
                          <a:latin typeface="Century Schoolbook" pitchFamily="18" charset="0"/>
                          <a:cs typeface="Arial" panose="020B0604020202020204"/>
                        </a:rPr>
                        <a:t>22</a:t>
                      </a:r>
                      <a:endParaRPr sz="2000" dirty="0">
                        <a:latin typeface="Century Schoolbook" pitchFamily="18" charset="0"/>
                        <a:cs typeface="Arial" panose="020B0604020202020204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8203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3350" dirty="0">
              <a:solidFill>
                <a:prstClr val="black"/>
              </a:solidFill>
              <a:latin typeface="Century Schoolbook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Gain knowledge about different types of seams and their applications.</a:t>
            </a:r>
            <a:endParaRPr lang="en-GB" sz="2800" spc="-15" dirty="0">
              <a:solidFill>
                <a:srgbClr val="FFFFFF"/>
              </a:solidFill>
              <a:latin typeface="Century Schoolbook" pitchFamily="18" charset="0"/>
              <a:cs typeface="Bookman Old Style" panose="02050604050505020204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latin typeface="Century Schoolbook" pitchFamily="18" charset="0"/>
                <a:cs typeface="Bookman Old Style" panose="02050604050505020204"/>
              </a:rPr>
              <a:t>Session</a:t>
            </a:r>
            <a:r>
              <a:rPr sz="4000" spc="25" dirty="0">
                <a:latin typeface="Century Schoolbook" pitchFamily="18" charset="0"/>
                <a:cs typeface="Bookman Old Style" panose="02050604050505020204"/>
              </a:rPr>
              <a:t> </a:t>
            </a:r>
            <a:r>
              <a:rPr sz="4000" spc="-55" dirty="0">
                <a:latin typeface="Century Schoolbook" pitchFamily="18" charset="0"/>
                <a:cs typeface="Bookman Old Style" panose="02050604050505020204"/>
              </a:rPr>
              <a:t>Objectives</a:t>
            </a:r>
            <a:endParaRPr sz="4000" dirty="0">
              <a:latin typeface="Century Schoolbook" pitchFamily="18" charset="0"/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568" y="1628800"/>
            <a:ext cx="2448272" cy="696594"/>
          </a:xfrm>
        </p:spPr>
        <p:txBody>
          <a:bodyPr/>
          <a:lstStyle/>
          <a:p>
            <a:pPr algn="ctr"/>
            <a:r>
              <a:rPr lang="en-IN" dirty="0"/>
              <a:t>SEAM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3573016"/>
            <a:ext cx="9904095" cy="861774"/>
          </a:xfrm>
        </p:spPr>
        <p:txBody>
          <a:bodyPr/>
          <a:lstStyle/>
          <a:p>
            <a:pPr algn="just"/>
            <a:r>
              <a:rPr lang="en-GB" dirty="0"/>
              <a:t>A seam is a technique of joining two or more pieces of fabric together by a row of stitches.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-457483"/>
            <a:ext cx="4869160" cy="486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683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119B6-E889-B44F-B686-853A97B7B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556" y="618292"/>
            <a:ext cx="9904095" cy="677108"/>
          </a:xfrm>
        </p:spPr>
        <p:txBody>
          <a:bodyPr/>
          <a:lstStyle/>
          <a:p>
            <a:pPr algn="ctr"/>
            <a:r>
              <a:rPr lang="en-US" dirty="0"/>
              <a:t>APPLICATION OF SEAMS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BF7D9-6C6D-894C-949D-523561EDF5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4557" y="2341364"/>
            <a:ext cx="9904095" cy="2154436"/>
          </a:xfrm>
        </p:spPr>
        <p:txBody>
          <a:bodyPr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IN" dirty="0"/>
              <a:t>The selection of correct seam is important before application of seam in a garment. </a:t>
            </a:r>
          </a:p>
          <a:p>
            <a:pPr algn="just"/>
            <a:endParaRPr lang="en-IN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IN" dirty="0"/>
              <a:t>The type of seam to be used in a garment will depend on various factors.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10B8A6-57E6-2946-9ABD-E895A488F44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900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8" y="618292"/>
            <a:ext cx="10585175" cy="677108"/>
          </a:xfrm>
        </p:spPr>
        <p:txBody>
          <a:bodyPr/>
          <a:lstStyle/>
          <a:p>
            <a:pPr algn="ctr"/>
            <a:r>
              <a:rPr lang="en-GB" dirty="0"/>
              <a:t>Factors affecting selection of seam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16884107"/>
              </p:ext>
            </p:extLst>
          </p:nvPr>
        </p:nvGraphicFramePr>
        <p:xfrm>
          <a:off x="-96688" y="2015811"/>
          <a:ext cx="11737304" cy="5229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131" y="2015811"/>
            <a:ext cx="3068960" cy="30689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328" y="2048769"/>
            <a:ext cx="3112018" cy="31120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729" y="1669785"/>
            <a:ext cx="3705064" cy="37050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28" y="2704678"/>
            <a:ext cx="180020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113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F34AF1-23A1-8141-ADB7-548047A14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762001"/>
            <a:ext cx="10287000" cy="5638800"/>
          </a:xfrm>
        </p:spPr>
        <p:txBody>
          <a:bodyPr/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n-IN" b="1" dirty="0"/>
              <a:t>Texture of the fabric: </a:t>
            </a:r>
            <a:r>
              <a:rPr lang="en-IN" dirty="0"/>
              <a:t>It is a determining factor, as the fabric and its firmness will decide the type of seam, which has to be applied. For example, when working with a heavy fabric, thick seam like French seam must be avoided.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n-IN" dirty="0"/>
          </a:p>
          <a:p>
            <a:pPr lvl="0" algn="just"/>
            <a:endParaRPr lang="en-IN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n-IN" b="1" dirty="0"/>
              <a:t>Design of the garment: </a:t>
            </a:r>
            <a:r>
              <a:rPr lang="en-IN" dirty="0"/>
              <a:t>Seams may be straight or curved based upon the garment design. While joining curved edges, use of plain seam will give a better finish compared to any other type of seam. Parts of the garment that may get stretched during body movement should be made with seams that are more durable.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CFA52-053E-A84D-A03C-EE83ED95F8C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288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78445D-3D74-F943-BDBF-74F7F63AF9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295400"/>
            <a:ext cx="9904095" cy="4308872"/>
          </a:xfrm>
        </p:spPr>
        <p:txBody>
          <a:bodyPr/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n-IN" b="1" dirty="0"/>
              <a:t>Place where seam in used: </a:t>
            </a:r>
            <a:r>
              <a:rPr lang="en-IN" dirty="0"/>
              <a:t>The pressure that will be applied on the seam while wearing the garment determines its construction. For example, when making boys’ sports shorts, a strong seam like flat and fell seam should be used.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n-IN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n-IN" b="1" dirty="0"/>
              <a:t>Current fashion: </a:t>
            </a:r>
            <a:r>
              <a:rPr lang="en-IN" dirty="0"/>
              <a:t>It is a major factor to be considered while selection of seams. Cuts of a garment are directly affected by the current fashion and so are the seams.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44D10B-246B-3542-AC2F-E06503AC396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06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2162</TotalTime>
  <Words>1326</Words>
  <Application>Microsoft Office PowerPoint</Application>
  <PresentationFormat>Widescreen</PresentationFormat>
  <Paragraphs>149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Bookman Old Style</vt:lpstr>
      <vt:lpstr>Century Schoolbook</vt:lpstr>
      <vt:lpstr>Wingdings</vt:lpstr>
      <vt:lpstr>Office Theme</vt:lpstr>
      <vt:lpstr>4_Office Theme</vt:lpstr>
      <vt:lpstr>JOB ROLE – SEWING MACHINE OPERATOR</vt:lpstr>
      <vt:lpstr>PowerPoint Presentation</vt:lpstr>
      <vt:lpstr>Content</vt:lpstr>
      <vt:lpstr>Session Objectives</vt:lpstr>
      <vt:lpstr>SEAM</vt:lpstr>
      <vt:lpstr>APPLICATION OF SEAMS</vt:lpstr>
      <vt:lpstr>Factors affecting selection of seam</vt:lpstr>
      <vt:lpstr>PowerPoint Presentation</vt:lpstr>
      <vt:lpstr>PowerPoint Presentation</vt:lpstr>
      <vt:lpstr>TYPE OF SEAMS</vt:lpstr>
      <vt:lpstr>Construction of plain seam</vt:lpstr>
      <vt:lpstr>PowerPoint Presentation</vt:lpstr>
      <vt:lpstr>Construction of run &amp; fell </vt:lpstr>
      <vt:lpstr>PowerPoint Presentation</vt:lpstr>
      <vt:lpstr>Construction of bound seam</vt:lpstr>
      <vt:lpstr>PowerPoint Presentation</vt:lpstr>
      <vt:lpstr>Construction of lapped seam</vt:lpstr>
      <vt:lpstr>PowerPoint Presentation</vt:lpstr>
      <vt:lpstr>Construction of counter seam</vt:lpstr>
      <vt:lpstr>PowerPoint Presentation</vt:lpstr>
      <vt:lpstr>Construction of French seam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161</cp:revision>
  <dcterms:created xsi:type="dcterms:W3CDTF">2020-07-27T09:02:30Z</dcterms:created>
  <dcterms:modified xsi:type="dcterms:W3CDTF">2022-07-08T09:45:17Z</dcterms:modified>
</cp:coreProperties>
</file>