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16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06" r:id="rId14"/>
    <p:sldId id="27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415"/>
    <p:restoredTop sz="94689"/>
  </p:normalViewPr>
  <p:slideViewPr>
    <p:cSldViewPr>
      <p:cViewPr varScale="1">
        <p:scale>
          <a:sx n="69" d="100"/>
          <a:sy n="69" d="100"/>
        </p:scale>
        <p:origin x="312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FD558E-DD42-4979-A1CD-FFBC15B96B4F}" type="doc">
      <dgm:prSet loTypeId="urn:microsoft.com/office/officeart/2005/8/layout/default#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D3737D5-A1ED-4598-B66A-84410137221E}">
      <dgm:prSet phldrT="[Text]" custT="1"/>
      <dgm:spPr/>
      <dgm:t>
        <a:bodyPr/>
        <a:lstStyle/>
        <a:p>
          <a:r>
            <a:rPr lang="en-IN" sz="2800" dirty="0">
              <a:solidFill>
                <a:schemeClr val="bg1"/>
              </a:solidFill>
              <a:latin typeface="Century Schoolbook" pitchFamily="18" charset="0"/>
            </a:rPr>
            <a:t>The correct drafting of the garment</a:t>
          </a:r>
          <a:endParaRPr lang="en-US" sz="28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3F1969FD-A147-4742-9C6D-5A3A4147BE49}" type="parTrans" cxnId="{43E819BF-D47E-42C9-8C19-624417B37558}">
      <dgm:prSet/>
      <dgm:spPr/>
      <dgm:t>
        <a:bodyPr/>
        <a:lstStyle/>
        <a:p>
          <a:endParaRPr lang="en-US"/>
        </a:p>
      </dgm:t>
    </dgm:pt>
    <dgm:pt modelId="{8F8A477C-8EFE-4B3B-BDC5-AF80CF3C582A}" type="sibTrans" cxnId="{43E819BF-D47E-42C9-8C19-624417B37558}">
      <dgm:prSet/>
      <dgm:spPr/>
      <dgm:t>
        <a:bodyPr/>
        <a:lstStyle/>
        <a:p>
          <a:endParaRPr lang="en-US"/>
        </a:p>
      </dgm:t>
    </dgm:pt>
    <dgm:pt modelId="{1CFF7AD6-EC98-42D3-BBAF-B43394D124C6}">
      <dgm:prSet custT="1"/>
      <dgm:spPr/>
      <dgm:t>
        <a:bodyPr/>
        <a:lstStyle/>
        <a:p>
          <a:r>
            <a:rPr lang="en-IN" sz="2800" dirty="0">
              <a:solidFill>
                <a:schemeClr val="bg1"/>
              </a:solidFill>
              <a:latin typeface="Century Schoolbook" pitchFamily="18" charset="0"/>
            </a:rPr>
            <a:t>Layout of draft on cloth </a:t>
          </a:r>
        </a:p>
      </dgm:t>
    </dgm:pt>
    <dgm:pt modelId="{5C0B7A5E-A378-4376-8F35-C7F1C161909F}" type="parTrans" cxnId="{A9E4E1BD-B825-45F6-959A-094848907BFD}">
      <dgm:prSet/>
      <dgm:spPr/>
      <dgm:t>
        <a:bodyPr/>
        <a:lstStyle/>
        <a:p>
          <a:endParaRPr lang="en-US"/>
        </a:p>
      </dgm:t>
    </dgm:pt>
    <dgm:pt modelId="{A9887C74-030B-43C4-A2AA-99980BBF1F0C}" type="sibTrans" cxnId="{A9E4E1BD-B825-45F6-959A-094848907BFD}">
      <dgm:prSet/>
      <dgm:spPr/>
      <dgm:t>
        <a:bodyPr/>
        <a:lstStyle/>
        <a:p>
          <a:endParaRPr lang="en-US"/>
        </a:p>
      </dgm:t>
    </dgm:pt>
    <dgm:pt modelId="{1C87D41D-5E5E-4F3C-911C-6ACDBD6E53E2}">
      <dgm:prSet custT="1"/>
      <dgm:spPr/>
      <dgm:t>
        <a:bodyPr/>
        <a:lstStyle/>
        <a:p>
          <a:r>
            <a:rPr lang="en-IN" sz="2800" dirty="0">
              <a:solidFill>
                <a:schemeClr val="bg1"/>
              </a:solidFill>
              <a:latin typeface="Century Schoolbook" pitchFamily="18" charset="0"/>
            </a:rPr>
            <a:t>Marking with stitch margins</a:t>
          </a:r>
        </a:p>
      </dgm:t>
    </dgm:pt>
    <dgm:pt modelId="{98AE274B-9A21-4876-BC9F-C7EC5A7CDBDD}" type="parTrans" cxnId="{8B38673E-1F9A-49F2-845C-BB6E44E5B7D2}">
      <dgm:prSet/>
      <dgm:spPr/>
      <dgm:t>
        <a:bodyPr/>
        <a:lstStyle/>
        <a:p>
          <a:endParaRPr lang="en-US"/>
        </a:p>
      </dgm:t>
    </dgm:pt>
    <dgm:pt modelId="{580A3E9F-611A-4055-991E-118B33B7D9FC}" type="sibTrans" cxnId="{8B38673E-1F9A-49F2-845C-BB6E44E5B7D2}">
      <dgm:prSet/>
      <dgm:spPr/>
      <dgm:t>
        <a:bodyPr/>
        <a:lstStyle/>
        <a:p>
          <a:endParaRPr lang="en-US"/>
        </a:p>
      </dgm:t>
    </dgm:pt>
    <dgm:pt modelId="{B28AB03D-9C41-47E9-ABB8-9A59C2CA3CE3}">
      <dgm:prSet custT="1"/>
      <dgm:spPr/>
      <dgm:t>
        <a:bodyPr/>
        <a:lstStyle/>
        <a:p>
          <a:r>
            <a:rPr lang="en-IN" sz="2800" dirty="0">
              <a:solidFill>
                <a:schemeClr val="bg1"/>
              </a:solidFill>
              <a:latin typeface="Century Schoolbook" pitchFamily="18" charset="0"/>
            </a:rPr>
            <a:t>Cutting done as per markings done</a:t>
          </a:r>
        </a:p>
      </dgm:t>
    </dgm:pt>
    <dgm:pt modelId="{2FE74F17-239B-4FA0-895C-78F7991C7F57}" type="parTrans" cxnId="{47D41BCA-E58B-4443-8BBD-A3ABE18C0CE5}">
      <dgm:prSet/>
      <dgm:spPr/>
      <dgm:t>
        <a:bodyPr/>
        <a:lstStyle/>
        <a:p>
          <a:endParaRPr lang="en-US"/>
        </a:p>
      </dgm:t>
    </dgm:pt>
    <dgm:pt modelId="{D5D4D197-B5A5-4AC9-B309-3EBB2A228442}" type="sibTrans" cxnId="{47D41BCA-E58B-4443-8BBD-A3ABE18C0CE5}">
      <dgm:prSet/>
      <dgm:spPr/>
      <dgm:t>
        <a:bodyPr/>
        <a:lstStyle/>
        <a:p>
          <a:endParaRPr lang="en-US"/>
        </a:p>
      </dgm:t>
    </dgm:pt>
    <dgm:pt modelId="{98DF8429-9515-455E-89FB-D7B6D70C0258}">
      <dgm:prSet custT="1"/>
      <dgm:spPr/>
      <dgm:t>
        <a:bodyPr/>
        <a:lstStyle/>
        <a:p>
          <a:r>
            <a:rPr lang="en-IN" sz="2800" dirty="0">
              <a:solidFill>
                <a:schemeClr val="bg1"/>
              </a:solidFill>
              <a:latin typeface="Century Schoolbook" pitchFamily="18" charset="0"/>
            </a:rPr>
            <a:t>Stitching of garment components</a:t>
          </a:r>
        </a:p>
      </dgm:t>
    </dgm:pt>
    <dgm:pt modelId="{C6B526DF-7BE8-41AE-B6EA-9F3A516D7E42}" type="parTrans" cxnId="{0A0AA1AC-753D-41BF-A585-4CC3836C9B1B}">
      <dgm:prSet/>
      <dgm:spPr/>
      <dgm:t>
        <a:bodyPr/>
        <a:lstStyle/>
        <a:p>
          <a:endParaRPr lang="en-US"/>
        </a:p>
      </dgm:t>
    </dgm:pt>
    <dgm:pt modelId="{4199F3E1-9E72-4D59-A45C-B05B8D3CAEE2}" type="sibTrans" cxnId="{0A0AA1AC-753D-41BF-A585-4CC3836C9B1B}">
      <dgm:prSet/>
      <dgm:spPr/>
      <dgm:t>
        <a:bodyPr/>
        <a:lstStyle/>
        <a:p>
          <a:endParaRPr lang="en-US"/>
        </a:p>
      </dgm:t>
    </dgm:pt>
    <dgm:pt modelId="{369C4689-CB92-4D8C-89AD-E5C35440682C}">
      <dgm:prSet custT="1"/>
      <dgm:spPr/>
      <dgm:t>
        <a:bodyPr/>
        <a:lstStyle/>
        <a:p>
          <a:r>
            <a:rPr lang="en-IN" sz="2800" dirty="0">
              <a:solidFill>
                <a:schemeClr val="bg1"/>
              </a:solidFill>
              <a:latin typeface="Century Schoolbook" pitchFamily="18" charset="0"/>
            </a:rPr>
            <a:t>Assembling parts of a garment</a:t>
          </a:r>
        </a:p>
      </dgm:t>
    </dgm:pt>
    <dgm:pt modelId="{28D8A6EC-9138-4246-B42A-096D2C99048D}" type="parTrans" cxnId="{8D35BAF8-C6D1-4F20-9E37-555792FEE533}">
      <dgm:prSet/>
      <dgm:spPr/>
      <dgm:t>
        <a:bodyPr/>
        <a:lstStyle/>
        <a:p>
          <a:endParaRPr lang="en-US"/>
        </a:p>
      </dgm:t>
    </dgm:pt>
    <dgm:pt modelId="{E716A7F9-D865-4C20-810B-ED65BB863876}" type="sibTrans" cxnId="{8D35BAF8-C6D1-4F20-9E37-555792FEE533}">
      <dgm:prSet/>
      <dgm:spPr/>
      <dgm:t>
        <a:bodyPr/>
        <a:lstStyle/>
        <a:p>
          <a:endParaRPr lang="en-US"/>
        </a:p>
      </dgm:t>
    </dgm:pt>
    <dgm:pt modelId="{5665202F-DECE-422D-B241-D65D030DF42A}">
      <dgm:prSet custT="1"/>
      <dgm:spPr/>
      <dgm:t>
        <a:bodyPr/>
        <a:lstStyle/>
        <a:p>
          <a:r>
            <a:rPr lang="en-IN" sz="2800" dirty="0">
              <a:solidFill>
                <a:schemeClr val="bg1"/>
              </a:solidFill>
              <a:latin typeface="Century Schoolbook" pitchFamily="18" charset="0"/>
            </a:rPr>
            <a:t>Finishing of a garment</a:t>
          </a:r>
        </a:p>
      </dgm:t>
    </dgm:pt>
    <dgm:pt modelId="{718DD853-D776-44AD-AB0C-AB387B40554E}" type="parTrans" cxnId="{474619A5-A6B0-4993-868A-39EFA1F39E01}">
      <dgm:prSet/>
      <dgm:spPr/>
      <dgm:t>
        <a:bodyPr/>
        <a:lstStyle/>
        <a:p>
          <a:endParaRPr lang="en-US"/>
        </a:p>
      </dgm:t>
    </dgm:pt>
    <dgm:pt modelId="{7DAAA009-F82B-4538-9FCA-8EC548BC1D58}" type="sibTrans" cxnId="{474619A5-A6B0-4993-868A-39EFA1F39E01}">
      <dgm:prSet/>
      <dgm:spPr/>
      <dgm:t>
        <a:bodyPr/>
        <a:lstStyle/>
        <a:p>
          <a:endParaRPr lang="en-US"/>
        </a:p>
      </dgm:t>
    </dgm:pt>
    <dgm:pt modelId="{3EB79AE3-A248-4F97-A00D-7A9502ACE1DA}" type="pres">
      <dgm:prSet presAssocID="{03FD558E-DD42-4979-A1CD-FFBC15B96B4F}" presName="diagram" presStyleCnt="0">
        <dgm:presLayoutVars>
          <dgm:dir/>
          <dgm:resizeHandles val="exact"/>
        </dgm:presLayoutVars>
      </dgm:prSet>
      <dgm:spPr/>
    </dgm:pt>
    <dgm:pt modelId="{039AFBC8-856A-4F93-B3B6-565F806EACF8}" type="pres">
      <dgm:prSet presAssocID="{BD3737D5-A1ED-4598-B66A-84410137221E}" presName="node" presStyleLbl="node1" presStyleIdx="0" presStyleCnt="7" custScaleX="111251">
        <dgm:presLayoutVars>
          <dgm:bulletEnabled val="1"/>
        </dgm:presLayoutVars>
      </dgm:prSet>
      <dgm:spPr/>
    </dgm:pt>
    <dgm:pt modelId="{B721EAEB-2B6C-4917-BFA6-FD0065D10E34}" type="pres">
      <dgm:prSet presAssocID="{8F8A477C-8EFE-4B3B-BDC5-AF80CF3C582A}" presName="sibTrans" presStyleCnt="0"/>
      <dgm:spPr/>
    </dgm:pt>
    <dgm:pt modelId="{B2BB3212-0C12-41DF-8858-3E10E86A7C22}" type="pres">
      <dgm:prSet presAssocID="{1CFF7AD6-EC98-42D3-BBAF-B43394D124C6}" presName="node" presStyleLbl="node1" presStyleIdx="1" presStyleCnt="7" custScaleX="111251">
        <dgm:presLayoutVars>
          <dgm:bulletEnabled val="1"/>
        </dgm:presLayoutVars>
      </dgm:prSet>
      <dgm:spPr/>
    </dgm:pt>
    <dgm:pt modelId="{FB7E0A50-1BA8-4D8F-BED2-7F3E55022CF5}" type="pres">
      <dgm:prSet presAssocID="{A9887C74-030B-43C4-A2AA-99980BBF1F0C}" presName="sibTrans" presStyleCnt="0"/>
      <dgm:spPr/>
    </dgm:pt>
    <dgm:pt modelId="{CCA13F0C-880A-4293-899C-CB92952AD0FE}" type="pres">
      <dgm:prSet presAssocID="{1C87D41D-5E5E-4F3C-911C-6ACDBD6E53E2}" presName="node" presStyleLbl="node1" presStyleIdx="2" presStyleCnt="7" custScaleX="111251">
        <dgm:presLayoutVars>
          <dgm:bulletEnabled val="1"/>
        </dgm:presLayoutVars>
      </dgm:prSet>
      <dgm:spPr/>
    </dgm:pt>
    <dgm:pt modelId="{1B994DC6-8D6D-4406-ACF5-59466B75F178}" type="pres">
      <dgm:prSet presAssocID="{580A3E9F-611A-4055-991E-118B33B7D9FC}" presName="sibTrans" presStyleCnt="0"/>
      <dgm:spPr/>
    </dgm:pt>
    <dgm:pt modelId="{6E590ACC-E94A-4B15-892E-7C6E20D94A7B}" type="pres">
      <dgm:prSet presAssocID="{B28AB03D-9C41-47E9-ABB8-9A59C2CA3CE3}" presName="node" presStyleLbl="node1" presStyleIdx="3" presStyleCnt="7" custScaleX="111251">
        <dgm:presLayoutVars>
          <dgm:bulletEnabled val="1"/>
        </dgm:presLayoutVars>
      </dgm:prSet>
      <dgm:spPr/>
    </dgm:pt>
    <dgm:pt modelId="{77BE7D7E-58BF-4711-BFD3-4824D6A74E0A}" type="pres">
      <dgm:prSet presAssocID="{D5D4D197-B5A5-4AC9-B309-3EBB2A228442}" presName="sibTrans" presStyleCnt="0"/>
      <dgm:spPr/>
    </dgm:pt>
    <dgm:pt modelId="{93AAD48D-778F-4FDE-BC7A-6F0F1BFE5E87}" type="pres">
      <dgm:prSet presAssocID="{98DF8429-9515-455E-89FB-D7B6D70C0258}" presName="node" presStyleLbl="node1" presStyleIdx="4" presStyleCnt="7" custScaleX="111251">
        <dgm:presLayoutVars>
          <dgm:bulletEnabled val="1"/>
        </dgm:presLayoutVars>
      </dgm:prSet>
      <dgm:spPr/>
    </dgm:pt>
    <dgm:pt modelId="{9A22D6D9-5408-453F-A856-D04CEA60E687}" type="pres">
      <dgm:prSet presAssocID="{4199F3E1-9E72-4D59-A45C-B05B8D3CAEE2}" presName="sibTrans" presStyleCnt="0"/>
      <dgm:spPr/>
    </dgm:pt>
    <dgm:pt modelId="{7150D76A-29B3-4842-9E04-530AC904605D}" type="pres">
      <dgm:prSet presAssocID="{369C4689-CB92-4D8C-89AD-E5C35440682C}" presName="node" presStyleLbl="node1" presStyleIdx="5" presStyleCnt="7" custScaleX="111251">
        <dgm:presLayoutVars>
          <dgm:bulletEnabled val="1"/>
        </dgm:presLayoutVars>
      </dgm:prSet>
      <dgm:spPr/>
    </dgm:pt>
    <dgm:pt modelId="{CEE25086-8EDA-49A1-A386-4920A4C80BD7}" type="pres">
      <dgm:prSet presAssocID="{E716A7F9-D865-4C20-810B-ED65BB863876}" presName="sibTrans" presStyleCnt="0"/>
      <dgm:spPr/>
    </dgm:pt>
    <dgm:pt modelId="{A8F8467D-25FE-48CD-881C-DAA68FAE1264}" type="pres">
      <dgm:prSet presAssocID="{5665202F-DECE-422D-B241-D65D030DF42A}" presName="node" presStyleLbl="node1" presStyleIdx="6" presStyleCnt="7" custScaleX="111251">
        <dgm:presLayoutVars>
          <dgm:bulletEnabled val="1"/>
        </dgm:presLayoutVars>
      </dgm:prSet>
      <dgm:spPr/>
    </dgm:pt>
  </dgm:ptLst>
  <dgm:cxnLst>
    <dgm:cxn modelId="{C064F816-C45D-4D2C-8443-0FC1322405BD}" type="presOf" srcId="{98DF8429-9515-455E-89FB-D7B6D70C0258}" destId="{93AAD48D-778F-4FDE-BC7A-6F0F1BFE5E87}" srcOrd="0" destOrd="0" presId="urn:microsoft.com/office/officeart/2005/8/layout/default#1"/>
    <dgm:cxn modelId="{8B38673E-1F9A-49F2-845C-BB6E44E5B7D2}" srcId="{03FD558E-DD42-4979-A1CD-FFBC15B96B4F}" destId="{1C87D41D-5E5E-4F3C-911C-6ACDBD6E53E2}" srcOrd="2" destOrd="0" parTransId="{98AE274B-9A21-4876-BC9F-C7EC5A7CDBDD}" sibTransId="{580A3E9F-611A-4055-991E-118B33B7D9FC}"/>
    <dgm:cxn modelId="{E489B547-6B38-4D1C-B5B3-D97293EA7F57}" type="presOf" srcId="{1CFF7AD6-EC98-42D3-BBAF-B43394D124C6}" destId="{B2BB3212-0C12-41DF-8858-3E10E86A7C22}" srcOrd="0" destOrd="0" presId="urn:microsoft.com/office/officeart/2005/8/layout/default#1"/>
    <dgm:cxn modelId="{73E90099-F697-482F-9815-2EA0AC001652}" type="presOf" srcId="{5665202F-DECE-422D-B241-D65D030DF42A}" destId="{A8F8467D-25FE-48CD-881C-DAA68FAE1264}" srcOrd="0" destOrd="0" presId="urn:microsoft.com/office/officeart/2005/8/layout/default#1"/>
    <dgm:cxn modelId="{06AE289F-AEEE-4C13-B8F7-5E9D5F95D51B}" type="presOf" srcId="{369C4689-CB92-4D8C-89AD-E5C35440682C}" destId="{7150D76A-29B3-4842-9E04-530AC904605D}" srcOrd="0" destOrd="0" presId="urn:microsoft.com/office/officeart/2005/8/layout/default#1"/>
    <dgm:cxn modelId="{474619A5-A6B0-4993-868A-39EFA1F39E01}" srcId="{03FD558E-DD42-4979-A1CD-FFBC15B96B4F}" destId="{5665202F-DECE-422D-B241-D65D030DF42A}" srcOrd="6" destOrd="0" parTransId="{718DD853-D776-44AD-AB0C-AB387B40554E}" sibTransId="{7DAAA009-F82B-4538-9FCA-8EC548BC1D58}"/>
    <dgm:cxn modelId="{087839AA-9724-40A4-B7E8-1E671C0C8EB5}" type="presOf" srcId="{1C87D41D-5E5E-4F3C-911C-6ACDBD6E53E2}" destId="{CCA13F0C-880A-4293-899C-CB92952AD0FE}" srcOrd="0" destOrd="0" presId="urn:microsoft.com/office/officeart/2005/8/layout/default#1"/>
    <dgm:cxn modelId="{0A0AA1AC-753D-41BF-A585-4CC3836C9B1B}" srcId="{03FD558E-DD42-4979-A1CD-FFBC15B96B4F}" destId="{98DF8429-9515-455E-89FB-D7B6D70C0258}" srcOrd="4" destOrd="0" parTransId="{C6B526DF-7BE8-41AE-B6EA-9F3A516D7E42}" sibTransId="{4199F3E1-9E72-4D59-A45C-B05B8D3CAEE2}"/>
    <dgm:cxn modelId="{94FF61BD-9F84-468D-8B0D-0728152556FF}" type="presOf" srcId="{03FD558E-DD42-4979-A1CD-FFBC15B96B4F}" destId="{3EB79AE3-A248-4F97-A00D-7A9502ACE1DA}" srcOrd="0" destOrd="0" presId="urn:microsoft.com/office/officeart/2005/8/layout/default#1"/>
    <dgm:cxn modelId="{A9E4E1BD-B825-45F6-959A-094848907BFD}" srcId="{03FD558E-DD42-4979-A1CD-FFBC15B96B4F}" destId="{1CFF7AD6-EC98-42D3-BBAF-B43394D124C6}" srcOrd="1" destOrd="0" parTransId="{5C0B7A5E-A378-4376-8F35-C7F1C161909F}" sibTransId="{A9887C74-030B-43C4-A2AA-99980BBF1F0C}"/>
    <dgm:cxn modelId="{43E819BF-D47E-42C9-8C19-624417B37558}" srcId="{03FD558E-DD42-4979-A1CD-FFBC15B96B4F}" destId="{BD3737D5-A1ED-4598-B66A-84410137221E}" srcOrd="0" destOrd="0" parTransId="{3F1969FD-A147-4742-9C6D-5A3A4147BE49}" sibTransId="{8F8A477C-8EFE-4B3B-BDC5-AF80CF3C582A}"/>
    <dgm:cxn modelId="{47D41BCA-E58B-4443-8BBD-A3ABE18C0CE5}" srcId="{03FD558E-DD42-4979-A1CD-FFBC15B96B4F}" destId="{B28AB03D-9C41-47E9-ABB8-9A59C2CA3CE3}" srcOrd="3" destOrd="0" parTransId="{2FE74F17-239B-4FA0-895C-78F7991C7F57}" sibTransId="{D5D4D197-B5A5-4AC9-B309-3EBB2A228442}"/>
    <dgm:cxn modelId="{34FFB7CE-4F38-4A02-8A55-BE19E808ADDE}" type="presOf" srcId="{B28AB03D-9C41-47E9-ABB8-9A59C2CA3CE3}" destId="{6E590ACC-E94A-4B15-892E-7C6E20D94A7B}" srcOrd="0" destOrd="0" presId="urn:microsoft.com/office/officeart/2005/8/layout/default#1"/>
    <dgm:cxn modelId="{FEAB05D8-875A-42FD-B5F1-03827CE1B488}" type="presOf" srcId="{BD3737D5-A1ED-4598-B66A-84410137221E}" destId="{039AFBC8-856A-4F93-B3B6-565F806EACF8}" srcOrd="0" destOrd="0" presId="urn:microsoft.com/office/officeart/2005/8/layout/default#1"/>
    <dgm:cxn modelId="{8D35BAF8-C6D1-4F20-9E37-555792FEE533}" srcId="{03FD558E-DD42-4979-A1CD-FFBC15B96B4F}" destId="{369C4689-CB92-4D8C-89AD-E5C35440682C}" srcOrd="5" destOrd="0" parTransId="{28D8A6EC-9138-4246-B42A-096D2C99048D}" sibTransId="{E716A7F9-D865-4C20-810B-ED65BB863876}"/>
    <dgm:cxn modelId="{6CB3DDBE-3817-4FDD-93DF-80B3BA7860B8}" type="presParOf" srcId="{3EB79AE3-A248-4F97-A00D-7A9502ACE1DA}" destId="{039AFBC8-856A-4F93-B3B6-565F806EACF8}" srcOrd="0" destOrd="0" presId="urn:microsoft.com/office/officeart/2005/8/layout/default#1"/>
    <dgm:cxn modelId="{098E76E6-5FE9-4AEA-B27A-A9A49EC1A31C}" type="presParOf" srcId="{3EB79AE3-A248-4F97-A00D-7A9502ACE1DA}" destId="{B721EAEB-2B6C-4917-BFA6-FD0065D10E34}" srcOrd="1" destOrd="0" presId="urn:microsoft.com/office/officeart/2005/8/layout/default#1"/>
    <dgm:cxn modelId="{810DDA62-4D47-4F16-9CC6-170092ECADC1}" type="presParOf" srcId="{3EB79AE3-A248-4F97-A00D-7A9502ACE1DA}" destId="{B2BB3212-0C12-41DF-8858-3E10E86A7C22}" srcOrd="2" destOrd="0" presId="urn:microsoft.com/office/officeart/2005/8/layout/default#1"/>
    <dgm:cxn modelId="{F8E9155A-8F03-4979-A73C-D0DD5C2A6D6B}" type="presParOf" srcId="{3EB79AE3-A248-4F97-A00D-7A9502ACE1DA}" destId="{FB7E0A50-1BA8-4D8F-BED2-7F3E55022CF5}" srcOrd="3" destOrd="0" presId="urn:microsoft.com/office/officeart/2005/8/layout/default#1"/>
    <dgm:cxn modelId="{CD533895-56D9-4E06-B7D2-BF2524E8886B}" type="presParOf" srcId="{3EB79AE3-A248-4F97-A00D-7A9502ACE1DA}" destId="{CCA13F0C-880A-4293-899C-CB92952AD0FE}" srcOrd="4" destOrd="0" presId="urn:microsoft.com/office/officeart/2005/8/layout/default#1"/>
    <dgm:cxn modelId="{14ECD449-9603-46BC-9205-7B2EB78139D9}" type="presParOf" srcId="{3EB79AE3-A248-4F97-A00D-7A9502ACE1DA}" destId="{1B994DC6-8D6D-4406-ACF5-59466B75F178}" srcOrd="5" destOrd="0" presId="urn:microsoft.com/office/officeart/2005/8/layout/default#1"/>
    <dgm:cxn modelId="{37925F12-1784-48E3-971F-EB73BF304159}" type="presParOf" srcId="{3EB79AE3-A248-4F97-A00D-7A9502ACE1DA}" destId="{6E590ACC-E94A-4B15-892E-7C6E20D94A7B}" srcOrd="6" destOrd="0" presId="urn:microsoft.com/office/officeart/2005/8/layout/default#1"/>
    <dgm:cxn modelId="{5B22C12B-0EAC-4F7B-81A8-C8BDFB96B595}" type="presParOf" srcId="{3EB79AE3-A248-4F97-A00D-7A9502ACE1DA}" destId="{77BE7D7E-58BF-4711-BFD3-4824D6A74E0A}" srcOrd="7" destOrd="0" presId="urn:microsoft.com/office/officeart/2005/8/layout/default#1"/>
    <dgm:cxn modelId="{1D869C98-1608-4CED-890D-B19A67A55D99}" type="presParOf" srcId="{3EB79AE3-A248-4F97-A00D-7A9502ACE1DA}" destId="{93AAD48D-778F-4FDE-BC7A-6F0F1BFE5E87}" srcOrd="8" destOrd="0" presId="urn:microsoft.com/office/officeart/2005/8/layout/default#1"/>
    <dgm:cxn modelId="{D68B6E85-DD93-4CE3-BB43-E0C3327C85D4}" type="presParOf" srcId="{3EB79AE3-A248-4F97-A00D-7A9502ACE1DA}" destId="{9A22D6D9-5408-453F-A856-D04CEA60E687}" srcOrd="9" destOrd="0" presId="urn:microsoft.com/office/officeart/2005/8/layout/default#1"/>
    <dgm:cxn modelId="{C91CBAD3-3A8B-4B99-AA91-2179E71E47DD}" type="presParOf" srcId="{3EB79AE3-A248-4F97-A00D-7A9502ACE1DA}" destId="{7150D76A-29B3-4842-9E04-530AC904605D}" srcOrd="10" destOrd="0" presId="urn:microsoft.com/office/officeart/2005/8/layout/default#1"/>
    <dgm:cxn modelId="{98AA181C-6F94-4E77-BD9B-A35309A247C5}" type="presParOf" srcId="{3EB79AE3-A248-4F97-A00D-7A9502ACE1DA}" destId="{CEE25086-8EDA-49A1-A386-4920A4C80BD7}" srcOrd="11" destOrd="0" presId="urn:microsoft.com/office/officeart/2005/8/layout/default#1"/>
    <dgm:cxn modelId="{57A8EDFD-8BD8-455F-8AF7-F01CC04D439F}" type="presParOf" srcId="{3EB79AE3-A248-4F97-A00D-7A9502ACE1DA}" destId="{A8F8467D-25FE-48CD-881C-DAA68FAE1264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580F34-34E7-4401-AB22-2CEE16956DCB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5FD028FA-7BC1-49C9-A356-C2C529DBA18B}">
      <dgm:prSet phldrT="[Text]"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Lay out the pieces along the grain.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09502966-EF04-440B-AACA-A46509433303}" type="parTrans" cxnId="{02795CE0-3526-4B7E-AB31-5D1627F32871}">
      <dgm:prSet/>
      <dgm:spPr/>
      <dgm:t>
        <a:bodyPr/>
        <a:lstStyle/>
        <a:p>
          <a:endParaRPr lang="en-US"/>
        </a:p>
      </dgm:t>
    </dgm:pt>
    <dgm:pt modelId="{D175BAF6-6CF9-4B17-A088-E84018A64F75}" type="sibTrans" cxnId="{02795CE0-3526-4B7E-AB31-5D1627F32871}">
      <dgm:prSet/>
      <dgm:spPr/>
      <dgm:t>
        <a:bodyPr/>
        <a:lstStyle/>
        <a:p>
          <a:endParaRPr lang="en-US"/>
        </a:p>
      </dgm:t>
    </dgm:pt>
    <dgm:pt modelId="{F8D295D9-7393-4D4B-9BF0-9E708A425D79}">
      <dgm:prSet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Secure the pattern, with either weights or pins. </a:t>
          </a:r>
        </a:p>
      </dgm:t>
    </dgm:pt>
    <dgm:pt modelId="{6B184590-2D71-4E92-822C-92736EDC5F7C}" type="parTrans" cxnId="{3FF3F20D-9692-4D2C-ADD5-336515147012}">
      <dgm:prSet/>
      <dgm:spPr/>
      <dgm:t>
        <a:bodyPr/>
        <a:lstStyle/>
        <a:p>
          <a:endParaRPr lang="en-US"/>
        </a:p>
      </dgm:t>
    </dgm:pt>
    <dgm:pt modelId="{A399B57B-82DD-499C-9119-7AB7AC91838B}" type="sibTrans" cxnId="{3FF3F20D-9692-4D2C-ADD5-336515147012}">
      <dgm:prSet/>
      <dgm:spPr/>
      <dgm:t>
        <a:bodyPr/>
        <a:lstStyle/>
        <a:p>
          <a:endParaRPr lang="en-US"/>
        </a:p>
      </dgm:t>
    </dgm:pt>
    <dgm:pt modelId="{4D7A817F-87BC-42F5-ADDE-FFCE6B543106}">
      <dgm:prSet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Using fabric marking tool trace around the pieces.</a:t>
          </a:r>
        </a:p>
      </dgm:t>
    </dgm:pt>
    <dgm:pt modelId="{E4A72B64-1AB2-4FCD-9673-5B1417E6483D}" type="parTrans" cxnId="{449E64D3-6408-4899-A0CA-4CFF656E587A}">
      <dgm:prSet/>
      <dgm:spPr/>
      <dgm:t>
        <a:bodyPr/>
        <a:lstStyle/>
        <a:p>
          <a:endParaRPr lang="en-US"/>
        </a:p>
      </dgm:t>
    </dgm:pt>
    <dgm:pt modelId="{5E86F442-A848-49F7-939B-34EDBA10D8A9}" type="sibTrans" cxnId="{449E64D3-6408-4899-A0CA-4CFF656E587A}">
      <dgm:prSet/>
      <dgm:spPr/>
      <dgm:t>
        <a:bodyPr/>
        <a:lstStyle/>
        <a:p>
          <a:endParaRPr lang="en-US"/>
        </a:p>
      </dgm:t>
    </dgm:pt>
    <dgm:pt modelId="{D03F06B7-3289-43D1-A13A-23186D469883}">
      <dgm:prSet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Mark all notches.</a:t>
          </a:r>
        </a:p>
      </dgm:t>
    </dgm:pt>
    <dgm:pt modelId="{C5D38EDD-A5B7-4038-9BBE-6B8DB6A14FFA}" type="parTrans" cxnId="{69AF80B2-8102-44CE-B3BF-8322F7460D93}">
      <dgm:prSet/>
      <dgm:spPr/>
      <dgm:t>
        <a:bodyPr/>
        <a:lstStyle/>
        <a:p>
          <a:endParaRPr lang="en-US"/>
        </a:p>
      </dgm:t>
    </dgm:pt>
    <dgm:pt modelId="{2DB0A3A8-3E2A-420E-8895-89BFEA547FFF}" type="sibTrans" cxnId="{69AF80B2-8102-44CE-B3BF-8322F7460D93}">
      <dgm:prSet/>
      <dgm:spPr/>
      <dgm:t>
        <a:bodyPr/>
        <a:lstStyle/>
        <a:p>
          <a:endParaRPr lang="en-US"/>
        </a:p>
      </dgm:t>
    </dgm:pt>
    <dgm:pt modelId="{08168555-FC73-4FA2-B263-F74B6FB947F0}">
      <dgm:prSet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Now transfer darts and other details on the fabric by using carbon and tracing wheel or tailors chalk, etc.</a:t>
          </a:r>
        </a:p>
      </dgm:t>
    </dgm:pt>
    <dgm:pt modelId="{7E929120-C976-4158-BBCF-0E8F12602201}" type="parTrans" cxnId="{0052321D-FE01-4AC7-91EA-DE092ECB7858}">
      <dgm:prSet/>
      <dgm:spPr/>
      <dgm:t>
        <a:bodyPr/>
        <a:lstStyle/>
        <a:p>
          <a:endParaRPr lang="en-US"/>
        </a:p>
      </dgm:t>
    </dgm:pt>
    <dgm:pt modelId="{6F179C55-279C-4229-AE6B-985122B74DC7}" type="sibTrans" cxnId="{0052321D-FE01-4AC7-91EA-DE092ECB7858}">
      <dgm:prSet/>
      <dgm:spPr/>
      <dgm:t>
        <a:bodyPr/>
        <a:lstStyle/>
        <a:p>
          <a:endParaRPr lang="en-US"/>
        </a:p>
      </dgm:t>
    </dgm:pt>
    <dgm:pt modelId="{5C6691FB-F120-4E61-8AB4-CA8B59388800}">
      <dgm:prSet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Now the fabric is ready to cut.</a:t>
          </a:r>
        </a:p>
      </dgm:t>
    </dgm:pt>
    <dgm:pt modelId="{EFEF43CD-8762-44DF-A9EE-D1CABF0A724C}" type="parTrans" cxnId="{C22CB2DC-D006-44ED-B3C8-1B3B98A87DC3}">
      <dgm:prSet/>
      <dgm:spPr/>
      <dgm:t>
        <a:bodyPr/>
        <a:lstStyle/>
        <a:p>
          <a:endParaRPr lang="en-US"/>
        </a:p>
      </dgm:t>
    </dgm:pt>
    <dgm:pt modelId="{F61DD27E-2342-433A-AB5D-84385EF24DA0}" type="sibTrans" cxnId="{C22CB2DC-D006-44ED-B3C8-1B3B98A87DC3}">
      <dgm:prSet/>
      <dgm:spPr/>
      <dgm:t>
        <a:bodyPr/>
        <a:lstStyle/>
        <a:p>
          <a:endParaRPr lang="en-US"/>
        </a:p>
      </dgm:t>
    </dgm:pt>
    <dgm:pt modelId="{86CF8BB1-2497-4749-83D4-0EAE41CCEF11}" type="pres">
      <dgm:prSet presAssocID="{44580F34-34E7-4401-AB22-2CEE16956DCB}" presName="linearFlow" presStyleCnt="0">
        <dgm:presLayoutVars>
          <dgm:resizeHandles val="exact"/>
        </dgm:presLayoutVars>
      </dgm:prSet>
      <dgm:spPr/>
    </dgm:pt>
    <dgm:pt modelId="{768601E9-5C72-489B-B7A8-063D6254A4D3}" type="pres">
      <dgm:prSet presAssocID="{5FD028FA-7BC1-49C9-A356-C2C529DBA18B}" presName="node" presStyleLbl="node1" presStyleIdx="0" presStyleCnt="6" custScaleX="438769">
        <dgm:presLayoutVars>
          <dgm:bulletEnabled val="1"/>
        </dgm:presLayoutVars>
      </dgm:prSet>
      <dgm:spPr/>
    </dgm:pt>
    <dgm:pt modelId="{1333EEFE-B64F-4CC9-B1FC-9D3CE430E73B}" type="pres">
      <dgm:prSet presAssocID="{D175BAF6-6CF9-4B17-A088-E84018A64F75}" presName="sibTrans" presStyleLbl="sibTrans2D1" presStyleIdx="0" presStyleCnt="5" custScaleX="121532"/>
      <dgm:spPr/>
    </dgm:pt>
    <dgm:pt modelId="{A4F7E05B-8C71-4CB4-BA6E-67BD8A237338}" type="pres">
      <dgm:prSet presAssocID="{D175BAF6-6CF9-4B17-A088-E84018A64F75}" presName="connectorText" presStyleLbl="sibTrans2D1" presStyleIdx="0" presStyleCnt="5"/>
      <dgm:spPr/>
    </dgm:pt>
    <dgm:pt modelId="{AF1A07B4-B10C-482E-8D1B-795D54139E79}" type="pres">
      <dgm:prSet presAssocID="{F8D295D9-7393-4D4B-9BF0-9E708A425D79}" presName="node" presStyleLbl="node1" presStyleIdx="1" presStyleCnt="6" custScaleX="438769">
        <dgm:presLayoutVars>
          <dgm:bulletEnabled val="1"/>
        </dgm:presLayoutVars>
      </dgm:prSet>
      <dgm:spPr/>
    </dgm:pt>
    <dgm:pt modelId="{B42F134A-EB59-4901-87A7-28F2400E8E1C}" type="pres">
      <dgm:prSet presAssocID="{A399B57B-82DD-499C-9119-7AB7AC91838B}" presName="sibTrans" presStyleLbl="sibTrans2D1" presStyleIdx="1" presStyleCnt="5" custScaleX="121532"/>
      <dgm:spPr/>
    </dgm:pt>
    <dgm:pt modelId="{64275066-CE68-43B5-AF34-048BCBC4789E}" type="pres">
      <dgm:prSet presAssocID="{A399B57B-82DD-499C-9119-7AB7AC91838B}" presName="connectorText" presStyleLbl="sibTrans2D1" presStyleIdx="1" presStyleCnt="5"/>
      <dgm:spPr/>
    </dgm:pt>
    <dgm:pt modelId="{9D755663-95E6-48E1-95BF-E025A82AD43F}" type="pres">
      <dgm:prSet presAssocID="{4D7A817F-87BC-42F5-ADDE-FFCE6B543106}" presName="node" presStyleLbl="node1" presStyleIdx="2" presStyleCnt="6" custScaleX="438769">
        <dgm:presLayoutVars>
          <dgm:bulletEnabled val="1"/>
        </dgm:presLayoutVars>
      </dgm:prSet>
      <dgm:spPr/>
    </dgm:pt>
    <dgm:pt modelId="{D3E77A86-1980-47FE-9982-629BAA98FDA7}" type="pres">
      <dgm:prSet presAssocID="{5E86F442-A848-49F7-939B-34EDBA10D8A9}" presName="sibTrans" presStyleLbl="sibTrans2D1" presStyleIdx="2" presStyleCnt="5" custScaleX="121532"/>
      <dgm:spPr/>
    </dgm:pt>
    <dgm:pt modelId="{462D2F51-13CF-40C7-89D8-225D639CA18C}" type="pres">
      <dgm:prSet presAssocID="{5E86F442-A848-49F7-939B-34EDBA10D8A9}" presName="connectorText" presStyleLbl="sibTrans2D1" presStyleIdx="2" presStyleCnt="5"/>
      <dgm:spPr/>
    </dgm:pt>
    <dgm:pt modelId="{9E406132-A667-40F0-8C3F-7CDCBDC94FBB}" type="pres">
      <dgm:prSet presAssocID="{D03F06B7-3289-43D1-A13A-23186D469883}" presName="node" presStyleLbl="node1" presStyleIdx="3" presStyleCnt="6" custScaleX="438769">
        <dgm:presLayoutVars>
          <dgm:bulletEnabled val="1"/>
        </dgm:presLayoutVars>
      </dgm:prSet>
      <dgm:spPr/>
    </dgm:pt>
    <dgm:pt modelId="{C35757EA-B95E-45C3-A091-AB960F3A01B4}" type="pres">
      <dgm:prSet presAssocID="{2DB0A3A8-3E2A-420E-8895-89BFEA547FFF}" presName="sibTrans" presStyleLbl="sibTrans2D1" presStyleIdx="3" presStyleCnt="5" custScaleX="121532"/>
      <dgm:spPr/>
    </dgm:pt>
    <dgm:pt modelId="{E8F58224-4331-4CD4-B43C-4B8CE298BE48}" type="pres">
      <dgm:prSet presAssocID="{2DB0A3A8-3E2A-420E-8895-89BFEA547FFF}" presName="connectorText" presStyleLbl="sibTrans2D1" presStyleIdx="3" presStyleCnt="5"/>
      <dgm:spPr/>
    </dgm:pt>
    <dgm:pt modelId="{F5D01333-FF95-4AF1-B103-F32F045F2A54}" type="pres">
      <dgm:prSet presAssocID="{08168555-FC73-4FA2-B263-F74B6FB947F0}" presName="node" presStyleLbl="node1" presStyleIdx="4" presStyleCnt="6" custScaleX="438769" custScaleY="116053">
        <dgm:presLayoutVars>
          <dgm:bulletEnabled val="1"/>
        </dgm:presLayoutVars>
      </dgm:prSet>
      <dgm:spPr/>
    </dgm:pt>
    <dgm:pt modelId="{8A0F1B7B-E238-4AA1-BF2B-6B3EEB74F3C0}" type="pres">
      <dgm:prSet presAssocID="{6F179C55-279C-4229-AE6B-985122B74DC7}" presName="sibTrans" presStyleLbl="sibTrans2D1" presStyleIdx="4" presStyleCnt="5" custScaleX="121532"/>
      <dgm:spPr/>
    </dgm:pt>
    <dgm:pt modelId="{17F7AF69-93B9-434A-8E1E-91237B7EA9FE}" type="pres">
      <dgm:prSet presAssocID="{6F179C55-279C-4229-AE6B-985122B74DC7}" presName="connectorText" presStyleLbl="sibTrans2D1" presStyleIdx="4" presStyleCnt="5"/>
      <dgm:spPr/>
    </dgm:pt>
    <dgm:pt modelId="{A69B1DD6-3BCD-4AEF-88C6-C707781C66EF}" type="pres">
      <dgm:prSet presAssocID="{5C6691FB-F120-4E61-8AB4-CA8B59388800}" presName="node" presStyleLbl="node1" presStyleIdx="5" presStyleCnt="6" custScaleX="438769">
        <dgm:presLayoutVars>
          <dgm:bulletEnabled val="1"/>
        </dgm:presLayoutVars>
      </dgm:prSet>
      <dgm:spPr/>
    </dgm:pt>
  </dgm:ptLst>
  <dgm:cxnLst>
    <dgm:cxn modelId="{96008B08-7D12-470C-BDB0-32CE7FB22D8F}" type="presOf" srcId="{2DB0A3A8-3E2A-420E-8895-89BFEA547FFF}" destId="{E8F58224-4331-4CD4-B43C-4B8CE298BE48}" srcOrd="1" destOrd="0" presId="urn:microsoft.com/office/officeart/2005/8/layout/process2"/>
    <dgm:cxn modelId="{7E40020A-5095-4968-821E-8CB3AB9E84E6}" type="presOf" srcId="{A399B57B-82DD-499C-9119-7AB7AC91838B}" destId="{64275066-CE68-43B5-AF34-048BCBC4789E}" srcOrd="1" destOrd="0" presId="urn:microsoft.com/office/officeart/2005/8/layout/process2"/>
    <dgm:cxn modelId="{BDB2CA0A-0150-4F53-845A-19F36440B4F2}" type="presOf" srcId="{2DB0A3A8-3E2A-420E-8895-89BFEA547FFF}" destId="{C35757EA-B95E-45C3-A091-AB960F3A01B4}" srcOrd="0" destOrd="0" presId="urn:microsoft.com/office/officeart/2005/8/layout/process2"/>
    <dgm:cxn modelId="{3FF3F20D-9692-4D2C-ADD5-336515147012}" srcId="{44580F34-34E7-4401-AB22-2CEE16956DCB}" destId="{F8D295D9-7393-4D4B-9BF0-9E708A425D79}" srcOrd="1" destOrd="0" parTransId="{6B184590-2D71-4E92-822C-92736EDC5F7C}" sibTransId="{A399B57B-82DD-499C-9119-7AB7AC91838B}"/>
    <dgm:cxn modelId="{BC8C0214-490E-45AB-BABC-5CB3426BDFAE}" type="presOf" srcId="{5E86F442-A848-49F7-939B-34EDBA10D8A9}" destId="{462D2F51-13CF-40C7-89D8-225D639CA18C}" srcOrd="1" destOrd="0" presId="urn:microsoft.com/office/officeart/2005/8/layout/process2"/>
    <dgm:cxn modelId="{0052321D-FE01-4AC7-91EA-DE092ECB7858}" srcId="{44580F34-34E7-4401-AB22-2CEE16956DCB}" destId="{08168555-FC73-4FA2-B263-F74B6FB947F0}" srcOrd="4" destOrd="0" parTransId="{7E929120-C976-4158-BBCF-0E8F12602201}" sibTransId="{6F179C55-279C-4229-AE6B-985122B74DC7}"/>
    <dgm:cxn modelId="{82A6EC41-2B5E-4198-94FF-D722B8954234}" type="presOf" srcId="{6F179C55-279C-4229-AE6B-985122B74DC7}" destId="{17F7AF69-93B9-434A-8E1E-91237B7EA9FE}" srcOrd="1" destOrd="0" presId="urn:microsoft.com/office/officeart/2005/8/layout/process2"/>
    <dgm:cxn modelId="{D0BFB248-62AF-4257-B367-14A8F3228D91}" type="presOf" srcId="{5E86F442-A848-49F7-939B-34EDBA10D8A9}" destId="{D3E77A86-1980-47FE-9982-629BAA98FDA7}" srcOrd="0" destOrd="0" presId="urn:microsoft.com/office/officeart/2005/8/layout/process2"/>
    <dgm:cxn modelId="{6AF04651-DD92-4F89-8E9D-6756552379E7}" type="presOf" srcId="{D175BAF6-6CF9-4B17-A088-E84018A64F75}" destId="{1333EEFE-B64F-4CC9-B1FC-9D3CE430E73B}" srcOrd="0" destOrd="0" presId="urn:microsoft.com/office/officeart/2005/8/layout/process2"/>
    <dgm:cxn modelId="{90A7E957-B1D4-463E-BCF2-6619FF8EF507}" type="presOf" srcId="{F8D295D9-7393-4D4B-9BF0-9E708A425D79}" destId="{AF1A07B4-B10C-482E-8D1B-795D54139E79}" srcOrd="0" destOrd="0" presId="urn:microsoft.com/office/officeart/2005/8/layout/process2"/>
    <dgm:cxn modelId="{F1A82D86-1897-47C4-9908-906D8844A852}" type="presOf" srcId="{5C6691FB-F120-4E61-8AB4-CA8B59388800}" destId="{A69B1DD6-3BCD-4AEF-88C6-C707781C66EF}" srcOrd="0" destOrd="0" presId="urn:microsoft.com/office/officeart/2005/8/layout/process2"/>
    <dgm:cxn modelId="{24695E8C-E9BA-4ECA-8747-1B16D09C71C1}" type="presOf" srcId="{5FD028FA-7BC1-49C9-A356-C2C529DBA18B}" destId="{768601E9-5C72-489B-B7A8-063D6254A4D3}" srcOrd="0" destOrd="0" presId="urn:microsoft.com/office/officeart/2005/8/layout/process2"/>
    <dgm:cxn modelId="{3884718D-F9F5-461D-87AD-375333592D4C}" type="presOf" srcId="{44580F34-34E7-4401-AB22-2CEE16956DCB}" destId="{86CF8BB1-2497-4749-83D4-0EAE41CCEF11}" srcOrd="0" destOrd="0" presId="urn:microsoft.com/office/officeart/2005/8/layout/process2"/>
    <dgm:cxn modelId="{17E1D29E-45CC-4237-94F5-EC1A457DB093}" type="presOf" srcId="{D175BAF6-6CF9-4B17-A088-E84018A64F75}" destId="{A4F7E05B-8C71-4CB4-BA6E-67BD8A237338}" srcOrd="1" destOrd="0" presId="urn:microsoft.com/office/officeart/2005/8/layout/process2"/>
    <dgm:cxn modelId="{5F502CA6-D0EB-469B-9AB9-E927842FF070}" type="presOf" srcId="{6F179C55-279C-4229-AE6B-985122B74DC7}" destId="{8A0F1B7B-E238-4AA1-BF2B-6B3EEB74F3C0}" srcOrd="0" destOrd="0" presId="urn:microsoft.com/office/officeart/2005/8/layout/process2"/>
    <dgm:cxn modelId="{69AF80B2-8102-44CE-B3BF-8322F7460D93}" srcId="{44580F34-34E7-4401-AB22-2CEE16956DCB}" destId="{D03F06B7-3289-43D1-A13A-23186D469883}" srcOrd="3" destOrd="0" parTransId="{C5D38EDD-A5B7-4038-9BBE-6B8DB6A14FFA}" sibTransId="{2DB0A3A8-3E2A-420E-8895-89BFEA547FFF}"/>
    <dgm:cxn modelId="{E063CFB3-79E9-48BD-BA0D-0F5DC949860B}" type="presOf" srcId="{A399B57B-82DD-499C-9119-7AB7AC91838B}" destId="{B42F134A-EB59-4901-87A7-28F2400E8E1C}" srcOrd="0" destOrd="0" presId="urn:microsoft.com/office/officeart/2005/8/layout/process2"/>
    <dgm:cxn modelId="{432911CE-FCC7-4AE4-947A-497E77E41116}" type="presOf" srcId="{08168555-FC73-4FA2-B263-F74B6FB947F0}" destId="{F5D01333-FF95-4AF1-B103-F32F045F2A54}" srcOrd="0" destOrd="0" presId="urn:microsoft.com/office/officeart/2005/8/layout/process2"/>
    <dgm:cxn modelId="{449E64D3-6408-4899-A0CA-4CFF656E587A}" srcId="{44580F34-34E7-4401-AB22-2CEE16956DCB}" destId="{4D7A817F-87BC-42F5-ADDE-FFCE6B543106}" srcOrd="2" destOrd="0" parTransId="{E4A72B64-1AB2-4FCD-9673-5B1417E6483D}" sibTransId="{5E86F442-A848-49F7-939B-34EDBA10D8A9}"/>
    <dgm:cxn modelId="{C22CB2DC-D006-44ED-B3C8-1B3B98A87DC3}" srcId="{44580F34-34E7-4401-AB22-2CEE16956DCB}" destId="{5C6691FB-F120-4E61-8AB4-CA8B59388800}" srcOrd="5" destOrd="0" parTransId="{EFEF43CD-8762-44DF-A9EE-D1CABF0A724C}" sibTransId="{F61DD27E-2342-433A-AB5D-84385EF24DA0}"/>
    <dgm:cxn modelId="{02795CE0-3526-4B7E-AB31-5D1627F32871}" srcId="{44580F34-34E7-4401-AB22-2CEE16956DCB}" destId="{5FD028FA-7BC1-49C9-A356-C2C529DBA18B}" srcOrd="0" destOrd="0" parTransId="{09502966-EF04-440B-AACA-A46509433303}" sibTransId="{D175BAF6-6CF9-4B17-A088-E84018A64F75}"/>
    <dgm:cxn modelId="{81F2EDE3-33D8-4F4D-BA4D-EDB28C60972F}" type="presOf" srcId="{D03F06B7-3289-43D1-A13A-23186D469883}" destId="{9E406132-A667-40F0-8C3F-7CDCBDC94FBB}" srcOrd="0" destOrd="0" presId="urn:microsoft.com/office/officeart/2005/8/layout/process2"/>
    <dgm:cxn modelId="{CF068DF4-5A02-4F67-8CE9-E8F4F73199BD}" type="presOf" srcId="{4D7A817F-87BC-42F5-ADDE-FFCE6B543106}" destId="{9D755663-95E6-48E1-95BF-E025A82AD43F}" srcOrd="0" destOrd="0" presId="urn:microsoft.com/office/officeart/2005/8/layout/process2"/>
    <dgm:cxn modelId="{94387484-4D29-4E2C-B98C-91C7A0AB9287}" type="presParOf" srcId="{86CF8BB1-2497-4749-83D4-0EAE41CCEF11}" destId="{768601E9-5C72-489B-B7A8-063D6254A4D3}" srcOrd="0" destOrd="0" presId="urn:microsoft.com/office/officeart/2005/8/layout/process2"/>
    <dgm:cxn modelId="{54D4750C-7FC7-435F-92B5-705AF033BB9C}" type="presParOf" srcId="{86CF8BB1-2497-4749-83D4-0EAE41CCEF11}" destId="{1333EEFE-B64F-4CC9-B1FC-9D3CE430E73B}" srcOrd="1" destOrd="0" presId="urn:microsoft.com/office/officeart/2005/8/layout/process2"/>
    <dgm:cxn modelId="{74AED837-16D2-4790-8459-DBA38395AC26}" type="presParOf" srcId="{1333EEFE-B64F-4CC9-B1FC-9D3CE430E73B}" destId="{A4F7E05B-8C71-4CB4-BA6E-67BD8A237338}" srcOrd="0" destOrd="0" presId="urn:microsoft.com/office/officeart/2005/8/layout/process2"/>
    <dgm:cxn modelId="{2A4AE887-F7E0-473A-87D3-5EA4DCFA95AA}" type="presParOf" srcId="{86CF8BB1-2497-4749-83D4-0EAE41CCEF11}" destId="{AF1A07B4-B10C-482E-8D1B-795D54139E79}" srcOrd="2" destOrd="0" presId="urn:microsoft.com/office/officeart/2005/8/layout/process2"/>
    <dgm:cxn modelId="{96325F9C-133D-4369-95F9-758621C8A9EC}" type="presParOf" srcId="{86CF8BB1-2497-4749-83D4-0EAE41CCEF11}" destId="{B42F134A-EB59-4901-87A7-28F2400E8E1C}" srcOrd="3" destOrd="0" presId="urn:microsoft.com/office/officeart/2005/8/layout/process2"/>
    <dgm:cxn modelId="{20C2A8F9-7A26-4EA3-A67F-6290E7419E3C}" type="presParOf" srcId="{B42F134A-EB59-4901-87A7-28F2400E8E1C}" destId="{64275066-CE68-43B5-AF34-048BCBC4789E}" srcOrd="0" destOrd="0" presId="urn:microsoft.com/office/officeart/2005/8/layout/process2"/>
    <dgm:cxn modelId="{23D76824-B753-4C9B-AB56-F30A334613FA}" type="presParOf" srcId="{86CF8BB1-2497-4749-83D4-0EAE41CCEF11}" destId="{9D755663-95E6-48E1-95BF-E025A82AD43F}" srcOrd="4" destOrd="0" presId="urn:microsoft.com/office/officeart/2005/8/layout/process2"/>
    <dgm:cxn modelId="{B83EEE45-F3A8-422B-AC86-FB9C570E9940}" type="presParOf" srcId="{86CF8BB1-2497-4749-83D4-0EAE41CCEF11}" destId="{D3E77A86-1980-47FE-9982-629BAA98FDA7}" srcOrd="5" destOrd="0" presId="urn:microsoft.com/office/officeart/2005/8/layout/process2"/>
    <dgm:cxn modelId="{C509A2DF-EB1C-4F1B-ACA7-E709A99B81A2}" type="presParOf" srcId="{D3E77A86-1980-47FE-9982-629BAA98FDA7}" destId="{462D2F51-13CF-40C7-89D8-225D639CA18C}" srcOrd="0" destOrd="0" presId="urn:microsoft.com/office/officeart/2005/8/layout/process2"/>
    <dgm:cxn modelId="{943C62AA-61E0-49C5-88C8-C844A56B8125}" type="presParOf" srcId="{86CF8BB1-2497-4749-83D4-0EAE41CCEF11}" destId="{9E406132-A667-40F0-8C3F-7CDCBDC94FBB}" srcOrd="6" destOrd="0" presId="urn:microsoft.com/office/officeart/2005/8/layout/process2"/>
    <dgm:cxn modelId="{B875C716-A84C-4986-8432-E649BD927D02}" type="presParOf" srcId="{86CF8BB1-2497-4749-83D4-0EAE41CCEF11}" destId="{C35757EA-B95E-45C3-A091-AB960F3A01B4}" srcOrd="7" destOrd="0" presId="urn:microsoft.com/office/officeart/2005/8/layout/process2"/>
    <dgm:cxn modelId="{FB6DD2D2-1653-4863-9E96-A247231389FA}" type="presParOf" srcId="{C35757EA-B95E-45C3-A091-AB960F3A01B4}" destId="{E8F58224-4331-4CD4-B43C-4B8CE298BE48}" srcOrd="0" destOrd="0" presId="urn:microsoft.com/office/officeart/2005/8/layout/process2"/>
    <dgm:cxn modelId="{C92B3CC5-7D8A-44F0-B0FE-3220D908FF1B}" type="presParOf" srcId="{86CF8BB1-2497-4749-83D4-0EAE41CCEF11}" destId="{F5D01333-FF95-4AF1-B103-F32F045F2A54}" srcOrd="8" destOrd="0" presId="urn:microsoft.com/office/officeart/2005/8/layout/process2"/>
    <dgm:cxn modelId="{FAB1E11A-6BF9-412C-B015-4207BCA43309}" type="presParOf" srcId="{86CF8BB1-2497-4749-83D4-0EAE41CCEF11}" destId="{8A0F1B7B-E238-4AA1-BF2B-6B3EEB74F3C0}" srcOrd="9" destOrd="0" presId="urn:microsoft.com/office/officeart/2005/8/layout/process2"/>
    <dgm:cxn modelId="{A238AB23-316A-4F3D-AA21-08E0F43C8FBD}" type="presParOf" srcId="{8A0F1B7B-E238-4AA1-BF2B-6B3EEB74F3C0}" destId="{17F7AF69-93B9-434A-8E1E-91237B7EA9FE}" srcOrd="0" destOrd="0" presId="urn:microsoft.com/office/officeart/2005/8/layout/process2"/>
    <dgm:cxn modelId="{83AF4F20-A752-4C3C-8455-FAAAE754E93E}" type="presParOf" srcId="{86CF8BB1-2497-4749-83D4-0EAE41CCEF11}" destId="{A69B1DD6-3BCD-4AEF-88C6-C707781C66EF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C3A093-C8FB-4EC5-A31C-11F080E52EA0}" type="doc">
      <dgm:prSet loTypeId="urn:microsoft.com/office/officeart/2005/8/layout/vList3#1" loCatId="list" qsTypeId="urn:microsoft.com/office/officeart/2005/8/quickstyle/simple4" qsCatId="simple" csTypeId="urn:microsoft.com/office/officeart/2005/8/colors/colorful4" csCatId="colorful" phldr="1"/>
      <dgm:spPr/>
    </dgm:pt>
    <dgm:pt modelId="{F38FC73D-36FB-429B-8B36-885AFCB0A6DC}">
      <dgm:prSet phldrT="[Text]"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The neckline can be finished with either facing or binding. </a:t>
          </a:r>
          <a:endParaRPr lang="en-US" sz="2400" dirty="0">
            <a:latin typeface="Century Schoolbook" pitchFamily="18" charset="0"/>
          </a:endParaRPr>
        </a:p>
      </dgm:t>
    </dgm:pt>
    <dgm:pt modelId="{2066DA3D-F1FD-4082-805F-43A575797862}" type="parTrans" cxnId="{A0BBAFE5-D751-4BE5-B410-5328E90A092E}">
      <dgm:prSet/>
      <dgm:spPr/>
      <dgm:t>
        <a:bodyPr/>
        <a:lstStyle/>
        <a:p>
          <a:endParaRPr lang="en-US"/>
        </a:p>
      </dgm:t>
    </dgm:pt>
    <dgm:pt modelId="{EF8F047F-0D85-4A16-9097-7CD96E4B8CCF}" type="sibTrans" cxnId="{A0BBAFE5-D751-4BE5-B410-5328E90A092E}">
      <dgm:prSet/>
      <dgm:spPr/>
      <dgm:t>
        <a:bodyPr/>
        <a:lstStyle/>
        <a:p>
          <a:endParaRPr lang="en-US"/>
        </a:p>
      </dgm:t>
    </dgm:pt>
    <dgm:pt modelId="{3EFC9009-9DBA-4335-BB38-AE0D9122E4CB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The facing is cut to the exact shape of the garment edge to which it is applied leaving 4cm all around and cut.</a:t>
          </a:r>
        </a:p>
      </dgm:t>
    </dgm:pt>
    <dgm:pt modelId="{B924F548-EE8B-4A82-B570-01B724CB9B97}" type="parTrans" cxnId="{55EB1B65-F9DF-4A7E-A507-691D0A02B11D}">
      <dgm:prSet/>
      <dgm:spPr/>
      <dgm:t>
        <a:bodyPr/>
        <a:lstStyle/>
        <a:p>
          <a:endParaRPr lang="en-US"/>
        </a:p>
      </dgm:t>
    </dgm:pt>
    <dgm:pt modelId="{BDFCAC9F-E3F4-4013-877B-BF4840E28CAD}" type="sibTrans" cxnId="{55EB1B65-F9DF-4A7E-A507-691D0A02B11D}">
      <dgm:prSet/>
      <dgm:spPr/>
      <dgm:t>
        <a:bodyPr/>
        <a:lstStyle/>
        <a:p>
          <a:endParaRPr lang="en-US"/>
        </a:p>
      </dgm:t>
    </dgm:pt>
    <dgm:pt modelId="{D0498D18-2A5A-43EE-8778-35F3D3AD1584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Place the facing for front and back neck respectively on the neck.</a:t>
          </a:r>
        </a:p>
      </dgm:t>
    </dgm:pt>
    <dgm:pt modelId="{0E8CDB3A-8C19-49B2-BFFD-680F6ADE9B90}" type="parTrans" cxnId="{E741FCBA-0295-4024-9D41-F57E453AEA3F}">
      <dgm:prSet/>
      <dgm:spPr/>
      <dgm:t>
        <a:bodyPr/>
        <a:lstStyle/>
        <a:p>
          <a:endParaRPr lang="en-US"/>
        </a:p>
      </dgm:t>
    </dgm:pt>
    <dgm:pt modelId="{F4BCA8F9-B137-4130-B4E5-D9D89685E4CA}" type="sibTrans" cxnId="{E741FCBA-0295-4024-9D41-F57E453AEA3F}">
      <dgm:prSet/>
      <dgm:spPr/>
      <dgm:t>
        <a:bodyPr/>
        <a:lstStyle/>
        <a:p>
          <a:endParaRPr lang="en-US"/>
        </a:p>
      </dgm:t>
    </dgm:pt>
    <dgm:pt modelId="{4482FF91-D237-44DF-B81E-664349142F14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Make sure that the right sides of both the fabric are facing each other. Stitch the facing and frock panel together for front and back necklines. </a:t>
          </a:r>
        </a:p>
      </dgm:t>
    </dgm:pt>
    <dgm:pt modelId="{9CF7079D-110E-4D2A-A1DB-54C4DB23867A}" type="parTrans" cxnId="{79382101-EF62-4A98-9B56-4C78C986562E}">
      <dgm:prSet/>
      <dgm:spPr/>
      <dgm:t>
        <a:bodyPr/>
        <a:lstStyle/>
        <a:p>
          <a:endParaRPr lang="en-US"/>
        </a:p>
      </dgm:t>
    </dgm:pt>
    <dgm:pt modelId="{BFCBDDBC-A41C-4472-846E-DCA981A3CA6F}" type="sibTrans" cxnId="{79382101-EF62-4A98-9B56-4C78C986562E}">
      <dgm:prSet/>
      <dgm:spPr/>
      <dgm:t>
        <a:bodyPr/>
        <a:lstStyle/>
        <a:p>
          <a:endParaRPr lang="en-US"/>
        </a:p>
      </dgm:t>
    </dgm:pt>
    <dgm:pt modelId="{FF520499-2B14-4F45-A619-EFCBA1BB4ABA}" type="pres">
      <dgm:prSet presAssocID="{5DC3A093-C8FB-4EC5-A31C-11F080E52EA0}" presName="linearFlow" presStyleCnt="0">
        <dgm:presLayoutVars>
          <dgm:dir/>
          <dgm:resizeHandles val="exact"/>
        </dgm:presLayoutVars>
      </dgm:prSet>
      <dgm:spPr/>
    </dgm:pt>
    <dgm:pt modelId="{792FC6B1-6297-4C88-B60D-3007E3EB9043}" type="pres">
      <dgm:prSet presAssocID="{F38FC73D-36FB-429B-8B36-885AFCB0A6DC}" presName="composite" presStyleCnt="0"/>
      <dgm:spPr/>
    </dgm:pt>
    <dgm:pt modelId="{E6AB71E6-2DA2-4605-ADC7-741088EC6F4C}" type="pres">
      <dgm:prSet presAssocID="{F38FC73D-36FB-429B-8B36-885AFCB0A6DC}" presName="imgShp" presStyleLbl="fgImgPlace1" presStyleIdx="0" presStyleCnt="4"/>
      <dgm:spPr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70F03FF-0523-4353-AEDC-D7DC177CF122}" type="pres">
      <dgm:prSet presAssocID="{F38FC73D-36FB-429B-8B36-885AFCB0A6DC}" presName="txShp" presStyleLbl="node1" presStyleIdx="0" presStyleCnt="4">
        <dgm:presLayoutVars>
          <dgm:bulletEnabled val="1"/>
        </dgm:presLayoutVars>
      </dgm:prSet>
      <dgm:spPr/>
    </dgm:pt>
    <dgm:pt modelId="{39A4BBE7-6A71-4B41-BB7B-C1E75A6B39F9}" type="pres">
      <dgm:prSet presAssocID="{EF8F047F-0D85-4A16-9097-7CD96E4B8CCF}" presName="spacing" presStyleCnt="0"/>
      <dgm:spPr/>
    </dgm:pt>
    <dgm:pt modelId="{49032A29-9E5C-4C66-AD0B-96E7B3AF8BA3}" type="pres">
      <dgm:prSet presAssocID="{3EFC9009-9DBA-4335-BB38-AE0D9122E4CB}" presName="composite" presStyleCnt="0"/>
      <dgm:spPr/>
    </dgm:pt>
    <dgm:pt modelId="{38733752-554B-424F-9609-A7B1619F0796}" type="pres">
      <dgm:prSet presAssocID="{3EFC9009-9DBA-4335-BB38-AE0D9122E4CB}" presName="imgShp" presStyleLbl="fgImgPlace1" presStyleIdx="1" presStyleCnt="4"/>
      <dgm:spPr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4F0B076-B75A-44E0-9A9E-3A2B06D9E56D}" type="pres">
      <dgm:prSet presAssocID="{3EFC9009-9DBA-4335-BB38-AE0D9122E4CB}" presName="txShp" presStyleLbl="node1" presStyleIdx="1" presStyleCnt="4">
        <dgm:presLayoutVars>
          <dgm:bulletEnabled val="1"/>
        </dgm:presLayoutVars>
      </dgm:prSet>
      <dgm:spPr/>
    </dgm:pt>
    <dgm:pt modelId="{52841F07-CA26-452E-B027-3D263033D69D}" type="pres">
      <dgm:prSet presAssocID="{BDFCAC9F-E3F4-4013-877B-BF4840E28CAD}" presName="spacing" presStyleCnt="0"/>
      <dgm:spPr/>
    </dgm:pt>
    <dgm:pt modelId="{CD985428-F56A-4D89-9DB1-7058F7019689}" type="pres">
      <dgm:prSet presAssocID="{D0498D18-2A5A-43EE-8778-35F3D3AD1584}" presName="composite" presStyleCnt="0"/>
      <dgm:spPr/>
    </dgm:pt>
    <dgm:pt modelId="{6AB557F1-3AD9-4501-9B51-F6279C8A9974}" type="pres">
      <dgm:prSet presAssocID="{D0498D18-2A5A-43EE-8778-35F3D3AD1584}" presName="imgShp" presStyleLbl="fgImgPlace1" presStyleIdx="2" presStyleCnt="4"/>
      <dgm:spPr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2F043E07-64AA-4552-8119-51681569CC25}" type="pres">
      <dgm:prSet presAssocID="{D0498D18-2A5A-43EE-8778-35F3D3AD1584}" presName="txShp" presStyleLbl="node1" presStyleIdx="2" presStyleCnt="4">
        <dgm:presLayoutVars>
          <dgm:bulletEnabled val="1"/>
        </dgm:presLayoutVars>
      </dgm:prSet>
      <dgm:spPr/>
    </dgm:pt>
    <dgm:pt modelId="{7979741A-3105-4DD1-9421-3722BDCA7613}" type="pres">
      <dgm:prSet presAssocID="{F4BCA8F9-B137-4130-B4E5-D9D89685E4CA}" presName="spacing" presStyleCnt="0"/>
      <dgm:spPr/>
    </dgm:pt>
    <dgm:pt modelId="{1E126D89-86D6-4CD0-93BE-0BE10ABF0BC3}" type="pres">
      <dgm:prSet presAssocID="{4482FF91-D237-44DF-B81E-664349142F14}" presName="composite" presStyleCnt="0"/>
      <dgm:spPr/>
    </dgm:pt>
    <dgm:pt modelId="{0E3CA591-C863-438A-A530-6A237C1571D8}" type="pres">
      <dgm:prSet presAssocID="{4482FF91-D237-44DF-B81E-664349142F14}" presName="imgShp" presStyleLbl="fgImgPlace1" presStyleIdx="3" presStyleCnt="4"/>
      <dgm:spPr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D24B4AD1-12B1-4267-A161-A1B2039244C4}" type="pres">
      <dgm:prSet presAssocID="{4482FF91-D237-44DF-B81E-664349142F14}" presName="txShp" presStyleLbl="node1" presStyleIdx="3" presStyleCnt="4">
        <dgm:presLayoutVars>
          <dgm:bulletEnabled val="1"/>
        </dgm:presLayoutVars>
      </dgm:prSet>
      <dgm:spPr/>
    </dgm:pt>
  </dgm:ptLst>
  <dgm:cxnLst>
    <dgm:cxn modelId="{79382101-EF62-4A98-9B56-4C78C986562E}" srcId="{5DC3A093-C8FB-4EC5-A31C-11F080E52EA0}" destId="{4482FF91-D237-44DF-B81E-664349142F14}" srcOrd="3" destOrd="0" parTransId="{9CF7079D-110E-4D2A-A1DB-54C4DB23867A}" sibTransId="{BFCBDDBC-A41C-4472-846E-DCA981A3CA6F}"/>
    <dgm:cxn modelId="{C5C2A008-D06E-405A-A03D-35D07BEBCF19}" type="presOf" srcId="{3EFC9009-9DBA-4335-BB38-AE0D9122E4CB}" destId="{34F0B076-B75A-44E0-9A9E-3A2B06D9E56D}" srcOrd="0" destOrd="0" presId="urn:microsoft.com/office/officeart/2005/8/layout/vList3#1"/>
    <dgm:cxn modelId="{CC6FEC2F-C9DA-48AF-8417-B612AA247D64}" type="presOf" srcId="{4482FF91-D237-44DF-B81E-664349142F14}" destId="{D24B4AD1-12B1-4267-A161-A1B2039244C4}" srcOrd="0" destOrd="0" presId="urn:microsoft.com/office/officeart/2005/8/layout/vList3#1"/>
    <dgm:cxn modelId="{55EB1B65-F9DF-4A7E-A507-691D0A02B11D}" srcId="{5DC3A093-C8FB-4EC5-A31C-11F080E52EA0}" destId="{3EFC9009-9DBA-4335-BB38-AE0D9122E4CB}" srcOrd="1" destOrd="0" parTransId="{B924F548-EE8B-4A82-B570-01B724CB9B97}" sibTransId="{BDFCAC9F-E3F4-4013-877B-BF4840E28CAD}"/>
    <dgm:cxn modelId="{02E7C68D-8E69-43AA-BAE0-FED618265393}" type="presOf" srcId="{F38FC73D-36FB-429B-8B36-885AFCB0A6DC}" destId="{770F03FF-0523-4353-AEDC-D7DC177CF122}" srcOrd="0" destOrd="0" presId="urn:microsoft.com/office/officeart/2005/8/layout/vList3#1"/>
    <dgm:cxn modelId="{E741FCBA-0295-4024-9D41-F57E453AEA3F}" srcId="{5DC3A093-C8FB-4EC5-A31C-11F080E52EA0}" destId="{D0498D18-2A5A-43EE-8778-35F3D3AD1584}" srcOrd="2" destOrd="0" parTransId="{0E8CDB3A-8C19-49B2-BFFD-680F6ADE9B90}" sibTransId="{F4BCA8F9-B137-4130-B4E5-D9D89685E4CA}"/>
    <dgm:cxn modelId="{7EC5ADC1-5B8B-4F92-ACBB-AD09FEE863CF}" type="presOf" srcId="{5DC3A093-C8FB-4EC5-A31C-11F080E52EA0}" destId="{FF520499-2B14-4F45-A619-EFCBA1BB4ABA}" srcOrd="0" destOrd="0" presId="urn:microsoft.com/office/officeart/2005/8/layout/vList3#1"/>
    <dgm:cxn modelId="{127D37CA-FCFB-4737-8AFF-6D529F5FFCBD}" type="presOf" srcId="{D0498D18-2A5A-43EE-8778-35F3D3AD1584}" destId="{2F043E07-64AA-4552-8119-51681569CC25}" srcOrd="0" destOrd="0" presId="urn:microsoft.com/office/officeart/2005/8/layout/vList3#1"/>
    <dgm:cxn modelId="{A0BBAFE5-D751-4BE5-B410-5328E90A092E}" srcId="{5DC3A093-C8FB-4EC5-A31C-11F080E52EA0}" destId="{F38FC73D-36FB-429B-8B36-885AFCB0A6DC}" srcOrd="0" destOrd="0" parTransId="{2066DA3D-F1FD-4082-805F-43A575797862}" sibTransId="{EF8F047F-0D85-4A16-9097-7CD96E4B8CCF}"/>
    <dgm:cxn modelId="{D18D22F3-D790-435E-BB6F-1286D83017D7}" type="presParOf" srcId="{FF520499-2B14-4F45-A619-EFCBA1BB4ABA}" destId="{792FC6B1-6297-4C88-B60D-3007E3EB9043}" srcOrd="0" destOrd="0" presId="urn:microsoft.com/office/officeart/2005/8/layout/vList3#1"/>
    <dgm:cxn modelId="{6D47A096-489E-48AD-B9A5-0971C7F0705D}" type="presParOf" srcId="{792FC6B1-6297-4C88-B60D-3007E3EB9043}" destId="{E6AB71E6-2DA2-4605-ADC7-741088EC6F4C}" srcOrd="0" destOrd="0" presId="urn:microsoft.com/office/officeart/2005/8/layout/vList3#1"/>
    <dgm:cxn modelId="{6EFC41E9-3E11-4843-9F45-F59C3B2D81FC}" type="presParOf" srcId="{792FC6B1-6297-4C88-B60D-3007E3EB9043}" destId="{770F03FF-0523-4353-AEDC-D7DC177CF122}" srcOrd="1" destOrd="0" presId="urn:microsoft.com/office/officeart/2005/8/layout/vList3#1"/>
    <dgm:cxn modelId="{59557A0C-D7BE-46AE-80F7-415F2A37E8F3}" type="presParOf" srcId="{FF520499-2B14-4F45-A619-EFCBA1BB4ABA}" destId="{39A4BBE7-6A71-4B41-BB7B-C1E75A6B39F9}" srcOrd="1" destOrd="0" presId="urn:microsoft.com/office/officeart/2005/8/layout/vList3#1"/>
    <dgm:cxn modelId="{B05E7167-90AD-4AC4-A178-BC20D7F8E3BC}" type="presParOf" srcId="{FF520499-2B14-4F45-A619-EFCBA1BB4ABA}" destId="{49032A29-9E5C-4C66-AD0B-96E7B3AF8BA3}" srcOrd="2" destOrd="0" presId="urn:microsoft.com/office/officeart/2005/8/layout/vList3#1"/>
    <dgm:cxn modelId="{E3A8E779-2D26-4042-AA6B-E2F99540E81D}" type="presParOf" srcId="{49032A29-9E5C-4C66-AD0B-96E7B3AF8BA3}" destId="{38733752-554B-424F-9609-A7B1619F0796}" srcOrd="0" destOrd="0" presId="urn:microsoft.com/office/officeart/2005/8/layout/vList3#1"/>
    <dgm:cxn modelId="{D3E47890-A4CA-4E0F-B100-A36FF0831819}" type="presParOf" srcId="{49032A29-9E5C-4C66-AD0B-96E7B3AF8BA3}" destId="{34F0B076-B75A-44E0-9A9E-3A2B06D9E56D}" srcOrd="1" destOrd="0" presId="urn:microsoft.com/office/officeart/2005/8/layout/vList3#1"/>
    <dgm:cxn modelId="{D1F82C50-C715-4AC9-A8C3-F9E478F4F888}" type="presParOf" srcId="{FF520499-2B14-4F45-A619-EFCBA1BB4ABA}" destId="{52841F07-CA26-452E-B027-3D263033D69D}" srcOrd="3" destOrd="0" presId="urn:microsoft.com/office/officeart/2005/8/layout/vList3#1"/>
    <dgm:cxn modelId="{6594D39E-D5A5-4185-87F3-32E2713E7728}" type="presParOf" srcId="{FF520499-2B14-4F45-A619-EFCBA1BB4ABA}" destId="{CD985428-F56A-4D89-9DB1-7058F7019689}" srcOrd="4" destOrd="0" presId="urn:microsoft.com/office/officeart/2005/8/layout/vList3#1"/>
    <dgm:cxn modelId="{3272E7B8-063D-4624-AAEC-38B4B8DC6180}" type="presParOf" srcId="{CD985428-F56A-4D89-9DB1-7058F7019689}" destId="{6AB557F1-3AD9-4501-9B51-F6279C8A9974}" srcOrd="0" destOrd="0" presId="urn:microsoft.com/office/officeart/2005/8/layout/vList3#1"/>
    <dgm:cxn modelId="{BB766730-7CE3-46A0-AEC8-EF2C2BC10CF2}" type="presParOf" srcId="{CD985428-F56A-4D89-9DB1-7058F7019689}" destId="{2F043E07-64AA-4552-8119-51681569CC25}" srcOrd="1" destOrd="0" presId="urn:microsoft.com/office/officeart/2005/8/layout/vList3#1"/>
    <dgm:cxn modelId="{FBEFDB0E-3E7A-4AC8-84A9-85B94236ABBF}" type="presParOf" srcId="{FF520499-2B14-4F45-A619-EFCBA1BB4ABA}" destId="{7979741A-3105-4DD1-9421-3722BDCA7613}" srcOrd="5" destOrd="0" presId="urn:microsoft.com/office/officeart/2005/8/layout/vList3#1"/>
    <dgm:cxn modelId="{C16D1E12-916A-44ED-B6BA-3E12C59FB9FC}" type="presParOf" srcId="{FF520499-2B14-4F45-A619-EFCBA1BB4ABA}" destId="{1E126D89-86D6-4CD0-93BE-0BE10ABF0BC3}" srcOrd="6" destOrd="0" presId="urn:microsoft.com/office/officeart/2005/8/layout/vList3#1"/>
    <dgm:cxn modelId="{23EA260C-8704-4C11-A0E5-D9CE1D583574}" type="presParOf" srcId="{1E126D89-86D6-4CD0-93BE-0BE10ABF0BC3}" destId="{0E3CA591-C863-438A-A530-6A237C1571D8}" srcOrd="0" destOrd="0" presId="urn:microsoft.com/office/officeart/2005/8/layout/vList3#1"/>
    <dgm:cxn modelId="{AE7E1D96-22DC-4E49-B47C-AE437EBB7FAB}" type="presParOf" srcId="{1E126D89-86D6-4CD0-93BE-0BE10ABF0BC3}" destId="{D24B4AD1-12B1-4267-A161-A1B2039244C4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C3A093-C8FB-4EC5-A31C-11F080E52EA0}" type="doc">
      <dgm:prSet loTypeId="urn:microsoft.com/office/officeart/2005/8/layout/vList3#2" loCatId="list" qsTypeId="urn:microsoft.com/office/officeart/2005/8/quickstyle/simple4" qsCatId="simple" csTypeId="urn:microsoft.com/office/officeart/2005/8/colors/colorful4" csCatId="colorful" phldr="1"/>
      <dgm:spPr/>
    </dgm:pt>
    <dgm:pt modelId="{F38FC73D-36FB-429B-8B36-885AFCB0A6DC}">
      <dgm:prSet phldrT="[Text]" custT="1"/>
      <dgm:spPr/>
      <dgm:t>
        <a:bodyPr/>
        <a:lstStyle/>
        <a:p>
          <a:pPr algn="just"/>
          <a:r>
            <a:rPr lang="en-GB" sz="2400" dirty="0">
              <a:latin typeface="Century Schoolbook" pitchFamily="18" charset="0"/>
            </a:rPr>
            <a:t>The armhole can be finished either with facing or binding.</a:t>
          </a:r>
          <a:endParaRPr lang="en-US" sz="2400" dirty="0">
            <a:latin typeface="Century Schoolbook" pitchFamily="18" charset="0"/>
          </a:endParaRPr>
        </a:p>
      </dgm:t>
    </dgm:pt>
    <dgm:pt modelId="{2066DA3D-F1FD-4082-805F-43A575797862}" type="parTrans" cxnId="{A0BBAFE5-D751-4BE5-B410-5328E90A092E}">
      <dgm:prSet/>
      <dgm:spPr/>
      <dgm:t>
        <a:bodyPr/>
        <a:lstStyle/>
        <a:p>
          <a:endParaRPr lang="en-US"/>
        </a:p>
      </dgm:t>
    </dgm:pt>
    <dgm:pt modelId="{EF8F047F-0D85-4A16-9097-7CD96E4B8CCF}" type="sibTrans" cxnId="{A0BBAFE5-D751-4BE5-B410-5328E90A092E}">
      <dgm:prSet/>
      <dgm:spPr/>
      <dgm:t>
        <a:bodyPr/>
        <a:lstStyle/>
        <a:p>
          <a:endParaRPr lang="en-US"/>
        </a:p>
      </dgm:t>
    </dgm:pt>
    <dgm:pt modelId="{3EFC9009-9DBA-4335-BB38-AE0D9122E4CB}">
      <dgm:prSet custT="1"/>
      <dgm:spPr/>
      <dgm:t>
        <a:bodyPr/>
        <a:lstStyle/>
        <a:p>
          <a:pPr algn="just"/>
          <a:r>
            <a:rPr lang="en-GB" sz="2400" dirty="0">
              <a:latin typeface="Century Schoolbook" pitchFamily="18" charset="0"/>
            </a:rPr>
            <a:t>Place both the bodice (right sides facing) and complete by a side seam</a:t>
          </a:r>
          <a:endParaRPr lang="en-IN" sz="2400" dirty="0">
            <a:latin typeface="Century Schoolbook" pitchFamily="18" charset="0"/>
          </a:endParaRPr>
        </a:p>
      </dgm:t>
    </dgm:pt>
    <dgm:pt modelId="{B924F548-EE8B-4A82-B570-01B724CB9B97}" type="parTrans" cxnId="{55EB1B65-F9DF-4A7E-A507-691D0A02B11D}">
      <dgm:prSet/>
      <dgm:spPr/>
      <dgm:t>
        <a:bodyPr/>
        <a:lstStyle/>
        <a:p>
          <a:endParaRPr lang="en-US"/>
        </a:p>
      </dgm:t>
    </dgm:pt>
    <dgm:pt modelId="{BDFCAC9F-E3F4-4013-877B-BF4840E28CAD}" type="sibTrans" cxnId="{55EB1B65-F9DF-4A7E-A507-691D0A02B11D}">
      <dgm:prSet/>
      <dgm:spPr/>
      <dgm:t>
        <a:bodyPr/>
        <a:lstStyle/>
        <a:p>
          <a:endParaRPr lang="en-US"/>
        </a:p>
      </dgm:t>
    </dgm:pt>
    <dgm:pt modelId="{FF520499-2B14-4F45-A619-EFCBA1BB4ABA}" type="pres">
      <dgm:prSet presAssocID="{5DC3A093-C8FB-4EC5-A31C-11F080E52EA0}" presName="linearFlow" presStyleCnt="0">
        <dgm:presLayoutVars>
          <dgm:dir/>
          <dgm:resizeHandles val="exact"/>
        </dgm:presLayoutVars>
      </dgm:prSet>
      <dgm:spPr/>
    </dgm:pt>
    <dgm:pt modelId="{792FC6B1-6297-4C88-B60D-3007E3EB9043}" type="pres">
      <dgm:prSet presAssocID="{F38FC73D-36FB-429B-8B36-885AFCB0A6DC}" presName="composite" presStyleCnt="0"/>
      <dgm:spPr/>
    </dgm:pt>
    <dgm:pt modelId="{E6AB71E6-2DA2-4605-ADC7-741088EC6F4C}" type="pres">
      <dgm:prSet presAssocID="{F38FC73D-36FB-429B-8B36-885AFCB0A6DC}" presName="imgShp" presStyleLbl="fgImgPlace1" presStyleIdx="0" presStyleCnt="2"/>
      <dgm:spPr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70F03FF-0523-4353-AEDC-D7DC177CF122}" type="pres">
      <dgm:prSet presAssocID="{F38FC73D-36FB-429B-8B36-885AFCB0A6DC}" presName="txShp" presStyleLbl="node1" presStyleIdx="0" presStyleCnt="2">
        <dgm:presLayoutVars>
          <dgm:bulletEnabled val="1"/>
        </dgm:presLayoutVars>
      </dgm:prSet>
      <dgm:spPr/>
    </dgm:pt>
    <dgm:pt modelId="{39A4BBE7-6A71-4B41-BB7B-C1E75A6B39F9}" type="pres">
      <dgm:prSet presAssocID="{EF8F047F-0D85-4A16-9097-7CD96E4B8CCF}" presName="spacing" presStyleCnt="0"/>
      <dgm:spPr/>
    </dgm:pt>
    <dgm:pt modelId="{49032A29-9E5C-4C66-AD0B-96E7B3AF8BA3}" type="pres">
      <dgm:prSet presAssocID="{3EFC9009-9DBA-4335-BB38-AE0D9122E4CB}" presName="composite" presStyleCnt="0"/>
      <dgm:spPr/>
    </dgm:pt>
    <dgm:pt modelId="{38733752-554B-424F-9609-A7B1619F0796}" type="pres">
      <dgm:prSet presAssocID="{3EFC9009-9DBA-4335-BB38-AE0D9122E4CB}" presName="imgShp" presStyleLbl="fgImgPlace1" presStyleIdx="1" presStyleCnt="2"/>
      <dgm:spPr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4F0B076-B75A-44E0-9A9E-3A2B06D9E56D}" type="pres">
      <dgm:prSet presAssocID="{3EFC9009-9DBA-4335-BB38-AE0D9122E4CB}" presName="txShp" presStyleLbl="node1" presStyleIdx="1" presStyleCnt="2">
        <dgm:presLayoutVars>
          <dgm:bulletEnabled val="1"/>
        </dgm:presLayoutVars>
      </dgm:prSet>
      <dgm:spPr/>
    </dgm:pt>
  </dgm:ptLst>
  <dgm:cxnLst>
    <dgm:cxn modelId="{C5C2A008-D06E-405A-A03D-35D07BEBCF19}" type="presOf" srcId="{3EFC9009-9DBA-4335-BB38-AE0D9122E4CB}" destId="{34F0B076-B75A-44E0-9A9E-3A2B06D9E56D}" srcOrd="0" destOrd="0" presId="urn:microsoft.com/office/officeart/2005/8/layout/vList3#2"/>
    <dgm:cxn modelId="{55EB1B65-F9DF-4A7E-A507-691D0A02B11D}" srcId="{5DC3A093-C8FB-4EC5-A31C-11F080E52EA0}" destId="{3EFC9009-9DBA-4335-BB38-AE0D9122E4CB}" srcOrd="1" destOrd="0" parTransId="{B924F548-EE8B-4A82-B570-01B724CB9B97}" sibTransId="{BDFCAC9F-E3F4-4013-877B-BF4840E28CAD}"/>
    <dgm:cxn modelId="{02E7C68D-8E69-43AA-BAE0-FED618265393}" type="presOf" srcId="{F38FC73D-36FB-429B-8B36-885AFCB0A6DC}" destId="{770F03FF-0523-4353-AEDC-D7DC177CF122}" srcOrd="0" destOrd="0" presId="urn:microsoft.com/office/officeart/2005/8/layout/vList3#2"/>
    <dgm:cxn modelId="{7EC5ADC1-5B8B-4F92-ACBB-AD09FEE863CF}" type="presOf" srcId="{5DC3A093-C8FB-4EC5-A31C-11F080E52EA0}" destId="{FF520499-2B14-4F45-A619-EFCBA1BB4ABA}" srcOrd="0" destOrd="0" presId="urn:microsoft.com/office/officeart/2005/8/layout/vList3#2"/>
    <dgm:cxn modelId="{A0BBAFE5-D751-4BE5-B410-5328E90A092E}" srcId="{5DC3A093-C8FB-4EC5-A31C-11F080E52EA0}" destId="{F38FC73D-36FB-429B-8B36-885AFCB0A6DC}" srcOrd="0" destOrd="0" parTransId="{2066DA3D-F1FD-4082-805F-43A575797862}" sibTransId="{EF8F047F-0D85-4A16-9097-7CD96E4B8CCF}"/>
    <dgm:cxn modelId="{D18D22F3-D790-435E-BB6F-1286D83017D7}" type="presParOf" srcId="{FF520499-2B14-4F45-A619-EFCBA1BB4ABA}" destId="{792FC6B1-6297-4C88-B60D-3007E3EB9043}" srcOrd="0" destOrd="0" presId="urn:microsoft.com/office/officeart/2005/8/layout/vList3#2"/>
    <dgm:cxn modelId="{6D47A096-489E-48AD-B9A5-0971C7F0705D}" type="presParOf" srcId="{792FC6B1-6297-4C88-B60D-3007E3EB9043}" destId="{E6AB71E6-2DA2-4605-ADC7-741088EC6F4C}" srcOrd="0" destOrd="0" presId="urn:microsoft.com/office/officeart/2005/8/layout/vList3#2"/>
    <dgm:cxn modelId="{6EFC41E9-3E11-4843-9F45-F59C3B2D81FC}" type="presParOf" srcId="{792FC6B1-6297-4C88-B60D-3007E3EB9043}" destId="{770F03FF-0523-4353-AEDC-D7DC177CF122}" srcOrd="1" destOrd="0" presId="urn:microsoft.com/office/officeart/2005/8/layout/vList3#2"/>
    <dgm:cxn modelId="{59557A0C-D7BE-46AE-80F7-415F2A37E8F3}" type="presParOf" srcId="{FF520499-2B14-4F45-A619-EFCBA1BB4ABA}" destId="{39A4BBE7-6A71-4B41-BB7B-C1E75A6B39F9}" srcOrd="1" destOrd="0" presId="urn:microsoft.com/office/officeart/2005/8/layout/vList3#2"/>
    <dgm:cxn modelId="{B05E7167-90AD-4AC4-A178-BC20D7F8E3BC}" type="presParOf" srcId="{FF520499-2B14-4F45-A619-EFCBA1BB4ABA}" destId="{49032A29-9E5C-4C66-AD0B-96E7B3AF8BA3}" srcOrd="2" destOrd="0" presId="urn:microsoft.com/office/officeart/2005/8/layout/vList3#2"/>
    <dgm:cxn modelId="{E3A8E779-2D26-4042-AA6B-E2F99540E81D}" type="presParOf" srcId="{49032A29-9E5C-4C66-AD0B-96E7B3AF8BA3}" destId="{38733752-554B-424F-9609-A7B1619F0796}" srcOrd="0" destOrd="0" presId="urn:microsoft.com/office/officeart/2005/8/layout/vList3#2"/>
    <dgm:cxn modelId="{D3E47890-A4CA-4E0F-B100-A36FF0831819}" type="presParOf" srcId="{49032A29-9E5C-4C66-AD0B-96E7B3AF8BA3}" destId="{34F0B076-B75A-44E0-9A9E-3A2B06D9E56D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DC3A093-C8FB-4EC5-A31C-11F080E52EA0}" type="doc">
      <dgm:prSet loTypeId="urn:microsoft.com/office/officeart/2005/8/layout/vList3#3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38FC73D-36FB-429B-8B36-885AFCB0A6DC}">
      <dgm:prSet phldrT="[Text]" custT="1"/>
      <dgm:spPr/>
      <dgm:t>
        <a:bodyPr/>
        <a:lstStyle/>
        <a:p>
          <a:pPr algn="just"/>
          <a:r>
            <a:rPr lang="en-GB" sz="2400" dirty="0">
              <a:latin typeface="Century Schoolbook" pitchFamily="18" charset="0"/>
            </a:rPr>
            <a:t>Stitch the two skirt piece together along the sides after forming gathers.</a:t>
          </a:r>
          <a:endParaRPr lang="en-US" sz="2400" dirty="0">
            <a:latin typeface="Century Schoolbook" pitchFamily="18" charset="0"/>
          </a:endParaRPr>
        </a:p>
      </dgm:t>
    </dgm:pt>
    <dgm:pt modelId="{2066DA3D-F1FD-4082-805F-43A575797862}" type="parTrans" cxnId="{A0BBAFE5-D751-4BE5-B410-5328E90A092E}">
      <dgm:prSet/>
      <dgm:spPr/>
      <dgm:t>
        <a:bodyPr/>
        <a:lstStyle/>
        <a:p>
          <a:endParaRPr lang="en-US"/>
        </a:p>
      </dgm:t>
    </dgm:pt>
    <dgm:pt modelId="{EF8F047F-0D85-4A16-9097-7CD96E4B8CCF}" type="sibTrans" cxnId="{A0BBAFE5-D751-4BE5-B410-5328E90A092E}">
      <dgm:prSet/>
      <dgm:spPr/>
      <dgm:t>
        <a:bodyPr/>
        <a:lstStyle/>
        <a:p>
          <a:endParaRPr lang="en-US"/>
        </a:p>
      </dgm:t>
    </dgm:pt>
    <dgm:pt modelId="{3EFC9009-9DBA-4335-BB38-AE0D9122E4CB}">
      <dgm:prSet custT="1"/>
      <dgm:spPr/>
      <dgm:t>
        <a:bodyPr/>
        <a:lstStyle/>
        <a:p>
          <a:pPr algn="just"/>
          <a:r>
            <a:rPr lang="en-GB" sz="2400" dirty="0">
              <a:latin typeface="Century Schoolbook" pitchFamily="18" charset="0"/>
            </a:rPr>
            <a:t>Complete skirt by placing together the upper body and lower skirt and stitch them together.</a:t>
          </a:r>
          <a:endParaRPr lang="en-IN" sz="2400" dirty="0">
            <a:latin typeface="Century Schoolbook" pitchFamily="18" charset="0"/>
          </a:endParaRPr>
        </a:p>
      </dgm:t>
    </dgm:pt>
    <dgm:pt modelId="{B924F548-EE8B-4A82-B570-01B724CB9B97}" type="parTrans" cxnId="{55EB1B65-F9DF-4A7E-A507-691D0A02B11D}">
      <dgm:prSet/>
      <dgm:spPr/>
      <dgm:t>
        <a:bodyPr/>
        <a:lstStyle/>
        <a:p>
          <a:endParaRPr lang="en-US"/>
        </a:p>
      </dgm:t>
    </dgm:pt>
    <dgm:pt modelId="{BDFCAC9F-E3F4-4013-877B-BF4840E28CAD}" type="sibTrans" cxnId="{55EB1B65-F9DF-4A7E-A507-691D0A02B11D}">
      <dgm:prSet/>
      <dgm:spPr/>
      <dgm:t>
        <a:bodyPr/>
        <a:lstStyle/>
        <a:p>
          <a:endParaRPr lang="en-US"/>
        </a:p>
      </dgm:t>
    </dgm:pt>
    <dgm:pt modelId="{D0498D18-2A5A-43EE-8778-35F3D3AD1584}">
      <dgm:prSet custT="1"/>
      <dgm:spPr/>
      <dgm:t>
        <a:bodyPr/>
        <a:lstStyle/>
        <a:p>
          <a:pPr algn="just"/>
          <a:r>
            <a:rPr lang="en-GB" sz="2400" dirty="0">
              <a:latin typeface="Century Schoolbook" pitchFamily="18" charset="0"/>
            </a:rPr>
            <a:t>Then the frock should be finished.</a:t>
          </a:r>
          <a:endParaRPr lang="en-IN" sz="2400" dirty="0">
            <a:latin typeface="Century Schoolbook" pitchFamily="18" charset="0"/>
          </a:endParaRPr>
        </a:p>
      </dgm:t>
    </dgm:pt>
    <dgm:pt modelId="{0E8CDB3A-8C19-49B2-BFFD-680F6ADE9B90}" type="parTrans" cxnId="{E741FCBA-0295-4024-9D41-F57E453AEA3F}">
      <dgm:prSet/>
      <dgm:spPr/>
      <dgm:t>
        <a:bodyPr/>
        <a:lstStyle/>
        <a:p>
          <a:endParaRPr lang="en-US"/>
        </a:p>
      </dgm:t>
    </dgm:pt>
    <dgm:pt modelId="{F4BCA8F9-B137-4130-B4E5-D9D89685E4CA}" type="sibTrans" cxnId="{E741FCBA-0295-4024-9D41-F57E453AEA3F}">
      <dgm:prSet/>
      <dgm:spPr/>
      <dgm:t>
        <a:bodyPr/>
        <a:lstStyle/>
        <a:p>
          <a:endParaRPr lang="en-US"/>
        </a:p>
      </dgm:t>
    </dgm:pt>
    <dgm:pt modelId="{FF520499-2B14-4F45-A619-EFCBA1BB4ABA}" type="pres">
      <dgm:prSet presAssocID="{5DC3A093-C8FB-4EC5-A31C-11F080E52EA0}" presName="linearFlow" presStyleCnt="0">
        <dgm:presLayoutVars>
          <dgm:dir/>
          <dgm:resizeHandles val="exact"/>
        </dgm:presLayoutVars>
      </dgm:prSet>
      <dgm:spPr/>
    </dgm:pt>
    <dgm:pt modelId="{792FC6B1-6297-4C88-B60D-3007E3EB9043}" type="pres">
      <dgm:prSet presAssocID="{F38FC73D-36FB-429B-8B36-885AFCB0A6DC}" presName="composite" presStyleCnt="0"/>
      <dgm:spPr/>
    </dgm:pt>
    <dgm:pt modelId="{E6AB71E6-2DA2-4605-ADC7-741088EC6F4C}" type="pres">
      <dgm:prSet presAssocID="{F38FC73D-36FB-429B-8B36-885AFCB0A6DC}" presName="imgShp" presStyleLbl="fgImgPlace1" presStyleIdx="0" presStyleCnt="3"/>
      <dgm:spPr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70F03FF-0523-4353-AEDC-D7DC177CF122}" type="pres">
      <dgm:prSet presAssocID="{F38FC73D-36FB-429B-8B36-885AFCB0A6DC}" presName="txShp" presStyleLbl="node1" presStyleIdx="0" presStyleCnt="3">
        <dgm:presLayoutVars>
          <dgm:bulletEnabled val="1"/>
        </dgm:presLayoutVars>
      </dgm:prSet>
      <dgm:spPr/>
    </dgm:pt>
    <dgm:pt modelId="{39A4BBE7-6A71-4B41-BB7B-C1E75A6B39F9}" type="pres">
      <dgm:prSet presAssocID="{EF8F047F-0D85-4A16-9097-7CD96E4B8CCF}" presName="spacing" presStyleCnt="0"/>
      <dgm:spPr/>
    </dgm:pt>
    <dgm:pt modelId="{49032A29-9E5C-4C66-AD0B-96E7B3AF8BA3}" type="pres">
      <dgm:prSet presAssocID="{3EFC9009-9DBA-4335-BB38-AE0D9122E4CB}" presName="composite" presStyleCnt="0"/>
      <dgm:spPr/>
    </dgm:pt>
    <dgm:pt modelId="{38733752-554B-424F-9609-A7B1619F0796}" type="pres">
      <dgm:prSet presAssocID="{3EFC9009-9DBA-4335-BB38-AE0D9122E4CB}" presName="imgShp" presStyleLbl="fgImgPlace1" presStyleIdx="1" presStyleCnt="3"/>
      <dgm:spPr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4F0B076-B75A-44E0-9A9E-3A2B06D9E56D}" type="pres">
      <dgm:prSet presAssocID="{3EFC9009-9DBA-4335-BB38-AE0D9122E4CB}" presName="txShp" presStyleLbl="node1" presStyleIdx="1" presStyleCnt="3">
        <dgm:presLayoutVars>
          <dgm:bulletEnabled val="1"/>
        </dgm:presLayoutVars>
      </dgm:prSet>
      <dgm:spPr/>
    </dgm:pt>
    <dgm:pt modelId="{52841F07-CA26-452E-B027-3D263033D69D}" type="pres">
      <dgm:prSet presAssocID="{BDFCAC9F-E3F4-4013-877B-BF4840E28CAD}" presName="spacing" presStyleCnt="0"/>
      <dgm:spPr/>
    </dgm:pt>
    <dgm:pt modelId="{CD985428-F56A-4D89-9DB1-7058F7019689}" type="pres">
      <dgm:prSet presAssocID="{D0498D18-2A5A-43EE-8778-35F3D3AD1584}" presName="composite" presStyleCnt="0"/>
      <dgm:spPr/>
    </dgm:pt>
    <dgm:pt modelId="{6AB557F1-3AD9-4501-9B51-F6279C8A9974}" type="pres">
      <dgm:prSet presAssocID="{D0498D18-2A5A-43EE-8778-35F3D3AD1584}" presName="imgShp" presStyleLbl="fgImgPlace1" presStyleIdx="2" presStyleCnt="3"/>
      <dgm:spPr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2F043E07-64AA-4552-8119-51681569CC25}" type="pres">
      <dgm:prSet presAssocID="{D0498D18-2A5A-43EE-8778-35F3D3AD1584}" presName="txShp" presStyleLbl="node1" presStyleIdx="2" presStyleCnt="3">
        <dgm:presLayoutVars>
          <dgm:bulletEnabled val="1"/>
        </dgm:presLayoutVars>
      </dgm:prSet>
      <dgm:spPr/>
    </dgm:pt>
  </dgm:ptLst>
  <dgm:cxnLst>
    <dgm:cxn modelId="{C5C2A008-D06E-405A-A03D-35D07BEBCF19}" type="presOf" srcId="{3EFC9009-9DBA-4335-BB38-AE0D9122E4CB}" destId="{34F0B076-B75A-44E0-9A9E-3A2B06D9E56D}" srcOrd="0" destOrd="0" presId="urn:microsoft.com/office/officeart/2005/8/layout/vList3#3"/>
    <dgm:cxn modelId="{55EB1B65-F9DF-4A7E-A507-691D0A02B11D}" srcId="{5DC3A093-C8FB-4EC5-A31C-11F080E52EA0}" destId="{3EFC9009-9DBA-4335-BB38-AE0D9122E4CB}" srcOrd="1" destOrd="0" parTransId="{B924F548-EE8B-4A82-B570-01B724CB9B97}" sibTransId="{BDFCAC9F-E3F4-4013-877B-BF4840E28CAD}"/>
    <dgm:cxn modelId="{02E7C68D-8E69-43AA-BAE0-FED618265393}" type="presOf" srcId="{F38FC73D-36FB-429B-8B36-885AFCB0A6DC}" destId="{770F03FF-0523-4353-AEDC-D7DC177CF122}" srcOrd="0" destOrd="0" presId="urn:microsoft.com/office/officeart/2005/8/layout/vList3#3"/>
    <dgm:cxn modelId="{E741FCBA-0295-4024-9D41-F57E453AEA3F}" srcId="{5DC3A093-C8FB-4EC5-A31C-11F080E52EA0}" destId="{D0498D18-2A5A-43EE-8778-35F3D3AD1584}" srcOrd="2" destOrd="0" parTransId="{0E8CDB3A-8C19-49B2-BFFD-680F6ADE9B90}" sibTransId="{F4BCA8F9-B137-4130-B4E5-D9D89685E4CA}"/>
    <dgm:cxn modelId="{7EC5ADC1-5B8B-4F92-ACBB-AD09FEE863CF}" type="presOf" srcId="{5DC3A093-C8FB-4EC5-A31C-11F080E52EA0}" destId="{FF520499-2B14-4F45-A619-EFCBA1BB4ABA}" srcOrd="0" destOrd="0" presId="urn:microsoft.com/office/officeart/2005/8/layout/vList3#3"/>
    <dgm:cxn modelId="{127D37CA-FCFB-4737-8AFF-6D529F5FFCBD}" type="presOf" srcId="{D0498D18-2A5A-43EE-8778-35F3D3AD1584}" destId="{2F043E07-64AA-4552-8119-51681569CC25}" srcOrd="0" destOrd="0" presId="urn:microsoft.com/office/officeart/2005/8/layout/vList3#3"/>
    <dgm:cxn modelId="{A0BBAFE5-D751-4BE5-B410-5328E90A092E}" srcId="{5DC3A093-C8FB-4EC5-A31C-11F080E52EA0}" destId="{F38FC73D-36FB-429B-8B36-885AFCB0A6DC}" srcOrd="0" destOrd="0" parTransId="{2066DA3D-F1FD-4082-805F-43A575797862}" sibTransId="{EF8F047F-0D85-4A16-9097-7CD96E4B8CCF}"/>
    <dgm:cxn modelId="{D18D22F3-D790-435E-BB6F-1286D83017D7}" type="presParOf" srcId="{FF520499-2B14-4F45-A619-EFCBA1BB4ABA}" destId="{792FC6B1-6297-4C88-B60D-3007E3EB9043}" srcOrd="0" destOrd="0" presId="urn:microsoft.com/office/officeart/2005/8/layout/vList3#3"/>
    <dgm:cxn modelId="{6D47A096-489E-48AD-B9A5-0971C7F0705D}" type="presParOf" srcId="{792FC6B1-6297-4C88-B60D-3007E3EB9043}" destId="{E6AB71E6-2DA2-4605-ADC7-741088EC6F4C}" srcOrd="0" destOrd="0" presId="urn:microsoft.com/office/officeart/2005/8/layout/vList3#3"/>
    <dgm:cxn modelId="{6EFC41E9-3E11-4843-9F45-F59C3B2D81FC}" type="presParOf" srcId="{792FC6B1-6297-4C88-B60D-3007E3EB9043}" destId="{770F03FF-0523-4353-AEDC-D7DC177CF122}" srcOrd="1" destOrd="0" presId="urn:microsoft.com/office/officeart/2005/8/layout/vList3#3"/>
    <dgm:cxn modelId="{59557A0C-D7BE-46AE-80F7-415F2A37E8F3}" type="presParOf" srcId="{FF520499-2B14-4F45-A619-EFCBA1BB4ABA}" destId="{39A4BBE7-6A71-4B41-BB7B-C1E75A6B39F9}" srcOrd="1" destOrd="0" presId="urn:microsoft.com/office/officeart/2005/8/layout/vList3#3"/>
    <dgm:cxn modelId="{B05E7167-90AD-4AC4-A178-BC20D7F8E3BC}" type="presParOf" srcId="{FF520499-2B14-4F45-A619-EFCBA1BB4ABA}" destId="{49032A29-9E5C-4C66-AD0B-96E7B3AF8BA3}" srcOrd="2" destOrd="0" presId="urn:microsoft.com/office/officeart/2005/8/layout/vList3#3"/>
    <dgm:cxn modelId="{E3A8E779-2D26-4042-AA6B-E2F99540E81D}" type="presParOf" srcId="{49032A29-9E5C-4C66-AD0B-96E7B3AF8BA3}" destId="{38733752-554B-424F-9609-A7B1619F0796}" srcOrd="0" destOrd="0" presId="urn:microsoft.com/office/officeart/2005/8/layout/vList3#3"/>
    <dgm:cxn modelId="{D3E47890-A4CA-4E0F-B100-A36FF0831819}" type="presParOf" srcId="{49032A29-9E5C-4C66-AD0B-96E7B3AF8BA3}" destId="{34F0B076-B75A-44E0-9A9E-3A2B06D9E56D}" srcOrd="1" destOrd="0" presId="urn:microsoft.com/office/officeart/2005/8/layout/vList3#3"/>
    <dgm:cxn modelId="{D1F82C50-C715-4AC9-A8C3-F9E478F4F888}" type="presParOf" srcId="{FF520499-2B14-4F45-A619-EFCBA1BB4ABA}" destId="{52841F07-CA26-452E-B027-3D263033D69D}" srcOrd="3" destOrd="0" presId="urn:microsoft.com/office/officeart/2005/8/layout/vList3#3"/>
    <dgm:cxn modelId="{6594D39E-D5A5-4185-87F3-32E2713E7728}" type="presParOf" srcId="{FF520499-2B14-4F45-A619-EFCBA1BB4ABA}" destId="{CD985428-F56A-4D89-9DB1-7058F7019689}" srcOrd="4" destOrd="0" presId="urn:microsoft.com/office/officeart/2005/8/layout/vList3#3"/>
    <dgm:cxn modelId="{3272E7B8-063D-4624-AAEC-38B4B8DC6180}" type="presParOf" srcId="{CD985428-F56A-4D89-9DB1-7058F7019689}" destId="{6AB557F1-3AD9-4501-9B51-F6279C8A9974}" srcOrd="0" destOrd="0" presId="urn:microsoft.com/office/officeart/2005/8/layout/vList3#3"/>
    <dgm:cxn modelId="{BB766730-7CE3-46A0-AEC8-EF2C2BC10CF2}" type="presParOf" srcId="{CD985428-F56A-4D89-9DB1-7058F7019689}" destId="{2F043E07-64AA-4552-8119-51681569CC25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9AFBC8-856A-4F93-B3B6-565F806EACF8}">
      <dsp:nvSpPr>
        <dsp:cNvPr id="0" name=""/>
        <dsp:cNvSpPr/>
      </dsp:nvSpPr>
      <dsp:spPr>
        <a:xfrm>
          <a:off x="657334" y="1441"/>
          <a:ext cx="2802232" cy="151130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solidFill>
                <a:schemeClr val="bg1"/>
              </a:solidFill>
              <a:latin typeface="Century Schoolbook" pitchFamily="18" charset="0"/>
            </a:rPr>
            <a:t>The correct drafting of the garment</a:t>
          </a:r>
          <a:endParaRPr lang="en-US" sz="28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657334" y="1441"/>
        <a:ext cx="2802232" cy="1511303"/>
      </dsp:txXfrm>
    </dsp:sp>
    <dsp:sp modelId="{B2BB3212-0C12-41DF-8858-3E10E86A7C22}">
      <dsp:nvSpPr>
        <dsp:cNvPr id="0" name=""/>
        <dsp:cNvSpPr/>
      </dsp:nvSpPr>
      <dsp:spPr>
        <a:xfrm>
          <a:off x="3711451" y="1441"/>
          <a:ext cx="2802232" cy="1511303"/>
        </a:xfrm>
        <a:prstGeom prst="rect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solidFill>
                <a:schemeClr val="bg1"/>
              </a:solidFill>
              <a:latin typeface="Century Schoolbook" pitchFamily="18" charset="0"/>
            </a:rPr>
            <a:t>Layout of draft on cloth </a:t>
          </a:r>
        </a:p>
      </dsp:txBody>
      <dsp:txXfrm>
        <a:off x="3711451" y="1441"/>
        <a:ext cx="2802232" cy="1511303"/>
      </dsp:txXfrm>
    </dsp:sp>
    <dsp:sp modelId="{CCA13F0C-880A-4293-899C-CB92952AD0FE}">
      <dsp:nvSpPr>
        <dsp:cNvPr id="0" name=""/>
        <dsp:cNvSpPr/>
      </dsp:nvSpPr>
      <dsp:spPr>
        <a:xfrm>
          <a:off x="6765568" y="1441"/>
          <a:ext cx="2802232" cy="1511303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solidFill>
                <a:schemeClr val="bg1"/>
              </a:solidFill>
              <a:latin typeface="Century Schoolbook" pitchFamily="18" charset="0"/>
            </a:rPr>
            <a:t>Marking with stitch margins</a:t>
          </a:r>
        </a:p>
      </dsp:txBody>
      <dsp:txXfrm>
        <a:off x="6765568" y="1441"/>
        <a:ext cx="2802232" cy="1511303"/>
      </dsp:txXfrm>
    </dsp:sp>
    <dsp:sp modelId="{6E590ACC-E94A-4B15-892E-7C6E20D94A7B}">
      <dsp:nvSpPr>
        <dsp:cNvPr id="0" name=""/>
        <dsp:cNvSpPr/>
      </dsp:nvSpPr>
      <dsp:spPr>
        <a:xfrm>
          <a:off x="657334" y="1764628"/>
          <a:ext cx="2802232" cy="1511303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solidFill>
                <a:schemeClr val="bg1"/>
              </a:solidFill>
              <a:latin typeface="Century Schoolbook" pitchFamily="18" charset="0"/>
            </a:rPr>
            <a:t>Cutting done as per markings done</a:t>
          </a:r>
        </a:p>
      </dsp:txBody>
      <dsp:txXfrm>
        <a:off x="657334" y="1764628"/>
        <a:ext cx="2802232" cy="1511303"/>
      </dsp:txXfrm>
    </dsp:sp>
    <dsp:sp modelId="{93AAD48D-778F-4FDE-BC7A-6F0F1BFE5E87}">
      <dsp:nvSpPr>
        <dsp:cNvPr id="0" name=""/>
        <dsp:cNvSpPr/>
      </dsp:nvSpPr>
      <dsp:spPr>
        <a:xfrm>
          <a:off x="3711451" y="1764628"/>
          <a:ext cx="2802232" cy="1511303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solidFill>
                <a:schemeClr val="bg1"/>
              </a:solidFill>
              <a:latin typeface="Century Schoolbook" pitchFamily="18" charset="0"/>
            </a:rPr>
            <a:t>Stitching of garment components</a:t>
          </a:r>
        </a:p>
      </dsp:txBody>
      <dsp:txXfrm>
        <a:off x="3711451" y="1764628"/>
        <a:ext cx="2802232" cy="1511303"/>
      </dsp:txXfrm>
    </dsp:sp>
    <dsp:sp modelId="{7150D76A-29B3-4842-9E04-530AC904605D}">
      <dsp:nvSpPr>
        <dsp:cNvPr id="0" name=""/>
        <dsp:cNvSpPr/>
      </dsp:nvSpPr>
      <dsp:spPr>
        <a:xfrm>
          <a:off x="6765568" y="1764628"/>
          <a:ext cx="2802232" cy="1511303"/>
        </a:xfrm>
        <a:prstGeom prst="rect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solidFill>
                <a:schemeClr val="bg1"/>
              </a:solidFill>
              <a:latin typeface="Century Schoolbook" pitchFamily="18" charset="0"/>
            </a:rPr>
            <a:t>Assembling parts of a garment</a:t>
          </a:r>
        </a:p>
      </dsp:txBody>
      <dsp:txXfrm>
        <a:off x="6765568" y="1764628"/>
        <a:ext cx="2802232" cy="1511303"/>
      </dsp:txXfrm>
    </dsp:sp>
    <dsp:sp modelId="{A8F8467D-25FE-48CD-881C-DAA68FAE1264}">
      <dsp:nvSpPr>
        <dsp:cNvPr id="0" name=""/>
        <dsp:cNvSpPr/>
      </dsp:nvSpPr>
      <dsp:spPr>
        <a:xfrm>
          <a:off x="3711451" y="3527815"/>
          <a:ext cx="2802232" cy="1511303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solidFill>
                <a:schemeClr val="bg1"/>
              </a:solidFill>
              <a:latin typeface="Century Schoolbook" pitchFamily="18" charset="0"/>
            </a:rPr>
            <a:t>Finishing of a garment</a:t>
          </a:r>
        </a:p>
      </dsp:txBody>
      <dsp:txXfrm>
        <a:off x="3711451" y="3527815"/>
        <a:ext cx="2802232" cy="15113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8601E9-5C72-489B-B7A8-063D6254A4D3}">
      <dsp:nvSpPr>
        <dsp:cNvPr id="0" name=""/>
        <dsp:cNvSpPr/>
      </dsp:nvSpPr>
      <dsp:spPr>
        <a:xfrm>
          <a:off x="72002" y="4598"/>
          <a:ext cx="9649082" cy="549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Lay out the pieces along the grain.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88105" y="20701"/>
        <a:ext cx="9616876" cy="517575"/>
      </dsp:txXfrm>
    </dsp:sp>
    <dsp:sp modelId="{1333EEFE-B64F-4CC9-B1FC-9D3CE430E73B}">
      <dsp:nvSpPr>
        <dsp:cNvPr id="0" name=""/>
        <dsp:cNvSpPr/>
      </dsp:nvSpPr>
      <dsp:spPr>
        <a:xfrm rot="5400000">
          <a:off x="4771263" y="568124"/>
          <a:ext cx="250560" cy="2474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822322" y="566545"/>
        <a:ext cx="148441" cy="176340"/>
      </dsp:txXfrm>
    </dsp:sp>
    <dsp:sp modelId="{AF1A07B4-B10C-482E-8D1B-795D54139E79}">
      <dsp:nvSpPr>
        <dsp:cNvPr id="0" name=""/>
        <dsp:cNvSpPr/>
      </dsp:nvSpPr>
      <dsp:spPr>
        <a:xfrm>
          <a:off x="72002" y="829270"/>
          <a:ext cx="9649082" cy="549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Secure the pattern, with either weights or pins. </a:t>
          </a:r>
        </a:p>
      </dsp:txBody>
      <dsp:txXfrm>
        <a:off x="88105" y="845373"/>
        <a:ext cx="9616876" cy="517575"/>
      </dsp:txXfrm>
    </dsp:sp>
    <dsp:sp modelId="{B42F134A-EB59-4901-87A7-28F2400E8E1C}">
      <dsp:nvSpPr>
        <dsp:cNvPr id="0" name=""/>
        <dsp:cNvSpPr/>
      </dsp:nvSpPr>
      <dsp:spPr>
        <a:xfrm rot="5400000">
          <a:off x="4771263" y="1392796"/>
          <a:ext cx="250560" cy="2474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822322" y="1391217"/>
        <a:ext cx="148441" cy="176340"/>
      </dsp:txXfrm>
    </dsp:sp>
    <dsp:sp modelId="{9D755663-95E6-48E1-95BF-E025A82AD43F}">
      <dsp:nvSpPr>
        <dsp:cNvPr id="0" name=""/>
        <dsp:cNvSpPr/>
      </dsp:nvSpPr>
      <dsp:spPr>
        <a:xfrm>
          <a:off x="72002" y="1653942"/>
          <a:ext cx="9649082" cy="549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Using fabric marking tool trace around the pieces.</a:t>
          </a:r>
        </a:p>
      </dsp:txBody>
      <dsp:txXfrm>
        <a:off x="88105" y="1670045"/>
        <a:ext cx="9616876" cy="517575"/>
      </dsp:txXfrm>
    </dsp:sp>
    <dsp:sp modelId="{D3E77A86-1980-47FE-9982-629BAA98FDA7}">
      <dsp:nvSpPr>
        <dsp:cNvPr id="0" name=""/>
        <dsp:cNvSpPr/>
      </dsp:nvSpPr>
      <dsp:spPr>
        <a:xfrm rot="5400000">
          <a:off x="4771263" y="2217468"/>
          <a:ext cx="250560" cy="2474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822322" y="2215889"/>
        <a:ext cx="148441" cy="176340"/>
      </dsp:txXfrm>
    </dsp:sp>
    <dsp:sp modelId="{9E406132-A667-40F0-8C3F-7CDCBDC94FBB}">
      <dsp:nvSpPr>
        <dsp:cNvPr id="0" name=""/>
        <dsp:cNvSpPr/>
      </dsp:nvSpPr>
      <dsp:spPr>
        <a:xfrm>
          <a:off x="72002" y="2478614"/>
          <a:ext cx="9649082" cy="549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Mark all notches.</a:t>
          </a:r>
        </a:p>
      </dsp:txBody>
      <dsp:txXfrm>
        <a:off x="88105" y="2494717"/>
        <a:ext cx="9616876" cy="517575"/>
      </dsp:txXfrm>
    </dsp:sp>
    <dsp:sp modelId="{C35757EA-B95E-45C3-A091-AB960F3A01B4}">
      <dsp:nvSpPr>
        <dsp:cNvPr id="0" name=""/>
        <dsp:cNvSpPr/>
      </dsp:nvSpPr>
      <dsp:spPr>
        <a:xfrm rot="5400000">
          <a:off x="4771263" y="3042140"/>
          <a:ext cx="250560" cy="2474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822322" y="3040561"/>
        <a:ext cx="148441" cy="176340"/>
      </dsp:txXfrm>
    </dsp:sp>
    <dsp:sp modelId="{F5D01333-FF95-4AF1-B103-F32F045F2A54}">
      <dsp:nvSpPr>
        <dsp:cNvPr id="0" name=""/>
        <dsp:cNvSpPr/>
      </dsp:nvSpPr>
      <dsp:spPr>
        <a:xfrm>
          <a:off x="72002" y="3303286"/>
          <a:ext cx="9649082" cy="6380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Now transfer darts and other details on the fabric by using carbon and tracing wheel or tailors chalk, etc.</a:t>
          </a:r>
        </a:p>
      </dsp:txBody>
      <dsp:txXfrm>
        <a:off x="90689" y="3321973"/>
        <a:ext cx="9611708" cy="600663"/>
      </dsp:txXfrm>
    </dsp:sp>
    <dsp:sp modelId="{8A0F1B7B-E238-4AA1-BF2B-6B3EEB74F3C0}">
      <dsp:nvSpPr>
        <dsp:cNvPr id="0" name=""/>
        <dsp:cNvSpPr/>
      </dsp:nvSpPr>
      <dsp:spPr>
        <a:xfrm rot="5400000">
          <a:off x="4771263" y="3955069"/>
          <a:ext cx="250560" cy="2474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822322" y="3953490"/>
        <a:ext cx="148441" cy="176340"/>
      </dsp:txXfrm>
    </dsp:sp>
    <dsp:sp modelId="{A69B1DD6-3BCD-4AEF-88C6-C707781C66EF}">
      <dsp:nvSpPr>
        <dsp:cNvPr id="0" name=""/>
        <dsp:cNvSpPr/>
      </dsp:nvSpPr>
      <dsp:spPr>
        <a:xfrm>
          <a:off x="72002" y="4216215"/>
          <a:ext cx="9649082" cy="549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Now the fabric is ready to cut.</a:t>
          </a:r>
        </a:p>
      </dsp:txBody>
      <dsp:txXfrm>
        <a:off x="88105" y="4232318"/>
        <a:ext cx="9616876" cy="5175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F03FF-0523-4353-AEDC-D7DC177CF122}">
      <dsp:nvSpPr>
        <dsp:cNvPr id="0" name=""/>
        <dsp:cNvSpPr/>
      </dsp:nvSpPr>
      <dsp:spPr>
        <a:xfrm rot="10800000">
          <a:off x="2565366" y="1694"/>
          <a:ext cx="9002440" cy="1191340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5348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The neckline can be finished with either facing or binding. </a:t>
          </a:r>
          <a:endParaRPr lang="en-US" sz="2400" kern="1200" dirty="0">
            <a:latin typeface="Century Schoolbook" pitchFamily="18" charset="0"/>
          </a:endParaRPr>
        </a:p>
      </dsp:txBody>
      <dsp:txXfrm rot="10800000">
        <a:off x="2863201" y="1694"/>
        <a:ext cx="8704605" cy="1191340"/>
      </dsp:txXfrm>
    </dsp:sp>
    <dsp:sp modelId="{E6AB71E6-2DA2-4605-ADC7-741088EC6F4C}">
      <dsp:nvSpPr>
        <dsp:cNvPr id="0" name=""/>
        <dsp:cNvSpPr/>
      </dsp:nvSpPr>
      <dsp:spPr>
        <a:xfrm>
          <a:off x="1969696" y="1694"/>
          <a:ext cx="1191340" cy="1191340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F0B076-B75A-44E0-9A9E-3A2B06D9E56D}">
      <dsp:nvSpPr>
        <dsp:cNvPr id="0" name=""/>
        <dsp:cNvSpPr/>
      </dsp:nvSpPr>
      <dsp:spPr>
        <a:xfrm rot="10800000">
          <a:off x="2565366" y="1548658"/>
          <a:ext cx="9002440" cy="1191340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5348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The facing is cut to the exact shape of the garment edge to which it is applied leaving 4cm all around and cut.</a:t>
          </a:r>
        </a:p>
      </dsp:txBody>
      <dsp:txXfrm rot="10800000">
        <a:off x="2863201" y="1548658"/>
        <a:ext cx="8704605" cy="1191340"/>
      </dsp:txXfrm>
    </dsp:sp>
    <dsp:sp modelId="{38733752-554B-424F-9609-A7B1619F0796}">
      <dsp:nvSpPr>
        <dsp:cNvPr id="0" name=""/>
        <dsp:cNvSpPr/>
      </dsp:nvSpPr>
      <dsp:spPr>
        <a:xfrm>
          <a:off x="1969696" y="1548658"/>
          <a:ext cx="1191340" cy="1191340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F043E07-64AA-4552-8119-51681569CC25}">
      <dsp:nvSpPr>
        <dsp:cNvPr id="0" name=""/>
        <dsp:cNvSpPr/>
      </dsp:nvSpPr>
      <dsp:spPr>
        <a:xfrm rot="10800000">
          <a:off x="2565366" y="3095621"/>
          <a:ext cx="9002440" cy="1191340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5348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Place the facing for front and back neck respectively on the neck.</a:t>
          </a:r>
        </a:p>
      </dsp:txBody>
      <dsp:txXfrm rot="10800000">
        <a:off x="2863201" y="3095621"/>
        <a:ext cx="8704605" cy="1191340"/>
      </dsp:txXfrm>
    </dsp:sp>
    <dsp:sp modelId="{6AB557F1-3AD9-4501-9B51-F6279C8A9974}">
      <dsp:nvSpPr>
        <dsp:cNvPr id="0" name=""/>
        <dsp:cNvSpPr/>
      </dsp:nvSpPr>
      <dsp:spPr>
        <a:xfrm>
          <a:off x="1969696" y="3095621"/>
          <a:ext cx="1191340" cy="1191340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4B4AD1-12B1-4267-A161-A1B2039244C4}">
      <dsp:nvSpPr>
        <dsp:cNvPr id="0" name=""/>
        <dsp:cNvSpPr/>
      </dsp:nvSpPr>
      <dsp:spPr>
        <a:xfrm rot="10800000">
          <a:off x="2565366" y="4642585"/>
          <a:ext cx="9002440" cy="1191340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5348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Make sure that the right sides of both the fabric are facing each other. Stitch the facing and frock panel together for front and back necklines. </a:t>
          </a:r>
        </a:p>
      </dsp:txBody>
      <dsp:txXfrm rot="10800000">
        <a:off x="2863201" y="4642585"/>
        <a:ext cx="8704605" cy="1191340"/>
      </dsp:txXfrm>
    </dsp:sp>
    <dsp:sp modelId="{0E3CA591-C863-438A-A530-6A237C1571D8}">
      <dsp:nvSpPr>
        <dsp:cNvPr id="0" name=""/>
        <dsp:cNvSpPr/>
      </dsp:nvSpPr>
      <dsp:spPr>
        <a:xfrm>
          <a:off x="1969696" y="4642585"/>
          <a:ext cx="1191340" cy="1191340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F03FF-0523-4353-AEDC-D7DC177CF122}">
      <dsp:nvSpPr>
        <dsp:cNvPr id="0" name=""/>
        <dsp:cNvSpPr/>
      </dsp:nvSpPr>
      <dsp:spPr>
        <a:xfrm rot="10800000">
          <a:off x="2578125" y="341"/>
          <a:ext cx="9002440" cy="1242373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7852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Century Schoolbook" pitchFamily="18" charset="0"/>
            </a:rPr>
            <a:t>The armhole can be finished either with facing or binding.</a:t>
          </a:r>
          <a:endParaRPr lang="en-US" sz="2400" kern="1200" dirty="0">
            <a:latin typeface="Century Schoolbook" pitchFamily="18" charset="0"/>
          </a:endParaRPr>
        </a:p>
      </dsp:txBody>
      <dsp:txXfrm rot="10800000">
        <a:off x="2888718" y="341"/>
        <a:ext cx="8691847" cy="1242373"/>
      </dsp:txXfrm>
    </dsp:sp>
    <dsp:sp modelId="{E6AB71E6-2DA2-4605-ADC7-741088EC6F4C}">
      <dsp:nvSpPr>
        <dsp:cNvPr id="0" name=""/>
        <dsp:cNvSpPr/>
      </dsp:nvSpPr>
      <dsp:spPr>
        <a:xfrm>
          <a:off x="1956938" y="341"/>
          <a:ext cx="1242373" cy="124237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F0B076-B75A-44E0-9A9E-3A2B06D9E56D}">
      <dsp:nvSpPr>
        <dsp:cNvPr id="0" name=""/>
        <dsp:cNvSpPr/>
      </dsp:nvSpPr>
      <dsp:spPr>
        <a:xfrm rot="10800000">
          <a:off x="2578125" y="1553308"/>
          <a:ext cx="9002440" cy="1242373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7852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Century Schoolbook" pitchFamily="18" charset="0"/>
            </a:rPr>
            <a:t>Place both the bodice (right sides facing) and complete by a side seam</a:t>
          </a:r>
          <a:endParaRPr lang="en-IN" sz="2400" kern="1200" dirty="0">
            <a:latin typeface="Century Schoolbook" pitchFamily="18" charset="0"/>
          </a:endParaRPr>
        </a:p>
      </dsp:txBody>
      <dsp:txXfrm rot="10800000">
        <a:off x="2888718" y="1553308"/>
        <a:ext cx="8691847" cy="1242373"/>
      </dsp:txXfrm>
    </dsp:sp>
    <dsp:sp modelId="{38733752-554B-424F-9609-A7B1619F0796}">
      <dsp:nvSpPr>
        <dsp:cNvPr id="0" name=""/>
        <dsp:cNvSpPr/>
      </dsp:nvSpPr>
      <dsp:spPr>
        <a:xfrm>
          <a:off x="1956938" y="1553308"/>
          <a:ext cx="1242373" cy="1242373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F03FF-0523-4353-AEDC-D7DC177CF122}">
      <dsp:nvSpPr>
        <dsp:cNvPr id="0" name=""/>
        <dsp:cNvSpPr/>
      </dsp:nvSpPr>
      <dsp:spPr>
        <a:xfrm rot="10800000">
          <a:off x="2564900" y="508"/>
          <a:ext cx="9002440" cy="1189473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4525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Century Schoolbook" pitchFamily="18" charset="0"/>
            </a:rPr>
            <a:t>Stitch the two skirt piece together along the sides after forming gathers.</a:t>
          </a:r>
          <a:endParaRPr lang="en-US" sz="2400" kern="1200" dirty="0">
            <a:latin typeface="Century Schoolbook" pitchFamily="18" charset="0"/>
          </a:endParaRPr>
        </a:p>
      </dsp:txBody>
      <dsp:txXfrm rot="10800000">
        <a:off x="2862268" y="508"/>
        <a:ext cx="8705072" cy="1189473"/>
      </dsp:txXfrm>
    </dsp:sp>
    <dsp:sp modelId="{E6AB71E6-2DA2-4605-ADC7-741088EC6F4C}">
      <dsp:nvSpPr>
        <dsp:cNvPr id="0" name=""/>
        <dsp:cNvSpPr/>
      </dsp:nvSpPr>
      <dsp:spPr>
        <a:xfrm>
          <a:off x="1970163" y="508"/>
          <a:ext cx="1189473" cy="118947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F0B076-B75A-44E0-9A9E-3A2B06D9E56D}">
      <dsp:nvSpPr>
        <dsp:cNvPr id="0" name=""/>
        <dsp:cNvSpPr/>
      </dsp:nvSpPr>
      <dsp:spPr>
        <a:xfrm rot="10800000">
          <a:off x="2564900" y="1487350"/>
          <a:ext cx="9002440" cy="1189473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4525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Century Schoolbook" pitchFamily="18" charset="0"/>
            </a:rPr>
            <a:t>Complete skirt by placing together the upper body and lower skirt and stitch them together.</a:t>
          </a:r>
          <a:endParaRPr lang="en-IN" sz="2400" kern="1200" dirty="0">
            <a:latin typeface="Century Schoolbook" pitchFamily="18" charset="0"/>
          </a:endParaRPr>
        </a:p>
      </dsp:txBody>
      <dsp:txXfrm rot="10800000">
        <a:off x="2862268" y="1487350"/>
        <a:ext cx="8705072" cy="1189473"/>
      </dsp:txXfrm>
    </dsp:sp>
    <dsp:sp modelId="{38733752-554B-424F-9609-A7B1619F0796}">
      <dsp:nvSpPr>
        <dsp:cNvPr id="0" name=""/>
        <dsp:cNvSpPr/>
      </dsp:nvSpPr>
      <dsp:spPr>
        <a:xfrm>
          <a:off x="1970163" y="1487350"/>
          <a:ext cx="1189473" cy="1189473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F043E07-64AA-4552-8119-51681569CC25}">
      <dsp:nvSpPr>
        <dsp:cNvPr id="0" name=""/>
        <dsp:cNvSpPr/>
      </dsp:nvSpPr>
      <dsp:spPr>
        <a:xfrm rot="10800000">
          <a:off x="2564900" y="2974192"/>
          <a:ext cx="9002440" cy="1189473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4525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Century Schoolbook" pitchFamily="18" charset="0"/>
            </a:rPr>
            <a:t>Then the frock should be finished.</a:t>
          </a:r>
          <a:endParaRPr lang="en-IN" sz="2400" kern="1200" dirty="0">
            <a:latin typeface="Century Schoolbook" pitchFamily="18" charset="0"/>
          </a:endParaRPr>
        </a:p>
      </dsp:txBody>
      <dsp:txXfrm rot="10800000">
        <a:off x="2862268" y="2974192"/>
        <a:ext cx="8705072" cy="1189473"/>
      </dsp:txXfrm>
    </dsp:sp>
    <dsp:sp modelId="{6AB557F1-3AD9-4501-9B51-F6279C8A9974}">
      <dsp:nvSpPr>
        <dsp:cNvPr id="0" name=""/>
        <dsp:cNvSpPr/>
      </dsp:nvSpPr>
      <dsp:spPr>
        <a:xfrm>
          <a:off x="1970163" y="2974192"/>
          <a:ext cx="1189473" cy="1189473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08-07-2022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itchFamily="18" charset="0"/>
                <a:cs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7/8/2022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itchFamily="18" charset="0"/>
          <a:ea typeface="+mj-ea"/>
          <a:cs typeface="+mj-cs"/>
        </a:defRPr>
      </a:lvl1pPr>
    </p:titleStyle>
    <p:bodyStyle>
      <a:lvl1pPr marL="0">
        <a:defRPr>
          <a:latin typeface="Century Schoolbook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15501" y="713292"/>
            <a:ext cx="9904899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SEWING MACHINE OPERATOR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X</a:t>
            </a:r>
            <a:endParaRPr lang="en-IN" sz="28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lang="en-IN" sz="2800" spc="-45" dirty="0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0301</a:t>
            </a:r>
            <a:r>
              <a:rPr sz="2800" spc="-4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03534432"/>
              </p:ext>
            </p:extLst>
          </p:nvPr>
        </p:nvGraphicFramePr>
        <p:xfrm>
          <a:off x="-1176808" y="1988840"/>
          <a:ext cx="13537504" cy="2796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5820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696" y="548680"/>
            <a:ext cx="5089651" cy="677108"/>
          </a:xfrm>
        </p:spPr>
        <p:txBody>
          <a:bodyPr/>
          <a:lstStyle/>
          <a:p>
            <a:pPr algn="ctr"/>
            <a:r>
              <a:rPr lang="en-IN" dirty="0"/>
              <a:t>Skirt finishing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76531062"/>
              </p:ext>
            </p:extLst>
          </p:nvPr>
        </p:nvGraphicFramePr>
        <p:xfrm>
          <a:off x="-1104800" y="1916832"/>
          <a:ext cx="13537504" cy="4164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929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assembling sequence of the garment.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Shivangi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Century Schoolbook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Pandya</a:t>
            </a:r>
            <a:r>
              <a:rPr lang="en-IN" sz="2400" dirty="0">
                <a:latin typeface="Century Schoolbook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611183"/>
            <a:ext cx="9865096" cy="150361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2</a:t>
            </a: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STITCHING OF GARMENTS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3</a:t>
            </a:r>
            <a:r>
              <a:rPr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Assembling Parts Of Garment</a:t>
            </a:r>
            <a:endParaRPr lang="en-GB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74669" y="1671626"/>
            <a:ext cx="253573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123185"/>
              </p:ext>
            </p:extLst>
          </p:nvPr>
        </p:nvGraphicFramePr>
        <p:xfrm>
          <a:off x="1221076" y="2780928"/>
          <a:ext cx="9073007" cy="20421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lang="en-IN" sz="2000" b="1" spc="-1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1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Fabric marking and cutting of baby frock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820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3350" dirty="0">
              <a:solidFill>
                <a:prstClr val="black"/>
              </a:solidFill>
              <a:latin typeface="Century Schoolbook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Gain knowledge about assembling sequence of the garment.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152400"/>
            <a:ext cx="11963610" cy="1354217"/>
          </a:xfrm>
        </p:spPr>
        <p:txBody>
          <a:bodyPr/>
          <a:lstStyle/>
          <a:p>
            <a:pPr algn="ctr"/>
            <a:r>
              <a:rPr lang="en-IN" dirty="0"/>
              <a:t>KEY POINTS FOR BETTER CONSTRUCTION AND STITCHING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237399"/>
              </p:ext>
            </p:extLst>
          </p:nvPr>
        </p:nvGraphicFramePr>
        <p:xfrm>
          <a:off x="551384" y="1700808"/>
          <a:ext cx="1022513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9535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10972800" cy="677108"/>
          </a:xfrm>
        </p:spPr>
        <p:txBody>
          <a:bodyPr/>
          <a:lstStyle/>
          <a:p>
            <a:pPr algn="ctr"/>
            <a:r>
              <a:rPr lang="en-GB" dirty="0"/>
              <a:t>FABRIC MARKING OF BABY FROCK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23586751"/>
              </p:ext>
            </p:extLst>
          </p:nvPr>
        </p:nvGraphicFramePr>
        <p:xfrm>
          <a:off x="762000" y="1524000"/>
          <a:ext cx="9793088" cy="4770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7004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6756648" cy="740893"/>
          </a:xfrm>
        </p:spPr>
        <p:txBody>
          <a:bodyPr/>
          <a:lstStyle/>
          <a:p>
            <a:pPr algn="ctr"/>
            <a:r>
              <a:rPr lang="en-IN" dirty="0"/>
              <a:t>FABRIC CUTTING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 descr="E:\Pinki mam\SMO-10th New Imeges\fig 2.6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893293"/>
            <a:ext cx="4876800" cy="286137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30925" y="3983266"/>
            <a:ext cx="10130211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  <a:ea typeface="Times New Roman" panose="02020603050405020304" pitchFamily="18" charset="0"/>
              </a:rPr>
              <a:t>Fabric cutting scissors can be used to cut out the pattern pieces.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en-IN" sz="2800" dirty="0">
              <a:solidFill>
                <a:schemeClr val="bg1"/>
              </a:solidFill>
              <a:latin typeface="Century Schoolbook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  <a:ea typeface="Times New Roman" panose="02020603050405020304" pitchFamily="18" charset="0"/>
              </a:rPr>
              <a:t>One should keep in mind the alignment to avoid mistakes later on during sewing. </a:t>
            </a:r>
          </a:p>
        </p:txBody>
      </p:sp>
    </p:spTree>
    <p:extLst>
      <p:ext uri="{BB962C8B-B14F-4D97-AF65-F5344CB8AC3E}">
        <p14:creationId xmlns:p14="http://schemas.microsoft.com/office/powerpoint/2010/main" val="4052514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412776"/>
            <a:ext cx="7056784" cy="2031325"/>
          </a:xfrm>
        </p:spPr>
        <p:txBody>
          <a:bodyPr/>
          <a:lstStyle/>
          <a:p>
            <a:pPr algn="ctr"/>
            <a:r>
              <a:rPr lang="en-IN" dirty="0"/>
              <a:t>GARMENT CONSTRUCTION FOR BABY FROCK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99" y="4717498"/>
            <a:ext cx="9904095" cy="1723549"/>
          </a:xfrm>
        </p:spPr>
        <p:txBody>
          <a:bodyPr/>
          <a:lstStyle/>
          <a:p>
            <a:pPr algn="just"/>
            <a:r>
              <a:rPr lang="en-IN" dirty="0"/>
              <a:t>Cut both the frock panels along the outer line meant for cutting.</a:t>
            </a:r>
          </a:p>
          <a:p>
            <a:pPr algn="just"/>
            <a:r>
              <a:rPr lang="en-IN" dirty="0"/>
              <a:t> </a:t>
            </a:r>
          </a:p>
          <a:p>
            <a:pPr lvl="0" algn="just"/>
            <a:r>
              <a:rPr lang="en-IN" dirty="0"/>
              <a:t>Attach placket at the back side of the frock.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526368"/>
            <a:ext cx="3717032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18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377" y="237292"/>
            <a:ext cx="9174223" cy="677108"/>
          </a:xfrm>
        </p:spPr>
        <p:txBody>
          <a:bodyPr/>
          <a:lstStyle/>
          <a:p>
            <a:pPr algn="ctr"/>
            <a:r>
              <a:rPr lang="en-IN" dirty="0"/>
              <a:t>Neckline finish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73324451"/>
              </p:ext>
            </p:extLst>
          </p:nvPr>
        </p:nvGraphicFramePr>
        <p:xfrm>
          <a:off x="-1176808" y="1022380"/>
          <a:ext cx="13537504" cy="5835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435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2356</TotalTime>
  <Words>526</Words>
  <Application>Microsoft Office PowerPoint</Application>
  <PresentationFormat>Widescreen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SEWING MACHINE OPERATOR</vt:lpstr>
      <vt:lpstr>PowerPoint Presentation</vt:lpstr>
      <vt:lpstr>Content</vt:lpstr>
      <vt:lpstr>Session Objectives</vt:lpstr>
      <vt:lpstr>KEY POINTS FOR BETTER CONSTRUCTION AND STITCHING</vt:lpstr>
      <vt:lpstr>FABRIC MARKING OF BABY FROCK</vt:lpstr>
      <vt:lpstr>FABRIC CUTTING</vt:lpstr>
      <vt:lpstr>GARMENT CONSTRUCTION FOR BABY FROCK </vt:lpstr>
      <vt:lpstr>Neckline finish</vt:lpstr>
      <vt:lpstr>PowerPoint Presentation</vt:lpstr>
      <vt:lpstr>Skirt finishing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182</cp:revision>
  <dcterms:created xsi:type="dcterms:W3CDTF">2020-07-27T09:02:30Z</dcterms:created>
  <dcterms:modified xsi:type="dcterms:W3CDTF">2022-07-08T09:49:16Z</dcterms:modified>
</cp:coreProperties>
</file>