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</p:sldMasterIdLst>
  <p:notesMasterIdLst>
    <p:notesMasterId r:id="rId29"/>
  </p:notesMasterIdLst>
  <p:sldIdLst>
    <p:sldId id="307" r:id="rId3"/>
    <p:sldId id="281" r:id="rId4"/>
    <p:sldId id="282" r:id="rId5"/>
    <p:sldId id="283" r:id="rId6"/>
    <p:sldId id="308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06" r:id="rId27"/>
    <p:sldId id="279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F5D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9"/>
  </p:normalViewPr>
  <p:slideViewPr>
    <p:cSldViewPr>
      <p:cViewPr varScale="1">
        <p:scale>
          <a:sx n="72" d="100"/>
          <a:sy n="72" d="100"/>
        </p:scale>
        <p:origin x="63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D9A5C0-46F5-43F5-8FBD-EF43A849C37F}" type="doc">
      <dgm:prSet loTypeId="urn:microsoft.com/office/officeart/2005/8/layout/vList3#1" loCatId="list" qsTypeId="urn:microsoft.com/office/officeart/2005/8/quickstyle/simple4" qsCatId="simple" csTypeId="urn:microsoft.com/office/officeart/2005/8/colors/colorful4" csCatId="colorful" phldr="1"/>
      <dgm:spPr/>
    </dgm:pt>
    <dgm:pt modelId="{7DC0F506-9AA3-42C1-98BF-E504631AD67E}">
      <dgm:prSet phldrT="[Text]" custT="1"/>
      <dgm:spPr/>
      <dgm:t>
        <a:bodyPr/>
        <a:lstStyle/>
        <a:p>
          <a:pPr algn="just"/>
          <a:r>
            <a:rPr lang="en-US" sz="2600" dirty="0">
              <a:latin typeface="Century Schoolbook" panose="02040604050505020304" pitchFamily="18" charset="0"/>
            </a:rPr>
            <a:t>Pre-historic or cave men stringed the leaves in row and wore them as garments to cover themselves which became the first form of adornment.</a:t>
          </a:r>
        </a:p>
      </dgm:t>
    </dgm:pt>
    <dgm:pt modelId="{681D8B3F-0059-40F8-A20A-DE3F96B9BAFA}" type="parTrans" cxnId="{A1E8A123-5ED0-4C6A-B95A-31A76F59BB41}">
      <dgm:prSet/>
      <dgm:spPr/>
      <dgm:t>
        <a:bodyPr/>
        <a:lstStyle/>
        <a:p>
          <a:endParaRPr lang="en-US"/>
        </a:p>
      </dgm:t>
    </dgm:pt>
    <dgm:pt modelId="{282C11B7-AA30-4B71-A23D-C43A91E4348C}" type="sibTrans" cxnId="{A1E8A123-5ED0-4C6A-B95A-31A76F59BB41}">
      <dgm:prSet/>
      <dgm:spPr/>
      <dgm:t>
        <a:bodyPr/>
        <a:lstStyle/>
        <a:p>
          <a:endParaRPr lang="en-US"/>
        </a:p>
      </dgm:t>
    </dgm:pt>
    <dgm:pt modelId="{F34AC079-7150-49F4-9151-B5FE40DE5126}">
      <dgm:prSet phldrT="[Text]" custT="1"/>
      <dgm:spPr/>
      <dgm:t>
        <a:bodyPr/>
        <a:lstStyle/>
        <a:p>
          <a:pPr algn="just"/>
          <a:r>
            <a:rPr lang="en-US" sz="2600" dirty="0">
              <a:latin typeface="Century Schoolbook" panose="02040604050505020304" pitchFamily="18" charset="0"/>
            </a:rPr>
            <a:t>Later fabrics such as cotton, wool, jute etc., were joined together by hand using needles made of bones and threads drawn from plant fibers.</a:t>
          </a:r>
          <a:endParaRPr lang="en-US" sz="2600" b="0" dirty="0">
            <a:latin typeface="Century Schoolbook" panose="02040604050505020304" pitchFamily="18" charset="0"/>
          </a:endParaRPr>
        </a:p>
      </dgm:t>
    </dgm:pt>
    <dgm:pt modelId="{1E11AC34-9C26-4DB9-B962-14B3CBB3F7E5}" type="parTrans" cxnId="{2949FC54-5B03-4B42-A6EF-AB1D4E805FC2}">
      <dgm:prSet/>
      <dgm:spPr/>
      <dgm:t>
        <a:bodyPr/>
        <a:lstStyle/>
        <a:p>
          <a:endParaRPr lang="en-US"/>
        </a:p>
      </dgm:t>
    </dgm:pt>
    <dgm:pt modelId="{0C4226B8-D7F3-4F1D-A582-311F96FE98B9}" type="sibTrans" cxnId="{2949FC54-5B03-4B42-A6EF-AB1D4E805FC2}">
      <dgm:prSet/>
      <dgm:spPr/>
      <dgm:t>
        <a:bodyPr/>
        <a:lstStyle/>
        <a:p>
          <a:endParaRPr lang="en-US"/>
        </a:p>
      </dgm:t>
    </dgm:pt>
    <dgm:pt modelId="{F0573ED6-807F-44BD-A7C3-558D2F505DB8}" type="pres">
      <dgm:prSet presAssocID="{E6D9A5C0-46F5-43F5-8FBD-EF43A849C37F}" presName="linearFlow" presStyleCnt="0">
        <dgm:presLayoutVars>
          <dgm:dir/>
          <dgm:resizeHandles val="exact"/>
        </dgm:presLayoutVars>
      </dgm:prSet>
      <dgm:spPr/>
    </dgm:pt>
    <dgm:pt modelId="{D19B447C-BC6F-48BE-A2EF-B30A09D924C7}" type="pres">
      <dgm:prSet presAssocID="{7DC0F506-9AA3-42C1-98BF-E504631AD67E}" presName="composite" presStyleCnt="0"/>
      <dgm:spPr/>
    </dgm:pt>
    <dgm:pt modelId="{48B73125-66D8-4542-A467-3FA09C0456D1}" type="pres">
      <dgm:prSet presAssocID="{7DC0F506-9AA3-42C1-98BF-E504631AD67E}" presName="imgShp" presStyleLbl="fgImgPlace1" presStyleIdx="0" presStyleCnt="2"/>
      <dgm:spPr>
        <a:noFill/>
        <a:ln>
          <a:noFill/>
        </a:ln>
      </dgm:spPr>
    </dgm:pt>
    <dgm:pt modelId="{DAA6EBCD-F816-44F4-8145-F40968A3F448}" type="pres">
      <dgm:prSet presAssocID="{7DC0F506-9AA3-42C1-98BF-E504631AD67E}" presName="txShp" presStyleLbl="node1" presStyleIdx="0" presStyleCnt="2" custScaleX="115371" custLinFactNeighborX="-133" custLinFactNeighborY="-8156">
        <dgm:presLayoutVars>
          <dgm:bulletEnabled val="1"/>
        </dgm:presLayoutVars>
      </dgm:prSet>
      <dgm:spPr/>
    </dgm:pt>
    <dgm:pt modelId="{04E03511-73F5-47F0-9FE2-A2DCC9843CEB}" type="pres">
      <dgm:prSet presAssocID="{282C11B7-AA30-4B71-A23D-C43A91E4348C}" presName="spacing" presStyleCnt="0"/>
      <dgm:spPr/>
    </dgm:pt>
    <dgm:pt modelId="{85E8C203-496B-4322-ACC5-43ABFFE9CBD9}" type="pres">
      <dgm:prSet presAssocID="{F34AC079-7150-49F4-9151-B5FE40DE5126}" presName="composite" presStyleCnt="0"/>
      <dgm:spPr/>
    </dgm:pt>
    <dgm:pt modelId="{6264A5EB-1212-4E24-98F8-27951B4CE00E}" type="pres">
      <dgm:prSet presAssocID="{F34AC079-7150-49F4-9151-B5FE40DE5126}" presName="imgShp" presStyleLbl="fgImgPlace1" presStyleIdx="1" presStyleCnt="2"/>
      <dgm:spPr>
        <a:noFill/>
        <a:ln>
          <a:noFill/>
        </a:ln>
      </dgm:spPr>
    </dgm:pt>
    <dgm:pt modelId="{FE801142-749B-44B8-909E-87AB1BECA901}" type="pres">
      <dgm:prSet presAssocID="{F34AC079-7150-49F4-9151-B5FE40DE5126}" presName="txShp" presStyleLbl="node1" presStyleIdx="1" presStyleCnt="2" custScaleX="115371">
        <dgm:presLayoutVars>
          <dgm:bulletEnabled val="1"/>
        </dgm:presLayoutVars>
      </dgm:prSet>
      <dgm:spPr/>
    </dgm:pt>
  </dgm:ptLst>
  <dgm:cxnLst>
    <dgm:cxn modelId="{A1E8A123-5ED0-4C6A-B95A-31A76F59BB41}" srcId="{E6D9A5C0-46F5-43F5-8FBD-EF43A849C37F}" destId="{7DC0F506-9AA3-42C1-98BF-E504631AD67E}" srcOrd="0" destOrd="0" parTransId="{681D8B3F-0059-40F8-A20A-DE3F96B9BAFA}" sibTransId="{282C11B7-AA30-4B71-A23D-C43A91E4348C}"/>
    <dgm:cxn modelId="{2949FC54-5B03-4B42-A6EF-AB1D4E805FC2}" srcId="{E6D9A5C0-46F5-43F5-8FBD-EF43A849C37F}" destId="{F34AC079-7150-49F4-9151-B5FE40DE5126}" srcOrd="1" destOrd="0" parTransId="{1E11AC34-9C26-4DB9-B962-14B3CBB3F7E5}" sibTransId="{0C4226B8-D7F3-4F1D-A582-311F96FE98B9}"/>
    <dgm:cxn modelId="{6A3D3458-5D5F-41F0-8210-C8B5525D864A}" type="presOf" srcId="{E6D9A5C0-46F5-43F5-8FBD-EF43A849C37F}" destId="{F0573ED6-807F-44BD-A7C3-558D2F505DB8}" srcOrd="0" destOrd="0" presId="urn:microsoft.com/office/officeart/2005/8/layout/vList3#1"/>
    <dgm:cxn modelId="{C9088D9D-D2BF-46BB-B9D9-0478581089AB}" type="presOf" srcId="{F34AC079-7150-49F4-9151-B5FE40DE5126}" destId="{FE801142-749B-44B8-909E-87AB1BECA901}" srcOrd="0" destOrd="0" presId="urn:microsoft.com/office/officeart/2005/8/layout/vList3#1"/>
    <dgm:cxn modelId="{04FED3CB-EE8B-42BF-A061-20C6E52A4D64}" type="presOf" srcId="{7DC0F506-9AA3-42C1-98BF-E504631AD67E}" destId="{DAA6EBCD-F816-44F4-8145-F40968A3F448}" srcOrd="0" destOrd="0" presId="urn:microsoft.com/office/officeart/2005/8/layout/vList3#1"/>
    <dgm:cxn modelId="{DD4A65B7-AD1F-4EDE-B4AE-72B2CF5F2B9F}" type="presParOf" srcId="{F0573ED6-807F-44BD-A7C3-558D2F505DB8}" destId="{D19B447C-BC6F-48BE-A2EF-B30A09D924C7}" srcOrd="0" destOrd="0" presId="urn:microsoft.com/office/officeart/2005/8/layout/vList3#1"/>
    <dgm:cxn modelId="{61811976-4840-4C84-AAAD-2B5A4C821B9B}" type="presParOf" srcId="{D19B447C-BC6F-48BE-A2EF-B30A09D924C7}" destId="{48B73125-66D8-4542-A467-3FA09C0456D1}" srcOrd="0" destOrd="0" presId="urn:microsoft.com/office/officeart/2005/8/layout/vList3#1"/>
    <dgm:cxn modelId="{AE585ED1-2EC7-4657-9A31-5E3931C4C7D4}" type="presParOf" srcId="{D19B447C-BC6F-48BE-A2EF-B30A09D924C7}" destId="{DAA6EBCD-F816-44F4-8145-F40968A3F448}" srcOrd="1" destOrd="0" presId="urn:microsoft.com/office/officeart/2005/8/layout/vList3#1"/>
    <dgm:cxn modelId="{5F9EF680-52F3-49B4-A235-B9E1C4294BFD}" type="presParOf" srcId="{F0573ED6-807F-44BD-A7C3-558D2F505DB8}" destId="{04E03511-73F5-47F0-9FE2-A2DCC9843CEB}" srcOrd="1" destOrd="0" presId="urn:microsoft.com/office/officeart/2005/8/layout/vList3#1"/>
    <dgm:cxn modelId="{27B3C82E-26E5-421A-B8EA-CB629746D701}" type="presParOf" srcId="{F0573ED6-807F-44BD-A7C3-558D2F505DB8}" destId="{85E8C203-496B-4322-ACC5-43ABFFE9CBD9}" srcOrd="2" destOrd="0" presId="urn:microsoft.com/office/officeart/2005/8/layout/vList3#1"/>
    <dgm:cxn modelId="{DD757F6B-982B-4253-A4F1-E6060959931E}" type="presParOf" srcId="{85E8C203-496B-4322-ACC5-43ABFFE9CBD9}" destId="{6264A5EB-1212-4E24-98F8-27951B4CE00E}" srcOrd="0" destOrd="0" presId="urn:microsoft.com/office/officeart/2005/8/layout/vList3#1"/>
    <dgm:cxn modelId="{08C66ED6-19D2-45AD-8A93-4CE8A9B25DDD}" type="presParOf" srcId="{85E8C203-496B-4322-ACC5-43ABFFE9CBD9}" destId="{FE801142-749B-44B8-909E-87AB1BECA901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7C68238-7473-4332-9DA3-27455369E2A6}" type="doc">
      <dgm:prSet loTypeId="urn:microsoft.com/office/officeart/2005/8/layout/vList3#3" loCatId="list" qsTypeId="urn:microsoft.com/office/officeart/2005/8/quickstyle/simple4" qsCatId="simple" csTypeId="urn:microsoft.com/office/officeart/2005/8/colors/colorful4" csCatId="colorful" phldr="1"/>
      <dgm:spPr/>
    </dgm:pt>
    <dgm:pt modelId="{2A6A5698-A40C-4E8E-BC45-00E816CD643B}">
      <dgm:prSet phldrT="[Text]"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They are computer operated and do not require any manual effort for their operations.</a:t>
          </a:r>
        </a:p>
      </dgm:t>
    </dgm:pt>
    <dgm:pt modelId="{F3EE8AAC-C136-44D7-9B37-6124D0936918}" type="parTrans" cxnId="{5F5D16DE-0A53-460C-8241-C833DFC26C6C}">
      <dgm:prSet/>
      <dgm:spPr/>
      <dgm:t>
        <a:bodyPr/>
        <a:lstStyle/>
        <a:p>
          <a:endParaRPr lang="en-US"/>
        </a:p>
      </dgm:t>
    </dgm:pt>
    <dgm:pt modelId="{EE3919EC-FD8F-495B-A45C-98FCE47E65CB}" type="sibTrans" cxnId="{5F5D16DE-0A53-460C-8241-C833DFC26C6C}">
      <dgm:prSet/>
      <dgm:spPr/>
      <dgm:t>
        <a:bodyPr/>
        <a:lstStyle/>
        <a:p>
          <a:endParaRPr lang="en-US"/>
        </a:p>
      </dgm:t>
    </dgm:pt>
    <dgm:pt modelId="{924D258C-50FB-4A04-95E9-6858DD25231B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These sewing machines are very fast and specific to use.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3C7A1AD5-A966-4C3C-9898-3272EA0BFB3E}" type="parTrans" cxnId="{203850DE-A6E3-4538-AB6F-3F182333D61A}">
      <dgm:prSet/>
      <dgm:spPr/>
      <dgm:t>
        <a:bodyPr/>
        <a:lstStyle/>
        <a:p>
          <a:endParaRPr lang="en-US"/>
        </a:p>
      </dgm:t>
    </dgm:pt>
    <dgm:pt modelId="{A65D2B7D-3B7E-47B8-BDDE-58E4708B69BA}" type="sibTrans" cxnId="{203850DE-A6E3-4538-AB6F-3F182333D61A}">
      <dgm:prSet/>
      <dgm:spPr/>
      <dgm:t>
        <a:bodyPr/>
        <a:lstStyle/>
        <a:p>
          <a:endParaRPr lang="en-US"/>
        </a:p>
      </dgm:t>
    </dgm:pt>
    <dgm:pt modelId="{FD962428-61B2-4124-A7C6-7F21E3312BB1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A computerized sewing machine works with the help of various software.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CB216351-99E2-40AC-8B41-87C888E6B6D8}" type="parTrans" cxnId="{DEBCB88E-6C9A-4F1F-A00A-0F5E4037A943}">
      <dgm:prSet/>
      <dgm:spPr/>
      <dgm:t>
        <a:bodyPr/>
        <a:lstStyle/>
        <a:p>
          <a:endParaRPr lang="en-US"/>
        </a:p>
      </dgm:t>
    </dgm:pt>
    <dgm:pt modelId="{3002F892-7434-4BC3-854C-7962FE93338F}" type="sibTrans" cxnId="{DEBCB88E-6C9A-4F1F-A00A-0F5E4037A943}">
      <dgm:prSet/>
      <dgm:spPr/>
      <dgm:t>
        <a:bodyPr/>
        <a:lstStyle/>
        <a:p>
          <a:endParaRPr lang="en-US"/>
        </a:p>
      </dgm:t>
    </dgm:pt>
    <dgm:pt modelId="{9BDFA617-DC22-4A80-BD77-A028266C0782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Computerized sewing machines allow the tailor to adjust the functions according to the sewing needs. 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D52AD300-4256-4695-97FF-D4C20BB92E5F}" type="parTrans" cxnId="{B7B4C267-770D-47E0-A144-6C754338812C}">
      <dgm:prSet/>
      <dgm:spPr/>
      <dgm:t>
        <a:bodyPr/>
        <a:lstStyle/>
        <a:p>
          <a:endParaRPr lang="en-US"/>
        </a:p>
      </dgm:t>
    </dgm:pt>
    <dgm:pt modelId="{2D7FCD4F-AE93-4A3D-B442-CFB1ED0D0572}" type="sibTrans" cxnId="{B7B4C267-770D-47E0-A144-6C754338812C}">
      <dgm:prSet/>
      <dgm:spPr/>
      <dgm:t>
        <a:bodyPr/>
        <a:lstStyle/>
        <a:p>
          <a:endParaRPr lang="en-US"/>
        </a:p>
      </dgm:t>
    </dgm:pt>
    <dgm:pt modelId="{4FA4C345-60BF-46F5-B838-88EF09FA4411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These advanced computerized machines have an LED/LCD display or touch screen that helps to feed &amp; change instructions.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F0E8E61F-13D1-4AFB-A5D9-CBAC011A58B9}" type="parTrans" cxnId="{10C4127A-BE10-4B64-BF1C-39F47F3C0E1B}">
      <dgm:prSet/>
      <dgm:spPr/>
      <dgm:t>
        <a:bodyPr/>
        <a:lstStyle/>
        <a:p>
          <a:endParaRPr lang="en-US"/>
        </a:p>
      </dgm:t>
    </dgm:pt>
    <dgm:pt modelId="{58B270D8-D1C1-47DE-9BB9-6208DA43BCD1}" type="sibTrans" cxnId="{10C4127A-BE10-4B64-BF1C-39F47F3C0E1B}">
      <dgm:prSet/>
      <dgm:spPr/>
      <dgm:t>
        <a:bodyPr/>
        <a:lstStyle/>
        <a:p>
          <a:endParaRPr lang="en-US"/>
        </a:p>
      </dgm:t>
    </dgm:pt>
    <dgm:pt modelId="{E6ED1042-E9C6-4D7A-BACC-31F1C9B773D4}" type="pres">
      <dgm:prSet presAssocID="{07C68238-7473-4332-9DA3-27455369E2A6}" presName="linearFlow" presStyleCnt="0">
        <dgm:presLayoutVars>
          <dgm:dir/>
          <dgm:resizeHandles val="exact"/>
        </dgm:presLayoutVars>
      </dgm:prSet>
      <dgm:spPr/>
    </dgm:pt>
    <dgm:pt modelId="{4FADB37F-695F-4C40-88DD-F285F56B3EDF}" type="pres">
      <dgm:prSet presAssocID="{2A6A5698-A40C-4E8E-BC45-00E816CD643B}" presName="composite" presStyleCnt="0"/>
      <dgm:spPr/>
    </dgm:pt>
    <dgm:pt modelId="{A78D3BDA-AE76-44C7-A0E4-B5948FB0FA33}" type="pres">
      <dgm:prSet presAssocID="{2A6A5698-A40C-4E8E-BC45-00E816CD643B}" presName="imgShp" presStyleLbl="fgImgPlace1" presStyleIdx="0" presStyleCnt="5" custLinFactNeighborX="12746"/>
      <dgm:spPr>
        <a:noFill/>
        <a:ln>
          <a:noFill/>
        </a:ln>
      </dgm:spPr>
    </dgm:pt>
    <dgm:pt modelId="{AD57D38B-16BF-489E-BC53-536279DE23A9}" type="pres">
      <dgm:prSet presAssocID="{2A6A5698-A40C-4E8E-BC45-00E816CD643B}" presName="txShp" presStyleLbl="node1" presStyleIdx="0" presStyleCnt="5" custScaleX="109296">
        <dgm:presLayoutVars>
          <dgm:bulletEnabled val="1"/>
        </dgm:presLayoutVars>
      </dgm:prSet>
      <dgm:spPr/>
    </dgm:pt>
    <dgm:pt modelId="{C9A4079F-7F6C-4F4D-926A-7B74A758D1CF}" type="pres">
      <dgm:prSet presAssocID="{EE3919EC-FD8F-495B-A45C-98FCE47E65CB}" presName="spacing" presStyleCnt="0"/>
      <dgm:spPr/>
    </dgm:pt>
    <dgm:pt modelId="{8D7EB569-CE80-46B4-AE12-26409FD3B965}" type="pres">
      <dgm:prSet presAssocID="{924D258C-50FB-4A04-95E9-6858DD25231B}" presName="composite" presStyleCnt="0"/>
      <dgm:spPr/>
    </dgm:pt>
    <dgm:pt modelId="{0058B6E6-1BD1-4A1E-A666-511699486E51}" type="pres">
      <dgm:prSet presAssocID="{924D258C-50FB-4A04-95E9-6858DD25231B}" presName="imgShp" presStyleLbl="fgImgPlace1" presStyleIdx="1" presStyleCnt="5" custLinFactNeighborX="12746"/>
      <dgm:spPr>
        <a:noFill/>
        <a:ln>
          <a:noFill/>
        </a:ln>
      </dgm:spPr>
    </dgm:pt>
    <dgm:pt modelId="{9E592A8D-2164-484F-90E4-EF7518533733}" type="pres">
      <dgm:prSet presAssocID="{924D258C-50FB-4A04-95E9-6858DD25231B}" presName="txShp" presStyleLbl="node1" presStyleIdx="1" presStyleCnt="5" custScaleX="109296">
        <dgm:presLayoutVars>
          <dgm:bulletEnabled val="1"/>
        </dgm:presLayoutVars>
      </dgm:prSet>
      <dgm:spPr/>
    </dgm:pt>
    <dgm:pt modelId="{226F287D-EAAE-477D-BDD6-3393FE6E106C}" type="pres">
      <dgm:prSet presAssocID="{A65D2B7D-3B7E-47B8-BDDE-58E4708B69BA}" presName="spacing" presStyleCnt="0"/>
      <dgm:spPr/>
    </dgm:pt>
    <dgm:pt modelId="{885B44C2-39E2-4C2C-9CDF-008D52234504}" type="pres">
      <dgm:prSet presAssocID="{FD962428-61B2-4124-A7C6-7F21E3312BB1}" presName="composite" presStyleCnt="0"/>
      <dgm:spPr/>
    </dgm:pt>
    <dgm:pt modelId="{18B382CD-3092-481F-A479-BA95CD6A0C33}" type="pres">
      <dgm:prSet presAssocID="{FD962428-61B2-4124-A7C6-7F21E3312BB1}" presName="imgShp" presStyleLbl="fgImgPlace1" presStyleIdx="2" presStyleCnt="5" custLinFactNeighborX="12746"/>
      <dgm:spPr>
        <a:noFill/>
        <a:ln>
          <a:noFill/>
        </a:ln>
      </dgm:spPr>
    </dgm:pt>
    <dgm:pt modelId="{5AF279DF-8C93-4656-BC72-0364A43C9F4B}" type="pres">
      <dgm:prSet presAssocID="{FD962428-61B2-4124-A7C6-7F21E3312BB1}" presName="txShp" presStyleLbl="node1" presStyleIdx="2" presStyleCnt="5" custScaleX="109296">
        <dgm:presLayoutVars>
          <dgm:bulletEnabled val="1"/>
        </dgm:presLayoutVars>
      </dgm:prSet>
      <dgm:spPr/>
    </dgm:pt>
    <dgm:pt modelId="{EE1E0B3F-0102-4E58-95CA-6D4042E48173}" type="pres">
      <dgm:prSet presAssocID="{3002F892-7434-4BC3-854C-7962FE93338F}" presName="spacing" presStyleCnt="0"/>
      <dgm:spPr/>
    </dgm:pt>
    <dgm:pt modelId="{909FC854-6DE0-4B32-BED8-50BCB59D0142}" type="pres">
      <dgm:prSet presAssocID="{9BDFA617-DC22-4A80-BD77-A028266C0782}" presName="composite" presStyleCnt="0"/>
      <dgm:spPr/>
    </dgm:pt>
    <dgm:pt modelId="{BCAE7B50-E4A2-4592-BA20-D1B8DEBDC3E5}" type="pres">
      <dgm:prSet presAssocID="{9BDFA617-DC22-4A80-BD77-A028266C0782}" presName="imgShp" presStyleLbl="fgImgPlace1" presStyleIdx="3" presStyleCnt="5" custLinFactNeighborX="12746"/>
      <dgm:spPr>
        <a:noFill/>
        <a:ln>
          <a:noFill/>
        </a:ln>
      </dgm:spPr>
    </dgm:pt>
    <dgm:pt modelId="{C3ED548C-A34F-42E1-86E8-175AD7B21492}" type="pres">
      <dgm:prSet presAssocID="{9BDFA617-DC22-4A80-BD77-A028266C0782}" presName="txShp" presStyleLbl="node1" presStyleIdx="3" presStyleCnt="5" custScaleX="109296">
        <dgm:presLayoutVars>
          <dgm:bulletEnabled val="1"/>
        </dgm:presLayoutVars>
      </dgm:prSet>
      <dgm:spPr/>
    </dgm:pt>
    <dgm:pt modelId="{0D9FA5A0-CB24-403F-9EE2-97D905B58D91}" type="pres">
      <dgm:prSet presAssocID="{2D7FCD4F-AE93-4A3D-B442-CFB1ED0D0572}" presName="spacing" presStyleCnt="0"/>
      <dgm:spPr/>
    </dgm:pt>
    <dgm:pt modelId="{6BD92EFA-C67A-4AB4-BD4A-19ED0EE4A786}" type="pres">
      <dgm:prSet presAssocID="{4FA4C345-60BF-46F5-B838-88EF09FA4411}" presName="composite" presStyleCnt="0"/>
      <dgm:spPr/>
    </dgm:pt>
    <dgm:pt modelId="{9983A9F0-9456-4825-B417-C6EFF1C41236}" type="pres">
      <dgm:prSet presAssocID="{4FA4C345-60BF-46F5-B838-88EF09FA4411}" presName="imgShp" presStyleLbl="fgImgPlace1" presStyleIdx="4" presStyleCnt="5" custLinFactNeighborX="12746"/>
      <dgm:spPr>
        <a:noFill/>
        <a:ln>
          <a:noFill/>
        </a:ln>
      </dgm:spPr>
    </dgm:pt>
    <dgm:pt modelId="{EF82FB6E-3D10-4BB3-9323-72949A2C2CDA}" type="pres">
      <dgm:prSet presAssocID="{4FA4C345-60BF-46F5-B838-88EF09FA4411}" presName="txShp" presStyleLbl="node1" presStyleIdx="4" presStyleCnt="5" custScaleX="109296" custScaleY="118384">
        <dgm:presLayoutVars>
          <dgm:bulletEnabled val="1"/>
        </dgm:presLayoutVars>
      </dgm:prSet>
      <dgm:spPr/>
    </dgm:pt>
  </dgm:ptLst>
  <dgm:cxnLst>
    <dgm:cxn modelId="{42C78606-A5A5-4647-830F-16FC9AEFFA35}" type="presOf" srcId="{2A6A5698-A40C-4E8E-BC45-00E816CD643B}" destId="{AD57D38B-16BF-489E-BC53-536279DE23A9}" srcOrd="0" destOrd="0" presId="urn:microsoft.com/office/officeart/2005/8/layout/vList3#3"/>
    <dgm:cxn modelId="{288EDE2B-22D3-4AAB-9D02-80D63C965C4E}" type="presOf" srcId="{9BDFA617-DC22-4A80-BD77-A028266C0782}" destId="{C3ED548C-A34F-42E1-86E8-175AD7B21492}" srcOrd="0" destOrd="0" presId="urn:microsoft.com/office/officeart/2005/8/layout/vList3#3"/>
    <dgm:cxn modelId="{8CD7BD65-5340-4BAC-BD00-C3E4DA897776}" type="presOf" srcId="{4FA4C345-60BF-46F5-B838-88EF09FA4411}" destId="{EF82FB6E-3D10-4BB3-9323-72949A2C2CDA}" srcOrd="0" destOrd="0" presId="urn:microsoft.com/office/officeart/2005/8/layout/vList3#3"/>
    <dgm:cxn modelId="{B7B4C267-770D-47E0-A144-6C754338812C}" srcId="{07C68238-7473-4332-9DA3-27455369E2A6}" destId="{9BDFA617-DC22-4A80-BD77-A028266C0782}" srcOrd="3" destOrd="0" parTransId="{D52AD300-4256-4695-97FF-D4C20BB92E5F}" sibTransId="{2D7FCD4F-AE93-4A3D-B442-CFB1ED0D0572}"/>
    <dgm:cxn modelId="{9F572D4A-59BE-4D31-B727-0E14888C245F}" type="presOf" srcId="{924D258C-50FB-4A04-95E9-6858DD25231B}" destId="{9E592A8D-2164-484F-90E4-EF7518533733}" srcOrd="0" destOrd="0" presId="urn:microsoft.com/office/officeart/2005/8/layout/vList3#3"/>
    <dgm:cxn modelId="{F7C9E271-8073-4FEF-BFC8-572B6FCD7F64}" type="presOf" srcId="{FD962428-61B2-4124-A7C6-7F21E3312BB1}" destId="{5AF279DF-8C93-4656-BC72-0364A43C9F4B}" srcOrd="0" destOrd="0" presId="urn:microsoft.com/office/officeart/2005/8/layout/vList3#3"/>
    <dgm:cxn modelId="{10C4127A-BE10-4B64-BF1C-39F47F3C0E1B}" srcId="{07C68238-7473-4332-9DA3-27455369E2A6}" destId="{4FA4C345-60BF-46F5-B838-88EF09FA4411}" srcOrd="4" destOrd="0" parTransId="{F0E8E61F-13D1-4AFB-A5D9-CBAC011A58B9}" sibTransId="{58B270D8-D1C1-47DE-9BB9-6208DA43BCD1}"/>
    <dgm:cxn modelId="{69C11889-E5B0-4C92-9E30-E6C51DF2E85B}" type="presOf" srcId="{07C68238-7473-4332-9DA3-27455369E2A6}" destId="{E6ED1042-E9C6-4D7A-BACC-31F1C9B773D4}" srcOrd="0" destOrd="0" presId="urn:microsoft.com/office/officeart/2005/8/layout/vList3#3"/>
    <dgm:cxn modelId="{DEBCB88E-6C9A-4F1F-A00A-0F5E4037A943}" srcId="{07C68238-7473-4332-9DA3-27455369E2A6}" destId="{FD962428-61B2-4124-A7C6-7F21E3312BB1}" srcOrd="2" destOrd="0" parTransId="{CB216351-99E2-40AC-8B41-87C888E6B6D8}" sibTransId="{3002F892-7434-4BC3-854C-7962FE93338F}"/>
    <dgm:cxn modelId="{5F5D16DE-0A53-460C-8241-C833DFC26C6C}" srcId="{07C68238-7473-4332-9DA3-27455369E2A6}" destId="{2A6A5698-A40C-4E8E-BC45-00E816CD643B}" srcOrd="0" destOrd="0" parTransId="{F3EE8AAC-C136-44D7-9B37-6124D0936918}" sibTransId="{EE3919EC-FD8F-495B-A45C-98FCE47E65CB}"/>
    <dgm:cxn modelId="{203850DE-A6E3-4538-AB6F-3F182333D61A}" srcId="{07C68238-7473-4332-9DA3-27455369E2A6}" destId="{924D258C-50FB-4A04-95E9-6858DD25231B}" srcOrd="1" destOrd="0" parTransId="{3C7A1AD5-A966-4C3C-9898-3272EA0BFB3E}" sibTransId="{A65D2B7D-3B7E-47B8-BDDE-58E4708B69BA}"/>
    <dgm:cxn modelId="{037D0850-9BDC-49E6-9B0F-09D1A4A1D89E}" type="presParOf" srcId="{E6ED1042-E9C6-4D7A-BACC-31F1C9B773D4}" destId="{4FADB37F-695F-4C40-88DD-F285F56B3EDF}" srcOrd="0" destOrd="0" presId="urn:microsoft.com/office/officeart/2005/8/layout/vList3#3"/>
    <dgm:cxn modelId="{6CCEE1BA-B267-46C1-A411-ED657A4B8ACB}" type="presParOf" srcId="{4FADB37F-695F-4C40-88DD-F285F56B3EDF}" destId="{A78D3BDA-AE76-44C7-A0E4-B5948FB0FA33}" srcOrd="0" destOrd="0" presId="urn:microsoft.com/office/officeart/2005/8/layout/vList3#3"/>
    <dgm:cxn modelId="{9522FA15-9A27-462A-92E9-8C0A7D68DD17}" type="presParOf" srcId="{4FADB37F-695F-4C40-88DD-F285F56B3EDF}" destId="{AD57D38B-16BF-489E-BC53-536279DE23A9}" srcOrd="1" destOrd="0" presId="urn:microsoft.com/office/officeart/2005/8/layout/vList3#3"/>
    <dgm:cxn modelId="{C33FA5BD-F151-497E-AAA5-B38C34F001BD}" type="presParOf" srcId="{E6ED1042-E9C6-4D7A-BACC-31F1C9B773D4}" destId="{C9A4079F-7F6C-4F4D-926A-7B74A758D1CF}" srcOrd="1" destOrd="0" presId="urn:microsoft.com/office/officeart/2005/8/layout/vList3#3"/>
    <dgm:cxn modelId="{00089898-CBC5-4DA9-89FA-3A125807012A}" type="presParOf" srcId="{E6ED1042-E9C6-4D7A-BACC-31F1C9B773D4}" destId="{8D7EB569-CE80-46B4-AE12-26409FD3B965}" srcOrd="2" destOrd="0" presId="urn:microsoft.com/office/officeart/2005/8/layout/vList3#3"/>
    <dgm:cxn modelId="{AFD76A2B-3F24-4B68-9869-27713786D43C}" type="presParOf" srcId="{8D7EB569-CE80-46B4-AE12-26409FD3B965}" destId="{0058B6E6-1BD1-4A1E-A666-511699486E51}" srcOrd="0" destOrd="0" presId="urn:microsoft.com/office/officeart/2005/8/layout/vList3#3"/>
    <dgm:cxn modelId="{274AF036-8A74-4489-A6BC-364E31F0EDFA}" type="presParOf" srcId="{8D7EB569-CE80-46B4-AE12-26409FD3B965}" destId="{9E592A8D-2164-484F-90E4-EF7518533733}" srcOrd="1" destOrd="0" presId="urn:microsoft.com/office/officeart/2005/8/layout/vList3#3"/>
    <dgm:cxn modelId="{ABDF1B18-9F86-4955-B947-E40F694F3870}" type="presParOf" srcId="{E6ED1042-E9C6-4D7A-BACC-31F1C9B773D4}" destId="{226F287D-EAAE-477D-BDD6-3393FE6E106C}" srcOrd="3" destOrd="0" presId="urn:microsoft.com/office/officeart/2005/8/layout/vList3#3"/>
    <dgm:cxn modelId="{68A3D25F-66E7-46E0-8A7E-7582DE847320}" type="presParOf" srcId="{E6ED1042-E9C6-4D7A-BACC-31F1C9B773D4}" destId="{885B44C2-39E2-4C2C-9CDF-008D52234504}" srcOrd="4" destOrd="0" presId="urn:microsoft.com/office/officeart/2005/8/layout/vList3#3"/>
    <dgm:cxn modelId="{D509DC43-EA79-477D-A6D5-755056D84C01}" type="presParOf" srcId="{885B44C2-39E2-4C2C-9CDF-008D52234504}" destId="{18B382CD-3092-481F-A479-BA95CD6A0C33}" srcOrd="0" destOrd="0" presId="urn:microsoft.com/office/officeart/2005/8/layout/vList3#3"/>
    <dgm:cxn modelId="{CAA9831A-9470-4FE4-B104-590C1ACBE7B5}" type="presParOf" srcId="{885B44C2-39E2-4C2C-9CDF-008D52234504}" destId="{5AF279DF-8C93-4656-BC72-0364A43C9F4B}" srcOrd="1" destOrd="0" presId="urn:microsoft.com/office/officeart/2005/8/layout/vList3#3"/>
    <dgm:cxn modelId="{157AC6C3-4B29-4325-BEA4-546E6C63FCE4}" type="presParOf" srcId="{E6ED1042-E9C6-4D7A-BACC-31F1C9B773D4}" destId="{EE1E0B3F-0102-4E58-95CA-6D4042E48173}" srcOrd="5" destOrd="0" presId="urn:microsoft.com/office/officeart/2005/8/layout/vList3#3"/>
    <dgm:cxn modelId="{E9C734E0-529E-44DF-98BA-DAE03D2C3F53}" type="presParOf" srcId="{E6ED1042-E9C6-4D7A-BACC-31F1C9B773D4}" destId="{909FC854-6DE0-4B32-BED8-50BCB59D0142}" srcOrd="6" destOrd="0" presId="urn:microsoft.com/office/officeart/2005/8/layout/vList3#3"/>
    <dgm:cxn modelId="{2EB33351-E51E-4356-875B-6429F01487AF}" type="presParOf" srcId="{909FC854-6DE0-4B32-BED8-50BCB59D0142}" destId="{BCAE7B50-E4A2-4592-BA20-D1B8DEBDC3E5}" srcOrd="0" destOrd="0" presId="urn:microsoft.com/office/officeart/2005/8/layout/vList3#3"/>
    <dgm:cxn modelId="{3C776B2A-4128-4839-ACCF-95CBD156B1BA}" type="presParOf" srcId="{909FC854-6DE0-4B32-BED8-50BCB59D0142}" destId="{C3ED548C-A34F-42E1-86E8-175AD7B21492}" srcOrd="1" destOrd="0" presId="urn:microsoft.com/office/officeart/2005/8/layout/vList3#3"/>
    <dgm:cxn modelId="{3E830B65-3E75-40CB-AF56-0CDF26F4805E}" type="presParOf" srcId="{E6ED1042-E9C6-4D7A-BACC-31F1C9B773D4}" destId="{0D9FA5A0-CB24-403F-9EE2-97D905B58D91}" srcOrd="7" destOrd="0" presId="urn:microsoft.com/office/officeart/2005/8/layout/vList3#3"/>
    <dgm:cxn modelId="{336E3259-6CE8-4179-8EB8-4AA9EF2DB13C}" type="presParOf" srcId="{E6ED1042-E9C6-4D7A-BACC-31F1C9B773D4}" destId="{6BD92EFA-C67A-4AB4-BD4A-19ED0EE4A786}" srcOrd="8" destOrd="0" presId="urn:microsoft.com/office/officeart/2005/8/layout/vList3#3"/>
    <dgm:cxn modelId="{8C863BCC-D124-4F37-9BA4-79A130C45949}" type="presParOf" srcId="{6BD92EFA-C67A-4AB4-BD4A-19ED0EE4A786}" destId="{9983A9F0-9456-4825-B417-C6EFF1C41236}" srcOrd="0" destOrd="0" presId="urn:microsoft.com/office/officeart/2005/8/layout/vList3#3"/>
    <dgm:cxn modelId="{373DF811-9D73-4F2B-B723-3A4171FD257A}" type="presParOf" srcId="{6BD92EFA-C67A-4AB4-BD4A-19ED0EE4A786}" destId="{EF82FB6E-3D10-4BB3-9323-72949A2C2CDA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06C9586-29F5-4F74-B816-C09ABCAC11D0}" type="doc">
      <dgm:prSet loTypeId="urn:microsoft.com/office/officeart/2005/8/layout/pList1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D421D7-8ED6-4C82-B6B5-77314AE6CB4C}">
      <dgm:prSet phldrT="[Text]"/>
      <dgm:spPr/>
      <dgm:t>
        <a:bodyPr/>
        <a:lstStyle/>
        <a:p>
          <a:r>
            <a:rPr lang="en-US" i="1" dirty="0">
              <a:solidFill>
                <a:schemeClr val="bg1"/>
              </a:solidFill>
              <a:latin typeface="Century Schoolbook" panose="02040604050505020304" pitchFamily="18" charset="0"/>
            </a:rPr>
            <a:t>Lock stitch machine</a:t>
          </a:r>
          <a:endParaRPr lang="en-US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7A9B0D22-BE62-4436-AB1B-A83BD10B1DFF}" type="parTrans" cxnId="{950B3319-7E2A-4AAF-93D6-9D8CEB2C2D58}">
      <dgm:prSet/>
      <dgm:spPr/>
      <dgm:t>
        <a:bodyPr/>
        <a:lstStyle/>
        <a:p>
          <a:endParaRPr lang="en-US"/>
        </a:p>
      </dgm:t>
    </dgm:pt>
    <dgm:pt modelId="{158B51A7-7BDC-4909-8A92-45AE88C26E25}" type="sibTrans" cxnId="{950B3319-7E2A-4AAF-93D6-9D8CEB2C2D58}">
      <dgm:prSet/>
      <dgm:spPr/>
      <dgm:t>
        <a:bodyPr/>
        <a:lstStyle/>
        <a:p>
          <a:endParaRPr lang="en-US"/>
        </a:p>
      </dgm:t>
    </dgm:pt>
    <dgm:pt modelId="{91F54C65-73D3-46F9-8F12-9AD65967350A}">
      <dgm:prSet phldrT="[Text]"/>
      <dgm:spPr/>
      <dgm:t>
        <a:bodyPr/>
        <a:lstStyle/>
        <a:p>
          <a:r>
            <a:rPr lang="en-US" i="1" dirty="0">
              <a:solidFill>
                <a:schemeClr val="bg1"/>
              </a:solidFill>
              <a:latin typeface="Century Schoolbook" panose="02040604050505020304" pitchFamily="18" charset="0"/>
            </a:rPr>
            <a:t>Chain stitch machine</a:t>
          </a:r>
          <a:endParaRPr lang="en-US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937A2E4B-AC57-48F5-9A29-E13A2A99CD4D}" type="parTrans" cxnId="{76960C16-5676-4A25-A4DB-90151B4A19E7}">
      <dgm:prSet/>
      <dgm:spPr/>
      <dgm:t>
        <a:bodyPr/>
        <a:lstStyle/>
        <a:p>
          <a:endParaRPr lang="en-US"/>
        </a:p>
      </dgm:t>
    </dgm:pt>
    <dgm:pt modelId="{F4BC9A02-6EE6-4D91-835A-CDF58AA1C47D}" type="sibTrans" cxnId="{76960C16-5676-4A25-A4DB-90151B4A19E7}">
      <dgm:prSet/>
      <dgm:spPr/>
      <dgm:t>
        <a:bodyPr/>
        <a:lstStyle/>
        <a:p>
          <a:endParaRPr lang="en-US"/>
        </a:p>
      </dgm:t>
    </dgm:pt>
    <dgm:pt modelId="{173B87FF-E228-4922-A521-C4839FD7FDC5}">
      <dgm:prSet phldrT="[Text]"/>
      <dgm:spPr/>
      <dgm:t>
        <a:bodyPr/>
        <a:lstStyle/>
        <a:p>
          <a:r>
            <a:rPr lang="en-US" i="1" dirty="0">
              <a:solidFill>
                <a:schemeClr val="bg1"/>
              </a:solidFill>
              <a:latin typeface="Century Schoolbook" panose="02040604050505020304" pitchFamily="18" charset="0"/>
            </a:rPr>
            <a:t>Double chain stitch machine</a:t>
          </a:r>
          <a:endParaRPr lang="en-US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A6E42BDD-B094-4BB8-8163-D475E03B6319}" type="parTrans" cxnId="{A0E90AC5-FB4B-4E22-82AC-344093BC8358}">
      <dgm:prSet/>
      <dgm:spPr/>
      <dgm:t>
        <a:bodyPr/>
        <a:lstStyle/>
        <a:p>
          <a:endParaRPr lang="en-US"/>
        </a:p>
      </dgm:t>
    </dgm:pt>
    <dgm:pt modelId="{CFD695CF-A774-427F-B26C-D883C4B00578}" type="sibTrans" cxnId="{A0E90AC5-FB4B-4E22-82AC-344093BC8358}">
      <dgm:prSet/>
      <dgm:spPr/>
      <dgm:t>
        <a:bodyPr/>
        <a:lstStyle/>
        <a:p>
          <a:endParaRPr lang="en-US"/>
        </a:p>
      </dgm:t>
    </dgm:pt>
    <dgm:pt modelId="{A193F36F-4412-4050-97FC-9DA2302434E9}">
      <dgm:prSet phldrT="[Text]"/>
      <dgm:spPr/>
      <dgm:t>
        <a:bodyPr/>
        <a:lstStyle/>
        <a:p>
          <a:r>
            <a:rPr lang="en-US" i="1" dirty="0">
              <a:solidFill>
                <a:schemeClr val="bg1"/>
              </a:solidFill>
              <a:latin typeface="Century Schoolbook" panose="02040604050505020304" pitchFamily="18" charset="0"/>
            </a:rPr>
            <a:t>Buttonhole machine</a:t>
          </a:r>
          <a:endParaRPr lang="en-US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ADE6CB88-D7AC-499F-995A-90F567F55006}" type="parTrans" cxnId="{7DCFCA54-77B0-4400-A16C-A3FDA1F7CE1B}">
      <dgm:prSet/>
      <dgm:spPr/>
      <dgm:t>
        <a:bodyPr/>
        <a:lstStyle/>
        <a:p>
          <a:endParaRPr lang="en-US"/>
        </a:p>
      </dgm:t>
    </dgm:pt>
    <dgm:pt modelId="{EEE0D77B-904E-406E-B52D-BA00F0ADC007}" type="sibTrans" cxnId="{7DCFCA54-77B0-4400-A16C-A3FDA1F7CE1B}">
      <dgm:prSet/>
      <dgm:spPr/>
      <dgm:t>
        <a:bodyPr/>
        <a:lstStyle/>
        <a:p>
          <a:endParaRPr lang="en-US"/>
        </a:p>
      </dgm:t>
    </dgm:pt>
    <dgm:pt modelId="{9ACFF74E-77A0-4A46-988E-233C2A286B64}" type="pres">
      <dgm:prSet presAssocID="{806C9586-29F5-4F74-B816-C09ABCAC11D0}" presName="Name0" presStyleCnt="0">
        <dgm:presLayoutVars>
          <dgm:dir/>
          <dgm:resizeHandles val="exact"/>
        </dgm:presLayoutVars>
      </dgm:prSet>
      <dgm:spPr/>
    </dgm:pt>
    <dgm:pt modelId="{67C175E2-1702-42A2-AB74-26EBF7A43A50}" type="pres">
      <dgm:prSet presAssocID="{10D421D7-8ED6-4C82-B6B5-77314AE6CB4C}" presName="compNode" presStyleCnt="0"/>
      <dgm:spPr/>
    </dgm:pt>
    <dgm:pt modelId="{01D29986-A92A-4ADA-8458-080C2A73052F}" type="pres">
      <dgm:prSet presAssocID="{10D421D7-8ED6-4C82-B6B5-77314AE6CB4C}" presName="pictRect" presStyleLbl="nod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F59E8A3-7E4D-441B-A603-9082150C72D6}" type="pres">
      <dgm:prSet presAssocID="{10D421D7-8ED6-4C82-B6B5-77314AE6CB4C}" presName="textRect" presStyleLbl="revTx" presStyleIdx="0" presStyleCnt="4">
        <dgm:presLayoutVars>
          <dgm:bulletEnabled val="1"/>
        </dgm:presLayoutVars>
      </dgm:prSet>
      <dgm:spPr/>
    </dgm:pt>
    <dgm:pt modelId="{2E740D0D-1629-42BA-AC9E-830828652DED}" type="pres">
      <dgm:prSet presAssocID="{158B51A7-7BDC-4909-8A92-45AE88C26E25}" presName="sibTrans" presStyleLbl="sibTrans2D1" presStyleIdx="0" presStyleCnt="0"/>
      <dgm:spPr/>
    </dgm:pt>
    <dgm:pt modelId="{D8A3744D-99AC-47DF-877A-74E21D5930D3}" type="pres">
      <dgm:prSet presAssocID="{91F54C65-73D3-46F9-8F12-9AD65967350A}" presName="compNode" presStyleCnt="0"/>
      <dgm:spPr/>
    </dgm:pt>
    <dgm:pt modelId="{73B77D45-A0D6-4810-8A64-C7C3E4D0B9D7}" type="pres">
      <dgm:prSet presAssocID="{91F54C65-73D3-46F9-8F12-9AD65967350A}" presName="pictRect" presStyleLbl="nod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5687C2D-4AF5-415D-845A-160BFB7CFB73}" type="pres">
      <dgm:prSet presAssocID="{91F54C65-73D3-46F9-8F12-9AD65967350A}" presName="textRect" presStyleLbl="revTx" presStyleIdx="1" presStyleCnt="4">
        <dgm:presLayoutVars>
          <dgm:bulletEnabled val="1"/>
        </dgm:presLayoutVars>
      </dgm:prSet>
      <dgm:spPr/>
    </dgm:pt>
    <dgm:pt modelId="{2558709B-88CC-4F87-B9DA-F1D4FD61A69A}" type="pres">
      <dgm:prSet presAssocID="{F4BC9A02-6EE6-4D91-835A-CDF58AA1C47D}" presName="sibTrans" presStyleLbl="sibTrans2D1" presStyleIdx="0" presStyleCnt="0"/>
      <dgm:spPr/>
    </dgm:pt>
    <dgm:pt modelId="{62C3E800-C9E1-4621-A1D2-201B9EA81566}" type="pres">
      <dgm:prSet presAssocID="{173B87FF-E228-4922-A521-C4839FD7FDC5}" presName="compNode" presStyleCnt="0"/>
      <dgm:spPr/>
    </dgm:pt>
    <dgm:pt modelId="{13A1F1C6-99C9-4AD1-AC40-E0A687D82E16}" type="pres">
      <dgm:prSet presAssocID="{173B87FF-E228-4922-A521-C4839FD7FDC5}" presName="pictRect" presStyleLbl="nod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B0AA404E-BB7D-423A-BEED-E51503D57809}" type="pres">
      <dgm:prSet presAssocID="{173B87FF-E228-4922-A521-C4839FD7FDC5}" presName="textRect" presStyleLbl="revTx" presStyleIdx="2" presStyleCnt="4">
        <dgm:presLayoutVars>
          <dgm:bulletEnabled val="1"/>
        </dgm:presLayoutVars>
      </dgm:prSet>
      <dgm:spPr/>
    </dgm:pt>
    <dgm:pt modelId="{6F5E96FD-A5A5-4487-8CDF-C705A2C1B96D}" type="pres">
      <dgm:prSet presAssocID="{CFD695CF-A774-427F-B26C-D883C4B00578}" presName="sibTrans" presStyleLbl="sibTrans2D1" presStyleIdx="0" presStyleCnt="0"/>
      <dgm:spPr/>
    </dgm:pt>
    <dgm:pt modelId="{F1DC0511-A8E2-49A3-8560-9281BBAC7955}" type="pres">
      <dgm:prSet presAssocID="{A193F36F-4412-4050-97FC-9DA2302434E9}" presName="compNode" presStyleCnt="0"/>
      <dgm:spPr/>
    </dgm:pt>
    <dgm:pt modelId="{BE2532AA-E5B9-42A7-BF2A-92560FE28206}" type="pres">
      <dgm:prSet presAssocID="{A193F36F-4412-4050-97FC-9DA2302434E9}" presName="pictRect" presStyleLbl="nod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9D97BD0D-8A9E-4F37-B5D1-DE843067E855}" type="pres">
      <dgm:prSet presAssocID="{A193F36F-4412-4050-97FC-9DA2302434E9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49F53C01-DAF8-4AA7-ACD1-F2ADDDBB860C}" type="presOf" srcId="{91F54C65-73D3-46F9-8F12-9AD65967350A}" destId="{45687C2D-4AF5-415D-845A-160BFB7CFB73}" srcOrd="0" destOrd="0" presId="urn:microsoft.com/office/officeart/2005/8/layout/pList1#1"/>
    <dgm:cxn modelId="{F5019712-EA55-4ABF-BE52-006DD4B15DD6}" type="presOf" srcId="{158B51A7-7BDC-4909-8A92-45AE88C26E25}" destId="{2E740D0D-1629-42BA-AC9E-830828652DED}" srcOrd="0" destOrd="0" presId="urn:microsoft.com/office/officeart/2005/8/layout/pList1#1"/>
    <dgm:cxn modelId="{76960C16-5676-4A25-A4DB-90151B4A19E7}" srcId="{806C9586-29F5-4F74-B816-C09ABCAC11D0}" destId="{91F54C65-73D3-46F9-8F12-9AD65967350A}" srcOrd="1" destOrd="0" parTransId="{937A2E4B-AC57-48F5-9A29-E13A2A99CD4D}" sibTransId="{F4BC9A02-6EE6-4D91-835A-CDF58AA1C47D}"/>
    <dgm:cxn modelId="{950B3319-7E2A-4AAF-93D6-9D8CEB2C2D58}" srcId="{806C9586-29F5-4F74-B816-C09ABCAC11D0}" destId="{10D421D7-8ED6-4C82-B6B5-77314AE6CB4C}" srcOrd="0" destOrd="0" parTransId="{7A9B0D22-BE62-4436-AB1B-A83BD10B1DFF}" sibTransId="{158B51A7-7BDC-4909-8A92-45AE88C26E25}"/>
    <dgm:cxn modelId="{AA168C39-F38D-40A9-8005-D4A4D4CF2A4E}" type="presOf" srcId="{A193F36F-4412-4050-97FC-9DA2302434E9}" destId="{9D97BD0D-8A9E-4F37-B5D1-DE843067E855}" srcOrd="0" destOrd="0" presId="urn:microsoft.com/office/officeart/2005/8/layout/pList1#1"/>
    <dgm:cxn modelId="{638D0D4C-311C-4328-BBFE-A77CAE6765C8}" type="presOf" srcId="{173B87FF-E228-4922-A521-C4839FD7FDC5}" destId="{B0AA404E-BB7D-423A-BEED-E51503D57809}" srcOrd="0" destOrd="0" presId="urn:microsoft.com/office/officeart/2005/8/layout/pList1#1"/>
    <dgm:cxn modelId="{BF978A4C-EB5A-4E0F-87F4-AE976DCA3523}" type="presOf" srcId="{10D421D7-8ED6-4C82-B6B5-77314AE6CB4C}" destId="{FF59E8A3-7E4D-441B-A603-9082150C72D6}" srcOrd="0" destOrd="0" presId="urn:microsoft.com/office/officeart/2005/8/layout/pList1#1"/>
    <dgm:cxn modelId="{7DCFCA54-77B0-4400-A16C-A3FDA1F7CE1B}" srcId="{806C9586-29F5-4F74-B816-C09ABCAC11D0}" destId="{A193F36F-4412-4050-97FC-9DA2302434E9}" srcOrd="3" destOrd="0" parTransId="{ADE6CB88-D7AC-499F-995A-90F567F55006}" sibTransId="{EEE0D77B-904E-406E-B52D-BA00F0ADC007}"/>
    <dgm:cxn modelId="{A0E90AC5-FB4B-4E22-82AC-344093BC8358}" srcId="{806C9586-29F5-4F74-B816-C09ABCAC11D0}" destId="{173B87FF-E228-4922-A521-C4839FD7FDC5}" srcOrd="2" destOrd="0" parTransId="{A6E42BDD-B094-4BB8-8163-D475E03B6319}" sibTransId="{CFD695CF-A774-427F-B26C-D883C4B00578}"/>
    <dgm:cxn modelId="{223ADFCE-C62B-4CAF-B421-C7DD4450A0EB}" type="presOf" srcId="{F4BC9A02-6EE6-4D91-835A-CDF58AA1C47D}" destId="{2558709B-88CC-4F87-B9DA-F1D4FD61A69A}" srcOrd="0" destOrd="0" presId="urn:microsoft.com/office/officeart/2005/8/layout/pList1#1"/>
    <dgm:cxn modelId="{60D717D4-EB63-4F29-BEC5-6A436D423D02}" type="presOf" srcId="{806C9586-29F5-4F74-B816-C09ABCAC11D0}" destId="{9ACFF74E-77A0-4A46-988E-233C2A286B64}" srcOrd="0" destOrd="0" presId="urn:microsoft.com/office/officeart/2005/8/layout/pList1#1"/>
    <dgm:cxn modelId="{46EE99E7-A6A3-4F82-AA53-CFB5C3C72E0D}" type="presOf" srcId="{CFD695CF-A774-427F-B26C-D883C4B00578}" destId="{6F5E96FD-A5A5-4487-8CDF-C705A2C1B96D}" srcOrd="0" destOrd="0" presId="urn:microsoft.com/office/officeart/2005/8/layout/pList1#1"/>
    <dgm:cxn modelId="{C010D229-6C12-4A06-9F63-ADEBCBE6ACFA}" type="presParOf" srcId="{9ACFF74E-77A0-4A46-988E-233C2A286B64}" destId="{67C175E2-1702-42A2-AB74-26EBF7A43A50}" srcOrd="0" destOrd="0" presId="urn:microsoft.com/office/officeart/2005/8/layout/pList1#1"/>
    <dgm:cxn modelId="{5E414632-34A5-47CF-8440-4D85EE331B89}" type="presParOf" srcId="{67C175E2-1702-42A2-AB74-26EBF7A43A50}" destId="{01D29986-A92A-4ADA-8458-080C2A73052F}" srcOrd="0" destOrd="0" presId="urn:microsoft.com/office/officeart/2005/8/layout/pList1#1"/>
    <dgm:cxn modelId="{ED67D339-7BE0-487C-99DE-DAEF5CFA4618}" type="presParOf" srcId="{67C175E2-1702-42A2-AB74-26EBF7A43A50}" destId="{FF59E8A3-7E4D-441B-A603-9082150C72D6}" srcOrd="1" destOrd="0" presId="urn:microsoft.com/office/officeart/2005/8/layout/pList1#1"/>
    <dgm:cxn modelId="{A2C50295-AB17-4FB4-A5DB-9978CDB7A437}" type="presParOf" srcId="{9ACFF74E-77A0-4A46-988E-233C2A286B64}" destId="{2E740D0D-1629-42BA-AC9E-830828652DED}" srcOrd="1" destOrd="0" presId="urn:microsoft.com/office/officeart/2005/8/layout/pList1#1"/>
    <dgm:cxn modelId="{DF02A514-9933-4140-8F35-BCB148BBE443}" type="presParOf" srcId="{9ACFF74E-77A0-4A46-988E-233C2A286B64}" destId="{D8A3744D-99AC-47DF-877A-74E21D5930D3}" srcOrd="2" destOrd="0" presId="urn:microsoft.com/office/officeart/2005/8/layout/pList1#1"/>
    <dgm:cxn modelId="{7726321A-39E2-4D78-8087-8F8C6C24E52A}" type="presParOf" srcId="{D8A3744D-99AC-47DF-877A-74E21D5930D3}" destId="{73B77D45-A0D6-4810-8A64-C7C3E4D0B9D7}" srcOrd="0" destOrd="0" presId="urn:microsoft.com/office/officeart/2005/8/layout/pList1#1"/>
    <dgm:cxn modelId="{72D2CED5-9B57-4D4A-83C7-CC4F63F20A56}" type="presParOf" srcId="{D8A3744D-99AC-47DF-877A-74E21D5930D3}" destId="{45687C2D-4AF5-415D-845A-160BFB7CFB73}" srcOrd="1" destOrd="0" presId="urn:microsoft.com/office/officeart/2005/8/layout/pList1#1"/>
    <dgm:cxn modelId="{0FA88BFA-4928-46AA-9485-42CB46BE5741}" type="presParOf" srcId="{9ACFF74E-77A0-4A46-988E-233C2A286B64}" destId="{2558709B-88CC-4F87-B9DA-F1D4FD61A69A}" srcOrd="3" destOrd="0" presId="urn:microsoft.com/office/officeart/2005/8/layout/pList1#1"/>
    <dgm:cxn modelId="{AA27A8BF-BDFF-40A6-A6B7-7F05D9038E2E}" type="presParOf" srcId="{9ACFF74E-77A0-4A46-988E-233C2A286B64}" destId="{62C3E800-C9E1-4621-A1D2-201B9EA81566}" srcOrd="4" destOrd="0" presId="urn:microsoft.com/office/officeart/2005/8/layout/pList1#1"/>
    <dgm:cxn modelId="{4AA6799A-65D6-4BBF-840E-BCE7D20A6C14}" type="presParOf" srcId="{62C3E800-C9E1-4621-A1D2-201B9EA81566}" destId="{13A1F1C6-99C9-4AD1-AC40-E0A687D82E16}" srcOrd="0" destOrd="0" presId="urn:microsoft.com/office/officeart/2005/8/layout/pList1#1"/>
    <dgm:cxn modelId="{8306AA06-CAF3-4685-8235-E9130FD1D64B}" type="presParOf" srcId="{62C3E800-C9E1-4621-A1D2-201B9EA81566}" destId="{B0AA404E-BB7D-423A-BEED-E51503D57809}" srcOrd="1" destOrd="0" presId="urn:microsoft.com/office/officeart/2005/8/layout/pList1#1"/>
    <dgm:cxn modelId="{EA5E1573-DA50-44C8-9911-2C2C98D8668F}" type="presParOf" srcId="{9ACFF74E-77A0-4A46-988E-233C2A286B64}" destId="{6F5E96FD-A5A5-4487-8CDF-C705A2C1B96D}" srcOrd="5" destOrd="0" presId="urn:microsoft.com/office/officeart/2005/8/layout/pList1#1"/>
    <dgm:cxn modelId="{CEFD3FF6-0C31-45EA-BC38-436AD6E330F4}" type="presParOf" srcId="{9ACFF74E-77A0-4A46-988E-233C2A286B64}" destId="{F1DC0511-A8E2-49A3-8560-9281BBAC7955}" srcOrd="6" destOrd="0" presId="urn:microsoft.com/office/officeart/2005/8/layout/pList1#1"/>
    <dgm:cxn modelId="{F677F830-32B5-40E6-9BEA-8B569E2CF0E4}" type="presParOf" srcId="{F1DC0511-A8E2-49A3-8560-9281BBAC7955}" destId="{BE2532AA-E5B9-42A7-BF2A-92560FE28206}" srcOrd="0" destOrd="0" presId="urn:microsoft.com/office/officeart/2005/8/layout/pList1#1"/>
    <dgm:cxn modelId="{C3EEC2AB-C287-4832-AAB4-2C01DEB2F892}" type="presParOf" srcId="{F1DC0511-A8E2-49A3-8560-9281BBAC7955}" destId="{9D97BD0D-8A9E-4F37-B5D1-DE843067E855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06C9586-29F5-4F74-B816-C09ABCAC11D0}" type="doc">
      <dgm:prSet loTypeId="urn:microsoft.com/office/officeart/2005/8/layout/pList1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D421D7-8ED6-4C82-B6B5-77314AE6CB4C}">
      <dgm:prSet phldrT="[Text]"/>
      <dgm:spPr/>
      <dgm:t>
        <a:bodyPr/>
        <a:lstStyle/>
        <a:p>
          <a:r>
            <a:rPr lang="en-US" i="1" dirty="0">
              <a:solidFill>
                <a:schemeClr val="bg1"/>
              </a:solidFill>
              <a:latin typeface="Century Schoolbook" panose="02040604050505020304" pitchFamily="18" charset="0"/>
            </a:rPr>
            <a:t>Button stitch machine</a:t>
          </a:r>
          <a:endParaRPr lang="en-US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7A9B0D22-BE62-4436-AB1B-A83BD10B1DFF}" type="parTrans" cxnId="{950B3319-7E2A-4AAF-93D6-9D8CEB2C2D58}">
      <dgm:prSet/>
      <dgm:spPr/>
      <dgm:t>
        <a:bodyPr/>
        <a:lstStyle/>
        <a:p>
          <a:endParaRPr lang="en-US"/>
        </a:p>
      </dgm:t>
    </dgm:pt>
    <dgm:pt modelId="{158B51A7-7BDC-4909-8A92-45AE88C26E25}" type="sibTrans" cxnId="{950B3319-7E2A-4AAF-93D6-9D8CEB2C2D58}">
      <dgm:prSet/>
      <dgm:spPr/>
      <dgm:t>
        <a:bodyPr/>
        <a:lstStyle/>
        <a:p>
          <a:endParaRPr lang="en-US"/>
        </a:p>
      </dgm:t>
    </dgm:pt>
    <dgm:pt modelId="{91F54C65-73D3-46F9-8F12-9AD65967350A}">
      <dgm:prSet phldrT="[Text]"/>
      <dgm:spPr/>
      <dgm:t>
        <a:bodyPr/>
        <a:lstStyle/>
        <a:p>
          <a:r>
            <a:rPr lang="en-US" i="1" dirty="0">
              <a:solidFill>
                <a:schemeClr val="bg1"/>
              </a:solidFill>
              <a:latin typeface="Century Schoolbook" panose="02040604050505020304" pitchFamily="18" charset="0"/>
            </a:rPr>
            <a:t>Bar-tack machine</a:t>
          </a:r>
          <a:endParaRPr lang="en-US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937A2E4B-AC57-48F5-9A29-E13A2A99CD4D}" type="parTrans" cxnId="{76960C16-5676-4A25-A4DB-90151B4A19E7}">
      <dgm:prSet/>
      <dgm:spPr/>
      <dgm:t>
        <a:bodyPr/>
        <a:lstStyle/>
        <a:p>
          <a:endParaRPr lang="en-US"/>
        </a:p>
      </dgm:t>
    </dgm:pt>
    <dgm:pt modelId="{F4BC9A02-6EE6-4D91-835A-CDF58AA1C47D}" type="sibTrans" cxnId="{76960C16-5676-4A25-A4DB-90151B4A19E7}">
      <dgm:prSet/>
      <dgm:spPr/>
      <dgm:t>
        <a:bodyPr/>
        <a:lstStyle/>
        <a:p>
          <a:endParaRPr lang="en-US"/>
        </a:p>
      </dgm:t>
    </dgm:pt>
    <dgm:pt modelId="{173B87FF-E228-4922-A521-C4839FD7FDC5}">
      <dgm:prSet phldrT="[Text]"/>
      <dgm:spPr/>
      <dgm:t>
        <a:bodyPr/>
        <a:lstStyle/>
        <a:p>
          <a:r>
            <a:rPr lang="en-US" i="1" dirty="0">
              <a:solidFill>
                <a:schemeClr val="bg1"/>
              </a:solidFill>
              <a:latin typeface="Century Schoolbook" panose="02040604050505020304" pitchFamily="18" charset="0"/>
            </a:rPr>
            <a:t>Over-lock machine</a:t>
          </a:r>
          <a:endParaRPr lang="en-US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A6E42BDD-B094-4BB8-8163-D475E03B6319}" type="parTrans" cxnId="{A0E90AC5-FB4B-4E22-82AC-344093BC8358}">
      <dgm:prSet/>
      <dgm:spPr/>
      <dgm:t>
        <a:bodyPr/>
        <a:lstStyle/>
        <a:p>
          <a:endParaRPr lang="en-US"/>
        </a:p>
      </dgm:t>
    </dgm:pt>
    <dgm:pt modelId="{CFD695CF-A774-427F-B26C-D883C4B00578}" type="sibTrans" cxnId="{A0E90AC5-FB4B-4E22-82AC-344093BC8358}">
      <dgm:prSet/>
      <dgm:spPr/>
      <dgm:t>
        <a:bodyPr/>
        <a:lstStyle/>
        <a:p>
          <a:endParaRPr lang="en-US"/>
        </a:p>
      </dgm:t>
    </dgm:pt>
    <dgm:pt modelId="{A193F36F-4412-4050-97FC-9DA2302434E9}">
      <dgm:prSet phldrT="[Text]"/>
      <dgm:spPr/>
      <dgm:t>
        <a:bodyPr/>
        <a:lstStyle/>
        <a:p>
          <a:r>
            <a:rPr lang="en-US" i="1" dirty="0">
              <a:solidFill>
                <a:schemeClr val="bg1"/>
              </a:solidFill>
              <a:latin typeface="Century Schoolbook" panose="02040604050505020304" pitchFamily="18" charset="0"/>
            </a:rPr>
            <a:t>Blind stitch machine</a:t>
          </a:r>
          <a:endParaRPr lang="en-US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ADE6CB88-D7AC-499F-995A-90F567F55006}" type="parTrans" cxnId="{7DCFCA54-77B0-4400-A16C-A3FDA1F7CE1B}">
      <dgm:prSet/>
      <dgm:spPr/>
      <dgm:t>
        <a:bodyPr/>
        <a:lstStyle/>
        <a:p>
          <a:endParaRPr lang="en-US"/>
        </a:p>
      </dgm:t>
    </dgm:pt>
    <dgm:pt modelId="{EEE0D77B-904E-406E-B52D-BA00F0ADC007}" type="sibTrans" cxnId="{7DCFCA54-77B0-4400-A16C-A3FDA1F7CE1B}">
      <dgm:prSet/>
      <dgm:spPr/>
      <dgm:t>
        <a:bodyPr/>
        <a:lstStyle/>
        <a:p>
          <a:endParaRPr lang="en-US"/>
        </a:p>
      </dgm:t>
    </dgm:pt>
    <dgm:pt modelId="{3733FA33-E188-48F0-8289-CEF689FE2106}">
      <dgm:prSet phldrT="[Text]"/>
      <dgm:spPr/>
      <dgm:t>
        <a:bodyPr/>
        <a:lstStyle/>
        <a:p>
          <a:r>
            <a:rPr lang="en-US" i="1" dirty="0">
              <a:solidFill>
                <a:schemeClr val="bg1"/>
              </a:solidFill>
              <a:latin typeface="Century Schoolbook" panose="02040604050505020304" pitchFamily="18" charset="0"/>
            </a:rPr>
            <a:t>Over-edge machine</a:t>
          </a:r>
          <a:endParaRPr lang="en-US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EE64EA26-B5B4-4206-9E1B-058CA00CCF5F}" type="parTrans" cxnId="{7053B199-58AA-4915-AF19-E6E0FBDC8293}">
      <dgm:prSet/>
      <dgm:spPr/>
      <dgm:t>
        <a:bodyPr/>
        <a:lstStyle/>
        <a:p>
          <a:endParaRPr lang="en-US"/>
        </a:p>
      </dgm:t>
    </dgm:pt>
    <dgm:pt modelId="{355DCB5A-85A8-4BA3-BDCA-4C47DDE26733}" type="sibTrans" cxnId="{7053B199-58AA-4915-AF19-E6E0FBDC8293}">
      <dgm:prSet/>
      <dgm:spPr/>
      <dgm:t>
        <a:bodyPr/>
        <a:lstStyle/>
        <a:p>
          <a:endParaRPr lang="en-US"/>
        </a:p>
      </dgm:t>
    </dgm:pt>
    <dgm:pt modelId="{9ACFF74E-77A0-4A46-988E-233C2A286B64}" type="pres">
      <dgm:prSet presAssocID="{806C9586-29F5-4F74-B816-C09ABCAC11D0}" presName="Name0" presStyleCnt="0">
        <dgm:presLayoutVars>
          <dgm:dir/>
          <dgm:resizeHandles val="exact"/>
        </dgm:presLayoutVars>
      </dgm:prSet>
      <dgm:spPr/>
    </dgm:pt>
    <dgm:pt modelId="{67C175E2-1702-42A2-AB74-26EBF7A43A50}" type="pres">
      <dgm:prSet presAssocID="{10D421D7-8ED6-4C82-B6B5-77314AE6CB4C}" presName="compNode" presStyleCnt="0"/>
      <dgm:spPr/>
    </dgm:pt>
    <dgm:pt modelId="{01D29986-A92A-4ADA-8458-080C2A73052F}" type="pres">
      <dgm:prSet presAssocID="{10D421D7-8ED6-4C82-B6B5-77314AE6CB4C}" presName="pictRect" presStyleLbl="nod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F59E8A3-7E4D-441B-A603-9082150C72D6}" type="pres">
      <dgm:prSet presAssocID="{10D421D7-8ED6-4C82-B6B5-77314AE6CB4C}" presName="textRect" presStyleLbl="revTx" presStyleIdx="0" presStyleCnt="5">
        <dgm:presLayoutVars>
          <dgm:bulletEnabled val="1"/>
        </dgm:presLayoutVars>
      </dgm:prSet>
      <dgm:spPr/>
    </dgm:pt>
    <dgm:pt modelId="{2E740D0D-1629-42BA-AC9E-830828652DED}" type="pres">
      <dgm:prSet presAssocID="{158B51A7-7BDC-4909-8A92-45AE88C26E25}" presName="sibTrans" presStyleLbl="sibTrans2D1" presStyleIdx="0" presStyleCnt="0"/>
      <dgm:spPr/>
    </dgm:pt>
    <dgm:pt modelId="{D8A3744D-99AC-47DF-877A-74E21D5930D3}" type="pres">
      <dgm:prSet presAssocID="{91F54C65-73D3-46F9-8F12-9AD65967350A}" presName="compNode" presStyleCnt="0"/>
      <dgm:spPr/>
    </dgm:pt>
    <dgm:pt modelId="{73B77D45-A0D6-4810-8A64-C7C3E4D0B9D7}" type="pres">
      <dgm:prSet presAssocID="{91F54C65-73D3-46F9-8F12-9AD65967350A}" presName="pictRect" presStyleLbl="nod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5687C2D-4AF5-415D-845A-160BFB7CFB73}" type="pres">
      <dgm:prSet presAssocID="{91F54C65-73D3-46F9-8F12-9AD65967350A}" presName="textRect" presStyleLbl="revTx" presStyleIdx="1" presStyleCnt="5">
        <dgm:presLayoutVars>
          <dgm:bulletEnabled val="1"/>
        </dgm:presLayoutVars>
      </dgm:prSet>
      <dgm:spPr/>
    </dgm:pt>
    <dgm:pt modelId="{2558709B-88CC-4F87-B9DA-F1D4FD61A69A}" type="pres">
      <dgm:prSet presAssocID="{F4BC9A02-6EE6-4D91-835A-CDF58AA1C47D}" presName="sibTrans" presStyleLbl="sibTrans2D1" presStyleIdx="0" presStyleCnt="0"/>
      <dgm:spPr/>
    </dgm:pt>
    <dgm:pt modelId="{62C3E800-C9E1-4621-A1D2-201B9EA81566}" type="pres">
      <dgm:prSet presAssocID="{173B87FF-E228-4922-A521-C4839FD7FDC5}" presName="compNode" presStyleCnt="0"/>
      <dgm:spPr/>
    </dgm:pt>
    <dgm:pt modelId="{13A1F1C6-99C9-4AD1-AC40-E0A687D82E16}" type="pres">
      <dgm:prSet presAssocID="{173B87FF-E228-4922-A521-C4839FD7FDC5}" presName="pictRect" presStyleLbl="node1" presStyleIdx="2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B0AA404E-BB7D-423A-BEED-E51503D57809}" type="pres">
      <dgm:prSet presAssocID="{173B87FF-E228-4922-A521-C4839FD7FDC5}" presName="textRect" presStyleLbl="revTx" presStyleIdx="2" presStyleCnt="5">
        <dgm:presLayoutVars>
          <dgm:bulletEnabled val="1"/>
        </dgm:presLayoutVars>
      </dgm:prSet>
      <dgm:spPr/>
    </dgm:pt>
    <dgm:pt modelId="{6F5E96FD-A5A5-4487-8CDF-C705A2C1B96D}" type="pres">
      <dgm:prSet presAssocID="{CFD695CF-A774-427F-B26C-D883C4B00578}" presName="sibTrans" presStyleLbl="sibTrans2D1" presStyleIdx="0" presStyleCnt="0"/>
      <dgm:spPr/>
    </dgm:pt>
    <dgm:pt modelId="{F1DC0511-A8E2-49A3-8560-9281BBAC7955}" type="pres">
      <dgm:prSet presAssocID="{A193F36F-4412-4050-97FC-9DA2302434E9}" presName="compNode" presStyleCnt="0"/>
      <dgm:spPr/>
    </dgm:pt>
    <dgm:pt modelId="{BE2532AA-E5B9-42A7-BF2A-92560FE28206}" type="pres">
      <dgm:prSet presAssocID="{A193F36F-4412-4050-97FC-9DA2302434E9}" presName="pictRect" presStyleLbl="node1" presStyleIdx="3" presStyleCnt="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9D97BD0D-8A9E-4F37-B5D1-DE843067E855}" type="pres">
      <dgm:prSet presAssocID="{A193F36F-4412-4050-97FC-9DA2302434E9}" presName="textRect" presStyleLbl="revTx" presStyleIdx="3" presStyleCnt="5">
        <dgm:presLayoutVars>
          <dgm:bulletEnabled val="1"/>
        </dgm:presLayoutVars>
      </dgm:prSet>
      <dgm:spPr/>
    </dgm:pt>
    <dgm:pt modelId="{22D8A03F-5119-4BFB-8751-BDA5E8AE7BC8}" type="pres">
      <dgm:prSet presAssocID="{EEE0D77B-904E-406E-B52D-BA00F0ADC007}" presName="sibTrans" presStyleLbl="sibTrans2D1" presStyleIdx="0" presStyleCnt="0"/>
      <dgm:spPr/>
    </dgm:pt>
    <dgm:pt modelId="{2FF50D41-F7FE-4D41-9719-CFDDDA168947}" type="pres">
      <dgm:prSet presAssocID="{3733FA33-E188-48F0-8289-CEF689FE2106}" presName="compNode" presStyleCnt="0"/>
      <dgm:spPr/>
    </dgm:pt>
    <dgm:pt modelId="{ABF0BA82-CE27-440A-B6B9-F1FC59EB0867}" type="pres">
      <dgm:prSet presAssocID="{3733FA33-E188-48F0-8289-CEF689FE2106}" presName="pictRect" presStyleLbl="node1" presStyleIdx="4" presStyleCnt="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B9CF4B79-D80F-45E2-9F27-3CA2F224083C}" type="pres">
      <dgm:prSet presAssocID="{3733FA33-E188-48F0-8289-CEF689FE2106}" presName="textRect" presStyleLbl="revTx" presStyleIdx="4" presStyleCnt="5">
        <dgm:presLayoutVars>
          <dgm:bulletEnabled val="1"/>
        </dgm:presLayoutVars>
      </dgm:prSet>
      <dgm:spPr/>
    </dgm:pt>
  </dgm:ptLst>
  <dgm:cxnLst>
    <dgm:cxn modelId="{49F53C01-DAF8-4AA7-ACD1-F2ADDDBB860C}" type="presOf" srcId="{91F54C65-73D3-46F9-8F12-9AD65967350A}" destId="{45687C2D-4AF5-415D-845A-160BFB7CFB73}" srcOrd="0" destOrd="0" presId="urn:microsoft.com/office/officeart/2005/8/layout/pList1#2"/>
    <dgm:cxn modelId="{F5019712-EA55-4ABF-BE52-006DD4B15DD6}" type="presOf" srcId="{158B51A7-7BDC-4909-8A92-45AE88C26E25}" destId="{2E740D0D-1629-42BA-AC9E-830828652DED}" srcOrd="0" destOrd="0" presId="urn:microsoft.com/office/officeart/2005/8/layout/pList1#2"/>
    <dgm:cxn modelId="{76960C16-5676-4A25-A4DB-90151B4A19E7}" srcId="{806C9586-29F5-4F74-B816-C09ABCAC11D0}" destId="{91F54C65-73D3-46F9-8F12-9AD65967350A}" srcOrd="1" destOrd="0" parTransId="{937A2E4B-AC57-48F5-9A29-E13A2A99CD4D}" sibTransId="{F4BC9A02-6EE6-4D91-835A-CDF58AA1C47D}"/>
    <dgm:cxn modelId="{3CA44517-05E4-47B7-9D81-C3DD6C4A4336}" type="presOf" srcId="{3733FA33-E188-48F0-8289-CEF689FE2106}" destId="{B9CF4B79-D80F-45E2-9F27-3CA2F224083C}" srcOrd="0" destOrd="0" presId="urn:microsoft.com/office/officeart/2005/8/layout/pList1#2"/>
    <dgm:cxn modelId="{950B3319-7E2A-4AAF-93D6-9D8CEB2C2D58}" srcId="{806C9586-29F5-4F74-B816-C09ABCAC11D0}" destId="{10D421D7-8ED6-4C82-B6B5-77314AE6CB4C}" srcOrd="0" destOrd="0" parTransId="{7A9B0D22-BE62-4436-AB1B-A83BD10B1DFF}" sibTransId="{158B51A7-7BDC-4909-8A92-45AE88C26E25}"/>
    <dgm:cxn modelId="{AA168C39-F38D-40A9-8005-D4A4D4CF2A4E}" type="presOf" srcId="{A193F36F-4412-4050-97FC-9DA2302434E9}" destId="{9D97BD0D-8A9E-4F37-B5D1-DE843067E855}" srcOrd="0" destOrd="0" presId="urn:microsoft.com/office/officeart/2005/8/layout/pList1#2"/>
    <dgm:cxn modelId="{638D0D4C-311C-4328-BBFE-A77CAE6765C8}" type="presOf" srcId="{173B87FF-E228-4922-A521-C4839FD7FDC5}" destId="{B0AA404E-BB7D-423A-BEED-E51503D57809}" srcOrd="0" destOrd="0" presId="urn:microsoft.com/office/officeart/2005/8/layout/pList1#2"/>
    <dgm:cxn modelId="{BF978A4C-EB5A-4E0F-87F4-AE976DCA3523}" type="presOf" srcId="{10D421D7-8ED6-4C82-B6B5-77314AE6CB4C}" destId="{FF59E8A3-7E4D-441B-A603-9082150C72D6}" srcOrd="0" destOrd="0" presId="urn:microsoft.com/office/officeart/2005/8/layout/pList1#2"/>
    <dgm:cxn modelId="{7DCFCA54-77B0-4400-A16C-A3FDA1F7CE1B}" srcId="{806C9586-29F5-4F74-B816-C09ABCAC11D0}" destId="{A193F36F-4412-4050-97FC-9DA2302434E9}" srcOrd="3" destOrd="0" parTransId="{ADE6CB88-D7AC-499F-995A-90F567F55006}" sibTransId="{EEE0D77B-904E-406E-B52D-BA00F0ADC007}"/>
    <dgm:cxn modelId="{7053B199-58AA-4915-AF19-E6E0FBDC8293}" srcId="{806C9586-29F5-4F74-B816-C09ABCAC11D0}" destId="{3733FA33-E188-48F0-8289-CEF689FE2106}" srcOrd="4" destOrd="0" parTransId="{EE64EA26-B5B4-4206-9E1B-058CA00CCF5F}" sibTransId="{355DCB5A-85A8-4BA3-BDCA-4C47DDE26733}"/>
    <dgm:cxn modelId="{1DD013B6-D198-4C0B-9C62-38C9FC03FCC6}" type="presOf" srcId="{EEE0D77B-904E-406E-B52D-BA00F0ADC007}" destId="{22D8A03F-5119-4BFB-8751-BDA5E8AE7BC8}" srcOrd="0" destOrd="0" presId="urn:microsoft.com/office/officeart/2005/8/layout/pList1#2"/>
    <dgm:cxn modelId="{A0E90AC5-FB4B-4E22-82AC-344093BC8358}" srcId="{806C9586-29F5-4F74-B816-C09ABCAC11D0}" destId="{173B87FF-E228-4922-A521-C4839FD7FDC5}" srcOrd="2" destOrd="0" parTransId="{A6E42BDD-B094-4BB8-8163-D475E03B6319}" sibTransId="{CFD695CF-A774-427F-B26C-D883C4B00578}"/>
    <dgm:cxn modelId="{223ADFCE-C62B-4CAF-B421-C7DD4450A0EB}" type="presOf" srcId="{F4BC9A02-6EE6-4D91-835A-CDF58AA1C47D}" destId="{2558709B-88CC-4F87-B9DA-F1D4FD61A69A}" srcOrd="0" destOrd="0" presId="urn:microsoft.com/office/officeart/2005/8/layout/pList1#2"/>
    <dgm:cxn modelId="{60D717D4-EB63-4F29-BEC5-6A436D423D02}" type="presOf" srcId="{806C9586-29F5-4F74-B816-C09ABCAC11D0}" destId="{9ACFF74E-77A0-4A46-988E-233C2A286B64}" srcOrd="0" destOrd="0" presId="urn:microsoft.com/office/officeart/2005/8/layout/pList1#2"/>
    <dgm:cxn modelId="{46EE99E7-A6A3-4F82-AA53-CFB5C3C72E0D}" type="presOf" srcId="{CFD695CF-A774-427F-B26C-D883C4B00578}" destId="{6F5E96FD-A5A5-4487-8CDF-C705A2C1B96D}" srcOrd="0" destOrd="0" presId="urn:microsoft.com/office/officeart/2005/8/layout/pList1#2"/>
    <dgm:cxn modelId="{C010D229-6C12-4A06-9F63-ADEBCBE6ACFA}" type="presParOf" srcId="{9ACFF74E-77A0-4A46-988E-233C2A286B64}" destId="{67C175E2-1702-42A2-AB74-26EBF7A43A50}" srcOrd="0" destOrd="0" presId="urn:microsoft.com/office/officeart/2005/8/layout/pList1#2"/>
    <dgm:cxn modelId="{5E414632-34A5-47CF-8440-4D85EE331B89}" type="presParOf" srcId="{67C175E2-1702-42A2-AB74-26EBF7A43A50}" destId="{01D29986-A92A-4ADA-8458-080C2A73052F}" srcOrd="0" destOrd="0" presId="urn:microsoft.com/office/officeart/2005/8/layout/pList1#2"/>
    <dgm:cxn modelId="{ED67D339-7BE0-487C-99DE-DAEF5CFA4618}" type="presParOf" srcId="{67C175E2-1702-42A2-AB74-26EBF7A43A50}" destId="{FF59E8A3-7E4D-441B-A603-9082150C72D6}" srcOrd="1" destOrd="0" presId="urn:microsoft.com/office/officeart/2005/8/layout/pList1#2"/>
    <dgm:cxn modelId="{A2C50295-AB17-4FB4-A5DB-9978CDB7A437}" type="presParOf" srcId="{9ACFF74E-77A0-4A46-988E-233C2A286B64}" destId="{2E740D0D-1629-42BA-AC9E-830828652DED}" srcOrd="1" destOrd="0" presId="urn:microsoft.com/office/officeart/2005/8/layout/pList1#2"/>
    <dgm:cxn modelId="{DF02A514-9933-4140-8F35-BCB148BBE443}" type="presParOf" srcId="{9ACFF74E-77A0-4A46-988E-233C2A286B64}" destId="{D8A3744D-99AC-47DF-877A-74E21D5930D3}" srcOrd="2" destOrd="0" presId="urn:microsoft.com/office/officeart/2005/8/layout/pList1#2"/>
    <dgm:cxn modelId="{7726321A-39E2-4D78-8087-8F8C6C24E52A}" type="presParOf" srcId="{D8A3744D-99AC-47DF-877A-74E21D5930D3}" destId="{73B77D45-A0D6-4810-8A64-C7C3E4D0B9D7}" srcOrd="0" destOrd="0" presId="urn:microsoft.com/office/officeart/2005/8/layout/pList1#2"/>
    <dgm:cxn modelId="{72D2CED5-9B57-4D4A-83C7-CC4F63F20A56}" type="presParOf" srcId="{D8A3744D-99AC-47DF-877A-74E21D5930D3}" destId="{45687C2D-4AF5-415D-845A-160BFB7CFB73}" srcOrd="1" destOrd="0" presId="urn:microsoft.com/office/officeart/2005/8/layout/pList1#2"/>
    <dgm:cxn modelId="{0FA88BFA-4928-46AA-9485-42CB46BE5741}" type="presParOf" srcId="{9ACFF74E-77A0-4A46-988E-233C2A286B64}" destId="{2558709B-88CC-4F87-B9DA-F1D4FD61A69A}" srcOrd="3" destOrd="0" presId="urn:microsoft.com/office/officeart/2005/8/layout/pList1#2"/>
    <dgm:cxn modelId="{AA27A8BF-BDFF-40A6-A6B7-7F05D9038E2E}" type="presParOf" srcId="{9ACFF74E-77A0-4A46-988E-233C2A286B64}" destId="{62C3E800-C9E1-4621-A1D2-201B9EA81566}" srcOrd="4" destOrd="0" presId="urn:microsoft.com/office/officeart/2005/8/layout/pList1#2"/>
    <dgm:cxn modelId="{4AA6799A-65D6-4BBF-840E-BCE7D20A6C14}" type="presParOf" srcId="{62C3E800-C9E1-4621-A1D2-201B9EA81566}" destId="{13A1F1C6-99C9-4AD1-AC40-E0A687D82E16}" srcOrd="0" destOrd="0" presId="urn:microsoft.com/office/officeart/2005/8/layout/pList1#2"/>
    <dgm:cxn modelId="{8306AA06-CAF3-4685-8235-E9130FD1D64B}" type="presParOf" srcId="{62C3E800-C9E1-4621-A1D2-201B9EA81566}" destId="{B0AA404E-BB7D-423A-BEED-E51503D57809}" srcOrd="1" destOrd="0" presId="urn:microsoft.com/office/officeart/2005/8/layout/pList1#2"/>
    <dgm:cxn modelId="{EA5E1573-DA50-44C8-9911-2C2C98D8668F}" type="presParOf" srcId="{9ACFF74E-77A0-4A46-988E-233C2A286B64}" destId="{6F5E96FD-A5A5-4487-8CDF-C705A2C1B96D}" srcOrd="5" destOrd="0" presId="urn:microsoft.com/office/officeart/2005/8/layout/pList1#2"/>
    <dgm:cxn modelId="{CEFD3FF6-0C31-45EA-BC38-436AD6E330F4}" type="presParOf" srcId="{9ACFF74E-77A0-4A46-988E-233C2A286B64}" destId="{F1DC0511-A8E2-49A3-8560-9281BBAC7955}" srcOrd="6" destOrd="0" presId="urn:microsoft.com/office/officeart/2005/8/layout/pList1#2"/>
    <dgm:cxn modelId="{F677F830-32B5-40E6-9BEA-8B569E2CF0E4}" type="presParOf" srcId="{F1DC0511-A8E2-49A3-8560-9281BBAC7955}" destId="{BE2532AA-E5B9-42A7-BF2A-92560FE28206}" srcOrd="0" destOrd="0" presId="urn:microsoft.com/office/officeart/2005/8/layout/pList1#2"/>
    <dgm:cxn modelId="{C3EEC2AB-C287-4832-AAB4-2C01DEB2F892}" type="presParOf" srcId="{F1DC0511-A8E2-49A3-8560-9281BBAC7955}" destId="{9D97BD0D-8A9E-4F37-B5D1-DE843067E855}" srcOrd="1" destOrd="0" presId="urn:microsoft.com/office/officeart/2005/8/layout/pList1#2"/>
    <dgm:cxn modelId="{2739E99F-5A96-42EC-B405-0D3BEEA7030B}" type="presParOf" srcId="{9ACFF74E-77A0-4A46-988E-233C2A286B64}" destId="{22D8A03F-5119-4BFB-8751-BDA5E8AE7BC8}" srcOrd="7" destOrd="0" presId="urn:microsoft.com/office/officeart/2005/8/layout/pList1#2"/>
    <dgm:cxn modelId="{F828CD95-6330-4A4F-885C-308334822B7C}" type="presParOf" srcId="{9ACFF74E-77A0-4A46-988E-233C2A286B64}" destId="{2FF50D41-F7FE-4D41-9719-CFDDDA168947}" srcOrd="8" destOrd="0" presId="urn:microsoft.com/office/officeart/2005/8/layout/pList1#2"/>
    <dgm:cxn modelId="{56AC40A3-9A44-4C0F-8AB3-19EEFC62BEAA}" type="presParOf" srcId="{2FF50D41-F7FE-4D41-9719-CFDDDA168947}" destId="{ABF0BA82-CE27-440A-B6B9-F1FC59EB0867}" srcOrd="0" destOrd="0" presId="urn:microsoft.com/office/officeart/2005/8/layout/pList1#2"/>
    <dgm:cxn modelId="{362CFD28-735B-44BF-8A15-9777BBA2E2D1}" type="presParOf" srcId="{2FF50D41-F7FE-4D41-9719-CFDDDA168947}" destId="{B9CF4B79-D80F-45E2-9F27-3CA2F224083C}" srcOrd="1" destOrd="0" presId="urn:microsoft.com/office/officeart/2005/8/layout/pList1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A31C6E-7450-400E-9B5C-A7307683C9DF}" type="doc">
      <dgm:prSet loTypeId="urn:microsoft.com/office/officeart/2005/8/layout/venn1" loCatId="relationship" qsTypeId="urn:microsoft.com/office/officeart/2005/8/quickstyle/simple4" qsCatId="simple" csTypeId="urn:microsoft.com/office/officeart/2005/8/colors/colorful4" csCatId="colorful" phldr="1"/>
      <dgm:spPr/>
    </dgm:pt>
    <dgm:pt modelId="{FDD63253-2ACF-46D7-9957-DE5526531952}">
      <dgm:prSet phldrT="[Text]" custT="1"/>
      <dgm:spPr/>
      <dgm:t>
        <a:bodyPr/>
        <a:lstStyle/>
        <a:p>
          <a:r>
            <a:rPr lang="en-US" sz="2800" b="1" dirty="0">
              <a:solidFill>
                <a:schemeClr val="bg1"/>
              </a:solidFill>
              <a:latin typeface="Century Schoolbook" panose="02040604050505020304" pitchFamily="18" charset="0"/>
            </a:rPr>
            <a:t>Domestic Sewing Machine</a:t>
          </a:r>
        </a:p>
      </dgm:t>
    </dgm:pt>
    <dgm:pt modelId="{BEFF3DDD-24F6-408B-A0E2-D3504F3A7F33}" type="parTrans" cxnId="{5709DFAC-9162-4ABF-B830-1500EF02DDC1}">
      <dgm:prSet/>
      <dgm:spPr/>
      <dgm:t>
        <a:bodyPr/>
        <a:lstStyle/>
        <a:p>
          <a:endParaRPr lang="en-US"/>
        </a:p>
      </dgm:t>
    </dgm:pt>
    <dgm:pt modelId="{740CB296-4746-4613-8DC4-41607E3CB35B}" type="sibTrans" cxnId="{5709DFAC-9162-4ABF-B830-1500EF02DDC1}">
      <dgm:prSet/>
      <dgm:spPr/>
      <dgm:t>
        <a:bodyPr/>
        <a:lstStyle/>
        <a:p>
          <a:endParaRPr lang="en-US"/>
        </a:p>
      </dgm:t>
    </dgm:pt>
    <dgm:pt modelId="{B24E68E8-DB39-4D23-A6B5-DCFEC8F32E39}">
      <dgm:prSet phldrT="[Text]" custT="1"/>
      <dgm:spPr/>
      <dgm:t>
        <a:bodyPr/>
        <a:lstStyle/>
        <a:p>
          <a:r>
            <a:rPr lang="en-US" sz="2800" b="1" dirty="0">
              <a:solidFill>
                <a:schemeClr val="bg1"/>
              </a:solidFill>
              <a:latin typeface="Century Schoolbook" panose="02040604050505020304" pitchFamily="18" charset="0"/>
            </a:rPr>
            <a:t>Industrial Sewing Machine</a:t>
          </a:r>
        </a:p>
      </dgm:t>
    </dgm:pt>
    <dgm:pt modelId="{0C6159E9-8712-48DC-8A9E-B733F1271770}" type="parTrans" cxnId="{28A786D8-AC1B-480A-8793-F74BBE13D389}">
      <dgm:prSet/>
      <dgm:spPr/>
      <dgm:t>
        <a:bodyPr/>
        <a:lstStyle/>
        <a:p>
          <a:endParaRPr lang="en-US"/>
        </a:p>
      </dgm:t>
    </dgm:pt>
    <dgm:pt modelId="{1FD7B513-4B8B-4E13-8084-F57179B1A2BA}" type="sibTrans" cxnId="{28A786D8-AC1B-480A-8793-F74BBE13D389}">
      <dgm:prSet/>
      <dgm:spPr/>
      <dgm:t>
        <a:bodyPr/>
        <a:lstStyle/>
        <a:p>
          <a:endParaRPr lang="en-US"/>
        </a:p>
      </dgm:t>
    </dgm:pt>
    <dgm:pt modelId="{2AA4658E-FFF4-46A9-84BB-2921E3EE788F}" type="pres">
      <dgm:prSet presAssocID="{EEA31C6E-7450-400E-9B5C-A7307683C9DF}" presName="compositeShape" presStyleCnt="0">
        <dgm:presLayoutVars>
          <dgm:chMax val="7"/>
          <dgm:dir/>
          <dgm:resizeHandles val="exact"/>
        </dgm:presLayoutVars>
      </dgm:prSet>
      <dgm:spPr/>
    </dgm:pt>
    <dgm:pt modelId="{FE0A8BCB-FF7D-43CA-BE81-2757CECAE1C6}" type="pres">
      <dgm:prSet presAssocID="{FDD63253-2ACF-46D7-9957-DE5526531952}" presName="circ1" presStyleLbl="vennNode1" presStyleIdx="0" presStyleCnt="2"/>
      <dgm:spPr/>
    </dgm:pt>
    <dgm:pt modelId="{881BD024-8C60-4E67-9378-DE2973E51FBC}" type="pres">
      <dgm:prSet presAssocID="{FDD63253-2ACF-46D7-9957-DE552653195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78863152-E433-47CE-9F41-2A6C45192455}" type="pres">
      <dgm:prSet presAssocID="{B24E68E8-DB39-4D23-A6B5-DCFEC8F32E39}" presName="circ2" presStyleLbl="vennNode1" presStyleIdx="1" presStyleCnt="2"/>
      <dgm:spPr/>
    </dgm:pt>
    <dgm:pt modelId="{05160232-6AE9-4F27-86CA-5A15D082C008}" type="pres">
      <dgm:prSet presAssocID="{B24E68E8-DB39-4D23-A6B5-DCFEC8F32E3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2418F21D-8C37-4C65-9B3E-1E0266057077}" type="presOf" srcId="{B24E68E8-DB39-4D23-A6B5-DCFEC8F32E39}" destId="{05160232-6AE9-4F27-86CA-5A15D082C008}" srcOrd="1" destOrd="0" presId="urn:microsoft.com/office/officeart/2005/8/layout/venn1"/>
    <dgm:cxn modelId="{47BB8F5C-AA16-4324-854C-25A65ABB1D3F}" type="presOf" srcId="{FDD63253-2ACF-46D7-9957-DE5526531952}" destId="{FE0A8BCB-FF7D-43CA-BE81-2757CECAE1C6}" srcOrd="0" destOrd="0" presId="urn:microsoft.com/office/officeart/2005/8/layout/venn1"/>
    <dgm:cxn modelId="{0E56F551-F4E1-401C-B397-D7D2FE6302F3}" type="presOf" srcId="{EEA31C6E-7450-400E-9B5C-A7307683C9DF}" destId="{2AA4658E-FFF4-46A9-84BB-2921E3EE788F}" srcOrd="0" destOrd="0" presId="urn:microsoft.com/office/officeart/2005/8/layout/venn1"/>
    <dgm:cxn modelId="{B586CA82-5CDA-4B54-ACD2-DD64760A6706}" type="presOf" srcId="{B24E68E8-DB39-4D23-A6B5-DCFEC8F32E39}" destId="{78863152-E433-47CE-9F41-2A6C45192455}" srcOrd="0" destOrd="0" presId="urn:microsoft.com/office/officeart/2005/8/layout/venn1"/>
    <dgm:cxn modelId="{5709DFAC-9162-4ABF-B830-1500EF02DDC1}" srcId="{EEA31C6E-7450-400E-9B5C-A7307683C9DF}" destId="{FDD63253-2ACF-46D7-9957-DE5526531952}" srcOrd="0" destOrd="0" parTransId="{BEFF3DDD-24F6-408B-A0E2-D3504F3A7F33}" sibTransId="{740CB296-4746-4613-8DC4-41607E3CB35B}"/>
    <dgm:cxn modelId="{28A786D8-AC1B-480A-8793-F74BBE13D389}" srcId="{EEA31C6E-7450-400E-9B5C-A7307683C9DF}" destId="{B24E68E8-DB39-4D23-A6B5-DCFEC8F32E39}" srcOrd="1" destOrd="0" parTransId="{0C6159E9-8712-48DC-8A9E-B733F1271770}" sibTransId="{1FD7B513-4B8B-4E13-8084-F57179B1A2BA}"/>
    <dgm:cxn modelId="{0AC07CFC-2340-4665-9D54-C77336E345C6}" type="presOf" srcId="{FDD63253-2ACF-46D7-9957-DE5526531952}" destId="{881BD024-8C60-4E67-9378-DE2973E51FBC}" srcOrd="1" destOrd="0" presId="urn:microsoft.com/office/officeart/2005/8/layout/venn1"/>
    <dgm:cxn modelId="{9E9FCF9F-4A51-4931-9B7B-696FB2435070}" type="presParOf" srcId="{2AA4658E-FFF4-46A9-84BB-2921E3EE788F}" destId="{FE0A8BCB-FF7D-43CA-BE81-2757CECAE1C6}" srcOrd="0" destOrd="0" presId="urn:microsoft.com/office/officeart/2005/8/layout/venn1"/>
    <dgm:cxn modelId="{1F86BC88-0645-438B-BD3F-02D71581BAC0}" type="presParOf" srcId="{2AA4658E-FFF4-46A9-84BB-2921E3EE788F}" destId="{881BD024-8C60-4E67-9378-DE2973E51FBC}" srcOrd="1" destOrd="0" presId="urn:microsoft.com/office/officeart/2005/8/layout/venn1"/>
    <dgm:cxn modelId="{AD024B27-2CE9-4DEB-8630-5380D16921DE}" type="presParOf" srcId="{2AA4658E-FFF4-46A9-84BB-2921E3EE788F}" destId="{78863152-E433-47CE-9F41-2A6C45192455}" srcOrd="2" destOrd="0" presId="urn:microsoft.com/office/officeart/2005/8/layout/venn1"/>
    <dgm:cxn modelId="{B7D0CF35-9E65-495E-BEC1-271AF46E926C}" type="presParOf" srcId="{2AA4658E-FFF4-46A9-84BB-2921E3EE788F}" destId="{05160232-6AE9-4F27-86CA-5A15D082C008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326C54-3699-40D1-B3FE-ABB8592349E3}" type="doc">
      <dgm:prSet loTypeId="urn:microsoft.com/office/officeart/2008/layout/PictureAccentLis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1AEBBC4-DE70-4A3E-A8A3-3CA7053C6530}">
      <dgm:prSet phldrT="[Text]" custT="1"/>
      <dgm:spPr/>
      <dgm:t>
        <a:bodyPr/>
        <a:lstStyle/>
        <a:p>
          <a:pPr algn="ctr"/>
          <a:r>
            <a:rPr lang="en-US" sz="2400" b="1" dirty="0">
              <a:latin typeface="Century Schoolbook" panose="02040604050505020304" pitchFamily="18" charset="0"/>
            </a:rPr>
            <a:t>1. DOMESTIC SEWING MACHINE</a:t>
          </a:r>
        </a:p>
      </dgm:t>
    </dgm:pt>
    <dgm:pt modelId="{333BC22C-DCDF-452A-A149-FC68A8E992A1}" type="parTrans" cxnId="{7A77ECFA-1A6F-41F8-A74F-A20B89EB5C29}">
      <dgm:prSet/>
      <dgm:spPr/>
      <dgm:t>
        <a:bodyPr/>
        <a:lstStyle/>
        <a:p>
          <a:endParaRPr lang="en-US"/>
        </a:p>
      </dgm:t>
    </dgm:pt>
    <dgm:pt modelId="{C2261236-5A75-4324-88B7-82C4697D89A3}" type="sibTrans" cxnId="{7A77ECFA-1A6F-41F8-A74F-A20B89EB5C29}">
      <dgm:prSet/>
      <dgm:spPr/>
      <dgm:t>
        <a:bodyPr/>
        <a:lstStyle/>
        <a:p>
          <a:endParaRPr lang="en-US"/>
        </a:p>
      </dgm:t>
    </dgm:pt>
    <dgm:pt modelId="{D9574A68-240C-456B-9708-056846A9281F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With little changes, these machines can perform a variety of stitch types.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712A2101-A1E5-4807-855D-2CFED9A4794A}" type="parTrans" cxnId="{872FB2D6-962A-4D57-830D-B6433E32F963}">
      <dgm:prSet/>
      <dgm:spPr/>
      <dgm:t>
        <a:bodyPr/>
        <a:lstStyle/>
        <a:p>
          <a:endParaRPr lang="en-US"/>
        </a:p>
      </dgm:t>
    </dgm:pt>
    <dgm:pt modelId="{04795DF2-0E0A-49E9-904F-EB2FC3D4D999}" type="sibTrans" cxnId="{872FB2D6-962A-4D57-830D-B6433E32F963}">
      <dgm:prSet/>
      <dgm:spPr/>
      <dgm:t>
        <a:bodyPr/>
        <a:lstStyle/>
        <a:p>
          <a:endParaRPr lang="en-US"/>
        </a:p>
      </dgm:t>
    </dgm:pt>
    <dgm:pt modelId="{EA0C3832-EB5A-4BEC-AE5C-25D29332A95D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These are used by people for dressmaking, and home furnishing items.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F47AB245-6CA1-4087-8F63-915AEE5DB5B2}" type="sibTrans" cxnId="{C7498D42-7E7D-438C-ABE9-C8815B263788}">
      <dgm:prSet/>
      <dgm:spPr/>
      <dgm:t>
        <a:bodyPr/>
        <a:lstStyle/>
        <a:p>
          <a:endParaRPr lang="en-US"/>
        </a:p>
      </dgm:t>
    </dgm:pt>
    <dgm:pt modelId="{DFA10DC0-43A7-45CB-BA0E-DF8D190BD051}" type="parTrans" cxnId="{C7498D42-7E7D-438C-ABE9-C8815B263788}">
      <dgm:prSet/>
      <dgm:spPr/>
      <dgm:t>
        <a:bodyPr/>
        <a:lstStyle/>
        <a:p>
          <a:endParaRPr lang="en-US"/>
        </a:p>
      </dgm:t>
    </dgm:pt>
    <dgm:pt modelId="{12440F7A-812D-4499-8E40-D8A7662AD5DC}">
      <dgm:prSet phldrT="[Text]"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These are usually used in homes by people simply interested in sewing.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2BE98897-DC56-4B6B-A152-A38C654B24BD}" type="parTrans" cxnId="{0D109A73-3BC2-49EA-A8AB-82623672710E}">
      <dgm:prSet/>
      <dgm:spPr/>
      <dgm:t>
        <a:bodyPr/>
        <a:lstStyle/>
        <a:p>
          <a:endParaRPr lang="en-US"/>
        </a:p>
      </dgm:t>
    </dgm:pt>
    <dgm:pt modelId="{D082E32C-C19E-4083-A87E-2E2EAE5BE9A6}" type="sibTrans" cxnId="{0D109A73-3BC2-49EA-A8AB-82623672710E}">
      <dgm:prSet/>
      <dgm:spPr/>
      <dgm:t>
        <a:bodyPr/>
        <a:lstStyle/>
        <a:p>
          <a:endParaRPr lang="en-US"/>
        </a:p>
      </dgm:t>
    </dgm:pt>
    <dgm:pt modelId="{E6885E92-109A-4092-823B-F7E688FECAD2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Domestic sewing machines usually work on lightweight fabrics or work pieces.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17668F55-4A38-4097-A3F5-8E9442B598E4}" type="parTrans" cxnId="{F8226182-1A78-410C-BBDC-37188EAF3483}">
      <dgm:prSet/>
      <dgm:spPr/>
      <dgm:t>
        <a:bodyPr/>
        <a:lstStyle/>
        <a:p>
          <a:endParaRPr lang="en-US"/>
        </a:p>
      </dgm:t>
    </dgm:pt>
    <dgm:pt modelId="{F65FA846-BA57-4BB1-8881-92E0187DE4A1}" type="sibTrans" cxnId="{F8226182-1A78-410C-BBDC-37188EAF3483}">
      <dgm:prSet/>
      <dgm:spPr/>
      <dgm:t>
        <a:bodyPr/>
        <a:lstStyle/>
        <a:p>
          <a:endParaRPr lang="en-US"/>
        </a:p>
      </dgm:t>
    </dgm:pt>
    <dgm:pt modelId="{7AA049A1-F735-44A1-8165-169D87E0640E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These machines run on significantly smaller motors compared to that of the industrial sewing machines.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8D70CEC5-EC9E-4BBE-B426-DE6F88563D1B}" type="parTrans" cxnId="{50F3B623-7042-41A3-AC11-BBE458576AF0}">
      <dgm:prSet/>
      <dgm:spPr/>
      <dgm:t>
        <a:bodyPr/>
        <a:lstStyle/>
        <a:p>
          <a:endParaRPr lang="en-US"/>
        </a:p>
      </dgm:t>
    </dgm:pt>
    <dgm:pt modelId="{4E33023E-E80E-470B-8562-827B03012D02}" type="sibTrans" cxnId="{50F3B623-7042-41A3-AC11-BBE458576AF0}">
      <dgm:prSet/>
      <dgm:spPr/>
      <dgm:t>
        <a:bodyPr/>
        <a:lstStyle/>
        <a:p>
          <a:endParaRPr lang="en-US"/>
        </a:p>
      </dgm:t>
    </dgm:pt>
    <dgm:pt modelId="{904AD81A-1674-4B82-AC2B-AB2EA57AD407}" type="pres">
      <dgm:prSet presAssocID="{DE326C54-3699-40D1-B3FE-ABB8592349E3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B87EA8C8-CEE3-4397-B5E7-9D0F0F238189}" type="pres">
      <dgm:prSet presAssocID="{A1AEBBC4-DE70-4A3E-A8A3-3CA7053C6530}" presName="root" presStyleCnt="0">
        <dgm:presLayoutVars>
          <dgm:chMax/>
          <dgm:chPref val="4"/>
        </dgm:presLayoutVars>
      </dgm:prSet>
      <dgm:spPr/>
    </dgm:pt>
    <dgm:pt modelId="{FB0C4D74-C3E9-49A4-ACF2-18EA9E5E480B}" type="pres">
      <dgm:prSet presAssocID="{A1AEBBC4-DE70-4A3E-A8A3-3CA7053C6530}" presName="rootComposite" presStyleCnt="0">
        <dgm:presLayoutVars/>
      </dgm:prSet>
      <dgm:spPr/>
    </dgm:pt>
    <dgm:pt modelId="{DFA22F38-F3CC-4BF4-90BC-79EB63F7CCB4}" type="pres">
      <dgm:prSet presAssocID="{A1AEBBC4-DE70-4A3E-A8A3-3CA7053C6530}" presName="rootText" presStyleLbl="node0" presStyleIdx="0" presStyleCnt="1" custScaleY="67043" custLinFactNeighborX="-23651" custLinFactNeighborY="-16">
        <dgm:presLayoutVars>
          <dgm:chMax/>
          <dgm:chPref val="4"/>
        </dgm:presLayoutVars>
      </dgm:prSet>
      <dgm:spPr/>
    </dgm:pt>
    <dgm:pt modelId="{D718E1AA-FE87-4A85-9D96-EEE637A7E606}" type="pres">
      <dgm:prSet presAssocID="{A1AEBBC4-DE70-4A3E-A8A3-3CA7053C6530}" presName="childShape" presStyleCnt="0">
        <dgm:presLayoutVars>
          <dgm:chMax val="0"/>
          <dgm:chPref val="0"/>
        </dgm:presLayoutVars>
      </dgm:prSet>
      <dgm:spPr/>
    </dgm:pt>
    <dgm:pt modelId="{686DBF82-922C-4864-B5D6-0A49F6BB1047}" type="pres">
      <dgm:prSet presAssocID="{12440F7A-812D-4499-8E40-D8A7662AD5DC}" presName="childComposite" presStyleCnt="0">
        <dgm:presLayoutVars>
          <dgm:chMax val="0"/>
          <dgm:chPref val="0"/>
        </dgm:presLayoutVars>
      </dgm:prSet>
      <dgm:spPr/>
    </dgm:pt>
    <dgm:pt modelId="{FF9AC25C-BEB0-4ACD-B41D-5E641D033CD7}" type="pres">
      <dgm:prSet presAssocID="{12440F7A-812D-4499-8E40-D8A7662AD5DC}" presName="Image" presStyleLbl="node1" presStyleIdx="0" presStyleCnt="5"/>
      <dgm:spPr/>
    </dgm:pt>
    <dgm:pt modelId="{8EFEFEF9-69D3-4682-9908-0576FBF2F0E5}" type="pres">
      <dgm:prSet presAssocID="{12440F7A-812D-4499-8E40-D8A7662AD5DC}" presName="childText" presStyleLbl="lnNode1" presStyleIdx="0" presStyleCnt="5" custScaleX="160398" custLinFactNeighborX="-6630">
        <dgm:presLayoutVars>
          <dgm:chMax val="0"/>
          <dgm:chPref val="0"/>
          <dgm:bulletEnabled val="1"/>
        </dgm:presLayoutVars>
      </dgm:prSet>
      <dgm:spPr/>
    </dgm:pt>
    <dgm:pt modelId="{878FA3A2-1F06-4A5C-9829-46464483BBCE}" type="pres">
      <dgm:prSet presAssocID="{EA0C3832-EB5A-4BEC-AE5C-25D29332A95D}" presName="childComposite" presStyleCnt="0">
        <dgm:presLayoutVars>
          <dgm:chMax val="0"/>
          <dgm:chPref val="0"/>
        </dgm:presLayoutVars>
      </dgm:prSet>
      <dgm:spPr/>
    </dgm:pt>
    <dgm:pt modelId="{084CDE9C-6BF6-44A9-821E-663C51241BDB}" type="pres">
      <dgm:prSet presAssocID="{EA0C3832-EB5A-4BEC-AE5C-25D29332A95D}" presName="Image" presStyleLbl="node1" presStyleIdx="1" presStyleCnt="5"/>
      <dgm:spPr/>
    </dgm:pt>
    <dgm:pt modelId="{053AE9E9-B9AD-410E-84FC-E1C8FA44CFEB}" type="pres">
      <dgm:prSet presAssocID="{EA0C3832-EB5A-4BEC-AE5C-25D29332A95D}" presName="childText" presStyleLbl="lnNode1" presStyleIdx="1" presStyleCnt="5" custScaleX="160398" custLinFactNeighborX="-6630">
        <dgm:presLayoutVars>
          <dgm:chMax val="0"/>
          <dgm:chPref val="0"/>
          <dgm:bulletEnabled val="1"/>
        </dgm:presLayoutVars>
      </dgm:prSet>
      <dgm:spPr/>
    </dgm:pt>
    <dgm:pt modelId="{017B07BA-3775-4D6C-A4F6-E547FF3A284E}" type="pres">
      <dgm:prSet presAssocID="{E6885E92-109A-4092-823B-F7E688FECAD2}" presName="childComposite" presStyleCnt="0">
        <dgm:presLayoutVars>
          <dgm:chMax val="0"/>
          <dgm:chPref val="0"/>
        </dgm:presLayoutVars>
      </dgm:prSet>
      <dgm:spPr/>
    </dgm:pt>
    <dgm:pt modelId="{4333F865-C35E-48D1-AF08-234C2361D4E7}" type="pres">
      <dgm:prSet presAssocID="{E6885E92-109A-4092-823B-F7E688FECAD2}" presName="Image" presStyleLbl="node1" presStyleIdx="2" presStyleCnt="5"/>
      <dgm:spPr/>
    </dgm:pt>
    <dgm:pt modelId="{AD2786F2-B039-41ED-9B16-3E66D9C69970}" type="pres">
      <dgm:prSet presAssocID="{E6885E92-109A-4092-823B-F7E688FECAD2}" presName="childText" presStyleLbl="lnNode1" presStyleIdx="2" presStyleCnt="5" custScaleX="160398" custLinFactNeighborX="-6630">
        <dgm:presLayoutVars>
          <dgm:chMax val="0"/>
          <dgm:chPref val="0"/>
          <dgm:bulletEnabled val="1"/>
        </dgm:presLayoutVars>
      </dgm:prSet>
      <dgm:spPr/>
    </dgm:pt>
    <dgm:pt modelId="{0A62D8E5-285A-4647-9786-81DCCC20BCB5}" type="pres">
      <dgm:prSet presAssocID="{D9574A68-240C-456B-9708-056846A9281F}" presName="childComposite" presStyleCnt="0">
        <dgm:presLayoutVars>
          <dgm:chMax val="0"/>
          <dgm:chPref val="0"/>
        </dgm:presLayoutVars>
      </dgm:prSet>
      <dgm:spPr/>
    </dgm:pt>
    <dgm:pt modelId="{07EE554F-4DED-41A4-9F0E-C1537D1F5FA6}" type="pres">
      <dgm:prSet presAssocID="{D9574A68-240C-456B-9708-056846A9281F}" presName="Image" presStyleLbl="node1" presStyleIdx="3" presStyleCnt="5"/>
      <dgm:spPr/>
    </dgm:pt>
    <dgm:pt modelId="{693BF458-D0BF-4395-BE85-4659C127DC60}" type="pres">
      <dgm:prSet presAssocID="{D9574A68-240C-456B-9708-056846A9281F}" presName="childText" presStyleLbl="lnNode1" presStyleIdx="3" presStyleCnt="5" custScaleX="160398" custLinFactNeighborX="-6630">
        <dgm:presLayoutVars>
          <dgm:chMax val="0"/>
          <dgm:chPref val="0"/>
          <dgm:bulletEnabled val="1"/>
        </dgm:presLayoutVars>
      </dgm:prSet>
      <dgm:spPr/>
    </dgm:pt>
    <dgm:pt modelId="{A2794B28-5FCB-411A-B914-8D923C2ADBEF}" type="pres">
      <dgm:prSet presAssocID="{7AA049A1-F735-44A1-8165-169D87E0640E}" presName="childComposite" presStyleCnt="0">
        <dgm:presLayoutVars>
          <dgm:chMax val="0"/>
          <dgm:chPref val="0"/>
        </dgm:presLayoutVars>
      </dgm:prSet>
      <dgm:spPr/>
    </dgm:pt>
    <dgm:pt modelId="{38160A42-92D2-4669-BFC9-E61DB620D78A}" type="pres">
      <dgm:prSet presAssocID="{7AA049A1-F735-44A1-8165-169D87E0640E}" presName="Image" presStyleLbl="node1" presStyleIdx="4" presStyleCnt="5"/>
      <dgm:spPr/>
    </dgm:pt>
    <dgm:pt modelId="{D3104E46-EF7B-4CD6-A71C-7117A6FF9965}" type="pres">
      <dgm:prSet presAssocID="{7AA049A1-F735-44A1-8165-169D87E0640E}" presName="childText" presStyleLbl="lnNode1" presStyleIdx="4" presStyleCnt="5" custScaleX="160398" custLinFactNeighborX="-6630">
        <dgm:presLayoutVars>
          <dgm:chMax val="0"/>
          <dgm:chPref val="0"/>
          <dgm:bulletEnabled val="1"/>
        </dgm:presLayoutVars>
      </dgm:prSet>
      <dgm:spPr/>
    </dgm:pt>
  </dgm:ptLst>
  <dgm:cxnLst>
    <dgm:cxn modelId="{50F3B623-7042-41A3-AC11-BBE458576AF0}" srcId="{A1AEBBC4-DE70-4A3E-A8A3-3CA7053C6530}" destId="{7AA049A1-F735-44A1-8165-169D87E0640E}" srcOrd="4" destOrd="0" parTransId="{8D70CEC5-EC9E-4BBE-B426-DE6F88563D1B}" sibTransId="{4E33023E-E80E-470B-8562-827B03012D02}"/>
    <dgm:cxn modelId="{D0C6612A-67DE-41FB-B50E-5359B981A29E}" type="presOf" srcId="{EA0C3832-EB5A-4BEC-AE5C-25D29332A95D}" destId="{053AE9E9-B9AD-410E-84FC-E1C8FA44CFEB}" srcOrd="0" destOrd="0" presId="urn:microsoft.com/office/officeart/2008/layout/PictureAccentList"/>
    <dgm:cxn modelId="{3531493A-257B-456C-80F6-FCD46DD616AF}" type="presOf" srcId="{A1AEBBC4-DE70-4A3E-A8A3-3CA7053C6530}" destId="{DFA22F38-F3CC-4BF4-90BC-79EB63F7CCB4}" srcOrd="0" destOrd="0" presId="urn:microsoft.com/office/officeart/2008/layout/PictureAccentList"/>
    <dgm:cxn modelId="{C7498D42-7E7D-438C-ABE9-C8815B263788}" srcId="{A1AEBBC4-DE70-4A3E-A8A3-3CA7053C6530}" destId="{EA0C3832-EB5A-4BEC-AE5C-25D29332A95D}" srcOrd="1" destOrd="0" parTransId="{DFA10DC0-43A7-45CB-BA0E-DF8D190BD051}" sibTransId="{F47AB245-6CA1-4087-8F63-915AEE5DB5B2}"/>
    <dgm:cxn modelId="{0D109A73-3BC2-49EA-A8AB-82623672710E}" srcId="{A1AEBBC4-DE70-4A3E-A8A3-3CA7053C6530}" destId="{12440F7A-812D-4499-8E40-D8A7662AD5DC}" srcOrd="0" destOrd="0" parTransId="{2BE98897-DC56-4B6B-A152-A38C654B24BD}" sibTransId="{D082E32C-C19E-4083-A87E-2E2EAE5BE9A6}"/>
    <dgm:cxn modelId="{D41C4A7E-9046-4C98-BDE7-3DF1B067CAAA}" type="presOf" srcId="{E6885E92-109A-4092-823B-F7E688FECAD2}" destId="{AD2786F2-B039-41ED-9B16-3E66D9C69970}" srcOrd="0" destOrd="0" presId="urn:microsoft.com/office/officeart/2008/layout/PictureAccentList"/>
    <dgm:cxn modelId="{F8226182-1A78-410C-BBDC-37188EAF3483}" srcId="{A1AEBBC4-DE70-4A3E-A8A3-3CA7053C6530}" destId="{E6885E92-109A-4092-823B-F7E688FECAD2}" srcOrd="2" destOrd="0" parTransId="{17668F55-4A38-4097-A3F5-8E9442B598E4}" sibTransId="{F65FA846-BA57-4BB1-8881-92E0187DE4A1}"/>
    <dgm:cxn modelId="{28749598-364A-42F8-91E2-A122108649A0}" type="presOf" srcId="{D9574A68-240C-456B-9708-056846A9281F}" destId="{693BF458-D0BF-4395-BE85-4659C127DC60}" srcOrd="0" destOrd="0" presId="urn:microsoft.com/office/officeart/2008/layout/PictureAccentList"/>
    <dgm:cxn modelId="{CC60FBA1-BAC7-48EF-9F68-2207D9EE03C2}" type="presOf" srcId="{12440F7A-812D-4499-8E40-D8A7662AD5DC}" destId="{8EFEFEF9-69D3-4682-9908-0576FBF2F0E5}" srcOrd="0" destOrd="0" presId="urn:microsoft.com/office/officeart/2008/layout/PictureAccentList"/>
    <dgm:cxn modelId="{635E28CC-FBDE-48FA-86B0-6180B526E821}" type="presOf" srcId="{DE326C54-3699-40D1-B3FE-ABB8592349E3}" destId="{904AD81A-1674-4B82-AC2B-AB2EA57AD407}" srcOrd="0" destOrd="0" presId="urn:microsoft.com/office/officeart/2008/layout/PictureAccentList"/>
    <dgm:cxn modelId="{872FB2D6-962A-4D57-830D-B6433E32F963}" srcId="{A1AEBBC4-DE70-4A3E-A8A3-3CA7053C6530}" destId="{D9574A68-240C-456B-9708-056846A9281F}" srcOrd="3" destOrd="0" parTransId="{712A2101-A1E5-4807-855D-2CFED9A4794A}" sibTransId="{04795DF2-0E0A-49E9-904F-EB2FC3D4D999}"/>
    <dgm:cxn modelId="{5AC6A1E6-74C9-49E9-B0B8-FE85D8E1D28D}" type="presOf" srcId="{7AA049A1-F735-44A1-8165-169D87E0640E}" destId="{D3104E46-EF7B-4CD6-A71C-7117A6FF9965}" srcOrd="0" destOrd="0" presId="urn:microsoft.com/office/officeart/2008/layout/PictureAccentList"/>
    <dgm:cxn modelId="{7A77ECFA-1A6F-41F8-A74F-A20B89EB5C29}" srcId="{DE326C54-3699-40D1-B3FE-ABB8592349E3}" destId="{A1AEBBC4-DE70-4A3E-A8A3-3CA7053C6530}" srcOrd="0" destOrd="0" parTransId="{333BC22C-DCDF-452A-A149-FC68A8E992A1}" sibTransId="{C2261236-5A75-4324-88B7-82C4697D89A3}"/>
    <dgm:cxn modelId="{8B191C57-B820-4C0A-8FA8-FC3D2420466D}" type="presParOf" srcId="{904AD81A-1674-4B82-AC2B-AB2EA57AD407}" destId="{B87EA8C8-CEE3-4397-B5E7-9D0F0F238189}" srcOrd="0" destOrd="0" presId="urn:microsoft.com/office/officeart/2008/layout/PictureAccentList"/>
    <dgm:cxn modelId="{AEA86A66-7371-4B7F-B82B-1E249AF3B6C3}" type="presParOf" srcId="{B87EA8C8-CEE3-4397-B5E7-9D0F0F238189}" destId="{FB0C4D74-C3E9-49A4-ACF2-18EA9E5E480B}" srcOrd="0" destOrd="0" presId="urn:microsoft.com/office/officeart/2008/layout/PictureAccentList"/>
    <dgm:cxn modelId="{2D60CA78-1E8F-404D-8A37-B6C4088B293E}" type="presParOf" srcId="{FB0C4D74-C3E9-49A4-ACF2-18EA9E5E480B}" destId="{DFA22F38-F3CC-4BF4-90BC-79EB63F7CCB4}" srcOrd="0" destOrd="0" presId="urn:microsoft.com/office/officeart/2008/layout/PictureAccentList"/>
    <dgm:cxn modelId="{35368140-83F5-4219-8E0C-E6E74CA151D5}" type="presParOf" srcId="{B87EA8C8-CEE3-4397-B5E7-9D0F0F238189}" destId="{D718E1AA-FE87-4A85-9D96-EEE637A7E606}" srcOrd="1" destOrd="0" presId="urn:microsoft.com/office/officeart/2008/layout/PictureAccentList"/>
    <dgm:cxn modelId="{A2F121AC-C7B7-4A8D-A2ED-8F8F3EBD6262}" type="presParOf" srcId="{D718E1AA-FE87-4A85-9D96-EEE637A7E606}" destId="{686DBF82-922C-4864-B5D6-0A49F6BB1047}" srcOrd="0" destOrd="0" presId="urn:microsoft.com/office/officeart/2008/layout/PictureAccentList"/>
    <dgm:cxn modelId="{FB20E1DB-A2DD-422B-BCE2-DA3346AFD1FC}" type="presParOf" srcId="{686DBF82-922C-4864-B5D6-0A49F6BB1047}" destId="{FF9AC25C-BEB0-4ACD-B41D-5E641D033CD7}" srcOrd="0" destOrd="0" presId="urn:microsoft.com/office/officeart/2008/layout/PictureAccentList"/>
    <dgm:cxn modelId="{616C901D-A89E-47B5-9338-E9FB4B299585}" type="presParOf" srcId="{686DBF82-922C-4864-B5D6-0A49F6BB1047}" destId="{8EFEFEF9-69D3-4682-9908-0576FBF2F0E5}" srcOrd="1" destOrd="0" presId="urn:microsoft.com/office/officeart/2008/layout/PictureAccentList"/>
    <dgm:cxn modelId="{42D58EDA-9035-4A7D-B718-035993C0D6A3}" type="presParOf" srcId="{D718E1AA-FE87-4A85-9D96-EEE637A7E606}" destId="{878FA3A2-1F06-4A5C-9829-46464483BBCE}" srcOrd="1" destOrd="0" presId="urn:microsoft.com/office/officeart/2008/layout/PictureAccentList"/>
    <dgm:cxn modelId="{3A54C709-FBF0-4559-99D1-85525F795947}" type="presParOf" srcId="{878FA3A2-1F06-4A5C-9829-46464483BBCE}" destId="{084CDE9C-6BF6-44A9-821E-663C51241BDB}" srcOrd="0" destOrd="0" presId="urn:microsoft.com/office/officeart/2008/layout/PictureAccentList"/>
    <dgm:cxn modelId="{2A6B8730-64B1-41DB-8D5D-BD38B7AA220B}" type="presParOf" srcId="{878FA3A2-1F06-4A5C-9829-46464483BBCE}" destId="{053AE9E9-B9AD-410E-84FC-E1C8FA44CFEB}" srcOrd="1" destOrd="0" presId="urn:microsoft.com/office/officeart/2008/layout/PictureAccentList"/>
    <dgm:cxn modelId="{455671DB-3D40-4A4B-B88B-3236F75C4AD6}" type="presParOf" srcId="{D718E1AA-FE87-4A85-9D96-EEE637A7E606}" destId="{017B07BA-3775-4D6C-A4F6-E547FF3A284E}" srcOrd="2" destOrd="0" presId="urn:microsoft.com/office/officeart/2008/layout/PictureAccentList"/>
    <dgm:cxn modelId="{83DBCB8D-BE45-4580-8E18-A9248202406D}" type="presParOf" srcId="{017B07BA-3775-4D6C-A4F6-E547FF3A284E}" destId="{4333F865-C35E-48D1-AF08-234C2361D4E7}" srcOrd="0" destOrd="0" presId="urn:microsoft.com/office/officeart/2008/layout/PictureAccentList"/>
    <dgm:cxn modelId="{F70C4D43-29BF-414D-8823-95CF31D1C1A4}" type="presParOf" srcId="{017B07BA-3775-4D6C-A4F6-E547FF3A284E}" destId="{AD2786F2-B039-41ED-9B16-3E66D9C69970}" srcOrd="1" destOrd="0" presId="urn:microsoft.com/office/officeart/2008/layout/PictureAccentList"/>
    <dgm:cxn modelId="{67E8E145-960F-469C-AEC8-B737F4A482A9}" type="presParOf" srcId="{D718E1AA-FE87-4A85-9D96-EEE637A7E606}" destId="{0A62D8E5-285A-4647-9786-81DCCC20BCB5}" srcOrd="3" destOrd="0" presId="urn:microsoft.com/office/officeart/2008/layout/PictureAccentList"/>
    <dgm:cxn modelId="{1017D5D3-1A98-42CA-97B4-DE7A5DF8D4DF}" type="presParOf" srcId="{0A62D8E5-285A-4647-9786-81DCCC20BCB5}" destId="{07EE554F-4DED-41A4-9F0E-C1537D1F5FA6}" srcOrd="0" destOrd="0" presId="urn:microsoft.com/office/officeart/2008/layout/PictureAccentList"/>
    <dgm:cxn modelId="{E65D191A-1925-49BE-AA2B-DCF17A5AEF75}" type="presParOf" srcId="{0A62D8E5-285A-4647-9786-81DCCC20BCB5}" destId="{693BF458-D0BF-4395-BE85-4659C127DC60}" srcOrd="1" destOrd="0" presId="urn:microsoft.com/office/officeart/2008/layout/PictureAccentList"/>
    <dgm:cxn modelId="{DE9DC370-604D-4D6A-8D63-C06E6849F6B3}" type="presParOf" srcId="{D718E1AA-FE87-4A85-9D96-EEE637A7E606}" destId="{A2794B28-5FCB-411A-B914-8D923C2ADBEF}" srcOrd="4" destOrd="0" presId="urn:microsoft.com/office/officeart/2008/layout/PictureAccentList"/>
    <dgm:cxn modelId="{4ACFC002-22C7-4BDD-9FB9-4C54FB357265}" type="presParOf" srcId="{A2794B28-5FCB-411A-B914-8D923C2ADBEF}" destId="{38160A42-92D2-4669-BFC9-E61DB620D78A}" srcOrd="0" destOrd="0" presId="urn:microsoft.com/office/officeart/2008/layout/PictureAccentList"/>
    <dgm:cxn modelId="{F9BB03EE-8151-4B57-AC87-13C064F2C3E7}" type="presParOf" srcId="{A2794B28-5FCB-411A-B914-8D923C2ADBEF}" destId="{D3104E46-EF7B-4CD6-A71C-7117A6FF996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E326C54-3699-40D1-B3FE-ABB8592349E3}" type="doc">
      <dgm:prSet loTypeId="urn:microsoft.com/office/officeart/2008/layout/PictureAccentLis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1AEBBC4-DE70-4A3E-A8A3-3CA7053C6530}">
      <dgm:prSet phldrT="[Text]" custT="1"/>
      <dgm:spPr/>
      <dgm:t>
        <a:bodyPr/>
        <a:lstStyle/>
        <a:p>
          <a:pPr algn="ctr"/>
          <a:r>
            <a:rPr lang="en-US" sz="2400" b="1" dirty="0">
              <a:latin typeface="Century Schoolbook" panose="02040604050505020304" pitchFamily="18" charset="0"/>
            </a:rPr>
            <a:t>2. INDUSTRIAL SEWING MACHINES</a:t>
          </a:r>
        </a:p>
      </dgm:t>
    </dgm:pt>
    <dgm:pt modelId="{333BC22C-DCDF-452A-A149-FC68A8E992A1}" type="parTrans" cxnId="{7A77ECFA-1A6F-41F8-A74F-A20B89EB5C29}">
      <dgm:prSet/>
      <dgm:spPr/>
      <dgm:t>
        <a:bodyPr/>
        <a:lstStyle/>
        <a:p>
          <a:endParaRPr lang="en-US"/>
        </a:p>
      </dgm:t>
    </dgm:pt>
    <dgm:pt modelId="{C2261236-5A75-4324-88B7-82C4697D89A3}" type="sibTrans" cxnId="{7A77ECFA-1A6F-41F8-A74F-A20B89EB5C29}">
      <dgm:prSet/>
      <dgm:spPr/>
      <dgm:t>
        <a:bodyPr/>
        <a:lstStyle/>
        <a:p>
          <a:endParaRPr lang="en-US"/>
        </a:p>
      </dgm:t>
    </dgm:pt>
    <dgm:pt modelId="{12440F7A-812D-4499-8E40-D8A7662AD5DC}">
      <dgm:prSet phldrT="[Text]"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Industrial sewing machines are a heavy-duty version of a standard basic sewing machine, and it is used for mass production.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2BE98897-DC56-4B6B-A152-A38C654B24BD}" type="parTrans" cxnId="{0D109A73-3BC2-49EA-A8AB-82623672710E}">
      <dgm:prSet/>
      <dgm:spPr/>
      <dgm:t>
        <a:bodyPr/>
        <a:lstStyle/>
        <a:p>
          <a:endParaRPr lang="en-US"/>
        </a:p>
      </dgm:t>
    </dgm:pt>
    <dgm:pt modelId="{D082E32C-C19E-4083-A87E-2E2EAE5BE9A6}" type="sibTrans" cxnId="{0D109A73-3BC2-49EA-A8AB-82623672710E}">
      <dgm:prSet/>
      <dgm:spPr/>
      <dgm:t>
        <a:bodyPr/>
        <a:lstStyle/>
        <a:p>
          <a:endParaRPr lang="en-US"/>
        </a:p>
      </dgm:t>
    </dgm:pt>
    <dgm:pt modelId="{3499804D-8F6D-4DD3-A7EA-392412484703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An industrial machine is well equipped with a clutch and large servomotor and can sew thousand stitches per minute.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490D3403-4586-4F88-B716-4B7EC210E0A3}" type="parTrans" cxnId="{ABFF64DF-159B-48C0-AC85-B2603F9E4490}">
      <dgm:prSet/>
      <dgm:spPr/>
      <dgm:t>
        <a:bodyPr/>
        <a:lstStyle/>
        <a:p>
          <a:endParaRPr lang="en-US"/>
        </a:p>
      </dgm:t>
    </dgm:pt>
    <dgm:pt modelId="{9EB52D69-3A9A-4640-8B42-B3DB9AA796E7}" type="sibTrans" cxnId="{ABFF64DF-159B-48C0-AC85-B2603F9E4490}">
      <dgm:prSet/>
      <dgm:spPr/>
      <dgm:t>
        <a:bodyPr/>
        <a:lstStyle/>
        <a:p>
          <a:endParaRPr lang="en-US"/>
        </a:p>
      </dgm:t>
    </dgm:pt>
    <dgm:pt modelId="{4627DFF1-C789-4F29-B717-BB6CE7021007}">
      <dgm:prSet custT="1"/>
      <dgm:spPr/>
      <dgm:t>
        <a:bodyPr/>
        <a:lstStyle/>
        <a:p>
          <a:pPr algn="just"/>
          <a:r>
            <a:rPr lang="en-IN" sz="2400" dirty="0">
              <a:latin typeface="Century Schoolbook" panose="02040604050505020304" pitchFamily="18" charset="0"/>
            </a:rPr>
            <a:t>These are used to sew heavier material like leather, canvas, vinyl etc.</a:t>
          </a:r>
        </a:p>
      </dgm:t>
    </dgm:pt>
    <dgm:pt modelId="{E13B3CD4-5994-447C-A465-37FFE7E73A0B}" type="parTrans" cxnId="{5F3B59FE-0DD4-45FF-9438-1C13DC6940ED}">
      <dgm:prSet/>
      <dgm:spPr/>
      <dgm:t>
        <a:bodyPr/>
        <a:lstStyle/>
        <a:p>
          <a:endParaRPr lang="en-US"/>
        </a:p>
      </dgm:t>
    </dgm:pt>
    <dgm:pt modelId="{83306189-9390-42F9-B520-B65EC09A4BCF}" type="sibTrans" cxnId="{5F3B59FE-0DD4-45FF-9438-1C13DC6940ED}">
      <dgm:prSet/>
      <dgm:spPr/>
      <dgm:t>
        <a:bodyPr/>
        <a:lstStyle/>
        <a:p>
          <a:endParaRPr lang="en-US"/>
        </a:p>
      </dgm:t>
    </dgm:pt>
    <dgm:pt modelId="{60F77932-23A0-4644-89A5-CBC7C8460105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Some programmable machines can store 10–30 or more patterns in the memory.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EBA4D763-6E4F-4659-B0AA-96571C6CBE51}" type="parTrans" cxnId="{726013B8-0CAF-43DB-9602-4F120477EFB0}">
      <dgm:prSet/>
      <dgm:spPr/>
      <dgm:t>
        <a:bodyPr/>
        <a:lstStyle/>
        <a:p>
          <a:endParaRPr lang="en-US"/>
        </a:p>
      </dgm:t>
    </dgm:pt>
    <dgm:pt modelId="{A81A6C70-BFA7-4693-AE08-1E2E7362E97C}" type="sibTrans" cxnId="{726013B8-0CAF-43DB-9602-4F120477EFB0}">
      <dgm:prSet/>
      <dgm:spPr/>
      <dgm:t>
        <a:bodyPr/>
        <a:lstStyle/>
        <a:p>
          <a:endParaRPr lang="en-US"/>
        </a:p>
      </dgm:t>
    </dgm:pt>
    <dgm:pt modelId="{904AD81A-1674-4B82-AC2B-AB2EA57AD407}" type="pres">
      <dgm:prSet presAssocID="{DE326C54-3699-40D1-B3FE-ABB8592349E3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B87EA8C8-CEE3-4397-B5E7-9D0F0F238189}" type="pres">
      <dgm:prSet presAssocID="{A1AEBBC4-DE70-4A3E-A8A3-3CA7053C6530}" presName="root" presStyleCnt="0">
        <dgm:presLayoutVars>
          <dgm:chMax/>
          <dgm:chPref val="4"/>
        </dgm:presLayoutVars>
      </dgm:prSet>
      <dgm:spPr/>
    </dgm:pt>
    <dgm:pt modelId="{FB0C4D74-C3E9-49A4-ACF2-18EA9E5E480B}" type="pres">
      <dgm:prSet presAssocID="{A1AEBBC4-DE70-4A3E-A8A3-3CA7053C6530}" presName="rootComposite" presStyleCnt="0">
        <dgm:presLayoutVars/>
      </dgm:prSet>
      <dgm:spPr/>
    </dgm:pt>
    <dgm:pt modelId="{DFA22F38-F3CC-4BF4-90BC-79EB63F7CCB4}" type="pres">
      <dgm:prSet presAssocID="{A1AEBBC4-DE70-4A3E-A8A3-3CA7053C6530}" presName="rootText" presStyleLbl="node0" presStyleIdx="0" presStyleCnt="1" custScaleY="67043" custLinFactNeighborX="-14428">
        <dgm:presLayoutVars>
          <dgm:chMax/>
          <dgm:chPref val="4"/>
        </dgm:presLayoutVars>
      </dgm:prSet>
      <dgm:spPr/>
    </dgm:pt>
    <dgm:pt modelId="{D718E1AA-FE87-4A85-9D96-EEE637A7E606}" type="pres">
      <dgm:prSet presAssocID="{A1AEBBC4-DE70-4A3E-A8A3-3CA7053C6530}" presName="childShape" presStyleCnt="0">
        <dgm:presLayoutVars>
          <dgm:chMax val="0"/>
          <dgm:chPref val="0"/>
        </dgm:presLayoutVars>
      </dgm:prSet>
      <dgm:spPr/>
    </dgm:pt>
    <dgm:pt modelId="{686DBF82-922C-4864-B5D6-0A49F6BB1047}" type="pres">
      <dgm:prSet presAssocID="{12440F7A-812D-4499-8E40-D8A7662AD5DC}" presName="childComposite" presStyleCnt="0">
        <dgm:presLayoutVars>
          <dgm:chMax val="0"/>
          <dgm:chPref val="0"/>
        </dgm:presLayoutVars>
      </dgm:prSet>
      <dgm:spPr/>
    </dgm:pt>
    <dgm:pt modelId="{FF9AC25C-BEB0-4ACD-B41D-5E641D033CD7}" type="pres">
      <dgm:prSet presAssocID="{12440F7A-812D-4499-8E40-D8A7662AD5DC}" presName="Image" presStyleLbl="node1" presStyleIdx="0" presStyleCnt="4"/>
      <dgm:spPr/>
    </dgm:pt>
    <dgm:pt modelId="{8EFEFEF9-69D3-4682-9908-0576FBF2F0E5}" type="pres">
      <dgm:prSet presAssocID="{12440F7A-812D-4499-8E40-D8A7662AD5DC}" presName="childText" presStyleLbl="lnNode1" presStyleIdx="0" presStyleCnt="4" custScaleX="158636">
        <dgm:presLayoutVars>
          <dgm:chMax val="0"/>
          <dgm:chPref val="0"/>
          <dgm:bulletEnabled val="1"/>
        </dgm:presLayoutVars>
      </dgm:prSet>
      <dgm:spPr/>
    </dgm:pt>
    <dgm:pt modelId="{8BCD4B8C-C25B-43CB-A662-52C6A7E398A9}" type="pres">
      <dgm:prSet presAssocID="{3499804D-8F6D-4DD3-A7EA-392412484703}" presName="childComposite" presStyleCnt="0">
        <dgm:presLayoutVars>
          <dgm:chMax val="0"/>
          <dgm:chPref val="0"/>
        </dgm:presLayoutVars>
      </dgm:prSet>
      <dgm:spPr/>
    </dgm:pt>
    <dgm:pt modelId="{E7A4A671-7707-44FB-98BB-1FD57E35DA3A}" type="pres">
      <dgm:prSet presAssocID="{3499804D-8F6D-4DD3-A7EA-392412484703}" presName="Image" presStyleLbl="node1" presStyleIdx="1" presStyleCnt="4"/>
      <dgm:spPr/>
    </dgm:pt>
    <dgm:pt modelId="{2EADA775-E139-4F95-8BFF-F76AEAAE1FA0}" type="pres">
      <dgm:prSet presAssocID="{3499804D-8F6D-4DD3-A7EA-392412484703}" presName="childText" presStyleLbl="lnNode1" presStyleIdx="1" presStyleCnt="4" custScaleX="158648">
        <dgm:presLayoutVars>
          <dgm:chMax val="0"/>
          <dgm:chPref val="0"/>
          <dgm:bulletEnabled val="1"/>
        </dgm:presLayoutVars>
      </dgm:prSet>
      <dgm:spPr/>
    </dgm:pt>
    <dgm:pt modelId="{E7E1AB35-F7C8-440B-A295-5A958B1E6432}" type="pres">
      <dgm:prSet presAssocID="{4627DFF1-C789-4F29-B717-BB6CE7021007}" presName="childComposite" presStyleCnt="0">
        <dgm:presLayoutVars>
          <dgm:chMax val="0"/>
          <dgm:chPref val="0"/>
        </dgm:presLayoutVars>
      </dgm:prSet>
      <dgm:spPr/>
    </dgm:pt>
    <dgm:pt modelId="{224BA06E-7C2B-4A05-AAFB-4AC051773103}" type="pres">
      <dgm:prSet presAssocID="{4627DFF1-C789-4F29-B717-BB6CE7021007}" presName="Image" presStyleLbl="node1" presStyleIdx="2" presStyleCnt="4"/>
      <dgm:spPr/>
    </dgm:pt>
    <dgm:pt modelId="{A18676A2-354D-4315-9471-79C04808B37A}" type="pres">
      <dgm:prSet presAssocID="{4627DFF1-C789-4F29-B717-BB6CE7021007}" presName="childText" presStyleLbl="lnNode1" presStyleIdx="2" presStyleCnt="4" custScaleX="158882">
        <dgm:presLayoutVars>
          <dgm:chMax val="0"/>
          <dgm:chPref val="0"/>
          <dgm:bulletEnabled val="1"/>
        </dgm:presLayoutVars>
      </dgm:prSet>
      <dgm:spPr/>
    </dgm:pt>
    <dgm:pt modelId="{F50C1027-2C4B-4BC6-AEC9-4DE5204478FD}" type="pres">
      <dgm:prSet presAssocID="{60F77932-23A0-4644-89A5-CBC7C8460105}" presName="childComposite" presStyleCnt="0">
        <dgm:presLayoutVars>
          <dgm:chMax val="0"/>
          <dgm:chPref val="0"/>
        </dgm:presLayoutVars>
      </dgm:prSet>
      <dgm:spPr/>
    </dgm:pt>
    <dgm:pt modelId="{83A45E74-F8CD-4D31-A3C5-6D324FF29F80}" type="pres">
      <dgm:prSet presAssocID="{60F77932-23A0-4644-89A5-CBC7C8460105}" presName="Image" presStyleLbl="node1" presStyleIdx="3" presStyleCnt="4"/>
      <dgm:spPr/>
    </dgm:pt>
    <dgm:pt modelId="{AC1E98A1-89A0-4DEA-949F-257A126160CD}" type="pres">
      <dgm:prSet presAssocID="{60F77932-23A0-4644-89A5-CBC7C8460105}" presName="childText" presStyleLbl="lnNode1" presStyleIdx="3" presStyleCnt="4" custScaleX="159116">
        <dgm:presLayoutVars>
          <dgm:chMax val="0"/>
          <dgm:chPref val="0"/>
          <dgm:bulletEnabled val="1"/>
        </dgm:presLayoutVars>
      </dgm:prSet>
      <dgm:spPr/>
    </dgm:pt>
  </dgm:ptLst>
  <dgm:cxnLst>
    <dgm:cxn modelId="{3531493A-257B-456C-80F6-FCD46DD616AF}" type="presOf" srcId="{A1AEBBC4-DE70-4A3E-A8A3-3CA7053C6530}" destId="{DFA22F38-F3CC-4BF4-90BC-79EB63F7CCB4}" srcOrd="0" destOrd="0" presId="urn:microsoft.com/office/officeart/2008/layout/PictureAccentList"/>
    <dgm:cxn modelId="{7348F170-98F5-4B61-B8C4-5DCD4699D0DB}" type="presOf" srcId="{3499804D-8F6D-4DD3-A7EA-392412484703}" destId="{2EADA775-E139-4F95-8BFF-F76AEAAE1FA0}" srcOrd="0" destOrd="0" presId="urn:microsoft.com/office/officeart/2008/layout/PictureAccentList"/>
    <dgm:cxn modelId="{0D109A73-3BC2-49EA-A8AB-82623672710E}" srcId="{A1AEBBC4-DE70-4A3E-A8A3-3CA7053C6530}" destId="{12440F7A-812D-4499-8E40-D8A7662AD5DC}" srcOrd="0" destOrd="0" parTransId="{2BE98897-DC56-4B6B-A152-A38C654B24BD}" sibTransId="{D082E32C-C19E-4083-A87E-2E2EAE5BE9A6}"/>
    <dgm:cxn modelId="{CC60FBA1-BAC7-48EF-9F68-2207D9EE03C2}" type="presOf" srcId="{12440F7A-812D-4499-8E40-D8A7662AD5DC}" destId="{8EFEFEF9-69D3-4682-9908-0576FBF2F0E5}" srcOrd="0" destOrd="0" presId="urn:microsoft.com/office/officeart/2008/layout/PictureAccentList"/>
    <dgm:cxn modelId="{D9C37BA6-04F0-4243-BDB8-F913412CABE0}" type="presOf" srcId="{4627DFF1-C789-4F29-B717-BB6CE7021007}" destId="{A18676A2-354D-4315-9471-79C04808B37A}" srcOrd="0" destOrd="0" presId="urn:microsoft.com/office/officeart/2008/layout/PictureAccentList"/>
    <dgm:cxn modelId="{726013B8-0CAF-43DB-9602-4F120477EFB0}" srcId="{A1AEBBC4-DE70-4A3E-A8A3-3CA7053C6530}" destId="{60F77932-23A0-4644-89A5-CBC7C8460105}" srcOrd="3" destOrd="0" parTransId="{EBA4D763-6E4F-4659-B0AA-96571C6CBE51}" sibTransId="{A81A6C70-BFA7-4693-AE08-1E2E7362E97C}"/>
    <dgm:cxn modelId="{583244CA-E0AC-40E4-8CFD-BBDE0C267AE5}" type="presOf" srcId="{60F77932-23A0-4644-89A5-CBC7C8460105}" destId="{AC1E98A1-89A0-4DEA-949F-257A126160CD}" srcOrd="0" destOrd="0" presId="urn:microsoft.com/office/officeart/2008/layout/PictureAccentList"/>
    <dgm:cxn modelId="{635E28CC-FBDE-48FA-86B0-6180B526E821}" type="presOf" srcId="{DE326C54-3699-40D1-B3FE-ABB8592349E3}" destId="{904AD81A-1674-4B82-AC2B-AB2EA57AD407}" srcOrd="0" destOrd="0" presId="urn:microsoft.com/office/officeart/2008/layout/PictureAccentList"/>
    <dgm:cxn modelId="{ABFF64DF-159B-48C0-AC85-B2603F9E4490}" srcId="{A1AEBBC4-DE70-4A3E-A8A3-3CA7053C6530}" destId="{3499804D-8F6D-4DD3-A7EA-392412484703}" srcOrd="1" destOrd="0" parTransId="{490D3403-4586-4F88-B716-4B7EC210E0A3}" sibTransId="{9EB52D69-3A9A-4640-8B42-B3DB9AA796E7}"/>
    <dgm:cxn modelId="{7A77ECFA-1A6F-41F8-A74F-A20B89EB5C29}" srcId="{DE326C54-3699-40D1-B3FE-ABB8592349E3}" destId="{A1AEBBC4-DE70-4A3E-A8A3-3CA7053C6530}" srcOrd="0" destOrd="0" parTransId="{333BC22C-DCDF-452A-A149-FC68A8E992A1}" sibTransId="{C2261236-5A75-4324-88B7-82C4697D89A3}"/>
    <dgm:cxn modelId="{5F3B59FE-0DD4-45FF-9438-1C13DC6940ED}" srcId="{A1AEBBC4-DE70-4A3E-A8A3-3CA7053C6530}" destId="{4627DFF1-C789-4F29-B717-BB6CE7021007}" srcOrd="2" destOrd="0" parTransId="{E13B3CD4-5994-447C-A465-37FFE7E73A0B}" sibTransId="{83306189-9390-42F9-B520-B65EC09A4BCF}"/>
    <dgm:cxn modelId="{8B191C57-B820-4C0A-8FA8-FC3D2420466D}" type="presParOf" srcId="{904AD81A-1674-4B82-AC2B-AB2EA57AD407}" destId="{B87EA8C8-CEE3-4397-B5E7-9D0F0F238189}" srcOrd="0" destOrd="0" presId="urn:microsoft.com/office/officeart/2008/layout/PictureAccentList"/>
    <dgm:cxn modelId="{AEA86A66-7371-4B7F-B82B-1E249AF3B6C3}" type="presParOf" srcId="{B87EA8C8-CEE3-4397-B5E7-9D0F0F238189}" destId="{FB0C4D74-C3E9-49A4-ACF2-18EA9E5E480B}" srcOrd="0" destOrd="0" presId="urn:microsoft.com/office/officeart/2008/layout/PictureAccentList"/>
    <dgm:cxn modelId="{2D60CA78-1E8F-404D-8A37-B6C4088B293E}" type="presParOf" srcId="{FB0C4D74-C3E9-49A4-ACF2-18EA9E5E480B}" destId="{DFA22F38-F3CC-4BF4-90BC-79EB63F7CCB4}" srcOrd="0" destOrd="0" presId="urn:microsoft.com/office/officeart/2008/layout/PictureAccentList"/>
    <dgm:cxn modelId="{35368140-83F5-4219-8E0C-E6E74CA151D5}" type="presParOf" srcId="{B87EA8C8-CEE3-4397-B5E7-9D0F0F238189}" destId="{D718E1AA-FE87-4A85-9D96-EEE637A7E606}" srcOrd="1" destOrd="0" presId="urn:microsoft.com/office/officeart/2008/layout/PictureAccentList"/>
    <dgm:cxn modelId="{A2F121AC-C7B7-4A8D-A2ED-8F8F3EBD6262}" type="presParOf" srcId="{D718E1AA-FE87-4A85-9D96-EEE637A7E606}" destId="{686DBF82-922C-4864-B5D6-0A49F6BB1047}" srcOrd="0" destOrd="0" presId="urn:microsoft.com/office/officeart/2008/layout/PictureAccentList"/>
    <dgm:cxn modelId="{FB20E1DB-A2DD-422B-BCE2-DA3346AFD1FC}" type="presParOf" srcId="{686DBF82-922C-4864-B5D6-0A49F6BB1047}" destId="{FF9AC25C-BEB0-4ACD-B41D-5E641D033CD7}" srcOrd="0" destOrd="0" presId="urn:microsoft.com/office/officeart/2008/layout/PictureAccentList"/>
    <dgm:cxn modelId="{616C901D-A89E-47B5-9338-E9FB4B299585}" type="presParOf" srcId="{686DBF82-922C-4864-B5D6-0A49F6BB1047}" destId="{8EFEFEF9-69D3-4682-9908-0576FBF2F0E5}" srcOrd="1" destOrd="0" presId="urn:microsoft.com/office/officeart/2008/layout/PictureAccentList"/>
    <dgm:cxn modelId="{54CB03A8-1DE4-4C82-8D04-40B78185F7FC}" type="presParOf" srcId="{D718E1AA-FE87-4A85-9D96-EEE637A7E606}" destId="{8BCD4B8C-C25B-43CB-A662-52C6A7E398A9}" srcOrd="1" destOrd="0" presId="urn:microsoft.com/office/officeart/2008/layout/PictureAccentList"/>
    <dgm:cxn modelId="{69BCBCB3-AAF2-44D9-8765-78DCAE6034C2}" type="presParOf" srcId="{8BCD4B8C-C25B-43CB-A662-52C6A7E398A9}" destId="{E7A4A671-7707-44FB-98BB-1FD57E35DA3A}" srcOrd="0" destOrd="0" presId="urn:microsoft.com/office/officeart/2008/layout/PictureAccentList"/>
    <dgm:cxn modelId="{C9FE4D4A-84B0-45FB-B8EF-A0DE5B4496E2}" type="presParOf" srcId="{8BCD4B8C-C25B-43CB-A662-52C6A7E398A9}" destId="{2EADA775-E139-4F95-8BFF-F76AEAAE1FA0}" srcOrd="1" destOrd="0" presId="urn:microsoft.com/office/officeart/2008/layout/PictureAccentList"/>
    <dgm:cxn modelId="{6E1FE2E9-22A6-4B54-89FB-F3104CD2D361}" type="presParOf" srcId="{D718E1AA-FE87-4A85-9D96-EEE637A7E606}" destId="{E7E1AB35-F7C8-440B-A295-5A958B1E6432}" srcOrd="2" destOrd="0" presId="urn:microsoft.com/office/officeart/2008/layout/PictureAccentList"/>
    <dgm:cxn modelId="{DA54407A-FB76-41D9-B4C2-69F67DC115D3}" type="presParOf" srcId="{E7E1AB35-F7C8-440B-A295-5A958B1E6432}" destId="{224BA06E-7C2B-4A05-AAFB-4AC051773103}" srcOrd="0" destOrd="0" presId="urn:microsoft.com/office/officeart/2008/layout/PictureAccentList"/>
    <dgm:cxn modelId="{848D2E16-CA9C-4DDA-971B-CE786D18C70F}" type="presParOf" srcId="{E7E1AB35-F7C8-440B-A295-5A958B1E6432}" destId="{A18676A2-354D-4315-9471-79C04808B37A}" srcOrd="1" destOrd="0" presId="urn:microsoft.com/office/officeart/2008/layout/PictureAccentList"/>
    <dgm:cxn modelId="{A682DC6A-7AAD-46DA-92DE-B82AC547A0E4}" type="presParOf" srcId="{D718E1AA-FE87-4A85-9D96-EEE637A7E606}" destId="{F50C1027-2C4B-4BC6-AEC9-4DE5204478FD}" srcOrd="3" destOrd="0" presId="urn:microsoft.com/office/officeart/2008/layout/PictureAccentList"/>
    <dgm:cxn modelId="{CF30A716-BFFE-46BC-8318-0369E894D842}" type="presParOf" srcId="{F50C1027-2C4B-4BC6-AEC9-4DE5204478FD}" destId="{83A45E74-F8CD-4D31-A3C5-6D324FF29F80}" srcOrd="0" destOrd="0" presId="urn:microsoft.com/office/officeart/2008/layout/PictureAccentList"/>
    <dgm:cxn modelId="{0A36FE2D-0949-4801-A016-78991CDA8702}" type="presParOf" srcId="{F50C1027-2C4B-4BC6-AEC9-4DE5204478FD}" destId="{AC1E98A1-89A0-4DEA-949F-257A126160CD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2750948-4F38-4AD4-BE46-6086CC20A535}" type="doc">
      <dgm:prSet loTypeId="urn:microsoft.com/office/officeart/2005/8/layout/venn1" loCatId="relationship" qsTypeId="urn:microsoft.com/office/officeart/2005/8/quickstyle/simple4" qsCatId="simple" csTypeId="urn:microsoft.com/office/officeart/2005/8/colors/colorful4" csCatId="colorful" phldr="1"/>
      <dgm:spPr/>
    </dgm:pt>
    <dgm:pt modelId="{E0E18FC8-F6B2-46AF-80DE-905E815AE6EC}">
      <dgm:prSet phldrT="[Text]" custT="1"/>
      <dgm:spPr/>
      <dgm:t>
        <a:bodyPr/>
        <a:lstStyle/>
        <a:p>
          <a:r>
            <a:rPr lang="en-US" sz="2400" b="1" dirty="0">
              <a:solidFill>
                <a:schemeClr val="bg1"/>
              </a:solidFill>
              <a:latin typeface="Century Schoolbook" panose="02040604050505020304" pitchFamily="18" charset="0"/>
            </a:rPr>
            <a:t>Mechanical Sewing Machines</a:t>
          </a:r>
        </a:p>
      </dgm:t>
    </dgm:pt>
    <dgm:pt modelId="{F5D24984-AEF5-4DFF-9FB0-7BF1E401C029}" type="parTrans" cxnId="{0C6FBEC2-769D-43CA-A173-9F137EBA3D51}">
      <dgm:prSet/>
      <dgm:spPr/>
      <dgm:t>
        <a:bodyPr/>
        <a:lstStyle/>
        <a:p>
          <a:endParaRPr lang="en-US"/>
        </a:p>
      </dgm:t>
    </dgm:pt>
    <dgm:pt modelId="{5D5CDDC9-8B60-49C9-B5FF-65CAA794085B}" type="sibTrans" cxnId="{0C6FBEC2-769D-43CA-A173-9F137EBA3D51}">
      <dgm:prSet/>
      <dgm:spPr/>
      <dgm:t>
        <a:bodyPr/>
        <a:lstStyle/>
        <a:p>
          <a:endParaRPr lang="en-US"/>
        </a:p>
      </dgm:t>
    </dgm:pt>
    <dgm:pt modelId="{316D4EDC-A7D0-4E08-8FB6-F6653D469625}">
      <dgm:prSet custT="1"/>
      <dgm:spPr/>
      <dgm:t>
        <a:bodyPr/>
        <a:lstStyle/>
        <a:p>
          <a:r>
            <a:rPr lang="en-US" sz="2400" b="1" dirty="0">
              <a:solidFill>
                <a:schemeClr val="bg1"/>
              </a:solidFill>
              <a:latin typeface="Century Schoolbook" panose="02040604050505020304" pitchFamily="18" charset="0"/>
            </a:rPr>
            <a:t>Electronic Sewing Machines</a:t>
          </a:r>
          <a:endParaRPr lang="en-IN" sz="2400" b="1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882595AC-0994-4237-89ED-B353002CB63F}" type="parTrans" cxnId="{F343B171-13C0-47B1-8FFF-DFE9171A650D}">
      <dgm:prSet/>
      <dgm:spPr/>
      <dgm:t>
        <a:bodyPr/>
        <a:lstStyle/>
        <a:p>
          <a:endParaRPr lang="en-US"/>
        </a:p>
      </dgm:t>
    </dgm:pt>
    <dgm:pt modelId="{103BED8A-7D5D-4BCD-A63D-DF10B0FC902D}" type="sibTrans" cxnId="{F343B171-13C0-47B1-8FFF-DFE9171A650D}">
      <dgm:prSet/>
      <dgm:spPr/>
      <dgm:t>
        <a:bodyPr/>
        <a:lstStyle/>
        <a:p>
          <a:endParaRPr lang="en-US"/>
        </a:p>
      </dgm:t>
    </dgm:pt>
    <dgm:pt modelId="{A900018D-DF9B-4B15-9A2E-B583DFD76DB1}">
      <dgm:prSet custT="1"/>
      <dgm:spPr/>
      <dgm:t>
        <a:bodyPr/>
        <a:lstStyle/>
        <a:p>
          <a:r>
            <a:rPr lang="en-US" sz="2400" b="1" dirty="0">
              <a:solidFill>
                <a:schemeClr val="bg1"/>
              </a:solidFill>
              <a:latin typeface="Century Schoolbook" panose="02040604050505020304" pitchFamily="18" charset="0"/>
            </a:rPr>
            <a:t>Computerized Sewing Machines</a:t>
          </a:r>
          <a:endParaRPr lang="en-IN" sz="2400" b="1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8A2CAC84-7FA4-4354-9BB3-20D70AC6A44F}" type="parTrans" cxnId="{CCB280B4-90B7-4FCB-A7C3-48D3DE486597}">
      <dgm:prSet/>
      <dgm:spPr/>
      <dgm:t>
        <a:bodyPr/>
        <a:lstStyle/>
        <a:p>
          <a:endParaRPr lang="en-US"/>
        </a:p>
      </dgm:t>
    </dgm:pt>
    <dgm:pt modelId="{E7082F17-EA43-4B79-8E74-AEED91EC631D}" type="sibTrans" cxnId="{CCB280B4-90B7-4FCB-A7C3-48D3DE486597}">
      <dgm:prSet/>
      <dgm:spPr/>
      <dgm:t>
        <a:bodyPr/>
        <a:lstStyle/>
        <a:p>
          <a:endParaRPr lang="en-US"/>
        </a:p>
      </dgm:t>
    </dgm:pt>
    <dgm:pt modelId="{501309FD-33E4-4F63-B562-024FB52678E8}" type="pres">
      <dgm:prSet presAssocID="{A2750948-4F38-4AD4-BE46-6086CC20A535}" presName="compositeShape" presStyleCnt="0">
        <dgm:presLayoutVars>
          <dgm:chMax val="7"/>
          <dgm:dir/>
          <dgm:resizeHandles val="exact"/>
        </dgm:presLayoutVars>
      </dgm:prSet>
      <dgm:spPr/>
    </dgm:pt>
    <dgm:pt modelId="{226E0BBF-2E60-4C15-8D8A-91852E27EC9B}" type="pres">
      <dgm:prSet presAssocID="{E0E18FC8-F6B2-46AF-80DE-905E815AE6EC}" presName="circ1" presStyleLbl="vennNode1" presStyleIdx="0" presStyleCnt="3" custScaleX="153447" custLinFactNeighborY="-7159"/>
      <dgm:spPr/>
    </dgm:pt>
    <dgm:pt modelId="{73EBCA28-0F29-40B2-BD92-BDCB7EF43538}" type="pres">
      <dgm:prSet presAssocID="{E0E18FC8-F6B2-46AF-80DE-905E815AE6E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7C7F3032-B46F-4998-B3A8-A87D5DC9EA50}" type="pres">
      <dgm:prSet presAssocID="{316D4EDC-A7D0-4E08-8FB6-F6653D469625}" presName="circ2" presStyleLbl="vennNode1" presStyleIdx="1" presStyleCnt="3" custScaleX="153447" custLinFactNeighborX="21186"/>
      <dgm:spPr/>
    </dgm:pt>
    <dgm:pt modelId="{2F6533D8-7286-4AF8-ADE7-F1D7E78B380F}" type="pres">
      <dgm:prSet presAssocID="{316D4EDC-A7D0-4E08-8FB6-F6653D46962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DCE84255-4C55-47E9-B306-97E9C7D510FA}" type="pres">
      <dgm:prSet presAssocID="{A900018D-DF9B-4B15-9A2E-B583DFD76DB1}" presName="circ3" presStyleLbl="vennNode1" presStyleIdx="2" presStyleCnt="3" custScaleX="153447" custLinFactNeighborX="-16310"/>
      <dgm:spPr/>
    </dgm:pt>
    <dgm:pt modelId="{A858B30C-EDB6-4DC6-9546-3B7B87CE424E}" type="pres">
      <dgm:prSet presAssocID="{A900018D-DF9B-4B15-9A2E-B583DFD76DB1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662A3623-48A1-436B-BB38-D3E9AF7935AA}" type="presOf" srcId="{A2750948-4F38-4AD4-BE46-6086CC20A535}" destId="{501309FD-33E4-4F63-B562-024FB52678E8}" srcOrd="0" destOrd="0" presId="urn:microsoft.com/office/officeart/2005/8/layout/venn1"/>
    <dgm:cxn modelId="{9457342D-2542-46B6-A380-9EBE32CECF87}" type="presOf" srcId="{A900018D-DF9B-4B15-9A2E-B583DFD76DB1}" destId="{DCE84255-4C55-47E9-B306-97E9C7D510FA}" srcOrd="0" destOrd="0" presId="urn:microsoft.com/office/officeart/2005/8/layout/venn1"/>
    <dgm:cxn modelId="{F343B171-13C0-47B1-8FFF-DFE9171A650D}" srcId="{A2750948-4F38-4AD4-BE46-6086CC20A535}" destId="{316D4EDC-A7D0-4E08-8FB6-F6653D469625}" srcOrd="1" destOrd="0" parTransId="{882595AC-0994-4237-89ED-B353002CB63F}" sibTransId="{103BED8A-7D5D-4BCD-A63D-DF10B0FC902D}"/>
    <dgm:cxn modelId="{DA70AF57-B211-469D-9BC0-CD685B43C702}" type="presOf" srcId="{E0E18FC8-F6B2-46AF-80DE-905E815AE6EC}" destId="{73EBCA28-0F29-40B2-BD92-BDCB7EF43538}" srcOrd="1" destOrd="0" presId="urn:microsoft.com/office/officeart/2005/8/layout/venn1"/>
    <dgm:cxn modelId="{CCB280B4-90B7-4FCB-A7C3-48D3DE486597}" srcId="{A2750948-4F38-4AD4-BE46-6086CC20A535}" destId="{A900018D-DF9B-4B15-9A2E-B583DFD76DB1}" srcOrd="2" destOrd="0" parTransId="{8A2CAC84-7FA4-4354-9BB3-20D70AC6A44F}" sibTransId="{E7082F17-EA43-4B79-8E74-AEED91EC631D}"/>
    <dgm:cxn modelId="{B429BFBD-4240-4B81-8DFF-3F5667F3FF73}" type="presOf" srcId="{E0E18FC8-F6B2-46AF-80DE-905E815AE6EC}" destId="{226E0BBF-2E60-4C15-8D8A-91852E27EC9B}" srcOrd="0" destOrd="0" presId="urn:microsoft.com/office/officeart/2005/8/layout/venn1"/>
    <dgm:cxn modelId="{0C6FBEC2-769D-43CA-A173-9F137EBA3D51}" srcId="{A2750948-4F38-4AD4-BE46-6086CC20A535}" destId="{E0E18FC8-F6B2-46AF-80DE-905E815AE6EC}" srcOrd="0" destOrd="0" parTransId="{F5D24984-AEF5-4DFF-9FB0-7BF1E401C029}" sibTransId="{5D5CDDC9-8B60-49C9-B5FF-65CAA794085B}"/>
    <dgm:cxn modelId="{49485AC3-593E-4306-AC9F-AE67198B0569}" type="presOf" srcId="{316D4EDC-A7D0-4E08-8FB6-F6653D469625}" destId="{7C7F3032-B46F-4998-B3A8-A87D5DC9EA50}" srcOrd="0" destOrd="0" presId="urn:microsoft.com/office/officeart/2005/8/layout/venn1"/>
    <dgm:cxn modelId="{8A16AFC5-8522-4A24-8EE4-B94B164C60A0}" type="presOf" srcId="{A900018D-DF9B-4B15-9A2E-B583DFD76DB1}" destId="{A858B30C-EDB6-4DC6-9546-3B7B87CE424E}" srcOrd="1" destOrd="0" presId="urn:microsoft.com/office/officeart/2005/8/layout/venn1"/>
    <dgm:cxn modelId="{E61925EC-8A8E-4237-AF7B-7EC09DE5CB6F}" type="presOf" srcId="{316D4EDC-A7D0-4E08-8FB6-F6653D469625}" destId="{2F6533D8-7286-4AF8-ADE7-F1D7E78B380F}" srcOrd="1" destOrd="0" presId="urn:microsoft.com/office/officeart/2005/8/layout/venn1"/>
    <dgm:cxn modelId="{6369A9F8-F7C8-4838-A64E-98D8765DA014}" type="presParOf" srcId="{501309FD-33E4-4F63-B562-024FB52678E8}" destId="{226E0BBF-2E60-4C15-8D8A-91852E27EC9B}" srcOrd="0" destOrd="0" presId="urn:microsoft.com/office/officeart/2005/8/layout/venn1"/>
    <dgm:cxn modelId="{825F74D6-C402-4C0C-A9A3-09AD19C52D66}" type="presParOf" srcId="{501309FD-33E4-4F63-B562-024FB52678E8}" destId="{73EBCA28-0F29-40B2-BD92-BDCB7EF43538}" srcOrd="1" destOrd="0" presId="urn:microsoft.com/office/officeart/2005/8/layout/venn1"/>
    <dgm:cxn modelId="{62B7974C-34D7-4EAB-B300-B668A4F541A5}" type="presParOf" srcId="{501309FD-33E4-4F63-B562-024FB52678E8}" destId="{7C7F3032-B46F-4998-B3A8-A87D5DC9EA50}" srcOrd="2" destOrd="0" presId="urn:microsoft.com/office/officeart/2005/8/layout/venn1"/>
    <dgm:cxn modelId="{2B9538E4-F442-4CBD-B79A-84C0F9613161}" type="presParOf" srcId="{501309FD-33E4-4F63-B562-024FB52678E8}" destId="{2F6533D8-7286-4AF8-ADE7-F1D7E78B380F}" srcOrd="3" destOrd="0" presId="urn:microsoft.com/office/officeart/2005/8/layout/venn1"/>
    <dgm:cxn modelId="{6FEBB735-B603-412C-B2DD-7B734E2EA621}" type="presParOf" srcId="{501309FD-33E4-4F63-B562-024FB52678E8}" destId="{DCE84255-4C55-47E9-B306-97E9C7D510FA}" srcOrd="4" destOrd="0" presId="urn:microsoft.com/office/officeart/2005/8/layout/venn1"/>
    <dgm:cxn modelId="{B601A2B8-FB82-4A85-A1BA-74AA93F78962}" type="presParOf" srcId="{501309FD-33E4-4F63-B562-024FB52678E8}" destId="{A858B30C-EDB6-4DC6-9546-3B7B87CE424E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60B2736-0BFC-48B6-83D6-9A0B802165AB}" type="doc">
      <dgm:prSet loTypeId="urn:microsoft.com/office/officeart/2005/8/layout/venn3" loCatId="relationship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D130363-5828-4901-A9A8-3AD2B310560B}">
      <dgm:prSet phldrT="[Text]" custT="1"/>
      <dgm:spPr/>
      <dgm:t>
        <a:bodyPr/>
        <a:lstStyle/>
        <a:p>
          <a:r>
            <a:rPr lang="en-US" sz="2800" b="1" dirty="0">
              <a:solidFill>
                <a:schemeClr val="bg1"/>
              </a:solidFill>
              <a:latin typeface="Century Schoolbook" panose="02040604050505020304" pitchFamily="18" charset="0"/>
            </a:rPr>
            <a:t>Hand-operated Sewing Machine</a:t>
          </a:r>
          <a:endParaRPr lang="en-US" sz="2800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1B9CCD92-CCF4-4729-AABE-07712EFF5F9B}" type="parTrans" cxnId="{EFC874AA-786C-4CEE-A791-65C257CB8729}">
      <dgm:prSet/>
      <dgm:spPr/>
      <dgm:t>
        <a:bodyPr/>
        <a:lstStyle/>
        <a:p>
          <a:endParaRPr lang="en-US"/>
        </a:p>
      </dgm:t>
    </dgm:pt>
    <dgm:pt modelId="{3AC85D0C-0321-4B3A-B431-D534BE8FC457}" type="sibTrans" cxnId="{EFC874AA-786C-4CEE-A791-65C257CB8729}">
      <dgm:prSet/>
      <dgm:spPr/>
      <dgm:t>
        <a:bodyPr/>
        <a:lstStyle/>
        <a:p>
          <a:endParaRPr lang="en-US"/>
        </a:p>
      </dgm:t>
    </dgm:pt>
    <dgm:pt modelId="{1398FF23-2175-47D8-A43F-FFAF113727B2}">
      <dgm:prSet phldrT="[Text]" custT="1"/>
      <dgm:spPr/>
      <dgm:t>
        <a:bodyPr/>
        <a:lstStyle/>
        <a:p>
          <a:r>
            <a:rPr lang="en-US" sz="2800" b="1" dirty="0">
              <a:solidFill>
                <a:schemeClr val="bg1"/>
              </a:solidFill>
              <a:latin typeface="Century Schoolbook" panose="02040604050505020304" pitchFamily="18" charset="0"/>
            </a:rPr>
            <a:t>Treadle Sewing Machine</a:t>
          </a:r>
          <a:endParaRPr lang="en-US" sz="2800" dirty="0">
            <a:solidFill>
              <a:schemeClr val="bg1"/>
            </a:solidFill>
            <a:latin typeface="Century Schoolbook" panose="02040604050505020304" pitchFamily="18" charset="0"/>
          </a:endParaRPr>
        </a:p>
      </dgm:t>
    </dgm:pt>
    <dgm:pt modelId="{D3441F23-488D-43B5-A078-AD20DB05CDC7}" type="parTrans" cxnId="{265CFD90-9A7D-40CB-9D2B-0E9397C2346D}">
      <dgm:prSet/>
      <dgm:spPr/>
      <dgm:t>
        <a:bodyPr/>
        <a:lstStyle/>
        <a:p>
          <a:endParaRPr lang="en-US"/>
        </a:p>
      </dgm:t>
    </dgm:pt>
    <dgm:pt modelId="{0C764B8B-EA0E-4205-A748-6ECB98CDB8A5}" type="sibTrans" cxnId="{265CFD90-9A7D-40CB-9D2B-0E9397C2346D}">
      <dgm:prSet/>
      <dgm:spPr/>
      <dgm:t>
        <a:bodyPr/>
        <a:lstStyle/>
        <a:p>
          <a:endParaRPr lang="en-US"/>
        </a:p>
      </dgm:t>
    </dgm:pt>
    <dgm:pt modelId="{1786E5A1-D925-42B4-BA2F-3F35D099B02D}" type="pres">
      <dgm:prSet presAssocID="{560B2736-0BFC-48B6-83D6-9A0B802165AB}" presName="Name0" presStyleCnt="0">
        <dgm:presLayoutVars>
          <dgm:dir/>
          <dgm:resizeHandles val="exact"/>
        </dgm:presLayoutVars>
      </dgm:prSet>
      <dgm:spPr/>
    </dgm:pt>
    <dgm:pt modelId="{D59118AE-4B5C-43B8-BB41-15412975559A}" type="pres">
      <dgm:prSet presAssocID="{5D130363-5828-4901-A9A8-3AD2B310560B}" presName="Name5" presStyleLbl="vennNode1" presStyleIdx="0" presStyleCnt="2">
        <dgm:presLayoutVars>
          <dgm:bulletEnabled val="1"/>
        </dgm:presLayoutVars>
      </dgm:prSet>
      <dgm:spPr/>
    </dgm:pt>
    <dgm:pt modelId="{413B9E6A-76DD-4A2B-923C-0EB1814F4A40}" type="pres">
      <dgm:prSet presAssocID="{3AC85D0C-0321-4B3A-B431-D534BE8FC457}" presName="space" presStyleCnt="0"/>
      <dgm:spPr/>
    </dgm:pt>
    <dgm:pt modelId="{7DC6327A-35EE-4851-85DB-8576C1D9DF06}" type="pres">
      <dgm:prSet presAssocID="{1398FF23-2175-47D8-A43F-FFAF113727B2}" presName="Name5" presStyleLbl="vennNode1" presStyleIdx="1" presStyleCnt="2">
        <dgm:presLayoutVars>
          <dgm:bulletEnabled val="1"/>
        </dgm:presLayoutVars>
      </dgm:prSet>
      <dgm:spPr/>
    </dgm:pt>
  </dgm:ptLst>
  <dgm:cxnLst>
    <dgm:cxn modelId="{1BA3BF0F-A742-4CCF-A05A-80B8B802A9D3}" type="presOf" srcId="{5D130363-5828-4901-A9A8-3AD2B310560B}" destId="{D59118AE-4B5C-43B8-BB41-15412975559A}" srcOrd="0" destOrd="0" presId="urn:microsoft.com/office/officeart/2005/8/layout/venn3"/>
    <dgm:cxn modelId="{1C119368-E904-4612-BF02-5C69D3E4891D}" type="presOf" srcId="{1398FF23-2175-47D8-A43F-FFAF113727B2}" destId="{7DC6327A-35EE-4851-85DB-8576C1D9DF06}" srcOrd="0" destOrd="0" presId="urn:microsoft.com/office/officeart/2005/8/layout/venn3"/>
    <dgm:cxn modelId="{265CFD90-9A7D-40CB-9D2B-0E9397C2346D}" srcId="{560B2736-0BFC-48B6-83D6-9A0B802165AB}" destId="{1398FF23-2175-47D8-A43F-FFAF113727B2}" srcOrd="1" destOrd="0" parTransId="{D3441F23-488D-43B5-A078-AD20DB05CDC7}" sibTransId="{0C764B8B-EA0E-4205-A748-6ECB98CDB8A5}"/>
    <dgm:cxn modelId="{EFC874AA-786C-4CEE-A791-65C257CB8729}" srcId="{560B2736-0BFC-48B6-83D6-9A0B802165AB}" destId="{5D130363-5828-4901-A9A8-3AD2B310560B}" srcOrd="0" destOrd="0" parTransId="{1B9CCD92-CCF4-4729-AABE-07712EFF5F9B}" sibTransId="{3AC85D0C-0321-4B3A-B431-D534BE8FC457}"/>
    <dgm:cxn modelId="{AD944AE5-AB6F-422E-AA67-7A1E022B0A86}" type="presOf" srcId="{560B2736-0BFC-48B6-83D6-9A0B802165AB}" destId="{1786E5A1-D925-42B4-BA2F-3F35D099B02D}" srcOrd="0" destOrd="0" presId="urn:microsoft.com/office/officeart/2005/8/layout/venn3"/>
    <dgm:cxn modelId="{DAE8FC6A-2F79-4ECC-AE11-4A4A13454BCB}" type="presParOf" srcId="{1786E5A1-D925-42B4-BA2F-3F35D099B02D}" destId="{D59118AE-4B5C-43B8-BB41-15412975559A}" srcOrd="0" destOrd="0" presId="urn:microsoft.com/office/officeart/2005/8/layout/venn3"/>
    <dgm:cxn modelId="{01BA8EDA-168B-4CA6-9F57-A371267440D4}" type="presParOf" srcId="{1786E5A1-D925-42B4-BA2F-3F35D099B02D}" destId="{413B9E6A-76DD-4A2B-923C-0EB1814F4A40}" srcOrd="1" destOrd="0" presId="urn:microsoft.com/office/officeart/2005/8/layout/venn3"/>
    <dgm:cxn modelId="{33516205-6E64-4D16-86CC-E3726997F308}" type="presParOf" srcId="{1786E5A1-D925-42B4-BA2F-3F35D099B02D}" destId="{7DC6327A-35EE-4851-85DB-8576C1D9DF06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B16A355-CE16-449D-8488-540453FACE30}" type="doc">
      <dgm:prSet loTypeId="urn:microsoft.com/office/officeart/2008/layout/PictureAccentLis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B1CA86B-DCD7-4EEC-B8BE-C4A09B36A6A3}">
      <dgm:prSet phldrT="[Text]" custT="1"/>
      <dgm:spPr/>
      <dgm:t>
        <a:bodyPr/>
        <a:lstStyle/>
        <a:p>
          <a:pPr algn="ctr"/>
          <a:r>
            <a:rPr lang="en-US" sz="2800" b="1" dirty="0" err="1">
              <a:latin typeface="Century Schoolbook" panose="02040604050505020304" pitchFamily="18" charset="0"/>
            </a:rPr>
            <a:t>i</a:t>
          </a:r>
          <a:r>
            <a:rPr lang="en-US" sz="2800" b="1" dirty="0">
              <a:latin typeface="Century Schoolbook" panose="02040604050505020304" pitchFamily="18" charset="0"/>
            </a:rPr>
            <a:t>. HAND-OPERATED SEWING MACHINE</a:t>
          </a:r>
          <a:endParaRPr lang="en-US" sz="2800" dirty="0">
            <a:latin typeface="Century Schoolbook" panose="02040604050505020304" pitchFamily="18" charset="0"/>
          </a:endParaRPr>
        </a:p>
      </dgm:t>
    </dgm:pt>
    <dgm:pt modelId="{89B38A13-523B-4AA3-B86B-D2D563355A4A}" type="parTrans" cxnId="{56C4FF9C-D6BD-44A2-B877-CAC9C31CEB3A}">
      <dgm:prSet/>
      <dgm:spPr/>
      <dgm:t>
        <a:bodyPr/>
        <a:lstStyle/>
        <a:p>
          <a:endParaRPr lang="en-US"/>
        </a:p>
      </dgm:t>
    </dgm:pt>
    <dgm:pt modelId="{3B67CE33-4B7B-4A6F-AA51-6B925592C956}" type="sibTrans" cxnId="{56C4FF9C-D6BD-44A2-B877-CAC9C31CEB3A}">
      <dgm:prSet/>
      <dgm:spPr/>
      <dgm:t>
        <a:bodyPr/>
        <a:lstStyle/>
        <a:p>
          <a:endParaRPr lang="en-US"/>
        </a:p>
      </dgm:t>
    </dgm:pt>
    <dgm:pt modelId="{78999E06-1E21-45E2-AC3A-C3A6A594FFDF}">
      <dgm:prSet custT="1"/>
      <dgm:spPr/>
      <dgm:t>
        <a:bodyPr/>
        <a:lstStyle/>
        <a:p>
          <a:pPr algn="just"/>
          <a:r>
            <a:rPr lang="en-US" sz="2800" dirty="0">
              <a:latin typeface="Century Schoolbook" panose="02040604050505020304" pitchFamily="18" charset="0"/>
            </a:rPr>
            <a:t>This is the simplest form of domestic sewing machine which is operated by hand.</a:t>
          </a:r>
          <a:endParaRPr lang="en-IN" sz="2800" dirty="0">
            <a:latin typeface="Century Schoolbook" panose="02040604050505020304" pitchFamily="18" charset="0"/>
          </a:endParaRPr>
        </a:p>
      </dgm:t>
    </dgm:pt>
    <dgm:pt modelId="{E8D65D2B-8F65-4CAC-8B97-03FE95EA7638}" type="parTrans" cxnId="{ABCC21B9-A6C8-4E8B-AAF4-3BF6602F2D50}">
      <dgm:prSet/>
      <dgm:spPr/>
      <dgm:t>
        <a:bodyPr/>
        <a:lstStyle/>
        <a:p>
          <a:endParaRPr lang="en-US"/>
        </a:p>
      </dgm:t>
    </dgm:pt>
    <dgm:pt modelId="{6D78FB80-AC21-486F-895F-6497BE9E02BD}" type="sibTrans" cxnId="{ABCC21B9-A6C8-4E8B-AAF4-3BF6602F2D50}">
      <dgm:prSet/>
      <dgm:spPr/>
      <dgm:t>
        <a:bodyPr/>
        <a:lstStyle/>
        <a:p>
          <a:endParaRPr lang="en-US"/>
        </a:p>
      </dgm:t>
    </dgm:pt>
    <dgm:pt modelId="{94D09B76-337F-4722-8B4B-5F8EC586FD34}">
      <dgm:prSet custT="1"/>
      <dgm:spPr/>
      <dgm:t>
        <a:bodyPr/>
        <a:lstStyle/>
        <a:p>
          <a:pPr algn="just"/>
          <a:r>
            <a:rPr lang="en-US" sz="2800" dirty="0">
              <a:latin typeface="Century Schoolbook" panose="02040604050505020304" pitchFamily="18" charset="0"/>
            </a:rPr>
            <a:t>A handle is attached to the fly wheel which is detachable and is used to operate the machine.</a:t>
          </a:r>
          <a:endParaRPr lang="en-IN" sz="2800" dirty="0">
            <a:latin typeface="Century Schoolbook" panose="02040604050505020304" pitchFamily="18" charset="0"/>
          </a:endParaRPr>
        </a:p>
      </dgm:t>
    </dgm:pt>
    <dgm:pt modelId="{60AC3B63-2C47-4ABF-B5BA-0F8690F20E81}" type="parTrans" cxnId="{2339CE89-B59F-444F-9AF9-A67832C803B5}">
      <dgm:prSet/>
      <dgm:spPr/>
      <dgm:t>
        <a:bodyPr/>
        <a:lstStyle/>
        <a:p>
          <a:endParaRPr lang="en-US"/>
        </a:p>
      </dgm:t>
    </dgm:pt>
    <dgm:pt modelId="{51C48831-FBCC-44D1-AEFB-EB24D8F315DF}" type="sibTrans" cxnId="{2339CE89-B59F-444F-9AF9-A67832C803B5}">
      <dgm:prSet/>
      <dgm:spPr/>
      <dgm:t>
        <a:bodyPr/>
        <a:lstStyle/>
        <a:p>
          <a:endParaRPr lang="en-US"/>
        </a:p>
      </dgm:t>
    </dgm:pt>
    <dgm:pt modelId="{3E1975A6-C442-469E-AFD2-E1B87FDA3F89}">
      <dgm:prSet custT="1"/>
      <dgm:spPr/>
      <dgm:t>
        <a:bodyPr/>
        <a:lstStyle/>
        <a:p>
          <a:pPr algn="just"/>
          <a:r>
            <a:rPr lang="en-US" sz="2800" dirty="0">
              <a:latin typeface="Century Schoolbook" panose="02040604050505020304" pitchFamily="18" charset="0"/>
            </a:rPr>
            <a:t>A hand-operated sewing machine is generally used for domestic purpose and for simple projects.</a:t>
          </a:r>
          <a:endParaRPr lang="en-IN" sz="2800" dirty="0">
            <a:latin typeface="Century Schoolbook" panose="02040604050505020304" pitchFamily="18" charset="0"/>
          </a:endParaRPr>
        </a:p>
      </dgm:t>
    </dgm:pt>
    <dgm:pt modelId="{E8797D3B-A651-4339-80AD-F2B19D99D482}" type="parTrans" cxnId="{DB8DE89C-3455-45CE-8D17-0D5D4EF56BAB}">
      <dgm:prSet/>
      <dgm:spPr/>
      <dgm:t>
        <a:bodyPr/>
        <a:lstStyle/>
        <a:p>
          <a:endParaRPr lang="en-US"/>
        </a:p>
      </dgm:t>
    </dgm:pt>
    <dgm:pt modelId="{9A166AC4-A194-4352-9C07-DE6277F7A6A3}" type="sibTrans" cxnId="{DB8DE89C-3455-45CE-8D17-0D5D4EF56BAB}">
      <dgm:prSet/>
      <dgm:spPr/>
      <dgm:t>
        <a:bodyPr/>
        <a:lstStyle/>
        <a:p>
          <a:endParaRPr lang="en-US"/>
        </a:p>
      </dgm:t>
    </dgm:pt>
    <dgm:pt modelId="{AAF273BC-DB9E-4E4D-9DBF-42CC99502B32}">
      <dgm:prSet custT="1"/>
      <dgm:spPr/>
      <dgm:t>
        <a:bodyPr/>
        <a:lstStyle/>
        <a:p>
          <a:pPr algn="just"/>
          <a:r>
            <a:rPr lang="en-US" sz="2800" dirty="0">
              <a:latin typeface="Century Schoolbook" panose="02040604050505020304" pitchFamily="18" charset="0"/>
            </a:rPr>
            <a:t>This machine is suitable where there is no electricity supply.</a:t>
          </a:r>
          <a:endParaRPr lang="en-IN" sz="2800" dirty="0">
            <a:latin typeface="Century Schoolbook" panose="02040604050505020304" pitchFamily="18" charset="0"/>
          </a:endParaRPr>
        </a:p>
      </dgm:t>
    </dgm:pt>
    <dgm:pt modelId="{E564D0BE-A746-4EF8-B6DB-1EC3301BDB5A}" type="parTrans" cxnId="{C2F63B13-6397-4336-AE25-693C719B422B}">
      <dgm:prSet/>
      <dgm:spPr/>
      <dgm:t>
        <a:bodyPr/>
        <a:lstStyle/>
        <a:p>
          <a:endParaRPr lang="en-US"/>
        </a:p>
      </dgm:t>
    </dgm:pt>
    <dgm:pt modelId="{0BD821D3-0D8B-4381-B86B-D06BA8B1D1BA}" type="sibTrans" cxnId="{C2F63B13-6397-4336-AE25-693C719B422B}">
      <dgm:prSet/>
      <dgm:spPr/>
      <dgm:t>
        <a:bodyPr/>
        <a:lstStyle/>
        <a:p>
          <a:endParaRPr lang="en-US"/>
        </a:p>
      </dgm:t>
    </dgm:pt>
    <dgm:pt modelId="{FCDEDD1F-1E1B-4F4D-8FF8-B75B23AFCF72}" type="pres">
      <dgm:prSet presAssocID="{7B16A355-CE16-449D-8488-540453FACE3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DEAEB688-F23B-41F9-8FE6-A44F1CE2D6CF}" type="pres">
      <dgm:prSet presAssocID="{6B1CA86B-DCD7-4EEC-B8BE-C4A09B36A6A3}" presName="root" presStyleCnt="0">
        <dgm:presLayoutVars>
          <dgm:chMax/>
          <dgm:chPref val="4"/>
        </dgm:presLayoutVars>
      </dgm:prSet>
      <dgm:spPr/>
    </dgm:pt>
    <dgm:pt modelId="{CE7CF56F-F09E-45BA-9F46-C20BEAD0E6C6}" type="pres">
      <dgm:prSet presAssocID="{6B1CA86B-DCD7-4EEC-B8BE-C4A09B36A6A3}" presName="rootComposite" presStyleCnt="0">
        <dgm:presLayoutVars/>
      </dgm:prSet>
      <dgm:spPr/>
    </dgm:pt>
    <dgm:pt modelId="{2E762B95-996F-4E2B-BD06-AEE208B2500F}" type="pres">
      <dgm:prSet presAssocID="{6B1CA86B-DCD7-4EEC-B8BE-C4A09B36A6A3}" presName="rootText" presStyleLbl="node0" presStyleIdx="0" presStyleCnt="1" custLinFactNeighborX="925">
        <dgm:presLayoutVars>
          <dgm:chMax/>
          <dgm:chPref val="4"/>
        </dgm:presLayoutVars>
      </dgm:prSet>
      <dgm:spPr/>
    </dgm:pt>
    <dgm:pt modelId="{3CCE2972-BCE5-4AD5-8E11-A13BE02BFA98}" type="pres">
      <dgm:prSet presAssocID="{6B1CA86B-DCD7-4EEC-B8BE-C4A09B36A6A3}" presName="childShape" presStyleCnt="0">
        <dgm:presLayoutVars>
          <dgm:chMax val="0"/>
          <dgm:chPref val="0"/>
        </dgm:presLayoutVars>
      </dgm:prSet>
      <dgm:spPr/>
    </dgm:pt>
    <dgm:pt modelId="{C1FE0241-F855-48FA-A19C-DC1FE744198C}" type="pres">
      <dgm:prSet presAssocID="{78999E06-1E21-45E2-AC3A-C3A6A594FFDF}" presName="childComposite" presStyleCnt="0">
        <dgm:presLayoutVars>
          <dgm:chMax val="0"/>
          <dgm:chPref val="0"/>
        </dgm:presLayoutVars>
      </dgm:prSet>
      <dgm:spPr/>
    </dgm:pt>
    <dgm:pt modelId="{7B09D3D2-80CE-4143-8581-CB4044C93E8A}" type="pres">
      <dgm:prSet presAssocID="{78999E06-1E21-45E2-AC3A-C3A6A594FFDF}" presName="Image" presStyleLbl="node1" presStyleIdx="0" presStyleCnt="4"/>
      <dgm:spPr/>
    </dgm:pt>
    <dgm:pt modelId="{0F85DBF9-5864-47C0-962C-CE49728B15D2}" type="pres">
      <dgm:prSet presAssocID="{78999E06-1E21-45E2-AC3A-C3A6A594FFDF}" presName="childText" presStyleLbl="lnNode1" presStyleIdx="0" presStyleCnt="4" custScaleX="157462">
        <dgm:presLayoutVars>
          <dgm:chMax val="0"/>
          <dgm:chPref val="0"/>
          <dgm:bulletEnabled val="1"/>
        </dgm:presLayoutVars>
      </dgm:prSet>
      <dgm:spPr/>
    </dgm:pt>
    <dgm:pt modelId="{DE107D2C-BB46-48F1-AB47-A76E7C0B195F}" type="pres">
      <dgm:prSet presAssocID="{94D09B76-337F-4722-8B4B-5F8EC586FD34}" presName="childComposite" presStyleCnt="0">
        <dgm:presLayoutVars>
          <dgm:chMax val="0"/>
          <dgm:chPref val="0"/>
        </dgm:presLayoutVars>
      </dgm:prSet>
      <dgm:spPr/>
    </dgm:pt>
    <dgm:pt modelId="{7B5E4744-3337-4A0D-B504-1F9CCE81E56C}" type="pres">
      <dgm:prSet presAssocID="{94D09B76-337F-4722-8B4B-5F8EC586FD34}" presName="Image" presStyleLbl="node1" presStyleIdx="1" presStyleCnt="4"/>
      <dgm:spPr/>
    </dgm:pt>
    <dgm:pt modelId="{1801C30D-AE83-4028-AAA7-0E67F6DB0CE5}" type="pres">
      <dgm:prSet presAssocID="{94D09B76-337F-4722-8B4B-5F8EC586FD34}" presName="childText" presStyleLbl="lnNode1" presStyleIdx="1" presStyleCnt="4" custScaleX="157462">
        <dgm:presLayoutVars>
          <dgm:chMax val="0"/>
          <dgm:chPref val="0"/>
          <dgm:bulletEnabled val="1"/>
        </dgm:presLayoutVars>
      </dgm:prSet>
      <dgm:spPr/>
    </dgm:pt>
    <dgm:pt modelId="{04A0B400-AF84-429E-8AA8-5444FD53DCB0}" type="pres">
      <dgm:prSet presAssocID="{3E1975A6-C442-469E-AFD2-E1B87FDA3F89}" presName="childComposite" presStyleCnt="0">
        <dgm:presLayoutVars>
          <dgm:chMax val="0"/>
          <dgm:chPref val="0"/>
        </dgm:presLayoutVars>
      </dgm:prSet>
      <dgm:spPr/>
    </dgm:pt>
    <dgm:pt modelId="{7BC6DB62-994E-4F24-B736-F87362D882E1}" type="pres">
      <dgm:prSet presAssocID="{3E1975A6-C442-469E-AFD2-E1B87FDA3F89}" presName="Image" presStyleLbl="node1" presStyleIdx="2" presStyleCnt="4"/>
      <dgm:spPr/>
    </dgm:pt>
    <dgm:pt modelId="{FEA76F1C-0090-4613-83F7-FBAC9026DD35}" type="pres">
      <dgm:prSet presAssocID="{3E1975A6-C442-469E-AFD2-E1B87FDA3F89}" presName="childText" presStyleLbl="lnNode1" presStyleIdx="2" presStyleCnt="4" custScaleX="157462">
        <dgm:presLayoutVars>
          <dgm:chMax val="0"/>
          <dgm:chPref val="0"/>
          <dgm:bulletEnabled val="1"/>
        </dgm:presLayoutVars>
      </dgm:prSet>
      <dgm:spPr/>
    </dgm:pt>
    <dgm:pt modelId="{9E8C1EB7-2AF3-4F06-BEDE-807676B18821}" type="pres">
      <dgm:prSet presAssocID="{AAF273BC-DB9E-4E4D-9DBF-42CC99502B32}" presName="childComposite" presStyleCnt="0">
        <dgm:presLayoutVars>
          <dgm:chMax val="0"/>
          <dgm:chPref val="0"/>
        </dgm:presLayoutVars>
      </dgm:prSet>
      <dgm:spPr/>
    </dgm:pt>
    <dgm:pt modelId="{20B8525C-33F5-4FE3-9946-FCAFF60DE7AC}" type="pres">
      <dgm:prSet presAssocID="{AAF273BC-DB9E-4E4D-9DBF-42CC99502B32}" presName="Image" presStyleLbl="node1" presStyleIdx="3" presStyleCnt="4"/>
      <dgm:spPr/>
    </dgm:pt>
    <dgm:pt modelId="{DA015C1A-BD36-444D-B546-1B5D75D49A52}" type="pres">
      <dgm:prSet presAssocID="{AAF273BC-DB9E-4E4D-9DBF-42CC99502B32}" presName="childText" presStyleLbl="lnNode1" presStyleIdx="3" presStyleCnt="4" custScaleX="157462">
        <dgm:presLayoutVars>
          <dgm:chMax val="0"/>
          <dgm:chPref val="0"/>
          <dgm:bulletEnabled val="1"/>
        </dgm:presLayoutVars>
      </dgm:prSet>
      <dgm:spPr/>
    </dgm:pt>
  </dgm:ptLst>
  <dgm:cxnLst>
    <dgm:cxn modelId="{C2F63B13-6397-4336-AE25-693C719B422B}" srcId="{6B1CA86B-DCD7-4EEC-B8BE-C4A09B36A6A3}" destId="{AAF273BC-DB9E-4E4D-9DBF-42CC99502B32}" srcOrd="3" destOrd="0" parTransId="{E564D0BE-A746-4EF8-B6DB-1EC3301BDB5A}" sibTransId="{0BD821D3-0D8B-4381-B86B-D06BA8B1D1BA}"/>
    <dgm:cxn modelId="{D0619D68-F3A5-4A18-ACA7-94433CAD5FD4}" type="presOf" srcId="{94D09B76-337F-4722-8B4B-5F8EC586FD34}" destId="{1801C30D-AE83-4028-AAA7-0E67F6DB0CE5}" srcOrd="0" destOrd="0" presId="urn:microsoft.com/office/officeart/2008/layout/PictureAccentList"/>
    <dgm:cxn modelId="{5A78C47A-7D55-46B0-A50A-9646FADC2584}" type="presOf" srcId="{78999E06-1E21-45E2-AC3A-C3A6A594FFDF}" destId="{0F85DBF9-5864-47C0-962C-CE49728B15D2}" srcOrd="0" destOrd="0" presId="urn:microsoft.com/office/officeart/2008/layout/PictureAccentList"/>
    <dgm:cxn modelId="{2339CE89-B59F-444F-9AF9-A67832C803B5}" srcId="{6B1CA86B-DCD7-4EEC-B8BE-C4A09B36A6A3}" destId="{94D09B76-337F-4722-8B4B-5F8EC586FD34}" srcOrd="1" destOrd="0" parTransId="{60AC3B63-2C47-4ABF-B5BA-0F8690F20E81}" sibTransId="{51C48831-FBCC-44D1-AEFB-EB24D8F315DF}"/>
    <dgm:cxn modelId="{5CED2B99-F1F7-4E74-82E4-FADF6AD6D017}" type="presOf" srcId="{7B16A355-CE16-449D-8488-540453FACE30}" destId="{FCDEDD1F-1E1B-4F4D-8FF8-B75B23AFCF72}" srcOrd="0" destOrd="0" presId="urn:microsoft.com/office/officeart/2008/layout/PictureAccentList"/>
    <dgm:cxn modelId="{DB8DE89C-3455-45CE-8D17-0D5D4EF56BAB}" srcId="{6B1CA86B-DCD7-4EEC-B8BE-C4A09B36A6A3}" destId="{3E1975A6-C442-469E-AFD2-E1B87FDA3F89}" srcOrd="2" destOrd="0" parTransId="{E8797D3B-A651-4339-80AD-F2B19D99D482}" sibTransId="{9A166AC4-A194-4352-9C07-DE6277F7A6A3}"/>
    <dgm:cxn modelId="{56C4FF9C-D6BD-44A2-B877-CAC9C31CEB3A}" srcId="{7B16A355-CE16-449D-8488-540453FACE30}" destId="{6B1CA86B-DCD7-4EEC-B8BE-C4A09B36A6A3}" srcOrd="0" destOrd="0" parTransId="{89B38A13-523B-4AA3-B86B-D2D563355A4A}" sibTransId="{3B67CE33-4B7B-4A6F-AA51-6B925592C956}"/>
    <dgm:cxn modelId="{ABCC21B9-A6C8-4E8B-AAF4-3BF6602F2D50}" srcId="{6B1CA86B-DCD7-4EEC-B8BE-C4A09B36A6A3}" destId="{78999E06-1E21-45E2-AC3A-C3A6A594FFDF}" srcOrd="0" destOrd="0" parTransId="{E8D65D2B-8F65-4CAC-8B97-03FE95EA7638}" sibTransId="{6D78FB80-AC21-486F-895F-6497BE9E02BD}"/>
    <dgm:cxn modelId="{767692B9-B548-46AE-90DA-B93FEE821507}" type="presOf" srcId="{6B1CA86B-DCD7-4EEC-B8BE-C4A09B36A6A3}" destId="{2E762B95-996F-4E2B-BD06-AEE208B2500F}" srcOrd="0" destOrd="0" presId="urn:microsoft.com/office/officeart/2008/layout/PictureAccentList"/>
    <dgm:cxn modelId="{3CB6A5D7-C0D9-43F2-B913-508ED9DFF18C}" type="presOf" srcId="{AAF273BC-DB9E-4E4D-9DBF-42CC99502B32}" destId="{DA015C1A-BD36-444D-B546-1B5D75D49A52}" srcOrd="0" destOrd="0" presId="urn:microsoft.com/office/officeart/2008/layout/PictureAccentList"/>
    <dgm:cxn modelId="{E2841EEC-740E-4270-A64A-B11F722A2B81}" type="presOf" srcId="{3E1975A6-C442-469E-AFD2-E1B87FDA3F89}" destId="{FEA76F1C-0090-4613-83F7-FBAC9026DD35}" srcOrd="0" destOrd="0" presId="urn:microsoft.com/office/officeart/2008/layout/PictureAccentList"/>
    <dgm:cxn modelId="{0C4684EA-C9C1-40E0-9B00-6546B376C74F}" type="presParOf" srcId="{FCDEDD1F-1E1B-4F4D-8FF8-B75B23AFCF72}" destId="{DEAEB688-F23B-41F9-8FE6-A44F1CE2D6CF}" srcOrd="0" destOrd="0" presId="urn:microsoft.com/office/officeart/2008/layout/PictureAccentList"/>
    <dgm:cxn modelId="{718013D3-E2D5-4F98-894B-106BED26075E}" type="presParOf" srcId="{DEAEB688-F23B-41F9-8FE6-A44F1CE2D6CF}" destId="{CE7CF56F-F09E-45BA-9F46-C20BEAD0E6C6}" srcOrd="0" destOrd="0" presId="urn:microsoft.com/office/officeart/2008/layout/PictureAccentList"/>
    <dgm:cxn modelId="{2C1E026E-15A5-4CFA-BD26-6760421AA6EB}" type="presParOf" srcId="{CE7CF56F-F09E-45BA-9F46-C20BEAD0E6C6}" destId="{2E762B95-996F-4E2B-BD06-AEE208B2500F}" srcOrd="0" destOrd="0" presId="urn:microsoft.com/office/officeart/2008/layout/PictureAccentList"/>
    <dgm:cxn modelId="{DD18B888-64AB-4A92-83EC-F4FB35B6A140}" type="presParOf" srcId="{DEAEB688-F23B-41F9-8FE6-A44F1CE2D6CF}" destId="{3CCE2972-BCE5-4AD5-8E11-A13BE02BFA98}" srcOrd="1" destOrd="0" presId="urn:microsoft.com/office/officeart/2008/layout/PictureAccentList"/>
    <dgm:cxn modelId="{7F538550-6D2C-4209-961D-7D225F87EB66}" type="presParOf" srcId="{3CCE2972-BCE5-4AD5-8E11-A13BE02BFA98}" destId="{C1FE0241-F855-48FA-A19C-DC1FE744198C}" srcOrd="0" destOrd="0" presId="urn:microsoft.com/office/officeart/2008/layout/PictureAccentList"/>
    <dgm:cxn modelId="{F2AF536C-C62E-4617-9463-72E064BE8F41}" type="presParOf" srcId="{C1FE0241-F855-48FA-A19C-DC1FE744198C}" destId="{7B09D3D2-80CE-4143-8581-CB4044C93E8A}" srcOrd="0" destOrd="0" presId="urn:microsoft.com/office/officeart/2008/layout/PictureAccentList"/>
    <dgm:cxn modelId="{E6BD1A53-03D1-4D00-AF56-1BA24CBF6357}" type="presParOf" srcId="{C1FE0241-F855-48FA-A19C-DC1FE744198C}" destId="{0F85DBF9-5864-47C0-962C-CE49728B15D2}" srcOrd="1" destOrd="0" presId="urn:microsoft.com/office/officeart/2008/layout/PictureAccentList"/>
    <dgm:cxn modelId="{32F29199-AE22-4011-BFFB-410138707F92}" type="presParOf" srcId="{3CCE2972-BCE5-4AD5-8E11-A13BE02BFA98}" destId="{DE107D2C-BB46-48F1-AB47-A76E7C0B195F}" srcOrd="1" destOrd="0" presId="urn:microsoft.com/office/officeart/2008/layout/PictureAccentList"/>
    <dgm:cxn modelId="{740CA85C-5BEA-47BB-8C7B-CC1120B7F6C5}" type="presParOf" srcId="{DE107D2C-BB46-48F1-AB47-A76E7C0B195F}" destId="{7B5E4744-3337-4A0D-B504-1F9CCE81E56C}" srcOrd="0" destOrd="0" presId="urn:microsoft.com/office/officeart/2008/layout/PictureAccentList"/>
    <dgm:cxn modelId="{1277EA97-4BEE-435D-99A3-DE6401E7C6D7}" type="presParOf" srcId="{DE107D2C-BB46-48F1-AB47-A76E7C0B195F}" destId="{1801C30D-AE83-4028-AAA7-0E67F6DB0CE5}" srcOrd="1" destOrd="0" presId="urn:microsoft.com/office/officeart/2008/layout/PictureAccentList"/>
    <dgm:cxn modelId="{AF103AA2-AF76-4051-A20C-C8CEFDAF3AA0}" type="presParOf" srcId="{3CCE2972-BCE5-4AD5-8E11-A13BE02BFA98}" destId="{04A0B400-AF84-429E-8AA8-5444FD53DCB0}" srcOrd="2" destOrd="0" presId="urn:microsoft.com/office/officeart/2008/layout/PictureAccentList"/>
    <dgm:cxn modelId="{ABD46F5E-F072-45A5-B2DC-40383072F6A4}" type="presParOf" srcId="{04A0B400-AF84-429E-8AA8-5444FD53DCB0}" destId="{7BC6DB62-994E-4F24-B736-F87362D882E1}" srcOrd="0" destOrd="0" presId="urn:microsoft.com/office/officeart/2008/layout/PictureAccentList"/>
    <dgm:cxn modelId="{01828F2F-76CE-401D-A1C1-5DF13BC7FD08}" type="presParOf" srcId="{04A0B400-AF84-429E-8AA8-5444FD53DCB0}" destId="{FEA76F1C-0090-4613-83F7-FBAC9026DD35}" srcOrd="1" destOrd="0" presId="urn:microsoft.com/office/officeart/2008/layout/PictureAccentList"/>
    <dgm:cxn modelId="{AD60D7ED-6312-4049-98C3-34DE2A04D5B9}" type="presParOf" srcId="{3CCE2972-BCE5-4AD5-8E11-A13BE02BFA98}" destId="{9E8C1EB7-2AF3-4F06-BEDE-807676B18821}" srcOrd="3" destOrd="0" presId="urn:microsoft.com/office/officeart/2008/layout/PictureAccentList"/>
    <dgm:cxn modelId="{1155DD54-6842-48FA-9C31-AA7DECA5D4D0}" type="presParOf" srcId="{9E8C1EB7-2AF3-4F06-BEDE-807676B18821}" destId="{20B8525C-33F5-4FE3-9946-FCAFF60DE7AC}" srcOrd="0" destOrd="0" presId="urn:microsoft.com/office/officeart/2008/layout/PictureAccentList"/>
    <dgm:cxn modelId="{F2D29DAA-3E0F-4B66-BEA3-C6BB21CEFC6A}" type="presParOf" srcId="{9E8C1EB7-2AF3-4F06-BEDE-807676B18821}" destId="{DA015C1A-BD36-444D-B546-1B5D75D49A52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B16A355-CE16-449D-8488-540453FACE30}" type="doc">
      <dgm:prSet loTypeId="urn:microsoft.com/office/officeart/2008/layout/PictureAccentLis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B1CA86B-DCD7-4EEC-B8BE-C4A09B36A6A3}">
      <dgm:prSet phldrT="[Text]" custT="1"/>
      <dgm:spPr/>
      <dgm:t>
        <a:bodyPr/>
        <a:lstStyle/>
        <a:p>
          <a:pPr algn="ctr"/>
          <a:r>
            <a:rPr lang="en-US" sz="2800" b="1" dirty="0">
              <a:latin typeface="Century Schoolbook" panose="02040604050505020304" pitchFamily="18" charset="0"/>
            </a:rPr>
            <a:t>ii. TREADLE SEWING MACHINE</a:t>
          </a:r>
        </a:p>
      </dgm:t>
    </dgm:pt>
    <dgm:pt modelId="{89B38A13-523B-4AA3-B86B-D2D563355A4A}" type="parTrans" cxnId="{56C4FF9C-D6BD-44A2-B877-CAC9C31CEB3A}">
      <dgm:prSet/>
      <dgm:spPr/>
      <dgm:t>
        <a:bodyPr/>
        <a:lstStyle/>
        <a:p>
          <a:endParaRPr lang="en-US"/>
        </a:p>
      </dgm:t>
    </dgm:pt>
    <dgm:pt modelId="{3B67CE33-4B7B-4A6F-AA51-6B925592C956}" type="sibTrans" cxnId="{56C4FF9C-D6BD-44A2-B877-CAC9C31CEB3A}">
      <dgm:prSet/>
      <dgm:spPr/>
      <dgm:t>
        <a:bodyPr/>
        <a:lstStyle/>
        <a:p>
          <a:endParaRPr lang="en-US"/>
        </a:p>
      </dgm:t>
    </dgm:pt>
    <dgm:pt modelId="{C0443EC6-0157-4C5C-8BFE-320440D08FFE}">
      <dgm:prSet custT="1"/>
      <dgm:spPr/>
      <dgm:t>
        <a:bodyPr/>
        <a:lstStyle/>
        <a:p>
          <a:pPr algn="just"/>
          <a:r>
            <a:rPr lang="en-US" sz="2800" dirty="0">
              <a:latin typeface="Century Schoolbook" panose="02040604050505020304" pitchFamily="18" charset="0"/>
            </a:rPr>
            <a:t>This machine is operated by feet, with an additional peddle attached to the machine.</a:t>
          </a:r>
          <a:endParaRPr lang="en-IN" sz="2800" dirty="0">
            <a:latin typeface="Century Schoolbook" panose="02040604050505020304" pitchFamily="18" charset="0"/>
          </a:endParaRPr>
        </a:p>
      </dgm:t>
    </dgm:pt>
    <dgm:pt modelId="{4F60D037-E71B-4FB4-9868-7AFA684344AE}" type="parTrans" cxnId="{29C35DB0-2C45-4B4D-A76A-EF69A0B213A6}">
      <dgm:prSet/>
      <dgm:spPr/>
      <dgm:t>
        <a:bodyPr/>
        <a:lstStyle/>
        <a:p>
          <a:endParaRPr lang="en-US"/>
        </a:p>
      </dgm:t>
    </dgm:pt>
    <dgm:pt modelId="{913C5C18-3B1F-4806-9B77-5ACFB646EE1A}" type="sibTrans" cxnId="{29C35DB0-2C45-4B4D-A76A-EF69A0B213A6}">
      <dgm:prSet/>
      <dgm:spPr/>
      <dgm:t>
        <a:bodyPr/>
        <a:lstStyle/>
        <a:p>
          <a:endParaRPr lang="en-US"/>
        </a:p>
      </dgm:t>
    </dgm:pt>
    <dgm:pt modelId="{536CABB2-57EE-4315-8EC0-832805676261}">
      <dgm:prSet custT="1"/>
      <dgm:spPr/>
      <dgm:t>
        <a:bodyPr/>
        <a:lstStyle/>
        <a:p>
          <a:pPr algn="just"/>
          <a:r>
            <a:rPr lang="en-US" sz="2800" dirty="0">
              <a:latin typeface="Century Schoolbook" panose="02040604050505020304" pitchFamily="18" charset="0"/>
            </a:rPr>
            <a:t>A belt is attached to the lower peddle passing through the balance wheel and is driven by feet.</a:t>
          </a:r>
          <a:endParaRPr lang="en-IN" sz="2800" dirty="0">
            <a:latin typeface="Century Schoolbook" panose="02040604050505020304" pitchFamily="18" charset="0"/>
          </a:endParaRPr>
        </a:p>
      </dgm:t>
    </dgm:pt>
    <dgm:pt modelId="{05ACE307-E6A3-4CC4-8FB1-5AD85B883CE5}" type="parTrans" cxnId="{A1C9D938-6AFA-4525-B579-A7CB9D5074D3}">
      <dgm:prSet/>
      <dgm:spPr/>
      <dgm:t>
        <a:bodyPr/>
        <a:lstStyle/>
        <a:p>
          <a:endParaRPr lang="en-US"/>
        </a:p>
      </dgm:t>
    </dgm:pt>
    <dgm:pt modelId="{E4200D24-C13E-4F42-B0B9-BCAB465C50AE}" type="sibTrans" cxnId="{A1C9D938-6AFA-4525-B579-A7CB9D5074D3}">
      <dgm:prSet/>
      <dgm:spPr/>
      <dgm:t>
        <a:bodyPr/>
        <a:lstStyle/>
        <a:p>
          <a:endParaRPr lang="en-US"/>
        </a:p>
      </dgm:t>
    </dgm:pt>
    <dgm:pt modelId="{77218D0A-D171-4E50-918E-3275CA2D1691}">
      <dgm:prSet custT="1"/>
      <dgm:spPr/>
      <dgm:t>
        <a:bodyPr/>
        <a:lstStyle/>
        <a:p>
          <a:pPr algn="just"/>
          <a:r>
            <a:rPr lang="en-US" sz="2800" dirty="0">
              <a:latin typeface="Century Schoolbook" panose="02040604050505020304" pitchFamily="18" charset="0"/>
            </a:rPr>
            <a:t>These machines run faster than the hand-operated sewing machine.</a:t>
          </a:r>
          <a:endParaRPr lang="en-IN" sz="2800" dirty="0">
            <a:latin typeface="Century Schoolbook" panose="02040604050505020304" pitchFamily="18" charset="0"/>
          </a:endParaRPr>
        </a:p>
      </dgm:t>
    </dgm:pt>
    <dgm:pt modelId="{63AF7B1A-3DA8-4D1B-BA62-9E0FA94BB9DB}" type="parTrans" cxnId="{1127D958-36C7-453D-831D-576C22884A1C}">
      <dgm:prSet/>
      <dgm:spPr/>
      <dgm:t>
        <a:bodyPr/>
        <a:lstStyle/>
        <a:p>
          <a:endParaRPr lang="en-US"/>
        </a:p>
      </dgm:t>
    </dgm:pt>
    <dgm:pt modelId="{5786BF7E-30EF-4F4D-BDBF-2A29C3EB6C78}" type="sibTrans" cxnId="{1127D958-36C7-453D-831D-576C22884A1C}">
      <dgm:prSet/>
      <dgm:spPr/>
      <dgm:t>
        <a:bodyPr/>
        <a:lstStyle/>
        <a:p>
          <a:endParaRPr lang="en-US"/>
        </a:p>
      </dgm:t>
    </dgm:pt>
    <dgm:pt modelId="{B61BBE16-8622-43F0-8F21-AD0C31618008}">
      <dgm:prSet custT="1"/>
      <dgm:spPr/>
      <dgm:t>
        <a:bodyPr/>
        <a:lstStyle/>
        <a:p>
          <a:pPr algn="just"/>
          <a:r>
            <a:rPr lang="en-US" sz="2800" dirty="0">
              <a:latin typeface="Century Schoolbook" panose="02040604050505020304" pitchFamily="18" charset="0"/>
            </a:rPr>
            <a:t>This machine is also suitable for the places where there is no electric supply.</a:t>
          </a:r>
          <a:endParaRPr lang="en-IN" sz="2800" dirty="0">
            <a:latin typeface="Century Schoolbook" panose="02040604050505020304" pitchFamily="18" charset="0"/>
          </a:endParaRPr>
        </a:p>
      </dgm:t>
    </dgm:pt>
    <dgm:pt modelId="{CA735408-8C85-4FE3-B6D2-53C99547EB50}" type="parTrans" cxnId="{9AF07398-E6C5-4F09-9282-05ABD4C44F86}">
      <dgm:prSet/>
      <dgm:spPr/>
      <dgm:t>
        <a:bodyPr/>
        <a:lstStyle/>
        <a:p>
          <a:endParaRPr lang="en-US"/>
        </a:p>
      </dgm:t>
    </dgm:pt>
    <dgm:pt modelId="{59D5B8AF-8BAB-4719-B3F9-77BAC5AC0001}" type="sibTrans" cxnId="{9AF07398-E6C5-4F09-9282-05ABD4C44F86}">
      <dgm:prSet/>
      <dgm:spPr/>
      <dgm:t>
        <a:bodyPr/>
        <a:lstStyle/>
        <a:p>
          <a:endParaRPr lang="en-US"/>
        </a:p>
      </dgm:t>
    </dgm:pt>
    <dgm:pt modelId="{ED7532D6-1F8B-4DD3-8F68-9A8A27CFD476}">
      <dgm:prSet custT="1"/>
      <dgm:spPr/>
      <dgm:t>
        <a:bodyPr/>
        <a:lstStyle/>
        <a:p>
          <a:pPr algn="just"/>
          <a:r>
            <a:rPr lang="en-US" sz="2800" dirty="0">
              <a:latin typeface="Century Schoolbook" panose="02040604050505020304" pitchFamily="18" charset="0"/>
            </a:rPr>
            <a:t>When handling the treadle sewing machine, both the hands of the Operator are free to handle the fabric. </a:t>
          </a:r>
          <a:endParaRPr lang="en-IN" sz="2800" dirty="0">
            <a:latin typeface="Century Schoolbook" panose="02040604050505020304" pitchFamily="18" charset="0"/>
          </a:endParaRPr>
        </a:p>
      </dgm:t>
    </dgm:pt>
    <dgm:pt modelId="{58D68BB6-5129-424B-AC47-7AA96A69290D}" type="parTrans" cxnId="{87DA33B1-CCAE-448A-872B-E9B67E203BFC}">
      <dgm:prSet/>
      <dgm:spPr/>
      <dgm:t>
        <a:bodyPr/>
        <a:lstStyle/>
        <a:p>
          <a:endParaRPr lang="en-US"/>
        </a:p>
      </dgm:t>
    </dgm:pt>
    <dgm:pt modelId="{2A5CD0B2-E225-4D0F-BCBC-C5DBD3311296}" type="sibTrans" cxnId="{87DA33B1-CCAE-448A-872B-E9B67E203BFC}">
      <dgm:prSet/>
      <dgm:spPr/>
      <dgm:t>
        <a:bodyPr/>
        <a:lstStyle/>
        <a:p>
          <a:endParaRPr lang="en-US"/>
        </a:p>
      </dgm:t>
    </dgm:pt>
    <dgm:pt modelId="{FCDEDD1F-1E1B-4F4D-8FF8-B75B23AFCF72}" type="pres">
      <dgm:prSet presAssocID="{7B16A355-CE16-449D-8488-540453FACE3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DEAEB688-F23B-41F9-8FE6-A44F1CE2D6CF}" type="pres">
      <dgm:prSet presAssocID="{6B1CA86B-DCD7-4EEC-B8BE-C4A09B36A6A3}" presName="root" presStyleCnt="0">
        <dgm:presLayoutVars>
          <dgm:chMax/>
          <dgm:chPref val="4"/>
        </dgm:presLayoutVars>
      </dgm:prSet>
      <dgm:spPr/>
    </dgm:pt>
    <dgm:pt modelId="{CE7CF56F-F09E-45BA-9F46-C20BEAD0E6C6}" type="pres">
      <dgm:prSet presAssocID="{6B1CA86B-DCD7-4EEC-B8BE-C4A09B36A6A3}" presName="rootComposite" presStyleCnt="0">
        <dgm:presLayoutVars/>
      </dgm:prSet>
      <dgm:spPr/>
    </dgm:pt>
    <dgm:pt modelId="{2E762B95-996F-4E2B-BD06-AEE208B2500F}" type="pres">
      <dgm:prSet presAssocID="{6B1CA86B-DCD7-4EEC-B8BE-C4A09B36A6A3}" presName="rootText" presStyleLbl="node0" presStyleIdx="0" presStyleCnt="1">
        <dgm:presLayoutVars>
          <dgm:chMax/>
          <dgm:chPref val="4"/>
        </dgm:presLayoutVars>
      </dgm:prSet>
      <dgm:spPr/>
    </dgm:pt>
    <dgm:pt modelId="{3CCE2972-BCE5-4AD5-8E11-A13BE02BFA98}" type="pres">
      <dgm:prSet presAssocID="{6B1CA86B-DCD7-4EEC-B8BE-C4A09B36A6A3}" presName="childShape" presStyleCnt="0">
        <dgm:presLayoutVars>
          <dgm:chMax val="0"/>
          <dgm:chPref val="0"/>
        </dgm:presLayoutVars>
      </dgm:prSet>
      <dgm:spPr/>
    </dgm:pt>
    <dgm:pt modelId="{D6372964-3781-4667-8E68-5C7FC2786C71}" type="pres">
      <dgm:prSet presAssocID="{C0443EC6-0157-4C5C-8BFE-320440D08FFE}" presName="childComposite" presStyleCnt="0">
        <dgm:presLayoutVars>
          <dgm:chMax val="0"/>
          <dgm:chPref val="0"/>
        </dgm:presLayoutVars>
      </dgm:prSet>
      <dgm:spPr/>
    </dgm:pt>
    <dgm:pt modelId="{DB7F9395-6683-4AE7-9BFA-1C41D17A7494}" type="pres">
      <dgm:prSet presAssocID="{C0443EC6-0157-4C5C-8BFE-320440D08FFE}" presName="Image" presStyleLbl="node1" presStyleIdx="0" presStyleCnt="5"/>
      <dgm:spPr/>
    </dgm:pt>
    <dgm:pt modelId="{E8690D66-A9DB-4DB6-BEE1-9164F36D8713}" type="pres">
      <dgm:prSet presAssocID="{C0443EC6-0157-4C5C-8BFE-320440D08FFE}" presName="childText" presStyleLbl="lnNode1" presStyleIdx="0" presStyleCnt="5" custScaleX="193268">
        <dgm:presLayoutVars>
          <dgm:chMax val="0"/>
          <dgm:chPref val="0"/>
          <dgm:bulletEnabled val="1"/>
        </dgm:presLayoutVars>
      </dgm:prSet>
      <dgm:spPr/>
    </dgm:pt>
    <dgm:pt modelId="{B6077C75-C927-43DB-9F21-7764FA1038C3}" type="pres">
      <dgm:prSet presAssocID="{536CABB2-57EE-4315-8EC0-832805676261}" presName="childComposite" presStyleCnt="0">
        <dgm:presLayoutVars>
          <dgm:chMax val="0"/>
          <dgm:chPref val="0"/>
        </dgm:presLayoutVars>
      </dgm:prSet>
      <dgm:spPr/>
    </dgm:pt>
    <dgm:pt modelId="{DE98DB19-9772-4093-9933-7D248DBA6E9F}" type="pres">
      <dgm:prSet presAssocID="{536CABB2-57EE-4315-8EC0-832805676261}" presName="Image" presStyleLbl="node1" presStyleIdx="1" presStyleCnt="5"/>
      <dgm:spPr/>
    </dgm:pt>
    <dgm:pt modelId="{3D2312DB-54D3-465A-B721-9793F19CEDE5}" type="pres">
      <dgm:prSet presAssocID="{536CABB2-57EE-4315-8EC0-832805676261}" presName="childText" presStyleLbl="lnNode1" presStyleIdx="1" presStyleCnt="5" custScaleX="193268">
        <dgm:presLayoutVars>
          <dgm:chMax val="0"/>
          <dgm:chPref val="0"/>
          <dgm:bulletEnabled val="1"/>
        </dgm:presLayoutVars>
      </dgm:prSet>
      <dgm:spPr/>
    </dgm:pt>
    <dgm:pt modelId="{C9EAF6B7-2065-4BBA-AD6F-97EF70199EE0}" type="pres">
      <dgm:prSet presAssocID="{77218D0A-D171-4E50-918E-3275CA2D1691}" presName="childComposite" presStyleCnt="0">
        <dgm:presLayoutVars>
          <dgm:chMax val="0"/>
          <dgm:chPref val="0"/>
        </dgm:presLayoutVars>
      </dgm:prSet>
      <dgm:spPr/>
    </dgm:pt>
    <dgm:pt modelId="{BF4B4BE2-A306-431A-803D-8C2006C0B19F}" type="pres">
      <dgm:prSet presAssocID="{77218D0A-D171-4E50-918E-3275CA2D1691}" presName="Image" presStyleLbl="node1" presStyleIdx="2" presStyleCnt="5"/>
      <dgm:spPr/>
    </dgm:pt>
    <dgm:pt modelId="{A0522C4E-CB4E-45D0-A14E-60466668E5AC}" type="pres">
      <dgm:prSet presAssocID="{77218D0A-D171-4E50-918E-3275CA2D1691}" presName="childText" presStyleLbl="lnNode1" presStyleIdx="2" presStyleCnt="5" custScaleX="193268">
        <dgm:presLayoutVars>
          <dgm:chMax val="0"/>
          <dgm:chPref val="0"/>
          <dgm:bulletEnabled val="1"/>
        </dgm:presLayoutVars>
      </dgm:prSet>
      <dgm:spPr/>
    </dgm:pt>
    <dgm:pt modelId="{A75B04DA-6EFE-41A1-9BA4-88B096E31BBC}" type="pres">
      <dgm:prSet presAssocID="{B61BBE16-8622-43F0-8F21-AD0C31618008}" presName="childComposite" presStyleCnt="0">
        <dgm:presLayoutVars>
          <dgm:chMax val="0"/>
          <dgm:chPref val="0"/>
        </dgm:presLayoutVars>
      </dgm:prSet>
      <dgm:spPr/>
    </dgm:pt>
    <dgm:pt modelId="{D743A65C-7101-4939-944C-5C218C6C6738}" type="pres">
      <dgm:prSet presAssocID="{B61BBE16-8622-43F0-8F21-AD0C31618008}" presName="Image" presStyleLbl="node1" presStyleIdx="3" presStyleCnt="5"/>
      <dgm:spPr/>
    </dgm:pt>
    <dgm:pt modelId="{151F2E7D-B10D-48E2-B12E-F4C471CA1EED}" type="pres">
      <dgm:prSet presAssocID="{B61BBE16-8622-43F0-8F21-AD0C31618008}" presName="childText" presStyleLbl="lnNode1" presStyleIdx="3" presStyleCnt="5" custScaleX="193268">
        <dgm:presLayoutVars>
          <dgm:chMax val="0"/>
          <dgm:chPref val="0"/>
          <dgm:bulletEnabled val="1"/>
        </dgm:presLayoutVars>
      </dgm:prSet>
      <dgm:spPr/>
    </dgm:pt>
    <dgm:pt modelId="{B045ECAD-D72E-41DA-8AF0-808A239F03B4}" type="pres">
      <dgm:prSet presAssocID="{ED7532D6-1F8B-4DD3-8F68-9A8A27CFD476}" presName="childComposite" presStyleCnt="0">
        <dgm:presLayoutVars>
          <dgm:chMax val="0"/>
          <dgm:chPref val="0"/>
        </dgm:presLayoutVars>
      </dgm:prSet>
      <dgm:spPr/>
    </dgm:pt>
    <dgm:pt modelId="{44E95F44-0C7D-466A-B298-7150C0432789}" type="pres">
      <dgm:prSet presAssocID="{ED7532D6-1F8B-4DD3-8F68-9A8A27CFD476}" presName="Image" presStyleLbl="node1" presStyleIdx="4" presStyleCnt="5"/>
      <dgm:spPr/>
    </dgm:pt>
    <dgm:pt modelId="{63C8C8BF-DC71-41F4-9190-266FBF68CCC9}" type="pres">
      <dgm:prSet presAssocID="{ED7532D6-1F8B-4DD3-8F68-9A8A27CFD476}" presName="childText" presStyleLbl="lnNode1" presStyleIdx="4" presStyleCnt="5" custScaleX="193268">
        <dgm:presLayoutVars>
          <dgm:chMax val="0"/>
          <dgm:chPref val="0"/>
          <dgm:bulletEnabled val="1"/>
        </dgm:presLayoutVars>
      </dgm:prSet>
      <dgm:spPr/>
    </dgm:pt>
  </dgm:ptLst>
  <dgm:cxnLst>
    <dgm:cxn modelId="{A1C9D938-6AFA-4525-B579-A7CB9D5074D3}" srcId="{6B1CA86B-DCD7-4EEC-B8BE-C4A09B36A6A3}" destId="{536CABB2-57EE-4315-8EC0-832805676261}" srcOrd="1" destOrd="0" parTransId="{05ACE307-E6A3-4CC4-8FB1-5AD85B883CE5}" sibTransId="{E4200D24-C13E-4F42-B0B9-BCAB465C50AE}"/>
    <dgm:cxn modelId="{68B1316A-2D20-4F88-A34E-6DBF86354EF6}" type="presOf" srcId="{77218D0A-D171-4E50-918E-3275CA2D1691}" destId="{A0522C4E-CB4E-45D0-A14E-60466668E5AC}" srcOrd="0" destOrd="0" presId="urn:microsoft.com/office/officeart/2008/layout/PictureAccentList"/>
    <dgm:cxn modelId="{D8710072-E881-4759-9479-56B60DC31853}" type="presOf" srcId="{B61BBE16-8622-43F0-8F21-AD0C31618008}" destId="{151F2E7D-B10D-48E2-B12E-F4C471CA1EED}" srcOrd="0" destOrd="0" presId="urn:microsoft.com/office/officeart/2008/layout/PictureAccentList"/>
    <dgm:cxn modelId="{35EAB456-F0DB-4B63-B18C-E002B78A285F}" type="presOf" srcId="{536CABB2-57EE-4315-8EC0-832805676261}" destId="{3D2312DB-54D3-465A-B721-9793F19CEDE5}" srcOrd="0" destOrd="0" presId="urn:microsoft.com/office/officeart/2008/layout/PictureAccentList"/>
    <dgm:cxn modelId="{1127D958-36C7-453D-831D-576C22884A1C}" srcId="{6B1CA86B-DCD7-4EEC-B8BE-C4A09B36A6A3}" destId="{77218D0A-D171-4E50-918E-3275CA2D1691}" srcOrd="2" destOrd="0" parTransId="{63AF7B1A-3DA8-4D1B-BA62-9E0FA94BB9DB}" sibTransId="{5786BF7E-30EF-4F4D-BDBF-2A29C3EB6C78}"/>
    <dgm:cxn modelId="{9AF07398-E6C5-4F09-9282-05ABD4C44F86}" srcId="{6B1CA86B-DCD7-4EEC-B8BE-C4A09B36A6A3}" destId="{B61BBE16-8622-43F0-8F21-AD0C31618008}" srcOrd="3" destOrd="0" parTransId="{CA735408-8C85-4FE3-B6D2-53C99547EB50}" sibTransId="{59D5B8AF-8BAB-4719-B3F9-77BAC5AC0001}"/>
    <dgm:cxn modelId="{5CED2B99-F1F7-4E74-82E4-FADF6AD6D017}" type="presOf" srcId="{7B16A355-CE16-449D-8488-540453FACE30}" destId="{FCDEDD1F-1E1B-4F4D-8FF8-B75B23AFCF72}" srcOrd="0" destOrd="0" presId="urn:microsoft.com/office/officeart/2008/layout/PictureAccentList"/>
    <dgm:cxn modelId="{56C4FF9C-D6BD-44A2-B877-CAC9C31CEB3A}" srcId="{7B16A355-CE16-449D-8488-540453FACE30}" destId="{6B1CA86B-DCD7-4EEC-B8BE-C4A09B36A6A3}" srcOrd="0" destOrd="0" parTransId="{89B38A13-523B-4AA3-B86B-D2D563355A4A}" sibTransId="{3B67CE33-4B7B-4A6F-AA51-6B925592C956}"/>
    <dgm:cxn modelId="{84BA55A7-6524-410B-BC52-6168B2FA5C9E}" type="presOf" srcId="{C0443EC6-0157-4C5C-8BFE-320440D08FFE}" destId="{E8690D66-A9DB-4DB6-BEE1-9164F36D8713}" srcOrd="0" destOrd="0" presId="urn:microsoft.com/office/officeart/2008/layout/PictureAccentList"/>
    <dgm:cxn modelId="{29C35DB0-2C45-4B4D-A76A-EF69A0B213A6}" srcId="{6B1CA86B-DCD7-4EEC-B8BE-C4A09B36A6A3}" destId="{C0443EC6-0157-4C5C-8BFE-320440D08FFE}" srcOrd="0" destOrd="0" parTransId="{4F60D037-E71B-4FB4-9868-7AFA684344AE}" sibTransId="{913C5C18-3B1F-4806-9B77-5ACFB646EE1A}"/>
    <dgm:cxn modelId="{87DA33B1-CCAE-448A-872B-E9B67E203BFC}" srcId="{6B1CA86B-DCD7-4EEC-B8BE-C4A09B36A6A3}" destId="{ED7532D6-1F8B-4DD3-8F68-9A8A27CFD476}" srcOrd="4" destOrd="0" parTransId="{58D68BB6-5129-424B-AC47-7AA96A69290D}" sibTransId="{2A5CD0B2-E225-4D0F-BCBC-C5DBD3311296}"/>
    <dgm:cxn modelId="{767692B9-B548-46AE-90DA-B93FEE821507}" type="presOf" srcId="{6B1CA86B-DCD7-4EEC-B8BE-C4A09B36A6A3}" destId="{2E762B95-996F-4E2B-BD06-AEE208B2500F}" srcOrd="0" destOrd="0" presId="urn:microsoft.com/office/officeart/2008/layout/PictureAccentList"/>
    <dgm:cxn modelId="{D8204EE2-F466-46B1-BBC4-A1E44F732CF1}" type="presOf" srcId="{ED7532D6-1F8B-4DD3-8F68-9A8A27CFD476}" destId="{63C8C8BF-DC71-41F4-9190-266FBF68CCC9}" srcOrd="0" destOrd="0" presId="urn:microsoft.com/office/officeart/2008/layout/PictureAccentList"/>
    <dgm:cxn modelId="{0C4684EA-C9C1-40E0-9B00-6546B376C74F}" type="presParOf" srcId="{FCDEDD1F-1E1B-4F4D-8FF8-B75B23AFCF72}" destId="{DEAEB688-F23B-41F9-8FE6-A44F1CE2D6CF}" srcOrd="0" destOrd="0" presId="urn:microsoft.com/office/officeart/2008/layout/PictureAccentList"/>
    <dgm:cxn modelId="{718013D3-E2D5-4F98-894B-106BED26075E}" type="presParOf" srcId="{DEAEB688-F23B-41F9-8FE6-A44F1CE2D6CF}" destId="{CE7CF56F-F09E-45BA-9F46-C20BEAD0E6C6}" srcOrd="0" destOrd="0" presId="urn:microsoft.com/office/officeart/2008/layout/PictureAccentList"/>
    <dgm:cxn modelId="{2C1E026E-15A5-4CFA-BD26-6760421AA6EB}" type="presParOf" srcId="{CE7CF56F-F09E-45BA-9F46-C20BEAD0E6C6}" destId="{2E762B95-996F-4E2B-BD06-AEE208B2500F}" srcOrd="0" destOrd="0" presId="urn:microsoft.com/office/officeart/2008/layout/PictureAccentList"/>
    <dgm:cxn modelId="{DD18B888-64AB-4A92-83EC-F4FB35B6A140}" type="presParOf" srcId="{DEAEB688-F23B-41F9-8FE6-A44F1CE2D6CF}" destId="{3CCE2972-BCE5-4AD5-8E11-A13BE02BFA98}" srcOrd="1" destOrd="0" presId="urn:microsoft.com/office/officeart/2008/layout/PictureAccentList"/>
    <dgm:cxn modelId="{0E7BE6C9-8022-4356-8DFA-24CA8CDF8D88}" type="presParOf" srcId="{3CCE2972-BCE5-4AD5-8E11-A13BE02BFA98}" destId="{D6372964-3781-4667-8E68-5C7FC2786C71}" srcOrd="0" destOrd="0" presId="urn:microsoft.com/office/officeart/2008/layout/PictureAccentList"/>
    <dgm:cxn modelId="{5ECD5876-36E0-465A-833E-4183C39AF1AE}" type="presParOf" srcId="{D6372964-3781-4667-8E68-5C7FC2786C71}" destId="{DB7F9395-6683-4AE7-9BFA-1C41D17A7494}" srcOrd="0" destOrd="0" presId="urn:microsoft.com/office/officeart/2008/layout/PictureAccentList"/>
    <dgm:cxn modelId="{69E71C7E-D780-4D63-B47C-63209FA573AB}" type="presParOf" srcId="{D6372964-3781-4667-8E68-5C7FC2786C71}" destId="{E8690D66-A9DB-4DB6-BEE1-9164F36D8713}" srcOrd="1" destOrd="0" presId="urn:microsoft.com/office/officeart/2008/layout/PictureAccentList"/>
    <dgm:cxn modelId="{596B6FF4-F8C3-425B-B0AB-2B07C9AB6592}" type="presParOf" srcId="{3CCE2972-BCE5-4AD5-8E11-A13BE02BFA98}" destId="{B6077C75-C927-43DB-9F21-7764FA1038C3}" srcOrd="1" destOrd="0" presId="urn:microsoft.com/office/officeart/2008/layout/PictureAccentList"/>
    <dgm:cxn modelId="{C7B9357F-DFE9-4E5A-8E76-DBC768FF0860}" type="presParOf" srcId="{B6077C75-C927-43DB-9F21-7764FA1038C3}" destId="{DE98DB19-9772-4093-9933-7D248DBA6E9F}" srcOrd="0" destOrd="0" presId="urn:microsoft.com/office/officeart/2008/layout/PictureAccentList"/>
    <dgm:cxn modelId="{03DD76B3-FF1E-4A00-9751-87A2A3E1018E}" type="presParOf" srcId="{B6077C75-C927-43DB-9F21-7764FA1038C3}" destId="{3D2312DB-54D3-465A-B721-9793F19CEDE5}" srcOrd="1" destOrd="0" presId="urn:microsoft.com/office/officeart/2008/layout/PictureAccentList"/>
    <dgm:cxn modelId="{9BD972DF-290A-4A63-9F39-DA57EFB66B68}" type="presParOf" srcId="{3CCE2972-BCE5-4AD5-8E11-A13BE02BFA98}" destId="{C9EAF6B7-2065-4BBA-AD6F-97EF70199EE0}" srcOrd="2" destOrd="0" presId="urn:microsoft.com/office/officeart/2008/layout/PictureAccentList"/>
    <dgm:cxn modelId="{23B99620-A8B1-4434-9DF5-DC2CE4200CE4}" type="presParOf" srcId="{C9EAF6B7-2065-4BBA-AD6F-97EF70199EE0}" destId="{BF4B4BE2-A306-431A-803D-8C2006C0B19F}" srcOrd="0" destOrd="0" presId="urn:microsoft.com/office/officeart/2008/layout/PictureAccentList"/>
    <dgm:cxn modelId="{4810ACF9-1D44-4570-8A83-B25E894684EB}" type="presParOf" srcId="{C9EAF6B7-2065-4BBA-AD6F-97EF70199EE0}" destId="{A0522C4E-CB4E-45D0-A14E-60466668E5AC}" srcOrd="1" destOrd="0" presId="urn:microsoft.com/office/officeart/2008/layout/PictureAccentList"/>
    <dgm:cxn modelId="{936D5B8C-A9BD-4078-9715-B800EC4210CC}" type="presParOf" srcId="{3CCE2972-BCE5-4AD5-8E11-A13BE02BFA98}" destId="{A75B04DA-6EFE-41A1-9BA4-88B096E31BBC}" srcOrd="3" destOrd="0" presId="urn:microsoft.com/office/officeart/2008/layout/PictureAccentList"/>
    <dgm:cxn modelId="{3EB8BA86-1DDB-4C17-9857-22F02A77F001}" type="presParOf" srcId="{A75B04DA-6EFE-41A1-9BA4-88B096E31BBC}" destId="{D743A65C-7101-4939-944C-5C218C6C6738}" srcOrd="0" destOrd="0" presId="urn:microsoft.com/office/officeart/2008/layout/PictureAccentList"/>
    <dgm:cxn modelId="{45743CA6-C3BD-4C44-AD70-8036512E8887}" type="presParOf" srcId="{A75B04DA-6EFE-41A1-9BA4-88B096E31BBC}" destId="{151F2E7D-B10D-48E2-B12E-F4C471CA1EED}" srcOrd="1" destOrd="0" presId="urn:microsoft.com/office/officeart/2008/layout/PictureAccentList"/>
    <dgm:cxn modelId="{0461388F-6CF2-489E-92F7-0AC57C32EE7C}" type="presParOf" srcId="{3CCE2972-BCE5-4AD5-8E11-A13BE02BFA98}" destId="{B045ECAD-D72E-41DA-8AF0-808A239F03B4}" srcOrd="4" destOrd="0" presId="urn:microsoft.com/office/officeart/2008/layout/PictureAccentList"/>
    <dgm:cxn modelId="{5D027839-B22F-40F0-BA63-E1367C2A1751}" type="presParOf" srcId="{B045ECAD-D72E-41DA-8AF0-808A239F03B4}" destId="{44E95F44-0C7D-466A-B298-7150C0432789}" srcOrd="0" destOrd="0" presId="urn:microsoft.com/office/officeart/2008/layout/PictureAccentList"/>
    <dgm:cxn modelId="{7F6732D2-4436-4C66-98EA-1D860C387FA6}" type="presParOf" srcId="{B045ECAD-D72E-41DA-8AF0-808A239F03B4}" destId="{63C8C8BF-DC71-41F4-9190-266FBF68CCC9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7C68238-7473-4332-9DA3-27455369E2A6}" type="doc">
      <dgm:prSet loTypeId="urn:microsoft.com/office/officeart/2005/8/layout/vList3#2" loCatId="list" qsTypeId="urn:microsoft.com/office/officeart/2005/8/quickstyle/simple4" qsCatId="simple" csTypeId="urn:microsoft.com/office/officeart/2005/8/colors/colorful4" csCatId="colorful" phldr="1"/>
      <dgm:spPr/>
    </dgm:pt>
    <dgm:pt modelId="{2A6A5698-A40C-4E8E-BC45-00E816CD643B}">
      <dgm:prSet phldrT="[Text]"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Operated with the help of electric motor this machine reduces the efforts of moving the treadle or hand operation. </a:t>
          </a:r>
        </a:p>
      </dgm:t>
    </dgm:pt>
    <dgm:pt modelId="{F3EE8AAC-C136-44D7-9B37-6124D0936918}" type="parTrans" cxnId="{5F5D16DE-0A53-460C-8241-C833DFC26C6C}">
      <dgm:prSet/>
      <dgm:spPr/>
      <dgm:t>
        <a:bodyPr/>
        <a:lstStyle/>
        <a:p>
          <a:endParaRPr lang="en-US"/>
        </a:p>
      </dgm:t>
    </dgm:pt>
    <dgm:pt modelId="{EE3919EC-FD8F-495B-A45C-98FCE47E65CB}" type="sibTrans" cxnId="{5F5D16DE-0A53-460C-8241-C833DFC26C6C}">
      <dgm:prSet/>
      <dgm:spPr/>
      <dgm:t>
        <a:bodyPr/>
        <a:lstStyle/>
        <a:p>
          <a:endParaRPr lang="en-US"/>
        </a:p>
      </dgm:t>
    </dgm:pt>
    <dgm:pt modelId="{924D258C-50FB-4A04-95E9-6858DD25231B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In the electronic machines, balance wheel comes to motion by a belt, which is attached to an electric motor.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3C7A1AD5-A966-4C3C-9898-3272EA0BFB3E}" type="parTrans" cxnId="{203850DE-A6E3-4538-AB6F-3F182333D61A}">
      <dgm:prSet/>
      <dgm:spPr/>
      <dgm:t>
        <a:bodyPr/>
        <a:lstStyle/>
        <a:p>
          <a:endParaRPr lang="en-US"/>
        </a:p>
      </dgm:t>
    </dgm:pt>
    <dgm:pt modelId="{A65D2B7D-3B7E-47B8-BDDE-58E4708B69BA}" type="sibTrans" cxnId="{203850DE-A6E3-4538-AB6F-3F182333D61A}">
      <dgm:prSet/>
      <dgm:spPr/>
      <dgm:t>
        <a:bodyPr/>
        <a:lstStyle/>
        <a:p>
          <a:endParaRPr lang="en-US"/>
        </a:p>
      </dgm:t>
    </dgm:pt>
    <dgm:pt modelId="{FD962428-61B2-4124-A7C6-7F21E3312BB1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A single motor supplies power to the needle.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CB216351-99E2-40AC-8B41-87C888E6B6D8}" type="parTrans" cxnId="{DEBCB88E-6C9A-4F1F-A00A-0F5E4037A943}">
      <dgm:prSet/>
      <dgm:spPr/>
      <dgm:t>
        <a:bodyPr/>
        <a:lstStyle/>
        <a:p>
          <a:endParaRPr lang="en-US"/>
        </a:p>
      </dgm:t>
    </dgm:pt>
    <dgm:pt modelId="{3002F892-7434-4BC3-854C-7962FE93338F}" type="sibTrans" cxnId="{DEBCB88E-6C9A-4F1F-A00A-0F5E4037A943}">
      <dgm:prSet/>
      <dgm:spPr/>
      <dgm:t>
        <a:bodyPr/>
        <a:lstStyle/>
        <a:p>
          <a:endParaRPr lang="en-US"/>
        </a:p>
      </dgm:t>
    </dgm:pt>
    <dgm:pt modelId="{9BDFA617-DC22-4A80-BD77-A028266C0782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It is essential to control the speed of this machine by putting pressure on an electronic foot pedal.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D52AD300-4256-4695-97FF-D4C20BB92E5F}" type="parTrans" cxnId="{B7B4C267-770D-47E0-A144-6C754338812C}">
      <dgm:prSet/>
      <dgm:spPr/>
      <dgm:t>
        <a:bodyPr/>
        <a:lstStyle/>
        <a:p>
          <a:endParaRPr lang="en-US"/>
        </a:p>
      </dgm:t>
    </dgm:pt>
    <dgm:pt modelId="{2D7FCD4F-AE93-4A3D-B442-CFB1ED0D0572}" type="sibTrans" cxnId="{B7B4C267-770D-47E0-A144-6C754338812C}">
      <dgm:prSet/>
      <dgm:spPr/>
      <dgm:t>
        <a:bodyPr/>
        <a:lstStyle/>
        <a:p>
          <a:endParaRPr lang="en-US"/>
        </a:p>
      </dgm:t>
    </dgm:pt>
    <dgm:pt modelId="{4FA4C345-60BF-46F5-B838-88EF09FA4411}">
      <dgm:prSet custT="1"/>
      <dgm:spPr/>
      <dgm:t>
        <a:bodyPr/>
        <a:lstStyle/>
        <a:p>
          <a:pPr algn="just"/>
          <a:r>
            <a:rPr lang="en-US" sz="2400" dirty="0">
              <a:latin typeface="Century Schoolbook" panose="02040604050505020304" pitchFamily="18" charset="0"/>
            </a:rPr>
            <a:t>Practice is essential to handle an electric sewing machine.</a:t>
          </a:r>
          <a:endParaRPr lang="en-IN" sz="2400" dirty="0">
            <a:latin typeface="Century Schoolbook" panose="02040604050505020304" pitchFamily="18" charset="0"/>
          </a:endParaRPr>
        </a:p>
      </dgm:t>
    </dgm:pt>
    <dgm:pt modelId="{F0E8E61F-13D1-4AFB-A5D9-CBAC011A58B9}" type="parTrans" cxnId="{10C4127A-BE10-4B64-BF1C-39F47F3C0E1B}">
      <dgm:prSet/>
      <dgm:spPr/>
      <dgm:t>
        <a:bodyPr/>
        <a:lstStyle/>
        <a:p>
          <a:endParaRPr lang="en-US"/>
        </a:p>
      </dgm:t>
    </dgm:pt>
    <dgm:pt modelId="{58B270D8-D1C1-47DE-9BB9-6208DA43BCD1}" type="sibTrans" cxnId="{10C4127A-BE10-4B64-BF1C-39F47F3C0E1B}">
      <dgm:prSet/>
      <dgm:spPr/>
      <dgm:t>
        <a:bodyPr/>
        <a:lstStyle/>
        <a:p>
          <a:endParaRPr lang="en-US"/>
        </a:p>
      </dgm:t>
    </dgm:pt>
    <dgm:pt modelId="{E6ED1042-E9C6-4D7A-BACC-31F1C9B773D4}" type="pres">
      <dgm:prSet presAssocID="{07C68238-7473-4332-9DA3-27455369E2A6}" presName="linearFlow" presStyleCnt="0">
        <dgm:presLayoutVars>
          <dgm:dir/>
          <dgm:resizeHandles val="exact"/>
        </dgm:presLayoutVars>
      </dgm:prSet>
      <dgm:spPr/>
    </dgm:pt>
    <dgm:pt modelId="{4FADB37F-695F-4C40-88DD-F285F56B3EDF}" type="pres">
      <dgm:prSet presAssocID="{2A6A5698-A40C-4E8E-BC45-00E816CD643B}" presName="composite" presStyleCnt="0"/>
      <dgm:spPr/>
    </dgm:pt>
    <dgm:pt modelId="{A78D3BDA-AE76-44C7-A0E4-B5948FB0FA33}" type="pres">
      <dgm:prSet presAssocID="{2A6A5698-A40C-4E8E-BC45-00E816CD643B}" presName="imgShp" presStyleLbl="fgImgPlace1" presStyleIdx="0" presStyleCnt="5" custLinFactNeighborX="12746"/>
      <dgm:spPr>
        <a:noFill/>
        <a:ln>
          <a:noFill/>
        </a:ln>
      </dgm:spPr>
    </dgm:pt>
    <dgm:pt modelId="{AD57D38B-16BF-489E-BC53-536279DE23A9}" type="pres">
      <dgm:prSet presAssocID="{2A6A5698-A40C-4E8E-BC45-00E816CD643B}" presName="txShp" presStyleLbl="node1" presStyleIdx="0" presStyleCnt="5" custScaleX="109296">
        <dgm:presLayoutVars>
          <dgm:bulletEnabled val="1"/>
        </dgm:presLayoutVars>
      </dgm:prSet>
      <dgm:spPr/>
    </dgm:pt>
    <dgm:pt modelId="{C9A4079F-7F6C-4F4D-926A-7B74A758D1CF}" type="pres">
      <dgm:prSet presAssocID="{EE3919EC-FD8F-495B-A45C-98FCE47E65CB}" presName="spacing" presStyleCnt="0"/>
      <dgm:spPr/>
    </dgm:pt>
    <dgm:pt modelId="{8D7EB569-CE80-46B4-AE12-26409FD3B965}" type="pres">
      <dgm:prSet presAssocID="{924D258C-50FB-4A04-95E9-6858DD25231B}" presName="composite" presStyleCnt="0"/>
      <dgm:spPr/>
    </dgm:pt>
    <dgm:pt modelId="{0058B6E6-1BD1-4A1E-A666-511699486E51}" type="pres">
      <dgm:prSet presAssocID="{924D258C-50FB-4A04-95E9-6858DD25231B}" presName="imgShp" presStyleLbl="fgImgPlace1" presStyleIdx="1" presStyleCnt="5" custLinFactNeighborX="12746"/>
      <dgm:spPr>
        <a:noFill/>
        <a:ln>
          <a:noFill/>
        </a:ln>
      </dgm:spPr>
    </dgm:pt>
    <dgm:pt modelId="{9E592A8D-2164-484F-90E4-EF7518533733}" type="pres">
      <dgm:prSet presAssocID="{924D258C-50FB-4A04-95E9-6858DD25231B}" presName="txShp" presStyleLbl="node1" presStyleIdx="1" presStyleCnt="5" custScaleX="109296">
        <dgm:presLayoutVars>
          <dgm:bulletEnabled val="1"/>
        </dgm:presLayoutVars>
      </dgm:prSet>
      <dgm:spPr/>
    </dgm:pt>
    <dgm:pt modelId="{226F287D-EAAE-477D-BDD6-3393FE6E106C}" type="pres">
      <dgm:prSet presAssocID="{A65D2B7D-3B7E-47B8-BDDE-58E4708B69BA}" presName="spacing" presStyleCnt="0"/>
      <dgm:spPr/>
    </dgm:pt>
    <dgm:pt modelId="{885B44C2-39E2-4C2C-9CDF-008D52234504}" type="pres">
      <dgm:prSet presAssocID="{FD962428-61B2-4124-A7C6-7F21E3312BB1}" presName="composite" presStyleCnt="0"/>
      <dgm:spPr/>
    </dgm:pt>
    <dgm:pt modelId="{18B382CD-3092-481F-A479-BA95CD6A0C33}" type="pres">
      <dgm:prSet presAssocID="{FD962428-61B2-4124-A7C6-7F21E3312BB1}" presName="imgShp" presStyleLbl="fgImgPlace1" presStyleIdx="2" presStyleCnt="5" custLinFactNeighborX="12746"/>
      <dgm:spPr>
        <a:noFill/>
        <a:ln>
          <a:noFill/>
        </a:ln>
      </dgm:spPr>
    </dgm:pt>
    <dgm:pt modelId="{5AF279DF-8C93-4656-BC72-0364A43C9F4B}" type="pres">
      <dgm:prSet presAssocID="{FD962428-61B2-4124-A7C6-7F21E3312BB1}" presName="txShp" presStyleLbl="node1" presStyleIdx="2" presStyleCnt="5" custScaleX="109296">
        <dgm:presLayoutVars>
          <dgm:bulletEnabled val="1"/>
        </dgm:presLayoutVars>
      </dgm:prSet>
      <dgm:spPr/>
    </dgm:pt>
    <dgm:pt modelId="{EE1E0B3F-0102-4E58-95CA-6D4042E48173}" type="pres">
      <dgm:prSet presAssocID="{3002F892-7434-4BC3-854C-7962FE93338F}" presName="spacing" presStyleCnt="0"/>
      <dgm:spPr/>
    </dgm:pt>
    <dgm:pt modelId="{909FC854-6DE0-4B32-BED8-50BCB59D0142}" type="pres">
      <dgm:prSet presAssocID="{9BDFA617-DC22-4A80-BD77-A028266C0782}" presName="composite" presStyleCnt="0"/>
      <dgm:spPr/>
    </dgm:pt>
    <dgm:pt modelId="{BCAE7B50-E4A2-4592-BA20-D1B8DEBDC3E5}" type="pres">
      <dgm:prSet presAssocID="{9BDFA617-DC22-4A80-BD77-A028266C0782}" presName="imgShp" presStyleLbl="fgImgPlace1" presStyleIdx="3" presStyleCnt="5" custLinFactNeighborX="12746"/>
      <dgm:spPr>
        <a:noFill/>
        <a:ln>
          <a:noFill/>
        </a:ln>
      </dgm:spPr>
    </dgm:pt>
    <dgm:pt modelId="{C3ED548C-A34F-42E1-86E8-175AD7B21492}" type="pres">
      <dgm:prSet presAssocID="{9BDFA617-DC22-4A80-BD77-A028266C0782}" presName="txShp" presStyleLbl="node1" presStyleIdx="3" presStyleCnt="5" custScaleX="109296">
        <dgm:presLayoutVars>
          <dgm:bulletEnabled val="1"/>
        </dgm:presLayoutVars>
      </dgm:prSet>
      <dgm:spPr/>
    </dgm:pt>
    <dgm:pt modelId="{0D9FA5A0-CB24-403F-9EE2-97D905B58D91}" type="pres">
      <dgm:prSet presAssocID="{2D7FCD4F-AE93-4A3D-B442-CFB1ED0D0572}" presName="spacing" presStyleCnt="0"/>
      <dgm:spPr/>
    </dgm:pt>
    <dgm:pt modelId="{6BD92EFA-C67A-4AB4-BD4A-19ED0EE4A786}" type="pres">
      <dgm:prSet presAssocID="{4FA4C345-60BF-46F5-B838-88EF09FA4411}" presName="composite" presStyleCnt="0"/>
      <dgm:spPr/>
    </dgm:pt>
    <dgm:pt modelId="{9983A9F0-9456-4825-B417-C6EFF1C41236}" type="pres">
      <dgm:prSet presAssocID="{4FA4C345-60BF-46F5-B838-88EF09FA4411}" presName="imgShp" presStyleLbl="fgImgPlace1" presStyleIdx="4" presStyleCnt="5" custLinFactNeighborX="12746"/>
      <dgm:spPr>
        <a:noFill/>
        <a:ln>
          <a:noFill/>
        </a:ln>
      </dgm:spPr>
    </dgm:pt>
    <dgm:pt modelId="{EF82FB6E-3D10-4BB3-9323-72949A2C2CDA}" type="pres">
      <dgm:prSet presAssocID="{4FA4C345-60BF-46F5-B838-88EF09FA4411}" presName="txShp" presStyleLbl="node1" presStyleIdx="4" presStyleCnt="5" custScaleX="109296">
        <dgm:presLayoutVars>
          <dgm:bulletEnabled val="1"/>
        </dgm:presLayoutVars>
      </dgm:prSet>
      <dgm:spPr/>
    </dgm:pt>
  </dgm:ptLst>
  <dgm:cxnLst>
    <dgm:cxn modelId="{42C78606-A5A5-4647-830F-16FC9AEFFA35}" type="presOf" srcId="{2A6A5698-A40C-4E8E-BC45-00E816CD643B}" destId="{AD57D38B-16BF-489E-BC53-536279DE23A9}" srcOrd="0" destOrd="0" presId="urn:microsoft.com/office/officeart/2005/8/layout/vList3#2"/>
    <dgm:cxn modelId="{288EDE2B-22D3-4AAB-9D02-80D63C965C4E}" type="presOf" srcId="{9BDFA617-DC22-4A80-BD77-A028266C0782}" destId="{C3ED548C-A34F-42E1-86E8-175AD7B21492}" srcOrd="0" destOrd="0" presId="urn:microsoft.com/office/officeart/2005/8/layout/vList3#2"/>
    <dgm:cxn modelId="{8CD7BD65-5340-4BAC-BD00-C3E4DA897776}" type="presOf" srcId="{4FA4C345-60BF-46F5-B838-88EF09FA4411}" destId="{EF82FB6E-3D10-4BB3-9323-72949A2C2CDA}" srcOrd="0" destOrd="0" presId="urn:microsoft.com/office/officeart/2005/8/layout/vList3#2"/>
    <dgm:cxn modelId="{B7B4C267-770D-47E0-A144-6C754338812C}" srcId="{07C68238-7473-4332-9DA3-27455369E2A6}" destId="{9BDFA617-DC22-4A80-BD77-A028266C0782}" srcOrd="3" destOrd="0" parTransId="{D52AD300-4256-4695-97FF-D4C20BB92E5F}" sibTransId="{2D7FCD4F-AE93-4A3D-B442-CFB1ED0D0572}"/>
    <dgm:cxn modelId="{9F572D4A-59BE-4D31-B727-0E14888C245F}" type="presOf" srcId="{924D258C-50FB-4A04-95E9-6858DD25231B}" destId="{9E592A8D-2164-484F-90E4-EF7518533733}" srcOrd="0" destOrd="0" presId="urn:microsoft.com/office/officeart/2005/8/layout/vList3#2"/>
    <dgm:cxn modelId="{F7C9E271-8073-4FEF-BFC8-572B6FCD7F64}" type="presOf" srcId="{FD962428-61B2-4124-A7C6-7F21E3312BB1}" destId="{5AF279DF-8C93-4656-BC72-0364A43C9F4B}" srcOrd="0" destOrd="0" presId="urn:microsoft.com/office/officeart/2005/8/layout/vList3#2"/>
    <dgm:cxn modelId="{10C4127A-BE10-4B64-BF1C-39F47F3C0E1B}" srcId="{07C68238-7473-4332-9DA3-27455369E2A6}" destId="{4FA4C345-60BF-46F5-B838-88EF09FA4411}" srcOrd="4" destOrd="0" parTransId="{F0E8E61F-13D1-4AFB-A5D9-CBAC011A58B9}" sibTransId="{58B270D8-D1C1-47DE-9BB9-6208DA43BCD1}"/>
    <dgm:cxn modelId="{69C11889-E5B0-4C92-9E30-E6C51DF2E85B}" type="presOf" srcId="{07C68238-7473-4332-9DA3-27455369E2A6}" destId="{E6ED1042-E9C6-4D7A-BACC-31F1C9B773D4}" srcOrd="0" destOrd="0" presId="urn:microsoft.com/office/officeart/2005/8/layout/vList3#2"/>
    <dgm:cxn modelId="{DEBCB88E-6C9A-4F1F-A00A-0F5E4037A943}" srcId="{07C68238-7473-4332-9DA3-27455369E2A6}" destId="{FD962428-61B2-4124-A7C6-7F21E3312BB1}" srcOrd="2" destOrd="0" parTransId="{CB216351-99E2-40AC-8B41-87C888E6B6D8}" sibTransId="{3002F892-7434-4BC3-854C-7962FE93338F}"/>
    <dgm:cxn modelId="{5F5D16DE-0A53-460C-8241-C833DFC26C6C}" srcId="{07C68238-7473-4332-9DA3-27455369E2A6}" destId="{2A6A5698-A40C-4E8E-BC45-00E816CD643B}" srcOrd="0" destOrd="0" parTransId="{F3EE8AAC-C136-44D7-9B37-6124D0936918}" sibTransId="{EE3919EC-FD8F-495B-A45C-98FCE47E65CB}"/>
    <dgm:cxn modelId="{203850DE-A6E3-4538-AB6F-3F182333D61A}" srcId="{07C68238-7473-4332-9DA3-27455369E2A6}" destId="{924D258C-50FB-4A04-95E9-6858DD25231B}" srcOrd="1" destOrd="0" parTransId="{3C7A1AD5-A966-4C3C-9898-3272EA0BFB3E}" sibTransId="{A65D2B7D-3B7E-47B8-BDDE-58E4708B69BA}"/>
    <dgm:cxn modelId="{037D0850-9BDC-49E6-9B0F-09D1A4A1D89E}" type="presParOf" srcId="{E6ED1042-E9C6-4D7A-BACC-31F1C9B773D4}" destId="{4FADB37F-695F-4C40-88DD-F285F56B3EDF}" srcOrd="0" destOrd="0" presId="urn:microsoft.com/office/officeart/2005/8/layout/vList3#2"/>
    <dgm:cxn modelId="{6CCEE1BA-B267-46C1-A411-ED657A4B8ACB}" type="presParOf" srcId="{4FADB37F-695F-4C40-88DD-F285F56B3EDF}" destId="{A78D3BDA-AE76-44C7-A0E4-B5948FB0FA33}" srcOrd="0" destOrd="0" presId="urn:microsoft.com/office/officeart/2005/8/layout/vList3#2"/>
    <dgm:cxn modelId="{9522FA15-9A27-462A-92E9-8C0A7D68DD17}" type="presParOf" srcId="{4FADB37F-695F-4C40-88DD-F285F56B3EDF}" destId="{AD57D38B-16BF-489E-BC53-536279DE23A9}" srcOrd="1" destOrd="0" presId="urn:microsoft.com/office/officeart/2005/8/layout/vList3#2"/>
    <dgm:cxn modelId="{C33FA5BD-F151-497E-AAA5-B38C34F001BD}" type="presParOf" srcId="{E6ED1042-E9C6-4D7A-BACC-31F1C9B773D4}" destId="{C9A4079F-7F6C-4F4D-926A-7B74A758D1CF}" srcOrd="1" destOrd="0" presId="urn:microsoft.com/office/officeart/2005/8/layout/vList3#2"/>
    <dgm:cxn modelId="{00089898-CBC5-4DA9-89FA-3A125807012A}" type="presParOf" srcId="{E6ED1042-E9C6-4D7A-BACC-31F1C9B773D4}" destId="{8D7EB569-CE80-46B4-AE12-26409FD3B965}" srcOrd="2" destOrd="0" presId="urn:microsoft.com/office/officeart/2005/8/layout/vList3#2"/>
    <dgm:cxn modelId="{AFD76A2B-3F24-4B68-9869-27713786D43C}" type="presParOf" srcId="{8D7EB569-CE80-46B4-AE12-26409FD3B965}" destId="{0058B6E6-1BD1-4A1E-A666-511699486E51}" srcOrd="0" destOrd="0" presId="urn:microsoft.com/office/officeart/2005/8/layout/vList3#2"/>
    <dgm:cxn modelId="{274AF036-8A74-4489-A6BC-364E31F0EDFA}" type="presParOf" srcId="{8D7EB569-CE80-46B4-AE12-26409FD3B965}" destId="{9E592A8D-2164-484F-90E4-EF7518533733}" srcOrd="1" destOrd="0" presId="urn:microsoft.com/office/officeart/2005/8/layout/vList3#2"/>
    <dgm:cxn modelId="{ABDF1B18-9F86-4955-B947-E40F694F3870}" type="presParOf" srcId="{E6ED1042-E9C6-4D7A-BACC-31F1C9B773D4}" destId="{226F287D-EAAE-477D-BDD6-3393FE6E106C}" srcOrd="3" destOrd="0" presId="urn:microsoft.com/office/officeart/2005/8/layout/vList3#2"/>
    <dgm:cxn modelId="{68A3D25F-66E7-46E0-8A7E-7582DE847320}" type="presParOf" srcId="{E6ED1042-E9C6-4D7A-BACC-31F1C9B773D4}" destId="{885B44C2-39E2-4C2C-9CDF-008D52234504}" srcOrd="4" destOrd="0" presId="urn:microsoft.com/office/officeart/2005/8/layout/vList3#2"/>
    <dgm:cxn modelId="{D509DC43-EA79-477D-A6D5-755056D84C01}" type="presParOf" srcId="{885B44C2-39E2-4C2C-9CDF-008D52234504}" destId="{18B382CD-3092-481F-A479-BA95CD6A0C33}" srcOrd="0" destOrd="0" presId="urn:microsoft.com/office/officeart/2005/8/layout/vList3#2"/>
    <dgm:cxn modelId="{CAA9831A-9470-4FE4-B104-590C1ACBE7B5}" type="presParOf" srcId="{885B44C2-39E2-4C2C-9CDF-008D52234504}" destId="{5AF279DF-8C93-4656-BC72-0364A43C9F4B}" srcOrd="1" destOrd="0" presId="urn:microsoft.com/office/officeart/2005/8/layout/vList3#2"/>
    <dgm:cxn modelId="{157AC6C3-4B29-4325-BEA4-546E6C63FCE4}" type="presParOf" srcId="{E6ED1042-E9C6-4D7A-BACC-31F1C9B773D4}" destId="{EE1E0B3F-0102-4E58-95CA-6D4042E48173}" srcOrd="5" destOrd="0" presId="urn:microsoft.com/office/officeart/2005/8/layout/vList3#2"/>
    <dgm:cxn modelId="{E9C734E0-529E-44DF-98BA-DAE03D2C3F53}" type="presParOf" srcId="{E6ED1042-E9C6-4D7A-BACC-31F1C9B773D4}" destId="{909FC854-6DE0-4B32-BED8-50BCB59D0142}" srcOrd="6" destOrd="0" presId="urn:microsoft.com/office/officeart/2005/8/layout/vList3#2"/>
    <dgm:cxn modelId="{2EB33351-E51E-4356-875B-6429F01487AF}" type="presParOf" srcId="{909FC854-6DE0-4B32-BED8-50BCB59D0142}" destId="{BCAE7B50-E4A2-4592-BA20-D1B8DEBDC3E5}" srcOrd="0" destOrd="0" presId="urn:microsoft.com/office/officeart/2005/8/layout/vList3#2"/>
    <dgm:cxn modelId="{3C776B2A-4128-4839-ACCF-95CBD156B1BA}" type="presParOf" srcId="{909FC854-6DE0-4B32-BED8-50BCB59D0142}" destId="{C3ED548C-A34F-42E1-86E8-175AD7B21492}" srcOrd="1" destOrd="0" presId="urn:microsoft.com/office/officeart/2005/8/layout/vList3#2"/>
    <dgm:cxn modelId="{3E830B65-3E75-40CB-AF56-0CDF26F4805E}" type="presParOf" srcId="{E6ED1042-E9C6-4D7A-BACC-31F1C9B773D4}" destId="{0D9FA5A0-CB24-403F-9EE2-97D905B58D91}" srcOrd="7" destOrd="0" presId="urn:microsoft.com/office/officeart/2005/8/layout/vList3#2"/>
    <dgm:cxn modelId="{336E3259-6CE8-4179-8EB8-4AA9EF2DB13C}" type="presParOf" srcId="{E6ED1042-E9C6-4D7A-BACC-31F1C9B773D4}" destId="{6BD92EFA-C67A-4AB4-BD4A-19ED0EE4A786}" srcOrd="8" destOrd="0" presId="urn:microsoft.com/office/officeart/2005/8/layout/vList3#2"/>
    <dgm:cxn modelId="{8C863BCC-D124-4F37-9BA4-79A130C45949}" type="presParOf" srcId="{6BD92EFA-C67A-4AB4-BD4A-19ED0EE4A786}" destId="{9983A9F0-9456-4825-B417-C6EFF1C41236}" srcOrd="0" destOrd="0" presId="urn:microsoft.com/office/officeart/2005/8/layout/vList3#2"/>
    <dgm:cxn modelId="{373DF811-9D73-4F2B-B723-3A4171FD257A}" type="presParOf" srcId="{6BD92EFA-C67A-4AB4-BD4A-19ED0EE4A786}" destId="{EF82FB6E-3D10-4BB3-9323-72949A2C2CDA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A6EBCD-F816-44F4-8145-F40968A3F448}">
      <dsp:nvSpPr>
        <dsp:cNvPr id="0" name=""/>
        <dsp:cNvSpPr/>
      </dsp:nvSpPr>
      <dsp:spPr>
        <a:xfrm rot="10800000">
          <a:off x="1514123" y="0"/>
          <a:ext cx="9980549" cy="1375800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6690" tIns="99060" rIns="184912" bIns="99060" numCol="1" spcCol="1270" anchor="ctr" anchorCtr="0">
          <a:noAutofit/>
        </a:bodyPr>
        <a:lstStyle/>
        <a:p>
          <a:pPr marL="0" lvl="0" indent="0" algn="just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latin typeface="Century Schoolbook" panose="02040604050505020304" pitchFamily="18" charset="0"/>
            </a:rPr>
            <a:t>Pre-historic or cave men stringed the leaves in row and wore them as garments to cover themselves which became the first form of adornment.</a:t>
          </a:r>
        </a:p>
      </dsp:txBody>
      <dsp:txXfrm rot="10800000">
        <a:off x="1858073" y="0"/>
        <a:ext cx="9636599" cy="1375800"/>
      </dsp:txXfrm>
    </dsp:sp>
    <dsp:sp modelId="{48B73125-66D8-4542-A467-3FA09C0456D1}">
      <dsp:nvSpPr>
        <dsp:cNvPr id="0" name=""/>
        <dsp:cNvSpPr/>
      </dsp:nvSpPr>
      <dsp:spPr>
        <a:xfrm>
          <a:off x="1502588" y="377"/>
          <a:ext cx="1375800" cy="1375800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E801142-749B-44B8-909E-87AB1BECA901}">
      <dsp:nvSpPr>
        <dsp:cNvPr id="0" name=""/>
        <dsp:cNvSpPr/>
      </dsp:nvSpPr>
      <dsp:spPr>
        <a:xfrm rot="10800000">
          <a:off x="1525629" y="1720128"/>
          <a:ext cx="9980549" cy="1375800"/>
        </a:xfrm>
        <a:prstGeom prst="homePlate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6690" tIns="99060" rIns="184912" bIns="99060" numCol="1" spcCol="1270" anchor="ctr" anchorCtr="0">
          <a:noAutofit/>
        </a:bodyPr>
        <a:lstStyle/>
        <a:p>
          <a:pPr marL="0" lvl="0" indent="0" algn="just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latin typeface="Century Schoolbook" panose="02040604050505020304" pitchFamily="18" charset="0"/>
            </a:rPr>
            <a:t>Later fabrics such as cotton, wool, jute etc., were joined together by hand using needles made of bones and threads drawn from plant fibers.</a:t>
          </a:r>
          <a:endParaRPr lang="en-US" sz="2600" b="0" kern="1200" dirty="0">
            <a:latin typeface="Century Schoolbook" panose="02040604050505020304" pitchFamily="18" charset="0"/>
          </a:endParaRPr>
        </a:p>
      </dsp:txBody>
      <dsp:txXfrm rot="10800000">
        <a:off x="1869579" y="1720128"/>
        <a:ext cx="9636599" cy="1375800"/>
      </dsp:txXfrm>
    </dsp:sp>
    <dsp:sp modelId="{6264A5EB-1212-4E24-98F8-27951B4CE00E}">
      <dsp:nvSpPr>
        <dsp:cNvPr id="0" name=""/>
        <dsp:cNvSpPr/>
      </dsp:nvSpPr>
      <dsp:spPr>
        <a:xfrm>
          <a:off x="1502588" y="1720128"/>
          <a:ext cx="1375800" cy="1375800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57D38B-16BF-489E-BC53-536279DE23A9}">
      <dsp:nvSpPr>
        <dsp:cNvPr id="0" name=""/>
        <dsp:cNvSpPr/>
      </dsp:nvSpPr>
      <dsp:spPr>
        <a:xfrm rot="10800000">
          <a:off x="1937619" y="571"/>
          <a:ext cx="10310337" cy="787773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7386" tIns="91440" rIns="170688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They are computer operated and do not require any manual effort for their operations.</a:t>
          </a:r>
        </a:p>
      </dsp:txBody>
      <dsp:txXfrm rot="10800000">
        <a:off x="2134562" y="571"/>
        <a:ext cx="10113394" cy="787773"/>
      </dsp:txXfrm>
    </dsp:sp>
    <dsp:sp modelId="{A78D3BDA-AE76-44C7-A0E4-B5948FB0FA33}">
      <dsp:nvSpPr>
        <dsp:cNvPr id="0" name=""/>
        <dsp:cNvSpPr/>
      </dsp:nvSpPr>
      <dsp:spPr>
        <a:xfrm>
          <a:off x="2082606" y="571"/>
          <a:ext cx="787773" cy="787773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E592A8D-2164-484F-90E4-EF7518533733}">
      <dsp:nvSpPr>
        <dsp:cNvPr id="0" name=""/>
        <dsp:cNvSpPr/>
      </dsp:nvSpPr>
      <dsp:spPr>
        <a:xfrm rot="10800000">
          <a:off x="1937619" y="991272"/>
          <a:ext cx="10310337" cy="787773"/>
        </a:xfrm>
        <a:prstGeom prst="homePlate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7386" tIns="91440" rIns="170688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These sewing machines are very fast and specific to use.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 rot="10800000">
        <a:off x="2134562" y="991272"/>
        <a:ext cx="10113394" cy="787773"/>
      </dsp:txXfrm>
    </dsp:sp>
    <dsp:sp modelId="{0058B6E6-1BD1-4A1E-A666-511699486E51}">
      <dsp:nvSpPr>
        <dsp:cNvPr id="0" name=""/>
        <dsp:cNvSpPr/>
      </dsp:nvSpPr>
      <dsp:spPr>
        <a:xfrm>
          <a:off x="2082606" y="991272"/>
          <a:ext cx="787773" cy="787773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AF279DF-8C93-4656-BC72-0364A43C9F4B}">
      <dsp:nvSpPr>
        <dsp:cNvPr id="0" name=""/>
        <dsp:cNvSpPr/>
      </dsp:nvSpPr>
      <dsp:spPr>
        <a:xfrm rot="10800000">
          <a:off x="1937619" y="1981972"/>
          <a:ext cx="10310337" cy="787773"/>
        </a:xfrm>
        <a:prstGeom prst="homePlate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7386" tIns="91440" rIns="170688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A computerized sewing machine works with the help of various software.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 rot="10800000">
        <a:off x="2134562" y="1981972"/>
        <a:ext cx="10113394" cy="787773"/>
      </dsp:txXfrm>
    </dsp:sp>
    <dsp:sp modelId="{18B382CD-3092-481F-A479-BA95CD6A0C33}">
      <dsp:nvSpPr>
        <dsp:cNvPr id="0" name=""/>
        <dsp:cNvSpPr/>
      </dsp:nvSpPr>
      <dsp:spPr>
        <a:xfrm>
          <a:off x="2082606" y="1981972"/>
          <a:ext cx="787773" cy="787773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ED548C-A34F-42E1-86E8-175AD7B21492}">
      <dsp:nvSpPr>
        <dsp:cNvPr id="0" name=""/>
        <dsp:cNvSpPr/>
      </dsp:nvSpPr>
      <dsp:spPr>
        <a:xfrm rot="10800000">
          <a:off x="1937619" y="2972673"/>
          <a:ext cx="10310337" cy="787773"/>
        </a:xfrm>
        <a:prstGeom prst="homePlate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7386" tIns="91440" rIns="170688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Computerized sewing machines allow the tailor to adjust the functions according to the sewing needs. 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 rot="10800000">
        <a:off x="2134562" y="2972673"/>
        <a:ext cx="10113394" cy="787773"/>
      </dsp:txXfrm>
    </dsp:sp>
    <dsp:sp modelId="{BCAE7B50-E4A2-4592-BA20-D1B8DEBDC3E5}">
      <dsp:nvSpPr>
        <dsp:cNvPr id="0" name=""/>
        <dsp:cNvSpPr/>
      </dsp:nvSpPr>
      <dsp:spPr>
        <a:xfrm>
          <a:off x="2082606" y="2972673"/>
          <a:ext cx="787773" cy="787773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F82FB6E-3D10-4BB3-9323-72949A2C2CDA}">
      <dsp:nvSpPr>
        <dsp:cNvPr id="0" name=""/>
        <dsp:cNvSpPr/>
      </dsp:nvSpPr>
      <dsp:spPr>
        <a:xfrm rot="10800000">
          <a:off x="1937619" y="3963374"/>
          <a:ext cx="10310337" cy="932598"/>
        </a:xfrm>
        <a:prstGeom prst="homePlate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7386" tIns="91440" rIns="170688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These advanced computerized machines have an LED/LCD display or touch screen that helps to feed &amp; change instructions.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 rot="10800000">
        <a:off x="2170768" y="3963374"/>
        <a:ext cx="10077188" cy="932598"/>
      </dsp:txXfrm>
    </dsp:sp>
    <dsp:sp modelId="{9983A9F0-9456-4825-B417-C6EFF1C41236}">
      <dsp:nvSpPr>
        <dsp:cNvPr id="0" name=""/>
        <dsp:cNvSpPr/>
      </dsp:nvSpPr>
      <dsp:spPr>
        <a:xfrm>
          <a:off x="2082606" y="4035786"/>
          <a:ext cx="787773" cy="787773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D29986-A92A-4ADA-8458-080C2A73052F}">
      <dsp:nvSpPr>
        <dsp:cNvPr id="0" name=""/>
        <dsp:cNvSpPr/>
      </dsp:nvSpPr>
      <dsp:spPr>
        <a:xfrm>
          <a:off x="5343" y="1361628"/>
          <a:ext cx="2542839" cy="1752016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59E8A3-7E4D-441B-A603-9082150C72D6}">
      <dsp:nvSpPr>
        <dsp:cNvPr id="0" name=""/>
        <dsp:cNvSpPr/>
      </dsp:nvSpPr>
      <dsp:spPr>
        <a:xfrm>
          <a:off x="5343" y="3113644"/>
          <a:ext cx="2542839" cy="9433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i="1" kern="1200" dirty="0">
              <a:solidFill>
                <a:schemeClr val="bg1"/>
              </a:solidFill>
              <a:latin typeface="Century Schoolbook" panose="02040604050505020304" pitchFamily="18" charset="0"/>
            </a:rPr>
            <a:t>Lock stitch machine</a:t>
          </a:r>
          <a:endParaRPr lang="en-US" sz="2500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5343" y="3113644"/>
        <a:ext cx="2542839" cy="943393"/>
      </dsp:txXfrm>
    </dsp:sp>
    <dsp:sp modelId="{73B77D45-A0D6-4810-8A64-C7C3E4D0B9D7}">
      <dsp:nvSpPr>
        <dsp:cNvPr id="0" name=""/>
        <dsp:cNvSpPr/>
      </dsp:nvSpPr>
      <dsp:spPr>
        <a:xfrm>
          <a:off x="2802573" y="1361628"/>
          <a:ext cx="2542839" cy="1752016"/>
        </a:xfrm>
        <a:prstGeom prst="round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687C2D-4AF5-415D-845A-160BFB7CFB73}">
      <dsp:nvSpPr>
        <dsp:cNvPr id="0" name=""/>
        <dsp:cNvSpPr/>
      </dsp:nvSpPr>
      <dsp:spPr>
        <a:xfrm>
          <a:off x="2802573" y="3113644"/>
          <a:ext cx="2542839" cy="9433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i="1" kern="1200" dirty="0">
              <a:solidFill>
                <a:schemeClr val="bg1"/>
              </a:solidFill>
              <a:latin typeface="Century Schoolbook" panose="02040604050505020304" pitchFamily="18" charset="0"/>
            </a:rPr>
            <a:t>Chain stitch machine</a:t>
          </a:r>
          <a:endParaRPr lang="en-US" sz="2500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2802573" y="3113644"/>
        <a:ext cx="2542839" cy="943393"/>
      </dsp:txXfrm>
    </dsp:sp>
    <dsp:sp modelId="{13A1F1C6-99C9-4AD1-AC40-E0A687D82E16}">
      <dsp:nvSpPr>
        <dsp:cNvPr id="0" name=""/>
        <dsp:cNvSpPr/>
      </dsp:nvSpPr>
      <dsp:spPr>
        <a:xfrm>
          <a:off x="5599803" y="1361628"/>
          <a:ext cx="2542839" cy="1752016"/>
        </a:xfrm>
        <a:prstGeom prst="round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A404E-BB7D-423A-BEED-E51503D57809}">
      <dsp:nvSpPr>
        <dsp:cNvPr id="0" name=""/>
        <dsp:cNvSpPr/>
      </dsp:nvSpPr>
      <dsp:spPr>
        <a:xfrm>
          <a:off x="5599803" y="3113644"/>
          <a:ext cx="2542839" cy="9433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i="1" kern="1200" dirty="0">
              <a:solidFill>
                <a:schemeClr val="bg1"/>
              </a:solidFill>
              <a:latin typeface="Century Schoolbook" panose="02040604050505020304" pitchFamily="18" charset="0"/>
            </a:rPr>
            <a:t>Double chain stitch machine</a:t>
          </a:r>
          <a:endParaRPr lang="en-US" sz="2500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5599803" y="3113644"/>
        <a:ext cx="2542839" cy="943393"/>
      </dsp:txXfrm>
    </dsp:sp>
    <dsp:sp modelId="{BE2532AA-E5B9-42A7-BF2A-92560FE28206}">
      <dsp:nvSpPr>
        <dsp:cNvPr id="0" name=""/>
        <dsp:cNvSpPr/>
      </dsp:nvSpPr>
      <dsp:spPr>
        <a:xfrm>
          <a:off x="8397033" y="1361628"/>
          <a:ext cx="2542839" cy="1752016"/>
        </a:xfrm>
        <a:prstGeom prst="round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97BD0D-8A9E-4F37-B5D1-DE843067E855}">
      <dsp:nvSpPr>
        <dsp:cNvPr id="0" name=""/>
        <dsp:cNvSpPr/>
      </dsp:nvSpPr>
      <dsp:spPr>
        <a:xfrm>
          <a:off x="8397033" y="3113644"/>
          <a:ext cx="2542839" cy="9433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i="1" kern="1200" dirty="0">
              <a:solidFill>
                <a:schemeClr val="bg1"/>
              </a:solidFill>
              <a:latin typeface="Century Schoolbook" panose="02040604050505020304" pitchFamily="18" charset="0"/>
            </a:rPr>
            <a:t>Buttonhole machine</a:t>
          </a:r>
          <a:endParaRPr lang="en-US" sz="2500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8397033" y="3113644"/>
        <a:ext cx="2542839" cy="94339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D29986-A92A-4ADA-8458-080C2A73052F}">
      <dsp:nvSpPr>
        <dsp:cNvPr id="0" name=""/>
        <dsp:cNvSpPr/>
      </dsp:nvSpPr>
      <dsp:spPr>
        <a:xfrm>
          <a:off x="229317" y="2411"/>
          <a:ext cx="2438668" cy="1680242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59E8A3-7E4D-441B-A603-9082150C72D6}">
      <dsp:nvSpPr>
        <dsp:cNvPr id="0" name=""/>
        <dsp:cNvSpPr/>
      </dsp:nvSpPr>
      <dsp:spPr>
        <a:xfrm>
          <a:off x="229317" y="1682654"/>
          <a:ext cx="2438668" cy="904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i="1" kern="1200" dirty="0">
              <a:solidFill>
                <a:schemeClr val="bg1"/>
              </a:solidFill>
              <a:latin typeface="Century Schoolbook" panose="02040604050505020304" pitchFamily="18" charset="0"/>
            </a:rPr>
            <a:t>Button stitch machine</a:t>
          </a:r>
          <a:endParaRPr lang="en-US" sz="2600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229317" y="1682654"/>
        <a:ext cx="2438668" cy="904745"/>
      </dsp:txXfrm>
    </dsp:sp>
    <dsp:sp modelId="{73B77D45-A0D6-4810-8A64-C7C3E4D0B9D7}">
      <dsp:nvSpPr>
        <dsp:cNvPr id="0" name=""/>
        <dsp:cNvSpPr/>
      </dsp:nvSpPr>
      <dsp:spPr>
        <a:xfrm>
          <a:off x="2911955" y="2411"/>
          <a:ext cx="2438668" cy="1680242"/>
        </a:xfrm>
        <a:prstGeom prst="round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687C2D-4AF5-415D-845A-160BFB7CFB73}">
      <dsp:nvSpPr>
        <dsp:cNvPr id="0" name=""/>
        <dsp:cNvSpPr/>
      </dsp:nvSpPr>
      <dsp:spPr>
        <a:xfrm>
          <a:off x="2911955" y="1682654"/>
          <a:ext cx="2438668" cy="904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i="1" kern="1200" dirty="0">
              <a:solidFill>
                <a:schemeClr val="bg1"/>
              </a:solidFill>
              <a:latin typeface="Century Schoolbook" panose="02040604050505020304" pitchFamily="18" charset="0"/>
            </a:rPr>
            <a:t>Bar-tack machine</a:t>
          </a:r>
          <a:endParaRPr lang="en-US" sz="2600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2911955" y="1682654"/>
        <a:ext cx="2438668" cy="904745"/>
      </dsp:txXfrm>
    </dsp:sp>
    <dsp:sp modelId="{13A1F1C6-99C9-4AD1-AC40-E0A687D82E16}">
      <dsp:nvSpPr>
        <dsp:cNvPr id="0" name=""/>
        <dsp:cNvSpPr/>
      </dsp:nvSpPr>
      <dsp:spPr>
        <a:xfrm>
          <a:off x="5594592" y="2411"/>
          <a:ext cx="2438668" cy="1680242"/>
        </a:xfrm>
        <a:prstGeom prst="round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A404E-BB7D-423A-BEED-E51503D57809}">
      <dsp:nvSpPr>
        <dsp:cNvPr id="0" name=""/>
        <dsp:cNvSpPr/>
      </dsp:nvSpPr>
      <dsp:spPr>
        <a:xfrm>
          <a:off x="5594592" y="1682654"/>
          <a:ext cx="2438668" cy="904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i="1" kern="1200" dirty="0">
              <a:solidFill>
                <a:schemeClr val="bg1"/>
              </a:solidFill>
              <a:latin typeface="Century Schoolbook" panose="02040604050505020304" pitchFamily="18" charset="0"/>
            </a:rPr>
            <a:t>Over-lock machine</a:t>
          </a:r>
          <a:endParaRPr lang="en-US" sz="2600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5594592" y="1682654"/>
        <a:ext cx="2438668" cy="904745"/>
      </dsp:txXfrm>
    </dsp:sp>
    <dsp:sp modelId="{BE2532AA-E5B9-42A7-BF2A-92560FE28206}">
      <dsp:nvSpPr>
        <dsp:cNvPr id="0" name=""/>
        <dsp:cNvSpPr/>
      </dsp:nvSpPr>
      <dsp:spPr>
        <a:xfrm>
          <a:off x="8277230" y="2411"/>
          <a:ext cx="2438668" cy="1680242"/>
        </a:xfrm>
        <a:prstGeom prst="round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97BD0D-8A9E-4F37-B5D1-DE843067E855}">
      <dsp:nvSpPr>
        <dsp:cNvPr id="0" name=""/>
        <dsp:cNvSpPr/>
      </dsp:nvSpPr>
      <dsp:spPr>
        <a:xfrm>
          <a:off x="8277230" y="1682654"/>
          <a:ext cx="2438668" cy="904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i="1" kern="1200" dirty="0">
              <a:solidFill>
                <a:schemeClr val="bg1"/>
              </a:solidFill>
              <a:latin typeface="Century Schoolbook" panose="02040604050505020304" pitchFamily="18" charset="0"/>
            </a:rPr>
            <a:t>Blind stitch machine</a:t>
          </a:r>
          <a:endParaRPr lang="en-US" sz="2600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8277230" y="1682654"/>
        <a:ext cx="2438668" cy="904745"/>
      </dsp:txXfrm>
    </dsp:sp>
    <dsp:sp modelId="{ABF0BA82-CE27-440A-B6B9-F1FC59EB0867}">
      <dsp:nvSpPr>
        <dsp:cNvPr id="0" name=""/>
        <dsp:cNvSpPr/>
      </dsp:nvSpPr>
      <dsp:spPr>
        <a:xfrm>
          <a:off x="4253273" y="2831266"/>
          <a:ext cx="2438668" cy="1680242"/>
        </a:xfrm>
        <a:prstGeom prst="round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CF4B79-D80F-45E2-9F27-3CA2F224083C}">
      <dsp:nvSpPr>
        <dsp:cNvPr id="0" name=""/>
        <dsp:cNvSpPr/>
      </dsp:nvSpPr>
      <dsp:spPr>
        <a:xfrm>
          <a:off x="4253273" y="4511509"/>
          <a:ext cx="2438668" cy="904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i="1" kern="1200" dirty="0">
              <a:solidFill>
                <a:schemeClr val="bg1"/>
              </a:solidFill>
              <a:latin typeface="Century Schoolbook" panose="02040604050505020304" pitchFamily="18" charset="0"/>
            </a:rPr>
            <a:t>Over-edge machine</a:t>
          </a:r>
          <a:endParaRPr lang="en-US" sz="2600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4253273" y="4511509"/>
        <a:ext cx="2438668" cy="9047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0A8BCB-FF7D-43CA-BE81-2757CECAE1C6}">
      <dsp:nvSpPr>
        <dsp:cNvPr id="0" name=""/>
        <dsp:cNvSpPr/>
      </dsp:nvSpPr>
      <dsp:spPr>
        <a:xfrm>
          <a:off x="574977" y="11090"/>
          <a:ext cx="4055303" cy="4055303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bg1"/>
              </a:solidFill>
              <a:latin typeface="Century Schoolbook" panose="02040604050505020304" pitchFamily="18" charset="0"/>
            </a:rPr>
            <a:t>Domestic Sewing Machine</a:t>
          </a:r>
        </a:p>
      </dsp:txBody>
      <dsp:txXfrm>
        <a:off x="1141258" y="489298"/>
        <a:ext cx="2338192" cy="3098888"/>
      </dsp:txXfrm>
    </dsp:sp>
    <dsp:sp modelId="{78863152-E433-47CE-9F41-2A6C45192455}">
      <dsp:nvSpPr>
        <dsp:cNvPr id="0" name=""/>
        <dsp:cNvSpPr/>
      </dsp:nvSpPr>
      <dsp:spPr>
        <a:xfrm>
          <a:off x="3497718" y="11090"/>
          <a:ext cx="4055303" cy="4055303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bg1"/>
              </a:solidFill>
              <a:latin typeface="Century Schoolbook" panose="02040604050505020304" pitchFamily="18" charset="0"/>
            </a:rPr>
            <a:t>Industrial Sewing Machine</a:t>
          </a:r>
        </a:p>
      </dsp:txBody>
      <dsp:txXfrm>
        <a:off x="4648548" y="489298"/>
        <a:ext cx="2338192" cy="30988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A22F38-F3CC-4BF4-90BC-79EB63F7CCB4}">
      <dsp:nvSpPr>
        <dsp:cNvPr id="0" name=""/>
        <dsp:cNvSpPr/>
      </dsp:nvSpPr>
      <dsp:spPr>
        <a:xfrm>
          <a:off x="351869" y="3"/>
          <a:ext cx="6416913" cy="6240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Schoolbook" panose="02040604050505020304" pitchFamily="18" charset="0"/>
            </a:rPr>
            <a:t>1. DOMESTIC SEWING MACHINE</a:t>
          </a:r>
        </a:p>
      </dsp:txBody>
      <dsp:txXfrm>
        <a:off x="370145" y="18279"/>
        <a:ext cx="6380361" cy="587452"/>
      </dsp:txXfrm>
    </dsp:sp>
    <dsp:sp modelId="{FF9AC25C-BEB0-4ACD-B41D-5E641D033CD7}">
      <dsp:nvSpPr>
        <dsp:cNvPr id="0" name=""/>
        <dsp:cNvSpPr/>
      </dsp:nvSpPr>
      <dsp:spPr>
        <a:xfrm>
          <a:off x="1376234" y="791692"/>
          <a:ext cx="930752" cy="93075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FEFEF9-69D3-4682-9908-0576FBF2F0E5}">
      <dsp:nvSpPr>
        <dsp:cNvPr id="0" name=""/>
        <dsp:cNvSpPr/>
      </dsp:nvSpPr>
      <dsp:spPr>
        <a:xfrm>
          <a:off x="362901" y="791692"/>
          <a:ext cx="8710118" cy="93075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These are usually used in homes by people simply interested in sewing.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>
        <a:off x="408345" y="837136"/>
        <a:ext cx="8619230" cy="839864"/>
      </dsp:txXfrm>
    </dsp:sp>
    <dsp:sp modelId="{084CDE9C-6BF6-44A9-821E-663C51241BDB}">
      <dsp:nvSpPr>
        <dsp:cNvPr id="0" name=""/>
        <dsp:cNvSpPr/>
      </dsp:nvSpPr>
      <dsp:spPr>
        <a:xfrm>
          <a:off x="1376234" y="1834134"/>
          <a:ext cx="930752" cy="93075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3AE9E9-B9AD-410E-84FC-E1C8FA44CFEB}">
      <dsp:nvSpPr>
        <dsp:cNvPr id="0" name=""/>
        <dsp:cNvSpPr/>
      </dsp:nvSpPr>
      <dsp:spPr>
        <a:xfrm>
          <a:off x="362901" y="1834134"/>
          <a:ext cx="8710118" cy="93075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These are used by people for dressmaking, and home furnishing items.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>
        <a:off x="408345" y="1879578"/>
        <a:ext cx="8619230" cy="839864"/>
      </dsp:txXfrm>
    </dsp:sp>
    <dsp:sp modelId="{4333F865-C35E-48D1-AF08-234C2361D4E7}">
      <dsp:nvSpPr>
        <dsp:cNvPr id="0" name=""/>
        <dsp:cNvSpPr/>
      </dsp:nvSpPr>
      <dsp:spPr>
        <a:xfrm>
          <a:off x="1376234" y="2876577"/>
          <a:ext cx="930752" cy="93075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2786F2-B039-41ED-9B16-3E66D9C69970}">
      <dsp:nvSpPr>
        <dsp:cNvPr id="0" name=""/>
        <dsp:cNvSpPr/>
      </dsp:nvSpPr>
      <dsp:spPr>
        <a:xfrm>
          <a:off x="362901" y="2876577"/>
          <a:ext cx="8710118" cy="93075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Domestic sewing machines usually work on lightweight fabrics or work pieces.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>
        <a:off x="408345" y="2922021"/>
        <a:ext cx="8619230" cy="839864"/>
      </dsp:txXfrm>
    </dsp:sp>
    <dsp:sp modelId="{07EE554F-4DED-41A4-9F0E-C1537D1F5FA6}">
      <dsp:nvSpPr>
        <dsp:cNvPr id="0" name=""/>
        <dsp:cNvSpPr/>
      </dsp:nvSpPr>
      <dsp:spPr>
        <a:xfrm>
          <a:off x="1376234" y="3919019"/>
          <a:ext cx="930752" cy="93075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3BF458-D0BF-4395-BE85-4659C127DC60}">
      <dsp:nvSpPr>
        <dsp:cNvPr id="0" name=""/>
        <dsp:cNvSpPr/>
      </dsp:nvSpPr>
      <dsp:spPr>
        <a:xfrm>
          <a:off x="362901" y="3919019"/>
          <a:ext cx="8710118" cy="93075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With little changes, these machines can perform a variety of stitch types.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>
        <a:off x="408345" y="3964463"/>
        <a:ext cx="8619230" cy="839864"/>
      </dsp:txXfrm>
    </dsp:sp>
    <dsp:sp modelId="{38160A42-92D2-4669-BFC9-E61DB620D78A}">
      <dsp:nvSpPr>
        <dsp:cNvPr id="0" name=""/>
        <dsp:cNvSpPr/>
      </dsp:nvSpPr>
      <dsp:spPr>
        <a:xfrm>
          <a:off x="1376234" y="4961462"/>
          <a:ext cx="930752" cy="93075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3104E46-EF7B-4CD6-A71C-7117A6FF9965}">
      <dsp:nvSpPr>
        <dsp:cNvPr id="0" name=""/>
        <dsp:cNvSpPr/>
      </dsp:nvSpPr>
      <dsp:spPr>
        <a:xfrm>
          <a:off x="362901" y="4961462"/>
          <a:ext cx="8710118" cy="93075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These machines run on significantly smaller motors compared to that of the industrial sewing machines.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>
        <a:off x="408345" y="5006906"/>
        <a:ext cx="8619230" cy="8398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A22F38-F3CC-4BF4-90BC-79EB63F7CCB4}">
      <dsp:nvSpPr>
        <dsp:cNvPr id="0" name=""/>
        <dsp:cNvSpPr/>
      </dsp:nvSpPr>
      <dsp:spPr>
        <a:xfrm>
          <a:off x="72990" y="16021"/>
          <a:ext cx="6983790" cy="7834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Schoolbook" panose="02040604050505020304" pitchFamily="18" charset="0"/>
            </a:rPr>
            <a:t>2. INDUSTRIAL SEWING MACHINES</a:t>
          </a:r>
        </a:p>
      </dsp:txBody>
      <dsp:txXfrm>
        <a:off x="95936" y="38967"/>
        <a:ext cx="6937898" cy="737537"/>
      </dsp:txXfrm>
    </dsp:sp>
    <dsp:sp modelId="{FF9AC25C-BEB0-4ACD-B41D-5E641D033CD7}">
      <dsp:nvSpPr>
        <dsp:cNvPr id="0" name=""/>
        <dsp:cNvSpPr/>
      </dsp:nvSpPr>
      <dsp:spPr>
        <a:xfrm>
          <a:off x="475070" y="1009789"/>
          <a:ext cx="1168547" cy="1168547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FEFEF9-69D3-4682-9908-0576FBF2F0E5}">
      <dsp:nvSpPr>
        <dsp:cNvPr id="0" name=""/>
        <dsp:cNvSpPr/>
      </dsp:nvSpPr>
      <dsp:spPr>
        <a:xfrm>
          <a:off x="29373" y="1009789"/>
          <a:ext cx="9113844" cy="1168547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Industrial sewing machines are a heavy-duty version of a standard basic sewing machine, and it is used for mass production.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>
        <a:off x="86427" y="1066843"/>
        <a:ext cx="8999736" cy="1054439"/>
      </dsp:txXfrm>
    </dsp:sp>
    <dsp:sp modelId="{E7A4A671-7707-44FB-98BB-1FD57E35DA3A}">
      <dsp:nvSpPr>
        <dsp:cNvPr id="0" name=""/>
        <dsp:cNvSpPr/>
      </dsp:nvSpPr>
      <dsp:spPr>
        <a:xfrm>
          <a:off x="474725" y="2318563"/>
          <a:ext cx="1168547" cy="1168547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ADA775-E139-4F95-8BFF-F76AEAAE1FA0}">
      <dsp:nvSpPr>
        <dsp:cNvPr id="0" name=""/>
        <dsp:cNvSpPr/>
      </dsp:nvSpPr>
      <dsp:spPr>
        <a:xfrm>
          <a:off x="28684" y="2318563"/>
          <a:ext cx="9114533" cy="1168547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An industrial machine is well equipped with a clutch and large servomotor and can sew thousand stitches per minute.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>
        <a:off x="85738" y="2375617"/>
        <a:ext cx="9000425" cy="1054439"/>
      </dsp:txXfrm>
    </dsp:sp>
    <dsp:sp modelId="{224BA06E-7C2B-4A05-AAFB-4AC051773103}">
      <dsp:nvSpPr>
        <dsp:cNvPr id="0" name=""/>
        <dsp:cNvSpPr/>
      </dsp:nvSpPr>
      <dsp:spPr>
        <a:xfrm>
          <a:off x="468003" y="3627336"/>
          <a:ext cx="1168547" cy="1168547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8676A2-354D-4315-9471-79C04808B37A}">
      <dsp:nvSpPr>
        <dsp:cNvPr id="0" name=""/>
        <dsp:cNvSpPr/>
      </dsp:nvSpPr>
      <dsp:spPr>
        <a:xfrm>
          <a:off x="15240" y="3627336"/>
          <a:ext cx="9127977" cy="1168547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400" kern="1200" dirty="0">
              <a:latin typeface="Century Schoolbook" panose="02040604050505020304" pitchFamily="18" charset="0"/>
            </a:rPr>
            <a:t>These are used to sew heavier material like leather, canvas, vinyl etc.</a:t>
          </a:r>
        </a:p>
      </dsp:txBody>
      <dsp:txXfrm>
        <a:off x="72294" y="3684390"/>
        <a:ext cx="9013869" cy="1054439"/>
      </dsp:txXfrm>
    </dsp:sp>
    <dsp:sp modelId="{83A45E74-F8CD-4D31-A3C5-6D324FF29F80}">
      <dsp:nvSpPr>
        <dsp:cNvPr id="0" name=""/>
        <dsp:cNvSpPr/>
      </dsp:nvSpPr>
      <dsp:spPr>
        <a:xfrm>
          <a:off x="461281" y="4936110"/>
          <a:ext cx="1168547" cy="1168547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C1E98A1-89A0-4DEA-949F-257A126160CD}">
      <dsp:nvSpPr>
        <dsp:cNvPr id="0" name=""/>
        <dsp:cNvSpPr/>
      </dsp:nvSpPr>
      <dsp:spPr>
        <a:xfrm>
          <a:off x="1796" y="4936110"/>
          <a:ext cx="9141421" cy="1168547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Some programmable machines can store 10–30 or more patterns in the memory.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>
        <a:off x="58850" y="4993164"/>
        <a:ext cx="9027313" cy="10544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E0BBF-2E60-4C15-8D8A-91852E27EC9B}">
      <dsp:nvSpPr>
        <dsp:cNvPr id="0" name=""/>
        <dsp:cNvSpPr/>
      </dsp:nvSpPr>
      <dsp:spPr>
        <a:xfrm>
          <a:off x="2295121" y="0"/>
          <a:ext cx="3906700" cy="254596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bg1"/>
              </a:solidFill>
              <a:latin typeface="Century Schoolbook" panose="02040604050505020304" pitchFamily="18" charset="0"/>
            </a:rPr>
            <a:t>Mechanical Sewing Machines</a:t>
          </a:r>
        </a:p>
      </dsp:txBody>
      <dsp:txXfrm>
        <a:off x="2816015" y="445543"/>
        <a:ext cx="2864913" cy="1145682"/>
      </dsp:txXfrm>
    </dsp:sp>
    <dsp:sp modelId="{7C7F3032-B46F-4998-B3A8-A87D5DC9EA50}">
      <dsp:nvSpPr>
        <dsp:cNvPr id="0" name=""/>
        <dsp:cNvSpPr/>
      </dsp:nvSpPr>
      <dsp:spPr>
        <a:xfrm>
          <a:off x="3753176" y="1714280"/>
          <a:ext cx="3906700" cy="254596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bg1"/>
              </a:solidFill>
              <a:latin typeface="Century Schoolbook" panose="02040604050505020304" pitchFamily="18" charset="0"/>
            </a:rPr>
            <a:t>Electronic Sewing Machines</a:t>
          </a:r>
          <a:endParaRPr lang="en-IN" sz="2400" b="1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4947975" y="2371986"/>
        <a:ext cx="2344020" cy="1400278"/>
      </dsp:txXfrm>
    </dsp:sp>
    <dsp:sp modelId="{DCE84255-4C55-47E9-B306-97E9C7D510FA}">
      <dsp:nvSpPr>
        <dsp:cNvPr id="0" name=""/>
        <dsp:cNvSpPr/>
      </dsp:nvSpPr>
      <dsp:spPr>
        <a:xfrm>
          <a:off x="961207" y="1714280"/>
          <a:ext cx="3906700" cy="254596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bg1"/>
              </a:solidFill>
              <a:latin typeface="Century Schoolbook" panose="02040604050505020304" pitchFamily="18" charset="0"/>
            </a:rPr>
            <a:t>Computerized Sewing Machines</a:t>
          </a:r>
          <a:endParaRPr lang="en-IN" sz="2400" b="1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1329088" y="2371986"/>
        <a:ext cx="2344020" cy="140027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118AE-4B5C-43B8-BB41-15412975559A}">
      <dsp:nvSpPr>
        <dsp:cNvPr id="0" name=""/>
        <dsp:cNvSpPr/>
      </dsp:nvSpPr>
      <dsp:spPr>
        <a:xfrm>
          <a:off x="817698" y="1799"/>
          <a:ext cx="3331917" cy="3331917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83367" tIns="35560" rIns="183367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bg1"/>
              </a:solidFill>
              <a:latin typeface="Century Schoolbook" panose="02040604050505020304" pitchFamily="18" charset="0"/>
            </a:rPr>
            <a:t>Hand-operated Sewing Machine</a:t>
          </a:r>
          <a:endParaRPr lang="en-US" sz="2800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1305646" y="489747"/>
        <a:ext cx="2356021" cy="2356021"/>
      </dsp:txXfrm>
    </dsp:sp>
    <dsp:sp modelId="{7DC6327A-35EE-4851-85DB-8576C1D9DF06}">
      <dsp:nvSpPr>
        <dsp:cNvPr id="0" name=""/>
        <dsp:cNvSpPr/>
      </dsp:nvSpPr>
      <dsp:spPr>
        <a:xfrm>
          <a:off x="3483232" y="1799"/>
          <a:ext cx="3331917" cy="3331917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83367" tIns="35560" rIns="183367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bg1"/>
              </a:solidFill>
              <a:latin typeface="Century Schoolbook" panose="02040604050505020304" pitchFamily="18" charset="0"/>
            </a:rPr>
            <a:t>Treadle Sewing Machine</a:t>
          </a:r>
          <a:endParaRPr lang="en-US" sz="2800" kern="1200" dirty="0">
            <a:solidFill>
              <a:schemeClr val="bg1"/>
            </a:solidFill>
            <a:latin typeface="Century Schoolbook" panose="02040604050505020304" pitchFamily="18" charset="0"/>
          </a:endParaRPr>
        </a:p>
      </dsp:txBody>
      <dsp:txXfrm>
        <a:off x="3971180" y="489747"/>
        <a:ext cx="2356021" cy="235602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762B95-996F-4E2B-BD06-AEE208B2500F}">
      <dsp:nvSpPr>
        <dsp:cNvPr id="0" name=""/>
        <dsp:cNvSpPr/>
      </dsp:nvSpPr>
      <dsp:spPr>
        <a:xfrm>
          <a:off x="1512192" y="1283"/>
          <a:ext cx="7483206" cy="9776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latin typeface="Century Schoolbook" panose="02040604050505020304" pitchFamily="18" charset="0"/>
            </a:rPr>
            <a:t>i</a:t>
          </a:r>
          <a:r>
            <a:rPr lang="en-US" sz="2800" b="1" kern="1200" dirty="0">
              <a:latin typeface="Century Schoolbook" panose="02040604050505020304" pitchFamily="18" charset="0"/>
            </a:rPr>
            <a:t>. HAND-OPERATED SEWING MACHINE</a:t>
          </a:r>
          <a:endParaRPr lang="en-US" sz="2800" kern="1200" dirty="0">
            <a:latin typeface="Century Schoolbook" panose="02040604050505020304" pitchFamily="18" charset="0"/>
          </a:endParaRPr>
        </a:p>
      </dsp:txBody>
      <dsp:txXfrm>
        <a:off x="1540826" y="29917"/>
        <a:ext cx="7425938" cy="920367"/>
      </dsp:txXfrm>
    </dsp:sp>
    <dsp:sp modelId="{7B09D3D2-80CE-4143-8581-CB4044C93E8A}">
      <dsp:nvSpPr>
        <dsp:cNvPr id="0" name=""/>
        <dsp:cNvSpPr/>
      </dsp:nvSpPr>
      <dsp:spPr>
        <a:xfrm>
          <a:off x="924826" y="1154893"/>
          <a:ext cx="977635" cy="97763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85DBF9-5864-47C0-962C-CE49728B15D2}">
      <dsp:nvSpPr>
        <dsp:cNvPr id="0" name=""/>
        <dsp:cNvSpPr/>
      </dsp:nvSpPr>
      <dsp:spPr>
        <a:xfrm>
          <a:off x="108857" y="1154893"/>
          <a:ext cx="10151437" cy="97763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Century Schoolbook" panose="02040604050505020304" pitchFamily="18" charset="0"/>
            </a:rPr>
            <a:t>This is the simplest form of domestic sewing machine which is operated by hand.</a:t>
          </a:r>
          <a:endParaRPr lang="en-IN" sz="2800" kern="1200" dirty="0">
            <a:latin typeface="Century Schoolbook" panose="02040604050505020304" pitchFamily="18" charset="0"/>
          </a:endParaRPr>
        </a:p>
      </dsp:txBody>
      <dsp:txXfrm>
        <a:off x="156590" y="1202626"/>
        <a:ext cx="10055971" cy="882169"/>
      </dsp:txXfrm>
    </dsp:sp>
    <dsp:sp modelId="{7B5E4744-3337-4A0D-B504-1F9CCE81E56C}">
      <dsp:nvSpPr>
        <dsp:cNvPr id="0" name=""/>
        <dsp:cNvSpPr/>
      </dsp:nvSpPr>
      <dsp:spPr>
        <a:xfrm>
          <a:off x="924826" y="2249844"/>
          <a:ext cx="977635" cy="97763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01C30D-AE83-4028-AAA7-0E67F6DB0CE5}">
      <dsp:nvSpPr>
        <dsp:cNvPr id="0" name=""/>
        <dsp:cNvSpPr/>
      </dsp:nvSpPr>
      <dsp:spPr>
        <a:xfrm>
          <a:off x="108857" y="2249844"/>
          <a:ext cx="10151437" cy="97763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Century Schoolbook" panose="02040604050505020304" pitchFamily="18" charset="0"/>
            </a:rPr>
            <a:t>A handle is attached to the fly wheel which is detachable and is used to operate the machine.</a:t>
          </a:r>
          <a:endParaRPr lang="en-IN" sz="2800" kern="1200" dirty="0">
            <a:latin typeface="Century Schoolbook" panose="02040604050505020304" pitchFamily="18" charset="0"/>
          </a:endParaRPr>
        </a:p>
      </dsp:txBody>
      <dsp:txXfrm>
        <a:off x="156590" y="2297577"/>
        <a:ext cx="10055971" cy="882169"/>
      </dsp:txXfrm>
    </dsp:sp>
    <dsp:sp modelId="{7BC6DB62-994E-4F24-B736-F87362D882E1}">
      <dsp:nvSpPr>
        <dsp:cNvPr id="0" name=""/>
        <dsp:cNvSpPr/>
      </dsp:nvSpPr>
      <dsp:spPr>
        <a:xfrm>
          <a:off x="924826" y="3344796"/>
          <a:ext cx="977635" cy="97763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A76F1C-0090-4613-83F7-FBAC9026DD35}">
      <dsp:nvSpPr>
        <dsp:cNvPr id="0" name=""/>
        <dsp:cNvSpPr/>
      </dsp:nvSpPr>
      <dsp:spPr>
        <a:xfrm>
          <a:off x="108857" y="3344796"/>
          <a:ext cx="10151437" cy="97763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Century Schoolbook" panose="02040604050505020304" pitchFamily="18" charset="0"/>
            </a:rPr>
            <a:t>A hand-operated sewing machine is generally used for domestic purpose and for simple projects.</a:t>
          </a:r>
          <a:endParaRPr lang="en-IN" sz="2800" kern="1200" dirty="0">
            <a:latin typeface="Century Schoolbook" panose="02040604050505020304" pitchFamily="18" charset="0"/>
          </a:endParaRPr>
        </a:p>
      </dsp:txBody>
      <dsp:txXfrm>
        <a:off x="156590" y="3392529"/>
        <a:ext cx="10055971" cy="882169"/>
      </dsp:txXfrm>
    </dsp:sp>
    <dsp:sp modelId="{20B8525C-33F5-4FE3-9946-FCAFF60DE7AC}">
      <dsp:nvSpPr>
        <dsp:cNvPr id="0" name=""/>
        <dsp:cNvSpPr/>
      </dsp:nvSpPr>
      <dsp:spPr>
        <a:xfrm>
          <a:off x="924826" y="4439748"/>
          <a:ext cx="977635" cy="97763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A015C1A-BD36-444D-B546-1B5D75D49A52}">
      <dsp:nvSpPr>
        <dsp:cNvPr id="0" name=""/>
        <dsp:cNvSpPr/>
      </dsp:nvSpPr>
      <dsp:spPr>
        <a:xfrm>
          <a:off x="108857" y="4439748"/>
          <a:ext cx="10151437" cy="97763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Century Schoolbook" panose="02040604050505020304" pitchFamily="18" charset="0"/>
            </a:rPr>
            <a:t>This machine is suitable where there is no electricity supply.</a:t>
          </a:r>
          <a:endParaRPr lang="en-IN" sz="2800" kern="1200" dirty="0">
            <a:latin typeface="Century Schoolbook" panose="02040604050505020304" pitchFamily="18" charset="0"/>
          </a:endParaRPr>
        </a:p>
      </dsp:txBody>
      <dsp:txXfrm>
        <a:off x="156590" y="4487481"/>
        <a:ext cx="10055971" cy="88216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762B95-996F-4E2B-BD06-AEE208B2500F}">
      <dsp:nvSpPr>
        <dsp:cNvPr id="0" name=""/>
        <dsp:cNvSpPr/>
      </dsp:nvSpPr>
      <dsp:spPr>
        <a:xfrm>
          <a:off x="2070792" y="70"/>
          <a:ext cx="6227566" cy="8649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Century Schoolbook" panose="02040604050505020304" pitchFamily="18" charset="0"/>
            </a:rPr>
            <a:t>ii. TREADLE SEWING MACHINE</a:t>
          </a:r>
        </a:p>
      </dsp:txBody>
      <dsp:txXfrm>
        <a:off x="2096125" y="25403"/>
        <a:ext cx="6176900" cy="814273"/>
      </dsp:txXfrm>
    </dsp:sp>
    <dsp:sp modelId="{DB7F9395-6683-4AE7-9BFA-1C41D17A7494}">
      <dsp:nvSpPr>
        <dsp:cNvPr id="0" name=""/>
        <dsp:cNvSpPr/>
      </dsp:nvSpPr>
      <dsp:spPr>
        <a:xfrm>
          <a:off x="1612374" y="1020699"/>
          <a:ext cx="864939" cy="86493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690D66-A9DB-4DB6-BEE1-9164F36D8713}">
      <dsp:nvSpPr>
        <dsp:cNvPr id="0" name=""/>
        <dsp:cNvSpPr/>
      </dsp:nvSpPr>
      <dsp:spPr>
        <a:xfrm>
          <a:off x="52604" y="1020699"/>
          <a:ext cx="10263942" cy="86493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Century Schoolbook" panose="02040604050505020304" pitchFamily="18" charset="0"/>
            </a:rPr>
            <a:t>This machine is operated by feet, with an additional peddle attached to the machine.</a:t>
          </a:r>
          <a:endParaRPr lang="en-IN" sz="2800" kern="1200" dirty="0">
            <a:latin typeface="Century Schoolbook" panose="02040604050505020304" pitchFamily="18" charset="0"/>
          </a:endParaRPr>
        </a:p>
      </dsp:txBody>
      <dsp:txXfrm>
        <a:off x="94834" y="1062929"/>
        <a:ext cx="10179482" cy="780479"/>
      </dsp:txXfrm>
    </dsp:sp>
    <dsp:sp modelId="{DE98DB19-9772-4093-9933-7D248DBA6E9F}">
      <dsp:nvSpPr>
        <dsp:cNvPr id="0" name=""/>
        <dsp:cNvSpPr/>
      </dsp:nvSpPr>
      <dsp:spPr>
        <a:xfrm>
          <a:off x="1612374" y="1989431"/>
          <a:ext cx="864939" cy="86493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2312DB-54D3-465A-B721-9793F19CEDE5}">
      <dsp:nvSpPr>
        <dsp:cNvPr id="0" name=""/>
        <dsp:cNvSpPr/>
      </dsp:nvSpPr>
      <dsp:spPr>
        <a:xfrm>
          <a:off x="52604" y="1989431"/>
          <a:ext cx="10263942" cy="86493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Century Schoolbook" panose="02040604050505020304" pitchFamily="18" charset="0"/>
            </a:rPr>
            <a:t>A belt is attached to the lower peddle passing through the balance wheel and is driven by feet.</a:t>
          </a:r>
          <a:endParaRPr lang="en-IN" sz="2800" kern="1200" dirty="0">
            <a:latin typeface="Century Schoolbook" panose="02040604050505020304" pitchFamily="18" charset="0"/>
          </a:endParaRPr>
        </a:p>
      </dsp:txBody>
      <dsp:txXfrm>
        <a:off x="94834" y="2031661"/>
        <a:ext cx="10179482" cy="780479"/>
      </dsp:txXfrm>
    </dsp:sp>
    <dsp:sp modelId="{BF4B4BE2-A306-431A-803D-8C2006C0B19F}">
      <dsp:nvSpPr>
        <dsp:cNvPr id="0" name=""/>
        <dsp:cNvSpPr/>
      </dsp:nvSpPr>
      <dsp:spPr>
        <a:xfrm>
          <a:off x="1612374" y="2958164"/>
          <a:ext cx="864939" cy="86493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522C4E-CB4E-45D0-A14E-60466668E5AC}">
      <dsp:nvSpPr>
        <dsp:cNvPr id="0" name=""/>
        <dsp:cNvSpPr/>
      </dsp:nvSpPr>
      <dsp:spPr>
        <a:xfrm>
          <a:off x="52604" y="2958164"/>
          <a:ext cx="10263942" cy="86493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Century Schoolbook" panose="02040604050505020304" pitchFamily="18" charset="0"/>
            </a:rPr>
            <a:t>These machines run faster than the hand-operated sewing machine.</a:t>
          </a:r>
          <a:endParaRPr lang="en-IN" sz="2800" kern="1200" dirty="0">
            <a:latin typeface="Century Schoolbook" panose="02040604050505020304" pitchFamily="18" charset="0"/>
          </a:endParaRPr>
        </a:p>
      </dsp:txBody>
      <dsp:txXfrm>
        <a:off x="94834" y="3000394"/>
        <a:ext cx="10179482" cy="780479"/>
      </dsp:txXfrm>
    </dsp:sp>
    <dsp:sp modelId="{D743A65C-7101-4939-944C-5C218C6C6738}">
      <dsp:nvSpPr>
        <dsp:cNvPr id="0" name=""/>
        <dsp:cNvSpPr/>
      </dsp:nvSpPr>
      <dsp:spPr>
        <a:xfrm>
          <a:off x="1612374" y="3926897"/>
          <a:ext cx="864939" cy="86493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51F2E7D-B10D-48E2-B12E-F4C471CA1EED}">
      <dsp:nvSpPr>
        <dsp:cNvPr id="0" name=""/>
        <dsp:cNvSpPr/>
      </dsp:nvSpPr>
      <dsp:spPr>
        <a:xfrm>
          <a:off x="52604" y="3926897"/>
          <a:ext cx="10263942" cy="86493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Century Schoolbook" panose="02040604050505020304" pitchFamily="18" charset="0"/>
            </a:rPr>
            <a:t>This machine is also suitable for the places where there is no electric supply.</a:t>
          </a:r>
          <a:endParaRPr lang="en-IN" sz="2800" kern="1200" dirty="0">
            <a:latin typeface="Century Schoolbook" panose="02040604050505020304" pitchFamily="18" charset="0"/>
          </a:endParaRPr>
        </a:p>
      </dsp:txBody>
      <dsp:txXfrm>
        <a:off x="94834" y="3969127"/>
        <a:ext cx="10179482" cy="780479"/>
      </dsp:txXfrm>
    </dsp:sp>
    <dsp:sp modelId="{44E95F44-0C7D-466A-B298-7150C0432789}">
      <dsp:nvSpPr>
        <dsp:cNvPr id="0" name=""/>
        <dsp:cNvSpPr/>
      </dsp:nvSpPr>
      <dsp:spPr>
        <a:xfrm>
          <a:off x="1612374" y="4895629"/>
          <a:ext cx="864939" cy="86493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C8C8BF-DC71-41F4-9190-266FBF68CCC9}">
      <dsp:nvSpPr>
        <dsp:cNvPr id="0" name=""/>
        <dsp:cNvSpPr/>
      </dsp:nvSpPr>
      <dsp:spPr>
        <a:xfrm>
          <a:off x="52604" y="4895629"/>
          <a:ext cx="10263942" cy="86493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Century Schoolbook" panose="02040604050505020304" pitchFamily="18" charset="0"/>
            </a:rPr>
            <a:t>When handling the treadle sewing machine, both the hands of the Operator are free to handle the fabric. </a:t>
          </a:r>
          <a:endParaRPr lang="en-IN" sz="2800" kern="1200" dirty="0">
            <a:latin typeface="Century Schoolbook" panose="02040604050505020304" pitchFamily="18" charset="0"/>
          </a:endParaRPr>
        </a:p>
      </dsp:txBody>
      <dsp:txXfrm>
        <a:off x="94834" y="4937859"/>
        <a:ext cx="10179482" cy="78047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57D38B-16BF-489E-BC53-536279DE23A9}">
      <dsp:nvSpPr>
        <dsp:cNvPr id="0" name=""/>
        <dsp:cNvSpPr/>
      </dsp:nvSpPr>
      <dsp:spPr>
        <a:xfrm rot="10800000">
          <a:off x="1937619" y="424"/>
          <a:ext cx="10310337" cy="837662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386" tIns="91440" rIns="170688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Operated with the help of electric motor this machine reduces the efforts of moving the treadle or hand operation. </a:t>
          </a:r>
        </a:p>
      </dsp:txBody>
      <dsp:txXfrm rot="10800000">
        <a:off x="2147034" y="424"/>
        <a:ext cx="10100922" cy="837662"/>
      </dsp:txXfrm>
    </dsp:sp>
    <dsp:sp modelId="{A78D3BDA-AE76-44C7-A0E4-B5948FB0FA33}">
      <dsp:nvSpPr>
        <dsp:cNvPr id="0" name=""/>
        <dsp:cNvSpPr/>
      </dsp:nvSpPr>
      <dsp:spPr>
        <a:xfrm>
          <a:off x="2064021" y="424"/>
          <a:ext cx="837662" cy="837662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E592A8D-2164-484F-90E4-EF7518533733}">
      <dsp:nvSpPr>
        <dsp:cNvPr id="0" name=""/>
        <dsp:cNvSpPr/>
      </dsp:nvSpPr>
      <dsp:spPr>
        <a:xfrm rot="10800000">
          <a:off x="1937619" y="1062195"/>
          <a:ext cx="10310337" cy="837662"/>
        </a:xfrm>
        <a:prstGeom prst="homePlate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386" tIns="91440" rIns="170688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In the electronic machines, balance wheel comes to motion by a belt, which is attached to an electric motor.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 rot="10800000">
        <a:off x="2147034" y="1062195"/>
        <a:ext cx="10100922" cy="837662"/>
      </dsp:txXfrm>
    </dsp:sp>
    <dsp:sp modelId="{0058B6E6-1BD1-4A1E-A666-511699486E51}">
      <dsp:nvSpPr>
        <dsp:cNvPr id="0" name=""/>
        <dsp:cNvSpPr/>
      </dsp:nvSpPr>
      <dsp:spPr>
        <a:xfrm>
          <a:off x="2064021" y="1062195"/>
          <a:ext cx="837662" cy="837662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AF279DF-8C93-4656-BC72-0364A43C9F4B}">
      <dsp:nvSpPr>
        <dsp:cNvPr id="0" name=""/>
        <dsp:cNvSpPr/>
      </dsp:nvSpPr>
      <dsp:spPr>
        <a:xfrm rot="10800000">
          <a:off x="1937619" y="2123967"/>
          <a:ext cx="10310337" cy="837662"/>
        </a:xfrm>
        <a:prstGeom prst="homePlate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386" tIns="91440" rIns="170688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A single motor supplies power to the needle.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 rot="10800000">
        <a:off x="2147034" y="2123967"/>
        <a:ext cx="10100922" cy="837662"/>
      </dsp:txXfrm>
    </dsp:sp>
    <dsp:sp modelId="{18B382CD-3092-481F-A479-BA95CD6A0C33}">
      <dsp:nvSpPr>
        <dsp:cNvPr id="0" name=""/>
        <dsp:cNvSpPr/>
      </dsp:nvSpPr>
      <dsp:spPr>
        <a:xfrm>
          <a:off x="2064021" y="2123967"/>
          <a:ext cx="837662" cy="837662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ED548C-A34F-42E1-86E8-175AD7B21492}">
      <dsp:nvSpPr>
        <dsp:cNvPr id="0" name=""/>
        <dsp:cNvSpPr/>
      </dsp:nvSpPr>
      <dsp:spPr>
        <a:xfrm rot="10800000">
          <a:off x="1937619" y="3185738"/>
          <a:ext cx="10310337" cy="837662"/>
        </a:xfrm>
        <a:prstGeom prst="homePlate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386" tIns="91440" rIns="170688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It is essential to control the speed of this machine by putting pressure on an electronic foot pedal.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 rot="10800000">
        <a:off x="2147034" y="3185738"/>
        <a:ext cx="10100922" cy="837662"/>
      </dsp:txXfrm>
    </dsp:sp>
    <dsp:sp modelId="{BCAE7B50-E4A2-4592-BA20-D1B8DEBDC3E5}">
      <dsp:nvSpPr>
        <dsp:cNvPr id="0" name=""/>
        <dsp:cNvSpPr/>
      </dsp:nvSpPr>
      <dsp:spPr>
        <a:xfrm>
          <a:off x="2064021" y="3185738"/>
          <a:ext cx="837662" cy="837662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F82FB6E-3D10-4BB3-9323-72949A2C2CDA}">
      <dsp:nvSpPr>
        <dsp:cNvPr id="0" name=""/>
        <dsp:cNvSpPr/>
      </dsp:nvSpPr>
      <dsp:spPr>
        <a:xfrm rot="10800000">
          <a:off x="1937619" y="4247510"/>
          <a:ext cx="10310337" cy="837662"/>
        </a:xfrm>
        <a:prstGeom prst="homePlate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386" tIns="91440" rIns="170688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entury Schoolbook" panose="02040604050505020304" pitchFamily="18" charset="0"/>
            </a:rPr>
            <a:t>Practice is essential to handle an electric sewing machine.</a:t>
          </a:r>
          <a:endParaRPr lang="en-IN" sz="2400" kern="1200" dirty="0">
            <a:latin typeface="Century Schoolbook" panose="02040604050505020304" pitchFamily="18" charset="0"/>
          </a:endParaRPr>
        </a:p>
      </dsp:txBody>
      <dsp:txXfrm rot="10800000">
        <a:off x="2147034" y="4247510"/>
        <a:ext cx="10100922" cy="837662"/>
      </dsp:txXfrm>
    </dsp:sp>
    <dsp:sp modelId="{9983A9F0-9456-4825-B417-C6EFF1C41236}">
      <dsp:nvSpPr>
        <dsp:cNvPr id="0" name=""/>
        <dsp:cNvSpPr/>
      </dsp:nvSpPr>
      <dsp:spPr>
        <a:xfrm>
          <a:off x="2064021" y="4247510"/>
          <a:ext cx="837662" cy="837662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List1#2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5F8E9-E453-4935-B1C0-EAD1A8990AD6}" type="datetimeFigureOut">
              <a:rPr lang="en-IN" smtClean="0"/>
              <a:pPr/>
              <a:t>28-06-2022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3A4B6-87AA-4C24-AC16-387F7D570551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8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45C59-C7F2-4BE4-8979-BD31C85B47AC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BD00D-5072-4E7E-A4E4-63929BC26C4C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70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70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AB09-AB79-4E0A-9C57-4E1B1A674934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173107" y="1136650"/>
            <a:ext cx="3845815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8"/>
            <a:ext cx="85344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61A39-0C53-4BE5-899A-023A069348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FF00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entury Schoolbook" panose="02040604050505020304" pitchFamily="18" charset="0"/>
                <a:cs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0FC50-10BA-4927-9251-AB8B7CA4579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FF00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5A49D-0053-41D7-923B-E7975F8668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FF00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D5F13-A881-4331-807F-D03879E65D8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1292840" cy="6858000"/>
          </a:xfrm>
          <a:custGeom>
            <a:avLst/>
            <a:gdLst/>
            <a:ahLst/>
            <a:cxnLst/>
            <a:rect l="l" t="t" r="r" b="b"/>
            <a:pathLst>
              <a:path w="11292840" h="6858000">
                <a:moveTo>
                  <a:pt x="0" y="6858000"/>
                </a:moveTo>
                <a:lnTo>
                  <a:pt x="11292840" y="6858000"/>
                </a:lnTo>
                <a:lnTo>
                  <a:pt x="112928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292840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8"/>
                </a:moveTo>
                <a:lnTo>
                  <a:pt x="899159" y="6857998"/>
                </a:ln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3433573" y="1178052"/>
            <a:ext cx="762763" cy="8999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719342" y="2999233"/>
            <a:ext cx="2248663" cy="8999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433842" y="2999233"/>
            <a:ext cx="883159" cy="89992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BEF1A-0697-4444-93AD-E53728217A7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45F-05DF-4547-9F0D-F44B59A2D68E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6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A583-DAD7-4156-9ADA-CCC45D3DFE9E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C5E9-9F87-4198-AA4C-94AC0A2FDAB7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0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0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D4256-9729-4B69-B2A1-6B9C158E6F13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097E9-2F08-4921-A9B7-310C879D6B69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F721-1206-4A81-8ED1-5DD56938D13F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11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99C7-E75D-4F61-BC8F-C9AEEA58668C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56B7-DF2A-4E5C-ABE9-30649033047D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41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02E04-0352-4D48-B5B2-03DB79D791BB}" type="datetime1">
              <a:rPr lang="en-US" smtClean="0"/>
              <a:pPr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41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41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71EFC-8FD3-4526-A521-B16E2A2311C1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1292840" cy="6858000"/>
          </a:xfrm>
          <a:custGeom>
            <a:avLst/>
            <a:gdLst/>
            <a:ahLst/>
            <a:cxnLst/>
            <a:rect l="l" t="t" r="r" b="b"/>
            <a:pathLst>
              <a:path w="11292840" h="6858000">
                <a:moveTo>
                  <a:pt x="0" y="6858000"/>
                </a:moveTo>
                <a:lnTo>
                  <a:pt x="11292840" y="6858000"/>
                </a:lnTo>
                <a:lnTo>
                  <a:pt x="112928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292840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8"/>
                </a:moveTo>
                <a:lnTo>
                  <a:pt x="899159" y="6857998"/>
                </a:ln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51177" y="170180"/>
            <a:ext cx="5089651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4557" y="1923057"/>
            <a:ext cx="990409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Bookman Old Style"/>
                <a:cs typeface="Bookman Old Style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63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63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E4957-7C46-42C1-AB84-A6E3730B926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355846" y="5887049"/>
            <a:ext cx="56007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hf hdr="0" ftr="0" dt="0"/>
  <p:txStyles>
    <p:titleStyle>
      <a:lvl1pPr>
        <a:defRPr>
          <a:latin typeface="Century Schoolbook" panose="02040604050505020304" pitchFamily="18" charset="0"/>
          <a:ea typeface="+mj-ea"/>
          <a:cs typeface="+mj-cs"/>
        </a:defRPr>
      </a:lvl1pPr>
    </p:titleStyle>
    <p:bodyStyle>
      <a:lvl1pPr marL="0">
        <a:defRPr>
          <a:latin typeface="Century Schoolbook" panose="02040604050505020304" pitchFamily="18" charset="0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sscive.ac.in/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scive.ac.in/" TargetMode="External"/><Relationship Id="rId2" Type="http://schemas.openxmlformats.org/officeDocument/2006/relationships/hyperlink" Target="mailto:jdpsscive@gmail.com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" y="0"/>
            <a:ext cx="11530395" cy="6858000"/>
          </a:xfrm>
          <a:custGeom>
            <a:avLst/>
            <a:gdLst/>
            <a:ahLst/>
            <a:cxnLst/>
            <a:rect l="l" t="t" r="r" b="b"/>
            <a:pathLst>
              <a:path w="10835640" h="6858000">
                <a:moveTo>
                  <a:pt x="0" y="6858000"/>
                </a:moveTo>
                <a:lnTo>
                  <a:pt x="10835640" y="6858000"/>
                </a:lnTo>
                <a:lnTo>
                  <a:pt x="108356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391312" y="0"/>
            <a:ext cx="829119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8"/>
                </a:moveTo>
                <a:lnTo>
                  <a:pt x="899159" y="6857998"/>
                </a:ln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54936" y="831873"/>
            <a:ext cx="2033968" cy="8999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88284" y="831873"/>
            <a:ext cx="565214" cy="8999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601301" y="832473"/>
            <a:ext cx="8845384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sz="3200" b="0" spc="-35" dirty="0"/>
              <a:t>JOB ROLE </a:t>
            </a:r>
            <a:r>
              <a:rPr sz="3200" b="0" dirty="0"/>
              <a:t>–</a:t>
            </a:r>
            <a:r>
              <a:rPr lang="en-IN" sz="3200" b="0" dirty="0"/>
              <a:t> </a:t>
            </a:r>
            <a:r>
              <a:rPr lang="en-IN" sz="3200" b="0" spc="-35" dirty="0"/>
              <a:t>SELF EMPLOYEED TAILOR</a:t>
            </a:r>
            <a:endParaRPr sz="3200" dirty="0"/>
          </a:p>
        </p:txBody>
      </p:sp>
      <p:sp>
        <p:nvSpPr>
          <p:cNvPr id="8" name="object 8"/>
          <p:cNvSpPr/>
          <p:nvPr/>
        </p:nvSpPr>
        <p:spPr>
          <a:xfrm>
            <a:off x="3973483" y="1822472"/>
            <a:ext cx="1164145" cy="7871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4787299" y="1822472"/>
            <a:ext cx="494347" cy="7871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01040" y="1822472"/>
            <a:ext cx="2626043" cy="78714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646509" y="3211591"/>
            <a:ext cx="4964621" cy="39357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>
              <a:spcBef>
                <a:spcPts val="5"/>
              </a:spcBef>
            </a:pPr>
            <a:r>
              <a:rPr lang="en-IN"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Class</a:t>
            </a:r>
            <a:r>
              <a:rPr lang="en-IN" sz="2800" spc="2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IN"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XI</a:t>
            </a:r>
            <a:endParaRPr lang="en-IN" sz="2800" dirty="0">
              <a:latin typeface="Century Schoolbook" panose="02040604050505020304" pitchFamily="18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91545" y="1961043"/>
            <a:ext cx="8064896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29944" marR="5080" indent="-817244">
              <a:spcBef>
                <a:spcPts val="95"/>
              </a:spcBef>
            </a:pPr>
            <a:r>
              <a:rPr sz="2800" spc="-5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Sector </a:t>
            </a:r>
            <a:r>
              <a:rPr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–</a:t>
            </a:r>
            <a:r>
              <a:rPr sz="2800" spc="-60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 </a:t>
            </a:r>
            <a:r>
              <a:rPr sz="2800" spc="-8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Apparel, </a:t>
            </a:r>
            <a:r>
              <a:rPr sz="2800" spc="-7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Made-Ups </a:t>
            </a:r>
            <a:r>
              <a:rPr sz="2800" spc="-6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and </a:t>
            </a:r>
            <a:r>
              <a:rPr sz="2800" spc="-7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Home </a:t>
            </a:r>
            <a:r>
              <a:rPr sz="2800" spc="-8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Furnishing  </a:t>
            </a:r>
            <a:r>
              <a:rPr sz="2800" spc="-6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(Qualification </a:t>
            </a:r>
            <a:r>
              <a:rPr sz="2800" spc="-5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Pack </a:t>
            </a:r>
            <a:r>
              <a:rPr sz="2800" spc="-6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Code: </a:t>
            </a:r>
            <a:r>
              <a:rPr sz="2800" spc="-7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AMH/Q</a:t>
            </a:r>
            <a:r>
              <a:rPr sz="2800" spc="-254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 </a:t>
            </a:r>
            <a:r>
              <a:rPr lang="en-IN" sz="2800" spc="-254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1947</a:t>
            </a:r>
            <a:r>
              <a:rPr sz="2800" spc="-4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)</a:t>
            </a:r>
            <a:endParaRPr sz="2800" dirty="0">
              <a:solidFill>
                <a:prstClr val="black"/>
              </a:solidFill>
              <a:latin typeface="Century Schoolbook" panose="02040604050505020304" pitchFamily="18" charset="0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477452" y="3981755"/>
            <a:ext cx="9311593" cy="2039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marR="92710" indent="918844" algn="ctr">
              <a:lnSpc>
                <a:spcPct val="110100"/>
              </a:lnSpc>
            </a:pP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PSS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Central Institute of Vocational Education  </a:t>
            </a:r>
            <a:r>
              <a:rPr lang="en-GB" sz="2600" spc="10" dirty="0" err="1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Shyamla</a:t>
            </a: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Hills, </a:t>
            </a: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Bhopal </a:t>
            </a:r>
            <a:r>
              <a:rPr lang="en-GB" sz="260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–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462 013 </a:t>
            </a:r>
            <a:r>
              <a:rPr lang="en-GB" sz="260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, </a:t>
            </a: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Madhya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Pradesh,</a:t>
            </a:r>
            <a:r>
              <a:rPr lang="en-GB" sz="2600" spc="4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India</a:t>
            </a:r>
            <a:endParaRPr lang="en-GB" sz="2600" dirty="0">
              <a:latin typeface="Century Schoolbook" panose="02040604050505020304" pitchFamily="18" charset="0"/>
              <a:cs typeface="Arial" panose="020B0604020202020204" pitchFamily="34" charset="0"/>
            </a:endParaRPr>
          </a:p>
          <a:p>
            <a:pPr marL="12700" algn="ctr">
              <a:lnSpc>
                <a:spcPct val="100000"/>
              </a:lnSpc>
              <a:spcBef>
                <a:spcPts val="810"/>
              </a:spcBef>
            </a:pPr>
            <a:r>
              <a:rPr lang="en-GB" sz="2600" b="1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_________________________________________________</a:t>
            </a:r>
          </a:p>
          <a:p>
            <a:pPr marL="12700" algn="ctr">
              <a:lnSpc>
                <a:spcPct val="100000"/>
              </a:lnSpc>
              <a:spcBef>
                <a:spcPts val="810"/>
              </a:spcBef>
            </a:pPr>
            <a:r>
              <a:rPr lang="en-GB" sz="30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  <a:hlinkClick r:id="rId8"/>
              </a:rPr>
              <a:t>www.psscive.ac.in</a:t>
            </a:r>
            <a:endParaRPr lang="en-GB" sz="3000" dirty="0">
              <a:latin typeface="Century Schoolbook" panose="02040604050505020304" pitchFamily="18" charset="0"/>
              <a:cs typeface="Arial" panose="020B0604020202020204" pitchFamily="34" charset="0"/>
            </a:endParaRPr>
          </a:p>
        </p:txBody>
      </p:sp>
      <p:sp>
        <p:nvSpPr>
          <p:cNvPr id="23" name="object 10"/>
          <p:cNvSpPr/>
          <p:nvPr/>
        </p:nvSpPr>
        <p:spPr>
          <a:xfrm>
            <a:off x="188934" y="3964065"/>
            <a:ext cx="1082040" cy="128320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Slide Number Placeholder 4"/>
          <p:cNvSpPr txBox="1">
            <a:spLocks/>
          </p:cNvSpPr>
          <p:nvPr/>
        </p:nvSpPr>
        <p:spPr>
          <a:xfrm>
            <a:off x="11424592" y="6021288"/>
            <a:ext cx="63607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3600" b="0" i="0" kern="120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  <a:latin typeface="Century Schoolbook" panose="02040604050505020304" pitchFamily="18" charset="0"/>
              </a:rPr>
              <a:pPr marL="25400">
                <a:spcBef>
                  <a:spcPts val="955"/>
                </a:spcBef>
              </a:pPr>
              <a:t>1</a:t>
            </a:fld>
            <a:endParaRPr lang="en-IN" spc="-5" dirty="0">
              <a:solidFill>
                <a:prstClr val="white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406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344" y="48346"/>
            <a:ext cx="10873207" cy="2031325"/>
          </a:xfrm>
        </p:spPr>
        <p:txBody>
          <a:bodyPr/>
          <a:lstStyle/>
          <a:p>
            <a:pPr algn="ctr"/>
            <a:r>
              <a:rPr lang="en-GB" dirty="0"/>
              <a:t>CLASSIFICATION OF SEWING MACHINE BASED ON MACHINE TYPE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10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891714589"/>
              </p:ext>
            </p:extLst>
          </p:nvPr>
        </p:nvGraphicFramePr>
        <p:xfrm>
          <a:off x="1487488" y="2276872"/>
          <a:ext cx="8496944" cy="438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9119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77" y="151972"/>
            <a:ext cx="11525195" cy="630942"/>
          </a:xfrm>
        </p:spPr>
        <p:txBody>
          <a:bodyPr/>
          <a:lstStyle/>
          <a:p>
            <a:pPr algn="l"/>
            <a:r>
              <a:rPr lang="en-IN" sz="4100" dirty="0"/>
              <a:t>1. </a:t>
            </a:r>
            <a:r>
              <a:rPr lang="en-US" sz="4100" dirty="0"/>
              <a:t>MECHANICAL SEWING MACHINES</a:t>
            </a:r>
            <a:endParaRPr lang="en-IN" sz="41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5400" y="1020328"/>
            <a:ext cx="9904095" cy="1723549"/>
          </a:xfrm>
        </p:spPr>
        <p:txBody>
          <a:bodyPr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/>
              <a:t>These machines are less expensive and are the simplest type of sewing machines in terms of build.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/>
              <a:t>They are classified as follows: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11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908802474"/>
              </p:ext>
            </p:extLst>
          </p:nvPr>
        </p:nvGraphicFramePr>
        <p:xfrm>
          <a:off x="2279576" y="2996952"/>
          <a:ext cx="7632848" cy="33355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0230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12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76842865"/>
              </p:ext>
            </p:extLst>
          </p:nvPr>
        </p:nvGraphicFramePr>
        <p:xfrm>
          <a:off x="551384" y="764704"/>
          <a:ext cx="1036915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43766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13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366527339"/>
              </p:ext>
            </p:extLst>
          </p:nvPr>
        </p:nvGraphicFramePr>
        <p:xfrm>
          <a:off x="551384" y="548680"/>
          <a:ext cx="10369152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8792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77" y="188640"/>
            <a:ext cx="10871925" cy="677108"/>
          </a:xfrm>
        </p:spPr>
        <p:txBody>
          <a:bodyPr/>
          <a:lstStyle/>
          <a:p>
            <a:pPr algn="just"/>
            <a:r>
              <a:rPr lang="en-IN" dirty="0"/>
              <a:t>2. </a:t>
            </a:r>
            <a:r>
              <a:rPr lang="en-US" dirty="0"/>
              <a:t>ELECTRONIC SEWING MACHINE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14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089095512"/>
              </p:ext>
            </p:extLst>
          </p:nvPr>
        </p:nvGraphicFramePr>
        <p:xfrm>
          <a:off x="-1536848" y="1196752"/>
          <a:ext cx="14185576" cy="50855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4345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351" y="145502"/>
            <a:ext cx="10873209" cy="1354217"/>
          </a:xfrm>
        </p:spPr>
        <p:txBody>
          <a:bodyPr/>
          <a:lstStyle/>
          <a:p>
            <a:pPr algn="ctr"/>
            <a:r>
              <a:rPr lang="en-IN" dirty="0"/>
              <a:t>3. COMPUTERIZED SEWING MACHINES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15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92175878"/>
              </p:ext>
            </p:extLst>
          </p:nvPr>
        </p:nvGraphicFramePr>
        <p:xfrm>
          <a:off x="-1464840" y="1700808"/>
          <a:ext cx="1418557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8132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505" l="5784" r="946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6" y="2987175"/>
            <a:ext cx="4270327" cy="325013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2656"/>
            <a:ext cx="11280576" cy="1846659"/>
          </a:xfrm>
        </p:spPr>
        <p:txBody>
          <a:bodyPr/>
          <a:lstStyle/>
          <a:p>
            <a:pPr algn="ctr"/>
            <a:r>
              <a:rPr lang="en-GB" sz="4000" dirty="0"/>
              <a:t>CLASSIFICATION OF SEWING MACHINE ON THE BASIS OF MACHINE BED AND FEED MECHANISM</a:t>
            </a:r>
            <a:endParaRPr lang="en-IN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2723" y="3562652"/>
            <a:ext cx="6320198" cy="1723549"/>
          </a:xfrm>
        </p:spPr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en-US" b="1" dirty="0">
                <a:solidFill>
                  <a:srgbClr val="FFFF00"/>
                </a:solidFill>
              </a:rPr>
              <a:t>Flatbed - </a:t>
            </a:r>
            <a:r>
              <a:rPr lang="en-US" dirty="0"/>
              <a:t>This machines has arm and needle extend to the flat base of the machine used for sewing flat pieces of fabric together.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16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8149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262" y="372142"/>
            <a:ext cx="7006290" cy="2585323"/>
          </a:xfrm>
        </p:spPr>
        <p:txBody>
          <a:bodyPr/>
          <a:lstStyle/>
          <a:p>
            <a:pPr marL="514350" lvl="0" indent="-514350" algn="just">
              <a:buFont typeface="+mj-lt"/>
              <a:buAutoNum type="arabicPeriod" startAt="2"/>
            </a:pPr>
            <a:r>
              <a:rPr lang="en-US" b="1" dirty="0">
                <a:solidFill>
                  <a:srgbClr val="FFFF00"/>
                </a:solidFill>
              </a:rPr>
              <a:t>Cylinder bed - </a:t>
            </a:r>
            <a:r>
              <a:rPr lang="en-US" dirty="0"/>
              <a:t>These machines have a narrow, horizontal column which allows fabric to pass around and under the column. It allows easy rotation of tubular or cylindrical pieces such as cuffs. 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17</a:t>
            </a:fld>
            <a:endParaRPr lang="en-IN" spc="-5" dirty="0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76" b="100000" l="0" r="940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3722902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4055531" y="3914437"/>
            <a:ext cx="7006290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2800" b="0" i="0">
                <a:solidFill>
                  <a:schemeClr val="bg1"/>
                </a:solidFill>
                <a:latin typeface="Bookman Old Style"/>
                <a:ea typeface="+mn-ea"/>
                <a:cs typeface="Bookman Old Style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514350" lvl="0" indent="-514350" algn="just">
              <a:buFont typeface="+mj-lt"/>
              <a:buAutoNum type="arabicPeriod" startAt="3"/>
            </a:pPr>
            <a:r>
              <a:rPr lang="en-US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Post bed - </a:t>
            </a:r>
            <a:r>
              <a:rPr lang="en-US" dirty="0">
                <a:latin typeface="Century Schoolbook" panose="02040604050505020304" pitchFamily="18" charset="0"/>
              </a:rPr>
              <a:t>These machines include bobbins, feed dogs in a vertical column that rises above the flat base of the machine.</a:t>
            </a:r>
            <a:endParaRPr lang="en-IN" dirty="0">
              <a:latin typeface="Century Schoolbook" panose="02040604050505020304" pitchFamily="18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00" y="3429000"/>
            <a:ext cx="3240360" cy="2694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2078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5760" y="2420888"/>
            <a:ext cx="7006290" cy="1723549"/>
          </a:xfrm>
        </p:spPr>
        <p:txBody>
          <a:bodyPr/>
          <a:lstStyle/>
          <a:p>
            <a:pPr marL="514350" lvl="0" indent="-514350" algn="just">
              <a:buFont typeface="+mj-lt"/>
              <a:buAutoNum type="arabicPeriod" startAt="4"/>
            </a:pPr>
            <a:r>
              <a:rPr lang="en-US" b="1" dirty="0">
                <a:solidFill>
                  <a:srgbClr val="FFFF00"/>
                </a:solidFill>
              </a:rPr>
              <a:t>Feed of the arm - </a:t>
            </a:r>
            <a:r>
              <a:rPr lang="en-US" dirty="0"/>
              <a:t>Material is fed along the axis of a horizontal column. The design limits the length of the seam sewn to the length of the column.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18</a:t>
            </a:fld>
            <a:endParaRPr lang="en-IN" spc="-5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1052736"/>
            <a:ext cx="3672408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7064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601" y="348338"/>
            <a:ext cx="10225135" cy="677108"/>
          </a:xfrm>
        </p:spPr>
        <p:txBody>
          <a:bodyPr/>
          <a:lstStyle/>
          <a:p>
            <a:pPr algn="ctr"/>
            <a:r>
              <a:rPr lang="en-IN" dirty="0"/>
              <a:t>TYPES OF FEED MECHANISMS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5122" y="1052736"/>
            <a:ext cx="9904095" cy="2154436"/>
          </a:xfrm>
        </p:spPr>
        <p:txBody>
          <a:bodyPr/>
          <a:lstStyle/>
          <a:p>
            <a:pPr algn="just"/>
            <a:r>
              <a:rPr lang="en-US" dirty="0"/>
              <a:t>The main types of feed mechanisms are as follows:</a:t>
            </a:r>
          </a:p>
          <a:p>
            <a:pPr algn="just"/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b="1" dirty="0">
                <a:solidFill>
                  <a:srgbClr val="FFFF00"/>
                </a:solidFill>
              </a:rPr>
              <a:t>Drop feed</a:t>
            </a:r>
            <a:r>
              <a:rPr lang="en-US" dirty="0">
                <a:solidFill>
                  <a:srgbClr val="FFFF00"/>
                </a:solidFill>
              </a:rPr>
              <a:t>: </a:t>
            </a:r>
            <a:r>
              <a:rPr lang="en-US" dirty="0"/>
              <a:t>The feed mechanism lies below the machine's sewing surface. The fabric moves with every stitch by the movement created by feed dog.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19</a:t>
            </a:fld>
            <a:endParaRPr lang="en-IN" spc="-5" dirty="0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92" y="3573016"/>
            <a:ext cx="3312368" cy="28870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3558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5400" y="2204864"/>
            <a:ext cx="9865096" cy="19960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just"/>
            <a:r>
              <a:rPr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UNIT </a:t>
            </a:r>
            <a:r>
              <a:rPr lang="en-US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1</a:t>
            </a:r>
            <a:r>
              <a:rPr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:</a:t>
            </a:r>
            <a:r>
              <a:rPr lang="en-US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INTRODUCTION TO CLOTHING, TAILORING AND SEWING MACHINE</a:t>
            </a:r>
          </a:p>
          <a:p>
            <a:pPr algn="just"/>
            <a:endParaRPr lang="en-US" sz="3200" dirty="0">
              <a:solidFill>
                <a:srgbClr val="FFFF00"/>
              </a:solidFill>
              <a:latin typeface="Century Schoolbook" panose="02040604050505020304" pitchFamily="18" charset="0"/>
              <a:cs typeface="Arial" panose="020B0604020202020204" pitchFamily="34" charset="0"/>
            </a:endParaRPr>
          </a:p>
          <a:p>
            <a:pPr marL="5080" algn="just">
              <a:spcBef>
                <a:spcPts val="105"/>
              </a:spcBef>
            </a:pPr>
            <a:r>
              <a:rPr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Session</a:t>
            </a:r>
            <a:r>
              <a:rPr lang="en-IN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3200" b="1" spc="-5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1</a:t>
            </a:r>
            <a:r>
              <a:rPr sz="3200" b="1" spc="-5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:</a:t>
            </a:r>
            <a:r>
              <a:rPr lang="en-IN" sz="3200" b="1" spc="-5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3200" b="1" spc="-5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Sewing Machine And Its Types</a:t>
            </a:r>
            <a:endParaRPr lang="en-GB" sz="3200" dirty="0">
              <a:solidFill>
                <a:srgbClr val="FFFF00"/>
              </a:solidFill>
              <a:latin typeface="Century Schoolbook" panose="020406040505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2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4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5399" y="188640"/>
            <a:ext cx="9904095" cy="1292662"/>
          </a:xfrm>
        </p:spPr>
        <p:txBody>
          <a:bodyPr/>
          <a:lstStyle/>
          <a:p>
            <a:pPr marL="514350" indent="-514350" algn="just">
              <a:buFont typeface="+mj-lt"/>
              <a:buAutoNum type="arabicPeriod" startAt="2"/>
            </a:pPr>
            <a:r>
              <a:rPr lang="en-US" b="1" dirty="0">
                <a:solidFill>
                  <a:srgbClr val="FFFF00"/>
                </a:solidFill>
              </a:rPr>
              <a:t>Needle feed</a:t>
            </a:r>
            <a:r>
              <a:rPr lang="en-US" dirty="0">
                <a:solidFill>
                  <a:srgbClr val="FFFF00"/>
                </a:solidFill>
              </a:rPr>
              <a:t>: </a:t>
            </a:r>
            <a:r>
              <a:rPr lang="en-US" dirty="0"/>
              <a:t>The needle itself acts as the feed mechanism, which minimizes slippage and allows tailor to sew multiple layers of fabric.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20</a:t>
            </a:fld>
            <a:endParaRPr lang="en-IN" spc="-5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045" y="1642134"/>
            <a:ext cx="2680801" cy="180368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695399" y="3606648"/>
            <a:ext cx="9904095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2800" b="0" i="0">
                <a:solidFill>
                  <a:schemeClr val="bg1"/>
                </a:solidFill>
                <a:latin typeface="Bookman Old Style"/>
                <a:ea typeface="+mn-ea"/>
                <a:cs typeface="Bookman Old Style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514350" lvl="0" indent="-514350" algn="just">
              <a:buFont typeface="+mj-lt"/>
              <a:buAutoNum type="arabicPeriod" startAt="3"/>
            </a:pPr>
            <a:r>
              <a:rPr lang="en-US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Differential feed</a:t>
            </a:r>
            <a:r>
              <a:rPr lang="en-US" dirty="0">
                <a:solidFill>
                  <a:srgbClr val="FFFF00"/>
                </a:solidFill>
                <a:latin typeface="Century Schoolbook" panose="02040604050505020304" pitchFamily="18" charset="0"/>
              </a:rPr>
              <a:t>: </a:t>
            </a:r>
            <a:r>
              <a:rPr lang="en-US" dirty="0">
                <a:latin typeface="Century Schoolbook" panose="02040604050505020304" pitchFamily="18" charset="0"/>
              </a:rPr>
              <a:t>In such mechanism a set of two individual feed dogs are responsible for moving the fabric.</a:t>
            </a:r>
            <a:endParaRPr lang="en-IN" dirty="0">
              <a:latin typeface="Century Schoolbook" panose="02040604050505020304" pitchFamily="18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96" y="4725144"/>
            <a:ext cx="3314700" cy="1803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4725143"/>
            <a:ext cx="1666875" cy="18077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21516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392" y="116632"/>
            <a:ext cx="9904095" cy="1292662"/>
          </a:xfrm>
        </p:spPr>
        <p:txBody>
          <a:bodyPr/>
          <a:lstStyle/>
          <a:p>
            <a:pPr marL="514350" indent="-514350" algn="just">
              <a:buFont typeface="+mj-lt"/>
              <a:buAutoNum type="arabicPeriod" startAt="4"/>
            </a:pPr>
            <a:r>
              <a:rPr lang="en-US" b="1" dirty="0">
                <a:solidFill>
                  <a:srgbClr val="FFFF00"/>
                </a:solidFill>
              </a:rPr>
              <a:t>Top feed</a:t>
            </a:r>
            <a:r>
              <a:rPr lang="en-US" dirty="0">
                <a:solidFill>
                  <a:srgbClr val="FFFF00"/>
                </a:solidFill>
              </a:rPr>
              <a:t>:</a:t>
            </a:r>
            <a:r>
              <a:rPr lang="en-US" dirty="0"/>
              <a:t> In such feed mechanism two sections of presser foot are used. One section holds the fabric while the other moves the top fabric layer.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21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623392" y="3501008"/>
            <a:ext cx="9904095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2800" b="0" i="0">
                <a:solidFill>
                  <a:schemeClr val="bg1"/>
                </a:solidFill>
                <a:latin typeface="Bookman Old Style"/>
                <a:ea typeface="+mn-ea"/>
                <a:cs typeface="Bookman Old Style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buFont typeface="+mj-lt"/>
              <a:buAutoNum type="arabicPeriod" startAt="5"/>
            </a:pPr>
            <a:r>
              <a:rPr lang="en-GB" b="1" kern="0" dirty="0">
                <a:solidFill>
                  <a:srgbClr val="FFFF00"/>
                </a:solidFill>
                <a:latin typeface="Century Schoolbook" panose="02040604050505020304" pitchFamily="18" charset="0"/>
              </a:rPr>
              <a:t>Unison feed: </a:t>
            </a:r>
            <a:r>
              <a:rPr lang="en-GB" kern="0" dirty="0">
                <a:latin typeface="Century Schoolbook" panose="02040604050505020304" pitchFamily="18" charset="0"/>
              </a:rPr>
              <a:t>It is a combination of needle feed and top feed where both needle and a two-section presser foot are responsible for the feed. </a:t>
            </a:r>
            <a:endParaRPr lang="en-IN" kern="0" dirty="0">
              <a:latin typeface="Century Schoolbook" panose="020406040505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92" y="4886929"/>
            <a:ext cx="3182972" cy="1798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205" y="1625318"/>
            <a:ext cx="2780043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1625318"/>
            <a:ext cx="3168352" cy="16561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5506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3912" y="1484784"/>
            <a:ext cx="9904095" cy="1292662"/>
          </a:xfrm>
        </p:spPr>
        <p:txBody>
          <a:bodyPr/>
          <a:lstStyle/>
          <a:p>
            <a:pPr marL="514350" lvl="0" indent="-514350" algn="just">
              <a:buFont typeface="+mj-lt"/>
              <a:buAutoNum type="arabicPeriod" startAt="6"/>
            </a:pPr>
            <a:r>
              <a:rPr lang="en-US" b="1" dirty="0">
                <a:solidFill>
                  <a:srgbClr val="FFFF00"/>
                </a:solidFill>
              </a:rPr>
              <a:t>Puller feed: </a:t>
            </a:r>
            <a:r>
              <a:rPr lang="en-US" dirty="0"/>
              <a:t>In this system a roller is used along with drop feed mechanism to pull the fabric after each stitch.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22</a:t>
            </a:fld>
            <a:endParaRPr lang="en-IN" spc="-5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4" y="2800286"/>
            <a:ext cx="3456384" cy="27016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65080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758" y="332656"/>
            <a:ext cx="8390371" cy="1354217"/>
          </a:xfrm>
        </p:spPr>
        <p:txBody>
          <a:bodyPr/>
          <a:lstStyle/>
          <a:p>
            <a:pPr algn="ctr"/>
            <a:r>
              <a:rPr lang="en-IN" dirty="0"/>
              <a:t>OTHER </a:t>
            </a:r>
            <a:r>
              <a:rPr lang="en-US" dirty="0"/>
              <a:t>SPECIALIZED SEWING MACHINES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23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21891544"/>
              </p:ext>
            </p:extLst>
          </p:nvPr>
        </p:nvGraphicFramePr>
        <p:xfrm>
          <a:off x="119336" y="1124744"/>
          <a:ext cx="1094521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72955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24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46250642"/>
              </p:ext>
            </p:extLst>
          </p:nvPr>
        </p:nvGraphicFramePr>
        <p:xfrm>
          <a:off x="263352" y="836712"/>
          <a:ext cx="1094521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62598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2984" y="1556792"/>
            <a:ext cx="3817238" cy="696594"/>
          </a:xfrm>
        </p:spPr>
        <p:txBody>
          <a:bodyPr/>
          <a:lstStyle/>
          <a:p>
            <a:pPr algn="ctr"/>
            <a:r>
              <a:rPr lang="en-IN" dirty="0"/>
              <a:t>Summary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1424" y="2708920"/>
            <a:ext cx="9649072" cy="1723549"/>
          </a:xfrm>
        </p:spPr>
        <p:txBody>
          <a:bodyPr/>
          <a:lstStyle/>
          <a:p>
            <a:pPr lvl="0" algn="just"/>
            <a:r>
              <a:rPr lang="en-IN" dirty="0"/>
              <a:t>In this session you have learnt about</a:t>
            </a:r>
            <a:r>
              <a:rPr lang="en-GB" dirty="0"/>
              <a:t> evolution of clothing, different types of sewing machine, different types of feed mechanism and other specialized </a:t>
            </a:r>
            <a:r>
              <a:rPr lang="en-GB"/>
              <a:t>sewing machine.</a:t>
            </a:r>
            <a:endParaRPr lang="en-GB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25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8238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0"/>
            <a:ext cx="10835640" cy="6858000"/>
          </a:xfrm>
          <a:custGeom>
            <a:avLst/>
            <a:gdLst/>
            <a:ahLst/>
            <a:cxnLst/>
            <a:rect l="l" t="t" r="r" b="b"/>
            <a:pathLst>
              <a:path w="10835640" h="6858000">
                <a:moveTo>
                  <a:pt x="0" y="6858000"/>
                </a:moveTo>
                <a:lnTo>
                  <a:pt x="10835640" y="6858000"/>
                </a:lnTo>
                <a:lnTo>
                  <a:pt x="108356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292840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899159" y="6857998"/>
                </a:move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lnTo>
                  <a:pt x="899159" y="6857998"/>
                </a:lnTo>
                <a:close/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6858000"/>
                </a:moveTo>
                <a:lnTo>
                  <a:pt x="457200" y="6858000"/>
                </a:lnTo>
                <a:lnTo>
                  <a:pt x="4572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077592" y="4685157"/>
            <a:ext cx="7649209" cy="1703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Joint</a:t>
            </a:r>
            <a:r>
              <a:rPr sz="1400" b="1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4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Director</a:t>
            </a:r>
            <a:endParaRPr sz="1400" dirty="0">
              <a:latin typeface="Century Schoolbook"/>
              <a:cs typeface="Century Schoolbook"/>
            </a:endParaRPr>
          </a:p>
          <a:p>
            <a:pPr marR="8255" algn="ctr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PSS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Central Institute of Vocational</a:t>
            </a:r>
            <a:r>
              <a:rPr sz="1600" spc="3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Education</a:t>
            </a:r>
            <a:endParaRPr sz="1600" dirty="0">
              <a:latin typeface="Century Schoolbook"/>
              <a:cs typeface="Century Schoolbook"/>
            </a:endParaRPr>
          </a:p>
          <a:p>
            <a:pPr marR="5080" algn="ctr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Shyamla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Hills,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Bhopal </a:t>
            </a:r>
            <a:r>
              <a:rPr sz="1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–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462013 </a:t>
            </a:r>
            <a:r>
              <a:rPr sz="1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,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Madhya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Pradesh,</a:t>
            </a:r>
            <a:r>
              <a:rPr sz="1600" spc="19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India</a:t>
            </a:r>
            <a:endParaRPr sz="1600" dirty="0">
              <a:latin typeface="Century Schoolbook"/>
              <a:cs typeface="Century School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  <a:tabLst>
                <a:tab pos="1652270" algn="l"/>
                <a:tab pos="7522209" algn="l"/>
              </a:tabLst>
            </a:pPr>
            <a:r>
              <a:rPr sz="1600" b="1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______</a:t>
            </a:r>
            <a:r>
              <a:rPr sz="1600" b="1" u="sng" spc="-5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 </a:t>
            </a:r>
            <a:r>
              <a:rPr sz="1600" b="1" u="sng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	</a:t>
            </a:r>
            <a:r>
              <a:rPr sz="1600" b="1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_</a:t>
            </a:r>
            <a:r>
              <a:rPr sz="1600" b="1" u="sng" spc="-5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 </a:t>
            </a:r>
            <a:r>
              <a:rPr sz="1600" b="1" u="sng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	</a:t>
            </a:r>
            <a:r>
              <a:rPr sz="1600" b="1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_</a:t>
            </a:r>
            <a:endParaRPr sz="1600" dirty="0">
              <a:latin typeface="Century Schoolbook"/>
              <a:cs typeface="Century Schoolbook"/>
            </a:endParaRPr>
          </a:p>
          <a:p>
            <a:pPr marR="2540" algn="ctr">
              <a:lnSpc>
                <a:spcPct val="100000"/>
              </a:lnSpc>
              <a:spcBef>
                <a:spcPts val="5"/>
              </a:spcBef>
            </a:pP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E-mail:</a:t>
            </a:r>
            <a:r>
              <a:rPr sz="1200" b="1" spc="4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  <a:hlinkClick r:id="rId2"/>
              </a:rPr>
              <a:t>jdpsscive@gmail.com</a:t>
            </a:r>
            <a:endParaRPr sz="1200" dirty="0">
              <a:latin typeface="Century Schoolbook"/>
              <a:cs typeface="Century Schoolbook"/>
            </a:endParaRPr>
          </a:p>
          <a:p>
            <a:pPr marR="7620" algn="ctr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Tel.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+91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755 2660691, 2704100, 2660391,</a:t>
            </a:r>
            <a:r>
              <a:rPr sz="1200" b="1" spc="16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2660564</a:t>
            </a:r>
            <a:endParaRPr sz="1200" dirty="0">
              <a:latin typeface="Century Schoolbook"/>
              <a:cs typeface="Century Schoolbook"/>
            </a:endParaRPr>
          </a:p>
          <a:p>
            <a:pPr marR="2540" algn="ctr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Fax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+91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755</a:t>
            </a:r>
            <a:r>
              <a:rPr sz="1200" b="1" spc="5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2660481</a:t>
            </a:r>
            <a:endParaRPr sz="1200" dirty="0">
              <a:latin typeface="Century Schoolbook"/>
              <a:cs typeface="Century Schoolbook"/>
            </a:endParaRPr>
          </a:p>
          <a:p>
            <a:pPr marR="1905" algn="ctr">
              <a:lnSpc>
                <a:spcPct val="100000"/>
              </a:lnSpc>
            </a:pP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Website:</a:t>
            </a:r>
            <a:r>
              <a:rPr sz="1200" b="1" spc="2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  <a:hlinkClick r:id="rId3"/>
              </a:rPr>
              <a:t>www.psscive.ac.in</a:t>
            </a:r>
            <a:endParaRPr sz="1200" dirty="0">
              <a:latin typeface="Century Schoolbook"/>
              <a:cs typeface="Century Schoolboo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16443" y="6567627"/>
            <a:ext cx="36664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© </a:t>
            </a:r>
            <a:r>
              <a:rPr sz="10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PSS </a:t>
            </a: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Central Institute </a:t>
            </a:r>
            <a:r>
              <a:rPr sz="1000" dirty="0">
                <a:solidFill>
                  <a:srgbClr val="FFFFFF"/>
                </a:solidFill>
                <a:latin typeface="Century Schoolbook"/>
                <a:cs typeface="Century Schoolbook"/>
              </a:rPr>
              <a:t>of </a:t>
            </a: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Vocational Education, Bhopal</a:t>
            </a:r>
            <a:r>
              <a:rPr sz="10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0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2020</a:t>
            </a:r>
            <a:endParaRPr sz="1000">
              <a:latin typeface="Century Schoolbook"/>
              <a:cs typeface="Century Schoolbook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521452" y="3561588"/>
            <a:ext cx="678179" cy="9875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00743" y="540830"/>
            <a:ext cx="75977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0" spc="-5" dirty="0">
                <a:cs typeface="Century Schoolbook"/>
              </a:rPr>
              <a:t>Project Coordinator : </a:t>
            </a:r>
            <a:r>
              <a:rPr lang="en-IN" sz="2800" b="0" spc="-10" dirty="0" err="1">
                <a:solidFill>
                  <a:srgbClr val="FFFFFF"/>
                </a:solidFill>
                <a:cs typeface="Century Schoolbook"/>
              </a:rPr>
              <a:t>Prof.</a:t>
            </a:r>
            <a:r>
              <a:rPr lang="en-IN" sz="2800" b="0" spc="-10" dirty="0">
                <a:solidFill>
                  <a:srgbClr val="FFFFFF"/>
                </a:solidFill>
                <a:cs typeface="Century Schoolbook"/>
              </a:rPr>
              <a:t> </a:t>
            </a:r>
            <a:r>
              <a:rPr lang="en-IN" sz="2800" b="0" spc="-10" dirty="0" err="1">
                <a:solidFill>
                  <a:srgbClr val="FFFFFF"/>
                </a:solidFill>
                <a:cs typeface="Century Schoolbook"/>
              </a:rPr>
              <a:t>Pinki</a:t>
            </a:r>
            <a:r>
              <a:rPr lang="en-IN" sz="2800" b="0" spc="-10" dirty="0">
                <a:solidFill>
                  <a:srgbClr val="FFFFFF"/>
                </a:solidFill>
                <a:cs typeface="Century Schoolbook"/>
              </a:rPr>
              <a:t> Khanna</a:t>
            </a:r>
            <a:endParaRPr sz="2800" dirty="0">
              <a:cs typeface="Century Schoolboo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03249" y="1440639"/>
            <a:ext cx="9597894" cy="2059538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algn="ctr">
              <a:spcBef>
                <a:spcPts val="1540"/>
              </a:spcBef>
            </a:pPr>
            <a:r>
              <a:rPr lang="en-IN" sz="2400" spc="-5">
                <a:solidFill>
                  <a:srgbClr val="FFFF00"/>
                </a:solidFill>
                <a:latin typeface="Century Schoolbook" panose="02040604050505020304" pitchFamily="18" charset="0"/>
                <a:cs typeface="Century Schoolbook"/>
              </a:rPr>
              <a:t>Academic Support – </a:t>
            </a:r>
            <a:r>
              <a:rPr lang="en-IN" sz="2400" spc="-5" dirty="0" err="1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Shivangi</a:t>
            </a:r>
            <a:r>
              <a:rPr lang="en-IN" sz="2400" spc="-5" dirty="0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 </a:t>
            </a:r>
            <a:r>
              <a:rPr lang="en-IN" sz="2400" spc="-5" dirty="0" err="1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Vig</a:t>
            </a:r>
            <a:r>
              <a:rPr lang="en-IN" sz="2400" spc="-5" dirty="0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 &amp; Nupur Srivastava</a:t>
            </a:r>
          </a:p>
          <a:p>
            <a:pPr algn="ctr">
              <a:spcBef>
                <a:spcPts val="1540"/>
              </a:spcBef>
            </a:pPr>
            <a:endParaRPr lang="en-IN" sz="2400" dirty="0">
              <a:solidFill>
                <a:schemeClr val="bg1"/>
              </a:solidFill>
              <a:latin typeface="Century Schoolbook" panose="02040604050505020304" pitchFamily="18" charset="0"/>
              <a:cs typeface="Century Schoolbook"/>
            </a:endParaRPr>
          </a:p>
          <a:p>
            <a:pPr>
              <a:spcBef>
                <a:spcPts val="1540"/>
              </a:spcBef>
            </a:pPr>
            <a:r>
              <a:rPr lang="en-IN" sz="2400" spc="-5" dirty="0">
                <a:solidFill>
                  <a:srgbClr val="FFFF00"/>
                </a:solidFill>
                <a:latin typeface="Century Schoolbook" panose="02040604050505020304" pitchFamily="18" charset="0"/>
                <a:cs typeface="Century Schoolbook"/>
              </a:rPr>
              <a:t>Assistance                                                           Graphic Artist</a:t>
            </a:r>
            <a:endParaRPr lang="en-IN" sz="2400" dirty="0">
              <a:latin typeface="Century Schoolbook" panose="02040604050505020304" pitchFamily="18" charset="0"/>
              <a:cs typeface="Century Schoolbook"/>
            </a:endParaRPr>
          </a:p>
          <a:p>
            <a:pPr marL="12700" marR="5080"/>
            <a:r>
              <a:rPr lang="en-IN" sz="2400" dirty="0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Vani Pandya</a:t>
            </a:r>
            <a:r>
              <a:rPr lang="en-IN" sz="2400" dirty="0">
                <a:latin typeface="Century Schoolbook" panose="02040604050505020304" pitchFamily="18" charset="0"/>
                <a:cs typeface="Century Schoolbook"/>
              </a:rPr>
              <a:t>                                                        </a:t>
            </a:r>
            <a:r>
              <a:rPr lang="en-IN" sz="2400" dirty="0" err="1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Prachi</a:t>
            </a:r>
            <a:r>
              <a:rPr lang="en-IN" sz="2400" dirty="0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 </a:t>
            </a:r>
            <a:r>
              <a:rPr lang="en-IN" sz="2400" dirty="0" err="1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Verma</a:t>
            </a:r>
            <a:endParaRPr lang="en-IN" sz="2400" spc="-5" dirty="0">
              <a:solidFill>
                <a:srgbClr val="FFFF00"/>
              </a:solidFill>
              <a:latin typeface="Century Schoolbook" panose="02040604050505020304" pitchFamily="18" charset="0"/>
              <a:cs typeface="Century Schoolbook"/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26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34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62212" y="980728"/>
            <a:ext cx="2448272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pc="-60" dirty="0"/>
              <a:t>C</a:t>
            </a:r>
            <a:r>
              <a:rPr spc="-55" dirty="0"/>
              <a:t>on</a:t>
            </a:r>
            <a:r>
              <a:rPr spc="-50" dirty="0"/>
              <a:t>te</a:t>
            </a:r>
            <a:r>
              <a:rPr spc="-55" dirty="0"/>
              <a:t>n</a:t>
            </a:r>
            <a:r>
              <a:rPr dirty="0"/>
              <a:t>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3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139797"/>
              </p:ext>
            </p:extLst>
          </p:nvPr>
        </p:nvGraphicFramePr>
        <p:xfrm>
          <a:off x="1249845" y="1850534"/>
          <a:ext cx="9073007" cy="36880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06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6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3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5090">
                        <a:lnSpc>
                          <a:spcPts val="2350"/>
                        </a:lnSpc>
                      </a:pPr>
                      <a:r>
                        <a:rPr lang="en-IN" sz="2000" b="1" spc="-5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Title</a:t>
                      </a:r>
                      <a:endParaRPr lang="en-IN" sz="200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6D6A79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7630">
                        <a:lnSpc>
                          <a:spcPts val="2335"/>
                        </a:lnSpc>
                      </a:pPr>
                      <a:r>
                        <a:rPr sz="2000" b="1" spc="-5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Slide</a:t>
                      </a:r>
                      <a:r>
                        <a:rPr sz="2000" b="1" spc="-15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2000" b="1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No.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6D6A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3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5090">
                        <a:lnSpc>
                          <a:spcPts val="2335"/>
                        </a:lnSpc>
                      </a:pPr>
                      <a:r>
                        <a:rPr lang="en-IN" sz="2000" b="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Session</a:t>
                      </a:r>
                      <a:r>
                        <a:rPr lang="en-IN" sz="2000" b="0" spc="-55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N" sz="2000" b="0" spc="-5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objectives</a:t>
                      </a:r>
                      <a:endParaRPr lang="en-IN" sz="2000" b="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905" algn="ctr">
                        <a:lnSpc>
                          <a:spcPts val="2350"/>
                        </a:lnSpc>
                      </a:pPr>
                      <a:r>
                        <a:rPr sz="200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IN" sz="200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Evolution</a:t>
                      </a:r>
                      <a:r>
                        <a:rPr lang="en-IN" sz="2000" baseline="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 of clothing</a:t>
                      </a:r>
                      <a:endParaRPr lang="en-IN" sz="200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2350"/>
                        </a:lnSpc>
                      </a:pPr>
                      <a:r>
                        <a:rPr lang="en-IN" sz="200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1845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IN" sz="200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Self employed tailor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2350"/>
                        </a:lnSpc>
                      </a:pPr>
                      <a:r>
                        <a:rPr lang="en-IN" sz="200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53712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IN" sz="200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Sewing machine and its</a:t>
                      </a:r>
                      <a:r>
                        <a:rPr lang="en-IN" sz="2000" baseline="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 types</a:t>
                      </a:r>
                      <a:endParaRPr lang="en-IN" sz="200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2350"/>
                        </a:lnSpc>
                      </a:pPr>
                      <a:r>
                        <a:rPr lang="en-IN" sz="200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616965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IN" sz="200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Types of feed mechanism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2350"/>
                        </a:lnSpc>
                      </a:pPr>
                      <a:r>
                        <a:rPr lang="en-IN" sz="200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19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95163"/>
                  </a:ext>
                </a:extLst>
              </a:tr>
              <a:tr h="54863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5090">
                        <a:lnSpc>
                          <a:spcPts val="2350"/>
                        </a:lnSpc>
                      </a:pPr>
                      <a:r>
                        <a:rPr lang="en-IN" sz="2000" b="0" spc="-5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Summary</a:t>
                      </a:r>
                      <a:endParaRPr lang="en-IN" sz="2000" b="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635" algn="ctr">
                        <a:lnSpc>
                          <a:spcPts val="2350"/>
                        </a:lnSpc>
                      </a:pPr>
                      <a:r>
                        <a:rPr lang="en-IN" sz="2000" dirty="0">
                          <a:latin typeface="Century Schoolbook" panose="02040604050505020304" pitchFamily="18" charset="0"/>
                          <a:cs typeface="Arial" panose="020B0604020202020204"/>
                        </a:rPr>
                        <a:t>25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4958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7408" y="2780928"/>
            <a:ext cx="9793088" cy="26821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spcBef>
                <a:spcPts val="95"/>
              </a:spcBef>
            </a:pPr>
            <a:r>
              <a:rPr lang="en-GB" sz="2800" spc="-1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      The </a:t>
            </a:r>
            <a:r>
              <a:rPr lang="en-GB"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students </a:t>
            </a:r>
            <a:r>
              <a:rPr lang="en-GB" sz="2800" spc="-1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will </a:t>
            </a:r>
            <a:r>
              <a:rPr lang="en-GB"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be </a:t>
            </a:r>
            <a:r>
              <a:rPr lang="en-GB" sz="2800" spc="-20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able</a:t>
            </a:r>
            <a:r>
              <a:rPr lang="en-GB" sz="2800" spc="53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 </a:t>
            </a:r>
            <a:r>
              <a:rPr lang="en-GB"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to:</a:t>
            </a:r>
            <a:endParaRPr lang="en-GB" sz="2800" dirty="0">
              <a:solidFill>
                <a:prstClr val="black"/>
              </a:solidFill>
              <a:latin typeface="Century Schoolbook" panose="02040604050505020304" pitchFamily="18" charset="0"/>
              <a:cs typeface="Bookman Old Style" panose="02050604050505020204"/>
            </a:endParaRPr>
          </a:p>
          <a:p>
            <a:pPr algn="just">
              <a:spcBef>
                <a:spcPts val="35"/>
              </a:spcBef>
            </a:pPr>
            <a:endParaRPr lang="en-GB" sz="3350" dirty="0">
              <a:solidFill>
                <a:prstClr val="black"/>
              </a:solidFill>
              <a:latin typeface="Century Schoolbook" panose="02040604050505020304" pitchFamily="18" charset="0"/>
              <a:cs typeface="Times New Roman" panose="02020603050405020304"/>
            </a:endParaRPr>
          </a:p>
          <a:p>
            <a:pPr marL="671195" indent="-572135" algn="just">
              <a:buSzPct val="80000"/>
              <a:buFont typeface="Wingdings" panose="05000000000000000000"/>
              <a:buChar char=""/>
              <a:tabLst>
                <a:tab pos="671195" algn="l"/>
                <a:tab pos="671830" algn="l"/>
              </a:tabLst>
            </a:pPr>
            <a:r>
              <a:rPr lang="en-GB"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Gain knowledge about evolution of clothing and types of sewing machines.</a:t>
            </a:r>
          </a:p>
          <a:p>
            <a:pPr marL="671195" indent="-572135" algn="just">
              <a:buSzPct val="80000"/>
              <a:buFont typeface="Wingdings" panose="05000000000000000000"/>
              <a:buChar char=""/>
              <a:tabLst>
                <a:tab pos="671195" algn="l"/>
                <a:tab pos="671830" algn="l"/>
              </a:tabLst>
            </a:pPr>
            <a:endParaRPr lang="en-GB" sz="2800" spc="-5" dirty="0">
              <a:solidFill>
                <a:srgbClr val="FFFFFF"/>
              </a:solidFill>
              <a:latin typeface="Century Schoolbook" panose="02040604050505020304" pitchFamily="18" charset="0"/>
              <a:cs typeface="Bookman Old Style" panose="02050604050505020204"/>
            </a:endParaRPr>
          </a:p>
          <a:p>
            <a:pPr marL="671195" indent="-572135" algn="just">
              <a:buSzPct val="80000"/>
              <a:buFont typeface="Wingdings" panose="05000000000000000000"/>
              <a:buChar char=""/>
              <a:tabLst>
                <a:tab pos="671195" algn="l"/>
                <a:tab pos="671830" algn="l"/>
              </a:tabLst>
            </a:pPr>
            <a:r>
              <a:rPr lang="en-GB"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Explain about types of feed mechanism. </a:t>
            </a:r>
            <a:endParaRPr lang="en-GB" sz="2800" spc="-15" dirty="0">
              <a:solidFill>
                <a:srgbClr val="FFFFFF"/>
              </a:solidFill>
              <a:latin typeface="Century Schoolbook" panose="02040604050505020304" pitchFamily="18" charset="0"/>
              <a:cs typeface="Bookman Old Style" panose="02050604050505020204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15680" y="1196752"/>
            <a:ext cx="5400599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sz="4000" spc="-55" dirty="0">
                <a:cs typeface="Bookman Old Style" panose="02050604050505020204"/>
              </a:rPr>
              <a:t>Session</a:t>
            </a:r>
            <a:r>
              <a:rPr sz="4000" spc="25" dirty="0">
                <a:cs typeface="Bookman Old Style" panose="02050604050505020204"/>
              </a:rPr>
              <a:t> </a:t>
            </a:r>
            <a:r>
              <a:rPr sz="4000" spc="-55" dirty="0">
                <a:cs typeface="Bookman Old Style" panose="02050604050505020204"/>
              </a:rPr>
              <a:t>Objectives</a:t>
            </a:r>
            <a:endParaRPr sz="4000" dirty="0">
              <a:cs typeface="Bookman Old Style" panose="02050604050505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4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94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2566" y="764704"/>
            <a:ext cx="5040560" cy="2088232"/>
          </a:xfrm>
        </p:spPr>
        <p:txBody>
          <a:bodyPr/>
          <a:lstStyle/>
          <a:p>
            <a:pPr algn="ctr"/>
            <a:r>
              <a:rPr lang="en-IN" dirty="0"/>
              <a:t>INTRODUCTION – EVOLUSION OF CLOTHING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5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57240620"/>
              </p:ext>
            </p:extLst>
          </p:nvPr>
        </p:nvGraphicFramePr>
        <p:xfrm>
          <a:off x="-960784" y="3344741"/>
          <a:ext cx="13008768" cy="3096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-603448"/>
            <a:ext cx="3994757" cy="399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111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-Point Star 5"/>
          <p:cNvSpPr/>
          <p:nvPr/>
        </p:nvSpPr>
        <p:spPr>
          <a:xfrm>
            <a:off x="6789759" y="411510"/>
            <a:ext cx="2186561" cy="1944216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9076" y="346896"/>
            <a:ext cx="5052833" cy="2031325"/>
          </a:xfrm>
        </p:spPr>
        <p:txBody>
          <a:bodyPr/>
          <a:lstStyle/>
          <a:p>
            <a:pPr algn="ctr"/>
            <a:r>
              <a:rPr lang="en-US" dirty="0"/>
              <a:t>SELF-EMPLOYED </a:t>
            </a:r>
            <a:r>
              <a:rPr lang="en-IN" dirty="0"/>
              <a:t>TAILORS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7408" y="2985919"/>
            <a:ext cx="9904095" cy="3178129"/>
          </a:xfrm>
        </p:spPr>
        <p:txBody>
          <a:bodyPr/>
          <a:lstStyle/>
          <a:p>
            <a:pPr algn="just"/>
            <a:r>
              <a:rPr lang="en-IN" dirty="0"/>
              <a:t>Tailor is a person who stitches garment according to need and style of the particular customer at a reasonable price.</a:t>
            </a:r>
          </a:p>
          <a:p>
            <a:pPr algn="just"/>
            <a:endParaRPr lang="en-IN" dirty="0"/>
          </a:p>
          <a:p>
            <a:pPr algn="just"/>
            <a:r>
              <a:rPr lang="en-IN" dirty="0"/>
              <a:t>It is a small venture but requires high skill and knowledge.</a:t>
            </a:r>
          </a:p>
          <a:p>
            <a:pPr algn="just"/>
            <a:endParaRPr lang="en-IN" dirty="0"/>
          </a:p>
          <a:p>
            <a:pPr algn="just"/>
            <a:r>
              <a:rPr lang="en-US" dirty="0"/>
              <a:t>A tailor’s major work involves styling, cutting, sewing and mending clothes. 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6</a:t>
            </a:fld>
            <a:endParaRPr lang="en-IN" spc="-5" dirty="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15466"/>
            <a:ext cx="273630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87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14" y="347893"/>
            <a:ext cx="10169775" cy="677108"/>
          </a:xfrm>
        </p:spPr>
        <p:txBody>
          <a:bodyPr/>
          <a:lstStyle/>
          <a:p>
            <a:pPr algn="ctr"/>
            <a:r>
              <a:rPr lang="en-US" dirty="0"/>
              <a:t>SEWING MACHINE &amp; ITS TYPES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555" y="1171962"/>
            <a:ext cx="9904095" cy="861774"/>
          </a:xfrm>
        </p:spPr>
        <p:txBody>
          <a:bodyPr/>
          <a:lstStyle/>
          <a:p>
            <a:r>
              <a:rPr lang="en-US" dirty="0"/>
              <a:t>The following are the main categories of sewing machine based on their use: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7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340623851"/>
              </p:ext>
            </p:extLst>
          </p:nvPr>
        </p:nvGraphicFramePr>
        <p:xfrm>
          <a:off x="1919536" y="2327659"/>
          <a:ext cx="8128000" cy="4077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1900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8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605365655"/>
              </p:ext>
            </p:extLst>
          </p:nvPr>
        </p:nvGraphicFramePr>
        <p:xfrm>
          <a:off x="911424" y="620688"/>
          <a:ext cx="10155981" cy="5892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-675456"/>
            <a:ext cx="259228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273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9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67509080"/>
              </p:ext>
            </p:extLst>
          </p:nvPr>
        </p:nvGraphicFramePr>
        <p:xfrm>
          <a:off x="1055440" y="476672"/>
          <a:ext cx="9145015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-747464"/>
            <a:ext cx="2952328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3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2329</TotalTime>
  <Words>1242</Words>
  <Application>Microsoft Office PowerPoint</Application>
  <PresentationFormat>Widescreen</PresentationFormat>
  <Paragraphs>153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Bookman Old Style</vt:lpstr>
      <vt:lpstr>Calibri</vt:lpstr>
      <vt:lpstr>Century Schoolbook</vt:lpstr>
      <vt:lpstr>Wingdings</vt:lpstr>
      <vt:lpstr>Office Theme</vt:lpstr>
      <vt:lpstr>4_Office Theme</vt:lpstr>
      <vt:lpstr>JOB ROLE – SELF EMPLOYEED TAILOR</vt:lpstr>
      <vt:lpstr>PowerPoint Presentation</vt:lpstr>
      <vt:lpstr>Content</vt:lpstr>
      <vt:lpstr>Session Objectives</vt:lpstr>
      <vt:lpstr>INTRODUCTION – EVOLUSION OF CLOTHING</vt:lpstr>
      <vt:lpstr>SELF-EMPLOYED TAILORS</vt:lpstr>
      <vt:lpstr>SEWING MACHINE &amp; ITS TYPES</vt:lpstr>
      <vt:lpstr>PowerPoint Presentation</vt:lpstr>
      <vt:lpstr>PowerPoint Presentation</vt:lpstr>
      <vt:lpstr>CLASSIFICATION OF SEWING MACHINE BASED ON MACHINE TYPE</vt:lpstr>
      <vt:lpstr>1. MECHANICAL SEWING MACHINES</vt:lpstr>
      <vt:lpstr>PowerPoint Presentation</vt:lpstr>
      <vt:lpstr>PowerPoint Presentation</vt:lpstr>
      <vt:lpstr>2. ELECTRONIC SEWING MACHINE</vt:lpstr>
      <vt:lpstr>3. COMPUTERIZED SEWING MACHINES</vt:lpstr>
      <vt:lpstr>CLASSIFICATION OF SEWING MACHINE ON THE BASIS OF MACHINE BED AND FEED MECHANISM</vt:lpstr>
      <vt:lpstr>PowerPoint Presentation</vt:lpstr>
      <vt:lpstr>PowerPoint Presentation</vt:lpstr>
      <vt:lpstr>TYPES OF FEED MECHANISMS</vt:lpstr>
      <vt:lpstr>PowerPoint Presentation</vt:lpstr>
      <vt:lpstr>PowerPoint Presentation</vt:lpstr>
      <vt:lpstr>PowerPoint Presentation</vt:lpstr>
      <vt:lpstr>OTHER SPECIALIZED SEWING MACHINES</vt:lpstr>
      <vt:lpstr>PowerPoint Presentation</vt:lpstr>
      <vt:lpstr>Summary </vt:lpstr>
      <vt:lpstr>Project Coordinator : Prof. Pinki Khanna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 ROLE – HAND EMBROIDERER</dc:title>
  <dc:creator>nupur srivastava</dc:creator>
  <cp:lastModifiedBy>User</cp:lastModifiedBy>
  <cp:revision>158</cp:revision>
  <dcterms:created xsi:type="dcterms:W3CDTF">2020-07-27T09:02:30Z</dcterms:created>
  <dcterms:modified xsi:type="dcterms:W3CDTF">2022-06-28T09:51:05Z</dcterms:modified>
</cp:coreProperties>
</file>