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28"/>
  </p:notesMasterIdLst>
  <p:sldIdLst>
    <p:sldId id="307" r:id="rId3"/>
    <p:sldId id="281" r:id="rId4"/>
    <p:sldId id="308" r:id="rId5"/>
    <p:sldId id="309" r:id="rId6"/>
    <p:sldId id="343" r:id="rId7"/>
    <p:sldId id="347" r:id="rId8"/>
    <p:sldId id="348" r:id="rId9"/>
    <p:sldId id="349" r:id="rId10"/>
    <p:sldId id="350" r:id="rId11"/>
    <p:sldId id="351" r:id="rId12"/>
    <p:sldId id="352" r:id="rId13"/>
    <p:sldId id="353" r:id="rId14"/>
    <p:sldId id="354" r:id="rId15"/>
    <p:sldId id="344" r:id="rId16"/>
    <p:sldId id="355" r:id="rId17"/>
    <p:sldId id="356" r:id="rId18"/>
    <p:sldId id="360" r:id="rId19"/>
    <p:sldId id="357" r:id="rId20"/>
    <p:sldId id="358" r:id="rId21"/>
    <p:sldId id="361" r:id="rId22"/>
    <p:sldId id="359" r:id="rId23"/>
    <p:sldId id="362" r:id="rId24"/>
    <p:sldId id="363" r:id="rId25"/>
    <p:sldId id="342" r:id="rId26"/>
    <p:sldId id="279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F5D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9"/>
  </p:normalViewPr>
  <p:slideViewPr>
    <p:cSldViewPr>
      <p:cViewPr varScale="1">
        <p:scale>
          <a:sx n="72" d="100"/>
          <a:sy n="72" d="100"/>
        </p:scale>
        <p:origin x="636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7F454D-B750-4AAE-9CD4-2EC188461F41}" type="doc">
      <dgm:prSet loTypeId="urn:microsoft.com/office/officeart/2008/layout/BendingPictureCaptionList" loCatId="pictur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E5CD712-78D7-4E10-A317-8E331AB8BC80}">
      <dgm:prSet phldrT="[Text]" custT="1"/>
      <dgm:spPr/>
      <dgm:t>
        <a:bodyPr/>
        <a:lstStyle/>
        <a:p>
          <a:r>
            <a:rPr lang="en-IN" sz="2000" dirty="0">
              <a:latin typeface="Century Schoolbook" panose="02040604050505020304" pitchFamily="18" charset="0"/>
            </a:rPr>
            <a:t>French placket</a:t>
          </a:r>
          <a:endParaRPr lang="en-US" sz="2000" dirty="0">
            <a:latin typeface="Century Schoolbook" panose="02040604050505020304" pitchFamily="18" charset="0"/>
          </a:endParaRPr>
        </a:p>
      </dgm:t>
    </dgm:pt>
    <dgm:pt modelId="{2C15F3F9-6D60-4E53-A72D-3DCB34762287}" type="parTrans" cxnId="{9FCAC55A-7107-4A8F-A7A3-DB99A34AF92D}">
      <dgm:prSet/>
      <dgm:spPr/>
      <dgm:t>
        <a:bodyPr/>
        <a:lstStyle/>
        <a:p>
          <a:endParaRPr lang="en-US"/>
        </a:p>
      </dgm:t>
    </dgm:pt>
    <dgm:pt modelId="{5746ADBC-7F56-4ECA-BD1D-0CD5DFEE7342}" type="sibTrans" cxnId="{9FCAC55A-7107-4A8F-A7A3-DB99A34AF92D}">
      <dgm:prSet/>
      <dgm:spPr/>
      <dgm:t>
        <a:bodyPr/>
        <a:lstStyle/>
        <a:p>
          <a:endParaRPr lang="en-US"/>
        </a:p>
      </dgm:t>
    </dgm:pt>
    <dgm:pt modelId="{1313F9A5-2255-4F25-A101-FFB505756D84}">
      <dgm:prSet phldrT="[Text]" custT="1"/>
      <dgm:spPr/>
      <dgm:t>
        <a:bodyPr/>
        <a:lstStyle/>
        <a:p>
          <a:r>
            <a:rPr lang="en-IN" sz="2000" dirty="0">
              <a:latin typeface="Century Schoolbook" panose="02040604050505020304" pitchFamily="18" charset="0"/>
            </a:rPr>
            <a:t>Concealed placket</a:t>
          </a:r>
          <a:endParaRPr lang="en-US" sz="2000" dirty="0">
            <a:latin typeface="Century Schoolbook" panose="02040604050505020304" pitchFamily="18" charset="0"/>
          </a:endParaRPr>
        </a:p>
      </dgm:t>
    </dgm:pt>
    <dgm:pt modelId="{ABB7E446-0DFA-4BB0-B14F-F74431AD6864}" type="parTrans" cxnId="{A90E44D6-66F7-4E9E-9E5E-ECB768A68432}">
      <dgm:prSet/>
      <dgm:spPr/>
      <dgm:t>
        <a:bodyPr/>
        <a:lstStyle/>
        <a:p>
          <a:endParaRPr lang="en-US"/>
        </a:p>
      </dgm:t>
    </dgm:pt>
    <dgm:pt modelId="{94155D4F-1F3B-4A1A-933C-7825BF3E970B}" type="sibTrans" cxnId="{A90E44D6-66F7-4E9E-9E5E-ECB768A68432}">
      <dgm:prSet/>
      <dgm:spPr/>
      <dgm:t>
        <a:bodyPr/>
        <a:lstStyle/>
        <a:p>
          <a:endParaRPr lang="en-US"/>
        </a:p>
      </dgm:t>
    </dgm:pt>
    <dgm:pt modelId="{BA27DFE5-457F-45A7-A119-D67EFBCF5F45}">
      <dgm:prSet phldrT="[Text]" custT="1"/>
      <dgm:spPr/>
      <dgm:t>
        <a:bodyPr/>
        <a:lstStyle/>
        <a:p>
          <a:r>
            <a:rPr lang="en-IN" sz="2000" dirty="0">
              <a:latin typeface="Century Schoolbook" panose="02040604050505020304" pitchFamily="18" charset="0"/>
            </a:rPr>
            <a:t>Classic front placket</a:t>
          </a:r>
          <a:endParaRPr lang="en-US" sz="2000" dirty="0">
            <a:latin typeface="Century Schoolbook" panose="02040604050505020304" pitchFamily="18" charset="0"/>
          </a:endParaRPr>
        </a:p>
      </dgm:t>
    </dgm:pt>
    <dgm:pt modelId="{59A34E4F-4CCC-4839-BDC3-09A0C6DDA91B}" type="parTrans" cxnId="{844F0832-F804-44FF-96FC-C936B966896A}">
      <dgm:prSet/>
      <dgm:spPr/>
      <dgm:t>
        <a:bodyPr/>
        <a:lstStyle/>
        <a:p>
          <a:endParaRPr lang="en-US"/>
        </a:p>
      </dgm:t>
    </dgm:pt>
    <dgm:pt modelId="{B98A6407-6866-42F6-AC39-BFB000B08E12}" type="sibTrans" cxnId="{844F0832-F804-44FF-96FC-C936B966896A}">
      <dgm:prSet/>
      <dgm:spPr/>
      <dgm:t>
        <a:bodyPr/>
        <a:lstStyle/>
        <a:p>
          <a:endParaRPr lang="en-US"/>
        </a:p>
      </dgm:t>
    </dgm:pt>
    <dgm:pt modelId="{89BC62AC-B809-4A4C-8676-323DFFA3CD20}">
      <dgm:prSet phldrT="[Text]" custT="1"/>
      <dgm:spPr/>
      <dgm:t>
        <a:bodyPr/>
        <a:lstStyle/>
        <a:p>
          <a:r>
            <a:rPr lang="en-IN" sz="2000" dirty="0">
              <a:latin typeface="Century Schoolbook" panose="02040604050505020304" pitchFamily="18" charset="0"/>
            </a:rPr>
            <a:t>Bound placket</a:t>
          </a:r>
          <a:endParaRPr lang="en-US" sz="2000" dirty="0">
            <a:latin typeface="Century Schoolbook" panose="02040604050505020304" pitchFamily="18" charset="0"/>
          </a:endParaRPr>
        </a:p>
      </dgm:t>
    </dgm:pt>
    <dgm:pt modelId="{F9E89A29-279C-4F39-A0B8-67AA3B3C6266}" type="parTrans" cxnId="{27AE5CFD-FFC3-4F94-9EEC-CA8B71977D4D}">
      <dgm:prSet/>
      <dgm:spPr/>
      <dgm:t>
        <a:bodyPr/>
        <a:lstStyle/>
        <a:p>
          <a:endParaRPr lang="en-US"/>
        </a:p>
      </dgm:t>
    </dgm:pt>
    <dgm:pt modelId="{4A238602-269E-4C5E-9B02-BE458667A7B3}" type="sibTrans" cxnId="{27AE5CFD-FFC3-4F94-9EEC-CA8B71977D4D}">
      <dgm:prSet/>
      <dgm:spPr/>
      <dgm:t>
        <a:bodyPr/>
        <a:lstStyle/>
        <a:p>
          <a:endParaRPr lang="en-US"/>
        </a:p>
      </dgm:t>
    </dgm:pt>
    <dgm:pt modelId="{E43F30B7-BA4D-4792-89A3-7390E0E5BB1B}">
      <dgm:prSet phldrT="[Text]" custT="1"/>
      <dgm:spPr/>
      <dgm:t>
        <a:bodyPr/>
        <a:lstStyle/>
        <a:p>
          <a:r>
            <a:rPr lang="en-IN" sz="2000" dirty="0">
              <a:latin typeface="Century Schoolbook" panose="02040604050505020304" pitchFamily="18" charset="0"/>
            </a:rPr>
            <a:t>Partial button placket</a:t>
          </a:r>
          <a:endParaRPr lang="en-US" sz="2000" dirty="0">
            <a:latin typeface="Century Schoolbook" panose="02040604050505020304" pitchFamily="18" charset="0"/>
          </a:endParaRPr>
        </a:p>
      </dgm:t>
    </dgm:pt>
    <dgm:pt modelId="{A0520F33-E138-40D1-9A75-985E9C78B43D}" type="parTrans" cxnId="{E4CA5985-DD18-45C1-9C7D-14CB148B3522}">
      <dgm:prSet/>
      <dgm:spPr/>
      <dgm:t>
        <a:bodyPr/>
        <a:lstStyle/>
        <a:p>
          <a:endParaRPr lang="en-US"/>
        </a:p>
      </dgm:t>
    </dgm:pt>
    <dgm:pt modelId="{5C65379F-475D-4338-8D94-8764042E94D2}" type="sibTrans" cxnId="{E4CA5985-DD18-45C1-9C7D-14CB148B3522}">
      <dgm:prSet/>
      <dgm:spPr/>
      <dgm:t>
        <a:bodyPr/>
        <a:lstStyle/>
        <a:p>
          <a:endParaRPr lang="en-US"/>
        </a:p>
      </dgm:t>
    </dgm:pt>
    <dgm:pt modelId="{D43F682C-D4F2-4F4C-BDA5-AC5466F96784}" type="pres">
      <dgm:prSet presAssocID="{C77F454D-B750-4AAE-9CD4-2EC188461F41}" presName="Name0" presStyleCnt="0">
        <dgm:presLayoutVars>
          <dgm:dir/>
          <dgm:resizeHandles val="exact"/>
        </dgm:presLayoutVars>
      </dgm:prSet>
      <dgm:spPr/>
    </dgm:pt>
    <dgm:pt modelId="{81F8617E-E483-410B-8FF9-E7A901CED96D}" type="pres">
      <dgm:prSet presAssocID="{DE5CD712-78D7-4E10-A317-8E331AB8BC80}" presName="composite" presStyleCnt="0"/>
      <dgm:spPr/>
    </dgm:pt>
    <dgm:pt modelId="{C8D2AF56-AC8B-46AA-BB65-BC82EFBC5259}" type="pres">
      <dgm:prSet presAssocID="{DE5CD712-78D7-4E10-A317-8E331AB8BC80}" presName="rect1" presStyleLbl="b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3D93FDA-05DB-4CE8-94F4-5AD31F4E6C80}" type="pres">
      <dgm:prSet presAssocID="{DE5CD712-78D7-4E10-A317-8E331AB8BC80}" presName="wedgeRectCallout1" presStyleLbl="node1" presStyleIdx="0" presStyleCnt="5">
        <dgm:presLayoutVars>
          <dgm:bulletEnabled val="1"/>
        </dgm:presLayoutVars>
      </dgm:prSet>
      <dgm:spPr/>
    </dgm:pt>
    <dgm:pt modelId="{C785C4AA-4FEA-4AAF-9CCC-039E707BEA5C}" type="pres">
      <dgm:prSet presAssocID="{5746ADBC-7F56-4ECA-BD1D-0CD5DFEE7342}" presName="sibTrans" presStyleCnt="0"/>
      <dgm:spPr/>
    </dgm:pt>
    <dgm:pt modelId="{5AA0445E-962A-4B12-8D1B-777DD2DDE8FE}" type="pres">
      <dgm:prSet presAssocID="{1313F9A5-2255-4F25-A101-FFB505756D84}" presName="composite" presStyleCnt="0"/>
      <dgm:spPr/>
    </dgm:pt>
    <dgm:pt modelId="{42354650-9CD8-43D8-841F-879D6537031B}" type="pres">
      <dgm:prSet presAssocID="{1313F9A5-2255-4F25-A101-FFB505756D84}" presName="rect1" presStyleLbl="b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2BC13B94-177C-4EEA-973A-6AD2A0A28F9A}" type="pres">
      <dgm:prSet presAssocID="{1313F9A5-2255-4F25-A101-FFB505756D84}" presName="wedgeRectCallout1" presStyleLbl="node1" presStyleIdx="1" presStyleCnt="5">
        <dgm:presLayoutVars>
          <dgm:bulletEnabled val="1"/>
        </dgm:presLayoutVars>
      </dgm:prSet>
      <dgm:spPr/>
    </dgm:pt>
    <dgm:pt modelId="{96B8B9DE-2782-467A-8C57-79499C8294B9}" type="pres">
      <dgm:prSet presAssocID="{94155D4F-1F3B-4A1A-933C-7825BF3E970B}" presName="sibTrans" presStyleCnt="0"/>
      <dgm:spPr/>
    </dgm:pt>
    <dgm:pt modelId="{7F41E72E-6B8A-4860-9933-F8A284B4138D}" type="pres">
      <dgm:prSet presAssocID="{BA27DFE5-457F-45A7-A119-D67EFBCF5F45}" presName="composite" presStyleCnt="0"/>
      <dgm:spPr/>
    </dgm:pt>
    <dgm:pt modelId="{4742CA5C-4B5A-430B-ACEF-5445978A5D1B}" type="pres">
      <dgm:prSet presAssocID="{BA27DFE5-457F-45A7-A119-D67EFBCF5F45}" presName="rect1" presStyleLbl="b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297AAAAE-40FC-467F-A4CB-1E720ECE96FC}" type="pres">
      <dgm:prSet presAssocID="{BA27DFE5-457F-45A7-A119-D67EFBCF5F45}" presName="wedgeRectCallout1" presStyleLbl="node1" presStyleIdx="2" presStyleCnt="5">
        <dgm:presLayoutVars>
          <dgm:bulletEnabled val="1"/>
        </dgm:presLayoutVars>
      </dgm:prSet>
      <dgm:spPr/>
    </dgm:pt>
    <dgm:pt modelId="{260DEBE5-725C-443C-81F7-2D444ED401E5}" type="pres">
      <dgm:prSet presAssocID="{B98A6407-6866-42F6-AC39-BFB000B08E12}" presName="sibTrans" presStyleCnt="0"/>
      <dgm:spPr/>
    </dgm:pt>
    <dgm:pt modelId="{5E36D9AB-E2FF-4F32-986A-5E2D376D2D53}" type="pres">
      <dgm:prSet presAssocID="{89BC62AC-B809-4A4C-8676-323DFFA3CD20}" presName="composite" presStyleCnt="0"/>
      <dgm:spPr/>
    </dgm:pt>
    <dgm:pt modelId="{F06E645E-E915-4055-A3DE-041F3A54D057}" type="pres">
      <dgm:prSet presAssocID="{89BC62AC-B809-4A4C-8676-323DFFA3CD20}" presName="rect1" presStyleLbl="b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5E809BA0-00D7-46C1-A22C-65CB576EEC67}" type="pres">
      <dgm:prSet presAssocID="{89BC62AC-B809-4A4C-8676-323DFFA3CD20}" presName="wedgeRectCallout1" presStyleLbl="node1" presStyleIdx="3" presStyleCnt="5">
        <dgm:presLayoutVars>
          <dgm:bulletEnabled val="1"/>
        </dgm:presLayoutVars>
      </dgm:prSet>
      <dgm:spPr/>
    </dgm:pt>
    <dgm:pt modelId="{EB6BBAC2-34F1-47AE-920E-5A516EA8C5D4}" type="pres">
      <dgm:prSet presAssocID="{4A238602-269E-4C5E-9B02-BE458667A7B3}" presName="sibTrans" presStyleCnt="0"/>
      <dgm:spPr/>
    </dgm:pt>
    <dgm:pt modelId="{A2ACCE63-84B8-4C10-92BB-9944977862A6}" type="pres">
      <dgm:prSet presAssocID="{E43F30B7-BA4D-4792-89A3-7390E0E5BB1B}" presName="composite" presStyleCnt="0"/>
      <dgm:spPr/>
    </dgm:pt>
    <dgm:pt modelId="{9BDC45A2-B9EC-4276-8674-67C6D148009B}" type="pres">
      <dgm:prSet presAssocID="{E43F30B7-BA4D-4792-89A3-7390E0E5BB1B}" presName="rect1" presStyleLbl="bgImgPlace1" presStyleIdx="4" presStyleCnt="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98C66795-5864-4C41-ADC4-5B8F80AA6997}" type="pres">
      <dgm:prSet presAssocID="{E43F30B7-BA4D-4792-89A3-7390E0E5BB1B}" presName="wedgeRectCallout1" presStyleLbl="node1" presStyleIdx="4" presStyleCnt="5" custScaleX="111792">
        <dgm:presLayoutVars>
          <dgm:bulletEnabled val="1"/>
        </dgm:presLayoutVars>
      </dgm:prSet>
      <dgm:spPr/>
    </dgm:pt>
  </dgm:ptLst>
  <dgm:cxnLst>
    <dgm:cxn modelId="{B0A63201-EAC1-4270-8129-F15C6056FD3D}" type="presOf" srcId="{E43F30B7-BA4D-4792-89A3-7390E0E5BB1B}" destId="{98C66795-5864-4C41-ADC4-5B8F80AA6997}" srcOrd="0" destOrd="0" presId="urn:microsoft.com/office/officeart/2008/layout/BendingPictureCaptionList"/>
    <dgm:cxn modelId="{05F49911-7D83-45C2-B0E1-71047BCB7632}" type="presOf" srcId="{DE5CD712-78D7-4E10-A317-8E331AB8BC80}" destId="{E3D93FDA-05DB-4CE8-94F4-5AD31F4E6C80}" srcOrd="0" destOrd="0" presId="urn:microsoft.com/office/officeart/2008/layout/BendingPictureCaptionList"/>
    <dgm:cxn modelId="{844F0832-F804-44FF-96FC-C936B966896A}" srcId="{C77F454D-B750-4AAE-9CD4-2EC188461F41}" destId="{BA27DFE5-457F-45A7-A119-D67EFBCF5F45}" srcOrd="2" destOrd="0" parTransId="{59A34E4F-4CCC-4839-BDC3-09A0C6DDA91B}" sibTransId="{B98A6407-6866-42F6-AC39-BFB000B08E12}"/>
    <dgm:cxn modelId="{8E2EFA47-998F-4688-B15B-10DBA8E97F1D}" type="presOf" srcId="{BA27DFE5-457F-45A7-A119-D67EFBCF5F45}" destId="{297AAAAE-40FC-467F-A4CB-1E720ECE96FC}" srcOrd="0" destOrd="0" presId="urn:microsoft.com/office/officeart/2008/layout/BendingPictureCaptionList"/>
    <dgm:cxn modelId="{9A73F46D-6FD6-492A-8EA7-29C4A5B0B987}" type="presOf" srcId="{1313F9A5-2255-4F25-A101-FFB505756D84}" destId="{2BC13B94-177C-4EEA-973A-6AD2A0A28F9A}" srcOrd="0" destOrd="0" presId="urn:microsoft.com/office/officeart/2008/layout/BendingPictureCaptionList"/>
    <dgm:cxn modelId="{63B92472-DEEA-4BB8-8507-3E0325A1725B}" type="presOf" srcId="{C77F454D-B750-4AAE-9CD4-2EC188461F41}" destId="{D43F682C-D4F2-4F4C-BDA5-AC5466F96784}" srcOrd="0" destOrd="0" presId="urn:microsoft.com/office/officeart/2008/layout/BendingPictureCaptionList"/>
    <dgm:cxn modelId="{9FCAC55A-7107-4A8F-A7A3-DB99A34AF92D}" srcId="{C77F454D-B750-4AAE-9CD4-2EC188461F41}" destId="{DE5CD712-78D7-4E10-A317-8E331AB8BC80}" srcOrd="0" destOrd="0" parTransId="{2C15F3F9-6D60-4E53-A72D-3DCB34762287}" sibTransId="{5746ADBC-7F56-4ECA-BD1D-0CD5DFEE7342}"/>
    <dgm:cxn modelId="{E4CA5985-DD18-45C1-9C7D-14CB148B3522}" srcId="{C77F454D-B750-4AAE-9CD4-2EC188461F41}" destId="{E43F30B7-BA4D-4792-89A3-7390E0E5BB1B}" srcOrd="4" destOrd="0" parTransId="{A0520F33-E138-40D1-9A75-985E9C78B43D}" sibTransId="{5C65379F-475D-4338-8D94-8764042E94D2}"/>
    <dgm:cxn modelId="{C7B07886-B184-466F-8FDD-2DC8726AD862}" type="presOf" srcId="{89BC62AC-B809-4A4C-8676-323DFFA3CD20}" destId="{5E809BA0-00D7-46C1-A22C-65CB576EEC67}" srcOrd="0" destOrd="0" presId="urn:microsoft.com/office/officeart/2008/layout/BendingPictureCaptionList"/>
    <dgm:cxn modelId="{A90E44D6-66F7-4E9E-9E5E-ECB768A68432}" srcId="{C77F454D-B750-4AAE-9CD4-2EC188461F41}" destId="{1313F9A5-2255-4F25-A101-FFB505756D84}" srcOrd="1" destOrd="0" parTransId="{ABB7E446-0DFA-4BB0-B14F-F74431AD6864}" sibTransId="{94155D4F-1F3B-4A1A-933C-7825BF3E970B}"/>
    <dgm:cxn modelId="{27AE5CFD-FFC3-4F94-9EEC-CA8B71977D4D}" srcId="{C77F454D-B750-4AAE-9CD4-2EC188461F41}" destId="{89BC62AC-B809-4A4C-8676-323DFFA3CD20}" srcOrd="3" destOrd="0" parTransId="{F9E89A29-279C-4F39-A0B8-67AA3B3C6266}" sibTransId="{4A238602-269E-4C5E-9B02-BE458667A7B3}"/>
    <dgm:cxn modelId="{9DD86B12-3A20-492E-8F49-89A07DE1A558}" type="presParOf" srcId="{D43F682C-D4F2-4F4C-BDA5-AC5466F96784}" destId="{81F8617E-E483-410B-8FF9-E7A901CED96D}" srcOrd="0" destOrd="0" presId="urn:microsoft.com/office/officeart/2008/layout/BendingPictureCaptionList"/>
    <dgm:cxn modelId="{8A5289C7-EA42-46C7-B0BC-96D4E23CCDBB}" type="presParOf" srcId="{81F8617E-E483-410B-8FF9-E7A901CED96D}" destId="{C8D2AF56-AC8B-46AA-BB65-BC82EFBC5259}" srcOrd="0" destOrd="0" presId="urn:microsoft.com/office/officeart/2008/layout/BendingPictureCaptionList"/>
    <dgm:cxn modelId="{94D50753-2F7C-4A92-826A-627884D96F59}" type="presParOf" srcId="{81F8617E-E483-410B-8FF9-E7A901CED96D}" destId="{E3D93FDA-05DB-4CE8-94F4-5AD31F4E6C80}" srcOrd="1" destOrd="0" presId="urn:microsoft.com/office/officeart/2008/layout/BendingPictureCaptionList"/>
    <dgm:cxn modelId="{6F115445-DDF7-45DE-A9E8-FA894B8C1C75}" type="presParOf" srcId="{D43F682C-D4F2-4F4C-BDA5-AC5466F96784}" destId="{C785C4AA-4FEA-4AAF-9CCC-039E707BEA5C}" srcOrd="1" destOrd="0" presId="urn:microsoft.com/office/officeart/2008/layout/BendingPictureCaptionList"/>
    <dgm:cxn modelId="{8530A142-02F5-4963-86ED-983504063CA0}" type="presParOf" srcId="{D43F682C-D4F2-4F4C-BDA5-AC5466F96784}" destId="{5AA0445E-962A-4B12-8D1B-777DD2DDE8FE}" srcOrd="2" destOrd="0" presId="urn:microsoft.com/office/officeart/2008/layout/BendingPictureCaptionList"/>
    <dgm:cxn modelId="{71B64A79-7653-4782-9700-A2CC083F61D6}" type="presParOf" srcId="{5AA0445E-962A-4B12-8D1B-777DD2DDE8FE}" destId="{42354650-9CD8-43D8-841F-879D6537031B}" srcOrd="0" destOrd="0" presId="urn:microsoft.com/office/officeart/2008/layout/BendingPictureCaptionList"/>
    <dgm:cxn modelId="{AD2D97E1-C4E7-466A-AAA4-68D8373856F0}" type="presParOf" srcId="{5AA0445E-962A-4B12-8D1B-777DD2DDE8FE}" destId="{2BC13B94-177C-4EEA-973A-6AD2A0A28F9A}" srcOrd="1" destOrd="0" presId="urn:microsoft.com/office/officeart/2008/layout/BendingPictureCaptionList"/>
    <dgm:cxn modelId="{0593356C-39A0-491B-804E-750EF832931E}" type="presParOf" srcId="{D43F682C-D4F2-4F4C-BDA5-AC5466F96784}" destId="{96B8B9DE-2782-467A-8C57-79499C8294B9}" srcOrd="3" destOrd="0" presId="urn:microsoft.com/office/officeart/2008/layout/BendingPictureCaptionList"/>
    <dgm:cxn modelId="{A68F1068-3A58-4CAD-996A-7AADAC1FECF7}" type="presParOf" srcId="{D43F682C-D4F2-4F4C-BDA5-AC5466F96784}" destId="{7F41E72E-6B8A-4860-9933-F8A284B4138D}" srcOrd="4" destOrd="0" presId="urn:microsoft.com/office/officeart/2008/layout/BendingPictureCaptionList"/>
    <dgm:cxn modelId="{AC25D0D6-F3D0-481A-8735-D9EB8F209E5D}" type="presParOf" srcId="{7F41E72E-6B8A-4860-9933-F8A284B4138D}" destId="{4742CA5C-4B5A-430B-ACEF-5445978A5D1B}" srcOrd="0" destOrd="0" presId="urn:microsoft.com/office/officeart/2008/layout/BendingPictureCaptionList"/>
    <dgm:cxn modelId="{56B87CB9-0CC8-4CCB-9E75-16B3BBD6EF46}" type="presParOf" srcId="{7F41E72E-6B8A-4860-9933-F8A284B4138D}" destId="{297AAAAE-40FC-467F-A4CB-1E720ECE96FC}" srcOrd="1" destOrd="0" presId="urn:microsoft.com/office/officeart/2008/layout/BendingPictureCaptionList"/>
    <dgm:cxn modelId="{B70497D5-6D6D-4D6B-98CE-EBAE2759AF69}" type="presParOf" srcId="{D43F682C-D4F2-4F4C-BDA5-AC5466F96784}" destId="{260DEBE5-725C-443C-81F7-2D444ED401E5}" srcOrd="5" destOrd="0" presId="urn:microsoft.com/office/officeart/2008/layout/BendingPictureCaptionList"/>
    <dgm:cxn modelId="{8816B441-5402-4DCD-A30E-1147E36885E5}" type="presParOf" srcId="{D43F682C-D4F2-4F4C-BDA5-AC5466F96784}" destId="{5E36D9AB-E2FF-4F32-986A-5E2D376D2D53}" srcOrd="6" destOrd="0" presId="urn:microsoft.com/office/officeart/2008/layout/BendingPictureCaptionList"/>
    <dgm:cxn modelId="{0303334C-D622-4F3E-AE7C-DB4735EE7625}" type="presParOf" srcId="{5E36D9AB-E2FF-4F32-986A-5E2D376D2D53}" destId="{F06E645E-E915-4055-A3DE-041F3A54D057}" srcOrd="0" destOrd="0" presId="urn:microsoft.com/office/officeart/2008/layout/BendingPictureCaptionList"/>
    <dgm:cxn modelId="{EDDC9C4C-E8BD-4F7C-A464-EE2805BA2CC8}" type="presParOf" srcId="{5E36D9AB-E2FF-4F32-986A-5E2D376D2D53}" destId="{5E809BA0-00D7-46C1-A22C-65CB576EEC67}" srcOrd="1" destOrd="0" presId="urn:microsoft.com/office/officeart/2008/layout/BendingPictureCaptionList"/>
    <dgm:cxn modelId="{9EF75E41-657F-4BAE-A827-C8BD650261C7}" type="presParOf" srcId="{D43F682C-D4F2-4F4C-BDA5-AC5466F96784}" destId="{EB6BBAC2-34F1-47AE-920E-5A516EA8C5D4}" srcOrd="7" destOrd="0" presId="urn:microsoft.com/office/officeart/2008/layout/BendingPictureCaptionList"/>
    <dgm:cxn modelId="{1E4BD184-535D-42BD-A87F-3A3A801A1F05}" type="presParOf" srcId="{D43F682C-D4F2-4F4C-BDA5-AC5466F96784}" destId="{A2ACCE63-84B8-4C10-92BB-9944977862A6}" srcOrd="8" destOrd="0" presId="urn:microsoft.com/office/officeart/2008/layout/BendingPictureCaptionList"/>
    <dgm:cxn modelId="{0DC38CE9-D69D-42F4-AD35-12C7CB38B342}" type="presParOf" srcId="{A2ACCE63-84B8-4C10-92BB-9944977862A6}" destId="{9BDC45A2-B9EC-4276-8674-67C6D148009B}" srcOrd="0" destOrd="0" presId="urn:microsoft.com/office/officeart/2008/layout/BendingPictureCaptionList"/>
    <dgm:cxn modelId="{8E8AC1F8-F165-49A2-90D9-A3BF06F5CDB1}" type="presParOf" srcId="{A2ACCE63-84B8-4C10-92BB-9944977862A6}" destId="{98C66795-5864-4C41-ADC4-5B8F80AA6997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5BD0FF-A188-419D-BD83-F809B98814AA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0F281675-0248-442C-BD9C-60C918B393BB}">
      <dgm:prSet phldrT="[Text]"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Take a sample of 6inch X 6inch.</a:t>
          </a:r>
        </a:p>
      </dgm:t>
    </dgm:pt>
    <dgm:pt modelId="{08112C2B-91DC-4334-9BA0-C96AB4AEE992}" type="parTrans" cxnId="{DD32FE22-4762-4D2D-8D25-7F352758FC05}">
      <dgm:prSet/>
      <dgm:spPr/>
      <dgm:t>
        <a:bodyPr/>
        <a:lstStyle/>
        <a:p>
          <a:endParaRPr lang="en-US"/>
        </a:p>
      </dgm:t>
    </dgm:pt>
    <dgm:pt modelId="{BFBD55B2-0B00-4F11-AAC2-8DEDAAE3CDE6}" type="sibTrans" cxnId="{DD32FE22-4762-4D2D-8D25-7F352758FC05}">
      <dgm:prSet/>
      <dgm:spPr/>
      <dgm:t>
        <a:bodyPr/>
        <a:lstStyle/>
        <a:p>
          <a:endParaRPr lang="en-US"/>
        </a:p>
      </dgm:t>
    </dgm:pt>
    <dgm:pt modelId="{2A2C042F-B16F-4374-BF23-FAD861D1E58E}">
      <dgm:prSet custT="1"/>
      <dgm:spPr/>
      <dgm:t>
        <a:bodyPr/>
        <a:lstStyle/>
        <a:p>
          <a:r>
            <a:rPr lang="en-US" sz="2200" dirty="0">
              <a:latin typeface="Century Schoolbook" panose="02040604050505020304" pitchFamily="18" charset="0"/>
            </a:rPr>
            <a:t>Divide the width of the sample into two equal parts </a:t>
          </a:r>
          <a:r>
            <a:rPr lang="en-US" sz="2200" dirty="0" err="1">
              <a:latin typeface="Century Schoolbook" panose="02040604050505020304" pitchFamily="18" charset="0"/>
            </a:rPr>
            <a:t>i.e</a:t>
          </a:r>
          <a:r>
            <a:rPr lang="en-US" sz="2200" dirty="0">
              <a:latin typeface="Century Schoolbook" panose="02040604050505020304" pitchFamily="18" charset="0"/>
            </a:rPr>
            <a:t> 3inch each.</a:t>
          </a:r>
          <a:endParaRPr lang="en-IN" sz="2200" dirty="0">
            <a:latin typeface="Century Schoolbook" panose="02040604050505020304" pitchFamily="18" charset="0"/>
          </a:endParaRPr>
        </a:p>
      </dgm:t>
    </dgm:pt>
    <dgm:pt modelId="{37C3531E-EC19-467E-B43A-BA64CBA45E15}" type="parTrans" cxnId="{670F673A-0574-44A8-9C1C-556F480DBC65}">
      <dgm:prSet/>
      <dgm:spPr/>
      <dgm:t>
        <a:bodyPr/>
        <a:lstStyle/>
        <a:p>
          <a:endParaRPr lang="en-US"/>
        </a:p>
      </dgm:t>
    </dgm:pt>
    <dgm:pt modelId="{2BC83074-A285-4BF5-94FE-CE72A56D2B01}" type="sibTrans" cxnId="{670F673A-0574-44A8-9C1C-556F480DBC65}">
      <dgm:prSet/>
      <dgm:spPr/>
      <dgm:t>
        <a:bodyPr/>
        <a:lstStyle/>
        <a:p>
          <a:endParaRPr lang="en-US"/>
        </a:p>
      </dgm:t>
    </dgm:pt>
    <dgm:pt modelId="{7A797D30-4254-4488-97A3-29B2A890933C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The size of each piece is 3inch X 6inch.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B4A64303-27C3-4E8E-A6DE-4380C8FF1306}" type="parTrans" cxnId="{0D2FD984-91CA-45AA-A656-EDAFA71CE19E}">
      <dgm:prSet/>
      <dgm:spPr/>
      <dgm:t>
        <a:bodyPr/>
        <a:lstStyle/>
        <a:p>
          <a:endParaRPr lang="en-US"/>
        </a:p>
      </dgm:t>
    </dgm:pt>
    <dgm:pt modelId="{33CFF7C2-20E0-4D47-A131-2F12C5CA76F3}" type="sibTrans" cxnId="{0D2FD984-91CA-45AA-A656-EDAFA71CE19E}">
      <dgm:prSet/>
      <dgm:spPr/>
      <dgm:t>
        <a:bodyPr/>
        <a:lstStyle/>
        <a:p>
          <a:endParaRPr lang="en-US"/>
        </a:p>
      </dgm:t>
    </dgm:pt>
    <dgm:pt modelId="{30D727E5-AC09-4870-A1D6-DD3D741E39E9}">
      <dgm:prSet custT="1"/>
      <dgm:spPr/>
      <dgm:t>
        <a:bodyPr/>
        <a:lstStyle/>
        <a:p>
          <a:r>
            <a:rPr lang="en-US" sz="2200" dirty="0">
              <a:latin typeface="Century Schoolbook" panose="02040604050505020304" pitchFamily="18" charset="0"/>
            </a:rPr>
            <a:t>On the wrong side  of fabric of one piece mark it as right side and mark other as left side.</a:t>
          </a:r>
          <a:endParaRPr lang="en-IN" sz="2200" dirty="0">
            <a:latin typeface="Century Schoolbook" panose="02040604050505020304" pitchFamily="18" charset="0"/>
          </a:endParaRPr>
        </a:p>
      </dgm:t>
    </dgm:pt>
    <dgm:pt modelId="{135CFADE-F627-4ED3-93CC-2C5E1775B923}" type="parTrans" cxnId="{7A64B389-ECFD-43B0-839C-17817CCA58D5}">
      <dgm:prSet/>
      <dgm:spPr/>
      <dgm:t>
        <a:bodyPr/>
        <a:lstStyle/>
        <a:p>
          <a:endParaRPr lang="en-US"/>
        </a:p>
      </dgm:t>
    </dgm:pt>
    <dgm:pt modelId="{B3FC3BD6-87FA-4FD8-9195-646F904F62A5}" type="sibTrans" cxnId="{7A64B389-ECFD-43B0-839C-17817CCA58D5}">
      <dgm:prSet/>
      <dgm:spPr/>
      <dgm:t>
        <a:bodyPr/>
        <a:lstStyle/>
        <a:p>
          <a:endParaRPr lang="en-US"/>
        </a:p>
      </dgm:t>
    </dgm:pt>
    <dgm:pt modelId="{69E9C74B-9CCA-45F7-B50C-927A29D8BE7D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Mark placket extension line on both the pieces 1.5 inches from the edge as.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190E5114-561B-4449-9F15-A039B8CE1F11}" type="parTrans" cxnId="{8252F9FB-1AD1-4DE3-8103-BC48472C2B7C}">
      <dgm:prSet/>
      <dgm:spPr/>
      <dgm:t>
        <a:bodyPr/>
        <a:lstStyle/>
        <a:p>
          <a:endParaRPr lang="en-US"/>
        </a:p>
      </dgm:t>
    </dgm:pt>
    <dgm:pt modelId="{3C434F96-D5C2-43A4-80C9-8BFFB0926CA4}" type="sibTrans" cxnId="{8252F9FB-1AD1-4DE3-8103-BC48472C2B7C}">
      <dgm:prSet/>
      <dgm:spPr/>
      <dgm:t>
        <a:bodyPr/>
        <a:lstStyle/>
        <a:p>
          <a:endParaRPr lang="en-US"/>
        </a:p>
      </dgm:t>
    </dgm:pt>
    <dgm:pt modelId="{6F7A8374-D0E5-4DB2-AFC4-9137288517A1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Mark placket fold line 1 inches from the outer edge.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E1371B63-BFDB-4703-852C-0B5289981918}" type="parTrans" cxnId="{98FD24AF-0B65-4675-BB7D-6643BCF1EE39}">
      <dgm:prSet/>
      <dgm:spPr/>
      <dgm:t>
        <a:bodyPr/>
        <a:lstStyle/>
        <a:p>
          <a:endParaRPr lang="en-US"/>
        </a:p>
      </dgm:t>
    </dgm:pt>
    <dgm:pt modelId="{4FE9D5ED-A8FF-4C1F-AD57-F86D78F7D41E}" type="sibTrans" cxnId="{98FD24AF-0B65-4675-BB7D-6643BCF1EE39}">
      <dgm:prSet/>
      <dgm:spPr/>
      <dgm:t>
        <a:bodyPr/>
        <a:lstStyle/>
        <a:p>
          <a:endParaRPr lang="en-US"/>
        </a:p>
      </dgm:t>
    </dgm:pt>
    <dgm:pt modelId="{E1B7EACD-EFD2-43F3-A683-F8C049D5E465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Now, mark the button line and hem line on the placket fold.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BD9EAB92-2410-4161-978E-A53696795B8E}" type="parTrans" cxnId="{4DD1C639-D9DE-4F5F-87DD-312C6B534EB7}">
      <dgm:prSet/>
      <dgm:spPr/>
      <dgm:t>
        <a:bodyPr/>
        <a:lstStyle/>
        <a:p>
          <a:endParaRPr lang="en-US"/>
        </a:p>
      </dgm:t>
    </dgm:pt>
    <dgm:pt modelId="{1CE6ACA5-E5BC-473E-8AB5-B56F26EAF0C0}" type="sibTrans" cxnId="{4DD1C639-D9DE-4F5F-87DD-312C6B534EB7}">
      <dgm:prSet/>
      <dgm:spPr/>
      <dgm:t>
        <a:bodyPr/>
        <a:lstStyle/>
        <a:p>
          <a:endParaRPr lang="en-US"/>
        </a:p>
      </dgm:t>
    </dgm:pt>
    <dgm:pt modelId="{D1C7A713-17CF-4BD5-867B-B9364D58A927}" type="pres">
      <dgm:prSet presAssocID="{A95BD0FF-A188-419D-BD83-F809B98814AA}" presName="linearFlow" presStyleCnt="0">
        <dgm:presLayoutVars>
          <dgm:resizeHandles val="exact"/>
        </dgm:presLayoutVars>
      </dgm:prSet>
      <dgm:spPr/>
    </dgm:pt>
    <dgm:pt modelId="{94CB27EC-F094-42B5-92FB-3FDECEE7F1DF}" type="pres">
      <dgm:prSet presAssocID="{0F281675-0248-442C-BD9C-60C918B393BB}" presName="node" presStyleLbl="node1" presStyleIdx="0" presStyleCnt="7" custScaleX="422849">
        <dgm:presLayoutVars>
          <dgm:bulletEnabled val="1"/>
        </dgm:presLayoutVars>
      </dgm:prSet>
      <dgm:spPr/>
    </dgm:pt>
    <dgm:pt modelId="{6487A942-6B9C-4064-8B6C-0D7062FD4E22}" type="pres">
      <dgm:prSet presAssocID="{BFBD55B2-0B00-4F11-AAC2-8DEDAAE3CDE6}" presName="sibTrans" presStyleLbl="sibTrans2D1" presStyleIdx="0" presStyleCnt="6"/>
      <dgm:spPr/>
    </dgm:pt>
    <dgm:pt modelId="{7E541615-5B39-4DFF-8811-281C6E225872}" type="pres">
      <dgm:prSet presAssocID="{BFBD55B2-0B00-4F11-AAC2-8DEDAAE3CDE6}" presName="connectorText" presStyleLbl="sibTrans2D1" presStyleIdx="0" presStyleCnt="6"/>
      <dgm:spPr/>
    </dgm:pt>
    <dgm:pt modelId="{2874CCC1-3523-4AB2-9C06-2E2927831375}" type="pres">
      <dgm:prSet presAssocID="{2A2C042F-B16F-4374-BF23-FAD861D1E58E}" presName="node" presStyleLbl="node1" presStyleIdx="1" presStyleCnt="7" custScaleX="422849">
        <dgm:presLayoutVars>
          <dgm:bulletEnabled val="1"/>
        </dgm:presLayoutVars>
      </dgm:prSet>
      <dgm:spPr/>
    </dgm:pt>
    <dgm:pt modelId="{A99CD891-5F13-4F92-82C9-55F18F9222C8}" type="pres">
      <dgm:prSet presAssocID="{2BC83074-A285-4BF5-94FE-CE72A56D2B01}" presName="sibTrans" presStyleLbl="sibTrans2D1" presStyleIdx="1" presStyleCnt="6"/>
      <dgm:spPr/>
    </dgm:pt>
    <dgm:pt modelId="{B4E2BE57-4EA1-4FA3-B399-EC7F7AFAC614}" type="pres">
      <dgm:prSet presAssocID="{2BC83074-A285-4BF5-94FE-CE72A56D2B01}" presName="connectorText" presStyleLbl="sibTrans2D1" presStyleIdx="1" presStyleCnt="6"/>
      <dgm:spPr/>
    </dgm:pt>
    <dgm:pt modelId="{4192652B-0187-4C85-A0B7-B4DFBE7456F0}" type="pres">
      <dgm:prSet presAssocID="{7A797D30-4254-4488-97A3-29B2A890933C}" presName="node" presStyleLbl="node1" presStyleIdx="2" presStyleCnt="7" custScaleX="422849">
        <dgm:presLayoutVars>
          <dgm:bulletEnabled val="1"/>
        </dgm:presLayoutVars>
      </dgm:prSet>
      <dgm:spPr/>
    </dgm:pt>
    <dgm:pt modelId="{BD9EBF5E-D110-487C-815F-75278F37EB48}" type="pres">
      <dgm:prSet presAssocID="{33CFF7C2-20E0-4D47-A131-2F12C5CA76F3}" presName="sibTrans" presStyleLbl="sibTrans2D1" presStyleIdx="2" presStyleCnt="6"/>
      <dgm:spPr/>
    </dgm:pt>
    <dgm:pt modelId="{A0DF896E-D2FC-4370-852C-A1D1D8D9BE83}" type="pres">
      <dgm:prSet presAssocID="{33CFF7C2-20E0-4D47-A131-2F12C5CA76F3}" presName="connectorText" presStyleLbl="sibTrans2D1" presStyleIdx="2" presStyleCnt="6"/>
      <dgm:spPr/>
    </dgm:pt>
    <dgm:pt modelId="{904B1124-ED86-4676-A16F-F0F93C2454F0}" type="pres">
      <dgm:prSet presAssocID="{30D727E5-AC09-4870-A1D6-DD3D741E39E9}" presName="node" presStyleLbl="node1" presStyleIdx="3" presStyleCnt="7" custScaleX="422849">
        <dgm:presLayoutVars>
          <dgm:bulletEnabled val="1"/>
        </dgm:presLayoutVars>
      </dgm:prSet>
      <dgm:spPr/>
    </dgm:pt>
    <dgm:pt modelId="{7AFDED32-F14A-41FA-A46F-678397B46A05}" type="pres">
      <dgm:prSet presAssocID="{B3FC3BD6-87FA-4FD8-9195-646F904F62A5}" presName="sibTrans" presStyleLbl="sibTrans2D1" presStyleIdx="3" presStyleCnt="6"/>
      <dgm:spPr/>
    </dgm:pt>
    <dgm:pt modelId="{69B5B803-15DB-4570-B81E-EEA2A1E8EEF3}" type="pres">
      <dgm:prSet presAssocID="{B3FC3BD6-87FA-4FD8-9195-646F904F62A5}" presName="connectorText" presStyleLbl="sibTrans2D1" presStyleIdx="3" presStyleCnt="6"/>
      <dgm:spPr/>
    </dgm:pt>
    <dgm:pt modelId="{D821DBC1-FF9A-44D9-961A-C0C43775A10B}" type="pres">
      <dgm:prSet presAssocID="{69E9C74B-9CCA-45F7-B50C-927A29D8BE7D}" presName="node" presStyleLbl="node1" presStyleIdx="4" presStyleCnt="7" custScaleX="422849">
        <dgm:presLayoutVars>
          <dgm:bulletEnabled val="1"/>
        </dgm:presLayoutVars>
      </dgm:prSet>
      <dgm:spPr/>
    </dgm:pt>
    <dgm:pt modelId="{E07BCCC5-4861-4146-A30D-934A5F390358}" type="pres">
      <dgm:prSet presAssocID="{3C434F96-D5C2-43A4-80C9-8BFFB0926CA4}" presName="sibTrans" presStyleLbl="sibTrans2D1" presStyleIdx="4" presStyleCnt="6"/>
      <dgm:spPr/>
    </dgm:pt>
    <dgm:pt modelId="{97709247-1F8C-4728-BFAC-48BFB85B9355}" type="pres">
      <dgm:prSet presAssocID="{3C434F96-D5C2-43A4-80C9-8BFFB0926CA4}" presName="connectorText" presStyleLbl="sibTrans2D1" presStyleIdx="4" presStyleCnt="6"/>
      <dgm:spPr/>
    </dgm:pt>
    <dgm:pt modelId="{176900F4-12E1-49DA-B989-2BE504206924}" type="pres">
      <dgm:prSet presAssocID="{6F7A8374-D0E5-4DB2-AFC4-9137288517A1}" presName="node" presStyleLbl="node1" presStyleIdx="5" presStyleCnt="7" custScaleX="422849">
        <dgm:presLayoutVars>
          <dgm:bulletEnabled val="1"/>
        </dgm:presLayoutVars>
      </dgm:prSet>
      <dgm:spPr/>
    </dgm:pt>
    <dgm:pt modelId="{5ED1C160-30EA-4A69-B845-2755F8557003}" type="pres">
      <dgm:prSet presAssocID="{4FE9D5ED-A8FF-4C1F-AD57-F86D78F7D41E}" presName="sibTrans" presStyleLbl="sibTrans2D1" presStyleIdx="5" presStyleCnt="6"/>
      <dgm:spPr/>
    </dgm:pt>
    <dgm:pt modelId="{0B285D49-FC2C-4E55-A101-0BE76FC1A595}" type="pres">
      <dgm:prSet presAssocID="{4FE9D5ED-A8FF-4C1F-AD57-F86D78F7D41E}" presName="connectorText" presStyleLbl="sibTrans2D1" presStyleIdx="5" presStyleCnt="6"/>
      <dgm:spPr/>
    </dgm:pt>
    <dgm:pt modelId="{2F0553BE-B909-4080-B835-2F906DBD4202}" type="pres">
      <dgm:prSet presAssocID="{E1B7EACD-EFD2-43F3-A683-F8C049D5E465}" presName="node" presStyleLbl="node1" presStyleIdx="6" presStyleCnt="7" custScaleX="422849">
        <dgm:presLayoutVars>
          <dgm:bulletEnabled val="1"/>
        </dgm:presLayoutVars>
      </dgm:prSet>
      <dgm:spPr/>
    </dgm:pt>
  </dgm:ptLst>
  <dgm:cxnLst>
    <dgm:cxn modelId="{C31B1603-CBA6-454E-8558-1206E70FDCDE}" type="presOf" srcId="{7A797D30-4254-4488-97A3-29B2A890933C}" destId="{4192652B-0187-4C85-A0B7-B4DFBE7456F0}" srcOrd="0" destOrd="0" presId="urn:microsoft.com/office/officeart/2005/8/layout/process2"/>
    <dgm:cxn modelId="{5A23F116-AA9D-4162-9DB8-690BF2C02464}" type="presOf" srcId="{69E9C74B-9CCA-45F7-B50C-927A29D8BE7D}" destId="{D821DBC1-FF9A-44D9-961A-C0C43775A10B}" srcOrd="0" destOrd="0" presId="urn:microsoft.com/office/officeart/2005/8/layout/process2"/>
    <dgm:cxn modelId="{C6A88220-2562-41DE-81D9-4A2FE6E532DE}" type="presOf" srcId="{4FE9D5ED-A8FF-4C1F-AD57-F86D78F7D41E}" destId="{5ED1C160-30EA-4A69-B845-2755F8557003}" srcOrd="0" destOrd="0" presId="urn:microsoft.com/office/officeart/2005/8/layout/process2"/>
    <dgm:cxn modelId="{DD32FE22-4762-4D2D-8D25-7F352758FC05}" srcId="{A95BD0FF-A188-419D-BD83-F809B98814AA}" destId="{0F281675-0248-442C-BD9C-60C918B393BB}" srcOrd="0" destOrd="0" parTransId="{08112C2B-91DC-4334-9BA0-C96AB4AEE992}" sibTransId="{BFBD55B2-0B00-4F11-AAC2-8DEDAAE3CDE6}"/>
    <dgm:cxn modelId="{9A8EC623-EF2E-4FCC-B731-74F60C5C3FE1}" type="presOf" srcId="{BFBD55B2-0B00-4F11-AAC2-8DEDAAE3CDE6}" destId="{7E541615-5B39-4DFF-8811-281C6E225872}" srcOrd="1" destOrd="0" presId="urn:microsoft.com/office/officeart/2005/8/layout/process2"/>
    <dgm:cxn modelId="{21C7B832-5DBD-4357-ABD5-086934DB82F6}" type="presOf" srcId="{2BC83074-A285-4BF5-94FE-CE72A56D2B01}" destId="{B4E2BE57-4EA1-4FA3-B399-EC7F7AFAC614}" srcOrd="1" destOrd="0" presId="urn:microsoft.com/office/officeart/2005/8/layout/process2"/>
    <dgm:cxn modelId="{4DD1C639-D9DE-4F5F-87DD-312C6B534EB7}" srcId="{A95BD0FF-A188-419D-BD83-F809B98814AA}" destId="{E1B7EACD-EFD2-43F3-A683-F8C049D5E465}" srcOrd="6" destOrd="0" parTransId="{BD9EAB92-2410-4161-978E-A53696795B8E}" sibTransId="{1CE6ACA5-E5BC-473E-8AB5-B56F26EAF0C0}"/>
    <dgm:cxn modelId="{670F673A-0574-44A8-9C1C-556F480DBC65}" srcId="{A95BD0FF-A188-419D-BD83-F809B98814AA}" destId="{2A2C042F-B16F-4374-BF23-FAD861D1E58E}" srcOrd="1" destOrd="0" parTransId="{37C3531E-EC19-467E-B43A-BA64CBA45E15}" sibTransId="{2BC83074-A285-4BF5-94FE-CE72A56D2B01}"/>
    <dgm:cxn modelId="{02BE3D41-9A7C-43FE-BEFF-EFBDD3D5469B}" type="presOf" srcId="{A95BD0FF-A188-419D-BD83-F809B98814AA}" destId="{D1C7A713-17CF-4BD5-867B-B9364D58A927}" srcOrd="0" destOrd="0" presId="urn:microsoft.com/office/officeart/2005/8/layout/process2"/>
    <dgm:cxn modelId="{CE301068-8428-42E2-9755-8D493BBEF791}" type="presOf" srcId="{2BC83074-A285-4BF5-94FE-CE72A56D2B01}" destId="{A99CD891-5F13-4F92-82C9-55F18F9222C8}" srcOrd="0" destOrd="0" presId="urn:microsoft.com/office/officeart/2005/8/layout/process2"/>
    <dgm:cxn modelId="{847D056E-E4F6-499D-B743-1934D8CC17BD}" type="presOf" srcId="{B3FC3BD6-87FA-4FD8-9195-646F904F62A5}" destId="{69B5B803-15DB-4570-B81E-EEA2A1E8EEF3}" srcOrd="1" destOrd="0" presId="urn:microsoft.com/office/officeart/2005/8/layout/process2"/>
    <dgm:cxn modelId="{9CD4B34F-3C22-46FF-910E-4F82F9A5370F}" type="presOf" srcId="{3C434F96-D5C2-43A4-80C9-8BFFB0926CA4}" destId="{97709247-1F8C-4728-BFAC-48BFB85B9355}" srcOrd="1" destOrd="0" presId="urn:microsoft.com/office/officeart/2005/8/layout/process2"/>
    <dgm:cxn modelId="{3B125775-4BBB-4F98-9BDB-72DA4D0C514F}" type="presOf" srcId="{30D727E5-AC09-4870-A1D6-DD3D741E39E9}" destId="{904B1124-ED86-4676-A16F-F0F93C2454F0}" srcOrd="0" destOrd="0" presId="urn:microsoft.com/office/officeart/2005/8/layout/process2"/>
    <dgm:cxn modelId="{356C8757-12BF-4403-A0DC-F8350920FF32}" type="presOf" srcId="{33CFF7C2-20E0-4D47-A131-2F12C5CA76F3}" destId="{BD9EBF5E-D110-487C-815F-75278F37EB48}" srcOrd="0" destOrd="0" presId="urn:microsoft.com/office/officeart/2005/8/layout/process2"/>
    <dgm:cxn modelId="{1541CA5A-EC1B-4691-AFB2-04A0DA9F14F1}" type="presOf" srcId="{B3FC3BD6-87FA-4FD8-9195-646F904F62A5}" destId="{7AFDED32-F14A-41FA-A46F-678397B46A05}" srcOrd="0" destOrd="0" presId="urn:microsoft.com/office/officeart/2005/8/layout/process2"/>
    <dgm:cxn modelId="{0D2FD984-91CA-45AA-A656-EDAFA71CE19E}" srcId="{A95BD0FF-A188-419D-BD83-F809B98814AA}" destId="{7A797D30-4254-4488-97A3-29B2A890933C}" srcOrd="2" destOrd="0" parTransId="{B4A64303-27C3-4E8E-A6DE-4380C8FF1306}" sibTransId="{33CFF7C2-20E0-4D47-A131-2F12C5CA76F3}"/>
    <dgm:cxn modelId="{779C6F87-7EFF-4EBF-B8AB-272CB77B8F67}" type="presOf" srcId="{3C434F96-D5C2-43A4-80C9-8BFFB0926CA4}" destId="{E07BCCC5-4861-4146-A30D-934A5F390358}" srcOrd="0" destOrd="0" presId="urn:microsoft.com/office/officeart/2005/8/layout/process2"/>
    <dgm:cxn modelId="{7A64B389-ECFD-43B0-839C-17817CCA58D5}" srcId="{A95BD0FF-A188-419D-BD83-F809B98814AA}" destId="{30D727E5-AC09-4870-A1D6-DD3D741E39E9}" srcOrd="3" destOrd="0" parTransId="{135CFADE-F627-4ED3-93CC-2C5E1775B923}" sibTransId="{B3FC3BD6-87FA-4FD8-9195-646F904F62A5}"/>
    <dgm:cxn modelId="{EACDF08C-90C9-4C55-A1EE-7FDD4829A0BE}" type="presOf" srcId="{E1B7EACD-EFD2-43F3-A683-F8C049D5E465}" destId="{2F0553BE-B909-4080-B835-2F906DBD4202}" srcOrd="0" destOrd="0" presId="urn:microsoft.com/office/officeart/2005/8/layout/process2"/>
    <dgm:cxn modelId="{13ECC492-1F57-41CD-98FE-C15C031C7E11}" type="presOf" srcId="{BFBD55B2-0B00-4F11-AAC2-8DEDAAE3CDE6}" destId="{6487A942-6B9C-4064-8B6C-0D7062FD4E22}" srcOrd="0" destOrd="0" presId="urn:microsoft.com/office/officeart/2005/8/layout/process2"/>
    <dgm:cxn modelId="{07F2699B-A989-48F2-B8AD-F0DB2A3FBCA2}" type="presOf" srcId="{6F7A8374-D0E5-4DB2-AFC4-9137288517A1}" destId="{176900F4-12E1-49DA-B989-2BE504206924}" srcOrd="0" destOrd="0" presId="urn:microsoft.com/office/officeart/2005/8/layout/process2"/>
    <dgm:cxn modelId="{98FD24AF-0B65-4675-BB7D-6643BCF1EE39}" srcId="{A95BD0FF-A188-419D-BD83-F809B98814AA}" destId="{6F7A8374-D0E5-4DB2-AFC4-9137288517A1}" srcOrd="5" destOrd="0" parTransId="{E1371B63-BFDB-4703-852C-0B5289981918}" sibTransId="{4FE9D5ED-A8FF-4C1F-AD57-F86D78F7D41E}"/>
    <dgm:cxn modelId="{97DE6CCC-D808-4511-8383-7D11385D8FE4}" type="presOf" srcId="{0F281675-0248-442C-BD9C-60C918B393BB}" destId="{94CB27EC-F094-42B5-92FB-3FDECEE7F1DF}" srcOrd="0" destOrd="0" presId="urn:microsoft.com/office/officeart/2005/8/layout/process2"/>
    <dgm:cxn modelId="{0C013BCD-E336-4A2A-BDF8-31D10D5ED5CA}" type="presOf" srcId="{4FE9D5ED-A8FF-4C1F-AD57-F86D78F7D41E}" destId="{0B285D49-FC2C-4E55-A101-0BE76FC1A595}" srcOrd="1" destOrd="0" presId="urn:microsoft.com/office/officeart/2005/8/layout/process2"/>
    <dgm:cxn modelId="{FEE2A4E4-0D4D-4DBB-9372-183A395FA5B7}" type="presOf" srcId="{33CFF7C2-20E0-4D47-A131-2F12C5CA76F3}" destId="{A0DF896E-D2FC-4370-852C-A1D1D8D9BE83}" srcOrd="1" destOrd="0" presId="urn:microsoft.com/office/officeart/2005/8/layout/process2"/>
    <dgm:cxn modelId="{57ADACF7-42E8-4FD7-84CD-791DFD47FCEE}" type="presOf" srcId="{2A2C042F-B16F-4374-BF23-FAD861D1E58E}" destId="{2874CCC1-3523-4AB2-9C06-2E2927831375}" srcOrd="0" destOrd="0" presId="urn:microsoft.com/office/officeart/2005/8/layout/process2"/>
    <dgm:cxn modelId="{8252F9FB-1AD1-4DE3-8103-BC48472C2B7C}" srcId="{A95BD0FF-A188-419D-BD83-F809B98814AA}" destId="{69E9C74B-9CCA-45F7-B50C-927A29D8BE7D}" srcOrd="4" destOrd="0" parTransId="{190E5114-561B-4449-9F15-A039B8CE1F11}" sibTransId="{3C434F96-D5C2-43A4-80C9-8BFFB0926CA4}"/>
    <dgm:cxn modelId="{4529748A-0B9B-4BC6-8E2C-63CCFC7059A7}" type="presParOf" srcId="{D1C7A713-17CF-4BD5-867B-B9364D58A927}" destId="{94CB27EC-F094-42B5-92FB-3FDECEE7F1DF}" srcOrd="0" destOrd="0" presId="urn:microsoft.com/office/officeart/2005/8/layout/process2"/>
    <dgm:cxn modelId="{64DD1748-29D7-4004-8025-65DD2D16DD72}" type="presParOf" srcId="{D1C7A713-17CF-4BD5-867B-B9364D58A927}" destId="{6487A942-6B9C-4064-8B6C-0D7062FD4E22}" srcOrd="1" destOrd="0" presId="urn:microsoft.com/office/officeart/2005/8/layout/process2"/>
    <dgm:cxn modelId="{C4043857-AABE-4CD0-9C2A-599A0823B111}" type="presParOf" srcId="{6487A942-6B9C-4064-8B6C-0D7062FD4E22}" destId="{7E541615-5B39-4DFF-8811-281C6E225872}" srcOrd="0" destOrd="0" presId="urn:microsoft.com/office/officeart/2005/8/layout/process2"/>
    <dgm:cxn modelId="{B8CBF299-8F6C-4A38-9454-3E8AF1099CA1}" type="presParOf" srcId="{D1C7A713-17CF-4BD5-867B-B9364D58A927}" destId="{2874CCC1-3523-4AB2-9C06-2E2927831375}" srcOrd="2" destOrd="0" presId="urn:microsoft.com/office/officeart/2005/8/layout/process2"/>
    <dgm:cxn modelId="{ADE4E572-C89E-4D3A-830E-356376579774}" type="presParOf" srcId="{D1C7A713-17CF-4BD5-867B-B9364D58A927}" destId="{A99CD891-5F13-4F92-82C9-55F18F9222C8}" srcOrd="3" destOrd="0" presId="urn:microsoft.com/office/officeart/2005/8/layout/process2"/>
    <dgm:cxn modelId="{5D5EBBD6-4761-4929-8277-26F8E72B346A}" type="presParOf" srcId="{A99CD891-5F13-4F92-82C9-55F18F9222C8}" destId="{B4E2BE57-4EA1-4FA3-B399-EC7F7AFAC614}" srcOrd="0" destOrd="0" presId="urn:microsoft.com/office/officeart/2005/8/layout/process2"/>
    <dgm:cxn modelId="{CF5BF470-B625-4FEE-86BE-2D593B7B0E65}" type="presParOf" srcId="{D1C7A713-17CF-4BD5-867B-B9364D58A927}" destId="{4192652B-0187-4C85-A0B7-B4DFBE7456F0}" srcOrd="4" destOrd="0" presId="urn:microsoft.com/office/officeart/2005/8/layout/process2"/>
    <dgm:cxn modelId="{8298C2C0-61B7-41D5-BFFE-A981DE436C16}" type="presParOf" srcId="{D1C7A713-17CF-4BD5-867B-B9364D58A927}" destId="{BD9EBF5E-D110-487C-815F-75278F37EB48}" srcOrd="5" destOrd="0" presId="urn:microsoft.com/office/officeart/2005/8/layout/process2"/>
    <dgm:cxn modelId="{1E31794C-DAAF-4611-810B-049011C5049A}" type="presParOf" srcId="{BD9EBF5E-D110-487C-815F-75278F37EB48}" destId="{A0DF896E-D2FC-4370-852C-A1D1D8D9BE83}" srcOrd="0" destOrd="0" presId="urn:microsoft.com/office/officeart/2005/8/layout/process2"/>
    <dgm:cxn modelId="{145039CD-28AA-46FC-8D31-16154F6E600B}" type="presParOf" srcId="{D1C7A713-17CF-4BD5-867B-B9364D58A927}" destId="{904B1124-ED86-4676-A16F-F0F93C2454F0}" srcOrd="6" destOrd="0" presId="urn:microsoft.com/office/officeart/2005/8/layout/process2"/>
    <dgm:cxn modelId="{385A0EF5-A77D-4A6F-965B-AE94A31D0491}" type="presParOf" srcId="{D1C7A713-17CF-4BD5-867B-B9364D58A927}" destId="{7AFDED32-F14A-41FA-A46F-678397B46A05}" srcOrd="7" destOrd="0" presId="urn:microsoft.com/office/officeart/2005/8/layout/process2"/>
    <dgm:cxn modelId="{A22A9EFD-40F5-4423-AA1D-A2F8CE847631}" type="presParOf" srcId="{7AFDED32-F14A-41FA-A46F-678397B46A05}" destId="{69B5B803-15DB-4570-B81E-EEA2A1E8EEF3}" srcOrd="0" destOrd="0" presId="urn:microsoft.com/office/officeart/2005/8/layout/process2"/>
    <dgm:cxn modelId="{34D5BA0E-6D26-475A-B2D4-657D6392EED3}" type="presParOf" srcId="{D1C7A713-17CF-4BD5-867B-B9364D58A927}" destId="{D821DBC1-FF9A-44D9-961A-C0C43775A10B}" srcOrd="8" destOrd="0" presId="urn:microsoft.com/office/officeart/2005/8/layout/process2"/>
    <dgm:cxn modelId="{671B490E-F9F4-4E7D-9F7E-F8CA1EE0137F}" type="presParOf" srcId="{D1C7A713-17CF-4BD5-867B-B9364D58A927}" destId="{E07BCCC5-4861-4146-A30D-934A5F390358}" srcOrd="9" destOrd="0" presId="urn:microsoft.com/office/officeart/2005/8/layout/process2"/>
    <dgm:cxn modelId="{13575584-F883-41F0-ACBB-0AE38AEB79C5}" type="presParOf" srcId="{E07BCCC5-4861-4146-A30D-934A5F390358}" destId="{97709247-1F8C-4728-BFAC-48BFB85B9355}" srcOrd="0" destOrd="0" presId="urn:microsoft.com/office/officeart/2005/8/layout/process2"/>
    <dgm:cxn modelId="{C0B1A646-53E5-438E-AC2D-078DBF222A8D}" type="presParOf" srcId="{D1C7A713-17CF-4BD5-867B-B9364D58A927}" destId="{176900F4-12E1-49DA-B989-2BE504206924}" srcOrd="10" destOrd="0" presId="urn:microsoft.com/office/officeart/2005/8/layout/process2"/>
    <dgm:cxn modelId="{26C645A7-0E82-4E74-8DBD-0863E9ED74EA}" type="presParOf" srcId="{D1C7A713-17CF-4BD5-867B-B9364D58A927}" destId="{5ED1C160-30EA-4A69-B845-2755F8557003}" srcOrd="11" destOrd="0" presId="urn:microsoft.com/office/officeart/2005/8/layout/process2"/>
    <dgm:cxn modelId="{82F12AB9-43E5-4A86-BBAC-1B1A5B221D07}" type="presParOf" srcId="{5ED1C160-30EA-4A69-B845-2755F8557003}" destId="{0B285D49-FC2C-4E55-A101-0BE76FC1A595}" srcOrd="0" destOrd="0" presId="urn:microsoft.com/office/officeart/2005/8/layout/process2"/>
    <dgm:cxn modelId="{0C7233EB-3FBA-4649-803A-908818D9D6CC}" type="presParOf" srcId="{D1C7A713-17CF-4BD5-867B-B9364D58A927}" destId="{2F0553BE-B909-4080-B835-2F906DBD4202}" srcOrd="1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5BD0FF-A188-419D-BD83-F809B98814AA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0F281675-0248-442C-BD9C-60C918B393BB}">
      <dgm:prSet phldrT="[Text]"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Fold the pieces on the wrong side at the placket fold line.</a:t>
          </a:r>
        </a:p>
      </dgm:t>
    </dgm:pt>
    <dgm:pt modelId="{08112C2B-91DC-4334-9BA0-C96AB4AEE992}" type="parTrans" cxnId="{DD32FE22-4762-4D2D-8D25-7F352758FC05}">
      <dgm:prSet/>
      <dgm:spPr/>
      <dgm:t>
        <a:bodyPr/>
        <a:lstStyle/>
        <a:p>
          <a:endParaRPr lang="en-US"/>
        </a:p>
      </dgm:t>
    </dgm:pt>
    <dgm:pt modelId="{BFBD55B2-0B00-4F11-AAC2-8DEDAAE3CDE6}" type="sibTrans" cxnId="{DD32FE22-4762-4D2D-8D25-7F352758FC05}">
      <dgm:prSet/>
      <dgm:spPr/>
      <dgm:t>
        <a:bodyPr/>
        <a:lstStyle/>
        <a:p>
          <a:endParaRPr lang="en-US"/>
        </a:p>
      </dgm:t>
    </dgm:pt>
    <dgm:pt modelId="{D74F15B4-244F-4ECA-A1CA-E154C43DCBFB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Place the folded pieces (Right over Left).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6CD6818E-A2EC-4D0F-9213-0ED3653E7FF7}" type="parTrans" cxnId="{371CDD47-62AD-40BA-AF53-CA64D8E1C630}">
      <dgm:prSet/>
      <dgm:spPr/>
      <dgm:t>
        <a:bodyPr/>
        <a:lstStyle/>
        <a:p>
          <a:endParaRPr lang="en-US"/>
        </a:p>
      </dgm:t>
    </dgm:pt>
    <dgm:pt modelId="{14033661-C7D7-4ECF-8473-66426FF86987}" type="sibTrans" cxnId="{371CDD47-62AD-40BA-AF53-CA64D8E1C630}">
      <dgm:prSet/>
      <dgm:spPr/>
      <dgm:t>
        <a:bodyPr/>
        <a:lstStyle/>
        <a:p>
          <a:endParaRPr lang="en-US"/>
        </a:p>
      </dgm:t>
    </dgm:pt>
    <dgm:pt modelId="{87B30C80-7B98-4EFB-BA89-B99A75217148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Make sure that the button of both the pieces coincide each other.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2DFC58C7-08B2-4AC4-85E8-29DB39EC2419}" type="parTrans" cxnId="{1454F618-ACA7-46F7-A59F-B5BF38F7262F}">
      <dgm:prSet/>
      <dgm:spPr/>
      <dgm:t>
        <a:bodyPr/>
        <a:lstStyle/>
        <a:p>
          <a:endParaRPr lang="en-US"/>
        </a:p>
      </dgm:t>
    </dgm:pt>
    <dgm:pt modelId="{32257E66-4F7C-43E9-AAB1-85A26AC3D4ED}" type="sibTrans" cxnId="{1454F618-ACA7-46F7-A59F-B5BF38F7262F}">
      <dgm:prSet/>
      <dgm:spPr/>
      <dgm:t>
        <a:bodyPr/>
        <a:lstStyle/>
        <a:p>
          <a:endParaRPr lang="en-US"/>
        </a:p>
      </dgm:t>
    </dgm:pt>
    <dgm:pt modelId="{341A78D2-6953-4783-A008-81731BCEDF75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Finish the placket by hem stitching at the ¼ inch mark from the outer edge of the placket fold.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725A03D6-E18A-4186-B4E8-92A668CBD44A}" type="parTrans" cxnId="{CD7B1107-6558-42C0-B5D0-37E7D8FE9E07}">
      <dgm:prSet/>
      <dgm:spPr/>
      <dgm:t>
        <a:bodyPr/>
        <a:lstStyle/>
        <a:p>
          <a:endParaRPr lang="en-US"/>
        </a:p>
      </dgm:t>
    </dgm:pt>
    <dgm:pt modelId="{97336972-4856-4339-97B5-C131487AE585}" type="sibTrans" cxnId="{CD7B1107-6558-42C0-B5D0-37E7D8FE9E07}">
      <dgm:prSet/>
      <dgm:spPr/>
      <dgm:t>
        <a:bodyPr/>
        <a:lstStyle/>
        <a:p>
          <a:endParaRPr lang="en-US"/>
        </a:p>
      </dgm:t>
    </dgm:pt>
    <dgm:pt modelId="{ED0BD7E4-1FCD-4B66-B894-DD7BB9991496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Attach buttons on the button line of right side of placket and make buttonholes on the button line of left side of the placket.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7A40E213-CF07-400E-8E55-06C4F53E22EE}" type="parTrans" cxnId="{13F83D65-377A-421A-A93A-B556A4BD70CA}">
      <dgm:prSet/>
      <dgm:spPr/>
      <dgm:t>
        <a:bodyPr/>
        <a:lstStyle/>
        <a:p>
          <a:endParaRPr lang="en-US"/>
        </a:p>
      </dgm:t>
    </dgm:pt>
    <dgm:pt modelId="{C72E02C0-C8DC-4663-8693-B48330A10252}" type="sibTrans" cxnId="{13F83D65-377A-421A-A93A-B556A4BD70CA}">
      <dgm:prSet/>
      <dgm:spPr/>
      <dgm:t>
        <a:bodyPr/>
        <a:lstStyle/>
        <a:p>
          <a:endParaRPr lang="en-US"/>
        </a:p>
      </dgm:t>
    </dgm:pt>
    <dgm:pt modelId="{D1C7A713-17CF-4BD5-867B-B9364D58A927}" type="pres">
      <dgm:prSet presAssocID="{A95BD0FF-A188-419D-BD83-F809B98814AA}" presName="linearFlow" presStyleCnt="0">
        <dgm:presLayoutVars>
          <dgm:resizeHandles val="exact"/>
        </dgm:presLayoutVars>
      </dgm:prSet>
      <dgm:spPr/>
    </dgm:pt>
    <dgm:pt modelId="{94CB27EC-F094-42B5-92FB-3FDECEE7F1DF}" type="pres">
      <dgm:prSet presAssocID="{0F281675-0248-442C-BD9C-60C918B393BB}" presName="node" presStyleLbl="node1" presStyleIdx="0" presStyleCnt="5" custScaleX="305600">
        <dgm:presLayoutVars>
          <dgm:bulletEnabled val="1"/>
        </dgm:presLayoutVars>
      </dgm:prSet>
      <dgm:spPr/>
    </dgm:pt>
    <dgm:pt modelId="{6487A942-6B9C-4064-8B6C-0D7062FD4E22}" type="pres">
      <dgm:prSet presAssocID="{BFBD55B2-0B00-4F11-AAC2-8DEDAAE3CDE6}" presName="sibTrans" presStyleLbl="sibTrans2D1" presStyleIdx="0" presStyleCnt="4"/>
      <dgm:spPr/>
    </dgm:pt>
    <dgm:pt modelId="{7E541615-5B39-4DFF-8811-281C6E225872}" type="pres">
      <dgm:prSet presAssocID="{BFBD55B2-0B00-4F11-AAC2-8DEDAAE3CDE6}" presName="connectorText" presStyleLbl="sibTrans2D1" presStyleIdx="0" presStyleCnt="4"/>
      <dgm:spPr/>
    </dgm:pt>
    <dgm:pt modelId="{5DD37C3A-EBCC-476B-A7D6-FEEB68C803F8}" type="pres">
      <dgm:prSet presAssocID="{D74F15B4-244F-4ECA-A1CA-E154C43DCBFB}" presName="node" presStyleLbl="node1" presStyleIdx="1" presStyleCnt="5" custScaleX="305216">
        <dgm:presLayoutVars>
          <dgm:bulletEnabled val="1"/>
        </dgm:presLayoutVars>
      </dgm:prSet>
      <dgm:spPr/>
    </dgm:pt>
    <dgm:pt modelId="{33D073BA-0AA6-4338-8314-AC5700A9216A}" type="pres">
      <dgm:prSet presAssocID="{14033661-C7D7-4ECF-8473-66426FF86987}" presName="sibTrans" presStyleLbl="sibTrans2D1" presStyleIdx="1" presStyleCnt="4"/>
      <dgm:spPr/>
    </dgm:pt>
    <dgm:pt modelId="{8D8CB02A-3EF2-428D-A3D4-13C9D2EF409B}" type="pres">
      <dgm:prSet presAssocID="{14033661-C7D7-4ECF-8473-66426FF86987}" presName="connectorText" presStyleLbl="sibTrans2D1" presStyleIdx="1" presStyleCnt="4"/>
      <dgm:spPr/>
    </dgm:pt>
    <dgm:pt modelId="{2566F200-D25C-4442-A48C-0AD18469673C}" type="pres">
      <dgm:prSet presAssocID="{87B30C80-7B98-4EFB-BA89-B99A75217148}" presName="node" presStyleLbl="node1" presStyleIdx="2" presStyleCnt="5" custScaleX="305216">
        <dgm:presLayoutVars>
          <dgm:bulletEnabled val="1"/>
        </dgm:presLayoutVars>
      </dgm:prSet>
      <dgm:spPr/>
    </dgm:pt>
    <dgm:pt modelId="{005256C4-D292-4472-8153-3B79F082E85E}" type="pres">
      <dgm:prSet presAssocID="{32257E66-4F7C-43E9-AAB1-85A26AC3D4ED}" presName="sibTrans" presStyleLbl="sibTrans2D1" presStyleIdx="2" presStyleCnt="4"/>
      <dgm:spPr/>
    </dgm:pt>
    <dgm:pt modelId="{CDA69489-B492-4B61-B7D8-F8B807ABDB2E}" type="pres">
      <dgm:prSet presAssocID="{32257E66-4F7C-43E9-AAB1-85A26AC3D4ED}" presName="connectorText" presStyleLbl="sibTrans2D1" presStyleIdx="2" presStyleCnt="4"/>
      <dgm:spPr/>
    </dgm:pt>
    <dgm:pt modelId="{7C3AC423-A3FA-44F4-B691-A11F69580A74}" type="pres">
      <dgm:prSet presAssocID="{341A78D2-6953-4783-A008-81731BCEDF75}" presName="node" presStyleLbl="node1" presStyleIdx="3" presStyleCnt="5" custScaleX="305216">
        <dgm:presLayoutVars>
          <dgm:bulletEnabled val="1"/>
        </dgm:presLayoutVars>
      </dgm:prSet>
      <dgm:spPr/>
    </dgm:pt>
    <dgm:pt modelId="{EBC15B26-8771-49D1-88A7-DCCA982FEF20}" type="pres">
      <dgm:prSet presAssocID="{97336972-4856-4339-97B5-C131487AE585}" presName="sibTrans" presStyleLbl="sibTrans2D1" presStyleIdx="3" presStyleCnt="4"/>
      <dgm:spPr/>
    </dgm:pt>
    <dgm:pt modelId="{0DBD801F-C82D-4703-BBBB-8278527EB060}" type="pres">
      <dgm:prSet presAssocID="{97336972-4856-4339-97B5-C131487AE585}" presName="connectorText" presStyleLbl="sibTrans2D1" presStyleIdx="3" presStyleCnt="4"/>
      <dgm:spPr/>
    </dgm:pt>
    <dgm:pt modelId="{5D163D64-A3E8-4D68-B1F7-2B5FFBC54531}" type="pres">
      <dgm:prSet presAssocID="{ED0BD7E4-1FCD-4B66-B894-DD7BB9991496}" presName="node" presStyleLbl="node1" presStyleIdx="4" presStyleCnt="5" custScaleX="305216">
        <dgm:presLayoutVars>
          <dgm:bulletEnabled val="1"/>
        </dgm:presLayoutVars>
      </dgm:prSet>
      <dgm:spPr/>
    </dgm:pt>
  </dgm:ptLst>
  <dgm:cxnLst>
    <dgm:cxn modelId="{CD7B1107-6558-42C0-B5D0-37E7D8FE9E07}" srcId="{A95BD0FF-A188-419D-BD83-F809B98814AA}" destId="{341A78D2-6953-4783-A008-81731BCEDF75}" srcOrd="3" destOrd="0" parTransId="{725A03D6-E18A-4186-B4E8-92A668CBD44A}" sibTransId="{97336972-4856-4339-97B5-C131487AE585}"/>
    <dgm:cxn modelId="{ABDDD80B-B2F3-450A-BF72-C46BF1720E1C}" type="presOf" srcId="{14033661-C7D7-4ECF-8473-66426FF86987}" destId="{8D8CB02A-3EF2-428D-A3D4-13C9D2EF409B}" srcOrd="1" destOrd="0" presId="urn:microsoft.com/office/officeart/2005/8/layout/process2"/>
    <dgm:cxn modelId="{1454F618-ACA7-46F7-A59F-B5BF38F7262F}" srcId="{A95BD0FF-A188-419D-BD83-F809B98814AA}" destId="{87B30C80-7B98-4EFB-BA89-B99A75217148}" srcOrd="2" destOrd="0" parTransId="{2DFC58C7-08B2-4AC4-85E8-29DB39EC2419}" sibTransId="{32257E66-4F7C-43E9-AAB1-85A26AC3D4ED}"/>
    <dgm:cxn modelId="{DD32FE22-4762-4D2D-8D25-7F352758FC05}" srcId="{A95BD0FF-A188-419D-BD83-F809B98814AA}" destId="{0F281675-0248-442C-BD9C-60C918B393BB}" srcOrd="0" destOrd="0" parTransId="{08112C2B-91DC-4334-9BA0-C96AB4AEE992}" sibTransId="{BFBD55B2-0B00-4F11-AAC2-8DEDAAE3CDE6}"/>
    <dgm:cxn modelId="{9A8EC623-EF2E-4FCC-B731-74F60C5C3FE1}" type="presOf" srcId="{BFBD55B2-0B00-4F11-AAC2-8DEDAAE3CDE6}" destId="{7E541615-5B39-4DFF-8811-281C6E225872}" srcOrd="1" destOrd="0" presId="urn:microsoft.com/office/officeart/2005/8/layout/process2"/>
    <dgm:cxn modelId="{78D9CC3E-D323-4252-A9C5-541B32146ACC}" type="presOf" srcId="{97336972-4856-4339-97B5-C131487AE585}" destId="{0DBD801F-C82D-4703-BBBB-8278527EB060}" srcOrd="1" destOrd="0" presId="urn:microsoft.com/office/officeart/2005/8/layout/process2"/>
    <dgm:cxn modelId="{C5777E5F-7CE4-478A-9260-3DBF7AFF34C7}" type="presOf" srcId="{341A78D2-6953-4783-A008-81731BCEDF75}" destId="{7C3AC423-A3FA-44F4-B691-A11F69580A74}" srcOrd="0" destOrd="0" presId="urn:microsoft.com/office/officeart/2005/8/layout/process2"/>
    <dgm:cxn modelId="{02BE3D41-9A7C-43FE-BEFF-EFBDD3D5469B}" type="presOf" srcId="{A95BD0FF-A188-419D-BD83-F809B98814AA}" destId="{D1C7A713-17CF-4BD5-867B-B9364D58A927}" srcOrd="0" destOrd="0" presId="urn:microsoft.com/office/officeart/2005/8/layout/process2"/>
    <dgm:cxn modelId="{0DCF9E63-7080-4F1F-85DB-4D327C25FEC9}" type="presOf" srcId="{14033661-C7D7-4ECF-8473-66426FF86987}" destId="{33D073BA-0AA6-4338-8314-AC5700A9216A}" srcOrd="0" destOrd="0" presId="urn:microsoft.com/office/officeart/2005/8/layout/process2"/>
    <dgm:cxn modelId="{13F83D65-377A-421A-A93A-B556A4BD70CA}" srcId="{A95BD0FF-A188-419D-BD83-F809B98814AA}" destId="{ED0BD7E4-1FCD-4B66-B894-DD7BB9991496}" srcOrd="4" destOrd="0" parTransId="{7A40E213-CF07-400E-8E55-06C4F53E22EE}" sibTransId="{C72E02C0-C8DC-4663-8693-B48330A10252}"/>
    <dgm:cxn modelId="{371CDD47-62AD-40BA-AF53-CA64D8E1C630}" srcId="{A95BD0FF-A188-419D-BD83-F809B98814AA}" destId="{D74F15B4-244F-4ECA-A1CA-E154C43DCBFB}" srcOrd="1" destOrd="0" parTransId="{6CD6818E-A2EC-4D0F-9213-0ED3653E7FF7}" sibTransId="{14033661-C7D7-4ECF-8473-66426FF86987}"/>
    <dgm:cxn modelId="{FF7EFB73-934D-4768-BF1D-3819D6B5C782}" type="presOf" srcId="{ED0BD7E4-1FCD-4B66-B894-DD7BB9991496}" destId="{5D163D64-A3E8-4D68-B1F7-2B5FFBC54531}" srcOrd="0" destOrd="0" presId="urn:microsoft.com/office/officeart/2005/8/layout/process2"/>
    <dgm:cxn modelId="{AA04A676-1D61-4968-BFC5-CC6894A73806}" type="presOf" srcId="{32257E66-4F7C-43E9-AAB1-85A26AC3D4ED}" destId="{005256C4-D292-4472-8153-3B79F082E85E}" srcOrd="0" destOrd="0" presId="urn:microsoft.com/office/officeart/2005/8/layout/process2"/>
    <dgm:cxn modelId="{13ECC492-1F57-41CD-98FE-C15C031C7E11}" type="presOf" srcId="{BFBD55B2-0B00-4F11-AAC2-8DEDAAE3CDE6}" destId="{6487A942-6B9C-4064-8B6C-0D7062FD4E22}" srcOrd="0" destOrd="0" presId="urn:microsoft.com/office/officeart/2005/8/layout/process2"/>
    <dgm:cxn modelId="{EE8AC8B2-5347-48C3-88C5-789DE62E403A}" type="presOf" srcId="{87B30C80-7B98-4EFB-BA89-B99A75217148}" destId="{2566F200-D25C-4442-A48C-0AD18469673C}" srcOrd="0" destOrd="0" presId="urn:microsoft.com/office/officeart/2005/8/layout/process2"/>
    <dgm:cxn modelId="{97DE6CCC-D808-4511-8383-7D11385D8FE4}" type="presOf" srcId="{0F281675-0248-442C-BD9C-60C918B393BB}" destId="{94CB27EC-F094-42B5-92FB-3FDECEE7F1DF}" srcOrd="0" destOrd="0" presId="urn:microsoft.com/office/officeart/2005/8/layout/process2"/>
    <dgm:cxn modelId="{29263AD5-917F-4D9F-A901-4690676EFEE9}" type="presOf" srcId="{D74F15B4-244F-4ECA-A1CA-E154C43DCBFB}" destId="{5DD37C3A-EBCC-476B-A7D6-FEEB68C803F8}" srcOrd="0" destOrd="0" presId="urn:microsoft.com/office/officeart/2005/8/layout/process2"/>
    <dgm:cxn modelId="{7DDD53F6-DA88-44F3-9CD5-22D7F4F9FB41}" type="presOf" srcId="{97336972-4856-4339-97B5-C131487AE585}" destId="{EBC15B26-8771-49D1-88A7-DCCA982FEF20}" srcOrd="0" destOrd="0" presId="urn:microsoft.com/office/officeart/2005/8/layout/process2"/>
    <dgm:cxn modelId="{C86311FF-7935-4BA9-B052-B38B91409726}" type="presOf" srcId="{32257E66-4F7C-43E9-AAB1-85A26AC3D4ED}" destId="{CDA69489-B492-4B61-B7D8-F8B807ABDB2E}" srcOrd="1" destOrd="0" presId="urn:microsoft.com/office/officeart/2005/8/layout/process2"/>
    <dgm:cxn modelId="{4529748A-0B9B-4BC6-8E2C-63CCFC7059A7}" type="presParOf" srcId="{D1C7A713-17CF-4BD5-867B-B9364D58A927}" destId="{94CB27EC-F094-42B5-92FB-3FDECEE7F1DF}" srcOrd="0" destOrd="0" presId="urn:microsoft.com/office/officeart/2005/8/layout/process2"/>
    <dgm:cxn modelId="{64DD1748-29D7-4004-8025-65DD2D16DD72}" type="presParOf" srcId="{D1C7A713-17CF-4BD5-867B-B9364D58A927}" destId="{6487A942-6B9C-4064-8B6C-0D7062FD4E22}" srcOrd="1" destOrd="0" presId="urn:microsoft.com/office/officeart/2005/8/layout/process2"/>
    <dgm:cxn modelId="{C4043857-AABE-4CD0-9C2A-599A0823B111}" type="presParOf" srcId="{6487A942-6B9C-4064-8B6C-0D7062FD4E22}" destId="{7E541615-5B39-4DFF-8811-281C6E225872}" srcOrd="0" destOrd="0" presId="urn:microsoft.com/office/officeart/2005/8/layout/process2"/>
    <dgm:cxn modelId="{099C8056-DEC2-4CF9-92E1-66115DC6B66D}" type="presParOf" srcId="{D1C7A713-17CF-4BD5-867B-B9364D58A927}" destId="{5DD37C3A-EBCC-476B-A7D6-FEEB68C803F8}" srcOrd="2" destOrd="0" presId="urn:microsoft.com/office/officeart/2005/8/layout/process2"/>
    <dgm:cxn modelId="{2A690B7F-FB30-41E3-B1B3-0A2EFFE26284}" type="presParOf" srcId="{D1C7A713-17CF-4BD5-867B-B9364D58A927}" destId="{33D073BA-0AA6-4338-8314-AC5700A9216A}" srcOrd="3" destOrd="0" presId="urn:microsoft.com/office/officeart/2005/8/layout/process2"/>
    <dgm:cxn modelId="{84B16B71-F069-41AE-A947-9C4AF8954B4C}" type="presParOf" srcId="{33D073BA-0AA6-4338-8314-AC5700A9216A}" destId="{8D8CB02A-3EF2-428D-A3D4-13C9D2EF409B}" srcOrd="0" destOrd="0" presId="urn:microsoft.com/office/officeart/2005/8/layout/process2"/>
    <dgm:cxn modelId="{5F4FA0A3-1BC9-4A05-85A4-C245BD148512}" type="presParOf" srcId="{D1C7A713-17CF-4BD5-867B-B9364D58A927}" destId="{2566F200-D25C-4442-A48C-0AD18469673C}" srcOrd="4" destOrd="0" presId="urn:microsoft.com/office/officeart/2005/8/layout/process2"/>
    <dgm:cxn modelId="{D21B014B-007C-4091-91AD-16E3F29B0A9A}" type="presParOf" srcId="{D1C7A713-17CF-4BD5-867B-B9364D58A927}" destId="{005256C4-D292-4472-8153-3B79F082E85E}" srcOrd="5" destOrd="0" presId="urn:microsoft.com/office/officeart/2005/8/layout/process2"/>
    <dgm:cxn modelId="{8EA3E3F8-2E20-4C52-BEA6-A38FD9ADAD36}" type="presParOf" srcId="{005256C4-D292-4472-8153-3B79F082E85E}" destId="{CDA69489-B492-4B61-B7D8-F8B807ABDB2E}" srcOrd="0" destOrd="0" presId="urn:microsoft.com/office/officeart/2005/8/layout/process2"/>
    <dgm:cxn modelId="{2E5D9B44-11F2-4958-B0F3-8F13A8E1091B}" type="presParOf" srcId="{D1C7A713-17CF-4BD5-867B-B9364D58A927}" destId="{7C3AC423-A3FA-44F4-B691-A11F69580A74}" srcOrd="6" destOrd="0" presId="urn:microsoft.com/office/officeart/2005/8/layout/process2"/>
    <dgm:cxn modelId="{32F2E397-C576-464D-A83F-2206BC2F15D9}" type="presParOf" srcId="{D1C7A713-17CF-4BD5-867B-B9364D58A927}" destId="{EBC15B26-8771-49D1-88A7-DCCA982FEF20}" srcOrd="7" destOrd="0" presId="urn:microsoft.com/office/officeart/2005/8/layout/process2"/>
    <dgm:cxn modelId="{A9766F43-0BDA-492A-B18E-9DCFE090CBCF}" type="presParOf" srcId="{EBC15B26-8771-49D1-88A7-DCCA982FEF20}" destId="{0DBD801F-C82D-4703-BBBB-8278527EB060}" srcOrd="0" destOrd="0" presId="urn:microsoft.com/office/officeart/2005/8/layout/process2"/>
    <dgm:cxn modelId="{8357D9EB-7E1D-4314-9FAE-7C7D9934C9D2}" type="presParOf" srcId="{D1C7A713-17CF-4BD5-867B-B9364D58A927}" destId="{5D163D64-A3E8-4D68-B1F7-2B5FFBC54531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794303-9C7F-4102-8512-88D5422B4C21}" type="doc">
      <dgm:prSet loTypeId="urn:microsoft.com/office/officeart/2005/8/layout/defaul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DB2B90E-A0F9-42BD-8281-938FC8537AB5}">
      <dgm:prSet phldrT="[Text]" custT="1"/>
      <dgm:spPr/>
      <dgm:t>
        <a:bodyPr/>
        <a:lstStyle/>
        <a:p>
          <a:pPr algn="ctr"/>
          <a:r>
            <a:rPr lang="en-US" sz="2800" dirty="0">
              <a:latin typeface="Century Schoolbook" panose="02040604050505020304" pitchFamily="18" charset="0"/>
            </a:rPr>
            <a:t>These are used to add design element to the garment. </a:t>
          </a:r>
        </a:p>
      </dgm:t>
    </dgm:pt>
    <dgm:pt modelId="{840EA5E0-D83A-4487-B5A5-3919DC579469}" type="parTrans" cxnId="{F08130FF-89C2-4184-876C-943EA41B8678}">
      <dgm:prSet/>
      <dgm:spPr/>
      <dgm:t>
        <a:bodyPr/>
        <a:lstStyle/>
        <a:p>
          <a:endParaRPr lang="en-US"/>
        </a:p>
      </dgm:t>
    </dgm:pt>
    <dgm:pt modelId="{83905BA8-4E5B-4F51-8C55-6C14FAA6F3C0}" type="sibTrans" cxnId="{F08130FF-89C2-4184-876C-943EA41B8678}">
      <dgm:prSet/>
      <dgm:spPr/>
      <dgm:t>
        <a:bodyPr/>
        <a:lstStyle/>
        <a:p>
          <a:endParaRPr lang="en-US"/>
        </a:p>
      </dgm:t>
    </dgm:pt>
    <dgm:pt modelId="{229F53B9-3B05-42A5-A79D-F90CE7387C1B}">
      <dgm:prSet custT="1"/>
      <dgm:spPr/>
      <dgm:t>
        <a:bodyPr/>
        <a:lstStyle/>
        <a:p>
          <a:pPr algn="ctr"/>
          <a:r>
            <a:rPr lang="en-US" sz="2800" dirty="0">
              <a:latin typeface="Century Schoolbook" panose="02040604050505020304" pitchFamily="18" charset="0"/>
            </a:rPr>
            <a:t>It is a soft trim used at various places to create emphasis. </a:t>
          </a:r>
          <a:endParaRPr lang="en-IN" sz="2800" dirty="0">
            <a:latin typeface="Century Schoolbook" panose="02040604050505020304" pitchFamily="18" charset="0"/>
          </a:endParaRPr>
        </a:p>
      </dgm:t>
    </dgm:pt>
    <dgm:pt modelId="{B573BD58-604D-484B-A14B-64659BBFD3C3}" type="parTrans" cxnId="{79F1F8C0-FACF-43B8-B516-49D4B86CA271}">
      <dgm:prSet/>
      <dgm:spPr/>
      <dgm:t>
        <a:bodyPr/>
        <a:lstStyle/>
        <a:p>
          <a:endParaRPr lang="en-US"/>
        </a:p>
      </dgm:t>
    </dgm:pt>
    <dgm:pt modelId="{4A8B5F85-A4EB-44E6-81A3-7E057D877C91}" type="sibTrans" cxnId="{79F1F8C0-FACF-43B8-B516-49D4B86CA271}">
      <dgm:prSet/>
      <dgm:spPr/>
      <dgm:t>
        <a:bodyPr/>
        <a:lstStyle/>
        <a:p>
          <a:endParaRPr lang="en-US"/>
        </a:p>
      </dgm:t>
    </dgm:pt>
    <dgm:pt modelId="{560493FB-CB7F-4A82-9A91-0CAFE81610C9}">
      <dgm:prSet custT="1"/>
      <dgm:spPr/>
      <dgm:t>
        <a:bodyPr/>
        <a:lstStyle/>
        <a:p>
          <a:pPr algn="ctr"/>
          <a:r>
            <a:rPr lang="en-US" sz="2800" dirty="0">
              <a:latin typeface="Century Schoolbook" panose="02040604050505020304" pitchFamily="18" charset="0"/>
            </a:rPr>
            <a:t>These are used at the necklines, sleeves edges, borders, etc.</a:t>
          </a:r>
          <a:endParaRPr lang="en-IN" sz="2800" dirty="0">
            <a:latin typeface="Century Schoolbook" panose="02040604050505020304" pitchFamily="18" charset="0"/>
          </a:endParaRPr>
        </a:p>
      </dgm:t>
    </dgm:pt>
    <dgm:pt modelId="{E2C3004C-EF6B-4967-8218-8A62EC91B001}" type="parTrans" cxnId="{C371ECF5-BEC8-4AAD-967D-0DA0BA241A06}">
      <dgm:prSet/>
      <dgm:spPr/>
      <dgm:t>
        <a:bodyPr/>
        <a:lstStyle/>
        <a:p>
          <a:endParaRPr lang="en-US"/>
        </a:p>
      </dgm:t>
    </dgm:pt>
    <dgm:pt modelId="{3D9A9426-0861-4166-824C-7DA07CF9475E}" type="sibTrans" cxnId="{C371ECF5-BEC8-4AAD-967D-0DA0BA241A06}">
      <dgm:prSet/>
      <dgm:spPr/>
      <dgm:t>
        <a:bodyPr/>
        <a:lstStyle/>
        <a:p>
          <a:endParaRPr lang="en-US"/>
        </a:p>
      </dgm:t>
    </dgm:pt>
    <dgm:pt modelId="{5EDFB887-ADCA-472A-A3CC-44BB35A1E91C}" type="pres">
      <dgm:prSet presAssocID="{11794303-9C7F-4102-8512-88D5422B4C21}" presName="diagram" presStyleCnt="0">
        <dgm:presLayoutVars>
          <dgm:dir/>
          <dgm:resizeHandles val="exact"/>
        </dgm:presLayoutVars>
      </dgm:prSet>
      <dgm:spPr/>
    </dgm:pt>
    <dgm:pt modelId="{370180D7-9179-4FCF-9804-07FC4B1E04BB}" type="pres">
      <dgm:prSet presAssocID="{EDB2B90E-A0F9-42BD-8281-938FC8537AB5}" presName="node" presStyleLbl="node1" presStyleIdx="0" presStyleCnt="3">
        <dgm:presLayoutVars>
          <dgm:bulletEnabled val="1"/>
        </dgm:presLayoutVars>
      </dgm:prSet>
      <dgm:spPr/>
    </dgm:pt>
    <dgm:pt modelId="{342AB21A-9041-456E-ACB0-6C27C29AF56F}" type="pres">
      <dgm:prSet presAssocID="{83905BA8-4E5B-4F51-8C55-6C14FAA6F3C0}" presName="sibTrans" presStyleCnt="0"/>
      <dgm:spPr/>
    </dgm:pt>
    <dgm:pt modelId="{E34929CB-C894-482D-9D2A-CF8D513CD869}" type="pres">
      <dgm:prSet presAssocID="{229F53B9-3B05-42A5-A79D-F90CE7387C1B}" presName="node" presStyleLbl="node1" presStyleIdx="1" presStyleCnt="3">
        <dgm:presLayoutVars>
          <dgm:bulletEnabled val="1"/>
        </dgm:presLayoutVars>
      </dgm:prSet>
      <dgm:spPr/>
    </dgm:pt>
    <dgm:pt modelId="{C7539A4C-75F5-4407-8046-AF17965C93BA}" type="pres">
      <dgm:prSet presAssocID="{4A8B5F85-A4EB-44E6-81A3-7E057D877C91}" presName="sibTrans" presStyleCnt="0"/>
      <dgm:spPr/>
    </dgm:pt>
    <dgm:pt modelId="{D7052327-3B7C-4004-B5D4-A1B48A5198CC}" type="pres">
      <dgm:prSet presAssocID="{560493FB-CB7F-4A82-9A91-0CAFE81610C9}" presName="node" presStyleLbl="node1" presStyleIdx="2" presStyleCnt="3">
        <dgm:presLayoutVars>
          <dgm:bulletEnabled val="1"/>
        </dgm:presLayoutVars>
      </dgm:prSet>
      <dgm:spPr/>
    </dgm:pt>
  </dgm:ptLst>
  <dgm:cxnLst>
    <dgm:cxn modelId="{9BFA3E35-CAC8-43CC-8E5F-BCC68CB73CC7}" type="presOf" srcId="{560493FB-CB7F-4A82-9A91-0CAFE81610C9}" destId="{D7052327-3B7C-4004-B5D4-A1B48A5198CC}" srcOrd="0" destOrd="0" presId="urn:microsoft.com/office/officeart/2005/8/layout/default"/>
    <dgm:cxn modelId="{A4BAF28D-CBAB-4726-9B79-66AF24EC188A}" type="presOf" srcId="{EDB2B90E-A0F9-42BD-8281-938FC8537AB5}" destId="{370180D7-9179-4FCF-9804-07FC4B1E04BB}" srcOrd="0" destOrd="0" presId="urn:microsoft.com/office/officeart/2005/8/layout/default"/>
    <dgm:cxn modelId="{79F1F8C0-FACF-43B8-B516-49D4B86CA271}" srcId="{11794303-9C7F-4102-8512-88D5422B4C21}" destId="{229F53B9-3B05-42A5-A79D-F90CE7387C1B}" srcOrd="1" destOrd="0" parTransId="{B573BD58-604D-484B-A14B-64659BBFD3C3}" sibTransId="{4A8B5F85-A4EB-44E6-81A3-7E057D877C91}"/>
    <dgm:cxn modelId="{894E48D6-C95A-4257-A36D-E9A90799DD85}" type="presOf" srcId="{229F53B9-3B05-42A5-A79D-F90CE7387C1B}" destId="{E34929CB-C894-482D-9D2A-CF8D513CD869}" srcOrd="0" destOrd="0" presId="urn:microsoft.com/office/officeart/2005/8/layout/default"/>
    <dgm:cxn modelId="{C371ECF5-BEC8-4AAD-967D-0DA0BA241A06}" srcId="{11794303-9C7F-4102-8512-88D5422B4C21}" destId="{560493FB-CB7F-4A82-9A91-0CAFE81610C9}" srcOrd="2" destOrd="0" parTransId="{E2C3004C-EF6B-4967-8218-8A62EC91B001}" sibTransId="{3D9A9426-0861-4166-824C-7DA07CF9475E}"/>
    <dgm:cxn modelId="{6E4E71F8-7753-4B32-8CA9-2A854D27D740}" type="presOf" srcId="{11794303-9C7F-4102-8512-88D5422B4C21}" destId="{5EDFB887-ADCA-472A-A3CC-44BB35A1E91C}" srcOrd="0" destOrd="0" presId="urn:microsoft.com/office/officeart/2005/8/layout/default"/>
    <dgm:cxn modelId="{F08130FF-89C2-4184-876C-943EA41B8678}" srcId="{11794303-9C7F-4102-8512-88D5422B4C21}" destId="{EDB2B90E-A0F9-42BD-8281-938FC8537AB5}" srcOrd="0" destOrd="0" parTransId="{840EA5E0-D83A-4487-B5A5-3919DC579469}" sibTransId="{83905BA8-4E5B-4F51-8C55-6C14FAA6F3C0}"/>
    <dgm:cxn modelId="{43057574-0049-4620-B537-78E9B5EFA4D7}" type="presParOf" srcId="{5EDFB887-ADCA-472A-A3CC-44BB35A1E91C}" destId="{370180D7-9179-4FCF-9804-07FC4B1E04BB}" srcOrd="0" destOrd="0" presId="urn:microsoft.com/office/officeart/2005/8/layout/default"/>
    <dgm:cxn modelId="{1F1AAD87-33C4-4CE1-A474-1E02A8B9BB50}" type="presParOf" srcId="{5EDFB887-ADCA-472A-A3CC-44BB35A1E91C}" destId="{342AB21A-9041-456E-ACB0-6C27C29AF56F}" srcOrd="1" destOrd="0" presId="urn:microsoft.com/office/officeart/2005/8/layout/default"/>
    <dgm:cxn modelId="{B82D4CF8-5279-40F5-84DC-8BC7DDB43871}" type="presParOf" srcId="{5EDFB887-ADCA-472A-A3CC-44BB35A1E91C}" destId="{E34929CB-C894-482D-9D2A-CF8D513CD869}" srcOrd="2" destOrd="0" presId="urn:microsoft.com/office/officeart/2005/8/layout/default"/>
    <dgm:cxn modelId="{7EE96139-3177-4F52-B589-1215C95CFAE6}" type="presParOf" srcId="{5EDFB887-ADCA-472A-A3CC-44BB35A1E91C}" destId="{C7539A4C-75F5-4407-8046-AF17965C93BA}" srcOrd="3" destOrd="0" presId="urn:microsoft.com/office/officeart/2005/8/layout/default"/>
    <dgm:cxn modelId="{ABF1571E-61D2-4078-9C64-864302A7A2D6}" type="presParOf" srcId="{5EDFB887-ADCA-472A-A3CC-44BB35A1E91C}" destId="{D7052327-3B7C-4004-B5D4-A1B48A5198CC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1794303-9C7F-4102-8512-88D5422B4C21}" type="doc">
      <dgm:prSet loTypeId="urn:microsoft.com/office/officeart/2005/8/layout/defaul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DB2B90E-A0F9-42BD-8281-938FC8537AB5}">
      <dgm:prSet phldrT="[Text]" custT="1"/>
      <dgm:spPr/>
      <dgm:t>
        <a:bodyPr/>
        <a:lstStyle/>
        <a:p>
          <a:pPr algn="ctr"/>
          <a:r>
            <a:rPr lang="en-US" sz="2400" dirty="0">
              <a:latin typeface="Century Schoolbook" panose="02040604050505020304" pitchFamily="18" charset="0"/>
            </a:rPr>
            <a:t>The term lace refers to the type of open structure. </a:t>
          </a:r>
        </a:p>
      </dgm:t>
    </dgm:pt>
    <dgm:pt modelId="{840EA5E0-D83A-4487-B5A5-3919DC579469}" type="parTrans" cxnId="{F08130FF-89C2-4184-876C-943EA41B8678}">
      <dgm:prSet/>
      <dgm:spPr/>
      <dgm:t>
        <a:bodyPr/>
        <a:lstStyle/>
        <a:p>
          <a:endParaRPr lang="en-US"/>
        </a:p>
      </dgm:t>
    </dgm:pt>
    <dgm:pt modelId="{83905BA8-4E5B-4F51-8C55-6C14FAA6F3C0}" type="sibTrans" cxnId="{F08130FF-89C2-4184-876C-943EA41B8678}">
      <dgm:prSet/>
      <dgm:spPr/>
      <dgm:t>
        <a:bodyPr/>
        <a:lstStyle/>
        <a:p>
          <a:endParaRPr lang="en-US"/>
        </a:p>
      </dgm:t>
    </dgm:pt>
    <dgm:pt modelId="{94F6D5C4-3B1D-4EC2-9B8A-F1F363B6529C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Lace is used both for decorative &amp; functional element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4D4DA1FB-E247-4BBD-A641-00DFB991DF87}" type="parTrans" cxnId="{89AED8AB-C6AA-4A9E-9C66-70663DBDA8A6}">
      <dgm:prSet/>
      <dgm:spPr/>
      <dgm:t>
        <a:bodyPr/>
        <a:lstStyle/>
        <a:p>
          <a:endParaRPr lang="en-US"/>
        </a:p>
      </dgm:t>
    </dgm:pt>
    <dgm:pt modelId="{6C387768-D8CA-4F1D-B2E3-EDBB8FFAC1A8}" type="sibTrans" cxnId="{89AED8AB-C6AA-4A9E-9C66-70663DBDA8A6}">
      <dgm:prSet/>
      <dgm:spPr/>
      <dgm:t>
        <a:bodyPr/>
        <a:lstStyle/>
        <a:p>
          <a:endParaRPr lang="en-US"/>
        </a:p>
      </dgm:t>
    </dgm:pt>
    <dgm:pt modelId="{67DEBEAC-E2FC-4AD9-8295-3508C84EC9EB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Scalloped edge laces are also available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6F4447FF-9A4B-4AEA-9458-7E6E1245E5DD}" type="parTrans" cxnId="{6E6D023E-3F3A-4511-B930-24798037F06B}">
      <dgm:prSet/>
      <dgm:spPr/>
      <dgm:t>
        <a:bodyPr/>
        <a:lstStyle/>
        <a:p>
          <a:endParaRPr lang="en-US"/>
        </a:p>
      </dgm:t>
    </dgm:pt>
    <dgm:pt modelId="{32DD261E-FA06-49EC-838D-C6A43633F831}" type="sibTrans" cxnId="{6E6D023E-3F3A-4511-B930-24798037F06B}">
      <dgm:prSet/>
      <dgm:spPr/>
      <dgm:t>
        <a:bodyPr/>
        <a:lstStyle/>
        <a:p>
          <a:endParaRPr lang="en-US"/>
        </a:p>
      </dgm:t>
    </dgm:pt>
    <dgm:pt modelId="{4E5436C5-C7D5-421B-9F10-B54E064316D8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Laces are used in top, dresses, lingerie, napkins, handkerchiefs etc.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F37BD816-F5C0-41D1-9162-6D36C4B1A5F9}" type="parTrans" cxnId="{FF1F7EF5-B7E7-498F-95DC-FE01B6ACA1C8}">
      <dgm:prSet/>
      <dgm:spPr/>
      <dgm:t>
        <a:bodyPr/>
        <a:lstStyle/>
        <a:p>
          <a:endParaRPr lang="en-US"/>
        </a:p>
      </dgm:t>
    </dgm:pt>
    <dgm:pt modelId="{4A4C1A07-8CBA-4E9D-A3E7-D500CA0FB424}" type="sibTrans" cxnId="{FF1F7EF5-B7E7-498F-95DC-FE01B6ACA1C8}">
      <dgm:prSet/>
      <dgm:spPr/>
      <dgm:t>
        <a:bodyPr/>
        <a:lstStyle/>
        <a:p>
          <a:endParaRPr lang="en-US"/>
        </a:p>
      </dgm:t>
    </dgm:pt>
    <dgm:pt modelId="{DD8919E6-297C-488B-B36F-9DACCECD476D}">
      <dgm:prSet phldrT="[Text]" custT="1"/>
      <dgm:spPr/>
      <dgm:t>
        <a:bodyPr/>
        <a:lstStyle/>
        <a:p>
          <a:pPr algn="ctr"/>
          <a:r>
            <a:rPr lang="en-US" sz="2400" dirty="0">
              <a:latin typeface="Century Schoolbook" panose="02040604050505020304" pitchFamily="18" charset="0"/>
            </a:rPr>
            <a:t>Laces are soft trims.</a:t>
          </a:r>
        </a:p>
      </dgm:t>
    </dgm:pt>
    <dgm:pt modelId="{F64586CA-96B8-4F74-B8AC-5726D044888E}" type="parTrans" cxnId="{A45975BC-6AA6-4CAD-810C-A1D981A69347}">
      <dgm:prSet/>
      <dgm:spPr/>
      <dgm:t>
        <a:bodyPr/>
        <a:lstStyle/>
        <a:p>
          <a:endParaRPr lang="en-US"/>
        </a:p>
      </dgm:t>
    </dgm:pt>
    <dgm:pt modelId="{31F8182B-AAEB-47F9-9A15-C9A82060545B}" type="sibTrans" cxnId="{A45975BC-6AA6-4CAD-810C-A1D981A69347}">
      <dgm:prSet/>
      <dgm:spPr/>
      <dgm:t>
        <a:bodyPr/>
        <a:lstStyle/>
        <a:p>
          <a:endParaRPr lang="en-US"/>
        </a:p>
      </dgm:t>
    </dgm:pt>
    <dgm:pt modelId="{5EDFB887-ADCA-472A-A3CC-44BB35A1E91C}" type="pres">
      <dgm:prSet presAssocID="{11794303-9C7F-4102-8512-88D5422B4C21}" presName="diagram" presStyleCnt="0">
        <dgm:presLayoutVars>
          <dgm:dir/>
          <dgm:resizeHandles val="exact"/>
        </dgm:presLayoutVars>
      </dgm:prSet>
      <dgm:spPr/>
    </dgm:pt>
    <dgm:pt modelId="{370180D7-9179-4FCF-9804-07FC4B1E04BB}" type="pres">
      <dgm:prSet presAssocID="{EDB2B90E-A0F9-42BD-8281-938FC8537AB5}" presName="node" presStyleLbl="node1" presStyleIdx="0" presStyleCnt="5">
        <dgm:presLayoutVars>
          <dgm:bulletEnabled val="1"/>
        </dgm:presLayoutVars>
      </dgm:prSet>
      <dgm:spPr/>
    </dgm:pt>
    <dgm:pt modelId="{342AB21A-9041-456E-ACB0-6C27C29AF56F}" type="pres">
      <dgm:prSet presAssocID="{83905BA8-4E5B-4F51-8C55-6C14FAA6F3C0}" presName="sibTrans" presStyleCnt="0"/>
      <dgm:spPr/>
    </dgm:pt>
    <dgm:pt modelId="{B40C7C58-AD3F-49A2-9943-3BFD11FED7F3}" type="pres">
      <dgm:prSet presAssocID="{DD8919E6-297C-488B-B36F-9DACCECD476D}" presName="node" presStyleLbl="node1" presStyleIdx="1" presStyleCnt="5">
        <dgm:presLayoutVars>
          <dgm:bulletEnabled val="1"/>
        </dgm:presLayoutVars>
      </dgm:prSet>
      <dgm:spPr/>
    </dgm:pt>
    <dgm:pt modelId="{C48A9582-F0B7-45F8-BD6C-82C9C5FAD1B8}" type="pres">
      <dgm:prSet presAssocID="{31F8182B-AAEB-47F9-9A15-C9A82060545B}" presName="sibTrans" presStyleCnt="0"/>
      <dgm:spPr/>
    </dgm:pt>
    <dgm:pt modelId="{D0ADC967-9C55-42C6-8C5E-D553EDB54A50}" type="pres">
      <dgm:prSet presAssocID="{94F6D5C4-3B1D-4EC2-9B8A-F1F363B6529C}" presName="node" presStyleLbl="node1" presStyleIdx="2" presStyleCnt="5">
        <dgm:presLayoutVars>
          <dgm:bulletEnabled val="1"/>
        </dgm:presLayoutVars>
      </dgm:prSet>
      <dgm:spPr/>
    </dgm:pt>
    <dgm:pt modelId="{3FE1B1A4-B40A-432F-A22C-C36126639E09}" type="pres">
      <dgm:prSet presAssocID="{6C387768-D8CA-4F1D-B2E3-EDBB8FFAC1A8}" presName="sibTrans" presStyleCnt="0"/>
      <dgm:spPr/>
    </dgm:pt>
    <dgm:pt modelId="{E8FB0D1A-EB92-4CE0-9EEF-F6CA0ED2FF5A}" type="pres">
      <dgm:prSet presAssocID="{67DEBEAC-E2FC-4AD9-8295-3508C84EC9EB}" presName="node" presStyleLbl="node1" presStyleIdx="3" presStyleCnt="5">
        <dgm:presLayoutVars>
          <dgm:bulletEnabled val="1"/>
        </dgm:presLayoutVars>
      </dgm:prSet>
      <dgm:spPr/>
    </dgm:pt>
    <dgm:pt modelId="{48942B64-F925-4278-AD39-23F2356D3DEB}" type="pres">
      <dgm:prSet presAssocID="{32DD261E-FA06-49EC-838D-C6A43633F831}" presName="sibTrans" presStyleCnt="0"/>
      <dgm:spPr/>
    </dgm:pt>
    <dgm:pt modelId="{D7838BCC-7099-46AF-9F48-C68CE1297439}" type="pres">
      <dgm:prSet presAssocID="{4E5436C5-C7D5-421B-9F10-B54E064316D8}" presName="node" presStyleLbl="node1" presStyleIdx="4" presStyleCnt="5" custScaleX="113469">
        <dgm:presLayoutVars>
          <dgm:bulletEnabled val="1"/>
        </dgm:presLayoutVars>
      </dgm:prSet>
      <dgm:spPr/>
    </dgm:pt>
  </dgm:ptLst>
  <dgm:cxnLst>
    <dgm:cxn modelId="{6E6D023E-3F3A-4511-B930-24798037F06B}" srcId="{11794303-9C7F-4102-8512-88D5422B4C21}" destId="{67DEBEAC-E2FC-4AD9-8295-3508C84EC9EB}" srcOrd="3" destOrd="0" parTransId="{6F4447FF-9A4B-4AEA-9458-7E6E1245E5DD}" sibTransId="{32DD261E-FA06-49EC-838D-C6A43633F831}"/>
    <dgm:cxn modelId="{7923624B-6FAA-4556-828D-49480A48925A}" type="presOf" srcId="{4E5436C5-C7D5-421B-9F10-B54E064316D8}" destId="{D7838BCC-7099-46AF-9F48-C68CE1297439}" srcOrd="0" destOrd="0" presId="urn:microsoft.com/office/officeart/2005/8/layout/default"/>
    <dgm:cxn modelId="{A4BAF28D-CBAB-4726-9B79-66AF24EC188A}" type="presOf" srcId="{EDB2B90E-A0F9-42BD-8281-938FC8537AB5}" destId="{370180D7-9179-4FCF-9804-07FC4B1E04BB}" srcOrd="0" destOrd="0" presId="urn:microsoft.com/office/officeart/2005/8/layout/default"/>
    <dgm:cxn modelId="{89AED8AB-C6AA-4A9E-9C66-70663DBDA8A6}" srcId="{11794303-9C7F-4102-8512-88D5422B4C21}" destId="{94F6D5C4-3B1D-4EC2-9B8A-F1F363B6529C}" srcOrd="2" destOrd="0" parTransId="{4D4DA1FB-E247-4BBD-A641-00DFB991DF87}" sibTransId="{6C387768-D8CA-4F1D-B2E3-EDBB8FFAC1A8}"/>
    <dgm:cxn modelId="{0780BABA-4F06-45A5-B8F8-4246C2780B3B}" type="presOf" srcId="{94F6D5C4-3B1D-4EC2-9B8A-F1F363B6529C}" destId="{D0ADC967-9C55-42C6-8C5E-D553EDB54A50}" srcOrd="0" destOrd="0" presId="urn:microsoft.com/office/officeart/2005/8/layout/default"/>
    <dgm:cxn modelId="{A45975BC-6AA6-4CAD-810C-A1D981A69347}" srcId="{11794303-9C7F-4102-8512-88D5422B4C21}" destId="{DD8919E6-297C-488B-B36F-9DACCECD476D}" srcOrd="1" destOrd="0" parTransId="{F64586CA-96B8-4F74-B8AC-5726D044888E}" sibTransId="{31F8182B-AAEB-47F9-9A15-C9A82060545B}"/>
    <dgm:cxn modelId="{90488CBE-FDAB-4838-9535-5808C0FC7B2D}" type="presOf" srcId="{67DEBEAC-E2FC-4AD9-8295-3508C84EC9EB}" destId="{E8FB0D1A-EB92-4CE0-9EEF-F6CA0ED2FF5A}" srcOrd="0" destOrd="0" presId="urn:microsoft.com/office/officeart/2005/8/layout/default"/>
    <dgm:cxn modelId="{6259BFC6-700D-4445-AB2A-1FFA80254B8E}" type="presOf" srcId="{DD8919E6-297C-488B-B36F-9DACCECD476D}" destId="{B40C7C58-AD3F-49A2-9943-3BFD11FED7F3}" srcOrd="0" destOrd="0" presId="urn:microsoft.com/office/officeart/2005/8/layout/default"/>
    <dgm:cxn modelId="{FF1F7EF5-B7E7-498F-95DC-FE01B6ACA1C8}" srcId="{11794303-9C7F-4102-8512-88D5422B4C21}" destId="{4E5436C5-C7D5-421B-9F10-B54E064316D8}" srcOrd="4" destOrd="0" parTransId="{F37BD816-F5C0-41D1-9162-6D36C4B1A5F9}" sibTransId="{4A4C1A07-8CBA-4E9D-A3E7-D500CA0FB424}"/>
    <dgm:cxn modelId="{6E4E71F8-7753-4B32-8CA9-2A854D27D740}" type="presOf" srcId="{11794303-9C7F-4102-8512-88D5422B4C21}" destId="{5EDFB887-ADCA-472A-A3CC-44BB35A1E91C}" srcOrd="0" destOrd="0" presId="urn:microsoft.com/office/officeart/2005/8/layout/default"/>
    <dgm:cxn modelId="{F08130FF-89C2-4184-876C-943EA41B8678}" srcId="{11794303-9C7F-4102-8512-88D5422B4C21}" destId="{EDB2B90E-A0F9-42BD-8281-938FC8537AB5}" srcOrd="0" destOrd="0" parTransId="{840EA5E0-D83A-4487-B5A5-3919DC579469}" sibTransId="{83905BA8-4E5B-4F51-8C55-6C14FAA6F3C0}"/>
    <dgm:cxn modelId="{43057574-0049-4620-B537-78E9B5EFA4D7}" type="presParOf" srcId="{5EDFB887-ADCA-472A-A3CC-44BB35A1E91C}" destId="{370180D7-9179-4FCF-9804-07FC4B1E04BB}" srcOrd="0" destOrd="0" presId="urn:microsoft.com/office/officeart/2005/8/layout/default"/>
    <dgm:cxn modelId="{1F1AAD87-33C4-4CE1-A474-1E02A8B9BB50}" type="presParOf" srcId="{5EDFB887-ADCA-472A-A3CC-44BB35A1E91C}" destId="{342AB21A-9041-456E-ACB0-6C27C29AF56F}" srcOrd="1" destOrd="0" presId="urn:microsoft.com/office/officeart/2005/8/layout/default"/>
    <dgm:cxn modelId="{8955DF80-11AF-42AC-95C6-880B2D3798FD}" type="presParOf" srcId="{5EDFB887-ADCA-472A-A3CC-44BB35A1E91C}" destId="{B40C7C58-AD3F-49A2-9943-3BFD11FED7F3}" srcOrd="2" destOrd="0" presId="urn:microsoft.com/office/officeart/2005/8/layout/default"/>
    <dgm:cxn modelId="{1BA537D7-59E9-4C34-8215-6878ACC82F20}" type="presParOf" srcId="{5EDFB887-ADCA-472A-A3CC-44BB35A1E91C}" destId="{C48A9582-F0B7-45F8-BD6C-82C9C5FAD1B8}" srcOrd="3" destOrd="0" presId="urn:microsoft.com/office/officeart/2005/8/layout/default"/>
    <dgm:cxn modelId="{4A5A0A4A-7E9A-4C63-A17F-A8F0E54C9279}" type="presParOf" srcId="{5EDFB887-ADCA-472A-A3CC-44BB35A1E91C}" destId="{D0ADC967-9C55-42C6-8C5E-D553EDB54A50}" srcOrd="4" destOrd="0" presId="urn:microsoft.com/office/officeart/2005/8/layout/default"/>
    <dgm:cxn modelId="{13661F60-9333-4782-9A91-2F78A03A2687}" type="presParOf" srcId="{5EDFB887-ADCA-472A-A3CC-44BB35A1E91C}" destId="{3FE1B1A4-B40A-432F-A22C-C36126639E09}" srcOrd="5" destOrd="0" presId="urn:microsoft.com/office/officeart/2005/8/layout/default"/>
    <dgm:cxn modelId="{5A78DE2A-6B3D-4719-8899-659C1747BE81}" type="presParOf" srcId="{5EDFB887-ADCA-472A-A3CC-44BB35A1E91C}" destId="{E8FB0D1A-EB92-4CE0-9EEF-F6CA0ED2FF5A}" srcOrd="6" destOrd="0" presId="urn:microsoft.com/office/officeart/2005/8/layout/default"/>
    <dgm:cxn modelId="{FC9C321A-20F0-44AC-9BAB-CD82D5F00DF0}" type="presParOf" srcId="{5EDFB887-ADCA-472A-A3CC-44BB35A1E91C}" destId="{48942B64-F925-4278-AD39-23F2356D3DEB}" srcOrd="7" destOrd="0" presId="urn:microsoft.com/office/officeart/2005/8/layout/default"/>
    <dgm:cxn modelId="{2BB7094F-2436-4DCA-AB79-E28965C5B99A}" type="presParOf" srcId="{5EDFB887-ADCA-472A-A3CC-44BB35A1E91C}" destId="{D7838BCC-7099-46AF-9F48-C68CE1297439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1794303-9C7F-4102-8512-88D5422B4C21}" type="doc">
      <dgm:prSet loTypeId="urn:microsoft.com/office/officeart/2005/8/layout/defaul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DB2B90E-A0F9-42BD-8281-938FC8537AB5}">
      <dgm:prSet phldrT="[Text]" custT="1"/>
      <dgm:spPr/>
      <dgm:t>
        <a:bodyPr/>
        <a:lstStyle/>
        <a:p>
          <a:pPr algn="ctr"/>
          <a:r>
            <a:rPr lang="en-US" sz="2400" dirty="0">
              <a:latin typeface="Century Schoolbook" panose="02040604050505020304" pitchFamily="18" charset="0"/>
            </a:rPr>
            <a:t>Braids are both detachable and fixed </a:t>
          </a:r>
        </a:p>
      </dgm:t>
    </dgm:pt>
    <dgm:pt modelId="{840EA5E0-D83A-4487-B5A5-3919DC579469}" type="parTrans" cxnId="{F08130FF-89C2-4184-876C-943EA41B8678}">
      <dgm:prSet/>
      <dgm:spPr/>
      <dgm:t>
        <a:bodyPr/>
        <a:lstStyle/>
        <a:p>
          <a:endParaRPr lang="en-US"/>
        </a:p>
      </dgm:t>
    </dgm:pt>
    <dgm:pt modelId="{83905BA8-4E5B-4F51-8C55-6C14FAA6F3C0}" type="sibTrans" cxnId="{F08130FF-89C2-4184-876C-943EA41B8678}">
      <dgm:prSet/>
      <dgm:spPr/>
      <dgm:t>
        <a:bodyPr/>
        <a:lstStyle/>
        <a:p>
          <a:endParaRPr lang="en-US"/>
        </a:p>
      </dgm:t>
    </dgm:pt>
    <dgm:pt modelId="{8FB3CCAD-4BA8-4F56-AFC6-495943A19799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Braids are narrow flat fabric or narrow tube structures similar to shoe laces.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8CDE33D1-4845-4797-8FC4-ED6B44C7B21D}" type="parTrans" cxnId="{A97868C4-A91A-4FCA-9977-1A2C13B80FD8}">
      <dgm:prSet/>
      <dgm:spPr/>
      <dgm:t>
        <a:bodyPr/>
        <a:lstStyle/>
        <a:p>
          <a:endParaRPr lang="en-US"/>
        </a:p>
      </dgm:t>
    </dgm:pt>
    <dgm:pt modelId="{BF4D2458-D58E-4B5F-B379-367908873CBE}" type="sibTrans" cxnId="{A97868C4-A91A-4FCA-9977-1A2C13B80FD8}">
      <dgm:prSet/>
      <dgm:spPr/>
      <dgm:t>
        <a:bodyPr/>
        <a:lstStyle/>
        <a:p>
          <a:endParaRPr lang="en-US"/>
        </a:p>
      </dgm:t>
    </dgm:pt>
    <dgm:pt modelId="{1ABD9EE5-C290-41FB-930A-88EE42084407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Braids are produced by interlacing yarn/twisted fabric diagonally in a form of plaiting.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CF3245A0-9B01-4F9D-A507-7E8DA7760399}" type="parTrans" cxnId="{F870AE9A-C977-48F0-A857-FA2EFFC34DBC}">
      <dgm:prSet/>
      <dgm:spPr/>
      <dgm:t>
        <a:bodyPr/>
        <a:lstStyle/>
        <a:p>
          <a:endParaRPr lang="en-US"/>
        </a:p>
      </dgm:t>
    </dgm:pt>
    <dgm:pt modelId="{3E95FC46-0F9A-4481-8519-1BBEE06D2701}" type="sibTrans" cxnId="{F870AE9A-C977-48F0-A857-FA2EFFC34DBC}">
      <dgm:prSet/>
      <dgm:spPr/>
      <dgm:t>
        <a:bodyPr/>
        <a:lstStyle/>
        <a:p>
          <a:endParaRPr lang="en-US"/>
        </a:p>
      </dgm:t>
    </dgm:pt>
    <dgm:pt modelId="{D8F1B8C0-09A2-4CFC-BFC9-50981D61E494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Can be used in binding around medium &amp; heavy weight garments.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861981E8-D0E7-456D-B4B8-E9D5505F695A}" type="parTrans" cxnId="{C49A7A6B-3122-4775-A0E8-4E4CD28D54EE}">
      <dgm:prSet/>
      <dgm:spPr/>
      <dgm:t>
        <a:bodyPr/>
        <a:lstStyle/>
        <a:p>
          <a:endParaRPr lang="en-US"/>
        </a:p>
      </dgm:t>
    </dgm:pt>
    <dgm:pt modelId="{22800D6C-41E0-4693-8618-DA0CF75E65C2}" type="sibTrans" cxnId="{C49A7A6B-3122-4775-A0E8-4E4CD28D54EE}">
      <dgm:prSet/>
      <dgm:spPr/>
      <dgm:t>
        <a:bodyPr/>
        <a:lstStyle/>
        <a:p>
          <a:endParaRPr lang="en-US"/>
        </a:p>
      </dgm:t>
    </dgm:pt>
    <dgm:pt modelId="{C1453F38-6272-4B08-BA81-CBCFFA5CE841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Can be made from polyester, wool and acrylic.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235A7472-47F8-4B5F-A562-593F84F2E7A5}" type="parTrans" cxnId="{0CC8AC6B-A442-4ACB-8148-0513017AE681}">
      <dgm:prSet/>
      <dgm:spPr/>
      <dgm:t>
        <a:bodyPr/>
        <a:lstStyle/>
        <a:p>
          <a:endParaRPr lang="en-US"/>
        </a:p>
      </dgm:t>
    </dgm:pt>
    <dgm:pt modelId="{D863492A-76E2-46C2-B0EF-E07590B841C8}" type="sibTrans" cxnId="{0CC8AC6B-A442-4ACB-8148-0513017AE681}">
      <dgm:prSet/>
      <dgm:spPr/>
      <dgm:t>
        <a:bodyPr/>
        <a:lstStyle/>
        <a:p>
          <a:endParaRPr lang="en-US"/>
        </a:p>
      </dgm:t>
    </dgm:pt>
    <dgm:pt modelId="{5EDFB887-ADCA-472A-A3CC-44BB35A1E91C}" type="pres">
      <dgm:prSet presAssocID="{11794303-9C7F-4102-8512-88D5422B4C21}" presName="diagram" presStyleCnt="0">
        <dgm:presLayoutVars>
          <dgm:dir/>
          <dgm:resizeHandles val="exact"/>
        </dgm:presLayoutVars>
      </dgm:prSet>
      <dgm:spPr/>
    </dgm:pt>
    <dgm:pt modelId="{370180D7-9179-4FCF-9804-07FC4B1E04BB}" type="pres">
      <dgm:prSet presAssocID="{EDB2B90E-A0F9-42BD-8281-938FC8537AB5}" presName="node" presStyleLbl="node1" presStyleIdx="0" presStyleCnt="5">
        <dgm:presLayoutVars>
          <dgm:bulletEnabled val="1"/>
        </dgm:presLayoutVars>
      </dgm:prSet>
      <dgm:spPr/>
    </dgm:pt>
    <dgm:pt modelId="{342AB21A-9041-456E-ACB0-6C27C29AF56F}" type="pres">
      <dgm:prSet presAssocID="{83905BA8-4E5B-4F51-8C55-6C14FAA6F3C0}" presName="sibTrans" presStyleCnt="0"/>
      <dgm:spPr/>
    </dgm:pt>
    <dgm:pt modelId="{534990CF-234C-4158-B9C2-67BC0DA03FDC}" type="pres">
      <dgm:prSet presAssocID="{8FB3CCAD-4BA8-4F56-AFC6-495943A19799}" presName="node" presStyleLbl="node1" presStyleIdx="1" presStyleCnt="5">
        <dgm:presLayoutVars>
          <dgm:bulletEnabled val="1"/>
        </dgm:presLayoutVars>
      </dgm:prSet>
      <dgm:spPr/>
    </dgm:pt>
    <dgm:pt modelId="{8F80C5A0-9955-4364-A2C8-4D09885A054B}" type="pres">
      <dgm:prSet presAssocID="{BF4D2458-D58E-4B5F-B379-367908873CBE}" presName="sibTrans" presStyleCnt="0"/>
      <dgm:spPr/>
    </dgm:pt>
    <dgm:pt modelId="{F947AFBB-B57D-47D4-84B3-8BB9A0EA0272}" type="pres">
      <dgm:prSet presAssocID="{1ABD9EE5-C290-41FB-930A-88EE42084407}" presName="node" presStyleLbl="node1" presStyleIdx="2" presStyleCnt="5" custScaleX="105601">
        <dgm:presLayoutVars>
          <dgm:bulletEnabled val="1"/>
        </dgm:presLayoutVars>
      </dgm:prSet>
      <dgm:spPr/>
    </dgm:pt>
    <dgm:pt modelId="{2AA66E84-64AD-4BE1-89F1-A75B5BBFE3FC}" type="pres">
      <dgm:prSet presAssocID="{3E95FC46-0F9A-4481-8519-1BBEE06D2701}" presName="sibTrans" presStyleCnt="0"/>
      <dgm:spPr/>
    </dgm:pt>
    <dgm:pt modelId="{F76F54F4-6EF6-4991-834E-08D5B27F23A0}" type="pres">
      <dgm:prSet presAssocID="{D8F1B8C0-09A2-4CFC-BFC9-50981D61E494}" presName="node" presStyleLbl="node1" presStyleIdx="3" presStyleCnt="5">
        <dgm:presLayoutVars>
          <dgm:bulletEnabled val="1"/>
        </dgm:presLayoutVars>
      </dgm:prSet>
      <dgm:spPr/>
    </dgm:pt>
    <dgm:pt modelId="{83D43D64-ADC4-4095-BF72-1A1915CA2D99}" type="pres">
      <dgm:prSet presAssocID="{22800D6C-41E0-4693-8618-DA0CF75E65C2}" presName="sibTrans" presStyleCnt="0"/>
      <dgm:spPr/>
    </dgm:pt>
    <dgm:pt modelId="{D2789A10-174D-41B8-BD98-208E6AFDBDF4}" type="pres">
      <dgm:prSet presAssocID="{C1453F38-6272-4B08-BA81-CBCFFA5CE841}" presName="node" presStyleLbl="node1" presStyleIdx="4" presStyleCnt="5">
        <dgm:presLayoutVars>
          <dgm:bulletEnabled val="1"/>
        </dgm:presLayoutVars>
      </dgm:prSet>
      <dgm:spPr/>
    </dgm:pt>
  </dgm:ptLst>
  <dgm:cxnLst>
    <dgm:cxn modelId="{2F311131-D4A2-4C66-8381-9FE723FF56FD}" type="presOf" srcId="{8FB3CCAD-4BA8-4F56-AFC6-495943A19799}" destId="{534990CF-234C-4158-B9C2-67BC0DA03FDC}" srcOrd="0" destOrd="0" presId="urn:microsoft.com/office/officeart/2005/8/layout/default"/>
    <dgm:cxn modelId="{C49A7A6B-3122-4775-A0E8-4E4CD28D54EE}" srcId="{11794303-9C7F-4102-8512-88D5422B4C21}" destId="{D8F1B8C0-09A2-4CFC-BFC9-50981D61E494}" srcOrd="3" destOrd="0" parTransId="{861981E8-D0E7-456D-B4B8-E9D5505F695A}" sibTransId="{22800D6C-41E0-4693-8618-DA0CF75E65C2}"/>
    <dgm:cxn modelId="{0CC8AC6B-A442-4ACB-8148-0513017AE681}" srcId="{11794303-9C7F-4102-8512-88D5422B4C21}" destId="{C1453F38-6272-4B08-BA81-CBCFFA5CE841}" srcOrd="4" destOrd="0" parTransId="{235A7472-47F8-4B5F-A562-593F84F2E7A5}" sibTransId="{D863492A-76E2-46C2-B0EF-E07590B841C8}"/>
    <dgm:cxn modelId="{A4BAF28D-CBAB-4726-9B79-66AF24EC188A}" type="presOf" srcId="{EDB2B90E-A0F9-42BD-8281-938FC8537AB5}" destId="{370180D7-9179-4FCF-9804-07FC4B1E04BB}" srcOrd="0" destOrd="0" presId="urn:microsoft.com/office/officeart/2005/8/layout/default"/>
    <dgm:cxn modelId="{F870AE9A-C977-48F0-A857-FA2EFFC34DBC}" srcId="{11794303-9C7F-4102-8512-88D5422B4C21}" destId="{1ABD9EE5-C290-41FB-930A-88EE42084407}" srcOrd="2" destOrd="0" parTransId="{CF3245A0-9B01-4F9D-A507-7E8DA7760399}" sibTransId="{3E95FC46-0F9A-4481-8519-1BBEE06D2701}"/>
    <dgm:cxn modelId="{A97868C4-A91A-4FCA-9977-1A2C13B80FD8}" srcId="{11794303-9C7F-4102-8512-88D5422B4C21}" destId="{8FB3CCAD-4BA8-4F56-AFC6-495943A19799}" srcOrd="1" destOrd="0" parTransId="{8CDE33D1-4845-4797-8FC4-ED6B44C7B21D}" sibTransId="{BF4D2458-D58E-4B5F-B379-367908873CBE}"/>
    <dgm:cxn modelId="{443633CA-0AA7-4891-A33C-476B685F042F}" type="presOf" srcId="{C1453F38-6272-4B08-BA81-CBCFFA5CE841}" destId="{D2789A10-174D-41B8-BD98-208E6AFDBDF4}" srcOrd="0" destOrd="0" presId="urn:microsoft.com/office/officeart/2005/8/layout/default"/>
    <dgm:cxn modelId="{6E4E71F8-7753-4B32-8CA9-2A854D27D740}" type="presOf" srcId="{11794303-9C7F-4102-8512-88D5422B4C21}" destId="{5EDFB887-ADCA-472A-A3CC-44BB35A1E91C}" srcOrd="0" destOrd="0" presId="urn:microsoft.com/office/officeart/2005/8/layout/default"/>
    <dgm:cxn modelId="{76F31DFB-C099-4DC3-8941-254E6A71E711}" type="presOf" srcId="{D8F1B8C0-09A2-4CFC-BFC9-50981D61E494}" destId="{F76F54F4-6EF6-4991-834E-08D5B27F23A0}" srcOrd="0" destOrd="0" presId="urn:microsoft.com/office/officeart/2005/8/layout/default"/>
    <dgm:cxn modelId="{DF2AC2FC-853E-448F-8062-7AA621BE6DFB}" type="presOf" srcId="{1ABD9EE5-C290-41FB-930A-88EE42084407}" destId="{F947AFBB-B57D-47D4-84B3-8BB9A0EA0272}" srcOrd="0" destOrd="0" presId="urn:microsoft.com/office/officeart/2005/8/layout/default"/>
    <dgm:cxn modelId="{F08130FF-89C2-4184-876C-943EA41B8678}" srcId="{11794303-9C7F-4102-8512-88D5422B4C21}" destId="{EDB2B90E-A0F9-42BD-8281-938FC8537AB5}" srcOrd="0" destOrd="0" parTransId="{840EA5E0-D83A-4487-B5A5-3919DC579469}" sibTransId="{83905BA8-4E5B-4F51-8C55-6C14FAA6F3C0}"/>
    <dgm:cxn modelId="{43057574-0049-4620-B537-78E9B5EFA4D7}" type="presParOf" srcId="{5EDFB887-ADCA-472A-A3CC-44BB35A1E91C}" destId="{370180D7-9179-4FCF-9804-07FC4B1E04BB}" srcOrd="0" destOrd="0" presId="urn:microsoft.com/office/officeart/2005/8/layout/default"/>
    <dgm:cxn modelId="{1F1AAD87-33C4-4CE1-A474-1E02A8B9BB50}" type="presParOf" srcId="{5EDFB887-ADCA-472A-A3CC-44BB35A1E91C}" destId="{342AB21A-9041-456E-ACB0-6C27C29AF56F}" srcOrd="1" destOrd="0" presId="urn:microsoft.com/office/officeart/2005/8/layout/default"/>
    <dgm:cxn modelId="{7554B285-F94E-4E57-A43F-73422016B7B6}" type="presParOf" srcId="{5EDFB887-ADCA-472A-A3CC-44BB35A1E91C}" destId="{534990CF-234C-4158-B9C2-67BC0DA03FDC}" srcOrd="2" destOrd="0" presId="urn:microsoft.com/office/officeart/2005/8/layout/default"/>
    <dgm:cxn modelId="{AA3D9340-7EA0-4E7F-B5C1-1A1930A561BC}" type="presParOf" srcId="{5EDFB887-ADCA-472A-A3CC-44BB35A1E91C}" destId="{8F80C5A0-9955-4364-A2C8-4D09885A054B}" srcOrd="3" destOrd="0" presId="urn:microsoft.com/office/officeart/2005/8/layout/default"/>
    <dgm:cxn modelId="{47F137FD-335D-44C7-9798-D067D1DA133F}" type="presParOf" srcId="{5EDFB887-ADCA-472A-A3CC-44BB35A1E91C}" destId="{F947AFBB-B57D-47D4-84B3-8BB9A0EA0272}" srcOrd="4" destOrd="0" presId="urn:microsoft.com/office/officeart/2005/8/layout/default"/>
    <dgm:cxn modelId="{47EBBAD1-715A-44E3-B326-3456104F32AF}" type="presParOf" srcId="{5EDFB887-ADCA-472A-A3CC-44BB35A1E91C}" destId="{2AA66E84-64AD-4BE1-89F1-A75B5BBFE3FC}" srcOrd="5" destOrd="0" presId="urn:microsoft.com/office/officeart/2005/8/layout/default"/>
    <dgm:cxn modelId="{93417D2C-34EA-485A-8104-6F9C51F36FAF}" type="presParOf" srcId="{5EDFB887-ADCA-472A-A3CC-44BB35A1E91C}" destId="{F76F54F4-6EF6-4991-834E-08D5B27F23A0}" srcOrd="6" destOrd="0" presId="urn:microsoft.com/office/officeart/2005/8/layout/default"/>
    <dgm:cxn modelId="{0E47DAB1-93BE-45A3-A1D5-E66487803240}" type="presParOf" srcId="{5EDFB887-ADCA-472A-A3CC-44BB35A1E91C}" destId="{83D43D64-ADC4-4095-BF72-1A1915CA2D99}" srcOrd="7" destOrd="0" presId="urn:microsoft.com/office/officeart/2005/8/layout/default"/>
    <dgm:cxn modelId="{C6CD7C9D-EEEE-420A-B770-81C44020E160}" type="presParOf" srcId="{5EDFB887-ADCA-472A-A3CC-44BB35A1E91C}" destId="{D2789A10-174D-41B8-BD98-208E6AFDBDF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D2AF56-AC8B-46AA-BB65-BC82EFBC5259}">
      <dsp:nvSpPr>
        <dsp:cNvPr id="0" name=""/>
        <dsp:cNvSpPr/>
      </dsp:nvSpPr>
      <dsp:spPr>
        <a:xfrm>
          <a:off x="868385" y="17"/>
          <a:ext cx="2078800" cy="1663040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3D93FDA-05DB-4CE8-94F4-5AD31F4E6C80}">
      <dsp:nvSpPr>
        <dsp:cNvPr id="0" name=""/>
        <dsp:cNvSpPr/>
      </dsp:nvSpPr>
      <dsp:spPr>
        <a:xfrm>
          <a:off x="1055477" y="1496754"/>
          <a:ext cx="1850132" cy="582064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anose="02040604050505020304" pitchFamily="18" charset="0"/>
            </a:rPr>
            <a:t>French placket</a:t>
          </a:r>
          <a:endParaRPr lang="en-US" sz="2000" kern="1200" dirty="0">
            <a:latin typeface="Century Schoolbook" panose="02040604050505020304" pitchFamily="18" charset="0"/>
          </a:endParaRPr>
        </a:p>
      </dsp:txBody>
      <dsp:txXfrm>
        <a:off x="1055477" y="1496754"/>
        <a:ext cx="1850132" cy="582064"/>
      </dsp:txXfrm>
    </dsp:sp>
    <dsp:sp modelId="{42354650-9CD8-43D8-841F-879D6537031B}">
      <dsp:nvSpPr>
        <dsp:cNvPr id="0" name=""/>
        <dsp:cNvSpPr/>
      </dsp:nvSpPr>
      <dsp:spPr>
        <a:xfrm>
          <a:off x="3155066" y="17"/>
          <a:ext cx="2078800" cy="1663040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BC13B94-177C-4EEA-973A-6AD2A0A28F9A}">
      <dsp:nvSpPr>
        <dsp:cNvPr id="0" name=""/>
        <dsp:cNvSpPr/>
      </dsp:nvSpPr>
      <dsp:spPr>
        <a:xfrm>
          <a:off x="3342158" y="1496754"/>
          <a:ext cx="1850132" cy="582064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anose="02040604050505020304" pitchFamily="18" charset="0"/>
            </a:rPr>
            <a:t>Concealed placket</a:t>
          </a:r>
          <a:endParaRPr lang="en-US" sz="2000" kern="1200" dirty="0">
            <a:latin typeface="Century Schoolbook" panose="02040604050505020304" pitchFamily="18" charset="0"/>
          </a:endParaRPr>
        </a:p>
      </dsp:txBody>
      <dsp:txXfrm>
        <a:off x="3342158" y="1496754"/>
        <a:ext cx="1850132" cy="582064"/>
      </dsp:txXfrm>
    </dsp:sp>
    <dsp:sp modelId="{4742CA5C-4B5A-430B-ACEF-5445978A5D1B}">
      <dsp:nvSpPr>
        <dsp:cNvPr id="0" name=""/>
        <dsp:cNvSpPr/>
      </dsp:nvSpPr>
      <dsp:spPr>
        <a:xfrm>
          <a:off x="5441746" y="17"/>
          <a:ext cx="2078800" cy="1663040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97AAAAE-40FC-467F-A4CB-1E720ECE96FC}">
      <dsp:nvSpPr>
        <dsp:cNvPr id="0" name=""/>
        <dsp:cNvSpPr/>
      </dsp:nvSpPr>
      <dsp:spPr>
        <a:xfrm>
          <a:off x="5628838" y="1496754"/>
          <a:ext cx="1850132" cy="582064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anose="02040604050505020304" pitchFamily="18" charset="0"/>
            </a:rPr>
            <a:t>Classic front placket</a:t>
          </a:r>
          <a:endParaRPr lang="en-US" sz="2000" kern="1200" dirty="0">
            <a:latin typeface="Century Schoolbook" panose="02040604050505020304" pitchFamily="18" charset="0"/>
          </a:endParaRPr>
        </a:p>
      </dsp:txBody>
      <dsp:txXfrm>
        <a:off x="5628838" y="1496754"/>
        <a:ext cx="1850132" cy="582064"/>
      </dsp:txXfrm>
    </dsp:sp>
    <dsp:sp modelId="{F06E645E-E915-4055-A3DE-041F3A54D057}">
      <dsp:nvSpPr>
        <dsp:cNvPr id="0" name=""/>
        <dsp:cNvSpPr/>
      </dsp:nvSpPr>
      <dsp:spPr>
        <a:xfrm>
          <a:off x="1977972" y="2286698"/>
          <a:ext cx="2078800" cy="1663040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E809BA0-00D7-46C1-A22C-65CB576EEC67}">
      <dsp:nvSpPr>
        <dsp:cNvPr id="0" name=""/>
        <dsp:cNvSpPr/>
      </dsp:nvSpPr>
      <dsp:spPr>
        <a:xfrm>
          <a:off x="2165064" y="3783434"/>
          <a:ext cx="1850132" cy="582064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anose="02040604050505020304" pitchFamily="18" charset="0"/>
            </a:rPr>
            <a:t>Bound placket</a:t>
          </a:r>
          <a:endParaRPr lang="en-US" sz="2000" kern="1200" dirty="0">
            <a:latin typeface="Century Schoolbook" panose="02040604050505020304" pitchFamily="18" charset="0"/>
          </a:endParaRPr>
        </a:p>
      </dsp:txBody>
      <dsp:txXfrm>
        <a:off x="2165064" y="3783434"/>
        <a:ext cx="1850132" cy="582064"/>
      </dsp:txXfrm>
    </dsp:sp>
    <dsp:sp modelId="{9BDC45A2-B9EC-4276-8674-67C6D148009B}">
      <dsp:nvSpPr>
        <dsp:cNvPr id="0" name=""/>
        <dsp:cNvSpPr/>
      </dsp:nvSpPr>
      <dsp:spPr>
        <a:xfrm>
          <a:off x="4264652" y="2286698"/>
          <a:ext cx="2078800" cy="1663040"/>
        </a:xfrm>
        <a:prstGeom prst="rect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8C66795-5864-4C41-ADC4-5B8F80AA6997}">
      <dsp:nvSpPr>
        <dsp:cNvPr id="0" name=""/>
        <dsp:cNvSpPr/>
      </dsp:nvSpPr>
      <dsp:spPr>
        <a:xfrm>
          <a:off x="4342660" y="3783434"/>
          <a:ext cx="2068300" cy="582064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kern="1200" dirty="0">
              <a:latin typeface="Century Schoolbook" panose="02040604050505020304" pitchFamily="18" charset="0"/>
            </a:rPr>
            <a:t>Partial button placket</a:t>
          </a:r>
          <a:endParaRPr lang="en-US" sz="2000" kern="1200" dirty="0">
            <a:latin typeface="Century Schoolbook" panose="02040604050505020304" pitchFamily="18" charset="0"/>
          </a:endParaRPr>
        </a:p>
      </dsp:txBody>
      <dsp:txXfrm>
        <a:off x="4342660" y="3783434"/>
        <a:ext cx="2068300" cy="5820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CB27EC-F094-42B5-92FB-3FDECEE7F1DF}">
      <dsp:nvSpPr>
        <dsp:cNvPr id="0" name=""/>
        <dsp:cNvSpPr/>
      </dsp:nvSpPr>
      <dsp:spPr>
        <a:xfrm>
          <a:off x="150837" y="3358"/>
          <a:ext cx="9296331" cy="5496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Take a sample of 6inch X 6inch.</a:t>
          </a:r>
        </a:p>
      </dsp:txBody>
      <dsp:txXfrm>
        <a:off x="166935" y="19456"/>
        <a:ext cx="9264135" cy="517428"/>
      </dsp:txXfrm>
    </dsp:sp>
    <dsp:sp modelId="{6487A942-6B9C-4064-8B6C-0D7062FD4E22}">
      <dsp:nvSpPr>
        <dsp:cNvPr id="0" name=""/>
        <dsp:cNvSpPr/>
      </dsp:nvSpPr>
      <dsp:spPr>
        <a:xfrm rot="5400000">
          <a:off x="4695948" y="566723"/>
          <a:ext cx="206109" cy="24733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4724804" y="587334"/>
        <a:ext cx="148399" cy="144276"/>
      </dsp:txXfrm>
    </dsp:sp>
    <dsp:sp modelId="{2874CCC1-3523-4AB2-9C06-2E2927831375}">
      <dsp:nvSpPr>
        <dsp:cNvPr id="0" name=""/>
        <dsp:cNvSpPr/>
      </dsp:nvSpPr>
      <dsp:spPr>
        <a:xfrm>
          <a:off x="150837" y="827795"/>
          <a:ext cx="9296331" cy="5496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shade val="51000"/>
                <a:satMod val="130000"/>
              </a:schemeClr>
            </a:gs>
            <a:gs pos="80000">
              <a:schemeClr val="accent4">
                <a:hueOff val="-744128"/>
                <a:satOff val="4483"/>
                <a:lumOff val="359"/>
                <a:alphaOff val="0"/>
                <a:shade val="93000"/>
                <a:satMod val="13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Century Schoolbook" panose="02040604050505020304" pitchFamily="18" charset="0"/>
            </a:rPr>
            <a:t>Divide the width of the sample into two equal parts </a:t>
          </a:r>
          <a:r>
            <a:rPr lang="en-US" sz="2200" kern="1200" dirty="0" err="1">
              <a:latin typeface="Century Schoolbook" panose="02040604050505020304" pitchFamily="18" charset="0"/>
            </a:rPr>
            <a:t>i.e</a:t>
          </a:r>
          <a:r>
            <a:rPr lang="en-US" sz="2200" kern="1200" dirty="0">
              <a:latin typeface="Century Schoolbook" panose="02040604050505020304" pitchFamily="18" charset="0"/>
            </a:rPr>
            <a:t> 3inch each.</a:t>
          </a:r>
          <a:endParaRPr lang="en-IN" sz="2200" kern="1200" dirty="0">
            <a:latin typeface="Century Schoolbook" panose="02040604050505020304" pitchFamily="18" charset="0"/>
          </a:endParaRPr>
        </a:p>
      </dsp:txBody>
      <dsp:txXfrm>
        <a:off x="166935" y="843893"/>
        <a:ext cx="9264135" cy="517428"/>
      </dsp:txXfrm>
    </dsp:sp>
    <dsp:sp modelId="{A99CD891-5F13-4F92-82C9-55F18F9222C8}">
      <dsp:nvSpPr>
        <dsp:cNvPr id="0" name=""/>
        <dsp:cNvSpPr/>
      </dsp:nvSpPr>
      <dsp:spPr>
        <a:xfrm rot="5400000">
          <a:off x="4695948" y="1391160"/>
          <a:ext cx="206109" cy="24733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4724804" y="1411771"/>
        <a:ext cx="148399" cy="144276"/>
      </dsp:txXfrm>
    </dsp:sp>
    <dsp:sp modelId="{4192652B-0187-4C85-A0B7-B4DFBE7456F0}">
      <dsp:nvSpPr>
        <dsp:cNvPr id="0" name=""/>
        <dsp:cNvSpPr/>
      </dsp:nvSpPr>
      <dsp:spPr>
        <a:xfrm>
          <a:off x="150837" y="1652232"/>
          <a:ext cx="9296331" cy="5496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The size of each piece is 3inch X 6inch.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66935" y="1668330"/>
        <a:ext cx="9264135" cy="517428"/>
      </dsp:txXfrm>
    </dsp:sp>
    <dsp:sp modelId="{BD9EBF5E-D110-487C-815F-75278F37EB48}">
      <dsp:nvSpPr>
        <dsp:cNvPr id="0" name=""/>
        <dsp:cNvSpPr/>
      </dsp:nvSpPr>
      <dsp:spPr>
        <a:xfrm rot="5400000">
          <a:off x="4695948" y="2215597"/>
          <a:ext cx="206109" cy="24733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4724804" y="2236208"/>
        <a:ext cx="148399" cy="144276"/>
      </dsp:txXfrm>
    </dsp:sp>
    <dsp:sp modelId="{904B1124-ED86-4676-A16F-F0F93C2454F0}">
      <dsp:nvSpPr>
        <dsp:cNvPr id="0" name=""/>
        <dsp:cNvSpPr/>
      </dsp:nvSpPr>
      <dsp:spPr>
        <a:xfrm>
          <a:off x="150837" y="2476669"/>
          <a:ext cx="9296331" cy="5496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Century Schoolbook" panose="02040604050505020304" pitchFamily="18" charset="0"/>
            </a:rPr>
            <a:t>On the wrong side  of fabric of one piece mark it as right side and mark other as left side.</a:t>
          </a:r>
          <a:endParaRPr lang="en-IN" sz="2200" kern="1200" dirty="0">
            <a:latin typeface="Century Schoolbook" panose="02040604050505020304" pitchFamily="18" charset="0"/>
          </a:endParaRPr>
        </a:p>
      </dsp:txBody>
      <dsp:txXfrm>
        <a:off x="166935" y="2492767"/>
        <a:ext cx="9264135" cy="517428"/>
      </dsp:txXfrm>
    </dsp:sp>
    <dsp:sp modelId="{7AFDED32-F14A-41FA-A46F-678397B46A05}">
      <dsp:nvSpPr>
        <dsp:cNvPr id="0" name=""/>
        <dsp:cNvSpPr/>
      </dsp:nvSpPr>
      <dsp:spPr>
        <a:xfrm rot="5400000">
          <a:off x="4695948" y="3040035"/>
          <a:ext cx="206109" cy="24733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4724804" y="3060646"/>
        <a:ext cx="148399" cy="144276"/>
      </dsp:txXfrm>
    </dsp:sp>
    <dsp:sp modelId="{D821DBC1-FF9A-44D9-961A-C0C43775A10B}">
      <dsp:nvSpPr>
        <dsp:cNvPr id="0" name=""/>
        <dsp:cNvSpPr/>
      </dsp:nvSpPr>
      <dsp:spPr>
        <a:xfrm>
          <a:off x="150837" y="3301106"/>
          <a:ext cx="9296331" cy="5496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Mark placket extension line on both the pieces 1.5 inches from the edge as.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66935" y="3317204"/>
        <a:ext cx="9264135" cy="517428"/>
      </dsp:txXfrm>
    </dsp:sp>
    <dsp:sp modelId="{E07BCCC5-4861-4146-A30D-934A5F390358}">
      <dsp:nvSpPr>
        <dsp:cNvPr id="0" name=""/>
        <dsp:cNvSpPr/>
      </dsp:nvSpPr>
      <dsp:spPr>
        <a:xfrm rot="5400000">
          <a:off x="4695948" y="3864472"/>
          <a:ext cx="206109" cy="24733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4724804" y="3885083"/>
        <a:ext cx="148399" cy="144276"/>
      </dsp:txXfrm>
    </dsp:sp>
    <dsp:sp modelId="{176900F4-12E1-49DA-B989-2BE504206924}">
      <dsp:nvSpPr>
        <dsp:cNvPr id="0" name=""/>
        <dsp:cNvSpPr/>
      </dsp:nvSpPr>
      <dsp:spPr>
        <a:xfrm>
          <a:off x="150837" y="4125543"/>
          <a:ext cx="9296331" cy="5496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shade val="51000"/>
                <a:satMod val="130000"/>
              </a:schemeClr>
            </a:gs>
            <a:gs pos="80000">
              <a:schemeClr val="accent4">
                <a:hueOff val="-3720641"/>
                <a:satOff val="22416"/>
                <a:lumOff val="1797"/>
                <a:alphaOff val="0"/>
                <a:shade val="93000"/>
                <a:satMod val="13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Mark placket fold line 1 inches from the outer edge.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66935" y="4141641"/>
        <a:ext cx="9264135" cy="517428"/>
      </dsp:txXfrm>
    </dsp:sp>
    <dsp:sp modelId="{5ED1C160-30EA-4A69-B845-2755F8557003}">
      <dsp:nvSpPr>
        <dsp:cNvPr id="0" name=""/>
        <dsp:cNvSpPr/>
      </dsp:nvSpPr>
      <dsp:spPr>
        <a:xfrm rot="5400000">
          <a:off x="4695948" y="4688909"/>
          <a:ext cx="206109" cy="24733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4724804" y="4709520"/>
        <a:ext cx="148399" cy="144276"/>
      </dsp:txXfrm>
    </dsp:sp>
    <dsp:sp modelId="{2F0553BE-B909-4080-B835-2F906DBD4202}">
      <dsp:nvSpPr>
        <dsp:cNvPr id="0" name=""/>
        <dsp:cNvSpPr/>
      </dsp:nvSpPr>
      <dsp:spPr>
        <a:xfrm>
          <a:off x="150837" y="4949981"/>
          <a:ext cx="9296331" cy="5496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Now, mark the button line and hem line on the placket fold.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66935" y="4966079"/>
        <a:ext cx="9264135" cy="5174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CB27EC-F094-42B5-92FB-3FDECEE7F1DF}">
      <dsp:nvSpPr>
        <dsp:cNvPr id="0" name=""/>
        <dsp:cNvSpPr/>
      </dsp:nvSpPr>
      <dsp:spPr>
        <a:xfrm>
          <a:off x="-6" y="3358"/>
          <a:ext cx="9598019" cy="7851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Fold the pieces on the wrong side at the placket fold line.</a:t>
          </a:r>
        </a:p>
      </dsp:txBody>
      <dsp:txXfrm>
        <a:off x="22991" y="26355"/>
        <a:ext cx="9552025" cy="739184"/>
      </dsp:txXfrm>
    </dsp:sp>
    <dsp:sp modelId="{6487A942-6B9C-4064-8B6C-0D7062FD4E22}">
      <dsp:nvSpPr>
        <dsp:cNvPr id="0" name=""/>
        <dsp:cNvSpPr/>
      </dsp:nvSpPr>
      <dsp:spPr>
        <a:xfrm rot="5400000">
          <a:off x="4651782" y="808165"/>
          <a:ext cx="294441" cy="3533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4693004" y="837609"/>
        <a:ext cx="211998" cy="206109"/>
      </dsp:txXfrm>
    </dsp:sp>
    <dsp:sp modelId="{5DD37C3A-EBCC-476B-A7D6-FEEB68C803F8}">
      <dsp:nvSpPr>
        <dsp:cNvPr id="0" name=""/>
        <dsp:cNvSpPr/>
      </dsp:nvSpPr>
      <dsp:spPr>
        <a:xfrm>
          <a:off x="6023" y="1181125"/>
          <a:ext cx="9585958" cy="7851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Place the folded pieces (Right over Left).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29020" y="1204122"/>
        <a:ext cx="9539964" cy="739184"/>
      </dsp:txXfrm>
    </dsp:sp>
    <dsp:sp modelId="{33D073BA-0AA6-4338-8314-AC5700A9216A}">
      <dsp:nvSpPr>
        <dsp:cNvPr id="0" name=""/>
        <dsp:cNvSpPr/>
      </dsp:nvSpPr>
      <dsp:spPr>
        <a:xfrm rot="5400000">
          <a:off x="4651782" y="1985933"/>
          <a:ext cx="294441" cy="3533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4693004" y="2015377"/>
        <a:ext cx="211998" cy="206109"/>
      </dsp:txXfrm>
    </dsp:sp>
    <dsp:sp modelId="{2566F200-D25C-4442-A48C-0AD18469673C}">
      <dsp:nvSpPr>
        <dsp:cNvPr id="0" name=""/>
        <dsp:cNvSpPr/>
      </dsp:nvSpPr>
      <dsp:spPr>
        <a:xfrm>
          <a:off x="6023" y="2358892"/>
          <a:ext cx="9585958" cy="7851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Make sure that the button of both the pieces coincide each other.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29020" y="2381889"/>
        <a:ext cx="9539964" cy="739184"/>
      </dsp:txXfrm>
    </dsp:sp>
    <dsp:sp modelId="{005256C4-D292-4472-8153-3B79F082E85E}">
      <dsp:nvSpPr>
        <dsp:cNvPr id="0" name=""/>
        <dsp:cNvSpPr/>
      </dsp:nvSpPr>
      <dsp:spPr>
        <a:xfrm rot="5400000">
          <a:off x="4651782" y="3163700"/>
          <a:ext cx="294441" cy="3533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4693004" y="3193144"/>
        <a:ext cx="211998" cy="206109"/>
      </dsp:txXfrm>
    </dsp:sp>
    <dsp:sp modelId="{7C3AC423-A3FA-44F4-B691-A11F69580A74}">
      <dsp:nvSpPr>
        <dsp:cNvPr id="0" name=""/>
        <dsp:cNvSpPr/>
      </dsp:nvSpPr>
      <dsp:spPr>
        <a:xfrm>
          <a:off x="6023" y="3536660"/>
          <a:ext cx="9585958" cy="7851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Finish the placket by hem stitching at the ¼ inch mark from the outer edge of the placket fold.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29020" y="3559657"/>
        <a:ext cx="9539964" cy="739184"/>
      </dsp:txXfrm>
    </dsp:sp>
    <dsp:sp modelId="{EBC15B26-8771-49D1-88A7-DCCA982FEF20}">
      <dsp:nvSpPr>
        <dsp:cNvPr id="0" name=""/>
        <dsp:cNvSpPr/>
      </dsp:nvSpPr>
      <dsp:spPr>
        <a:xfrm rot="5400000">
          <a:off x="4651782" y="4341467"/>
          <a:ext cx="294441" cy="3533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-5400000">
        <a:off x="4693004" y="4370911"/>
        <a:ext cx="211998" cy="206109"/>
      </dsp:txXfrm>
    </dsp:sp>
    <dsp:sp modelId="{5D163D64-A3E8-4D68-B1F7-2B5FFBC54531}">
      <dsp:nvSpPr>
        <dsp:cNvPr id="0" name=""/>
        <dsp:cNvSpPr/>
      </dsp:nvSpPr>
      <dsp:spPr>
        <a:xfrm>
          <a:off x="6023" y="4714427"/>
          <a:ext cx="9585958" cy="7851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Attach buttons on the button line of right side of placket and make buttonholes on the button line of left side of the placket.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29020" y="4737424"/>
        <a:ext cx="9539964" cy="73918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0180D7-9179-4FCF-9804-07FC4B1E04BB}">
      <dsp:nvSpPr>
        <dsp:cNvPr id="0" name=""/>
        <dsp:cNvSpPr/>
      </dsp:nvSpPr>
      <dsp:spPr>
        <a:xfrm>
          <a:off x="0" y="694261"/>
          <a:ext cx="3161457" cy="189687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These are used to add design element to the garment. </a:t>
          </a:r>
        </a:p>
      </dsp:txBody>
      <dsp:txXfrm>
        <a:off x="0" y="694261"/>
        <a:ext cx="3161457" cy="1896874"/>
      </dsp:txXfrm>
    </dsp:sp>
    <dsp:sp modelId="{E34929CB-C894-482D-9D2A-CF8D513CD869}">
      <dsp:nvSpPr>
        <dsp:cNvPr id="0" name=""/>
        <dsp:cNvSpPr/>
      </dsp:nvSpPr>
      <dsp:spPr>
        <a:xfrm>
          <a:off x="3477602" y="694261"/>
          <a:ext cx="3161457" cy="1896874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It is a soft trim used at various places to create emphasis. </a:t>
          </a:r>
          <a:endParaRPr lang="en-IN" sz="2800" kern="1200" dirty="0">
            <a:latin typeface="Century Schoolbook" panose="02040604050505020304" pitchFamily="18" charset="0"/>
          </a:endParaRPr>
        </a:p>
      </dsp:txBody>
      <dsp:txXfrm>
        <a:off x="3477602" y="694261"/>
        <a:ext cx="3161457" cy="1896874"/>
      </dsp:txXfrm>
    </dsp:sp>
    <dsp:sp modelId="{D7052327-3B7C-4004-B5D4-A1B48A5198CC}">
      <dsp:nvSpPr>
        <dsp:cNvPr id="0" name=""/>
        <dsp:cNvSpPr/>
      </dsp:nvSpPr>
      <dsp:spPr>
        <a:xfrm>
          <a:off x="6955205" y="694261"/>
          <a:ext cx="3161457" cy="1896874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These are used at the necklines, sleeves edges, borders, etc.</a:t>
          </a:r>
          <a:endParaRPr lang="en-IN" sz="2800" kern="1200" dirty="0">
            <a:latin typeface="Century Schoolbook" panose="02040604050505020304" pitchFamily="18" charset="0"/>
          </a:endParaRPr>
        </a:p>
      </dsp:txBody>
      <dsp:txXfrm>
        <a:off x="6955205" y="694261"/>
        <a:ext cx="3161457" cy="189687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0180D7-9179-4FCF-9804-07FC4B1E04BB}">
      <dsp:nvSpPr>
        <dsp:cNvPr id="0" name=""/>
        <dsp:cNvSpPr/>
      </dsp:nvSpPr>
      <dsp:spPr>
        <a:xfrm>
          <a:off x="561158" y="3083"/>
          <a:ext cx="2810733" cy="168643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The term lace refers to the type of open structure. </a:t>
          </a:r>
        </a:p>
      </dsp:txBody>
      <dsp:txXfrm>
        <a:off x="561158" y="3083"/>
        <a:ext cx="2810733" cy="1686439"/>
      </dsp:txXfrm>
    </dsp:sp>
    <dsp:sp modelId="{B40C7C58-AD3F-49A2-9943-3BFD11FED7F3}">
      <dsp:nvSpPr>
        <dsp:cNvPr id="0" name=""/>
        <dsp:cNvSpPr/>
      </dsp:nvSpPr>
      <dsp:spPr>
        <a:xfrm>
          <a:off x="3652964" y="3083"/>
          <a:ext cx="2810733" cy="1686439"/>
        </a:xfrm>
        <a:prstGeom prst="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Laces are soft trims.</a:t>
          </a:r>
        </a:p>
      </dsp:txBody>
      <dsp:txXfrm>
        <a:off x="3652964" y="3083"/>
        <a:ext cx="2810733" cy="1686439"/>
      </dsp:txXfrm>
    </dsp:sp>
    <dsp:sp modelId="{D0ADC967-9C55-42C6-8C5E-D553EDB54A50}">
      <dsp:nvSpPr>
        <dsp:cNvPr id="0" name=""/>
        <dsp:cNvSpPr/>
      </dsp:nvSpPr>
      <dsp:spPr>
        <a:xfrm>
          <a:off x="6744771" y="3083"/>
          <a:ext cx="2810733" cy="1686439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Lace is used both for decorative &amp; functional element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6744771" y="3083"/>
        <a:ext cx="2810733" cy="1686439"/>
      </dsp:txXfrm>
    </dsp:sp>
    <dsp:sp modelId="{E8FB0D1A-EB92-4CE0-9EEF-F6CA0ED2FF5A}">
      <dsp:nvSpPr>
        <dsp:cNvPr id="0" name=""/>
        <dsp:cNvSpPr/>
      </dsp:nvSpPr>
      <dsp:spPr>
        <a:xfrm>
          <a:off x="1917773" y="1970596"/>
          <a:ext cx="2810733" cy="1686439"/>
        </a:xfrm>
        <a:prstGeom prst="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Scalloped edge laces are also available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917773" y="1970596"/>
        <a:ext cx="2810733" cy="1686439"/>
      </dsp:txXfrm>
    </dsp:sp>
    <dsp:sp modelId="{D7838BCC-7099-46AF-9F48-C68CE1297439}">
      <dsp:nvSpPr>
        <dsp:cNvPr id="0" name=""/>
        <dsp:cNvSpPr/>
      </dsp:nvSpPr>
      <dsp:spPr>
        <a:xfrm>
          <a:off x="5009579" y="1970596"/>
          <a:ext cx="3189310" cy="1686439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Laces are used in top, dresses, lingerie, napkins, handkerchiefs etc.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5009579" y="1970596"/>
        <a:ext cx="3189310" cy="168643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0180D7-9179-4FCF-9804-07FC4B1E04BB}">
      <dsp:nvSpPr>
        <dsp:cNvPr id="0" name=""/>
        <dsp:cNvSpPr/>
      </dsp:nvSpPr>
      <dsp:spPr>
        <a:xfrm>
          <a:off x="130842" y="111"/>
          <a:ext cx="3080964" cy="184857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Braids are both detachable and fixed </a:t>
          </a:r>
        </a:p>
      </dsp:txBody>
      <dsp:txXfrm>
        <a:off x="130842" y="111"/>
        <a:ext cx="3080964" cy="1848578"/>
      </dsp:txXfrm>
    </dsp:sp>
    <dsp:sp modelId="{534990CF-234C-4158-B9C2-67BC0DA03FDC}">
      <dsp:nvSpPr>
        <dsp:cNvPr id="0" name=""/>
        <dsp:cNvSpPr/>
      </dsp:nvSpPr>
      <dsp:spPr>
        <a:xfrm>
          <a:off x="3519903" y="111"/>
          <a:ext cx="3080964" cy="1848578"/>
        </a:xfrm>
        <a:prstGeom prst="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Braids are narrow flat fabric or narrow tube structures similar to shoe laces.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3519903" y="111"/>
        <a:ext cx="3080964" cy="1848578"/>
      </dsp:txXfrm>
    </dsp:sp>
    <dsp:sp modelId="{F947AFBB-B57D-47D4-84B3-8BB9A0EA0272}">
      <dsp:nvSpPr>
        <dsp:cNvPr id="0" name=""/>
        <dsp:cNvSpPr/>
      </dsp:nvSpPr>
      <dsp:spPr>
        <a:xfrm>
          <a:off x="6908963" y="111"/>
          <a:ext cx="3253528" cy="1848578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Braids are produced by interlacing yarn/twisted fabric diagonally in a form of plaiting.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6908963" y="111"/>
        <a:ext cx="3253528" cy="1848578"/>
      </dsp:txXfrm>
    </dsp:sp>
    <dsp:sp modelId="{F76F54F4-6EF6-4991-834E-08D5B27F23A0}">
      <dsp:nvSpPr>
        <dsp:cNvPr id="0" name=""/>
        <dsp:cNvSpPr/>
      </dsp:nvSpPr>
      <dsp:spPr>
        <a:xfrm>
          <a:off x="1911655" y="2156786"/>
          <a:ext cx="3080964" cy="1848578"/>
        </a:xfrm>
        <a:prstGeom prst="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Can be used in binding around medium &amp; heavy weight garments.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911655" y="2156786"/>
        <a:ext cx="3080964" cy="1848578"/>
      </dsp:txXfrm>
    </dsp:sp>
    <dsp:sp modelId="{D2789A10-174D-41B8-BD98-208E6AFDBDF4}">
      <dsp:nvSpPr>
        <dsp:cNvPr id="0" name=""/>
        <dsp:cNvSpPr/>
      </dsp:nvSpPr>
      <dsp:spPr>
        <a:xfrm>
          <a:off x="5300715" y="2156786"/>
          <a:ext cx="3080964" cy="1848578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Can be made from polyester, wool and acrylic.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5300715" y="2156786"/>
        <a:ext cx="3080964" cy="18485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entury Schoolbook" panose="02040604050505020304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entury Schoolbook" panose="02040604050505020304" pitchFamily="18" charset="0"/>
              </a:defRPr>
            </a:lvl1pPr>
          </a:lstStyle>
          <a:p>
            <a:fld id="{CF15F8E9-E453-4935-B1C0-EAD1A8990AD6}" type="datetimeFigureOut">
              <a:rPr lang="en-IN" smtClean="0"/>
              <a:pPr/>
              <a:t>28-06-2022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entury Schoolbook" panose="02040604050505020304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entury Schoolbook" panose="02040604050505020304" pitchFamily="18" charset="0"/>
              </a:defRPr>
            </a:lvl1pPr>
          </a:lstStyle>
          <a:p>
            <a:fld id="{61E3A4B6-87AA-4C24-AC16-387F7D570551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8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C59-C7F2-4BE4-8979-BD31C85B47AC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BD00D-5072-4E7E-A4E4-63929BC26C4C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70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70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B09-AB79-4E0A-9C57-4E1B1A674934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73107" y="1136650"/>
            <a:ext cx="384581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8"/>
            <a:ext cx="8534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61A39-0C53-4BE5-899A-023A069348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Century Schoolbook" panose="02040604050505020304" pitchFamily="18" charset="0"/>
                <a:cs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FC50-10BA-4927-9251-AB8B7CA457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5A49D-0053-41D7-923B-E7975F866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D5F13-A881-4331-807F-D03879E65D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433573" y="1178052"/>
            <a:ext cx="762763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719342" y="2999233"/>
            <a:ext cx="2248663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433842" y="2999233"/>
            <a:ext cx="883159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EF1A-0697-4444-93AD-E53728217A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B45F-05DF-4547-9F0D-F44B59A2D68E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6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EA583-DAD7-4156-9ADA-CCC45D3DFE9E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C5E9-9F87-4198-AA4C-94AC0A2FDAB7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0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0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4256-9729-4B69-B2A1-6B9C158E6F13}" type="datetime1">
              <a:rPr lang="en-US" smtClean="0"/>
              <a:t>6/28/2022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097E9-2F08-4921-A9B7-310C879D6B69}" type="datetime1">
              <a:rPr lang="en-US" smtClean="0"/>
              <a:t>6/28/2022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F721-1206-4A81-8ED1-5DD56938D13F}" type="datetime1">
              <a:rPr lang="en-US" smtClean="0"/>
              <a:t>6/28/2022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11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99C7-E75D-4F61-BC8F-C9AEEA58668C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56B7-DF2A-4E5C-ABE9-30649033047D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fld id="{64802E04-0352-4D48-B5B2-03DB79D791BB}" type="datetime1">
              <a:rPr lang="en-US" smtClean="0"/>
              <a:pPr/>
              <a:t>6/28/2022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41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fld id="{CBD71EFC-8FD3-4526-A521-B16E2A2311C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51177" y="170180"/>
            <a:ext cx="5089651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Bookman Old Style"/>
                <a:cs typeface="Bookman Old Style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63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endParaRPr lang="en-IN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63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fld id="{9B2E4957-7C46-42C1-AB84-A6E3730B92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355846" y="5887049"/>
            <a:ext cx="56007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>
        <a:defRPr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0">
        <a:defRPr>
          <a:latin typeface="Century Schoolbook" panose="02040604050505020304" pitchFamily="18" charset="0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scive.ac.in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1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32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scive.ac.in/" TargetMode="External"/><Relationship Id="rId2" Type="http://schemas.openxmlformats.org/officeDocument/2006/relationships/hyperlink" Target="mailto:jdpsscive@gmail.com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" y="0"/>
            <a:ext cx="11530395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391312" y="0"/>
            <a:ext cx="829119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54936" y="831873"/>
            <a:ext cx="2033968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8284" y="831873"/>
            <a:ext cx="565214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601301" y="832473"/>
            <a:ext cx="8845384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3200" b="0" spc="-35" dirty="0"/>
              <a:t>JOB ROLE </a:t>
            </a:r>
            <a:r>
              <a:rPr sz="3200" b="0" dirty="0"/>
              <a:t>–</a:t>
            </a:r>
            <a:r>
              <a:rPr lang="en-IN" sz="3200" b="0" dirty="0"/>
              <a:t> </a:t>
            </a:r>
            <a:r>
              <a:rPr lang="en-IN" sz="3200" b="0" spc="-35" dirty="0"/>
              <a:t>SELF EMPLOYEED TAILOR</a:t>
            </a:r>
            <a:endParaRPr sz="3200" dirty="0"/>
          </a:p>
        </p:txBody>
      </p:sp>
      <p:sp>
        <p:nvSpPr>
          <p:cNvPr id="8" name="object 8"/>
          <p:cNvSpPr/>
          <p:nvPr/>
        </p:nvSpPr>
        <p:spPr>
          <a:xfrm>
            <a:off x="3973483" y="1822472"/>
            <a:ext cx="1164145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87299" y="1822472"/>
            <a:ext cx="494347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01040" y="1822472"/>
            <a:ext cx="2626043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46509" y="3211591"/>
            <a:ext cx="4964621" cy="393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>
              <a:spcBef>
                <a:spcPts val="5"/>
              </a:spcBef>
            </a:pP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Class</a:t>
            </a:r>
            <a:r>
              <a:rPr lang="en-IN" sz="2800" spc="2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XI</a:t>
            </a:r>
            <a:endParaRPr lang="en-IN" sz="28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91545" y="1961043"/>
            <a:ext cx="8064896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29944" marR="5080" indent="-817244">
              <a:spcBef>
                <a:spcPts val="95"/>
              </a:spcBef>
            </a:pP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Sector 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–</a:t>
            </a:r>
            <a:r>
              <a:rPr sz="2800" spc="-60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Apparel, </a:t>
            </a:r>
            <a:r>
              <a:rPr sz="2800" spc="-7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Made-Ups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and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Home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Furnishing  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(Qualification </a:t>
            </a: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Pack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Code: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AMH/Q</a:t>
            </a:r>
            <a:r>
              <a:rPr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lang="en-IN"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1947</a:t>
            </a:r>
            <a:r>
              <a:rPr sz="2800" spc="-4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)</a:t>
            </a:r>
            <a:endParaRPr sz="2800" dirty="0">
              <a:solidFill>
                <a:prstClr val="black"/>
              </a:solidFill>
              <a:latin typeface="Century Schoolbook" panose="02040604050505020304" pitchFamily="18" charset="0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  <a:hlinkClick r:id="rId8"/>
              </a:rPr>
              <a:t>www.psscive.ac.in</a:t>
            </a:r>
            <a:endParaRPr lang="en-GB" sz="30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23" name="object 10"/>
          <p:cNvSpPr/>
          <p:nvPr/>
        </p:nvSpPr>
        <p:spPr>
          <a:xfrm>
            <a:off x="188934" y="3964065"/>
            <a:ext cx="1082040" cy="12832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11424592" y="6021288"/>
            <a:ext cx="63607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600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  <a:latin typeface="Century Schoolbook" panose="02040604050505020304" pitchFamily="18" charset="0"/>
              </a:rPr>
              <a:pPr marL="25400">
                <a:spcBef>
                  <a:spcPts val="955"/>
                </a:spcBef>
              </a:pPr>
              <a:t>1</a:t>
            </a:fld>
            <a:endParaRPr lang="en-IN" spc="-5" dirty="0">
              <a:solidFill>
                <a:prstClr val="white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06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332656"/>
            <a:ext cx="9904095" cy="1723549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4"/>
            </a:pPr>
            <a:r>
              <a:rPr lang="en-US" b="1" dirty="0">
                <a:solidFill>
                  <a:srgbClr val="FFFF00"/>
                </a:solidFill>
              </a:rPr>
              <a:t>Buttonholes: </a:t>
            </a:r>
            <a:r>
              <a:rPr lang="en-US" dirty="0"/>
              <a:t>Buttonholes are slits cut in garments to hold buttons in place. Button holes are worked on the overlap before the buttons are fixed. There are two types of buttonholes: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10</a:t>
            </a:fld>
            <a:endParaRPr lang="en-IN" spc="-5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5640" y="2636912"/>
            <a:ext cx="7982568" cy="141032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buFont typeface="+mj-lt"/>
              <a:buAutoNum type="arabicPeriod"/>
            </a:pPr>
            <a:r>
              <a:rPr lang="en-US" sz="2800" b="1" dirty="0">
                <a:latin typeface="Century Schoolbook" panose="02040604050505020304" pitchFamily="18" charset="0"/>
              </a:rPr>
              <a:t>Worked Buttonholes: </a:t>
            </a:r>
            <a:r>
              <a:rPr lang="en-US" sz="2800" dirty="0">
                <a:latin typeface="Century Schoolbook" panose="02040604050505020304" pitchFamily="18" charset="0"/>
              </a:rPr>
              <a:t>These are made by hand or by machine on the face of the garment after the garment is completed.</a:t>
            </a:r>
            <a:endParaRPr lang="en-IN" sz="2800" dirty="0">
              <a:latin typeface="Century Schoolbook" panose="020406040505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55640" y="4365104"/>
            <a:ext cx="7982568" cy="18002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00050" lvl="0" indent="-400050" algn="just">
              <a:buFont typeface="+mj-lt"/>
              <a:buAutoNum type="romanLcPeriod" startAt="2"/>
            </a:pPr>
            <a:r>
              <a:rPr lang="en-US" sz="2800" b="1" dirty="0">
                <a:latin typeface="Century Schoolbook" panose="02040604050505020304" pitchFamily="18" charset="0"/>
              </a:rPr>
              <a:t>Bound Buttonholes: </a:t>
            </a:r>
            <a:r>
              <a:rPr lang="en-US" sz="2800" dirty="0">
                <a:latin typeface="Century Schoolbook" panose="02040604050505020304" pitchFamily="18" charset="0"/>
              </a:rPr>
              <a:t>These are made of separate strips of fabric and are suitable for jackets, coats, </a:t>
            </a:r>
            <a:r>
              <a:rPr lang="en-US" sz="2800" dirty="0" err="1">
                <a:latin typeface="Century Schoolbook" panose="02040604050505020304" pitchFamily="18" charset="0"/>
              </a:rPr>
              <a:t>sherwani</a:t>
            </a:r>
            <a:r>
              <a:rPr lang="en-US" sz="2800" dirty="0">
                <a:latin typeface="Century Schoolbook" panose="02040604050505020304" pitchFamily="18" charset="0"/>
              </a:rPr>
              <a:t>, </a:t>
            </a:r>
            <a:r>
              <a:rPr lang="en-US" sz="2800" dirty="0" err="1">
                <a:latin typeface="Century Schoolbook" panose="02040604050505020304" pitchFamily="18" charset="0"/>
              </a:rPr>
              <a:t>woollen</a:t>
            </a:r>
            <a:r>
              <a:rPr lang="en-US" sz="2800" dirty="0">
                <a:latin typeface="Century Schoolbook" panose="02040604050505020304" pitchFamily="18" charset="0"/>
              </a:rPr>
              <a:t> dresses. </a:t>
            </a:r>
            <a:endParaRPr lang="en-IN" sz="2800" dirty="0">
              <a:latin typeface="Century Schoolbook" panose="02040604050505020304" pitchFamily="18" charset="0"/>
            </a:endParaRPr>
          </a:p>
        </p:txBody>
      </p:sp>
      <p:pic>
        <p:nvPicPr>
          <p:cNvPr id="12" name="Picture 11" descr="D:\Vinod Soni System Back-15Apr2019\Akhilesh\bound butto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627439" y="4197134"/>
            <a:ext cx="1422400" cy="2136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I:\SET- 11 new book for editing\IMG_910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578369" y="2341146"/>
            <a:ext cx="1512168" cy="21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2311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692696"/>
            <a:ext cx="9904095" cy="861774"/>
          </a:xfrm>
        </p:spPr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en-US" b="1" dirty="0">
                <a:solidFill>
                  <a:srgbClr val="FFFF00"/>
                </a:solidFill>
              </a:rPr>
              <a:t>Button Loops: </a:t>
            </a:r>
            <a:r>
              <a:rPr lang="en-US" dirty="0"/>
              <a:t>They are made of bias tubing, thread or cord and are placed in the seam or fold edge.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11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8" name="Picture 7" descr="I:\SET- 11 new book for editing\button loop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3754144" y="2089867"/>
            <a:ext cx="1728192" cy="3911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I:\SET- 11 new book for editing\loop butto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3992" y="2089868"/>
            <a:ext cx="2520350" cy="3911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813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404664"/>
            <a:ext cx="9904095" cy="2154436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6"/>
            </a:pPr>
            <a:r>
              <a:rPr lang="en-US" b="1" dirty="0">
                <a:solidFill>
                  <a:srgbClr val="FFFF00"/>
                </a:solidFill>
              </a:rPr>
              <a:t>Eyelets: </a:t>
            </a:r>
            <a:r>
              <a:rPr lang="en-US" dirty="0"/>
              <a:t>Eyelets are mainly used for lacing front openings decoratively. </a:t>
            </a:r>
          </a:p>
          <a:p>
            <a:pPr marL="514350" indent="-514350" algn="just">
              <a:buFont typeface="+mj-lt"/>
              <a:buAutoNum type="arabicPeriod" startAt="6"/>
            </a:pPr>
            <a:endParaRPr lang="en-US" dirty="0"/>
          </a:p>
          <a:p>
            <a:pPr marL="514350" indent="-514350" algn="just">
              <a:buFont typeface="Arial" panose="020B0604020202020204" pitchFamily="34" charset="0"/>
              <a:buChar char="•"/>
            </a:pPr>
            <a:r>
              <a:rPr lang="en-US" dirty="0"/>
              <a:t>To make an eyelet cut a circular hole and work buttonhole stitches around it.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12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6" name="Picture 5" descr="I:\SET- 11 new book for editing\eyele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720" y="3300481"/>
            <a:ext cx="4536504" cy="2602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493014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404664"/>
            <a:ext cx="9904095" cy="1292662"/>
          </a:xfrm>
        </p:spPr>
        <p:txBody>
          <a:bodyPr/>
          <a:lstStyle/>
          <a:p>
            <a:pPr marL="514350" indent="-514350">
              <a:buFont typeface="+mj-lt"/>
              <a:buAutoNum type="arabicPeriod" startAt="7"/>
            </a:pPr>
            <a:r>
              <a:rPr lang="en-GB" b="1" dirty="0">
                <a:solidFill>
                  <a:srgbClr val="FFFF00"/>
                </a:solidFill>
              </a:rPr>
              <a:t>Zippers: </a:t>
            </a:r>
            <a:r>
              <a:rPr lang="en-GB" dirty="0"/>
              <a:t>It is a</a:t>
            </a:r>
            <a:r>
              <a:rPr lang="en-GB" b="1" dirty="0">
                <a:solidFill>
                  <a:srgbClr val="FFFF00"/>
                </a:solidFill>
              </a:rPr>
              <a:t> </a:t>
            </a:r>
            <a:r>
              <a:rPr lang="en-GB" dirty="0"/>
              <a:t>fastener that has two rows of metal or plastic teeth on a strips or binding and a slider that closes an opens the teeth.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13</a:t>
            </a:fld>
            <a:endParaRPr lang="en-IN" spc="-5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55440" y="1988840"/>
            <a:ext cx="9566744" cy="97827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>
              <a:buFont typeface="+mj-lt"/>
              <a:buAutoNum type="romanLcPeriod"/>
            </a:pPr>
            <a:r>
              <a:rPr lang="en-GB" sz="2800" b="1" dirty="0">
                <a:latin typeface="Century Schoolbook" panose="02040604050505020304" pitchFamily="18" charset="0"/>
              </a:rPr>
              <a:t>Skirt zipper: </a:t>
            </a:r>
            <a:r>
              <a:rPr lang="en-GB" sz="2800" dirty="0">
                <a:latin typeface="Century Schoolbook" panose="02040604050505020304" pitchFamily="18" charset="0"/>
              </a:rPr>
              <a:t>It is available in 7 or 9-inch length and opens at the top.</a:t>
            </a:r>
            <a:endParaRPr lang="en-IN" sz="2800" dirty="0">
              <a:latin typeface="Century Schoolbook" panose="020406040505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55440" y="3284984"/>
            <a:ext cx="9566744" cy="136815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>
              <a:buFont typeface="+mj-lt"/>
              <a:buAutoNum type="romanLcPeriod" startAt="2"/>
            </a:pPr>
            <a:r>
              <a:rPr lang="en-GB" sz="2800" b="1" dirty="0">
                <a:latin typeface="Century Schoolbook" panose="02040604050505020304" pitchFamily="18" charset="0"/>
              </a:rPr>
              <a:t>Dress zipper: </a:t>
            </a:r>
            <a:r>
              <a:rPr lang="en-GB" sz="2800" dirty="0">
                <a:latin typeface="Century Schoolbook" panose="02040604050505020304" pitchFamily="18" charset="0"/>
              </a:rPr>
              <a:t>It is closed at the upper edge with a bridge top stop, available in 10, 12 and 14-inch lengths. </a:t>
            </a:r>
            <a:endParaRPr lang="en-IN" sz="2800" dirty="0">
              <a:latin typeface="Century Schoolbook" panose="020406040505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55440" y="4950661"/>
            <a:ext cx="9566744" cy="135865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00050" indent="-400050" algn="just">
              <a:buFont typeface="+mj-lt"/>
              <a:buAutoNum type="romanLcPeriod" startAt="3"/>
            </a:pPr>
            <a:r>
              <a:rPr lang="en-GB" sz="2800" b="1" dirty="0">
                <a:latin typeface="Century Schoolbook" panose="02040604050505020304" pitchFamily="18" charset="0"/>
              </a:rPr>
              <a:t> Neckline zipper: </a:t>
            </a:r>
            <a:r>
              <a:rPr lang="en-GB" sz="2800" dirty="0">
                <a:latin typeface="Century Schoolbook" panose="02040604050505020304" pitchFamily="18" charset="0"/>
              </a:rPr>
              <a:t>It opens at the top and used for necklines, sleeves, housecoats or underarm blouse plackets. </a:t>
            </a:r>
            <a:endParaRPr lang="en-IN" sz="2800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173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332656"/>
            <a:ext cx="9904095" cy="1292662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8"/>
            </a:pPr>
            <a:r>
              <a:rPr lang="en-GB" b="1" dirty="0">
                <a:solidFill>
                  <a:srgbClr val="FFFF00"/>
                </a:solidFill>
              </a:rPr>
              <a:t>Plackets: </a:t>
            </a:r>
            <a:r>
              <a:rPr lang="en-GB" dirty="0"/>
              <a:t>It are an opening in upper or lower part of the garment </a:t>
            </a:r>
            <a:r>
              <a:rPr lang="en-US" dirty="0"/>
              <a:t>that aid in putting on or removing garment easily. Following are the types of placket.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14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375026500"/>
              </p:ext>
            </p:extLst>
          </p:nvPr>
        </p:nvGraphicFramePr>
        <p:xfrm>
          <a:off x="1452980" y="2075530"/>
          <a:ext cx="8388933" cy="43655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3630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419755"/>
            <a:ext cx="9904095" cy="5601533"/>
          </a:xfrm>
        </p:spPr>
        <p:txBody>
          <a:bodyPr/>
          <a:lstStyle/>
          <a:p>
            <a:pPr marL="571500" indent="-571500" algn="just">
              <a:buFont typeface="+mj-lt"/>
              <a:buAutoNum type="romanLcPeriod"/>
            </a:pPr>
            <a:r>
              <a:rPr lang="en-US" b="1" dirty="0">
                <a:solidFill>
                  <a:srgbClr val="FFFF00"/>
                </a:solidFill>
              </a:rPr>
              <a:t>French  placket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GB" dirty="0"/>
              <a:t>The placket edge is folded inwards and so that no stitching is visible on the outside of the garment. This gives the placket a tidy appearance. These are commonly found in shirts.</a:t>
            </a:r>
          </a:p>
          <a:p>
            <a:pPr algn="just"/>
            <a:endParaRPr lang="en-US" dirty="0"/>
          </a:p>
          <a:p>
            <a:pPr marL="571500" indent="-571500" algn="just">
              <a:buFont typeface="+mj-lt"/>
              <a:buAutoNum type="romanLcPeriod"/>
            </a:pPr>
            <a:r>
              <a:rPr lang="en-US" b="1" dirty="0">
                <a:solidFill>
                  <a:srgbClr val="FFFF00"/>
                </a:solidFill>
              </a:rPr>
              <a:t>Concealed placket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A concealed placket is a placket where the fasteners are hidden under the top layer of the placket. </a:t>
            </a:r>
          </a:p>
          <a:p>
            <a:pPr marL="571500" indent="-571500" algn="just">
              <a:buFont typeface="+mj-lt"/>
              <a:buAutoNum type="romanLcPeriod"/>
            </a:pPr>
            <a:endParaRPr lang="en-US" b="1" dirty="0"/>
          </a:p>
          <a:p>
            <a:pPr marL="571500" indent="-571500" algn="just">
              <a:buFont typeface="+mj-lt"/>
              <a:buAutoNum type="romanLcPeriod"/>
            </a:pPr>
            <a:r>
              <a:rPr lang="en-US" b="1" dirty="0">
                <a:solidFill>
                  <a:srgbClr val="FFFF00"/>
                </a:solidFill>
              </a:rPr>
              <a:t>Classic front placket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GB" dirty="0"/>
              <a:t>A classic front is a sort of placket in which the cloth is folded and sewn to give a visible strip of elevated cloth, or a separate strip is added to create a placket.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15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7602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1700808"/>
            <a:ext cx="9904095" cy="3877985"/>
          </a:xfrm>
        </p:spPr>
        <p:txBody>
          <a:bodyPr/>
          <a:lstStyle/>
          <a:p>
            <a:pPr marL="571500" lvl="0" indent="-571500" algn="just">
              <a:buFont typeface="+mj-lt"/>
              <a:buAutoNum type="romanLcPeriod" startAt="4"/>
            </a:pPr>
            <a:r>
              <a:rPr lang="en-US" b="1" dirty="0">
                <a:solidFill>
                  <a:srgbClr val="FFFF00"/>
                </a:solidFill>
              </a:rPr>
              <a:t>Bound placket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A bound placket is a type of placket which is added in the garment as a finished edge of a slit. These are generally seen in sleeves, children wear, women’s wear.</a:t>
            </a:r>
            <a:endParaRPr lang="en-IN" dirty="0"/>
          </a:p>
          <a:p>
            <a:pPr marL="571500" lvl="0" indent="-571500" algn="just">
              <a:buFont typeface="+mj-lt"/>
              <a:buAutoNum type="romanLcPeriod" startAt="4"/>
            </a:pPr>
            <a:endParaRPr lang="en-IN" dirty="0"/>
          </a:p>
          <a:p>
            <a:pPr marL="571500" lvl="0" indent="-571500" algn="just">
              <a:buFont typeface="+mj-lt"/>
              <a:buAutoNum type="romanLcPeriod" startAt="4"/>
            </a:pPr>
            <a:r>
              <a:rPr lang="en-US" b="1" dirty="0">
                <a:solidFill>
                  <a:srgbClr val="FFFF00"/>
                </a:solidFill>
              </a:rPr>
              <a:t>Partial button placket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A partial button placket is a type of placket which extends to a short distance instead of full length of the garment. This is generally seen in kurta.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16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7734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557" y="170180"/>
            <a:ext cx="9904095" cy="1354217"/>
          </a:xfrm>
        </p:spPr>
        <p:txBody>
          <a:bodyPr/>
          <a:lstStyle/>
          <a:p>
            <a:pPr algn="ctr"/>
            <a:r>
              <a:rPr lang="en-US" dirty="0"/>
              <a:t>CONSTRUCTION PROCESS OF PLACKET 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1292662"/>
          </a:xfrm>
        </p:spPr>
        <p:txBody>
          <a:bodyPr/>
          <a:lstStyle/>
          <a:p>
            <a:r>
              <a:rPr lang="en-US" dirty="0"/>
              <a:t>Sample size- 6inch X 6inch </a:t>
            </a:r>
            <a:endParaRPr lang="en-IN" dirty="0"/>
          </a:p>
          <a:p>
            <a:r>
              <a:rPr lang="en-US" dirty="0"/>
              <a:t>Placket fold- 1inch</a:t>
            </a:r>
            <a:endParaRPr lang="en-IN" dirty="0"/>
          </a:p>
          <a:p>
            <a:r>
              <a:rPr lang="en-US" dirty="0"/>
              <a:t>Placket extension- 0.5inch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17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16" y="1703551"/>
            <a:ext cx="4428636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464" y="3581580"/>
            <a:ext cx="3963854" cy="27973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06965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6688" y="116632"/>
            <a:ext cx="11122209" cy="615553"/>
          </a:xfrm>
        </p:spPr>
        <p:txBody>
          <a:bodyPr/>
          <a:lstStyle/>
          <a:p>
            <a:pPr algn="ctr"/>
            <a:r>
              <a:rPr lang="en-IN" sz="4000" dirty="0"/>
              <a:t>PLACKET PREPARATION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18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67066288"/>
              </p:ext>
            </p:extLst>
          </p:nvPr>
        </p:nvGraphicFramePr>
        <p:xfrm>
          <a:off x="911424" y="1052736"/>
          <a:ext cx="9598006" cy="55029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89496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116632"/>
            <a:ext cx="10690160" cy="615553"/>
          </a:xfrm>
        </p:spPr>
        <p:txBody>
          <a:bodyPr/>
          <a:lstStyle/>
          <a:p>
            <a:pPr algn="ctr"/>
            <a:r>
              <a:rPr lang="en-IN" sz="4000" dirty="0"/>
              <a:t>PLACKET CONSTRUCTION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19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76175706"/>
              </p:ext>
            </p:extLst>
          </p:nvPr>
        </p:nvGraphicFramePr>
        <p:xfrm>
          <a:off x="881437" y="938083"/>
          <a:ext cx="9598006" cy="55029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7593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5400" y="2204864"/>
            <a:ext cx="9865096" cy="199605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UNIT 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3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BASICS OF GARMENT CONSTRUCTION</a:t>
            </a:r>
          </a:p>
          <a:p>
            <a:pPr algn="just"/>
            <a:endParaRPr lang="en-US" sz="3200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5080" algn="just">
              <a:spcBef>
                <a:spcPts val="105"/>
              </a:spcBef>
            </a:pP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Session</a:t>
            </a:r>
            <a:r>
              <a:rPr lang="en-IN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5</a:t>
            </a:r>
            <a:r>
              <a:rPr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IN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Fasteners, Plackets And Trims</a:t>
            </a:r>
            <a:endParaRPr lang="en-GB" sz="3200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398" y="379982"/>
            <a:ext cx="9904095" cy="1292662"/>
          </a:xfrm>
        </p:spPr>
        <p:txBody>
          <a:bodyPr/>
          <a:lstStyle/>
          <a:p>
            <a:pPr algn="just"/>
            <a:r>
              <a:rPr lang="en-IN" b="1" dirty="0">
                <a:solidFill>
                  <a:srgbClr val="FFFF00"/>
                </a:solidFill>
              </a:rPr>
              <a:t>9. </a:t>
            </a:r>
            <a:r>
              <a:rPr lang="en-US" b="1" dirty="0">
                <a:solidFill>
                  <a:srgbClr val="FFFF00"/>
                </a:solidFill>
              </a:rPr>
              <a:t>Trims: </a:t>
            </a:r>
            <a:r>
              <a:rPr lang="en-US" dirty="0"/>
              <a:t>Trimming material is the material used to provide functionality and/or decoration to the garments or any other article. Following are the types of trims.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20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738682662"/>
              </p:ext>
            </p:extLst>
          </p:nvPr>
        </p:nvGraphicFramePr>
        <p:xfrm>
          <a:off x="589115" y="3709648"/>
          <a:ext cx="10116663" cy="3285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2991990" y="3458732"/>
            <a:ext cx="2113079" cy="542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 algn="just">
              <a:lnSpc>
                <a:spcPct val="115000"/>
              </a:lnSpc>
              <a:spcAft>
                <a:spcPts val="1000"/>
              </a:spcAft>
              <a:buFont typeface="+mj-lt"/>
              <a:buAutoNum type="romanLcPeriod"/>
            </a:pPr>
            <a:r>
              <a:rPr lang="en-US" sz="2800" b="1" dirty="0">
                <a:solidFill>
                  <a:schemeClr val="bg1"/>
                </a:solidFill>
                <a:latin typeface="Century Schoolbook" panose="020406040505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Tassels</a:t>
            </a:r>
            <a:endParaRPr lang="en-IN" sz="2800" dirty="0">
              <a:solidFill>
                <a:schemeClr val="bg1"/>
              </a:solidFill>
              <a:latin typeface="Century Schoolbook" panose="020406040505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I:\SET- 11 new book for editing\tassels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20099" y="2436998"/>
            <a:ext cx="3024336" cy="1578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09517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21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310250022"/>
              </p:ext>
            </p:extLst>
          </p:nvPr>
        </p:nvGraphicFramePr>
        <p:xfrm>
          <a:off x="623392" y="2780928"/>
          <a:ext cx="10116663" cy="36601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3292331" y="1576229"/>
            <a:ext cx="1718740" cy="542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800" b="1" dirty="0">
                <a:solidFill>
                  <a:schemeClr val="bg1"/>
                </a:solidFill>
                <a:latin typeface="Century Schoolbook" panose="020406040505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ii. Laces</a:t>
            </a:r>
            <a:endParaRPr lang="en-IN" sz="2800" dirty="0">
              <a:solidFill>
                <a:schemeClr val="bg1"/>
              </a:solidFill>
              <a:latin typeface="Century Schoolbook" panose="020406040505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 descr="I:\SET- 11 new book for editing\laces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31904" y="263848"/>
            <a:ext cx="314812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59567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22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96061566"/>
              </p:ext>
            </p:extLst>
          </p:nvPr>
        </p:nvGraphicFramePr>
        <p:xfrm>
          <a:off x="695400" y="1882518"/>
          <a:ext cx="10293335" cy="4005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681775" y="476672"/>
            <a:ext cx="2021707" cy="542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2800" b="1" dirty="0">
                <a:solidFill>
                  <a:schemeClr val="bg1"/>
                </a:solidFill>
                <a:latin typeface="Century Schoolbook" panose="020406040505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iii. Braids</a:t>
            </a:r>
            <a:endParaRPr lang="en-IN" sz="2800" dirty="0">
              <a:solidFill>
                <a:schemeClr val="bg1"/>
              </a:solidFill>
              <a:latin typeface="Century Schoolbook" panose="020406040505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6579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23</a:t>
            </a:fld>
            <a:endParaRPr lang="en-IN" spc="-5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5399" y="260648"/>
            <a:ext cx="102251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just">
              <a:buFont typeface="+mj-lt"/>
              <a:buAutoNum type="romanLcPeriod" startAt="4"/>
            </a:pPr>
            <a:r>
              <a:rPr lang="en-US" sz="2800" b="1" dirty="0">
                <a:solidFill>
                  <a:schemeClr val="bg1"/>
                </a:solidFill>
                <a:latin typeface="Century Schoolbook" panose="02040604050505020304" pitchFamily="18" charset="0"/>
              </a:rPr>
              <a:t> Binding: </a:t>
            </a:r>
            <a:r>
              <a:rPr lang="en-US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bindings are functional trims and are used to the finishing of edge of the garment, like hem finishing, necklines, armholes, opening. </a:t>
            </a:r>
          </a:p>
          <a:p>
            <a:pPr marL="400050" indent="-400050" algn="just">
              <a:buFont typeface="+mj-lt"/>
              <a:buAutoNum type="romanLcPeriod" startAt="4"/>
            </a:pPr>
            <a:endParaRPr lang="en-US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marL="400050" indent="-400050" algn="just">
              <a:buFont typeface="+mj-lt"/>
              <a:buAutoNum type="romanLcPeriod" startAt="4"/>
            </a:pPr>
            <a:endParaRPr lang="en-US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marL="400050" indent="-400050" algn="just">
              <a:buFont typeface="+mj-lt"/>
              <a:buAutoNum type="romanLcPeriod" startAt="4"/>
            </a:pPr>
            <a:endParaRPr lang="en-US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marL="400050" indent="-400050" algn="just">
              <a:buFont typeface="+mj-lt"/>
              <a:buAutoNum type="romanLcPeriod" startAt="4"/>
            </a:pPr>
            <a:endParaRPr lang="en-US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marL="400050" indent="-400050" algn="just">
              <a:buFont typeface="+mj-lt"/>
              <a:buAutoNum type="romanLcPeriod" startAt="4"/>
            </a:pPr>
            <a:endParaRPr lang="en-US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marL="400050" indent="-400050" algn="just">
              <a:buFont typeface="+mj-lt"/>
              <a:buAutoNum type="romanLcPeriod" startAt="4"/>
            </a:pPr>
            <a:r>
              <a:rPr lang="en-GB" sz="2800" b="1" dirty="0">
                <a:solidFill>
                  <a:schemeClr val="bg1"/>
                </a:solidFill>
                <a:latin typeface="Century Schoolbook" panose="02040604050505020304" pitchFamily="18" charset="0"/>
              </a:rPr>
              <a:t>Edgings: </a:t>
            </a:r>
            <a:r>
              <a:rPr lang="en-GB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Edging are applied on the edge in the garments like hem, ruffles, piping, laces, ribbons, tapes, etc. </a:t>
            </a:r>
            <a:endParaRPr lang="en-IN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5" name="Picture 4" descr="D:\SET- 11 new book for editing\fig.3.60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9775" y="1867386"/>
            <a:ext cx="3456384" cy="1618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D:\SET- 11 new book for editing\edging lac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9775" y="4941168"/>
            <a:ext cx="3456384" cy="1570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972508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984" y="1556792"/>
            <a:ext cx="3817238" cy="696594"/>
          </a:xfrm>
        </p:spPr>
        <p:txBody>
          <a:bodyPr/>
          <a:lstStyle/>
          <a:p>
            <a:pPr algn="ctr"/>
            <a:r>
              <a:rPr lang="en-IN" dirty="0"/>
              <a:t>Summary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1424" y="2708920"/>
            <a:ext cx="9649072" cy="1292662"/>
          </a:xfrm>
        </p:spPr>
        <p:txBody>
          <a:bodyPr/>
          <a:lstStyle/>
          <a:p>
            <a:pPr lvl="0" algn="just"/>
            <a:r>
              <a:rPr lang="en-IN" dirty="0"/>
              <a:t>In this session you have learnt about</a:t>
            </a:r>
            <a:r>
              <a:rPr lang="en-GB" dirty="0"/>
              <a:t> various types of fasteners, the purpose of using fasteners and plackets and its types.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1792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899159" y="6857998"/>
                </a:move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lnTo>
                  <a:pt x="899159" y="6857998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2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Khanna</a:t>
            </a:r>
            <a:endParaRPr sz="2800" dirty="0">
              <a:cs typeface="Century School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algn="ctr">
              <a:spcBef>
                <a:spcPts val="1540"/>
              </a:spcBef>
            </a:pPr>
            <a:r>
              <a:rPr lang="en-IN" sz="2400" spc="-5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Academic Support – </a:t>
            </a:r>
            <a:r>
              <a:rPr lang="en-IN" sz="2400" spc="-5" dirty="0" err="1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Shivangi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 </a:t>
            </a:r>
            <a:r>
              <a:rPr lang="en-IN" sz="2400" spc="-5" dirty="0" err="1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Vig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 &amp; Nupur Srivastava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Century Schoolbook" panose="02040604050505020304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Assistance                                                            Graphic Artist</a:t>
            </a:r>
            <a:endParaRPr lang="en-IN" sz="2400" dirty="0">
              <a:latin typeface="Century Schoolbook" panose="02040604050505020304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Vani Pandya</a:t>
            </a:r>
            <a:r>
              <a:rPr lang="en-IN" sz="2400" dirty="0">
                <a:latin typeface="Century Schoolbook" panose="02040604050505020304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 err="1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Prachi</a:t>
            </a:r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 </a:t>
            </a:r>
            <a:r>
              <a:rPr lang="en-IN" sz="2400" dirty="0" err="1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Century Schoolbook" panose="02040604050505020304" pitchFamily="18" charset="0"/>
              <a:cs typeface="Century Schoolbook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25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434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30644" y="1700808"/>
            <a:ext cx="2498661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pc="-60" dirty="0"/>
              <a:t>C</a:t>
            </a:r>
            <a:r>
              <a:rPr spc="-55" dirty="0"/>
              <a:t>on</a:t>
            </a:r>
            <a:r>
              <a:rPr spc="-50" dirty="0"/>
              <a:t>te</a:t>
            </a:r>
            <a:r>
              <a:rPr spc="-55" dirty="0"/>
              <a:t>n</a:t>
            </a:r>
            <a:r>
              <a:rPr dirty="0"/>
              <a:t>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046070"/>
              </p:ext>
            </p:extLst>
          </p:nvPr>
        </p:nvGraphicFramePr>
        <p:xfrm>
          <a:off x="1343472" y="2636912"/>
          <a:ext cx="9073007" cy="20421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06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6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Title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7630">
                        <a:lnSpc>
                          <a:spcPts val="2335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Slide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No.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35"/>
                        </a:lnSpc>
                      </a:pPr>
                      <a:r>
                        <a:rPr lang="en-IN" sz="2000" b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Session</a:t>
                      </a:r>
                      <a:r>
                        <a:rPr lang="en-IN" sz="2000" b="0" spc="-5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objectives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Types of fasteners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18451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Summary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63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/>
                        </a:rPr>
                        <a:t>24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5855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7408" y="2276872"/>
            <a:ext cx="9793088" cy="26821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spcBef>
                <a:spcPts val="95"/>
              </a:spcBef>
            </a:pP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     The 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students 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will 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be </a:t>
            </a:r>
            <a:r>
              <a:rPr lang="en-GB"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able</a:t>
            </a:r>
            <a:r>
              <a:rPr lang="en-GB" sz="2800" spc="53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</a:t>
            </a: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to:</a:t>
            </a:r>
            <a:endParaRPr lang="en-GB" sz="2800" dirty="0">
              <a:solidFill>
                <a:prstClr val="black"/>
              </a:solidFill>
              <a:latin typeface="Century Schoolbook" panose="02040604050505020304" pitchFamily="18" charset="0"/>
              <a:cs typeface="Bookman Old Style" panose="02050604050505020204"/>
            </a:endParaRPr>
          </a:p>
          <a:p>
            <a:pPr algn="just">
              <a:spcBef>
                <a:spcPts val="35"/>
              </a:spcBef>
            </a:pPr>
            <a:endParaRPr lang="en-GB" sz="2800" dirty="0">
              <a:solidFill>
                <a:prstClr val="black"/>
              </a:solidFill>
              <a:latin typeface="Century Schoolbook" panose="02040604050505020304" pitchFamily="18" charset="0"/>
              <a:cs typeface="Times New Roman" panose="02020603050405020304"/>
            </a:endParaRP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Gain knowledge about various types of fasteners, the purpose of using fasteners.</a:t>
            </a: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endParaRPr lang="en-GB" sz="2800" spc="-5" dirty="0">
              <a:solidFill>
                <a:srgbClr val="FFFFFF"/>
              </a:solidFill>
              <a:latin typeface="Century Schoolbook" panose="02040604050505020304" pitchFamily="18" charset="0"/>
              <a:cs typeface="Bookman Old Style" panose="02050604050505020204"/>
            </a:endParaRP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Explain about plackets and its types.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15680" y="1196752"/>
            <a:ext cx="5400599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sz="4000" spc="-55" dirty="0">
                <a:cs typeface="Bookman Old Style" panose="02050604050505020204"/>
              </a:rPr>
              <a:t>Session</a:t>
            </a:r>
            <a:r>
              <a:rPr sz="4000" spc="25" dirty="0">
                <a:cs typeface="Bookman Old Style" panose="02050604050505020204"/>
              </a:rPr>
              <a:t> </a:t>
            </a:r>
            <a:r>
              <a:rPr sz="4000" spc="-55" dirty="0">
                <a:cs typeface="Bookman Old Style" panose="02050604050505020204"/>
              </a:rPr>
              <a:t>Objectives</a:t>
            </a:r>
            <a:endParaRPr sz="4000" dirty="0">
              <a:cs typeface="Bookman Old Style" panose="02050604050505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172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4" y="476672"/>
            <a:ext cx="10513167" cy="1354217"/>
          </a:xfrm>
        </p:spPr>
        <p:txBody>
          <a:bodyPr/>
          <a:lstStyle/>
          <a:p>
            <a:pPr algn="ctr"/>
            <a:r>
              <a:rPr lang="en-IN" dirty="0"/>
              <a:t>ABOUT </a:t>
            </a:r>
            <a:r>
              <a:rPr lang="en-US" cap="small" dirty="0"/>
              <a:t>FASTENERS, PLACKETS &amp; TRIMS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3911" y="2492257"/>
            <a:ext cx="9904095" cy="3447098"/>
          </a:xfrm>
        </p:spPr>
        <p:txBody>
          <a:bodyPr/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dirty="0"/>
              <a:t>A fastener is a tool that is used to close and open a  opening in a garment. These are also known closures.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dirty="0"/>
              <a:t>A placket is an opening in the garment which aids in easy slip on and  slip off  garments on body.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dirty="0"/>
              <a:t>Trims are used as a part of garment design to enhance its overall look without overpowering it.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5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482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870" y="188640"/>
            <a:ext cx="8305468" cy="677108"/>
          </a:xfrm>
        </p:spPr>
        <p:txBody>
          <a:bodyPr/>
          <a:lstStyle/>
          <a:p>
            <a:pPr algn="ctr"/>
            <a:r>
              <a:rPr lang="en-US" dirty="0"/>
              <a:t>TYPES OF FASTENERS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6</a:t>
            </a:fld>
            <a:endParaRPr lang="en-IN" spc="-5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3730" y="1887062"/>
            <a:ext cx="3661580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en-US" sz="2800" b="1" dirty="0">
                <a:solidFill>
                  <a:srgbClr val="FFFF00"/>
                </a:solidFill>
                <a:latin typeface="Century Schoolbook" panose="02040604050505020304" pitchFamily="18" charset="0"/>
                <a:ea typeface="Calibri" panose="020F0502020204030204" pitchFamily="34" charset="0"/>
                <a:cs typeface="TimesNewRoman,Bold"/>
              </a:rPr>
              <a:t>Hooks and Eyes</a:t>
            </a:r>
            <a:endParaRPr lang="en-IN" sz="2800" dirty="0">
              <a:solidFill>
                <a:srgbClr val="FFFF00"/>
              </a:solidFill>
              <a:latin typeface="Century Schoolbook" panose="020406040505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71664" y="3573016"/>
            <a:ext cx="7982568" cy="144016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lvl="0" indent="-571500" algn="just">
              <a:buFont typeface="+mj-lt"/>
              <a:buAutoNum type="romanLcPeriod"/>
            </a:pPr>
            <a:r>
              <a:rPr lang="en-US" sz="2800" b="1" dirty="0">
                <a:latin typeface="Century Schoolbook" panose="02040604050505020304" pitchFamily="18" charset="0"/>
              </a:rPr>
              <a:t>Hook: </a:t>
            </a:r>
            <a:r>
              <a:rPr lang="en-US" sz="2800" dirty="0">
                <a:latin typeface="Century Schoolbook" panose="02040604050505020304" pitchFamily="18" charset="0"/>
              </a:rPr>
              <a:t>Hooks are sewn with the help of overcasting stitches around the rings and across the bar of the hook.</a:t>
            </a:r>
            <a:endParaRPr lang="en-IN" sz="2800" dirty="0">
              <a:latin typeface="Century Schoolbook" panose="020406040505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30" y="3104964"/>
            <a:ext cx="2376264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443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7</a:t>
            </a:fld>
            <a:endParaRPr lang="en-IN" spc="-5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99656" y="1268760"/>
            <a:ext cx="7982568" cy="446449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lvl="0" indent="-571500" algn="just">
              <a:buFont typeface="+mj-lt"/>
              <a:buAutoNum type="romanLcPeriod" startAt="2"/>
            </a:pPr>
            <a:r>
              <a:rPr lang="en-US" sz="2800" b="1" dirty="0">
                <a:latin typeface="Century Schoolbook" panose="02040604050505020304" pitchFamily="18" charset="0"/>
              </a:rPr>
              <a:t>Eye: </a:t>
            </a:r>
            <a:r>
              <a:rPr lang="en-US" sz="2800" dirty="0">
                <a:latin typeface="Century Schoolbook" panose="02040604050505020304" pitchFamily="18" charset="0"/>
              </a:rPr>
              <a:t>It is of two types</a:t>
            </a:r>
          </a:p>
          <a:p>
            <a:pPr marL="571500" lvl="0" indent="-571500" algn="just">
              <a:buFont typeface="+mj-lt"/>
              <a:buAutoNum type="romanLcPeriod" startAt="2"/>
            </a:pPr>
            <a:endParaRPr lang="en-IN" sz="2800" dirty="0">
              <a:latin typeface="Century Schoolbook" panose="020406040505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b="1" dirty="0">
                <a:latin typeface="Century Schoolbook" panose="02040604050505020304" pitchFamily="18" charset="0"/>
              </a:rPr>
              <a:t>Metal Eye: </a:t>
            </a:r>
            <a:r>
              <a:rPr lang="en-US" sz="2800" dirty="0">
                <a:latin typeface="Century Schoolbook" panose="02040604050505020304" pitchFamily="18" charset="0"/>
              </a:rPr>
              <a:t>Metal eyes are stitched with the help of buttonhole stitches around the rings along the fabric.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sz="2800" dirty="0">
              <a:latin typeface="Century Schoolbook" panose="020406040505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b="1" dirty="0">
                <a:latin typeface="Century Schoolbook" panose="02040604050505020304" pitchFamily="18" charset="0"/>
              </a:rPr>
              <a:t>Thread Eye: </a:t>
            </a:r>
            <a:r>
              <a:rPr lang="en-US" sz="2800" dirty="0">
                <a:latin typeface="Century Schoolbook" panose="02040604050505020304" pitchFamily="18" charset="0"/>
              </a:rPr>
              <a:t>It</a:t>
            </a:r>
            <a:r>
              <a:rPr lang="en-US" sz="2800" b="1" dirty="0">
                <a:latin typeface="Century Schoolbook" panose="02040604050505020304" pitchFamily="18" charset="0"/>
              </a:rPr>
              <a:t> </a:t>
            </a:r>
            <a:r>
              <a:rPr lang="en-US" sz="2800" dirty="0">
                <a:latin typeface="Century Schoolbook" panose="02040604050505020304" pitchFamily="18" charset="0"/>
              </a:rPr>
              <a:t>is done by marking two points by positioning the hook. A thread eye is sewn as long as the space between its two placements marks. </a:t>
            </a:r>
          </a:p>
        </p:txBody>
      </p:sp>
      <p:pic>
        <p:nvPicPr>
          <p:cNvPr id="9" name="Picture 8" descr="I:\SET- 11 new book for editing\metal eye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rot="5400000">
            <a:off x="922133" y="1968407"/>
            <a:ext cx="1296144" cy="191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eye.JPG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rcRect t="42328" r="56098"/>
          <a:stretch/>
        </p:blipFill>
        <p:spPr>
          <a:xfrm rot="5400000">
            <a:off x="936900" y="3702265"/>
            <a:ext cx="1266609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356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416" y="332656"/>
            <a:ext cx="9904095" cy="1723549"/>
          </a:xfrm>
        </p:spPr>
        <p:txBody>
          <a:bodyPr/>
          <a:lstStyle/>
          <a:p>
            <a:pPr algn="just"/>
            <a:r>
              <a:rPr lang="en-IN" b="1" dirty="0">
                <a:solidFill>
                  <a:srgbClr val="FFFF00"/>
                </a:solidFill>
              </a:rPr>
              <a:t>2. </a:t>
            </a:r>
            <a:r>
              <a:rPr lang="en-US" b="1" dirty="0">
                <a:solidFill>
                  <a:srgbClr val="FFFF00"/>
                </a:solidFill>
              </a:rPr>
              <a:t>Buttons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IN" dirty="0"/>
              <a:t>Buttons are used for both decorative and functional purpose. They are made from a variety of material and can be sewn with the help of machine or hand.</a:t>
            </a:r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8</a:t>
            </a:fld>
            <a:endParaRPr lang="en-IN" spc="-5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5640" y="2636912"/>
            <a:ext cx="7982568" cy="141032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>
              <a:buFont typeface="+mj-lt"/>
              <a:buAutoNum type="romanLcPeriod"/>
            </a:pPr>
            <a:r>
              <a:rPr lang="en-US" sz="2800" b="1" dirty="0">
                <a:latin typeface="Century Schoolbook" panose="02040604050505020304" pitchFamily="18" charset="0"/>
              </a:rPr>
              <a:t>Sewing buttons with holes: </a:t>
            </a:r>
            <a:r>
              <a:rPr lang="en-US" sz="2800" dirty="0">
                <a:latin typeface="Century Schoolbook" panose="02040604050505020304" pitchFamily="18" charset="0"/>
              </a:rPr>
              <a:t>Button with holes comes in variety of sizes and are expressed with term </a:t>
            </a:r>
            <a:r>
              <a:rPr lang="en-US" sz="2800" dirty="0" err="1">
                <a:latin typeface="Century Schoolbook" panose="02040604050505020304" pitchFamily="18" charset="0"/>
              </a:rPr>
              <a:t>ligne</a:t>
            </a:r>
            <a:r>
              <a:rPr lang="en-US" sz="2800" dirty="0">
                <a:latin typeface="Century Schoolbook" panose="02040604050505020304" pitchFamily="18" charset="0"/>
              </a:rPr>
              <a:t> or L.</a:t>
            </a:r>
            <a:endParaRPr lang="en-IN" sz="2800" dirty="0">
              <a:latin typeface="Century Schoolbook" panose="020406040505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55640" y="4365104"/>
            <a:ext cx="7982568" cy="18002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indent="-571500" algn="just">
              <a:buFont typeface="+mj-lt"/>
              <a:buAutoNum type="romanLcPeriod" startAt="2"/>
            </a:pPr>
            <a:r>
              <a:rPr lang="en-US" sz="2800" b="1" dirty="0">
                <a:latin typeface="Century Schoolbook" panose="02040604050505020304" pitchFamily="18" charset="0"/>
              </a:rPr>
              <a:t>Sewing fancy or shank buttons: </a:t>
            </a:r>
            <a:r>
              <a:rPr lang="en-GB" sz="2800" dirty="0">
                <a:latin typeface="Century Schoolbook" panose="02040604050505020304" pitchFamily="18" charset="0"/>
              </a:rPr>
              <a:t>Shank buttons have a circular extension on the back through which the button is attached with thread. </a:t>
            </a:r>
            <a:endParaRPr lang="en-IN" sz="2800" dirty="0">
              <a:latin typeface="Century Schoolbook" panose="020406040505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16" y="2041682"/>
            <a:ext cx="2475644" cy="24756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72667" l="39000" r="97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85" y="3841073"/>
            <a:ext cx="2252223" cy="22522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4667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86" y="4310546"/>
            <a:ext cx="1909316" cy="19093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5000" b="68333" l="58000" r="9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876" y="3451820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431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332656"/>
            <a:ext cx="9904095" cy="3447098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3"/>
            </a:pPr>
            <a:r>
              <a:rPr lang="en-US" b="1" dirty="0">
                <a:solidFill>
                  <a:srgbClr val="FFFF00"/>
                </a:solidFill>
              </a:rPr>
              <a:t>Sewing Press Buttons or Snaps: </a:t>
            </a:r>
            <a:r>
              <a:rPr lang="en-US" dirty="0"/>
              <a:t>Press buttons or Snaps are a kind of small fasteners having less holding power than hooks and eyes. </a:t>
            </a:r>
          </a:p>
          <a:p>
            <a:pPr marL="514350" indent="-514350" algn="just">
              <a:buFont typeface="+mj-lt"/>
              <a:buAutoNum type="arabicPeriod" startAt="3"/>
            </a:pPr>
            <a:endParaRPr lang="en-US" b="1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dirty="0"/>
              <a:t>It has two parts – a ball and a socket.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US" dirty="0">
              <a:solidFill>
                <a:srgbClr val="FFFF00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dirty="0"/>
              <a:t>The socket is placed on the underlap of the placket while the ball is attached to the overlap of the placket. </a:t>
            </a:r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9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13" name="Picture 12" descr="press button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75720" y="4221088"/>
            <a:ext cx="3888432" cy="217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962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2368</TotalTime>
  <Words>1415</Words>
  <Application>Microsoft Office PowerPoint</Application>
  <PresentationFormat>Widescreen</PresentationFormat>
  <Paragraphs>154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Bookman Old Style</vt:lpstr>
      <vt:lpstr>Century Schoolbook</vt:lpstr>
      <vt:lpstr>Wingdings</vt:lpstr>
      <vt:lpstr>Office Theme</vt:lpstr>
      <vt:lpstr>4_Office Theme</vt:lpstr>
      <vt:lpstr>JOB ROLE – SELF EMPLOYEED TAILOR</vt:lpstr>
      <vt:lpstr>PowerPoint Presentation</vt:lpstr>
      <vt:lpstr>Content</vt:lpstr>
      <vt:lpstr>Session Objectives</vt:lpstr>
      <vt:lpstr>ABOUT FASTENERS, PLACKETS &amp; TRIMS</vt:lpstr>
      <vt:lpstr>TYPES OF FASTENERS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CONSTRUCTION PROCESS OF PLACKET </vt:lpstr>
      <vt:lpstr>PLACKET PREPARATION PROCESS</vt:lpstr>
      <vt:lpstr>PLACKET CONSTRUCTION PROCESS</vt:lpstr>
      <vt:lpstr>PowerPoint Presentation</vt:lpstr>
      <vt:lpstr>PowerPoint Presentation</vt:lpstr>
      <vt:lpstr>PowerPoint Presentation</vt:lpstr>
      <vt:lpstr>PowerPoint Presentation</vt:lpstr>
      <vt:lpstr>Summary </vt:lpstr>
      <vt:lpstr>Project Coordinator : Prof. Pinki Khanna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ROLE – HAND EMBROIDERER</dc:title>
  <dc:creator>nupur srivastava</dc:creator>
  <cp:lastModifiedBy>User</cp:lastModifiedBy>
  <cp:revision>196</cp:revision>
  <dcterms:created xsi:type="dcterms:W3CDTF">2020-07-27T09:02:30Z</dcterms:created>
  <dcterms:modified xsi:type="dcterms:W3CDTF">2022-06-28T09:49:49Z</dcterms:modified>
</cp:coreProperties>
</file>