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Lst>
  <p:notesMasterIdLst>
    <p:notesMasterId r:id="rId38"/>
  </p:notesMasterIdLst>
  <p:sldIdLst>
    <p:sldId id="307" r:id="rId3"/>
    <p:sldId id="281" r:id="rId4"/>
    <p:sldId id="282" r:id="rId5"/>
    <p:sldId id="283" r:id="rId6"/>
    <p:sldId id="308" r:id="rId7"/>
    <p:sldId id="309" r:id="rId8"/>
    <p:sldId id="310" r:id="rId9"/>
    <p:sldId id="311" r:id="rId10"/>
    <p:sldId id="312" r:id="rId11"/>
    <p:sldId id="313" r:id="rId12"/>
    <p:sldId id="315" r:id="rId13"/>
    <p:sldId id="316" r:id="rId14"/>
    <p:sldId id="317" r:id="rId15"/>
    <p:sldId id="318" r:id="rId16"/>
    <p:sldId id="319" r:id="rId17"/>
    <p:sldId id="321" r:id="rId18"/>
    <p:sldId id="320" r:id="rId19"/>
    <p:sldId id="322" r:id="rId20"/>
    <p:sldId id="323" r:id="rId21"/>
    <p:sldId id="324" r:id="rId22"/>
    <p:sldId id="325" r:id="rId23"/>
    <p:sldId id="326" r:id="rId24"/>
    <p:sldId id="327" r:id="rId25"/>
    <p:sldId id="328" r:id="rId26"/>
    <p:sldId id="329" r:id="rId27"/>
    <p:sldId id="330" r:id="rId28"/>
    <p:sldId id="331" r:id="rId29"/>
    <p:sldId id="333" r:id="rId30"/>
    <p:sldId id="332" r:id="rId31"/>
    <p:sldId id="334" r:id="rId32"/>
    <p:sldId id="335" r:id="rId33"/>
    <p:sldId id="336" r:id="rId34"/>
    <p:sldId id="337" r:id="rId35"/>
    <p:sldId id="306" r:id="rId36"/>
    <p:sldId id="27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F5D"/>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89"/>
  </p:normalViewPr>
  <p:slideViewPr>
    <p:cSldViewPr>
      <p:cViewPr varScale="1">
        <p:scale>
          <a:sx n="72" d="100"/>
          <a:sy n="72" d="100"/>
        </p:scale>
        <p:origin x="636"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559924-CF02-410A-9FA7-776713CD326B}" type="doc">
      <dgm:prSet loTypeId="urn:microsoft.com/office/officeart/2005/8/layout/default" loCatId="list" qsTypeId="urn:microsoft.com/office/officeart/2005/8/quickstyle/simple4" qsCatId="simple" csTypeId="urn:microsoft.com/office/officeart/2005/8/colors/colorful4" csCatId="colorful" phldr="1"/>
      <dgm:spPr/>
      <dgm:t>
        <a:bodyPr/>
        <a:lstStyle/>
        <a:p>
          <a:endParaRPr lang="en-US"/>
        </a:p>
      </dgm:t>
    </dgm:pt>
    <dgm:pt modelId="{3FBFF149-7B62-404A-9DF5-F6DB2C9FBC77}">
      <dgm:prSet phldrT="[Text]" custT="1"/>
      <dgm:spPr/>
      <dgm:t>
        <a:bodyPr/>
        <a:lstStyle/>
        <a:p>
          <a:r>
            <a:rPr lang="en-US" sz="2800">
              <a:latin typeface="Century Schoolbook" panose="02040604050505020304" pitchFamily="18" charset="0"/>
            </a:rPr>
            <a:t>Flat paintbrush (½" to ¾" wide)</a:t>
          </a:r>
        </a:p>
      </dgm:t>
    </dgm:pt>
    <dgm:pt modelId="{A1EEEA8E-B866-46D7-A155-FB6D951C9447}" type="parTrans" cxnId="{E1489D17-9CB6-4757-B4C9-EB7EEC0A94DF}">
      <dgm:prSet/>
      <dgm:spPr/>
      <dgm:t>
        <a:bodyPr/>
        <a:lstStyle/>
        <a:p>
          <a:endParaRPr lang="en-US"/>
        </a:p>
      </dgm:t>
    </dgm:pt>
    <dgm:pt modelId="{CBA908FF-A671-4D7F-A401-000D249C6460}" type="sibTrans" cxnId="{E1489D17-9CB6-4757-B4C9-EB7EEC0A94DF}">
      <dgm:prSet/>
      <dgm:spPr/>
      <dgm:t>
        <a:bodyPr/>
        <a:lstStyle/>
        <a:p>
          <a:endParaRPr lang="en-US"/>
        </a:p>
      </dgm:t>
    </dgm:pt>
    <dgm:pt modelId="{472AD29C-75EB-4D2A-B039-322C1CBFCD64}">
      <dgm:prSet custT="1"/>
      <dgm:spPr/>
      <dgm:t>
        <a:bodyPr/>
        <a:lstStyle/>
        <a:p>
          <a:r>
            <a:rPr lang="en-US" sz="2800">
              <a:latin typeface="Century Schoolbook" panose="02040604050505020304" pitchFamily="18" charset="0"/>
            </a:rPr>
            <a:t>Cleaning solvent or fluid</a:t>
          </a:r>
          <a:endParaRPr lang="en-IN" sz="2800" dirty="0">
            <a:latin typeface="Century Schoolbook" panose="02040604050505020304" pitchFamily="18" charset="0"/>
          </a:endParaRPr>
        </a:p>
      </dgm:t>
    </dgm:pt>
    <dgm:pt modelId="{CC33C33E-9999-4E99-92F5-9D61C1EFD9AE}" type="parTrans" cxnId="{53F33584-9BA4-4CA0-B3B6-6C38093144D6}">
      <dgm:prSet/>
      <dgm:spPr/>
      <dgm:t>
        <a:bodyPr/>
        <a:lstStyle/>
        <a:p>
          <a:endParaRPr lang="en-US"/>
        </a:p>
      </dgm:t>
    </dgm:pt>
    <dgm:pt modelId="{49D4D7F4-E0B8-4CF7-83D2-58ED1C439F0D}" type="sibTrans" cxnId="{53F33584-9BA4-4CA0-B3B6-6C38093144D6}">
      <dgm:prSet/>
      <dgm:spPr/>
      <dgm:t>
        <a:bodyPr/>
        <a:lstStyle/>
        <a:p>
          <a:endParaRPr lang="en-US"/>
        </a:p>
      </dgm:t>
    </dgm:pt>
    <dgm:pt modelId="{0F4AD192-8D37-4AF7-9F93-C3A5831D9F26}">
      <dgm:prSet custT="1"/>
      <dgm:spPr/>
      <dgm:t>
        <a:bodyPr/>
        <a:lstStyle/>
        <a:p>
          <a:r>
            <a:rPr lang="en-US" sz="2800">
              <a:latin typeface="Century Schoolbook" panose="02040604050505020304" pitchFamily="18" charset="0"/>
            </a:rPr>
            <a:t>Soft disposable cloth</a:t>
          </a:r>
          <a:endParaRPr lang="en-IN" sz="2800" dirty="0">
            <a:latin typeface="Century Schoolbook" panose="02040604050505020304" pitchFamily="18" charset="0"/>
          </a:endParaRPr>
        </a:p>
      </dgm:t>
    </dgm:pt>
    <dgm:pt modelId="{8868FF1E-599E-41F8-BFCC-48889120DF44}" type="parTrans" cxnId="{49D7DC29-F818-4C0D-9396-A9DF9DF8A937}">
      <dgm:prSet/>
      <dgm:spPr/>
      <dgm:t>
        <a:bodyPr/>
        <a:lstStyle/>
        <a:p>
          <a:endParaRPr lang="en-US"/>
        </a:p>
      </dgm:t>
    </dgm:pt>
    <dgm:pt modelId="{9DB437ED-8877-4230-A07D-F50372F95395}" type="sibTrans" cxnId="{49D7DC29-F818-4C0D-9396-A9DF9DF8A937}">
      <dgm:prSet/>
      <dgm:spPr/>
      <dgm:t>
        <a:bodyPr/>
        <a:lstStyle/>
        <a:p>
          <a:endParaRPr lang="en-US"/>
        </a:p>
      </dgm:t>
    </dgm:pt>
    <dgm:pt modelId="{CE7C81A4-EE3A-4F35-A198-38C34F87095C}">
      <dgm:prSet custT="1"/>
      <dgm:spPr/>
      <dgm:t>
        <a:bodyPr/>
        <a:lstStyle/>
        <a:p>
          <a:r>
            <a:rPr lang="en-US" sz="2800" dirty="0">
              <a:latin typeface="Century Schoolbook" panose="02040604050505020304" pitchFamily="18" charset="0"/>
            </a:rPr>
            <a:t>Screwdriver</a:t>
          </a:r>
          <a:endParaRPr lang="en-IN" sz="2800" dirty="0">
            <a:latin typeface="Century Schoolbook" panose="02040604050505020304" pitchFamily="18" charset="0"/>
          </a:endParaRPr>
        </a:p>
      </dgm:t>
    </dgm:pt>
    <dgm:pt modelId="{7EEDB781-06D5-4E34-954F-04B5E2FCA4BA}" type="parTrans" cxnId="{7723ABF6-D70B-4529-A9CB-B9C41BD593FA}">
      <dgm:prSet/>
      <dgm:spPr/>
      <dgm:t>
        <a:bodyPr/>
        <a:lstStyle/>
        <a:p>
          <a:endParaRPr lang="en-US"/>
        </a:p>
      </dgm:t>
    </dgm:pt>
    <dgm:pt modelId="{434E8180-04CD-47E9-87BD-449EE531C196}" type="sibTrans" cxnId="{7723ABF6-D70B-4529-A9CB-B9C41BD593FA}">
      <dgm:prSet/>
      <dgm:spPr/>
      <dgm:t>
        <a:bodyPr/>
        <a:lstStyle/>
        <a:p>
          <a:endParaRPr lang="en-US"/>
        </a:p>
      </dgm:t>
    </dgm:pt>
    <dgm:pt modelId="{BB8BDFD0-42AB-4FA8-AAC6-434813DB5D79}">
      <dgm:prSet custT="1"/>
      <dgm:spPr/>
      <dgm:t>
        <a:bodyPr/>
        <a:lstStyle/>
        <a:p>
          <a:r>
            <a:rPr lang="en-US" sz="2800">
              <a:latin typeface="Century Schoolbook" panose="02040604050505020304" pitchFamily="18" charset="0"/>
            </a:rPr>
            <a:t>Sewing machine manual</a:t>
          </a:r>
          <a:endParaRPr lang="en-IN" sz="2800" dirty="0">
            <a:latin typeface="Century Schoolbook" panose="02040604050505020304" pitchFamily="18" charset="0"/>
          </a:endParaRPr>
        </a:p>
      </dgm:t>
    </dgm:pt>
    <dgm:pt modelId="{7AB0CC60-B075-4CA9-A75A-A2EC1012F5D7}" type="parTrans" cxnId="{C8F389D7-9611-4065-A627-4AE7451578F9}">
      <dgm:prSet/>
      <dgm:spPr/>
      <dgm:t>
        <a:bodyPr/>
        <a:lstStyle/>
        <a:p>
          <a:endParaRPr lang="en-US"/>
        </a:p>
      </dgm:t>
    </dgm:pt>
    <dgm:pt modelId="{FD188B82-3535-4E29-9C28-60838DEEDC25}" type="sibTrans" cxnId="{C8F389D7-9611-4065-A627-4AE7451578F9}">
      <dgm:prSet/>
      <dgm:spPr/>
      <dgm:t>
        <a:bodyPr/>
        <a:lstStyle/>
        <a:p>
          <a:endParaRPr lang="en-US"/>
        </a:p>
      </dgm:t>
    </dgm:pt>
    <dgm:pt modelId="{AFCC0982-4933-4D2F-BADD-D14B86A03B48}">
      <dgm:prSet custT="1"/>
      <dgm:spPr/>
      <dgm:t>
        <a:bodyPr/>
        <a:lstStyle/>
        <a:p>
          <a:r>
            <a:rPr lang="en-US" sz="2800" dirty="0">
              <a:latin typeface="Century Schoolbook" panose="02040604050505020304" pitchFamily="18" charset="0"/>
            </a:rPr>
            <a:t>Small handy vacuum cleaner</a:t>
          </a:r>
          <a:endParaRPr lang="en-IN" sz="2800" dirty="0">
            <a:latin typeface="Century Schoolbook" panose="02040604050505020304" pitchFamily="18" charset="0"/>
          </a:endParaRPr>
        </a:p>
      </dgm:t>
    </dgm:pt>
    <dgm:pt modelId="{E370FF30-9F68-4978-B8A8-1E93F0926709}" type="parTrans" cxnId="{D6A3235B-E67F-464A-86C3-7888305657DC}">
      <dgm:prSet/>
      <dgm:spPr/>
      <dgm:t>
        <a:bodyPr/>
        <a:lstStyle/>
        <a:p>
          <a:endParaRPr lang="en-US"/>
        </a:p>
      </dgm:t>
    </dgm:pt>
    <dgm:pt modelId="{EB367F0E-361E-41EE-AF7C-EFADDF7BF47A}" type="sibTrans" cxnId="{D6A3235B-E67F-464A-86C3-7888305657DC}">
      <dgm:prSet/>
      <dgm:spPr/>
      <dgm:t>
        <a:bodyPr/>
        <a:lstStyle/>
        <a:p>
          <a:endParaRPr lang="en-US"/>
        </a:p>
      </dgm:t>
    </dgm:pt>
    <dgm:pt modelId="{52E98AE1-16E6-49C6-845B-EF09BDFA7569}" type="pres">
      <dgm:prSet presAssocID="{E2559924-CF02-410A-9FA7-776713CD326B}" presName="diagram" presStyleCnt="0">
        <dgm:presLayoutVars>
          <dgm:dir/>
          <dgm:resizeHandles val="exact"/>
        </dgm:presLayoutVars>
      </dgm:prSet>
      <dgm:spPr/>
    </dgm:pt>
    <dgm:pt modelId="{051BD5BB-01AD-46DC-987A-181017400850}" type="pres">
      <dgm:prSet presAssocID="{3FBFF149-7B62-404A-9DF5-F6DB2C9FBC77}" presName="node" presStyleLbl="node1" presStyleIdx="0" presStyleCnt="6">
        <dgm:presLayoutVars>
          <dgm:bulletEnabled val="1"/>
        </dgm:presLayoutVars>
      </dgm:prSet>
      <dgm:spPr/>
    </dgm:pt>
    <dgm:pt modelId="{9486F56F-9CB1-4CFB-B8C4-7A224CE11CEB}" type="pres">
      <dgm:prSet presAssocID="{CBA908FF-A671-4D7F-A401-000D249C6460}" presName="sibTrans" presStyleCnt="0"/>
      <dgm:spPr/>
    </dgm:pt>
    <dgm:pt modelId="{6B320843-F7B1-478A-BD95-28B17CC5E8CA}" type="pres">
      <dgm:prSet presAssocID="{472AD29C-75EB-4D2A-B039-322C1CBFCD64}" presName="node" presStyleLbl="node1" presStyleIdx="1" presStyleCnt="6">
        <dgm:presLayoutVars>
          <dgm:bulletEnabled val="1"/>
        </dgm:presLayoutVars>
      </dgm:prSet>
      <dgm:spPr/>
    </dgm:pt>
    <dgm:pt modelId="{41F12F42-2988-4B87-900C-6781DD0CADFB}" type="pres">
      <dgm:prSet presAssocID="{49D4D7F4-E0B8-4CF7-83D2-58ED1C439F0D}" presName="sibTrans" presStyleCnt="0"/>
      <dgm:spPr/>
    </dgm:pt>
    <dgm:pt modelId="{FFA9646B-8AF2-4B00-8C82-B1C0A012757A}" type="pres">
      <dgm:prSet presAssocID="{0F4AD192-8D37-4AF7-9F93-C3A5831D9F26}" presName="node" presStyleLbl="node1" presStyleIdx="2" presStyleCnt="6">
        <dgm:presLayoutVars>
          <dgm:bulletEnabled val="1"/>
        </dgm:presLayoutVars>
      </dgm:prSet>
      <dgm:spPr/>
    </dgm:pt>
    <dgm:pt modelId="{27D04D8F-159A-46EC-8841-021B967799F2}" type="pres">
      <dgm:prSet presAssocID="{9DB437ED-8877-4230-A07D-F50372F95395}" presName="sibTrans" presStyleCnt="0"/>
      <dgm:spPr/>
    </dgm:pt>
    <dgm:pt modelId="{ADB95680-CFEF-4AAA-BB28-DA35B1992394}" type="pres">
      <dgm:prSet presAssocID="{CE7C81A4-EE3A-4F35-A198-38C34F87095C}" presName="node" presStyleLbl="node1" presStyleIdx="3" presStyleCnt="6">
        <dgm:presLayoutVars>
          <dgm:bulletEnabled val="1"/>
        </dgm:presLayoutVars>
      </dgm:prSet>
      <dgm:spPr/>
    </dgm:pt>
    <dgm:pt modelId="{F5946A6A-F671-468C-963B-D9F5FB9DAA9C}" type="pres">
      <dgm:prSet presAssocID="{434E8180-04CD-47E9-87BD-449EE531C196}" presName="sibTrans" presStyleCnt="0"/>
      <dgm:spPr/>
    </dgm:pt>
    <dgm:pt modelId="{667829C8-6754-45FC-A1E5-A1B0E60CEE0A}" type="pres">
      <dgm:prSet presAssocID="{BB8BDFD0-42AB-4FA8-AAC6-434813DB5D79}" presName="node" presStyleLbl="node1" presStyleIdx="4" presStyleCnt="6">
        <dgm:presLayoutVars>
          <dgm:bulletEnabled val="1"/>
        </dgm:presLayoutVars>
      </dgm:prSet>
      <dgm:spPr/>
    </dgm:pt>
    <dgm:pt modelId="{CB991E9E-4898-4D73-84F7-45A897C02988}" type="pres">
      <dgm:prSet presAssocID="{FD188B82-3535-4E29-9C28-60838DEEDC25}" presName="sibTrans" presStyleCnt="0"/>
      <dgm:spPr/>
    </dgm:pt>
    <dgm:pt modelId="{8FD73C18-B43F-4B5B-A9AA-53F05CBC1CC5}" type="pres">
      <dgm:prSet presAssocID="{AFCC0982-4933-4D2F-BADD-D14B86A03B48}" presName="node" presStyleLbl="node1" presStyleIdx="5" presStyleCnt="6">
        <dgm:presLayoutVars>
          <dgm:bulletEnabled val="1"/>
        </dgm:presLayoutVars>
      </dgm:prSet>
      <dgm:spPr/>
    </dgm:pt>
  </dgm:ptLst>
  <dgm:cxnLst>
    <dgm:cxn modelId="{8CA3C305-38ED-46C2-9B8F-8C01897D7E72}" type="presOf" srcId="{BB8BDFD0-42AB-4FA8-AAC6-434813DB5D79}" destId="{667829C8-6754-45FC-A1E5-A1B0E60CEE0A}" srcOrd="0" destOrd="0" presId="urn:microsoft.com/office/officeart/2005/8/layout/default"/>
    <dgm:cxn modelId="{E1489D17-9CB6-4757-B4C9-EB7EEC0A94DF}" srcId="{E2559924-CF02-410A-9FA7-776713CD326B}" destId="{3FBFF149-7B62-404A-9DF5-F6DB2C9FBC77}" srcOrd="0" destOrd="0" parTransId="{A1EEEA8E-B866-46D7-A155-FB6D951C9447}" sibTransId="{CBA908FF-A671-4D7F-A401-000D249C6460}"/>
    <dgm:cxn modelId="{8E97F01C-A134-4945-ADB2-8FDABFC863FF}" type="presOf" srcId="{AFCC0982-4933-4D2F-BADD-D14B86A03B48}" destId="{8FD73C18-B43F-4B5B-A9AA-53F05CBC1CC5}" srcOrd="0" destOrd="0" presId="urn:microsoft.com/office/officeart/2005/8/layout/default"/>
    <dgm:cxn modelId="{49D7DC29-F818-4C0D-9396-A9DF9DF8A937}" srcId="{E2559924-CF02-410A-9FA7-776713CD326B}" destId="{0F4AD192-8D37-4AF7-9F93-C3A5831D9F26}" srcOrd="2" destOrd="0" parTransId="{8868FF1E-599E-41F8-BFCC-48889120DF44}" sibTransId="{9DB437ED-8877-4230-A07D-F50372F95395}"/>
    <dgm:cxn modelId="{C4586C35-390E-4822-A2A6-15EC40145DE1}" type="presOf" srcId="{E2559924-CF02-410A-9FA7-776713CD326B}" destId="{52E98AE1-16E6-49C6-845B-EF09BDFA7569}" srcOrd="0" destOrd="0" presId="urn:microsoft.com/office/officeart/2005/8/layout/default"/>
    <dgm:cxn modelId="{D6A3235B-E67F-464A-86C3-7888305657DC}" srcId="{E2559924-CF02-410A-9FA7-776713CD326B}" destId="{AFCC0982-4933-4D2F-BADD-D14B86A03B48}" srcOrd="5" destOrd="0" parTransId="{E370FF30-9F68-4978-B8A8-1E93F0926709}" sibTransId="{EB367F0E-361E-41EE-AF7C-EFADDF7BF47A}"/>
    <dgm:cxn modelId="{25314543-6837-4766-A85D-CC99A234DF3D}" type="presOf" srcId="{472AD29C-75EB-4D2A-B039-322C1CBFCD64}" destId="{6B320843-F7B1-478A-BD95-28B17CC5E8CA}" srcOrd="0" destOrd="0" presId="urn:microsoft.com/office/officeart/2005/8/layout/default"/>
    <dgm:cxn modelId="{DA093E7C-F7A7-4247-B522-A8B81A9EAB2A}" type="presOf" srcId="{CE7C81A4-EE3A-4F35-A198-38C34F87095C}" destId="{ADB95680-CFEF-4AAA-BB28-DA35B1992394}" srcOrd="0" destOrd="0" presId="urn:microsoft.com/office/officeart/2005/8/layout/default"/>
    <dgm:cxn modelId="{53F33584-9BA4-4CA0-B3B6-6C38093144D6}" srcId="{E2559924-CF02-410A-9FA7-776713CD326B}" destId="{472AD29C-75EB-4D2A-B039-322C1CBFCD64}" srcOrd="1" destOrd="0" parTransId="{CC33C33E-9999-4E99-92F5-9D61C1EFD9AE}" sibTransId="{49D4D7F4-E0B8-4CF7-83D2-58ED1C439F0D}"/>
    <dgm:cxn modelId="{419DB1CE-3C6C-4506-8C58-C850BA52E85F}" type="presOf" srcId="{3FBFF149-7B62-404A-9DF5-F6DB2C9FBC77}" destId="{051BD5BB-01AD-46DC-987A-181017400850}" srcOrd="0" destOrd="0" presId="urn:microsoft.com/office/officeart/2005/8/layout/default"/>
    <dgm:cxn modelId="{C8F389D7-9611-4065-A627-4AE7451578F9}" srcId="{E2559924-CF02-410A-9FA7-776713CD326B}" destId="{BB8BDFD0-42AB-4FA8-AAC6-434813DB5D79}" srcOrd="4" destOrd="0" parTransId="{7AB0CC60-B075-4CA9-A75A-A2EC1012F5D7}" sibTransId="{FD188B82-3535-4E29-9C28-60838DEEDC25}"/>
    <dgm:cxn modelId="{456D82E0-0B11-42E3-AB71-70882C9ABB63}" type="presOf" srcId="{0F4AD192-8D37-4AF7-9F93-C3A5831D9F26}" destId="{FFA9646B-8AF2-4B00-8C82-B1C0A012757A}" srcOrd="0" destOrd="0" presId="urn:microsoft.com/office/officeart/2005/8/layout/default"/>
    <dgm:cxn modelId="{7723ABF6-D70B-4529-A9CB-B9C41BD593FA}" srcId="{E2559924-CF02-410A-9FA7-776713CD326B}" destId="{CE7C81A4-EE3A-4F35-A198-38C34F87095C}" srcOrd="3" destOrd="0" parTransId="{7EEDB781-06D5-4E34-954F-04B5E2FCA4BA}" sibTransId="{434E8180-04CD-47E9-87BD-449EE531C196}"/>
    <dgm:cxn modelId="{029E6727-7EAE-4F23-A110-B51507F0EBAB}" type="presParOf" srcId="{52E98AE1-16E6-49C6-845B-EF09BDFA7569}" destId="{051BD5BB-01AD-46DC-987A-181017400850}" srcOrd="0" destOrd="0" presId="urn:microsoft.com/office/officeart/2005/8/layout/default"/>
    <dgm:cxn modelId="{5AE546F7-6CA3-4993-9042-3E1599A3E4EB}" type="presParOf" srcId="{52E98AE1-16E6-49C6-845B-EF09BDFA7569}" destId="{9486F56F-9CB1-4CFB-B8C4-7A224CE11CEB}" srcOrd="1" destOrd="0" presId="urn:microsoft.com/office/officeart/2005/8/layout/default"/>
    <dgm:cxn modelId="{57C3C48F-AB07-4737-8929-59DC3C1C4CA5}" type="presParOf" srcId="{52E98AE1-16E6-49C6-845B-EF09BDFA7569}" destId="{6B320843-F7B1-478A-BD95-28B17CC5E8CA}" srcOrd="2" destOrd="0" presId="urn:microsoft.com/office/officeart/2005/8/layout/default"/>
    <dgm:cxn modelId="{C6C84F16-3478-43BB-9A89-BAE46F2410AA}" type="presParOf" srcId="{52E98AE1-16E6-49C6-845B-EF09BDFA7569}" destId="{41F12F42-2988-4B87-900C-6781DD0CADFB}" srcOrd="3" destOrd="0" presId="urn:microsoft.com/office/officeart/2005/8/layout/default"/>
    <dgm:cxn modelId="{81E59206-BFEA-464D-8863-9A5FFDFAC75B}" type="presParOf" srcId="{52E98AE1-16E6-49C6-845B-EF09BDFA7569}" destId="{FFA9646B-8AF2-4B00-8C82-B1C0A012757A}" srcOrd="4" destOrd="0" presId="urn:microsoft.com/office/officeart/2005/8/layout/default"/>
    <dgm:cxn modelId="{A38025DF-3FCF-4AF1-81C2-D548EE7262DB}" type="presParOf" srcId="{52E98AE1-16E6-49C6-845B-EF09BDFA7569}" destId="{27D04D8F-159A-46EC-8841-021B967799F2}" srcOrd="5" destOrd="0" presId="urn:microsoft.com/office/officeart/2005/8/layout/default"/>
    <dgm:cxn modelId="{0EE0F94B-639A-4DA3-8319-9FF605F5FC8B}" type="presParOf" srcId="{52E98AE1-16E6-49C6-845B-EF09BDFA7569}" destId="{ADB95680-CFEF-4AAA-BB28-DA35B1992394}" srcOrd="6" destOrd="0" presId="urn:microsoft.com/office/officeart/2005/8/layout/default"/>
    <dgm:cxn modelId="{6171636D-9507-4B12-8713-95F7846F0A9A}" type="presParOf" srcId="{52E98AE1-16E6-49C6-845B-EF09BDFA7569}" destId="{F5946A6A-F671-468C-963B-D9F5FB9DAA9C}" srcOrd="7" destOrd="0" presId="urn:microsoft.com/office/officeart/2005/8/layout/default"/>
    <dgm:cxn modelId="{419A2E5A-1A37-4B10-887A-1867DD042C17}" type="presParOf" srcId="{52E98AE1-16E6-49C6-845B-EF09BDFA7569}" destId="{667829C8-6754-45FC-A1E5-A1B0E60CEE0A}" srcOrd="8" destOrd="0" presId="urn:microsoft.com/office/officeart/2005/8/layout/default"/>
    <dgm:cxn modelId="{8B26A826-4550-4C3E-8B83-57F27142576C}" type="presParOf" srcId="{52E98AE1-16E6-49C6-845B-EF09BDFA7569}" destId="{CB991E9E-4898-4D73-84F7-45A897C02988}" srcOrd="9" destOrd="0" presId="urn:microsoft.com/office/officeart/2005/8/layout/default"/>
    <dgm:cxn modelId="{BB7AFB1B-D7DC-4F5A-9CB4-93395EA1F510}" type="presParOf" srcId="{52E98AE1-16E6-49C6-845B-EF09BDFA7569}" destId="{8FD73C18-B43F-4B5B-A9AA-53F05CBC1CC5}"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CCB1914-3C42-4A12-8928-8FF3F561FF29}" type="doc">
      <dgm:prSet loTypeId="urn:microsoft.com/office/officeart/2005/8/layout/vList3" loCatId="list" qsTypeId="urn:microsoft.com/office/officeart/2005/8/quickstyle/simple4" qsCatId="simple" csTypeId="urn:microsoft.com/office/officeart/2005/8/colors/colorful4" csCatId="colorful" phldr="1"/>
      <dgm:spPr/>
    </dgm:pt>
    <dgm:pt modelId="{F4E2403D-B2BF-4395-837E-760CF02EED60}">
      <dgm:prSet phldrT="[Text]" custT="1"/>
      <dgm:spPr/>
      <dgm:t>
        <a:bodyPr/>
        <a:lstStyle/>
        <a:p>
          <a:pPr algn="just"/>
          <a:r>
            <a:rPr lang="en-US" sz="2400" dirty="0">
              <a:latin typeface="Century Schoolbook" panose="02040604050505020304" pitchFamily="18" charset="0"/>
            </a:rPr>
            <a:t>Remove the upper thread, needle plate, slide plate, face plate, bobbin case, and needle and presser foot. </a:t>
          </a:r>
        </a:p>
      </dgm:t>
    </dgm:pt>
    <dgm:pt modelId="{3D94CEA2-8090-4F7F-85C8-23E4EE6A40CD}" type="parTrans" cxnId="{C8876643-4B5E-4286-A521-11328D6097A0}">
      <dgm:prSet/>
      <dgm:spPr/>
      <dgm:t>
        <a:bodyPr/>
        <a:lstStyle/>
        <a:p>
          <a:endParaRPr lang="en-US"/>
        </a:p>
      </dgm:t>
    </dgm:pt>
    <dgm:pt modelId="{8DE343B6-30D0-4D87-959E-853303613A88}" type="sibTrans" cxnId="{C8876643-4B5E-4286-A521-11328D6097A0}">
      <dgm:prSet/>
      <dgm:spPr/>
      <dgm:t>
        <a:bodyPr/>
        <a:lstStyle/>
        <a:p>
          <a:endParaRPr lang="en-US"/>
        </a:p>
      </dgm:t>
    </dgm:pt>
    <dgm:pt modelId="{5215A36B-93C5-4B00-A1DD-A286E629470C}">
      <dgm:prSet custT="1"/>
      <dgm:spPr/>
      <dgm:t>
        <a:bodyPr/>
        <a:lstStyle/>
        <a:p>
          <a:pPr algn="just"/>
          <a:r>
            <a:rPr lang="en-US" sz="2400" dirty="0">
              <a:latin typeface="Century Schoolbook" panose="02040604050505020304" pitchFamily="18" charset="0"/>
            </a:rPr>
            <a:t>Put sewing machine oil in all oil holes and joints where one part rubs against another. </a:t>
          </a:r>
          <a:endParaRPr lang="en-IN" sz="2400" dirty="0">
            <a:latin typeface="Century Schoolbook" panose="02040604050505020304" pitchFamily="18" charset="0"/>
          </a:endParaRPr>
        </a:p>
      </dgm:t>
    </dgm:pt>
    <dgm:pt modelId="{C7CB5C77-CDFD-420A-9A44-5F943C855E65}" type="parTrans" cxnId="{B53EEC98-9D40-44EE-A3AC-E4635C910A28}">
      <dgm:prSet/>
      <dgm:spPr/>
      <dgm:t>
        <a:bodyPr/>
        <a:lstStyle/>
        <a:p>
          <a:endParaRPr lang="en-US"/>
        </a:p>
      </dgm:t>
    </dgm:pt>
    <dgm:pt modelId="{1B8E463F-BA2D-4C52-A356-9853458CA683}" type="sibTrans" cxnId="{B53EEC98-9D40-44EE-A3AC-E4635C910A28}">
      <dgm:prSet/>
      <dgm:spPr/>
      <dgm:t>
        <a:bodyPr/>
        <a:lstStyle/>
        <a:p>
          <a:endParaRPr lang="en-US"/>
        </a:p>
      </dgm:t>
    </dgm:pt>
    <dgm:pt modelId="{52684948-4EE0-4963-8443-8EB4F4967834}">
      <dgm:prSet custT="1"/>
      <dgm:spPr/>
      <dgm:t>
        <a:bodyPr/>
        <a:lstStyle/>
        <a:p>
          <a:pPr algn="just"/>
          <a:r>
            <a:rPr lang="en-US" sz="2400" dirty="0">
              <a:latin typeface="Century Schoolbook" panose="02040604050505020304" pitchFamily="18" charset="0"/>
            </a:rPr>
            <a:t>While oiling, turn the fly wheel back and forth to facilitate the flow of the oil to different moving parts. </a:t>
          </a:r>
          <a:endParaRPr lang="en-IN" sz="2400" dirty="0">
            <a:latin typeface="Century Schoolbook" panose="02040604050505020304" pitchFamily="18" charset="0"/>
          </a:endParaRPr>
        </a:p>
      </dgm:t>
    </dgm:pt>
    <dgm:pt modelId="{EB278866-2B7A-40B6-AD21-706187E8057E}" type="parTrans" cxnId="{4F30C18A-C00E-4B75-AD1F-DA8CBA845EF8}">
      <dgm:prSet/>
      <dgm:spPr/>
      <dgm:t>
        <a:bodyPr/>
        <a:lstStyle/>
        <a:p>
          <a:endParaRPr lang="en-US"/>
        </a:p>
      </dgm:t>
    </dgm:pt>
    <dgm:pt modelId="{BE0C69AF-3FEA-4A64-BF27-F9739A9B2750}" type="sibTrans" cxnId="{4F30C18A-C00E-4B75-AD1F-DA8CBA845EF8}">
      <dgm:prSet/>
      <dgm:spPr/>
      <dgm:t>
        <a:bodyPr/>
        <a:lstStyle/>
        <a:p>
          <a:endParaRPr lang="en-US"/>
        </a:p>
      </dgm:t>
    </dgm:pt>
    <dgm:pt modelId="{778E12ED-00BB-4DF0-BC97-E4E81AEB313A}">
      <dgm:prSet custT="1"/>
      <dgm:spPr/>
      <dgm:t>
        <a:bodyPr/>
        <a:lstStyle/>
        <a:p>
          <a:pPr algn="just"/>
          <a:r>
            <a:rPr lang="en-US" sz="2400" dirty="0">
              <a:latin typeface="Century Schoolbook" panose="02040604050505020304" pitchFamily="18" charset="0"/>
            </a:rPr>
            <a:t>After oiling the points on the head of the machine, tilt the machine head back to oil the points on the underside. </a:t>
          </a:r>
          <a:endParaRPr lang="en-IN" sz="2400" dirty="0">
            <a:latin typeface="Century Schoolbook" panose="02040604050505020304" pitchFamily="18" charset="0"/>
          </a:endParaRPr>
        </a:p>
      </dgm:t>
    </dgm:pt>
    <dgm:pt modelId="{B3BCFE47-C06A-49F1-815F-820FA0A1F007}" type="parTrans" cxnId="{C6708C1E-9604-4A60-9A90-A6BB79EE5742}">
      <dgm:prSet/>
      <dgm:spPr/>
      <dgm:t>
        <a:bodyPr/>
        <a:lstStyle/>
        <a:p>
          <a:endParaRPr lang="en-US"/>
        </a:p>
      </dgm:t>
    </dgm:pt>
    <dgm:pt modelId="{1E00BBB0-7B0D-434F-9B7B-8C87AF895CEC}" type="sibTrans" cxnId="{C6708C1E-9604-4A60-9A90-A6BB79EE5742}">
      <dgm:prSet/>
      <dgm:spPr/>
      <dgm:t>
        <a:bodyPr/>
        <a:lstStyle/>
        <a:p>
          <a:endParaRPr lang="en-US"/>
        </a:p>
      </dgm:t>
    </dgm:pt>
    <dgm:pt modelId="{F74FF8C7-1413-49BB-8D52-3ABFA7CF52DA}" type="pres">
      <dgm:prSet presAssocID="{5CCB1914-3C42-4A12-8928-8FF3F561FF29}" presName="linearFlow" presStyleCnt="0">
        <dgm:presLayoutVars>
          <dgm:dir/>
          <dgm:resizeHandles val="exact"/>
        </dgm:presLayoutVars>
      </dgm:prSet>
      <dgm:spPr/>
    </dgm:pt>
    <dgm:pt modelId="{FE37593D-6153-44B1-A246-C0F41D8A4364}" type="pres">
      <dgm:prSet presAssocID="{F4E2403D-B2BF-4395-837E-760CF02EED60}" presName="composite" presStyleCnt="0"/>
      <dgm:spPr/>
    </dgm:pt>
    <dgm:pt modelId="{18D1AE1E-CBC0-415E-8A5C-3229F66EF403}" type="pres">
      <dgm:prSet presAssocID="{F4E2403D-B2BF-4395-837E-760CF02EED60}" presName="imgShp" presStyleLbl="fgImgPlace1" presStyleIdx="0" presStyleCnt="4"/>
      <dgm:spPr>
        <a:noFill/>
      </dgm:spPr>
    </dgm:pt>
    <dgm:pt modelId="{FE1293D8-7CC1-4653-AACC-B25C1E92DF80}" type="pres">
      <dgm:prSet presAssocID="{F4E2403D-B2BF-4395-837E-760CF02EED60}" presName="txShp" presStyleLbl="node1" presStyleIdx="0" presStyleCnt="4" custScaleX="141640">
        <dgm:presLayoutVars>
          <dgm:bulletEnabled val="1"/>
        </dgm:presLayoutVars>
      </dgm:prSet>
      <dgm:spPr/>
    </dgm:pt>
    <dgm:pt modelId="{2D84B4B1-C189-4C87-9ECB-52F2E7A0FA9C}" type="pres">
      <dgm:prSet presAssocID="{8DE343B6-30D0-4D87-959E-853303613A88}" presName="spacing" presStyleCnt="0"/>
      <dgm:spPr/>
    </dgm:pt>
    <dgm:pt modelId="{DC3D7E3F-52AB-4C85-8573-2B28A8FEF9A1}" type="pres">
      <dgm:prSet presAssocID="{5215A36B-93C5-4B00-A1DD-A286E629470C}" presName="composite" presStyleCnt="0"/>
      <dgm:spPr/>
    </dgm:pt>
    <dgm:pt modelId="{97A102E2-EE80-49B5-8FD8-4A6820E422A2}" type="pres">
      <dgm:prSet presAssocID="{5215A36B-93C5-4B00-A1DD-A286E629470C}" presName="imgShp" presStyleLbl="fgImgPlace1" presStyleIdx="1" presStyleCnt="4"/>
      <dgm:spPr>
        <a:noFill/>
      </dgm:spPr>
    </dgm:pt>
    <dgm:pt modelId="{68D7CB07-080B-4447-AB3E-6043250D31B6}" type="pres">
      <dgm:prSet presAssocID="{5215A36B-93C5-4B00-A1DD-A286E629470C}" presName="txShp" presStyleLbl="node1" presStyleIdx="1" presStyleCnt="4" custScaleX="141640">
        <dgm:presLayoutVars>
          <dgm:bulletEnabled val="1"/>
        </dgm:presLayoutVars>
      </dgm:prSet>
      <dgm:spPr/>
    </dgm:pt>
    <dgm:pt modelId="{1286AD4B-040D-4E3E-BD56-E2DE75EBCA9B}" type="pres">
      <dgm:prSet presAssocID="{1B8E463F-BA2D-4C52-A356-9853458CA683}" presName="spacing" presStyleCnt="0"/>
      <dgm:spPr/>
    </dgm:pt>
    <dgm:pt modelId="{1B6CD194-EE5D-4CFA-A5B6-2FC13B927C55}" type="pres">
      <dgm:prSet presAssocID="{52684948-4EE0-4963-8443-8EB4F4967834}" presName="composite" presStyleCnt="0"/>
      <dgm:spPr/>
    </dgm:pt>
    <dgm:pt modelId="{62077033-497A-4206-ACCB-F3837A81523F}" type="pres">
      <dgm:prSet presAssocID="{52684948-4EE0-4963-8443-8EB4F4967834}" presName="imgShp" presStyleLbl="fgImgPlace1" presStyleIdx="2" presStyleCnt="4"/>
      <dgm:spPr>
        <a:noFill/>
      </dgm:spPr>
    </dgm:pt>
    <dgm:pt modelId="{EFAA4C35-DF42-4737-A654-56A8A93741E9}" type="pres">
      <dgm:prSet presAssocID="{52684948-4EE0-4963-8443-8EB4F4967834}" presName="txShp" presStyleLbl="node1" presStyleIdx="2" presStyleCnt="4" custScaleX="141640">
        <dgm:presLayoutVars>
          <dgm:bulletEnabled val="1"/>
        </dgm:presLayoutVars>
      </dgm:prSet>
      <dgm:spPr/>
    </dgm:pt>
    <dgm:pt modelId="{DEAEB8B6-28B3-48FA-BE8E-03C18851AC3A}" type="pres">
      <dgm:prSet presAssocID="{BE0C69AF-3FEA-4A64-BF27-F9739A9B2750}" presName="spacing" presStyleCnt="0"/>
      <dgm:spPr/>
    </dgm:pt>
    <dgm:pt modelId="{D1037766-1387-42C7-8ABC-5F04AB4B7C6C}" type="pres">
      <dgm:prSet presAssocID="{778E12ED-00BB-4DF0-BC97-E4E81AEB313A}" presName="composite" presStyleCnt="0"/>
      <dgm:spPr/>
    </dgm:pt>
    <dgm:pt modelId="{EEF1A3B4-FC75-4008-8CB7-3FFFD290BD81}" type="pres">
      <dgm:prSet presAssocID="{778E12ED-00BB-4DF0-BC97-E4E81AEB313A}" presName="imgShp" presStyleLbl="fgImgPlace1" presStyleIdx="3" presStyleCnt="4"/>
      <dgm:spPr>
        <a:noFill/>
      </dgm:spPr>
    </dgm:pt>
    <dgm:pt modelId="{F76627E5-6A6C-4EDD-A9E0-00BE71F207E7}" type="pres">
      <dgm:prSet presAssocID="{778E12ED-00BB-4DF0-BC97-E4E81AEB313A}" presName="txShp" presStyleLbl="node1" presStyleIdx="3" presStyleCnt="4" custScaleX="141640">
        <dgm:presLayoutVars>
          <dgm:bulletEnabled val="1"/>
        </dgm:presLayoutVars>
      </dgm:prSet>
      <dgm:spPr/>
    </dgm:pt>
  </dgm:ptLst>
  <dgm:cxnLst>
    <dgm:cxn modelId="{66D82B19-C47D-4C3C-8E9A-E6C50A56AEB7}" type="presOf" srcId="{F4E2403D-B2BF-4395-837E-760CF02EED60}" destId="{FE1293D8-7CC1-4653-AACC-B25C1E92DF80}" srcOrd="0" destOrd="0" presId="urn:microsoft.com/office/officeart/2005/8/layout/vList3"/>
    <dgm:cxn modelId="{C6708C1E-9604-4A60-9A90-A6BB79EE5742}" srcId="{5CCB1914-3C42-4A12-8928-8FF3F561FF29}" destId="{778E12ED-00BB-4DF0-BC97-E4E81AEB313A}" srcOrd="3" destOrd="0" parTransId="{B3BCFE47-C06A-49F1-815F-820FA0A1F007}" sibTransId="{1E00BBB0-7B0D-434F-9B7B-8C87AF895CEC}"/>
    <dgm:cxn modelId="{D11E363E-286B-4634-95A6-6462840CBA0A}" type="presOf" srcId="{5215A36B-93C5-4B00-A1DD-A286E629470C}" destId="{68D7CB07-080B-4447-AB3E-6043250D31B6}" srcOrd="0" destOrd="0" presId="urn:microsoft.com/office/officeart/2005/8/layout/vList3"/>
    <dgm:cxn modelId="{C8876643-4B5E-4286-A521-11328D6097A0}" srcId="{5CCB1914-3C42-4A12-8928-8FF3F561FF29}" destId="{F4E2403D-B2BF-4395-837E-760CF02EED60}" srcOrd="0" destOrd="0" parTransId="{3D94CEA2-8090-4F7F-85C8-23E4EE6A40CD}" sibTransId="{8DE343B6-30D0-4D87-959E-853303613A88}"/>
    <dgm:cxn modelId="{F2204F6A-EC35-4ED5-9683-C7670A2A1879}" type="presOf" srcId="{5CCB1914-3C42-4A12-8928-8FF3F561FF29}" destId="{F74FF8C7-1413-49BB-8D52-3ABFA7CF52DA}" srcOrd="0" destOrd="0" presId="urn:microsoft.com/office/officeart/2005/8/layout/vList3"/>
    <dgm:cxn modelId="{4F30C18A-C00E-4B75-AD1F-DA8CBA845EF8}" srcId="{5CCB1914-3C42-4A12-8928-8FF3F561FF29}" destId="{52684948-4EE0-4963-8443-8EB4F4967834}" srcOrd="2" destOrd="0" parTransId="{EB278866-2B7A-40B6-AD21-706187E8057E}" sibTransId="{BE0C69AF-3FEA-4A64-BF27-F9739A9B2750}"/>
    <dgm:cxn modelId="{B6D7D196-47B9-4DB5-83C7-2F876AB9A166}" type="presOf" srcId="{778E12ED-00BB-4DF0-BC97-E4E81AEB313A}" destId="{F76627E5-6A6C-4EDD-A9E0-00BE71F207E7}" srcOrd="0" destOrd="0" presId="urn:microsoft.com/office/officeart/2005/8/layout/vList3"/>
    <dgm:cxn modelId="{B53EEC98-9D40-44EE-A3AC-E4635C910A28}" srcId="{5CCB1914-3C42-4A12-8928-8FF3F561FF29}" destId="{5215A36B-93C5-4B00-A1DD-A286E629470C}" srcOrd="1" destOrd="0" parTransId="{C7CB5C77-CDFD-420A-9A44-5F943C855E65}" sibTransId="{1B8E463F-BA2D-4C52-A356-9853458CA683}"/>
    <dgm:cxn modelId="{FD694BF2-F213-4E06-BF98-1F49AB4540C2}" type="presOf" srcId="{52684948-4EE0-4963-8443-8EB4F4967834}" destId="{EFAA4C35-DF42-4737-A654-56A8A93741E9}" srcOrd="0" destOrd="0" presId="urn:microsoft.com/office/officeart/2005/8/layout/vList3"/>
    <dgm:cxn modelId="{4B0CFA3D-E8F9-47DD-8BA5-4AE6098717CF}" type="presParOf" srcId="{F74FF8C7-1413-49BB-8D52-3ABFA7CF52DA}" destId="{FE37593D-6153-44B1-A246-C0F41D8A4364}" srcOrd="0" destOrd="0" presId="urn:microsoft.com/office/officeart/2005/8/layout/vList3"/>
    <dgm:cxn modelId="{F358B044-FC2C-431F-B3F0-570EFE5BB010}" type="presParOf" srcId="{FE37593D-6153-44B1-A246-C0F41D8A4364}" destId="{18D1AE1E-CBC0-415E-8A5C-3229F66EF403}" srcOrd="0" destOrd="0" presId="urn:microsoft.com/office/officeart/2005/8/layout/vList3"/>
    <dgm:cxn modelId="{479DAA0C-8225-40D7-8BDE-6AF62A4BED25}" type="presParOf" srcId="{FE37593D-6153-44B1-A246-C0F41D8A4364}" destId="{FE1293D8-7CC1-4653-AACC-B25C1E92DF80}" srcOrd="1" destOrd="0" presId="urn:microsoft.com/office/officeart/2005/8/layout/vList3"/>
    <dgm:cxn modelId="{93A96058-ECC4-4E4B-8EF4-4325F6CF0C85}" type="presParOf" srcId="{F74FF8C7-1413-49BB-8D52-3ABFA7CF52DA}" destId="{2D84B4B1-C189-4C87-9ECB-52F2E7A0FA9C}" srcOrd="1" destOrd="0" presId="urn:microsoft.com/office/officeart/2005/8/layout/vList3"/>
    <dgm:cxn modelId="{20500803-4C6D-4CAF-B294-D0A6FA25C984}" type="presParOf" srcId="{F74FF8C7-1413-49BB-8D52-3ABFA7CF52DA}" destId="{DC3D7E3F-52AB-4C85-8573-2B28A8FEF9A1}" srcOrd="2" destOrd="0" presId="urn:microsoft.com/office/officeart/2005/8/layout/vList3"/>
    <dgm:cxn modelId="{E1AF3A25-A62F-44EC-AFCD-35CA464FC4DF}" type="presParOf" srcId="{DC3D7E3F-52AB-4C85-8573-2B28A8FEF9A1}" destId="{97A102E2-EE80-49B5-8FD8-4A6820E422A2}" srcOrd="0" destOrd="0" presId="urn:microsoft.com/office/officeart/2005/8/layout/vList3"/>
    <dgm:cxn modelId="{AC1FDF47-27DC-4BAF-BD3A-9C5469F7E135}" type="presParOf" srcId="{DC3D7E3F-52AB-4C85-8573-2B28A8FEF9A1}" destId="{68D7CB07-080B-4447-AB3E-6043250D31B6}" srcOrd="1" destOrd="0" presId="urn:microsoft.com/office/officeart/2005/8/layout/vList3"/>
    <dgm:cxn modelId="{64D41381-8C35-45C7-9D6F-8C60CED3748A}" type="presParOf" srcId="{F74FF8C7-1413-49BB-8D52-3ABFA7CF52DA}" destId="{1286AD4B-040D-4E3E-BD56-E2DE75EBCA9B}" srcOrd="3" destOrd="0" presId="urn:microsoft.com/office/officeart/2005/8/layout/vList3"/>
    <dgm:cxn modelId="{A1B9A041-518E-4388-A49A-62A1B92C50A2}" type="presParOf" srcId="{F74FF8C7-1413-49BB-8D52-3ABFA7CF52DA}" destId="{1B6CD194-EE5D-4CFA-A5B6-2FC13B927C55}" srcOrd="4" destOrd="0" presId="urn:microsoft.com/office/officeart/2005/8/layout/vList3"/>
    <dgm:cxn modelId="{9E0B9021-22F1-4B23-9B6C-C67983CB8304}" type="presParOf" srcId="{1B6CD194-EE5D-4CFA-A5B6-2FC13B927C55}" destId="{62077033-497A-4206-ACCB-F3837A81523F}" srcOrd="0" destOrd="0" presId="urn:microsoft.com/office/officeart/2005/8/layout/vList3"/>
    <dgm:cxn modelId="{8BDFF266-29F5-430F-851B-339238A3EFA6}" type="presParOf" srcId="{1B6CD194-EE5D-4CFA-A5B6-2FC13B927C55}" destId="{EFAA4C35-DF42-4737-A654-56A8A93741E9}" srcOrd="1" destOrd="0" presId="urn:microsoft.com/office/officeart/2005/8/layout/vList3"/>
    <dgm:cxn modelId="{BEE0605D-4B85-43BA-B907-7D11CF499E49}" type="presParOf" srcId="{F74FF8C7-1413-49BB-8D52-3ABFA7CF52DA}" destId="{DEAEB8B6-28B3-48FA-BE8E-03C18851AC3A}" srcOrd="5" destOrd="0" presId="urn:microsoft.com/office/officeart/2005/8/layout/vList3"/>
    <dgm:cxn modelId="{FDD7D44F-37BF-42B8-A4FA-3AA06164F26F}" type="presParOf" srcId="{F74FF8C7-1413-49BB-8D52-3ABFA7CF52DA}" destId="{D1037766-1387-42C7-8ABC-5F04AB4B7C6C}" srcOrd="6" destOrd="0" presId="urn:microsoft.com/office/officeart/2005/8/layout/vList3"/>
    <dgm:cxn modelId="{69D98C96-ABFB-4504-8E43-A55A78872CAE}" type="presParOf" srcId="{D1037766-1387-42C7-8ABC-5F04AB4B7C6C}" destId="{EEF1A3B4-FC75-4008-8CB7-3FFFD290BD81}" srcOrd="0" destOrd="0" presId="urn:microsoft.com/office/officeart/2005/8/layout/vList3"/>
    <dgm:cxn modelId="{F1CD9397-DC05-45C4-B14D-2BCA74D9FB12}" type="presParOf" srcId="{D1037766-1387-42C7-8ABC-5F04AB4B7C6C}" destId="{F76627E5-6A6C-4EDD-A9E0-00BE71F207E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CCB1914-3C42-4A12-8928-8FF3F561FF29}" type="doc">
      <dgm:prSet loTypeId="urn:microsoft.com/office/officeart/2005/8/layout/vList3" loCatId="list" qsTypeId="urn:microsoft.com/office/officeart/2005/8/quickstyle/simple4" qsCatId="simple" csTypeId="urn:microsoft.com/office/officeart/2005/8/colors/colorful4" csCatId="colorful" phldr="1"/>
      <dgm:spPr/>
    </dgm:pt>
    <dgm:pt modelId="{F4E2403D-B2BF-4395-837E-760CF02EED60}">
      <dgm:prSet phldrT="[Text]" custT="1"/>
      <dgm:spPr/>
      <dgm:t>
        <a:bodyPr/>
        <a:lstStyle/>
        <a:p>
          <a:pPr algn="just"/>
          <a:r>
            <a:rPr lang="en-US" sz="2400" dirty="0">
              <a:latin typeface="Century Schoolbook" panose="02040604050505020304" pitchFamily="18" charset="0"/>
            </a:rPr>
            <a:t>On a treadle machine, the belt will have to be released before tilting the machine head back. Remember to oil the pivots of the treadle. </a:t>
          </a:r>
        </a:p>
      </dgm:t>
    </dgm:pt>
    <dgm:pt modelId="{3D94CEA2-8090-4F7F-85C8-23E4EE6A40CD}" type="parTrans" cxnId="{C8876643-4B5E-4286-A521-11328D6097A0}">
      <dgm:prSet/>
      <dgm:spPr/>
      <dgm:t>
        <a:bodyPr/>
        <a:lstStyle/>
        <a:p>
          <a:endParaRPr lang="en-US"/>
        </a:p>
      </dgm:t>
    </dgm:pt>
    <dgm:pt modelId="{8DE343B6-30D0-4D87-959E-853303613A88}" type="sibTrans" cxnId="{C8876643-4B5E-4286-A521-11328D6097A0}">
      <dgm:prSet/>
      <dgm:spPr/>
      <dgm:t>
        <a:bodyPr/>
        <a:lstStyle/>
        <a:p>
          <a:endParaRPr lang="en-US"/>
        </a:p>
      </dgm:t>
    </dgm:pt>
    <dgm:pt modelId="{6C4E1848-896A-4B0B-BDD0-6104E181A6C0}">
      <dgm:prSet custT="1"/>
      <dgm:spPr/>
      <dgm:t>
        <a:bodyPr/>
        <a:lstStyle/>
        <a:p>
          <a:pPr algn="just"/>
          <a:r>
            <a:rPr lang="en-US" sz="2400">
              <a:latin typeface="Century Schoolbook" panose="02040604050505020304" pitchFamily="18" charset="0"/>
            </a:rPr>
            <a:t>When the machine has been completely oiled, wipe away excess oil and run it slowly for 2–3 minutes on a waste piece of material. </a:t>
          </a:r>
          <a:endParaRPr lang="en-IN" sz="2400">
            <a:latin typeface="Century Schoolbook" panose="02040604050505020304" pitchFamily="18" charset="0"/>
          </a:endParaRPr>
        </a:p>
      </dgm:t>
    </dgm:pt>
    <dgm:pt modelId="{4ADF49DB-D916-4DC3-9EEC-E7924EF0CDB9}" type="parTrans" cxnId="{F30EEE24-4DE3-41DC-BE37-9EF793F352A6}">
      <dgm:prSet/>
      <dgm:spPr/>
      <dgm:t>
        <a:bodyPr/>
        <a:lstStyle/>
        <a:p>
          <a:endParaRPr lang="en-US"/>
        </a:p>
      </dgm:t>
    </dgm:pt>
    <dgm:pt modelId="{802BF818-ABF6-450E-B6D2-D98C1F8DA68F}" type="sibTrans" cxnId="{F30EEE24-4DE3-41DC-BE37-9EF793F352A6}">
      <dgm:prSet/>
      <dgm:spPr/>
      <dgm:t>
        <a:bodyPr/>
        <a:lstStyle/>
        <a:p>
          <a:endParaRPr lang="en-US"/>
        </a:p>
      </dgm:t>
    </dgm:pt>
    <dgm:pt modelId="{83628331-30A7-49A2-A784-E7386C1C9956}">
      <dgm:prSet custT="1"/>
      <dgm:spPr/>
      <dgm:t>
        <a:bodyPr/>
        <a:lstStyle/>
        <a:p>
          <a:pPr algn="just"/>
          <a:r>
            <a:rPr lang="en-US" sz="2400" dirty="0">
              <a:latin typeface="Century Schoolbook" panose="02040604050505020304" pitchFamily="18" charset="0"/>
            </a:rPr>
            <a:t>Before you close the machine, place a scrap of fabric under the presser foot and lower the needle. The fabric will absorb the excess oil and prevent the formation of oil spots on your work.</a:t>
          </a:r>
          <a:endParaRPr lang="en-IN" sz="2400" dirty="0">
            <a:latin typeface="Century Schoolbook" panose="02040604050505020304" pitchFamily="18" charset="0"/>
          </a:endParaRPr>
        </a:p>
      </dgm:t>
    </dgm:pt>
    <dgm:pt modelId="{81EBBB76-7B13-4D20-A68C-D0C69740FBF0}" type="parTrans" cxnId="{69E06E94-0315-424D-801D-811FABE44ABF}">
      <dgm:prSet/>
      <dgm:spPr/>
      <dgm:t>
        <a:bodyPr/>
        <a:lstStyle/>
        <a:p>
          <a:endParaRPr lang="en-US"/>
        </a:p>
      </dgm:t>
    </dgm:pt>
    <dgm:pt modelId="{260DDB3C-7213-448D-AFA1-F318DF6E9ACA}" type="sibTrans" cxnId="{69E06E94-0315-424D-801D-811FABE44ABF}">
      <dgm:prSet/>
      <dgm:spPr/>
      <dgm:t>
        <a:bodyPr/>
        <a:lstStyle/>
        <a:p>
          <a:endParaRPr lang="en-US"/>
        </a:p>
      </dgm:t>
    </dgm:pt>
    <dgm:pt modelId="{B0DBB5F1-33F4-4009-9378-336FBFBB1B49}">
      <dgm:prSet custT="1"/>
      <dgm:spPr/>
      <dgm:t>
        <a:bodyPr/>
        <a:lstStyle/>
        <a:p>
          <a:pPr algn="just"/>
          <a:r>
            <a:rPr lang="en-US" sz="2400" dirty="0">
              <a:latin typeface="Century Schoolbook" panose="02040604050505020304" pitchFamily="18" charset="0"/>
            </a:rPr>
            <a:t>If the sewing machine becomes gummed and dirty with oil, put a drop of kerosene or petrol in each oil hole and at joints, and run it rapidly for 1–2 minutes. </a:t>
          </a:r>
          <a:endParaRPr lang="en-IN" sz="2400" dirty="0">
            <a:latin typeface="Century Schoolbook" panose="02040604050505020304" pitchFamily="18" charset="0"/>
          </a:endParaRPr>
        </a:p>
      </dgm:t>
    </dgm:pt>
    <dgm:pt modelId="{661377C6-16A4-46A9-B575-B71E53295F7B}" type="parTrans" cxnId="{0B488F73-9307-4BB7-BB35-EFC4D5FB0783}">
      <dgm:prSet/>
      <dgm:spPr/>
      <dgm:t>
        <a:bodyPr/>
        <a:lstStyle/>
        <a:p>
          <a:endParaRPr lang="en-US"/>
        </a:p>
      </dgm:t>
    </dgm:pt>
    <dgm:pt modelId="{59238028-69AD-4685-A953-3E71765EE804}" type="sibTrans" cxnId="{0B488F73-9307-4BB7-BB35-EFC4D5FB0783}">
      <dgm:prSet/>
      <dgm:spPr/>
      <dgm:t>
        <a:bodyPr/>
        <a:lstStyle/>
        <a:p>
          <a:endParaRPr lang="en-US"/>
        </a:p>
      </dgm:t>
    </dgm:pt>
    <dgm:pt modelId="{F74FF8C7-1413-49BB-8D52-3ABFA7CF52DA}" type="pres">
      <dgm:prSet presAssocID="{5CCB1914-3C42-4A12-8928-8FF3F561FF29}" presName="linearFlow" presStyleCnt="0">
        <dgm:presLayoutVars>
          <dgm:dir/>
          <dgm:resizeHandles val="exact"/>
        </dgm:presLayoutVars>
      </dgm:prSet>
      <dgm:spPr/>
    </dgm:pt>
    <dgm:pt modelId="{FE37593D-6153-44B1-A246-C0F41D8A4364}" type="pres">
      <dgm:prSet presAssocID="{F4E2403D-B2BF-4395-837E-760CF02EED60}" presName="composite" presStyleCnt="0"/>
      <dgm:spPr/>
    </dgm:pt>
    <dgm:pt modelId="{18D1AE1E-CBC0-415E-8A5C-3229F66EF403}" type="pres">
      <dgm:prSet presAssocID="{F4E2403D-B2BF-4395-837E-760CF02EED60}" presName="imgShp" presStyleLbl="fgImgPlace1" presStyleIdx="0" presStyleCnt="4"/>
      <dgm:spPr>
        <a:noFill/>
      </dgm:spPr>
    </dgm:pt>
    <dgm:pt modelId="{FE1293D8-7CC1-4653-AACC-B25C1E92DF80}" type="pres">
      <dgm:prSet presAssocID="{F4E2403D-B2BF-4395-837E-760CF02EED60}" presName="txShp" presStyleLbl="node1" presStyleIdx="0" presStyleCnt="4" custScaleX="141640">
        <dgm:presLayoutVars>
          <dgm:bulletEnabled val="1"/>
        </dgm:presLayoutVars>
      </dgm:prSet>
      <dgm:spPr/>
    </dgm:pt>
    <dgm:pt modelId="{2D84B4B1-C189-4C87-9ECB-52F2E7A0FA9C}" type="pres">
      <dgm:prSet presAssocID="{8DE343B6-30D0-4D87-959E-853303613A88}" presName="spacing" presStyleCnt="0"/>
      <dgm:spPr/>
    </dgm:pt>
    <dgm:pt modelId="{E99004B0-60D3-4C63-B8B5-DB0B1CB6B805}" type="pres">
      <dgm:prSet presAssocID="{6C4E1848-896A-4B0B-BDD0-6104E181A6C0}" presName="composite" presStyleCnt="0"/>
      <dgm:spPr/>
    </dgm:pt>
    <dgm:pt modelId="{0256E4D1-57DF-4B6E-82FF-B05452B5F142}" type="pres">
      <dgm:prSet presAssocID="{6C4E1848-896A-4B0B-BDD0-6104E181A6C0}" presName="imgShp" presStyleLbl="fgImgPlace1" presStyleIdx="1" presStyleCnt="4"/>
      <dgm:spPr>
        <a:noFill/>
      </dgm:spPr>
    </dgm:pt>
    <dgm:pt modelId="{C98D1EED-DCD1-44FA-B870-E900C1D3F73D}" type="pres">
      <dgm:prSet presAssocID="{6C4E1848-896A-4B0B-BDD0-6104E181A6C0}" presName="txShp" presStyleLbl="node1" presStyleIdx="1" presStyleCnt="4" custScaleX="142159">
        <dgm:presLayoutVars>
          <dgm:bulletEnabled val="1"/>
        </dgm:presLayoutVars>
      </dgm:prSet>
      <dgm:spPr/>
    </dgm:pt>
    <dgm:pt modelId="{6EA1F547-9C74-48CE-BB00-925DF3D5D6F1}" type="pres">
      <dgm:prSet presAssocID="{802BF818-ABF6-450E-B6D2-D98C1F8DA68F}" presName="spacing" presStyleCnt="0"/>
      <dgm:spPr/>
    </dgm:pt>
    <dgm:pt modelId="{582BB137-DE4E-44A7-A4E5-C8E3835C3875}" type="pres">
      <dgm:prSet presAssocID="{83628331-30A7-49A2-A784-E7386C1C9956}" presName="composite" presStyleCnt="0"/>
      <dgm:spPr/>
    </dgm:pt>
    <dgm:pt modelId="{8477E8CD-B65D-40A3-9030-27F53C3264AF}" type="pres">
      <dgm:prSet presAssocID="{83628331-30A7-49A2-A784-E7386C1C9956}" presName="imgShp" presStyleLbl="fgImgPlace1" presStyleIdx="2" presStyleCnt="4"/>
      <dgm:spPr>
        <a:noFill/>
      </dgm:spPr>
    </dgm:pt>
    <dgm:pt modelId="{68CCA1B3-6730-43D7-8328-F455BC72B299}" type="pres">
      <dgm:prSet presAssocID="{83628331-30A7-49A2-A784-E7386C1C9956}" presName="txShp" presStyleLbl="node1" presStyleIdx="2" presStyleCnt="4" custScaleX="142159" custScaleY="127237">
        <dgm:presLayoutVars>
          <dgm:bulletEnabled val="1"/>
        </dgm:presLayoutVars>
      </dgm:prSet>
      <dgm:spPr/>
    </dgm:pt>
    <dgm:pt modelId="{71A8D293-CDBC-4EA6-98F6-7B6B427420D1}" type="pres">
      <dgm:prSet presAssocID="{260DDB3C-7213-448D-AFA1-F318DF6E9ACA}" presName="spacing" presStyleCnt="0"/>
      <dgm:spPr/>
    </dgm:pt>
    <dgm:pt modelId="{A8391397-868B-4865-92FD-61925DF68BC5}" type="pres">
      <dgm:prSet presAssocID="{B0DBB5F1-33F4-4009-9378-336FBFBB1B49}" presName="composite" presStyleCnt="0"/>
      <dgm:spPr/>
    </dgm:pt>
    <dgm:pt modelId="{52397611-FB41-4145-AEFE-D317962F63CA}" type="pres">
      <dgm:prSet presAssocID="{B0DBB5F1-33F4-4009-9378-336FBFBB1B49}" presName="imgShp" presStyleLbl="fgImgPlace1" presStyleIdx="3" presStyleCnt="4"/>
      <dgm:spPr>
        <a:noFill/>
      </dgm:spPr>
    </dgm:pt>
    <dgm:pt modelId="{4B3C5C07-051A-4B67-86B6-1E005189323D}" type="pres">
      <dgm:prSet presAssocID="{B0DBB5F1-33F4-4009-9378-336FBFBB1B49}" presName="txShp" presStyleLbl="node1" presStyleIdx="3" presStyleCnt="4" custScaleX="142159">
        <dgm:presLayoutVars>
          <dgm:bulletEnabled val="1"/>
        </dgm:presLayoutVars>
      </dgm:prSet>
      <dgm:spPr/>
    </dgm:pt>
  </dgm:ptLst>
  <dgm:cxnLst>
    <dgm:cxn modelId="{6644DE0E-7348-4008-B65C-67971C8F2F73}" type="presOf" srcId="{6C4E1848-896A-4B0B-BDD0-6104E181A6C0}" destId="{C98D1EED-DCD1-44FA-B870-E900C1D3F73D}" srcOrd="0" destOrd="0" presId="urn:microsoft.com/office/officeart/2005/8/layout/vList3"/>
    <dgm:cxn modelId="{66D82B19-C47D-4C3C-8E9A-E6C50A56AEB7}" type="presOf" srcId="{F4E2403D-B2BF-4395-837E-760CF02EED60}" destId="{FE1293D8-7CC1-4653-AACC-B25C1E92DF80}" srcOrd="0" destOrd="0" presId="urn:microsoft.com/office/officeart/2005/8/layout/vList3"/>
    <dgm:cxn modelId="{F30EEE24-4DE3-41DC-BE37-9EF793F352A6}" srcId="{5CCB1914-3C42-4A12-8928-8FF3F561FF29}" destId="{6C4E1848-896A-4B0B-BDD0-6104E181A6C0}" srcOrd="1" destOrd="0" parTransId="{4ADF49DB-D916-4DC3-9EEC-E7924EF0CDB9}" sibTransId="{802BF818-ABF6-450E-B6D2-D98C1F8DA68F}"/>
    <dgm:cxn modelId="{C8876643-4B5E-4286-A521-11328D6097A0}" srcId="{5CCB1914-3C42-4A12-8928-8FF3F561FF29}" destId="{F4E2403D-B2BF-4395-837E-760CF02EED60}" srcOrd="0" destOrd="0" parTransId="{3D94CEA2-8090-4F7F-85C8-23E4EE6A40CD}" sibTransId="{8DE343B6-30D0-4D87-959E-853303613A88}"/>
    <dgm:cxn modelId="{F2204F6A-EC35-4ED5-9683-C7670A2A1879}" type="presOf" srcId="{5CCB1914-3C42-4A12-8928-8FF3F561FF29}" destId="{F74FF8C7-1413-49BB-8D52-3ABFA7CF52DA}" srcOrd="0" destOrd="0" presId="urn:microsoft.com/office/officeart/2005/8/layout/vList3"/>
    <dgm:cxn modelId="{0B488F73-9307-4BB7-BB35-EFC4D5FB0783}" srcId="{5CCB1914-3C42-4A12-8928-8FF3F561FF29}" destId="{B0DBB5F1-33F4-4009-9378-336FBFBB1B49}" srcOrd="3" destOrd="0" parTransId="{661377C6-16A4-46A9-B575-B71E53295F7B}" sibTransId="{59238028-69AD-4685-A953-3E71765EE804}"/>
    <dgm:cxn modelId="{2516A556-F93E-4AE5-AA5A-E6794246C86E}" type="presOf" srcId="{83628331-30A7-49A2-A784-E7386C1C9956}" destId="{68CCA1B3-6730-43D7-8328-F455BC72B299}" srcOrd="0" destOrd="0" presId="urn:microsoft.com/office/officeart/2005/8/layout/vList3"/>
    <dgm:cxn modelId="{69E06E94-0315-424D-801D-811FABE44ABF}" srcId="{5CCB1914-3C42-4A12-8928-8FF3F561FF29}" destId="{83628331-30A7-49A2-A784-E7386C1C9956}" srcOrd="2" destOrd="0" parTransId="{81EBBB76-7B13-4D20-A68C-D0C69740FBF0}" sibTransId="{260DDB3C-7213-448D-AFA1-F318DF6E9ACA}"/>
    <dgm:cxn modelId="{0657A4FF-2090-4E70-BE9A-E93FCE3E49D0}" type="presOf" srcId="{B0DBB5F1-33F4-4009-9378-336FBFBB1B49}" destId="{4B3C5C07-051A-4B67-86B6-1E005189323D}" srcOrd="0" destOrd="0" presId="urn:microsoft.com/office/officeart/2005/8/layout/vList3"/>
    <dgm:cxn modelId="{4B0CFA3D-E8F9-47DD-8BA5-4AE6098717CF}" type="presParOf" srcId="{F74FF8C7-1413-49BB-8D52-3ABFA7CF52DA}" destId="{FE37593D-6153-44B1-A246-C0F41D8A4364}" srcOrd="0" destOrd="0" presId="urn:microsoft.com/office/officeart/2005/8/layout/vList3"/>
    <dgm:cxn modelId="{F358B044-FC2C-431F-B3F0-570EFE5BB010}" type="presParOf" srcId="{FE37593D-6153-44B1-A246-C0F41D8A4364}" destId="{18D1AE1E-CBC0-415E-8A5C-3229F66EF403}" srcOrd="0" destOrd="0" presId="urn:microsoft.com/office/officeart/2005/8/layout/vList3"/>
    <dgm:cxn modelId="{479DAA0C-8225-40D7-8BDE-6AF62A4BED25}" type="presParOf" srcId="{FE37593D-6153-44B1-A246-C0F41D8A4364}" destId="{FE1293D8-7CC1-4653-AACC-B25C1E92DF80}" srcOrd="1" destOrd="0" presId="urn:microsoft.com/office/officeart/2005/8/layout/vList3"/>
    <dgm:cxn modelId="{93A96058-ECC4-4E4B-8EF4-4325F6CF0C85}" type="presParOf" srcId="{F74FF8C7-1413-49BB-8D52-3ABFA7CF52DA}" destId="{2D84B4B1-C189-4C87-9ECB-52F2E7A0FA9C}" srcOrd="1" destOrd="0" presId="urn:microsoft.com/office/officeart/2005/8/layout/vList3"/>
    <dgm:cxn modelId="{A1FA9151-906B-4221-A3C3-863CA9B6F5A8}" type="presParOf" srcId="{F74FF8C7-1413-49BB-8D52-3ABFA7CF52DA}" destId="{E99004B0-60D3-4C63-B8B5-DB0B1CB6B805}" srcOrd="2" destOrd="0" presId="urn:microsoft.com/office/officeart/2005/8/layout/vList3"/>
    <dgm:cxn modelId="{2ACCC1B0-5892-4D8C-9E6D-D33B6C68891B}" type="presParOf" srcId="{E99004B0-60D3-4C63-B8B5-DB0B1CB6B805}" destId="{0256E4D1-57DF-4B6E-82FF-B05452B5F142}" srcOrd="0" destOrd="0" presId="urn:microsoft.com/office/officeart/2005/8/layout/vList3"/>
    <dgm:cxn modelId="{055A8F35-3300-4975-8C49-128DA0C44F27}" type="presParOf" srcId="{E99004B0-60D3-4C63-B8B5-DB0B1CB6B805}" destId="{C98D1EED-DCD1-44FA-B870-E900C1D3F73D}" srcOrd="1" destOrd="0" presId="urn:microsoft.com/office/officeart/2005/8/layout/vList3"/>
    <dgm:cxn modelId="{B87A5718-E6E1-4E0D-9440-F257F81249F4}" type="presParOf" srcId="{F74FF8C7-1413-49BB-8D52-3ABFA7CF52DA}" destId="{6EA1F547-9C74-48CE-BB00-925DF3D5D6F1}" srcOrd="3" destOrd="0" presId="urn:microsoft.com/office/officeart/2005/8/layout/vList3"/>
    <dgm:cxn modelId="{68F8C29E-0312-4FEB-9C2A-FB88D7B45799}" type="presParOf" srcId="{F74FF8C7-1413-49BB-8D52-3ABFA7CF52DA}" destId="{582BB137-DE4E-44A7-A4E5-C8E3835C3875}" srcOrd="4" destOrd="0" presId="urn:microsoft.com/office/officeart/2005/8/layout/vList3"/>
    <dgm:cxn modelId="{6591EF72-B7E9-4FC3-8A04-646E2662FC6D}" type="presParOf" srcId="{582BB137-DE4E-44A7-A4E5-C8E3835C3875}" destId="{8477E8CD-B65D-40A3-9030-27F53C3264AF}" srcOrd="0" destOrd="0" presId="urn:microsoft.com/office/officeart/2005/8/layout/vList3"/>
    <dgm:cxn modelId="{AA93295E-53ED-463E-8FAA-871712997BE7}" type="presParOf" srcId="{582BB137-DE4E-44A7-A4E5-C8E3835C3875}" destId="{68CCA1B3-6730-43D7-8328-F455BC72B299}" srcOrd="1" destOrd="0" presId="urn:microsoft.com/office/officeart/2005/8/layout/vList3"/>
    <dgm:cxn modelId="{B94BABEF-8C61-4D71-AA62-1A77972AE13B}" type="presParOf" srcId="{F74FF8C7-1413-49BB-8D52-3ABFA7CF52DA}" destId="{71A8D293-CDBC-4EA6-98F6-7B6B427420D1}" srcOrd="5" destOrd="0" presId="urn:microsoft.com/office/officeart/2005/8/layout/vList3"/>
    <dgm:cxn modelId="{DD20FEA5-3C31-4E43-A595-B4DAD84F72FA}" type="presParOf" srcId="{F74FF8C7-1413-49BB-8D52-3ABFA7CF52DA}" destId="{A8391397-868B-4865-92FD-61925DF68BC5}" srcOrd="6" destOrd="0" presId="urn:microsoft.com/office/officeart/2005/8/layout/vList3"/>
    <dgm:cxn modelId="{9D48CEAD-CB56-4754-B55D-705B05110625}" type="presParOf" srcId="{A8391397-868B-4865-92FD-61925DF68BC5}" destId="{52397611-FB41-4145-AEFE-D317962F63CA}" srcOrd="0" destOrd="0" presId="urn:microsoft.com/office/officeart/2005/8/layout/vList3"/>
    <dgm:cxn modelId="{0B07AEDB-D63A-4350-A602-28E2B11D9C2C}" type="presParOf" srcId="{A8391397-868B-4865-92FD-61925DF68BC5}" destId="{4B3C5C07-051A-4B67-86B6-1E005189323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CCB1914-3C42-4A12-8928-8FF3F561FF29}" type="doc">
      <dgm:prSet loTypeId="urn:microsoft.com/office/officeart/2005/8/layout/vList3" loCatId="list" qsTypeId="urn:microsoft.com/office/officeart/2005/8/quickstyle/simple4" qsCatId="simple" csTypeId="urn:microsoft.com/office/officeart/2005/8/colors/colorful4" csCatId="colorful" phldr="1"/>
      <dgm:spPr/>
    </dgm:pt>
    <dgm:pt modelId="{F4E2403D-B2BF-4395-837E-760CF02EED60}">
      <dgm:prSet phldrT="[Text]" custT="1"/>
      <dgm:spPr/>
      <dgm:t>
        <a:bodyPr/>
        <a:lstStyle/>
        <a:p>
          <a:pPr algn="just"/>
          <a:r>
            <a:rPr lang="en-US" sz="2400" dirty="0">
              <a:latin typeface="Century Schoolbook" panose="02040604050505020304" pitchFamily="18" charset="0"/>
            </a:rPr>
            <a:t>Wipe off the oil that oozes out with a soft cloth and re-oil the machine.</a:t>
          </a:r>
        </a:p>
      </dgm:t>
    </dgm:pt>
    <dgm:pt modelId="{3D94CEA2-8090-4F7F-85C8-23E4EE6A40CD}" type="parTrans" cxnId="{C8876643-4B5E-4286-A521-11328D6097A0}">
      <dgm:prSet/>
      <dgm:spPr/>
      <dgm:t>
        <a:bodyPr/>
        <a:lstStyle/>
        <a:p>
          <a:endParaRPr lang="en-US"/>
        </a:p>
      </dgm:t>
    </dgm:pt>
    <dgm:pt modelId="{8DE343B6-30D0-4D87-959E-853303613A88}" type="sibTrans" cxnId="{C8876643-4B5E-4286-A521-11328D6097A0}">
      <dgm:prSet/>
      <dgm:spPr/>
      <dgm:t>
        <a:bodyPr/>
        <a:lstStyle/>
        <a:p>
          <a:endParaRPr lang="en-US"/>
        </a:p>
      </dgm:t>
    </dgm:pt>
    <dgm:pt modelId="{BBEACE4B-AAB5-49DE-977F-4FD66D69F0DE}">
      <dgm:prSet custT="1"/>
      <dgm:spPr/>
      <dgm:t>
        <a:bodyPr/>
        <a:lstStyle/>
        <a:p>
          <a:pPr algn="just"/>
          <a:r>
            <a:rPr lang="en-US" sz="2400" dirty="0">
              <a:latin typeface="Century Schoolbook" panose="02040604050505020304" pitchFamily="18" charset="0"/>
            </a:rPr>
            <a:t>Check the machine instruction booklet/manual to determine the types of oil lubricant to use and where to use them. </a:t>
          </a:r>
          <a:endParaRPr lang="en-IN" sz="2400" dirty="0">
            <a:latin typeface="Century Schoolbook" panose="02040604050505020304" pitchFamily="18" charset="0"/>
          </a:endParaRPr>
        </a:p>
      </dgm:t>
    </dgm:pt>
    <dgm:pt modelId="{CC8BD131-87EE-4E08-9ED5-5002EE9C89B2}" type="parTrans" cxnId="{610315FA-63B3-4975-A207-58289A642C50}">
      <dgm:prSet/>
      <dgm:spPr/>
      <dgm:t>
        <a:bodyPr/>
        <a:lstStyle/>
        <a:p>
          <a:endParaRPr lang="en-US"/>
        </a:p>
      </dgm:t>
    </dgm:pt>
    <dgm:pt modelId="{5D44EADF-B669-46BF-A1B5-D4587A3AE47E}" type="sibTrans" cxnId="{610315FA-63B3-4975-A207-58289A642C50}">
      <dgm:prSet/>
      <dgm:spPr/>
      <dgm:t>
        <a:bodyPr/>
        <a:lstStyle/>
        <a:p>
          <a:endParaRPr lang="en-US"/>
        </a:p>
      </dgm:t>
    </dgm:pt>
    <dgm:pt modelId="{BAFE943F-7056-4796-8CE2-5E86F6C2F54F}">
      <dgm:prSet custT="1"/>
      <dgm:spPr/>
      <dgm:t>
        <a:bodyPr/>
        <a:lstStyle/>
        <a:p>
          <a:pPr algn="just"/>
          <a:r>
            <a:rPr lang="en-US" sz="2400" dirty="0">
              <a:latin typeface="Century Schoolbook" panose="02040604050505020304" pitchFamily="18" charset="0"/>
            </a:rPr>
            <a:t>Do not oil the tension discs, the hand wheel release or the belts and rubber rings in any machine.</a:t>
          </a:r>
          <a:endParaRPr lang="en-IN" sz="2400" dirty="0">
            <a:latin typeface="Century Schoolbook" panose="02040604050505020304" pitchFamily="18" charset="0"/>
          </a:endParaRPr>
        </a:p>
      </dgm:t>
    </dgm:pt>
    <dgm:pt modelId="{56B967F3-C147-49AA-9192-2F7D1390BF97}" type="parTrans" cxnId="{B173DE0D-48AA-4209-B6AB-9C021415DF1C}">
      <dgm:prSet/>
      <dgm:spPr/>
      <dgm:t>
        <a:bodyPr/>
        <a:lstStyle/>
        <a:p>
          <a:endParaRPr lang="en-US"/>
        </a:p>
      </dgm:t>
    </dgm:pt>
    <dgm:pt modelId="{B49F8DCB-D240-455D-9A8D-934313AB83D2}" type="sibTrans" cxnId="{B173DE0D-48AA-4209-B6AB-9C021415DF1C}">
      <dgm:prSet/>
      <dgm:spPr/>
      <dgm:t>
        <a:bodyPr/>
        <a:lstStyle/>
        <a:p>
          <a:endParaRPr lang="en-US"/>
        </a:p>
      </dgm:t>
    </dgm:pt>
    <dgm:pt modelId="{1B2A413C-531E-43E9-B9B2-71CCD19CC803}">
      <dgm:prSet custT="1"/>
      <dgm:spPr/>
      <dgm:t>
        <a:bodyPr/>
        <a:lstStyle/>
        <a:p>
          <a:pPr algn="just"/>
          <a:r>
            <a:rPr lang="en-US" sz="2400" dirty="0">
              <a:latin typeface="Century Schoolbook" panose="02040604050505020304" pitchFamily="18" charset="0"/>
            </a:rPr>
            <a:t>Run the machine so the oil would be distributed into all the bearings. </a:t>
          </a:r>
          <a:endParaRPr lang="en-IN" sz="2400" dirty="0">
            <a:latin typeface="Century Schoolbook" panose="02040604050505020304" pitchFamily="18" charset="0"/>
          </a:endParaRPr>
        </a:p>
      </dgm:t>
    </dgm:pt>
    <dgm:pt modelId="{D723BEBF-7062-4FE1-8DF8-CBDBCD137CF8}" type="parTrans" cxnId="{16168078-F22C-4CE1-A206-85A7C143A012}">
      <dgm:prSet/>
      <dgm:spPr/>
      <dgm:t>
        <a:bodyPr/>
        <a:lstStyle/>
        <a:p>
          <a:endParaRPr lang="en-US"/>
        </a:p>
      </dgm:t>
    </dgm:pt>
    <dgm:pt modelId="{44A8B2FB-0B36-4A16-9E29-66CC485C5DEF}" type="sibTrans" cxnId="{16168078-F22C-4CE1-A206-85A7C143A012}">
      <dgm:prSet/>
      <dgm:spPr/>
      <dgm:t>
        <a:bodyPr/>
        <a:lstStyle/>
        <a:p>
          <a:endParaRPr lang="en-US"/>
        </a:p>
      </dgm:t>
    </dgm:pt>
    <dgm:pt modelId="{75D72A78-7843-4387-9043-882B7F2B01C1}">
      <dgm:prSet custT="1"/>
      <dgm:spPr/>
      <dgm:t>
        <a:bodyPr/>
        <a:lstStyle/>
        <a:p>
          <a:pPr algn="just"/>
          <a:r>
            <a:rPr lang="en-US" sz="2400" dirty="0">
              <a:latin typeface="Century Schoolbook" panose="02040604050505020304" pitchFamily="18" charset="0"/>
            </a:rPr>
            <a:t>For later oiling, one drop of oil on each bearing and in each oil hole is enough.</a:t>
          </a:r>
          <a:endParaRPr lang="en-IN" sz="2400" dirty="0">
            <a:latin typeface="Century Schoolbook" panose="02040604050505020304" pitchFamily="18" charset="0"/>
          </a:endParaRPr>
        </a:p>
      </dgm:t>
    </dgm:pt>
    <dgm:pt modelId="{AD3F0297-09EB-483E-9995-B3C807BB08C3}" type="parTrans" cxnId="{2D0C8ECE-0D6F-43DF-B8E2-A544E5C2A041}">
      <dgm:prSet/>
      <dgm:spPr/>
      <dgm:t>
        <a:bodyPr/>
        <a:lstStyle/>
        <a:p>
          <a:endParaRPr lang="en-US"/>
        </a:p>
      </dgm:t>
    </dgm:pt>
    <dgm:pt modelId="{98E27E5C-38D1-42A4-AC1A-66BD060DA59D}" type="sibTrans" cxnId="{2D0C8ECE-0D6F-43DF-B8E2-A544E5C2A041}">
      <dgm:prSet/>
      <dgm:spPr/>
      <dgm:t>
        <a:bodyPr/>
        <a:lstStyle/>
        <a:p>
          <a:endParaRPr lang="en-US"/>
        </a:p>
      </dgm:t>
    </dgm:pt>
    <dgm:pt modelId="{7588F1FE-9A32-48D6-889B-EB6A1570D407}">
      <dgm:prSet custT="1"/>
      <dgm:spPr/>
      <dgm:t>
        <a:bodyPr/>
        <a:lstStyle/>
        <a:p>
          <a:pPr algn="just"/>
          <a:r>
            <a:rPr lang="en-US" sz="2400" dirty="0">
              <a:latin typeface="Century Schoolbook" panose="02040604050505020304" pitchFamily="18" charset="0"/>
            </a:rPr>
            <a:t>After oiling the sewing machine, wipe away the excess oil and reassemble the machine. </a:t>
          </a:r>
          <a:endParaRPr lang="en-IN" sz="2400" dirty="0">
            <a:latin typeface="Century Schoolbook" panose="02040604050505020304" pitchFamily="18" charset="0"/>
          </a:endParaRPr>
        </a:p>
      </dgm:t>
    </dgm:pt>
    <dgm:pt modelId="{18BECCEB-2B50-415B-B10C-16AAD6930EE5}" type="parTrans" cxnId="{4AE0F80F-159D-4E5C-9B0F-4169DFB2B5A5}">
      <dgm:prSet/>
      <dgm:spPr/>
      <dgm:t>
        <a:bodyPr/>
        <a:lstStyle/>
        <a:p>
          <a:endParaRPr lang="en-US"/>
        </a:p>
      </dgm:t>
    </dgm:pt>
    <dgm:pt modelId="{4C0A7512-550E-4B04-ADD6-EEB79A6D84C6}" type="sibTrans" cxnId="{4AE0F80F-159D-4E5C-9B0F-4169DFB2B5A5}">
      <dgm:prSet/>
      <dgm:spPr/>
      <dgm:t>
        <a:bodyPr/>
        <a:lstStyle/>
        <a:p>
          <a:endParaRPr lang="en-US"/>
        </a:p>
      </dgm:t>
    </dgm:pt>
    <dgm:pt modelId="{F74FF8C7-1413-49BB-8D52-3ABFA7CF52DA}" type="pres">
      <dgm:prSet presAssocID="{5CCB1914-3C42-4A12-8928-8FF3F561FF29}" presName="linearFlow" presStyleCnt="0">
        <dgm:presLayoutVars>
          <dgm:dir/>
          <dgm:resizeHandles val="exact"/>
        </dgm:presLayoutVars>
      </dgm:prSet>
      <dgm:spPr/>
    </dgm:pt>
    <dgm:pt modelId="{FE37593D-6153-44B1-A246-C0F41D8A4364}" type="pres">
      <dgm:prSet presAssocID="{F4E2403D-B2BF-4395-837E-760CF02EED60}" presName="composite" presStyleCnt="0"/>
      <dgm:spPr/>
    </dgm:pt>
    <dgm:pt modelId="{18D1AE1E-CBC0-415E-8A5C-3229F66EF403}" type="pres">
      <dgm:prSet presAssocID="{F4E2403D-B2BF-4395-837E-760CF02EED60}" presName="imgShp" presStyleLbl="fgImgPlace1" presStyleIdx="0" presStyleCnt="6"/>
      <dgm:spPr>
        <a:noFill/>
      </dgm:spPr>
    </dgm:pt>
    <dgm:pt modelId="{FE1293D8-7CC1-4653-AACC-B25C1E92DF80}" type="pres">
      <dgm:prSet presAssocID="{F4E2403D-B2BF-4395-837E-760CF02EED60}" presName="txShp" presStyleLbl="node1" presStyleIdx="0" presStyleCnt="6" custScaleX="141640">
        <dgm:presLayoutVars>
          <dgm:bulletEnabled val="1"/>
        </dgm:presLayoutVars>
      </dgm:prSet>
      <dgm:spPr/>
    </dgm:pt>
    <dgm:pt modelId="{2D84B4B1-C189-4C87-9ECB-52F2E7A0FA9C}" type="pres">
      <dgm:prSet presAssocID="{8DE343B6-30D0-4D87-959E-853303613A88}" presName="spacing" presStyleCnt="0"/>
      <dgm:spPr/>
    </dgm:pt>
    <dgm:pt modelId="{FF959E88-AD63-48FB-8B5C-BDF7BE2DF077}" type="pres">
      <dgm:prSet presAssocID="{BBEACE4B-AAB5-49DE-977F-4FD66D69F0DE}" presName="composite" presStyleCnt="0"/>
      <dgm:spPr/>
    </dgm:pt>
    <dgm:pt modelId="{7D979C81-C72D-4707-AB4A-6870DC9D482E}" type="pres">
      <dgm:prSet presAssocID="{BBEACE4B-AAB5-49DE-977F-4FD66D69F0DE}" presName="imgShp" presStyleLbl="fgImgPlace1" presStyleIdx="1" presStyleCnt="6"/>
      <dgm:spPr>
        <a:noFill/>
      </dgm:spPr>
    </dgm:pt>
    <dgm:pt modelId="{95A43DFB-9703-41B4-8A80-2E9B41F898AE}" type="pres">
      <dgm:prSet presAssocID="{BBEACE4B-AAB5-49DE-977F-4FD66D69F0DE}" presName="txShp" presStyleLbl="node1" presStyleIdx="1" presStyleCnt="6" custScaleX="140011">
        <dgm:presLayoutVars>
          <dgm:bulletEnabled val="1"/>
        </dgm:presLayoutVars>
      </dgm:prSet>
      <dgm:spPr/>
    </dgm:pt>
    <dgm:pt modelId="{5958E2B6-AA13-4684-BAE2-7726390D8D90}" type="pres">
      <dgm:prSet presAssocID="{5D44EADF-B669-46BF-A1B5-D4587A3AE47E}" presName="spacing" presStyleCnt="0"/>
      <dgm:spPr/>
    </dgm:pt>
    <dgm:pt modelId="{FBC435B4-5900-4811-AF79-7AEEB04CDD71}" type="pres">
      <dgm:prSet presAssocID="{BAFE943F-7056-4796-8CE2-5E86F6C2F54F}" presName="composite" presStyleCnt="0"/>
      <dgm:spPr/>
    </dgm:pt>
    <dgm:pt modelId="{28069C27-D66B-4A69-9B66-2F2F59508936}" type="pres">
      <dgm:prSet presAssocID="{BAFE943F-7056-4796-8CE2-5E86F6C2F54F}" presName="imgShp" presStyleLbl="fgImgPlace1" presStyleIdx="2" presStyleCnt="6"/>
      <dgm:spPr>
        <a:noFill/>
      </dgm:spPr>
    </dgm:pt>
    <dgm:pt modelId="{32FADCE1-7A00-49EB-AC4F-7CEB5925450E}" type="pres">
      <dgm:prSet presAssocID="{BAFE943F-7056-4796-8CE2-5E86F6C2F54F}" presName="txShp" presStyleLbl="node1" presStyleIdx="2" presStyleCnt="6" custScaleX="140011">
        <dgm:presLayoutVars>
          <dgm:bulletEnabled val="1"/>
        </dgm:presLayoutVars>
      </dgm:prSet>
      <dgm:spPr/>
    </dgm:pt>
    <dgm:pt modelId="{D456C3B9-BBC5-4A06-AC6F-977FDA480B44}" type="pres">
      <dgm:prSet presAssocID="{B49F8DCB-D240-455D-9A8D-934313AB83D2}" presName="spacing" presStyleCnt="0"/>
      <dgm:spPr/>
    </dgm:pt>
    <dgm:pt modelId="{B7990B8B-359E-47AA-B42A-B940ABEF88DA}" type="pres">
      <dgm:prSet presAssocID="{1B2A413C-531E-43E9-B9B2-71CCD19CC803}" presName="composite" presStyleCnt="0"/>
      <dgm:spPr/>
    </dgm:pt>
    <dgm:pt modelId="{62EE9983-F139-4757-9BFF-38A1CBA0A0F1}" type="pres">
      <dgm:prSet presAssocID="{1B2A413C-531E-43E9-B9B2-71CCD19CC803}" presName="imgShp" presStyleLbl="fgImgPlace1" presStyleIdx="3" presStyleCnt="6"/>
      <dgm:spPr>
        <a:noFill/>
      </dgm:spPr>
    </dgm:pt>
    <dgm:pt modelId="{66E94FAB-CBCC-46B4-9D70-2E0E65E68EEC}" type="pres">
      <dgm:prSet presAssocID="{1B2A413C-531E-43E9-B9B2-71CCD19CC803}" presName="txShp" presStyleLbl="node1" presStyleIdx="3" presStyleCnt="6" custScaleX="140011">
        <dgm:presLayoutVars>
          <dgm:bulletEnabled val="1"/>
        </dgm:presLayoutVars>
      </dgm:prSet>
      <dgm:spPr/>
    </dgm:pt>
    <dgm:pt modelId="{3F2BF480-5BD0-414A-B542-22D95C165C4C}" type="pres">
      <dgm:prSet presAssocID="{44A8B2FB-0B36-4A16-9E29-66CC485C5DEF}" presName="spacing" presStyleCnt="0"/>
      <dgm:spPr/>
    </dgm:pt>
    <dgm:pt modelId="{2F4CC127-616E-4CC6-A718-C448B1ADA2B7}" type="pres">
      <dgm:prSet presAssocID="{75D72A78-7843-4387-9043-882B7F2B01C1}" presName="composite" presStyleCnt="0"/>
      <dgm:spPr/>
    </dgm:pt>
    <dgm:pt modelId="{7CDF1951-5092-45AA-A952-08F13D8DAF81}" type="pres">
      <dgm:prSet presAssocID="{75D72A78-7843-4387-9043-882B7F2B01C1}" presName="imgShp" presStyleLbl="fgImgPlace1" presStyleIdx="4" presStyleCnt="6"/>
      <dgm:spPr>
        <a:noFill/>
      </dgm:spPr>
    </dgm:pt>
    <dgm:pt modelId="{FC3B5F87-F7EF-4368-A164-2B79FAE2949A}" type="pres">
      <dgm:prSet presAssocID="{75D72A78-7843-4387-9043-882B7F2B01C1}" presName="txShp" presStyleLbl="node1" presStyleIdx="4" presStyleCnt="6" custScaleX="140011">
        <dgm:presLayoutVars>
          <dgm:bulletEnabled val="1"/>
        </dgm:presLayoutVars>
      </dgm:prSet>
      <dgm:spPr/>
    </dgm:pt>
    <dgm:pt modelId="{3DB43CF4-6F3A-4D31-B4D1-1CB5A0FF8194}" type="pres">
      <dgm:prSet presAssocID="{98E27E5C-38D1-42A4-AC1A-66BD060DA59D}" presName="spacing" presStyleCnt="0"/>
      <dgm:spPr/>
    </dgm:pt>
    <dgm:pt modelId="{C97E6851-5E5B-4F98-855F-51D879C535F6}" type="pres">
      <dgm:prSet presAssocID="{7588F1FE-9A32-48D6-889B-EB6A1570D407}" presName="composite" presStyleCnt="0"/>
      <dgm:spPr/>
    </dgm:pt>
    <dgm:pt modelId="{955E69A5-0275-48FA-921C-3F4758193EDF}" type="pres">
      <dgm:prSet presAssocID="{7588F1FE-9A32-48D6-889B-EB6A1570D407}" presName="imgShp" presStyleLbl="fgImgPlace1" presStyleIdx="5" presStyleCnt="6"/>
      <dgm:spPr>
        <a:noFill/>
      </dgm:spPr>
    </dgm:pt>
    <dgm:pt modelId="{AAE7077D-F9D4-49ED-874F-D3450EC68685}" type="pres">
      <dgm:prSet presAssocID="{7588F1FE-9A32-48D6-889B-EB6A1570D407}" presName="txShp" presStyleLbl="node1" presStyleIdx="5" presStyleCnt="6" custScaleX="140011">
        <dgm:presLayoutVars>
          <dgm:bulletEnabled val="1"/>
        </dgm:presLayoutVars>
      </dgm:prSet>
      <dgm:spPr/>
    </dgm:pt>
  </dgm:ptLst>
  <dgm:cxnLst>
    <dgm:cxn modelId="{B173DE0D-48AA-4209-B6AB-9C021415DF1C}" srcId="{5CCB1914-3C42-4A12-8928-8FF3F561FF29}" destId="{BAFE943F-7056-4796-8CE2-5E86F6C2F54F}" srcOrd="2" destOrd="0" parTransId="{56B967F3-C147-49AA-9192-2F7D1390BF97}" sibTransId="{B49F8DCB-D240-455D-9A8D-934313AB83D2}"/>
    <dgm:cxn modelId="{4AE0F80F-159D-4E5C-9B0F-4169DFB2B5A5}" srcId="{5CCB1914-3C42-4A12-8928-8FF3F561FF29}" destId="{7588F1FE-9A32-48D6-889B-EB6A1570D407}" srcOrd="5" destOrd="0" parTransId="{18BECCEB-2B50-415B-B10C-16AAD6930EE5}" sibTransId="{4C0A7512-550E-4B04-ADD6-EEB79A6D84C6}"/>
    <dgm:cxn modelId="{66D82B19-C47D-4C3C-8E9A-E6C50A56AEB7}" type="presOf" srcId="{F4E2403D-B2BF-4395-837E-760CF02EED60}" destId="{FE1293D8-7CC1-4653-AACC-B25C1E92DF80}" srcOrd="0" destOrd="0" presId="urn:microsoft.com/office/officeart/2005/8/layout/vList3"/>
    <dgm:cxn modelId="{C8876643-4B5E-4286-A521-11328D6097A0}" srcId="{5CCB1914-3C42-4A12-8928-8FF3F561FF29}" destId="{F4E2403D-B2BF-4395-837E-760CF02EED60}" srcOrd="0" destOrd="0" parTransId="{3D94CEA2-8090-4F7F-85C8-23E4EE6A40CD}" sibTransId="{8DE343B6-30D0-4D87-959E-853303613A88}"/>
    <dgm:cxn modelId="{AB82F366-6593-407A-8B5D-FFC3815544B6}" type="presOf" srcId="{BBEACE4B-AAB5-49DE-977F-4FD66D69F0DE}" destId="{95A43DFB-9703-41B4-8A80-2E9B41F898AE}" srcOrd="0" destOrd="0" presId="urn:microsoft.com/office/officeart/2005/8/layout/vList3"/>
    <dgm:cxn modelId="{F2204F6A-EC35-4ED5-9683-C7670A2A1879}" type="presOf" srcId="{5CCB1914-3C42-4A12-8928-8FF3F561FF29}" destId="{F74FF8C7-1413-49BB-8D52-3ABFA7CF52DA}" srcOrd="0" destOrd="0" presId="urn:microsoft.com/office/officeart/2005/8/layout/vList3"/>
    <dgm:cxn modelId="{EAC4124C-C910-4466-B314-FBE326B2B18C}" type="presOf" srcId="{1B2A413C-531E-43E9-B9B2-71CCD19CC803}" destId="{66E94FAB-CBCC-46B4-9D70-2E0E65E68EEC}" srcOrd="0" destOrd="0" presId="urn:microsoft.com/office/officeart/2005/8/layout/vList3"/>
    <dgm:cxn modelId="{16168078-F22C-4CE1-A206-85A7C143A012}" srcId="{5CCB1914-3C42-4A12-8928-8FF3F561FF29}" destId="{1B2A413C-531E-43E9-B9B2-71CCD19CC803}" srcOrd="3" destOrd="0" parTransId="{D723BEBF-7062-4FE1-8DF8-CBDBCD137CF8}" sibTransId="{44A8B2FB-0B36-4A16-9E29-66CC485C5DEF}"/>
    <dgm:cxn modelId="{EA925283-80D0-41F6-9E32-B5AB69DB5BB2}" type="presOf" srcId="{BAFE943F-7056-4796-8CE2-5E86F6C2F54F}" destId="{32FADCE1-7A00-49EB-AC4F-7CEB5925450E}" srcOrd="0" destOrd="0" presId="urn:microsoft.com/office/officeart/2005/8/layout/vList3"/>
    <dgm:cxn modelId="{9AE1BCCA-CB12-422A-9DD9-219873E1970B}" type="presOf" srcId="{75D72A78-7843-4387-9043-882B7F2B01C1}" destId="{FC3B5F87-F7EF-4368-A164-2B79FAE2949A}" srcOrd="0" destOrd="0" presId="urn:microsoft.com/office/officeart/2005/8/layout/vList3"/>
    <dgm:cxn modelId="{2D0C8ECE-0D6F-43DF-B8E2-A544E5C2A041}" srcId="{5CCB1914-3C42-4A12-8928-8FF3F561FF29}" destId="{75D72A78-7843-4387-9043-882B7F2B01C1}" srcOrd="4" destOrd="0" parTransId="{AD3F0297-09EB-483E-9995-B3C807BB08C3}" sibTransId="{98E27E5C-38D1-42A4-AC1A-66BD060DA59D}"/>
    <dgm:cxn modelId="{F866C8E6-927F-44C3-8599-716447FDD75A}" type="presOf" srcId="{7588F1FE-9A32-48D6-889B-EB6A1570D407}" destId="{AAE7077D-F9D4-49ED-874F-D3450EC68685}" srcOrd="0" destOrd="0" presId="urn:microsoft.com/office/officeart/2005/8/layout/vList3"/>
    <dgm:cxn modelId="{610315FA-63B3-4975-A207-58289A642C50}" srcId="{5CCB1914-3C42-4A12-8928-8FF3F561FF29}" destId="{BBEACE4B-AAB5-49DE-977F-4FD66D69F0DE}" srcOrd="1" destOrd="0" parTransId="{CC8BD131-87EE-4E08-9ED5-5002EE9C89B2}" sibTransId="{5D44EADF-B669-46BF-A1B5-D4587A3AE47E}"/>
    <dgm:cxn modelId="{4B0CFA3D-E8F9-47DD-8BA5-4AE6098717CF}" type="presParOf" srcId="{F74FF8C7-1413-49BB-8D52-3ABFA7CF52DA}" destId="{FE37593D-6153-44B1-A246-C0F41D8A4364}" srcOrd="0" destOrd="0" presId="urn:microsoft.com/office/officeart/2005/8/layout/vList3"/>
    <dgm:cxn modelId="{F358B044-FC2C-431F-B3F0-570EFE5BB010}" type="presParOf" srcId="{FE37593D-6153-44B1-A246-C0F41D8A4364}" destId="{18D1AE1E-CBC0-415E-8A5C-3229F66EF403}" srcOrd="0" destOrd="0" presId="urn:microsoft.com/office/officeart/2005/8/layout/vList3"/>
    <dgm:cxn modelId="{479DAA0C-8225-40D7-8BDE-6AF62A4BED25}" type="presParOf" srcId="{FE37593D-6153-44B1-A246-C0F41D8A4364}" destId="{FE1293D8-7CC1-4653-AACC-B25C1E92DF80}" srcOrd="1" destOrd="0" presId="urn:microsoft.com/office/officeart/2005/8/layout/vList3"/>
    <dgm:cxn modelId="{93A96058-ECC4-4E4B-8EF4-4325F6CF0C85}" type="presParOf" srcId="{F74FF8C7-1413-49BB-8D52-3ABFA7CF52DA}" destId="{2D84B4B1-C189-4C87-9ECB-52F2E7A0FA9C}" srcOrd="1" destOrd="0" presId="urn:microsoft.com/office/officeart/2005/8/layout/vList3"/>
    <dgm:cxn modelId="{443520A9-CC8D-496C-B580-BCDA2C839A97}" type="presParOf" srcId="{F74FF8C7-1413-49BB-8D52-3ABFA7CF52DA}" destId="{FF959E88-AD63-48FB-8B5C-BDF7BE2DF077}" srcOrd="2" destOrd="0" presId="urn:microsoft.com/office/officeart/2005/8/layout/vList3"/>
    <dgm:cxn modelId="{7D22C8B7-3120-4955-AD31-FEE636DD82E9}" type="presParOf" srcId="{FF959E88-AD63-48FB-8B5C-BDF7BE2DF077}" destId="{7D979C81-C72D-4707-AB4A-6870DC9D482E}" srcOrd="0" destOrd="0" presId="urn:microsoft.com/office/officeart/2005/8/layout/vList3"/>
    <dgm:cxn modelId="{FF6F6F94-BF2F-455E-AFB1-67B47F0B28F3}" type="presParOf" srcId="{FF959E88-AD63-48FB-8B5C-BDF7BE2DF077}" destId="{95A43DFB-9703-41B4-8A80-2E9B41F898AE}" srcOrd="1" destOrd="0" presId="urn:microsoft.com/office/officeart/2005/8/layout/vList3"/>
    <dgm:cxn modelId="{35221F72-EF0E-4F68-98B2-796C21382978}" type="presParOf" srcId="{F74FF8C7-1413-49BB-8D52-3ABFA7CF52DA}" destId="{5958E2B6-AA13-4684-BAE2-7726390D8D90}" srcOrd="3" destOrd="0" presId="urn:microsoft.com/office/officeart/2005/8/layout/vList3"/>
    <dgm:cxn modelId="{D510F893-BC81-4DA0-A428-708781642F32}" type="presParOf" srcId="{F74FF8C7-1413-49BB-8D52-3ABFA7CF52DA}" destId="{FBC435B4-5900-4811-AF79-7AEEB04CDD71}" srcOrd="4" destOrd="0" presId="urn:microsoft.com/office/officeart/2005/8/layout/vList3"/>
    <dgm:cxn modelId="{E2F66EA7-7FB3-42E2-8479-29A1A1B42BEF}" type="presParOf" srcId="{FBC435B4-5900-4811-AF79-7AEEB04CDD71}" destId="{28069C27-D66B-4A69-9B66-2F2F59508936}" srcOrd="0" destOrd="0" presId="urn:microsoft.com/office/officeart/2005/8/layout/vList3"/>
    <dgm:cxn modelId="{B52B3E86-2084-40A9-832B-9C4472203CAF}" type="presParOf" srcId="{FBC435B4-5900-4811-AF79-7AEEB04CDD71}" destId="{32FADCE1-7A00-49EB-AC4F-7CEB5925450E}" srcOrd="1" destOrd="0" presId="urn:microsoft.com/office/officeart/2005/8/layout/vList3"/>
    <dgm:cxn modelId="{4916B7E2-3323-422F-95E6-3D4FF59CE396}" type="presParOf" srcId="{F74FF8C7-1413-49BB-8D52-3ABFA7CF52DA}" destId="{D456C3B9-BBC5-4A06-AC6F-977FDA480B44}" srcOrd="5" destOrd="0" presId="urn:microsoft.com/office/officeart/2005/8/layout/vList3"/>
    <dgm:cxn modelId="{C3833904-F380-4110-92EC-1248C6DF5E66}" type="presParOf" srcId="{F74FF8C7-1413-49BB-8D52-3ABFA7CF52DA}" destId="{B7990B8B-359E-47AA-B42A-B940ABEF88DA}" srcOrd="6" destOrd="0" presId="urn:microsoft.com/office/officeart/2005/8/layout/vList3"/>
    <dgm:cxn modelId="{CFD9DA63-68F2-4AF1-8D4A-D94847BA7A4E}" type="presParOf" srcId="{B7990B8B-359E-47AA-B42A-B940ABEF88DA}" destId="{62EE9983-F139-4757-9BFF-38A1CBA0A0F1}" srcOrd="0" destOrd="0" presId="urn:microsoft.com/office/officeart/2005/8/layout/vList3"/>
    <dgm:cxn modelId="{B7D60D18-B1B7-4702-B7FD-477ADCC3532F}" type="presParOf" srcId="{B7990B8B-359E-47AA-B42A-B940ABEF88DA}" destId="{66E94FAB-CBCC-46B4-9D70-2E0E65E68EEC}" srcOrd="1" destOrd="0" presId="urn:microsoft.com/office/officeart/2005/8/layout/vList3"/>
    <dgm:cxn modelId="{ADD34A18-42E5-4C2D-89D9-D54423766C3B}" type="presParOf" srcId="{F74FF8C7-1413-49BB-8D52-3ABFA7CF52DA}" destId="{3F2BF480-5BD0-414A-B542-22D95C165C4C}" srcOrd="7" destOrd="0" presId="urn:microsoft.com/office/officeart/2005/8/layout/vList3"/>
    <dgm:cxn modelId="{FA68C01A-D57D-4E39-A888-1893440F0CA2}" type="presParOf" srcId="{F74FF8C7-1413-49BB-8D52-3ABFA7CF52DA}" destId="{2F4CC127-616E-4CC6-A718-C448B1ADA2B7}" srcOrd="8" destOrd="0" presId="urn:microsoft.com/office/officeart/2005/8/layout/vList3"/>
    <dgm:cxn modelId="{15B62F95-5BBF-4C1F-9EA4-84EDFF50D3B9}" type="presParOf" srcId="{2F4CC127-616E-4CC6-A718-C448B1ADA2B7}" destId="{7CDF1951-5092-45AA-A952-08F13D8DAF81}" srcOrd="0" destOrd="0" presId="urn:microsoft.com/office/officeart/2005/8/layout/vList3"/>
    <dgm:cxn modelId="{5FAFA646-6FF7-4DB8-93C6-67D07400F713}" type="presParOf" srcId="{2F4CC127-616E-4CC6-A718-C448B1ADA2B7}" destId="{FC3B5F87-F7EF-4368-A164-2B79FAE2949A}" srcOrd="1" destOrd="0" presId="urn:microsoft.com/office/officeart/2005/8/layout/vList3"/>
    <dgm:cxn modelId="{48372DD1-CCC0-4169-BBE4-EE9A3F5CEE3C}" type="presParOf" srcId="{F74FF8C7-1413-49BB-8D52-3ABFA7CF52DA}" destId="{3DB43CF4-6F3A-4D31-B4D1-1CB5A0FF8194}" srcOrd="9" destOrd="0" presId="urn:microsoft.com/office/officeart/2005/8/layout/vList3"/>
    <dgm:cxn modelId="{37381855-CA71-4492-9DD7-8C5E24BF905C}" type="presParOf" srcId="{F74FF8C7-1413-49BB-8D52-3ABFA7CF52DA}" destId="{C97E6851-5E5B-4F98-855F-51D879C535F6}" srcOrd="10" destOrd="0" presId="urn:microsoft.com/office/officeart/2005/8/layout/vList3"/>
    <dgm:cxn modelId="{3EAC989D-8812-46B8-9F2C-63AF2C8C26C7}" type="presParOf" srcId="{C97E6851-5E5B-4F98-855F-51D879C535F6}" destId="{955E69A5-0275-48FA-921C-3F4758193EDF}" srcOrd="0" destOrd="0" presId="urn:microsoft.com/office/officeart/2005/8/layout/vList3"/>
    <dgm:cxn modelId="{AFA78719-A1DA-4043-9AA2-E72CAC6C9781}" type="presParOf" srcId="{C97E6851-5E5B-4F98-855F-51D879C535F6}" destId="{AAE7077D-F9D4-49ED-874F-D3450EC68685}"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82CF5C8-354D-45E0-AC6A-C4FB646EB34A}" type="doc">
      <dgm:prSet loTypeId="urn:microsoft.com/office/officeart/2005/8/layout/vList3" loCatId="list" qsTypeId="urn:microsoft.com/office/officeart/2005/8/quickstyle/simple4" qsCatId="simple" csTypeId="urn:microsoft.com/office/officeart/2005/8/colors/colorful4" csCatId="colorful" phldr="1"/>
      <dgm:spPr/>
    </dgm:pt>
    <dgm:pt modelId="{E871FB2D-BEF8-4D3F-8CA6-2E768CB36B94}">
      <dgm:prSet phldrT="[Text]" custT="1"/>
      <dgm:spPr/>
      <dgm:t>
        <a:bodyPr/>
        <a:lstStyle/>
        <a:p>
          <a:pPr algn="just"/>
          <a:r>
            <a:rPr lang="en-US" sz="2400" b="1" i="0" dirty="0">
              <a:latin typeface="Century Schoolbook" panose="02040604050505020304" pitchFamily="18" charset="0"/>
            </a:rPr>
            <a:t>a. Measuring tape: </a:t>
          </a:r>
          <a:r>
            <a:rPr lang="en-US" sz="2400" i="0" dirty="0">
              <a:latin typeface="Century Schoolbook" panose="02040604050505020304" pitchFamily="18" charset="0"/>
            </a:rPr>
            <a:t>It is used for taking body measurements and requires very little maintenance. The tape should be clean to check the accuracy of the markings. After each use, the measuring tape should be rolled or wrapped and kept in a clean box.</a:t>
          </a:r>
        </a:p>
      </dgm:t>
    </dgm:pt>
    <dgm:pt modelId="{5C9F7823-450B-4532-90FA-0EF9D11D12E2}" type="parTrans" cxnId="{5684991F-DC2C-4764-A68B-4D6040BE0F98}">
      <dgm:prSet/>
      <dgm:spPr/>
      <dgm:t>
        <a:bodyPr/>
        <a:lstStyle/>
        <a:p>
          <a:endParaRPr lang="en-US"/>
        </a:p>
      </dgm:t>
    </dgm:pt>
    <dgm:pt modelId="{54934B11-E848-46D8-B6A7-BB2703CEB802}" type="sibTrans" cxnId="{5684991F-DC2C-4764-A68B-4D6040BE0F98}">
      <dgm:prSet/>
      <dgm:spPr/>
      <dgm:t>
        <a:bodyPr/>
        <a:lstStyle/>
        <a:p>
          <a:endParaRPr lang="en-US"/>
        </a:p>
      </dgm:t>
    </dgm:pt>
    <dgm:pt modelId="{4FAA9208-E800-4442-B1AD-1D964F499EC6}">
      <dgm:prSet phldrT="[Text]" custT="1"/>
      <dgm:spPr/>
      <dgm:t>
        <a:bodyPr/>
        <a:lstStyle/>
        <a:p>
          <a:pPr algn="just"/>
          <a:r>
            <a:rPr lang="en-US" sz="2400" b="1" i="0" dirty="0">
              <a:latin typeface="Century Schoolbook" panose="02040604050505020304" pitchFamily="18" charset="0"/>
            </a:rPr>
            <a:t>b. Sewing gauge: </a:t>
          </a:r>
          <a:r>
            <a:rPr lang="en-US" sz="2400" i="0" dirty="0">
              <a:latin typeface="Century Schoolbook" panose="02040604050505020304" pitchFamily="18" charset="0"/>
            </a:rPr>
            <a:t>These are hand tools for measuring small areas during sewing. Select a jigsaw puzzle shaped gauge which will have markings for the most common sewing measurements. Do not allow the metal gauges to get bent.</a:t>
          </a:r>
        </a:p>
      </dgm:t>
    </dgm:pt>
    <dgm:pt modelId="{CC07F7CA-5D73-4921-B644-6735AA8D40D3}" type="parTrans" cxnId="{5D8399EC-0119-4F8D-B0CC-F013377AB7F8}">
      <dgm:prSet/>
      <dgm:spPr/>
      <dgm:t>
        <a:bodyPr/>
        <a:lstStyle/>
        <a:p>
          <a:endParaRPr lang="en-US"/>
        </a:p>
      </dgm:t>
    </dgm:pt>
    <dgm:pt modelId="{B55E9656-F31C-41F9-AED4-E799289235E5}" type="sibTrans" cxnId="{5D8399EC-0119-4F8D-B0CC-F013377AB7F8}">
      <dgm:prSet/>
      <dgm:spPr/>
      <dgm:t>
        <a:bodyPr/>
        <a:lstStyle/>
        <a:p>
          <a:endParaRPr lang="en-US"/>
        </a:p>
      </dgm:t>
    </dgm:pt>
    <dgm:pt modelId="{8DD13EF7-D73F-4012-8D21-57793A69C8C5}" type="pres">
      <dgm:prSet presAssocID="{182CF5C8-354D-45E0-AC6A-C4FB646EB34A}" presName="linearFlow" presStyleCnt="0">
        <dgm:presLayoutVars>
          <dgm:dir/>
          <dgm:resizeHandles val="exact"/>
        </dgm:presLayoutVars>
      </dgm:prSet>
      <dgm:spPr/>
    </dgm:pt>
    <dgm:pt modelId="{41CBDAD9-1734-4C87-B6A6-48E2B1861EF0}" type="pres">
      <dgm:prSet presAssocID="{E871FB2D-BEF8-4D3F-8CA6-2E768CB36B94}" presName="composite" presStyleCnt="0"/>
      <dgm:spPr/>
    </dgm:pt>
    <dgm:pt modelId="{B16FC6E1-DB0F-4BBE-8E1D-37528E331AE3}" type="pres">
      <dgm:prSet presAssocID="{E871FB2D-BEF8-4D3F-8CA6-2E768CB36B94}" presName="imgShp" presStyleLbl="fgImgPlace1" presStyleIdx="0" presStyleCnt="2"/>
      <dgm:spPr>
        <a:noFill/>
      </dgm:spPr>
    </dgm:pt>
    <dgm:pt modelId="{2D2B8245-45D9-4728-ADC0-FAB41937FBAC}" type="pres">
      <dgm:prSet presAssocID="{E871FB2D-BEF8-4D3F-8CA6-2E768CB36B94}" presName="txShp" presStyleLbl="node1" presStyleIdx="0" presStyleCnt="2" custScaleX="130436">
        <dgm:presLayoutVars>
          <dgm:bulletEnabled val="1"/>
        </dgm:presLayoutVars>
      </dgm:prSet>
      <dgm:spPr/>
    </dgm:pt>
    <dgm:pt modelId="{0E309EBD-84C0-48C3-A269-225D8F392CCD}" type="pres">
      <dgm:prSet presAssocID="{54934B11-E848-46D8-B6A7-BB2703CEB802}" presName="spacing" presStyleCnt="0"/>
      <dgm:spPr/>
    </dgm:pt>
    <dgm:pt modelId="{8784DEDF-7ECB-4601-92D5-E1327A1BC99F}" type="pres">
      <dgm:prSet presAssocID="{4FAA9208-E800-4442-B1AD-1D964F499EC6}" presName="composite" presStyleCnt="0"/>
      <dgm:spPr/>
    </dgm:pt>
    <dgm:pt modelId="{E316D6E6-666C-4786-ADFF-A06938EABB5D}" type="pres">
      <dgm:prSet presAssocID="{4FAA9208-E800-4442-B1AD-1D964F499EC6}" presName="imgShp" presStyleLbl="fgImgPlace1" presStyleIdx="1" presStyleCnt="2"/>
      <dgm:spPr>
        <a:noFill/>
      </dgm:spPr>
    </dgm:pt>
    <dgm:pt modelId="{EBB165F8-1247-49A1-B23E-BAC917F64927}" type="pres">
      <dgm:prSet presAssocID="{4FAA9208-E800-4442-B1AD-1D964F499EC6}" presName="txShp" presStyleLbl="node1" presStyleIdx="1" presStyleCnt="2" custScaleX="130436">
        <dgm:presLayoutVars>
          <dgm:bulletEnabled val="1"/>
        </dgm:presLayoutVars>
      </dgm:prSet>
      <dgm:spPr/>
    </dgm:pt>
  </dgm:ptLst>
  <dgm:cxnLst>
    <dgm:cxn modelId="{A677CF08-1E56-41EC-8CCD-4AEA8F36AC13}" type="presOf" srcId="{4FAA9208-E800-4442-B1AD-1D964F499EC6}" destId="{EBB165F8-1247-49A1-B23E-BAC917F64927}" srcOrd="0" destOrd="0" presId="urn:microsoft.com/office/officeart/2005/8/layout/vList3"/>
    <dgm:cxn modelId="{4BAEE014-073F-462B-B567-AC2366E50CDD}" type="presOf" srcId="{E871FB2D-BEF8-4D3F-8CA6-2E768CB36B94}" destId="{2D2B8245-45D9-4728-ADC0-FAB41937FBAC}" srcOrd="0" destOrd="0" presId="urn:microsoft.com/office/officeart/2005/8/layout/vList3"/>
    <dgm:cxn modelId="{5684991F-DC2C-4764-A68B-4D6040BE0F98}" srcId="{182CF5C8-354D-45E0-AC6A-C4FB646EB34A}" destId="{E871FB2D-BEF8-4D3F-8CA6-2E768CB36B94}" srcOrd="0" destOrd="0" parTransId="{5C9F7823-450B-4532-90FA-0EF9D11D12E2}" sibTransId="{54934B11-E848-46D8-B6A7-BB2703CEB802}"/>
    <dgm:cxn modelId="{5D8399EC-0119-4F8D-B0CC-F013377AB7F8}" srcId="{182CF5C8-354D-45E0-AC6A-C4FB646EB34A}" destId="{4FAA9208-E800-4442-B1AD-1D964F499EC6}" srcOrd="1" destOrd="0" parTransId="{CC07F7CA-5D73-4921-B644-6735AA8D40D3}" sibTransId="{B55E9656-F31C-41F9-AED4-E799289235E5}"/>
    <dgm:cxn modelId="{BB231EF9-AE8D-47DE-9D84-9A7AF35FCA7F}" type="presOf" srcId="{182CF5C8-354D-45E0-AC6A-C4FB646EB34A}" destId="{8DD13EF7-D73F-4012-8D21-57793A69C8C5}" srcOrd="0" destOrd="0" presId="urn:microsoft.com/office/officeart/2005/8/layout/vList3"/>
    <dgm:cxn modelId="{CEF4D0FD-BF73-4710-856C-412EBEEC4800}" type="presParOf" srcId="{8DD13EF7-D73F-4012-8D21-57793A69C8C5}" destId="{41CBDAD9-1734-4C87-B6A6-48E2B1861EF0}" srcOrd="0" destOrd="0" presId="urn:microsoft.com/office/officeart/2005/8/layout/vList3"/>
    <dgm:cxn modelId="{FD0F1D80-7A67-48F9-9B4B-BAD7485A73F1}" type="presParOf" srcId="{41CBDAD9-1734-4C87-B6A6-48E2B1861EF0}" destId="{B16FC6E1-DB0F-4BBE-8E1D-37528E331AE3}" srcOrd="0" destOrd="0" presId="urn:microsoft.com/office/officeart/2005/8/layout/vList3"/>
    <dgm:cxn modelId="{5FF0823C-4887-41AE-84F0-F881B2A8136A}" type="presParOf" srcId="{41CBDAD9-1734-4C87-B6A6-48E2B1861EF0}" destId="{2D2B8245-45D9-4728-ADC0-FAB41937FBAC}" srcOrd="1" destOrd="0" presId="urn:microsoft.com/office/officeart/2005/8/layout/vList3"/>
    <dgm:cxn modelId="{C8BEAFA4-1039-40C8-95C6-2C6814C39C2F}" type="presParOf" srcId="{8DD13EF7-D73F-4012-8D21-57793A69C8C5}" destId="{0E309EBD-84C0-48C3-A269-225D8F392CCD}" srcOrd="1" destOrd="0" presId="urn:microsoft.com/office/officeart/2005/8/layout/vList3"/>
    <dgm:cxn modelId="{C28E2E29-DBEE-4805-AC2C-5FDD3378228F}" type="presParOf" srcId="{8DD13EF7-D73F-4012-8D21-57793A69C8C5}" destId="{8784DEDF-7ECB-4601-92D5-E1327A1BC99F}" srcOrd="2" destOrd="0" presId="urn:microsoft.com/office/officeart/2005/8/layout/vList3"/>
    <dgm:cxn modelId="{49FA900A-A65D-423D-9A02-2457034CE207}" type="presParOf" srcId="{8784DEDF-7ECB-4601-92D5-E1327A1BC99F}" destId="{E316D6E6-666C-4786-ADFF-A06938EABB5D}" srcOrd="0" destOrd="0" presId="urn:microsoft.com/office/officeart/2005/8/layout/vList3"/>
    <dgm:cxn modelId="{23E718B0-FFB3-4BC1-9C2D-4C5B04EE92BF}" type="presParOf" srcId="{8784DEDF-7ECB-4601-92D5-E1327A1BC99F}" destId="{EBB165F8-1247-49A1-B23E-BAC917F6492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82CF5C8-354D-45E0-AC6A-C4FB646EB34A}" type="doc">
      <dgm:prSet loTypeId="urn:microsoft.com/office/officeart/2005/8/layout/vList3" loCatId="list" qsTypeId="urn:microsoft.com/office/officeart/2005/8/quickstyle/simple4" qsCatId="simple" csTypeId="urn:microsoft.com/office/officeart/2005/8/colors/colorful4" csCatId="colorful" phldr="1"/>
      <dgm:spPr/>
    </dgm:pt>
    <dgm:pt modelId="{E871FB2D-BEF8-4D3F-8CA6-2E768CB36B94}">
      <dgm:prSet phldrT="[Text]" custT="1"/>
      <dgm:spPr/>
      <dgm:t>
        <a:bodyPr/>
        <a:lstStyle/>
        <a:p>
          <a:pPr algn="just"/>
          <a:r>
            <a:rPr lang="en-US" sz="2400" b="1" i="0" dirty="0">
              <a:latin typeface="Century Schoolbook" panose="02040604050505020304" pitchFamily="18" charset="0"/>
            </a:rPr>
            <a:t>c. Pin cushions: </a:t>
          </a:r>
          <a:r>
            <a:rPr lang="en-US" sz="2400" i="0" dirty="0">
              <a:latin typeface="Century Schoolbook" panose="02040604050505020304" pitchFamily="18" charset="0"/>
            </a:rPr>
            <a:t>These hold the pins and needles during working to prevent accidents while working. Select a standard pin cushion filled with fine sand, so that the abrasion of fillers may prevent the pins from dust and getting rusted.</a:t>
          </a:r>
        </a:p>
      </dgm:t>
    </dgm:pt>
    <dgm:pt modelId="{5C9F7823-450B-4532-90FA-0EF9D11D12E2}" type="parTrans" cxnId="{5684991F-DC2C-4764-A68B-4D6040BE0F98}">
      <dgm:prSet/>
      <dgm:spPr/>
      <dgm:t>
        <a:bodyPr/>
        <a:lstStyle/>
        <a:p>
          <a:endParaRPr lang="en-US"/>
        </a:p>
      </dgm:t>
    </dgm:pt>
    <dgm:pt modelId="{54934B11-E848-46D8-B6A7-BB2703CEB802}" type="sibTrans" cxnId="{5684991F-DC2C-4764-A68B-4D6040BE0F98}">
      <dgm:prSet/>
      <dgm:spPr/>
      <dgm:t>
        <a:bodyPr/>
        <a:lstStyle/>
        <a:p>
          <a:endParaRPr lang="en-US"/>
        </a:p>
      </dgm:t>
    </dgm:pt>
    <dgm:pt modelId="{4FAA9208-E800-4442-B1AD-1D964F499EC6}">
      <dgm:prSet phldrT="[Text]" custT="1"/>
      <dgm:spPr/>
      <dgm:t>
        <a:bodyPr/>
        <a:lstStyle/>
        <a:p>
          <a:pPr algn="just"/>
          <a:r>
            <a:rPr lang="en-US" sz="2400" b="1" i="0" dirty="0">
              <a:latin typeface="Century Schoolbook" panose="02040604050505020304" pitchFamily="18" charset="0"/>
            </a:rPr>
            <a:t>d. Hand sewing needles: </a:t>
          </a:r>
          <a:r>
            <a:rPr lang="en-US" sz="2400" i="0" dirty="0">
              <a:latin typeface="Century Schoolbook" panose="02040604050505020304" pitchFamily="18" charset="0"/>
            </a:rPr>
            <a:t>The needle should always be kept in a dry and clean case. To avoid damage to the point of the needle, it should not be pressed or pricked on a hard surface.</a:t>
          </a:r>
        </a:p>
      </dgm:t>
    </dgm:pt>
    <dgm:pt modelId="{CC07F7CA-5D73-4921-B644-6735AA8D40D3}" type="parTrans" cxnId="{5D8399EC-0119-4F8D-B0CC-F013377AB7F8}">
      <dgm:prSet/>
      <dgm:spPr/>
      <dgm:t>
        <a:bodyPr/>
        <a:lstStyle/>
        <a:p>
          <a:endParaRPr lang="en-US"/>
        </a:p>
      </dgm:t>
    </dgm:pt>
    <dgm:pt modelId="{B55E9656-F31C-41F9-AED4-E799289235E5}" type="sibTrans" cxnId="{5D8399EC-0119-4F8D-B0CC-F013377AB7F8}">
      <dgm:prSet/>
      <dgm:spPr/>
      <dgm:t>
        <a:bodyPr/>
        <a:lstStyle/>
        <a:p>
          <a:endParaRPr lang="en-US"/>
        </a:p>
      </dgm:t>
    </dgm:pt>
    <dgm:pt modelId="{5C71546B-3491-485F-95EE-4C9318FCA4D6}">
      <dgm:prSet phldrT="[Text]" custT="1"/>
      <dgm:spPr/>
      <dgm:t>
        <a:bodyPr/>
        <a:lstStyle/>
        <a:p>
          <a:pPr algn="just"/>
          <a:r>
            <a:rPr lang="en-US" sz="2400" b="1" i="0" dirty="0">
              <a:latin typeface="Century Schoolbook" panose="02040604050505020304" pitchFamily="18" charset="0"/>
            </a:rPr>
            <a:t>e. Sewing needle </a:t>
          </a:r>
          <a:r>
            <a:rPr lang="en-US" sz="2400" b="1" i="0" dirty="0" err="1">
              <a:latin typeface="Century Schoolbook" panose="02040604050505020304" pitchFamily="18" charset="0"/>
            </a:rPr>
            <a:t>threader</a:t>
          </a:r>
          <a:r>
            <a:rPr lang="en-US" sz="2400" b="1" i="0" dirty="0">
              <a:latin typeface="Century Schoolbook" panose="02040604050505020304" pitchFamily="18" charset="0"/>
            </a:rPr>
            <a:t>: </a:t>
          </a:r>
          <a:r>
            <a:rPr lang="en-US" sz="2400" i="0" dirty="0">
              <a:latin typeface="Century Schoolbook" panose="02040604050505020304" pitchFamily="18" charset="0"/>
            </a:rPr>
            <a:t>The needle </a:t>
          </a:r>
          <a:r>
            <a:rPr lang="en-US" sz="2400" i="0" dirty="0" err="1">
              <a:latin typeface="Century Schoolbook" panose="02040604050505020304" pitchFamily="18" charset="0"/>
            </a:rPr>
            <a:t>threader</a:t>
          </a:r>
          <a:r>
            <a:rPr lang="en-US" sz="2400" i="0" dirty="0">
              <a:latin typeface="Century Schoolbook" panose="02040604050505020304" pitchFamily="18" charset="0"/>
            </a:rPr>
            <a:t> should have a large eye to hold the thread, as forcing the metal wire of the </a:t>
          </a:r>
          <a:r>
            <a:rPr lang="en-US" sz="2400" i="0" dirty="0" err="1">
              <a:latin typeface="Century Schoolbook" panose="02040604050505020304" pitchFamily="18" charset="0"/>
            </a:rPr>
            <a:t>threader</a:t>
          </a:r>
          <a:r>
            <a:rPr lang="en-US" sz="2400" i="0" dirty="0">
              <a:latin typeface="Century Schoolbook" panose="02040604050505020304" pitchFamily="18" charset="0"/>
            </a:rPr>
            <a:t> can cause it to break. </a:t>
          </a:r>
        </a:p>
      </dgm:t>
    </dgm:pt>
    <dgm:pt modelId="{8B73AE00-7084-485E-B895-3FB3DB0F9C49}" type="parTrans" cxnId="{34B92818-9A37-4021-88C4-F98433FFFC6C}">
      <dgm:prSet/>
      <dgm:spPr/>
      <dgm:t>
        <a:bodyPr/>
        <a:lstStyle/>
        <a:p>
          <a:endParaRPr lang="en-US"/>
        </a:p>
      </dgm:t>
    </dgm:pt>
    <dgm:pt modelId="{2756E85E-DCFB-45C1-8685-5051A45A9626}" type="sibTrans" cxnId="{34B92818-9A37-4021-88C4-F98433FFFC6C}">
      <dgm:prSet/>
      <dgm:spPr/>
      <dgm:t>
        <a:bodyPr/>
        <a:lstStyle/>
        <a:p>
          <a:endParaRPr lang="en-US"/>
        </a:p>
      </dgm:t>
    </dgm:pt>
    <dgm:pt modelId="{8DD13EF7-D73F-4012-8D21-57793A69C8C5}" type="pres">
      <dgm:prSet presAssocID="{182CF5C8-354D-45E0-AC6A-C4FB646EB34A}" presName="linearFlow" presStyleCnt="0">
        <dgm:presLayoutVars>
          <dgm:dir/>
          <dgm:resizeHandles val="exact"/>
        </dgm:presLayoutVars>
      </dgm:prSet>
      <dgm:spPr/>
    </dgm:pt>
    <dgm:pt modelId="{41CBDAD9-1734-4C87-B6A6-48E2B1861EF0}" type="pres">
      <dgm:prSet presAssocID="{E871FB2D-BEF8-4D3F-8CA6-2E768CB36B94}" presName="composite" presStyleCnt="0"/>
      <dgm:spPr/>
    </dgm:pt>
    <dgm:pt modelId="{B16FC6E1-DB0F-4BBE-8E1D-37528E331AE3}" type="pres">
      <dgm:prSet presAssocID="{E871FB2D-BEF8-4D3F-8CA6-2E768CB36B94}" presName="imgShp" presStyleLbl="fgImgPlace1" presStyleIdx="0" presStyleCnt="3"/>
      <dgm:spPr>
        <a:noFill/>
      </dgm:spPr>
    </dgm:pt>
    <dgm:pt modelId="{2D2B8245-45D9-4728-ADC0-FAB41937FBAC}" type="pres">
      <dgm:prSet presAssocID="{E871FB2D-BEF8-4D3F-8CA6-2E768CB36B94}" presName="txShp" presStyleLbl="node1" presStyleIdx="0" presStyleCnt="3" custScaleX="130436" custScaleY="115786">
        <dgm:presLayoutVars>
          <dgm:bulletEnabled val="1"/>
        </dgm:presLayoutVars>
      </dgm:prSet>
      <dgm:spPr/>
    </dgm:pt>
    <dgm:pt modelId="{0E309EBD-84C0-48C3-A269-225D8F392CCD}" type="pres">
      <dgm:prSet presAssocID="{54934B11-E848-46D8-B6A7-BB2703CEB802}" presName="spacing" presStyleCnt="0"/>
      <dgm:spPr/>
    </dgm:pt>
    <dgm:pt modelId="{8784DEDF-7ECB-4601-92D5-E1327A1BC99F}" type="pres">
      <dgm:prSet presAssocID="{4FAA9208-E800-4442-B1AD-1D964F499EC6}" presName="composite" presStyleCnt="0"/>
      <dgm:spPr/>
    </dgm:pt>
    <dgm:pt modelId="{E316D6E6-666C-4786-ADFF-A06938EABB5D}" type="pres">
      <dgm:prSet presAssocID="{4FAA9208-E800-4442-B1AD-1D964F499EC6}" presName="imgShp" presStyleLbl="fgImgPlace1" presStyleIdx="1" presStyleCnt="3"/>
      <dgm:spPr>
        <a:noFill/>
      </dgm:spPr>
    </dgm:pt>
    <dgm:pt modelId="{EBB165F8-1247-49A1-B23E-BAC917F64927}" type="pres">
      <dgm:prSet presAssocID="{4FAA9208-E800-4442-B1AD-1D964F499EC6}" presName="txShp" presStyleLbl="node1" presStyleIdx="1" presStyleCnt="3" custScaleX="130436">
        <dgm:presLayoutVars>
          <dgm:bulletEnabled val="1"/>
        </dgm:presLayoutVars>
      </dgm:prSet>
      <dgm:spPr/>
    </dgm:pt>
    <dgm:pt modelId="{3E9E8D4E-4D5F-436F-9774-1EEAB00336C0}" type="pres">
      <dgm:prSet presAssocID="{B55E9656-F31C-41F9-AED4-E799289235E5}" presName="spacing" presStyleCnt="0"/>
      <dgm:spPr/>
    </dgm:pt>
    <dgm:pt modelId="{96E5E5C8-6210-4653-BB1C-0E0F6C6182FD}" type="pres">
      <dgm:prSet presAssocID="{5C71546B-3491-485F-95EE-4C9318FCA4D6}" presName="composite" presStyleCnt="0"/>
      <dgm:spPr/>
    </dgm:pt>
    <dgm:pt modelId="{0872FFBD-F82E-4A6F-B271-FCC87B6B8CE0}" type="pres">
      <dgm:prSet presAssocID="{5C71546B-3491-485F-95EE-4C9318FCA4D6}" presName="imgShp" presStyleLbl="fgImgPlace1" presStyleIdx="2" presStyleCnt="3"/>
      <dgm:spPr>
        <a:noFill/>
      </dgm:spPr>
    </dgm:pt>
    <dgm:pt modelId="{4A5C3594-341D-4D70-846E-0802BFB15536}" type="pres">
      <dgm:prSet presAssocID="{5C71546B-3491-485F-95EE-4C9318FCA4D6}" presName="txShp" presStyleLbl="node1" presStyleIdx="2" presStyleCnt="3" custScaleX="130436" custScaleY="76366" custLinFactNeighborY="-11961">
        <dgm:presLayoutVars>
          <dgm:bulletEnabled val="1"/>
        </dgm:presLayoutVars>
      </dgm:prSet>
      <dgm:spPr/>
    </dgm:pt>
  </dgm:ptLst>
  <dgm:cxnLst>
    <dgm:cxn modelId="{A677CF08-1E56-41EC-8CCD-4AEA8F36AC13}" type="presOf" srcId="{4FAA9208-E800-4442-B1AD-1D964F499EC6}" destId="{EBB165F8-1247-49A1-B23E-BAC917F64927}" srcOrd="0" destOrd="0" presId="urn:microsoft.com/office/officeart/2005/8/layout/vList3"/>
    <dgm:cxn modelId="{4BAEE014-073F-462B-B567-AC2366E50CDD}" type="presOf" srcId="{E871FB2D-BEF8-4D3F-8CA6-2E768CB36B94}" destId="{2D2B8245-45D9-4728-ADC0-FAB41937FBAC}" srcOrd="0" destOrd="0" presId="urn:microsoft.com/office/officeart/2005/8/layout/vList3"/>
    <dgm:cxn modelId="{34B92818-9A37-4021-88C4-F98433FFFC6C}" srcId="{182CF5C8-354D-45E0-AC6A-C4FB646EB34A}" destId="{5C71546B-3491-485F-95EE-4C9318FCA4D6}" srcOrd="2" destOrd="0" parTransId="{8B73AE00-7084-485E-B895-3FB3DB0F9C49}" sibTransId="{2756E85E-DCFB-45C1-8685-5051A45A9626}"/>
    <dgm:cxn modelId="{5684991F-DC2C-4764-A68B-4D6040BE0F98}" srcId="{182CF5C8-354D-45E0-AC6A-C4FB646EB34A}" destId="{E871FB2D-BEF8-4D3F-8CA6-2E768CB36B94}" srcOrd="0" destOrd="0" parTransId="{5C9F7823-450B-4532-90FA-0EF9D11D12E2}" sibTransId="{54934B11-E848-46D8-B6A7-BB2703CEB802}"/>
    <dgm:cxn modelId="{D16F472F-DD7C-416E-8844-159308153ACE}" type="presOf" srcId="{5C71546B-3491-485F-95EE-4C9318FCA4D6}" destId="{4A5C3594-341D-4D70-846E-0802BFB15536}" srcOrd="0" destOrd="0" presId="urn:microsoft.com/office/officeart/2005/8/layout/vList3"/>
    <dgm:cxn modelId="{5D8399EC-0119-4F8D-B0CC-F013377AB7F8}" srcId="{182CF5C8-354D-45E0-AC6A-C4FB646EB34A}" destId="{4FAA9208-E800-4442-B1AD-1D964F499EC6}" srcOrd="1" destOrd="0" parTransId="{CC07F7CA-5D73-4921-B644-6735AA8D40D3}" sibTransId="{B55E9656-F31C-41F9-AED4-E799289235E5}"/>
    <dgm:cxn modelId="{BB231EF9-AE8D-47DE-9D84-9A7AF35FCA7F}" type="presOf" srcId="{182CF5C8-354D-45E0-AC6A-C4FB646EB34A}" destId="{8DD13EF7-D73F-4012-8D21-57793A69C8C5}" srcOrd="0" destOrd="0" presId="urn:microsoft.com/office/officeart/2005/8/layout/vList3"/>
    <dgm:cxn modelId="{CEF4D0FD-BF73-4710-856C-412EBEEC4800}" type="presParOf" srcId="{8DD13EF7-D73F-4012-8D21-57793A69C8C5}" destId="{41CBDAD9-1734-4C87-B6A6-48E2B1861EF0}" srcOrd="0" destOrd="0" presId="urn:microsoft.com/office/officeart/2005/8/layout/vList3"/>
    <dgm:cxn modelId="{FD0F1D80-7A67-48F9-9B4B-BAD7485A73F1}" type="presParOf" srcId="{41CBDAD9-1734-4C87-B6A6-48E2B1861EF0}" destId="{B16FC6E1-DB0F-4BBE-8E1D-37528E331AE3}" srcOrd="0" destOrd="0" presId="urn:microsoft.com/office/officeart/2005/8/layout/vList3"/>
    <dgm:cxn modelId="{5FF0823C-4887-41AE-84F0-F881B2A8136A}" type="presParOf" srcId="{41CBDAD9-1734-4C87-B6A6-48E2B1861EF0}" destId="{2D2B8245-45D9-4728-ADC0-FAB41937FBAC}" srcOrd="1" destOrd="0" presId="urn:microsoft.com/office/officeart/2005/8/layout/vList3"/>
    <dgm:cxn modelId="{C8BEAFA4-1039-40C8-95C6-2C6814C39C2F}" type="presParOf" srcId="{8DD13EF7-D73F-4012-8D21-57793A69C8C5}" destId="{0E309EBD-84C0-48C3-A269-225D8F392CCD}" srcOrd="1" destOrd="0" presId="urn:microsoft.com/office/officeart/2005/8/layout/vList3"/>
    <dgm:cxn modelId="{C28E2E29-DBEE-4805-AC2C-5FDD3378228F}" type="presParOf" srcId="{8DD13EF7-D73F-4012-8D21-57793A69C8C5}" destId="{8784DEDF-7ECB-4601-92D5-E1327A1BC99F}" srcOrd="2" destOrd="0" presId="urn:microsoft.com/office/officeart/2005/8/layout/vList3"/>
    <dgm:cxn modelId="{49FA900A-A65D-423D-9A02-2457034CE207}" type="presParOf" srcId="{8784DEDF-7ECB-4601-92D5-E1327A1BC99F}" destId="{E316D6E6-666C-4786-ADFF-A06938EABB5D}" srcOrd="0" destOrd="0" presId="urn:microsoft.com/office/officeart/2005/8/layout/vList3"/>
    <dgm:cxn modelId="{23E718B0-FFB3-4BC1-9C2D-4C5B04EE92BF}" type="presParOf" srcId="{8784DEDF-7ECB-4601-92D5-E1327A1BC99F}" destId="{EBB165F8-1247-49A1-B23E-BAC917F64927}" srcOrd="1" destOrd="0" presId="urn:microsoft.com/office/officeart/2005/8/layout/vList3"/>
    <dgm:cxn modelId="{209C22F5-D7A1-404E-96EF-2A13D0DB6C43}" type="presParOf" srcId="{8DD13EF7-D73F-4012-8D21-57793A69C8C5}" destId="{3E9E8D4E-4D5F-436F-9774-1EEAB00336C0}" srcOrd="3" destOrd="0" presId="urn:microsoft.com/office/officeart/2005/8/layout/vList3"/>
    <dgm:cxn modelId="{8BAEAC45-1FD3-4ACC-884C-1122ADEFD197}" type="presParOf" srcId="{8DD13EF7-D73F-4012-8D21-57793A69C8C5}" destId="{96E5E5C8-6210-4653-BB1C-0E0F6C6182FD}" srcOrd="4" destOrd="0" presId="urn:microsoft.com/office/officeart/2005/8/layout/vList3"/>
    <dgm:cxn modelId="{FCC81302-A134-448E-8498-57BAF658395A}" type="presParOf" srcId="{96E5E5C8-6210-4653-BB1C-0E0F6C6182FD}" destId="{0872FFBD-F82E-4A6F-B271-FCC87B6B8CE0}" srcOrd="0" destOrd="0" presId="urn:microsoft.com/office/officeart/2005/8/layout/vList3"/>
    <dgm:cxn modelId="{A012E8A3-38A5-4407-A733-67ECB1F49E2E}" type="presParOf" srcId="{96E5E5C8-6210-4653-BB1C-0E0F6C6182FD}" destId="{4A5C3594-341D-4D70-846E-0802BFB1553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82CF5C8-354D-45E0-AC6A-C4FB646EB34A}" type="doc">
      <dgm:prSet loTypeId="urn:microsoft.com/office/officeart/2005/8/layout/vList3" loCatId="list" qsTypeId="urn:microsoft.com/office/officeart/2005/8/quickstyle/simple4" qsCatId="simple" csTypeId="urn:microsoft.com/office/officeart/2005/8/colors/colorful4" csCatId="colorful" phldr="1"/>
      <dgm:spPr/>
    </dgm:pt>
    <dgm:pt modelId="{E871FB2D-BEF8-4D3F-8CA6-2E768CB36B94}">
      <dgm:prSet phldrT="[Text]" custT="1"/>
      <dgm:spPr/>
      <dgm:t>
        <a:bodyPr/>
        <a:lstStyle/>
        <a:p>
          <a:pPr algn="just"/>
          <a:r>
            <a:rPr lang="en-US" sz="2400" b="1" i="0" dirty="0">
              <a:latin typeface="Century Schoolbook" panose="02040604050505020304" pitchFamily="18" charset="0"/>
            </a:rPr>
            <a:t>f. Seam ripper: </a:t>
          </a:r>
          <a:r>
            <a:rPr lang="en-US" sz="2400" i="0" dirty="0">
              <a:latin typeface="Century Schoolbook" panose="02040604050505020304" pitchFamily="18" charset="0"/>
            </a:rPr>
            <a:t>Keep the seam ripper sharp and clean, and use it only for sewing tasks. To prevent injuries and damage, keep the seam ripper covered when not in use. </a:t>
          </a:r>
        </a:p>
      </dgm:t>
    </dgm:pt>
    <dgm:pt modelId="{5C9F7823-450B-4532-90FA-0EF9D11D12E2}" type="parTrans" cxnId="{5684991F-DC2C-4764-A68B-4D6040BE0F98}">
      <dgm:prSet/>
      <dgm:spPr/>
      <dgm:t>
        <a:bodyPr/>
        <a:lstStyle/>
        <a:p>
          <a:endParaRPr lang="en-US"/>
        </a:p>
      </dgm:t>
    </dgm:pt>
    <dgm:pt modelId="{54934B11-E848-46D8-B6A7-BB2703CEB802}" type="sibTrans" cxnId="{5684991F-DC2C-4764-A68B-4D6040BE0F98}">
      <dgm:prSet/>
      <dgm:spPr/>
      <dgm:t>
        <a:bodyPr/>
        <a:lstStyle/>
        <a:p>
          <a:endParaRPr lang="en-US"/>
        </a:p>
      </dgm:t>
    </dgm:pt>
    <dgm:pt modelId="{4FAA9208-E800-4442-B1AD-1D964F499EC6}">
      <dgm:prSet phldrT="[Text]" custT="1"/>
      <dgm:spPr/>
      <dgm:t>
        <a:bodyPr/>
        <a:lstStyle/>
        <a:p>
          <a:pPr algn="just"/>
          <a:r>
            <a:rPr lang="en-US" sz="2400" b="1" i="0" dirty="0">
              <a:latin typeface="Century Schoolbook" panose="02040604050505020304" pitchFamily="18" charset="0"/>
            </a:rPr>
            <a:t>g. Dressmaking shears: </a:t>
          </a:r>
          <a:r>
            <a:rPr lang="en-US" sz="2400" i="0" dirty="0">
              <a:latin typeface="Century Schoolbook" panose="02040604050505020304" pitchFamily="18" charset="0"/>
            </a:rPr>
            <a:t>Use the shear for cutting fabrics and soft material only. If used on anything other than fabric, (thick sheet, etc.), it will reduce the sharpness of shear or cause causing uneven cutting, shredding of fabric and hand fatigue. </a:t>
          </a:r>
        </a:p>
      </dgm:t>
    </dgm:pt>
    <dgm:pt modelId="{CC07F7CA-5D73-4921-B644-6735AA8D40D3}" type="parTrans" cxnId="{5D8399EC-0119-4F8D-B0CC-F013377AB7F8}">
      <dgm:prSet/>
      <dgm:spPr/>
      <dgm:t>
        <a:bodyPr/>
        <a:lstStyle/>
        <a:p>
          <a:endParaRPr lang="en-US"/>
        </a:p>
      </dgm:t>
    </dgm:pt>
    <dgm:pt modelId="{B55E9656-F31C-41F9-AED4-E799289235E5}" type="sibTrans" cxnId="{5D8399EC-0119-4F8D-B0CC-F013377AB7F8}">
      <dgm:prSet/>
      <dgm:spPr/>
      <dgm:t>
        <a:bodyPr/>
        <a:lstStyle/>
        <a:p>
          <a:endParaRPr lang="en-US"/>
        </a:p>
      </dgm:t>
    </dgm:pt>
    <dgm:pt modelId="{5C71546B-3491-485F-95EE-4C9318FCA4D6}">
      <dgm:prSet phldrT="[Text]" custT="1"/>
      <dgm:spPr/>
      <dgm:t>
        <a:bodyPr/>
        <a:lstStyle/>
        <a:p>
          <a:pPr algn="just"/>
          <a:r>
            <a:rPr lang="en-US" sz="2400" b="1" i="0" dirty="0">
              <a:latin typeface="Century Schoolbook" panose="02040604050505020304" pitchFamily="18" charset="0"/>
            </a:rPr>
            <a:t>h. Pressing cloth: </a:t>
          </a:r>
          <a:r>
            <a:rPr lang="en-US" sz="2400" i="0" dirty="0">
              <a:latin typeface="Century Schoolbook" panose="02040604050505020304" pitchFamily="18" charset="0"/>
            </a:rPr>
            <a:t>A press cloth is essential to protect the fabric from direct contact with a hot iron. It should always be clean and oil free for protecting the garment from oil and dust.</a:t>
          </a:r>
        </a:p>
      </dgm:t>
    </dgm:pt>
    <dgm:pt modelId="{8B73AE00-7084-485E-B895-3FB3DB0F9C49}" type="parTrans" cxnId="{34B92818-9A37-4021-88C4-F98433FFFC6C}">
      <dgm:prSet/>
      <dgm:spPr/>
      <dgm:t>
        <a:bodyPr/>
        <a:lstStyle/>
        <a:p>
          <a:endParaRPr lang="en-US"/>
        </a:p>
      </dgm:t>
    </dgm:pt>
    <dgm:pt modelId="{2756E85E-DCFB-45C1-8685-5051A45A9626}" type="sibTrans" cxnId="{34B92818-9A37-4021-88C4-F98433FFFC6C}">
      <dgm:prSet/>
      <dgm:spPr/>
      <dgm:t>
        <a:bodyPr/>
        <a:lstStyle/>
        <a:p>
          <a:endParaRPr lang="en-US"/>
        </a:p>
      </dgm:t>
    </dgm:pt>
    <dgm:pt modelId="{8DD13EF7-D73F-4012-8D21-57793A69C8C5}" type="pres">
      <dgm:prSet presAssocID="{182CF5C8-354D-45E0-AC6A-C4FB646EB34A}" presName="linearFlow" presStyleCnt="0">
        <dgm:presLayoutVars>
          <dgm:dir/>
          <dgm:resizeHandles val="exact"/>
        </dgm:presLayoutVars>
      </dgm:prSet>
      <dgm:spPr/>
    </dgm:pt>
    <dgm:pt modelId="{41CBDAD9-1734-4C87-B6A6-48E2B1861EF0}" type="pres">
      <dgm:prSet presAssocID="{E871FB2D-BEF8-4D3F-8CA6-2E768CB36B94}" presName="composite" presStyleCnt="0"/>
      <dgm:spPr/>
    </dgm:pt>
    <dgm:pt modelId="{B16FC6E1-DB0F-4BBE-8E1D-37528E331AE3}" type="pres">
      <dgm:prSet presAssocID="{E871FB2D-BEF8-4D3F-8CA6-2E768CB36B94}" presName="imgShp" presStyleLbl="fgImgPlace1" presStyleIdx="0" presStyleCnt="3"/>
      <dgm:spPr>
        <a:noFill/>
      </dgm:spPr>
    </dgm:pt>
    <dgm:pt modelId="{2D2B8245-45D9-4728-ADC0-FAB41937FBAC}" type="pres">
      <dgm:prSet presAssocID="{E871FB2D-BEF8-4D3F-8CA6-2E768CB36B94}" presName="txShp" presStyleLbl="node1" presStyleIdx="0" presStyleCnt="3" custScaleX="130436" custScaleY="80961">
        <dgm:presLayoutVars>
          <dgm:bulletEnabled val="1"/>
        </dgm:presLayoutVars>
      </dgm:prSet>
      <dgm:spPr/>
    </dgm:pt>
    <dgm:pt modelId="{0E309EBD-84C0-48C3-A269-225D8F392CCD}" type="pres">
      <dgm:prSet presAssocID="{54934B11-E848-46D8-B6A7-BB2703CEB802}" presName="spacing" presStyleCnt="0"/>
      <dgm:spPr/>
    </dgm:pt>
    <dgm:pt modelId="{8784DEDF-7ECB-4601-92D5-E1327A1BC99F}" type="pres">
      <dgm:prSet presAssocID="{4FAA9208-E800-4442-B1AD-1D964F499EC6}" presName="composite" presStyleCnt="0"/>
      <dgm:spPr/>
    </dgm:pt>
    <dgm:pt modelId="{E316D6E6-666C-4786-ADFF-A06938EABB5D}" type="pres">
      <dgm:prSet presAssocID="{4FAA9208-E800-4442-B1AD-1D964F499EC6}" presName="imgShp" presStyleLbl="fgImgPlace1" presStyleIdx="1" presStyleCnt="3"/>
      <dgm:spPr>
        <a:noFill/>
      </dgm:spPr>
    </dgm:pt>
    <dgm:pt modelId="{EBB165F8-1247-49A1-B23E-BAC917F64927}" type="pres">
      <dgm:prSet presAssocID="{4FAA9208-E800-4442-B1AD-1D964F499EC6}" presName="txShp" presStyleLbl="node1" presStyleIdx="1" presStyleCnt="3" custScaleX="130436" custLinFactNeighborY="-7544">
        <dgm:presLayoutVars>
          <dgm:bulletEnabled val="1"/>
        </dgm:presLayoutVars>
      </dgm:prSet>
      <dgm:spPr/>
    </dgm:pt>
    <dgm:pt modelId="{3E9E8D4E-4D5F-436F-9774-1EEAB00336C0}" type="pres">
      <dgm:prSet presAssocID="{B55E9656-F31C-41F9-AED4-E799289235E5}" presName="spacing" presStyleCnt="0"/>
      <dgm:spPr/>
    </dgm:pt>
    <dgm:pt modelId="{96E5E5C8-6210-4653-BB1C-0E0F6C6182FD}" type="pres">
      <dgm:prSet presAssocID="{5C71546B-3491-485F-95EE-4C9318FCA4D6}" presName="composite" presStyleCnt="0"/>
      <dgm:spPr/>
    </dgm:pt>
    <dgm:pt modelId="{0872FFBD-F82E-4A6F-B271-FCC87B6B8CE0}" type="pres">
      <dgm:prSet presAssocID="{5C71546B-3491-485F-95EE-4C9318FCA4D6}" presName="imgShp" presStyleLbl="fgImgPlace1" presStyleIdx="2" presStyleCnt="3"/>
      <dgm:spPr>
        <a:noFill/>
      </dgm:spPr>
    </dgm:pt>
    <dgm:pt modelId="{4A5C3594-341D-4D70-846E-0802BFB15536}" type="pres">
      <dgm:prSet presAssocID="{5C71546B-3491-485F-95EE-4C9318FCA4D6}" presName="txShp" presStyleLbl="node1" presStyleIdx="2" presStyleCnt="3" custScaleX="130436" custScaleY="76366" custLinFactNeighborY="-11961">
        <dgm:presLayoutVars>
          <dgm:bulletEnabled val="1"/>
        </dgm:presLayoutVars>
      </dgm:prSet>
      <dgm:spPr/>
    </dgm:pt>
  </dgm:ptLst>
  <dgm:cxnLst>
    <dgm:cxn modelId="{A677CF08-1E56-41EC-8CCD-4AEA8F36AC13}" type="presOf" srcId="{4FAA9208-E800-4442-B1AD-1D964F499EC6}" destId="{EBB165F8-1247-49A1-B23E-BAC917F64927}" srcOrd="0" destOrd="0" presId="urn:microsoft.com/office/officeart/2005/8/layout/vList3"/>
    <dgm:cxn modelId="{4BAEE014-073F-462B-B567-AC2366E50CDD}" type="presOf" srcId="{E871FB2D-BEF8-4D3F-8CA6-2E768CB36B94}" destId="{2D2B8245-45D9-4728-ADC0-FAB41937FBAC}" srcOrd="0" destOrd="0" presId="urn:microsoft.com/office/officeart/2005/8/layout/vList3"/>
    <dgm:cxn modelId="{34B92818-9A37-4021-88C4-F98433FFFC6C}" srcId="{182CF5C8-354D-45E0-AC6A-C4FB646EB34A}" destId="{5C71546B-3491-485F-95EE-4C9318FCA4D6}" srcOrd="2" destOrd="0" parTransId="{8B73AE00-7084-485E-B895-3FB3DB0F9C49}" sibTransId="{2756E85E-DCFB-45C1-8685-5051A45A9626}"/>
    <dgm:cxn modelId="{5684991F-DC2C-4764-A68B-4D6040BE0F98}" srcId="{182CF5C8-354D-45E0-AC6A-C4FB646EB34A}" destId="{E871FB2D-BEF8-4D3F-8CA6-2E768CB36B94}" srcOrd="0" destOrd="0" parTransId="{5C9F7823-450B-4532-90FA-0EF9D11D12E2}" sibTransId="{54934B11-E848-46D8-B6A7-BB2703CEB802}"/>
    <dgm:cxn modelId="{D16F472F-DD7C-416E-8844-159308153ACE}" type="presOf" srcId="{5C71546B-3491-485F-95EE-4C9318FCA4D6}" destId="{4A5C3594-341D-4D70-846E-0802BFB15536}" srcOrd="0" destOrd="0" presId="urn:microsoft.com/office/officeart/2005/8/layout/vList3"/>
    <dgm:cxn modelId="{5D8399EC-0119-4F8D-B0CC-F013377AB7F8}" srcId="{182CF5C8-354D-45E0-AC6A-C4FB646EB34A}" destId="{4FAA9208-E800-4442-B1AD-1D964F499EC6}" srcOrd="1" destOrd="0" parTransId="{CC07F7CA-5D73-4921-B644-6735AA8D40D3}" sibTransId="{B55E9656-F31C-41F9-AED4-E799289235E5}"/>
    <dgm:cxn modelId="{BB231EF9-AE8D-47DE-9D84-9A7AF35FCA7F}" type="presOf" srcId="{182CF5C8-354D-45E0-AC6A-C4FB646EB34A}" destId="{8DD13EF7-D73F-4012-8D21-57793A69C8C5}" srcOrd="0" destOrd="0" presId="urn:microsoft.com/office/officeart/2005/8/layout/vList3"/>
    <dgm:cxn modelId="{CEF4D0FD-BF73-4710-856C-412EBEEC4800}" type="presParOf" srcId="{8DD13EF7-D73F-4012-8D21-57793A69C8C5}" destId="{41CBDAD9-1734-4C87-B6A6-48E2B1861EF0}" srcOrd="0" destOrd="0" presId="urn:microsoft.com/office/officeart/2005/8/layout/vList3"/>
    <dgm:cxn modelId="{FD0F1D80-7A67-48F9-9B4B-BAD7485A73F1}" type="presParOf" srcId="{41CBDAD9-1734-4C87-B6A6-48E2B1861EF0}" destId="{B16FC6E1-DB0F-4BBE-8E1D-37528E331AE3}" srcOrd="0" destOrd="0" presId="urn:microsoft.com/office/officeart/2005/8/layout/vList3"/>
    <dgm:cxn modelId="{5FF0823C-4887-41AE-84F0-F881B2A8136A}" type="presParOf" srcId="{41CBDAD9-1734-4C87-B6A6-48E2B1861EF0}" destId="{2D2B8245-45D9-4728-ADC0-FAB41937FBAC}" srcOrd="1" destOrd="0" presId="urn:microsoft.com/office/officeart/2005/8/layout/vList3"/>
    <dgm:cxn modelId="{C8BEAFA4-1039-40C8-95C6-2C6814C39C2F}" type="presParOf" srcId="{8DD13EF7-D73F-4012-8D21-57793A69C8C5}" destId="{0E309EBD-84C0-48C3-A269-225D8F392CCD}" srcOrd="1" destOrd="0" presId="urn:microsoft.com/office/officeart/2005/8/layout/vList3"/>
    <dgm:cxn modelId="{C28E2E29-DBEE-4805-AC2C-5FDD3378228F}" type="presParOf" srcId="{8DD13EF7-D73F-4012-8D21-57793A69C8C5}" destId="{8784DEDF-7ECB-4601-92D5-E1327A1BC99F}" srcOrd="2" destOrd="0" presId="urn:microsoft.com/office/officeart/2005/8/layout/vList3"/>
    <dgm:cxn modelId="{49FA900A-A65D-423D-9A02-2457034CE207}" type="presParOf" srcId="{8784DEDF-7ECB-4601-92D5-E1327A1BC99F}" destId="{E316D6E6-666C-4786-ADFF-A06938EABB5D}" srcOrd="0" destOrd="0" presId="urn:microsoft.com/office/officeart/2005/8/layout/vList3"/>
    <dgm:cxn modelId="{23E718B0-FFB3-4BC1-9C2D-4C5B04EE92BF}" type="presParOf" srcId="{8784DEDF-7ECB-4601-92D5-E1327A1BC99F}" destId="{EBB165F8-1247-49A1-B23E-BAC917F64927}" srcOrd="1" destOrd="0" presId="urn:microsoft.com/office/officeart/2005/8/layout/vList3"/>
    <dgm:cxn modelId="{209C22F5-D7A1-404E-96EF-2A13D0DB6C43}" type="presParOf" srcId="{8DD13EF7-D73F-4012-8D21-57793A69C8C5}" destId="{3E9E8D4E-4D5F-436F-9774-1EEAB00336C0}" srcOrd="3" destOrd="0" presId="urn:microsoft.com/office/officeart/2005/8/layout/vList3"/>
    <dgm:cxn modelId="{8BAEAC45-1FD3-4ACC-884C-1122ADEFD197}" type="presParOf" srcId="{8DD13EF7-D73F-4012-8D21-57793A69C8C5}" destId="{96E5E5C8-6210-4653-BB1C-0E0F6C6182FD}" srcOrd="4" destOrd="0" presId="urn:microsoft.com/office/officeart/2005/8/layout/vList3"/>
    <dgm:cxn modelId="{FCC81302-A134-448E-8498-57BAF658395A}" type="presParOf" srcId="{96E5E5C8-6210-4653-BB1C-0E0F6C6182FD}" destId="{0872FFBD-F82E-4A6F-B271-FCC87B6B8CE0}" srcOrd="0" destOrd="0" presId="urn:microsoft.com/office/officeart/2005/8/layout/vList3"/>
    <dgm:cxn modelId="{A012E8A3-38A5-4407-A733-67ECB1F49E2E}" type="presParOf" srcId="{96E5E5C8-6210-4653-BB1C-0E0F6C6182FD}" destId="{4A5C3594-341D-4D70-846E-0802BFB1553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82CF5C8-354D-45E0-AC6A-C4FB646EB34A}" type="doc">
      <dgm:prSet loTypeId="urn:microsoft.com/office/officeart/2005/8/layout/vList3" loCatId="list" qsTypeId="urn:microsoft.com/office/officeart/2005/8/quickstyle/simple4" qsCatId="simple" csTypeId="urn:microsoft.com/office/officeart/2005/8/colors/colorful4" csCatId="colorful" phldr="1"/>
      <dgm:spPr/>
    </dgm:pt>
    <dgm:pt modelId="{E871FB2D-BEF8-4D3F-8CA6-2E768CB36B94}">
      <dgm:prSet phldrT="[Text]" custT="1"/>
      <dgm:spPr/>
      <dgm:t>
        <a:bodyPr/>
        <a:lstStyle/>
        <a:p>
          <a:pPr algn="just"/>
          <a:r>
            <a:rPr lang="en-US" sz="2400" b="1" i="0" dirty="0" err="1">
              <a:latin typeface="Century Schoolbook" panose="02040604050505020304" pitchFamily="18" charset="0"/>
            </a:rPr>
            <a:t>i</a:t>
          </a:r>
          <a:r>
            <a:rPr lang="en-US" sz="2400" b="1" i="0" dirty="0">
              <a:latin typeface="Century Schoolbook" panose="02040604050505020304" pitchFamily="18" charset="0"/>
            </a:rPr>
            <a:t>. Hams and sleeve rolls: </a:t>
          </a:r>
          <a:r>
            <a:rPr lang="en-US" sz="2400" i="0" dirty="0">
              <a:latin typeface="Century Schoolbook" panose="02040604050505020304" pitchFamily="18" charset="0"/>
            </a:rPr>
            <a:t>Hams and sleeve rolls are wonderful for pressing curves. They should always be clean and oil free.</a:t>
          </a:r>
        </a:p>
      </dgm:t>
    </dgm:pt>
    <dgm:pt modelId="{5C9F7823-450B-4532-90FA-0EF9D11D12E2}" type="parTrans" cxnId="{5684991F-DC2C-4764-A68B-4D6040BE0F98}">
      <dgm:prSet/>
      <dgm:spPr/>
      <dgm:t>
        <a:bodyPr/>
        <a:lstStyle/>
        <a:p>
          <a:endParaRPr lang="en-US"/>
        </a:p>
      </dgm:t>
    </dgm:pt>
    <dgm:pt modelId="{54934B11-E848-46D8-B6A7-BB2703CEB802}" type="sibTrans" cxnId="{5684991F-DC2C-4764-A68B-4D6040BE0F98}">
      <dgm:prSet/>
      <dgm:spPr/>
      <dgm:t>
        <a:bodyPr/>
        <a:lstStyle/>
        <a:p>
          <a:endParaRPr lang="en-US"/>
        </a:p>
      </dgm:t>
    </dgm:pt>
    <dgm:pt modelId="{8DD13EF7-D73F-4012-8D21-57793A69C8C5}" type="pres">
      <dgm:prSet presAssocID="{182CF5C8-354D-45E0-AC6A-C4FB646EB34A}" presName="linearFlow" presStyleCnt="0">
        <dgm:presLayoutVars>
          <dgm:dir/>
          <dgm:resizeHandles val="exact"/>
        </dgm:presLayoutVars>
      </dgm:prSet>
      <dgm:spPr/>
    </dgm:pt>
    <dgm:pt modelId="{41CBDAD9-1734-4C87-B6A6-48E2B1861EF0}" type="pres">
      <dgm:prSet presAssocID="{E871FB2D-BEF8-4D3F-8CA6-2E768CB36B94}" presName="composite" presStyleCnt="0"/>
      <dgm:spPr/>
    </dgm:pt>
    <dgm:pt modelId="{B16FC6E1-DB0F-4BBE-8E1D-37528E331AE3}" type="pres">
      <dgm:prSet presAssocID="{E871FB2D-BEF8-4D3F-8CA6-2E768CB36B94}" presName="imgShp" presStyleLbl="fgImgPlace1" presStyleIdx="0" presStyleCnt="1"/>
      <dgm:spPr>
        <a:noFill/>
      </dgm:spPr>
    </dgm:pt>
    <dgm:pt modelId="{2D2B8245-45D9-4728-ADC0-FAB41937FBAC}" type="pres">
      <dgm:prSet presAssocID="{E871FB2D-BEF8-4D3F-8CA6-2E768CB36B94}" presName="txShp" presStyleLbl="node1" presStyleIdx="0" presStyleCnt="1" custScaleX="130436" custScaleY="34452">
        <dgm:presLayoutVars>
          <dgm:bulletEnabled val="1"/>
        </dgm:presLayoutVars>
      </dgm:prSet>
      <dgm:spPr/>
    </dgm:pt>
  </dgm:ptLst>
  <dgm:cxnLst>
    <dgm:cxn modelId="{4BAEE014-073F-462B-B567-AC2366E50CDD}" type="presOf" srcId="{E871FB2D-BEF8-4D3F-8CA6-2E768CB36B94}" destId="{2D2B8245-45D9-4728-ADC0-FAB41937FBAC}" srcOrd="0" destOrd="0" presId="urn:microsoft.com/office/officeart/2005/8/layout/vList3"/>
    <dgm:cxn modelId="{5684991F-DC2C-4764-A68B-4D6040BE0F98}" srcId="{182CF5C8-354D-45E0-AC6A-C4FB646EB34A}" destId="{E871FB2D-BEF8-4D3F-8CA6-2E768CB36B94}" srcOrd="0" destOrd="0" parTransId="{5C9F7823-450B-4532-90FA-0EF9D11D12E2}" sibTransId="{54934B11-E848-46D8-B6A7-BB2703CEB802}"/>
    <dgm:cxn modelId="{BB231EF9-AE8D-47DE-9D84-9A7AF35FCA7F}" type="presOf" srcId="{182CF5C8-354D-45E0-AC6A-C4FB646EB34A}" destId="{8DD13EF7-D73F-4012-8D21-57793A69C8C5}" srcOrd="0" destOrd="0" presId="urn:microsoft.com/office/officeart/2005/8/layout/vList3"/>
    <dgm:cxn modelId="{CEF4D0FD-BF73-4710-856C-412EBEEC4800}" type="presParOf" srcId="{8DD13EF7-D73F-4012-8D21-57793A69C8C5}" destId="{41CBDAD9-1734-4C87-B6A6-48E2B1861EF0}" srcOrd="0" destOrd="0" presId="urn:microsoft.com/office/officeart/2005/8/layout/vList3"/>
    <dgm:cxn modelId="{FD0F1D80-7A67-48F9-9B4B-BAD7485A73F1}" type="presParOf" srcId="{41CBDAD9-1734-4C87-B6A6-48E2B1861EF0}" destId="{B16FC6E1-DB0F-4BBE-8E1D-37528E331AE3}" srcOrd="0" destOrd="0" presId="urn:microsoft.com/office/officeart/2005/8/layout/vList3"/>
    <dgm:cxn modelId="{5FF0823C-4887-41AE-84F0-F881B2A8136A}" type="presParOf" srcId="{41CBDAD9-1734-4C87-B6A6-48E2B1861EF0}" destId="{2D2B8245-45D9-4728-ADC0-FAB41937FBA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a:latin typeface="Century Schoolbook" panose="02040604050505020304" pitchFamily="18" charset="0"/>
            </a:rPr>
            <a:t>Before cleaning any machine it must be turned off.</a:t>
          </a:r>
        </a:p>
      </dgm:t>
    </dgm:pt>
    <dgm:pt modelId="{B6BDBC85-5E4B-4B5A-A4C3-9CFA92C517D1}" type="parTrans" cxnId="{F47686F2-F212-4C16-A37F-2975A3E6DCCA}">
      <dgm:prSet/>
      <dgm:spPr/>
      <dgm:t>
        <a:bodyPr/>
        <a:lstStyle/>
        <a:p>
          <a:endParaRPr lang="en-US"/>
        </a:p>
      </dgm:t>
    </dgm:pt>
    <dgm:pt modelId="{EF29D645-EFB7-4A7E-BC3C-52FA4E2884B8}" type="sibTrans" cxnId="{F47686F2-F212-4C16-A37F-2975A3E6DCCA}">
      <dgm:prSet/>
      <dgm:spPr/>
      <dgm:t>
        <a:bodyPr/>
        <a:lstStyle/>
        <a:p>
          <a:endParaRPr lang="en-US"/>
        </a:p>
      </dgm:t>
    </dgm:pt>
    <dgm:pt modelId="{F5C9EC17-17E6-4FBF-809C-DB96BA105E72}">
      <dgm:prSet custT="1"/>
      <dgm:spPr/>
      <dgm:t>
        <a:bodyPr/>
        <a:lstStyle/>
        <a:p>
          <a:pPr algn="just"/>
          <a:r>
            <a:rPr lang="en-US" sz="2400" dirty="0">
              <a:latin typeface="Century Schoolbook" panose="02040604050505020304" pitchFamily="18" charset="0"/>
            </a:rPr>
            <a:t>Open the slide plate and remove the bobbin case. Then remove the throat plate. Whenever  it is required, remove the face plate from the left end of the head.</a:t>
          </a:r>
          <a:endParaRPr lang="en-IN" sz="2400" dirty="0">
            <a:latin typeface="Century Schoolbook" panose="02040604050505020304" pitchFamily="18" charset="0"/>
          </a:endParaRPr>
        </a:p>
      </dgm:t>
    </dgm:pt>
    <dgm:pt modelId="{94C528A9-B5EB-4AEB-9C0B-5EB514B28BA5}" type="parTrans" cxnId="{C4EFA87D-C9BC-4F4D-9781-F41274A3D48E}">
      <dgm:prSet/>
      <dgm:spPr/>
      <dgm:t>
        <a:bodyPr/>
        <a:lstStyle/>
        <a:p>
          <a:endParaRPr lang="en-US"/>
        </a:p>
      </dgm:t>
    </dgm:pt>
    <dgm:pt modelId="{DBAD36DC-E299-4F0E-9894-7B8592C3D08B}" type="sibTrans" cxnId="{C4EFA87D-C9BC-4F4D-9781-F41274A3D48E}">
      <dgm:prSet/>
      <dgm:spPr/>
      <dgm:t>
        <a:bodyPr/>
        <a:lstStyle/>
        <a:p>
          <a:endParaRPr lang="en-US"/>
        </a:p>
      </dgm:t>
    </dgm:pt>
    <dgm:pt modelId="{B2C2FB52-4BC2-492F-BF2B-B67567E33006}">
      <dgm:prSet custT="1"/>
      <dgm:spPr/>
      <dgm:t>
        <a:bodyPr/>
        <a:lstStyle/>
        <a:p>
          <a:pPr algn="just"/>
          <a:r>
            <a:rPr lang="en-US" sz="2400" dirty="0">
              <a:latin typeface="Century Schoolbook" panose="02040604050505020304" pitchFamily="18" charset="0"/>
            </a:rPr>
            <a:t>Any lint, dust, or loose threads in the area around the feed dog and rotary hook, shuttle may be brushed or blown away. </a:t>
          </a:r>
          <a:endParaRPr lang="en-IN" sz="2400" dirty="0">
            <a:latin typeface="Century Schoolbook" panose="02040604050505020304" pitchFamily="18" charset="0"/>
          </a:endParaRPr>
        </a:p>
      </dgm:t>
    </dgm:pt>
    <dgm:pt modelId="{8BFE3DD1-8A01-499C-BA8A-2AD9F7D9008E}" type="parTrans" cxnId="{F063665A-0FCF-4116-AE2A-C60E482C6E3B}">
      <dgm:prSet/>
      <dgm:spPr/>
      <dgm:t>
        <a:bodyPr/>
        <a:lstStyle/>
        <a:p>
          <a:endParaRPr lang="en-US"/>
        </a:p>
      </dgm:t>
    </dgm:pt>
    <dgm:pt modelId="{11BAA63A-53F6-49C3-AC6B-1F426C4A5488}" type="sibTrans" cxnId="{F063665A-0FCF-4116-AE2A-C60E482C6E3B}">
      <dgm:prSet/>
      <dgm:spPr/>
      <dgm:t>
        <a:bodyPr/>
        <a:lstStyle/>
        <a:p>
          <a:endParaRPr lang="en-US"/>
        </a:p>
      </dgm:t>
    </dgm:pt>
    <dgm:pt modelId="{61FA8975-E070-4DDC-B4B5-0A093339C4CD}">
      <dgm:prSet custT="1"/>
      <dgm:spPr/>
      <dgm:t>
        <a:bodyPr/>
        <a:lstStyle/>
        <a:p>
          <a:pPr algn="just"/>
          <a:r>
            <a:rPr lang="en-US" sz="2400" dirty="0">
              <a:latin typeface="Century Schoolbook" panose="02040604050505020304" pitchFamily="18" charset="0"/>
            </a:rPr>
            <a:t>Turn the hand wheel manually to expose any areas that might have been hidden initially. Brush again.</a:t>
          </a:r>
          <a:endParaRPr lang="en-IN" sz="2400" dirty="0">
            <a:latin typeface="Century Schoolbook" panose="02040604050505020304" pitchFamily="18" charset="0"/>
          </a:endParaRPr>
        </a:p>
      </dgm:t>
    </dgm:pt>
    <dgm:pt modelId="{8BDA7A8C-A7FC-429F-B40F-88853BE8DFB7}" type="parTrans" cxnId="{4813840C-457D-4FD9-BF05-01F2CB40EE46}">
      <dgm:prSet/>
      <dgm:spPr/>
      <dgm:t>
        <a:bodyPr/>
        <a:lstStyle/>
        <a:p>
          <a:endParaRPr lang="en-US"/>
        </a:p>
      </dgm:t>
    </dgm:pt>
    <dgm:pt modelId="{EEEEF752-C8A9-4DD1-83DA-BBCDD9CFFD11}" type="sibTrans" cxnId="{4813840C-457D-4FD9-BF05-01F2CB40EE46}">
      <dgm:prSet/>
      <dgm:spPr/>
      <dgm:t>
        <a:bodyPr/>
        <a:lstStyle/>
        <a:p>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4"/>
      <dgm:spPr>
        <a:noFill/>
      </dgm:spPr>
    </dgm:pt>
    <dgm:pt modelId="{295F78E7-062B-4803-BCE8-E113C30D5EB1}" type="pres">
      <dgm:prSet presAssocID="{FB6765E1-DD7F-452A-81CA-53AFA73F8DC3}" presName="txShp" presStyleLbl="node1" presStyleIdx="0" presStyleCnt="4" custScaleX="138976">
        <dgm:presLayoutVars>
          <dgm:bulletEnabled val="1"/>
        </dgm:presLayoutVars>
      </dgm:prSet>
      <dgm:spPr/>
    </dgm:pt>
    <dgm:pt modelId="{0C435710-E967-4DAA-8C21-A5A87611735C}" type="pres">
      <dgm:prSet presAssocID="{EF29D645-EFB7-4A7E-BC3C-52FA4E2884B8}" presName="spacing" presStyleCnt="0"/>
      <dgm:spPr/>
    </dgm:pt>
    <dgm:pt modelId="{14D82B5D-41B4-427A-972B-D80D28F9AAAA}" type="pres">
      <dgm:prSet presAssocID="{F5C9EC17-17E6-4FBF-809C-DB96BA105E72}" presName="composite" presStyleCnt="0"/>
      <dgm:spPr/>
    </dgm:pt>
    <dgm:pt modelId="{B6D40410-21CF-4006-B380-9AFEF74644B9}" type="pres">
      <dgm:prSet presAssocID="{F5C9EC17-17E6-4FBF-809C-DB96BA105E72}" presName="imgShp" presStyleLbl="fgImgPlace1" presStyleIdx="1" presStyleCnt="4"/>
      <dgm:spPr>
        <a:noFill/>
      </dgm:spPr>
    </dgm:pt>
    <dgm:pt modelId="{05E5A656-2036-444C-B2C8-E981F83B336B}" type="pres">
      <dgm:prSet presAssocID="{F5C9EC17-17E6-4FBF-809C-DB96BA105E72}" presName="txShp" presStyleLbl="node1" presStyleIdx="1" presStyleCnt="4" custScaleX="138976">
        <dgm:presLayoutVars>
          <dgm:bulletEnabled val="1"/>
        </dgm:presLayoutVars>
      </dgm:prSet>
      <dgm:spPr/>
    </dgm:pt>
    <dgm:pt modelId="{44A07246-9B7B-4F75-B7C2-12FA4830FCBD}" type="pres">
      <dgm:prSet presAssocID="{DBAD36DC-E299-4F0E-9894-7B8592C3D08B}" presName="spacing" presStyleCnt="0"/>
      <dgm:spPr/>
    </dgm:pt>
    <dgm:pt modelId="{4CBFBF55-BB7D-4B2E-81DB-F9600A6EE12C}" type="pres">
      <dgm:prSet presAssocID="{B2C2FB52-4BC2-492F-BF2B-B67567E33006}" presName="composite" presStyleCnt="0"/>
      <dgm:spPr/>
    </dgm:pt>
    <dgm:pt modelId="{B33B196E-6EBF-4762-B31E-7BA7F9A3EC3B}" type="pres">
      <dgm:prSet presAssocID="{B2C2FB52-4BC2-492F-BF2B-B67567E33006}" presName="imgShp" presStyleLbl="fgImgPlace1" presStyleIdx="2" presStyleCnt="4"/>
      <dgm:spPr>
        <a:noFill/>
      </dgm:spPr>
    </dgm:pt>
    <dgm:pt modelId="{CF8CB50D-ACD1-4710-950E-2D762137D096}" type="pres">
      <dgm:prSet presAssocID="{B2C2FB52-4BC2-492F-BF2B-B67567E33006}" presName="txShp" presStyleLbl="node1" presStyleIdx="2" presStyleCnt="4" custScaleX="138976">
        <dgm:presLayoutVars>
          <dgm:bulletEnabled val="1"/>
        </dgm:presLayoutVars>
      </dgm:prSet>
      <dgm:spPr/>
    </dgm:pt>
    <dgm:pt modelId="{6F9E9E72-16F0-4A51-AD18-1EFF7AC0F5C4}" type="pres">
      <dgm:prSet presAssocID="{11BAA63A-53F6-49C3-AC6B-1F426C4A5488}" presName="spacing" presStyleCnt="0"/>
      <dgm:spPr/>
    </dgm:pt>
    <dgm:pt modelId="{5A090960-7AC6-43BB-8CFD-E44B2DA71FC2}" type="pres">
      <dgm:prSet presAssocID="{61FA8975-E070-4DDC-B4B5-0A093339C4CD}" presName="composite" presStyleCnt="0"/>
      <dgm:spPr/>
    </dgm:pt>
    <dgm:pt modelId="{CC10C201-A26B-4506-80EB-5AEEB6613827}" type="pres">
      <dgm:prSet presAssocID="{61FA8975-E070-4DDC-B4B5-0A093339C4CD}" presName="imgShp" presStyleLbl="fgImgPlace1" presStyleIdx="3" presStyleCnt="4"/>
      <dgm:spPr>
        <a:noFill/>
      </dgm:spPr>
    </dgm:pt>
    <dgm:pt modelId="{27F14912-6CD8-4111-9702-9FE2C38437EC}" type="pres">
      <dgm:prSet presAssocID="{61FA8975-E070-4DDC-B4B5-0A093339C4CD}" presName="txShp" presStyleLbl="node1" presStyleIdx="3" presStyleCnt="4" custScaleX="138976">
        <dgm:presLayoutVars>
          <dgm:bulletEnabled val="1"/>
        </dgm:presLayoutVars>
      </dgm:prSet>
      <dgm:spPr/>
    </dgm:pt>
  </dgm:ptLst>
  <dgm:cxnLst>
    <dgm:cxn modelId="{4813840C-457D-4FD9-BF05-01F2CB40EE46}" srcId="{381D1838-4EB7-4D86-BA54-377C0BB4193B}" destId="{61FA8975-E070-4DDC-B4B5-0A093339C4CD}" srcOrd="3" destOrd="0" parTransId="{8BDA7A8C-A7FC-429F-B40F-88853BE8DFB7}" sibTransId="{EEEEF752-C8A9-4DD1-83DA-BBCDD9CFFD11}"/>
    <dgm:cxn modelId="{3A012462-3517-42F0-AF77-2AF0A6E36FD1}" type="presOf" srcId="{381D1838-4EB7-4D86-BA54-377C0BB4193B}" destId="{9FA0ADC5-F91C-4007-A2E6-317A5506191D}" srcOrd="0" destOrd="0" presId="urn:microsoft.com/office/officeart/2005/8/layout/vList3"/>
    <dgm:cxn modelId="{3DB1614A-D13F-4B24-B348-01326CCB28C3}" type="presOf" srcId="{61FA8975-E070-4DDC-B4B5-0A093339C4CD}" destId="{27F14912-6CD8-4111-9702-9FE2C38437EC}" srcOrd="0" destOrd="0" presId="urn:microsoft.com/office/officeart/2005/8/layout/vList3"/>
    <dgm:cxn modelId="{6A314152-79F4-411E-A8BA-106B737F96D7}" type="presOf" srcId="{F5C9EC17-17E6-4FBF-809C-DB96BA105E72}" destId="{05E5A656-2036-444C-B2C8-E981F83B336B}" srcOrd="0" destOrd="0" presId="urn:microsoft.com/office/officeart/2005/8/layout/vList3"/>
    <dgm:cxn modelId="{F063665A-0FCF-4116-AE2A-C60E482C6E3B}" srcId="{381D1838-4EB7-4D86-BA54-377C0BB4193B}" destId="{B2C2FB52-4BC2-492F-BF2B-B67567E33006}" srcOrd="2" destOrd="0" parTransId="{8BFE3DD1-8A01-499C-BA8A-2AD9F7D9008E}" sibTransId="{11BAA63A-53F6-49C3-AC6B-1F426C4A5488}"/>
    <dgm:cxn modelId="{C4EFA87D-C9BC-4F4D-9781-F41274A3D48E}" srcId="{381D1838-4EB7-4D86-BA54-377C0BB4193B}" destId="{F5C9EC17-17E6-4FBF-809C-DB96BA105E72}" srcOrd="1" destOrd="0" parTransId="{94C528A9-B5EB-4AEB-9C0B-5EB514B28BA5}" sibTransId="{DBAD36DC-E299-4F0E-9894-7B8592C3D08B}"/>
    <dgm:cxn modelId="{258D8D87-985A-4787-9D73-731C8C113C2D}" type="presOf" srcId="{FB6765E1-DD7F-452A-81CA-53AFA73F8DC3}" destId="{295F78E7-062B-4803-BCE8-E113C30D5EB1}" srcOrd="0" destOrd="0" presId="urn:microsoft.com/office/officeart/2005/8/layout/vList3"/>
    <dgm:cxn modelId="{BEE3C9AA-B9BB-4F4E-95BC-F2EB115FE67F}" type="presOf" srcId="{B2C2FB52-4BC2-492F-BF2B-B67567E33006}" destId="{CF8CB50D-ACD1-4710-950E-2D762137D096}" srcOrd="0" destOrd="0" presId="urn:microsoft.com/office/officeart/2005/8/layout/vList3"/>
    <dgm:cxn modelId="{F47686F2-F212-4C16-A37F-2975A3E6DCCA}" srcId="{381D1838-4EB7-4D86-BA54-377C0BB4193B}" destId="{FB6765E1-DD7F-452A-81CA-53AFA73F8DC3}" srcOrd="0" destOrd="0" parTransId="{B6BDBC85-5E4B-4B5A-A4C3-9CFA92C517D1}" sibTransId="{EF29D645-EFB7-4A7E-BC3C-52FA4E2884B8}"/>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42DE51CA-7A16-4EC8-A622-1FA9CE806689}" type="presParOf" srcId="{9FA0ADC5-F91C-4007-A2E6-317A5506191D}" destId="{14D82B5D-41B4-427A-972B-D80D28F9AAAA}" srcOrd="2" destOrd="0" presId="urn:microsoft.com/office/officeart/2005/8/layout/vList3"/>
    <dgm:cxn modelId="{FB6C18C2-68BE-460E-9C1C-69062EF4093E}" type="presParOf" srcId="{14D82B5D-41B4-427A-972B-D80D28F9AAAA}" destId="{B6D40410-21CF-4006-B380-9AFEF74644B9}" srcOrd="0" destOrd="0" presId="urn:microsoft.com/office/officeart/2005/8/layout/vList3"/>
    <dgm:cxn modelId="{1509C840-D0A1-4D57-8B3A-12437E82D58F}" type="presParOf" srcId="{14D82B5D-41B4-427A-972B-D80D28F9AAAA}" destId="{05E5A656-2036-444C-B2C8-E981F83B336B}" srcOrd="1" destOrd="0" presId="urn:microsoft.com/office/officeart/2005/8/layout/vList3"/>
    <dgm:cxn modelId="{8052A54C-F334-4AAA-97C4-8AEB2AEC4765}" type="presParOf" srcId="{9FA0ADC5-F91C-4007-A2E6-317A5506191D}" destId="{44A07246-9B7B-4F75-B7C2-12FA4830FCBD}" srcOrd="3" destOrd="0" presId="urn:microsoft.com/office/officeart/2005/8/layout/vList3"/>
    <dgm:cxn modelId="{289B13C9-9F24-48C0-BB1D-D1C3D7412862}" type="presParOf" srcId="{9FA0ADC5-F91C-4007-A2E6-317A5506191D}" destId="{4CBFBF55-BB7D-4B2E-81DB-F9600A6EE12C}" srcOrd="4" destOrd="0" presId="urn:microsoft.com/office/officeart/2005/8/layout/vList3"/>
    <dgm:cxn modelId="{615CDA3B-FCF5-4A04-9CD2-DBE5D72AD149}" type="presParOf" srcId="{4CBFBF55-BB7D-4B2E-81DB-F9600A6EE12C}" destId="{B33B196E-6EBF-4762-B31E-7BA7F9A3EC3B}" srcOrd="0" destOrd="0" presId="urn:microsoft.com/office/officeart/2005/8/layout/vList3"/>
    <dgm:cxn modelId="{A9D170D0-DF49-44D6-8A9D-60FE94DAA4A4}" type="presParOf" srcId="{4CBFBF55-BB7D-4B2E-81DB-F9600A6EE12C}" destId="{CF8CB50D-ACD1-4710-950E-2D762137D096}" srcOrd="1" destOrd="0" presId="urn:microsoft.com/office/officeart/2005/8/layout/vList3"/>
    <dgm:cxn modelId="{2F3C2122-2B6F-480B-9B6F-315F8A9AA81B}" type="presParOf" srcId="{9FA0ADC5-F91C-4007-A2E6-317A5506191D}" destId="{6F9E9E72-16F0-4A51-AD18-1EFF7AC0F5C4}" srcOrd="5" destOrd="0" presId="urn:microsoft.com/office/officeart/2005/8/layout/vList3"/>
    <dgm:cxn modelId="{91123C53-9B98-43FA-8D02-80B36995E92E}" type="presParOf" srcId="{9FA0ADC5-F91C-4007-A2E6-317A5506191D}" destId="{5A090960-7AC6-43BB-8CFD-E44B2DA71FC2}" srcOrd="6" destOrd="0" presId="urn:microsoft.com/office/officeart/2005/8/layout/vList3"/>
    <dgm:cxn modelId="{1AF0C9DB-4312-481B-8EDC-4472FF1662E2}" type="presParOf" srcId="{5A090960-7AC6-43BB-8CFD-E44B2DA71FC2}" destId="{CC10C201-A26B-4506-80EB-5AEEB6613827}" srcOrd="0" destOrd="0" presId="urn:microsoft.com/office/officeart/2005/8/layout/vList3"/>
    <dgm:cxn modelId="{D763B5A7-4E62-495B-9111-D52CA8854583}" type="presParOf" srcId="{5A090960-7AC6-43BB-8CFD-E44B2DA71FC2}" destId="{27F14912-6CD8-4111-9702-9FE2C38437E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dirty="0">
              <a:latin typeface="Century Schoolbook" panose="02040604050505020304" pitchFamily="18" charset="0"/>
            </a:rPr>
            <a:t>Carefully tilt the machine head back until the head rests on the post on the back of the table.</a:t>
          </a:r>
        </a:p>
      </dgm:t>
    </dgm:pt>
    <dgm:pt modelId="{B6BDBC85-5E4B-4B5A-A4C3-9CFA92C517D1}" type="parTrans" cxnId="{F47686F2-F212-4C16-A37F-2975A3E6DCCA}">
      <dgm:prSet/>
      <dgm:spPr/>
      <dgm:t>
        <a:bodyPr/>
        <a:lstStyle/>
        <a:p>
          <a:pPr algn="just"/>
          <a:endParaRPr lang="en-US"/>
        </a:p>
      </dgm:t>
    </dgm:pt>
    <dgm:pt modelId="{EF29D645-EFB7-4A7E-BC3C-52FA4E2884B8}" type="sibTrans" cxnId="{F47686F2-F212-4C16-A37F-2975A3E6DCCA}">
      <dgm:prSet/>
      <dgm:spPr/>
      <dgm:t>
        <a:bodyPr/>
        <a:lstStyle/>
        <a:p>
          <a:pPr algn="just"/>
          <a:endParaRPr lang="en-US"/>
        </a:p>
      </dgm:t>
    </dgm:pt>
    <dgm:pt modelId="{1DA586B2-FF15-4F24-B4F1-2F026A01A722}">
      <dgm:prSet custT="1"/>
      <dgm:spPr/>
      <dgm:t>
        <a:bodyPr/>
        <a:lstStyle/>
        <a:p>
          <a:pPr algn="just"/>
          <a:r>
            <a:rPr lang="en-US" sz="2400" dirty="0">
              <a:latin typeface="Century Schoolbook" panose="02040604050505020304" pitchFamily="18" charset="0"/>
            </a:rPr>
            <a:t>Brush out any lint, dust, or threads from the lower part of the machine.</a:t>
          </a:r>
          <a:endParaRPr lang="en-IN" sz="2400" dirty="0">
            <a:latin typeface="Century Schoolbook" panose="02040604050505020304" pitchFamily="18" charset="0"/>
          </a:endParaRPr>
        </a:p>
      </dgm:t>
    </dgm:pt>
    <dgm:pt modelId="{F45C6769-0D4A-43E1-8425-DAB1D76E2884}" type="parTrans" cxnId="{D09864BC-A60C-4BA8-BA80-7D81D5647A8F}">
      <dgm:prSet/>
      <dgm:spPr/>
      <dgm:t>
        <a:bodyPr/>
        <a:lstStyle/>
        <a:p>
          <a:pPr algn="just"/>
          <a:endParaRPr lang="en-US"/>
        </a:p>
      </dgm:t>
    </dgm:pt>
    <dgm:pt modelId="{3AF6E612-6A10-417F-A210-E1D74C7DB9DF}" type="sibTrans" cxnId="{D09864BC-A60C-4BA8-BA80-7D81D5647A8F}">
      <dgm:prSet/>
      <dgm:spPr/>
      <dgm:t>
        <a:bodyPr/>
        <a:lstStyle/>
        <a:p>
          <a:pPr algn="just"/>
          <a:endParaRPr lang="en-US"/>
        </a:p>
      </dgm:t>
    </dgm:pt>
    <dgm:pt modelId="{0967917F-AC3A-47DF-856C-5F7D88CA647B}">
      <dgm:prSet custT="1"/>
      <dgm:spPr/>
      <dgm:t>
        <a:bodyPr/>
        <a:lstStyle/>
        <a:p>
          <a:pPr algn="just"/>
          <a:r>
            <a:rPr lang="en-US" sz="2400" dirty="0">
              <a:latin typeface="Century Schoolbook" panose="02040604050505020304" pitchFamily="18" charset="0"/>
            </a:rPr>
            <a:t>Use a soft, thin and clean cloth to remove any lint on the machine parts.</a:t>
          </a:r>
          <a:endParaRPr lang="en-IN" sz="2400" dirty="0">
            <a:latin typeface="Century Schoolbook" panose="02040604050505020304" pitchFamily="18" charset="0"/>
          </a:endParaRPr>
        </a:p>
      </dgm:t>
    </dgm:pt>
    <dgm:pt modelId="{F663BCC0-73ED-4B6A-A417-3D7381C701B6}" type="parTrans" cxnId="{C6F4EE57-637F-465B-B21E-BBBD2BAC7C79}">
      <dgm:prSet/>
      <dgm:spPr/>
      <dgm:t>
        <a:bodyPr/>
        <a:lstStyle/>
        <a:p>
          <a:pPr algn="just"/>
          <a:endParaRPr lang="en-US"/>
        </a:p>
      </dgm:t>
    </dgm:pt>
    <dgm:pt modelId="{05BF1D7A-D70D-40EE-B769-18041C0B8508}" type="sibTrans" cxnId="{C6F4EE57-637F-465B-B21E-BBBD2BAC7C79}">
      <dgm:prSet/>
      <dgm:spPr/>
      <dgm:t>
        <a:bodyPr/>
        <a:lstStyle/>
        <a:p>
          <a:pPr algn="just"/>
          <a:endParaRPr lang="en-US"/>
        </a:p>
      </dgm:t>
    </dgm:pt>
    <dgm:pt modelId="{27C2836C-DA6C-441F-829F-CD6DCBB800C1}">
      <dgm:prSet custT="1"/>
      <dgm:spPr/>
      <dgm:t>
        <a:bodyPr/>
        <a:lstStyle/>
        <a:p>
          <a:pPr algn="just"/>
          <a:r>
            <a:rPr lang="en-US" sz="2400">
              <a:latin typeface="Century Schoolbook" panose="02040604050505020304" pitchFamily="18" charset="0"/>
            </a:rPr>
            <a:t>Unscrew all plates and screws  and  the  bobbin case.</a:t>
          </a:r>
          <a:endParaRPr lang="en-IN" sz="2400">
            <a:latin typeface="Century Schoolbook" panose="02040604050505020304" pitchFamily="18" charset="0"/>
          </a:endParaRPr>
        </a:p>
      </dgm:t>
    </dgm:pt>
    <dgm:pt modelId="{A98FBFDA-87DA-4ED7-B8BA-2B223E572C7F}" type="parTrans" cxnId="{A085100F-3680-4C77-9FC8-DBDF122E63E7}">
      <dgm:prSet/>
      <dgm:spPr/>
      <dgm:t>
        <a:bodyPr/>
        <a:lstStyle/>
        <a:p>
          <a:pPr algn="just"/>
          <a:endParaRPr lang="en-US"/>
        </a:p>
      </dgm:t>
    </dgm:pt>
    <dgm:pt modelId="{2A693F9E-99B4-4401-B277-9A1BD6D0A428}" type="sibTrans" cxnId="{A085100F-3680-4C77-9FC8-DBDF122E63E7}">
      <dgm:prSet/>
      <dgm:spPr/>
      <dgm:t>
        <a:bodyPr/>
        <a:lstStyle/>
        <a:p>
          <a:pPr algn="just"/>
          <a:endParaRPr lang="en-US"/>
        </a:p>
      </dgm:t>
    </dgm:pt>
    <dgm:pt modelId="{C55CD0F3-B5E1-450E-9EDB-141830E2FBA7}">
      <dgm:prSet custT="1"/>
      <dgm:spPr/>
      <dgm:t>
        <a:bodyPr/>
        <a:lstStyle/>
        <a:p>
          <a:pPr algn="just"/>
          <a:r>
            <a:rPr lang="en-US" sz="2400" dirty="0">
              <a:latin typeface="Century Schoolbook" panose="02040604050505020304" pitchFamily="18" charset="0"/>
            </a:rPr>
            <a:t>Check the needle to be sure it is clean and the eye is not clogged.</a:t>
          </a:r>
          <a:endParaRPr lang="en-IN" sz="2400" dirty="0">
            <a:latin typeface="Century Schoolbook" panose="02040604050505020304" pitchFamily="18" charset="0"/>
          </a:endParaRPr>
        </a:p>
      </dgm:t>
    </dgm:pt>
    <dgm:pt modelId="{2A121908-DEA0-44DF-BDCD-E1B9C271C9E5}" type="parTrans" cxnId="{ABDDE87D-CD8A-498C-81B1-1843F49E2291}">
      <dgm:prSet/>
      <dgm:spPr/>
      <dgm:t>
        <a:bodyPr/>
        <a:lstStyle/>
        <a:p>
          <a:pPr algn="just"/>
          <a:endParaRPr lang="en-US"/>
        </a:p>
      </dgm:t>
    </dgm:pt>
    <dgm:pt modelId="{44AB953E-E533-4A4A-BCA7-B1462BB2CA92}" type="sibTrans" cxnId="{ABDDE87D-CD8A-498C-81B1-1843F49E2291}">
      <dgm:prSet/>
      <dgm:spPr/>
      <dgm:t>
        <a:bodyPr/>
        <a:lstStyle/>
        <a:p>
          <a:pPr algn="just"/>
          <a:endParaRPr lang="en-US"/>
        </a:p>
      </dgm:t>
    </dgm:pt>
    <dgm:pt modelId="{939AC508-82CB-45BE-8E57-194D2F499665}">
      <dgm:prSet custT="1"/>
      <dgm:spPr/>
      <dgm:t>
        <a:bodyPr/>
        <a:lstStyle/>
        <a:p>
          <a:pPr algn="just"/>
          <a:r>
            <a:rPr lang="en-US" sz="2400">
              <a:latin typeface="Century Schoolbook" panose="02040604050505020304" pitchFamily="18" charset="0"/>
            </a:rPr>
            <a:t>Replace the needle, if necessary.</a:t>
          </a:r>
          <a:endParaRPr lang="en-IN" sz="2400">
            <a:latin typeface="Century Schoolbook" panose="02040604050505020304" pitchFamily="18" charset="0"/>
          </a:endParaRPr>
        </a:p>
      </dgm:t>
    </dgm:pt>
    <dgm:pt modelId="{EEB9295D-6A22-4F00-B657-B6D1EB206CE3}" type="parTrans" cxnId="{CDD426CE-CC15-4587-BFF2-981EF275C73E}">
      <dgm:prSet/>
      <dgm:spPr/>
      <dgm:t>
        <a:bodyPr/>
        <a:lstStyle/>
        <a:p>
          <a:pPr algn="just"/>
          <a:endParaRPr lang="en-US"/>
        </a:p>
      </dgm:t>
    </dgm:pt>
    <dgm:pt modelId="{B8C2B36A-075E-48AB-944D-5D4B827FB1EF}" type="sibTrans" cxnId="{CDD426CE-CC15-4587-BFF2-981EF275C73E}">
      <dgm:prSet/>
      <dgm:spPr/>
      <dgm:t>
        <a:bodyPr/>
        <a:lstStyle/>
        <a:p>
          <a:pPr algn="just"/>
          <a:endParaRPr lang="en-US"/>
        </a:p>
      </dgm:t>
    </dgm:pt>
    <dgm:pt modelId="{61A5892F-3D70-458C-A002-F187484B0CD4}">
      <dgm:prSet custT="1"/>
      <dgm:spPr/>
      <dgm:t>
        <a:bodyPr/>
        <a:lstStyle/>
        <a:p>
          <a:pPr algn="just"/>
          <a:r>
            <a:rPr lang="en-US" sz="2400" dirty="0">
              <a:latin typeface="Century Schoolbook" panose="02040604050505020304" pitchFamily="18" charset="0"/>
            </a:rPr>
            <a:t>Wipe away any excess oil or dust on the head, machine bed, motor, table, and stand.</a:t>
          </a:r>
          <a:endParaRPr lang="en-IN" sz="2400" dirty="0">
            <a:latin typeface="Century Schoolbook" panose="02040604050505020304" pitchFamily="18" charset="0"/>
          </a:endParaRPr>
        </a:p>
      </dgm:t>
    </dgm:pt>
    <dgm:pt modelId="{898883E2-7F3D-40CC-B058-E97217A4B147}" type="parTrans" cxnId="{B6A3865B-923D-4E6F-8096-08F3B5A399AE}">
      <dgm:prSet/>
      <dgm:spPr/>
      <dgm:t>
        <a:bodyPr/>
        <a:lstStyle/>
        <a:p>
          <a:pPr algn="just"/>
          <a:endParaRPr lang="en-US"/>
        </a:p>
      </dgm:t>
    </dgm:pt>
    <dgm:pt modelId="{370D7ABD-F22C-41C8-BD56-BB77E919488F}" type="sibTrans" cxnId="{B6A3865B-923D-4E6F-8096-08F3B5A399AE}">
      <dgm:prSet/>
      <dgm:spPr/>
      <dgm:t>
        <a:bodyPr/>
        <a:lstStyle/>
        <a:p>
          <a:pPr algn="just"/>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7"/>
      <dgm:spPr>
        <a:noFill/>
      </dgm:spPr>
    </dgm:pt>
    <dgm:pt modelId="{295F78E7-062B-4803-BCE8-E113C30D5EB1}" type="pres">
      <dgm:prSet presAssocID="{FB6765E1-DD7F-452A-81CA-53AFA73F8DC3}" presName="txShp" presStyleLbl="node1" presStyleIdx="0" presStyleCnt="7" custScaleX="138976">
        <dgm:presLayoutVars>
          <dgm:bulletEnabled val="1"/>
        </dgm:presLayoutVars>
      </dgm:prSet>
      <dgm:spPr/>
    </dgm:pt>
    <dgm:pt modelId="{0C435710-E967-4DAA-8C21-A5A87611735C}" type="pres">
      <dgm:prSet presAssocID="{EF29D645-EFB7-4A7E-BC3C-52FA4E2884B8}" presName="spacing" presStyleCnt="0"/>
      <dgm:spPr/>
    </dgm:pt>
    <dgm:pt modelId="{BAE569FE-5567-4449-B6C9-419953A088F7}" type="pres">
      <dgm:prSet presAssocID="{1DA586B2-FF15-4F24-B4F1-2F026A01A722}" presName="composite" presStyleCnt="0"/>
      <dgm:spPr/>
    </dgm:pt>
    <dgm:pt modelId="{1B7BCD12-2EC6-4F2D-B726-39F66953C389}" type="pres">
      <dgm:prSet presAssocID="{1DA586B2-FF15-4F24-B4F1-2F026A01A722}" presName="imgShp" presStyleLbl="fgImgPlace1" presStyleIdx="1" presStyleCnt="7" custLinFactNeighborY="-6623"/>
      <dgm:spPr>
        <a:noFill/>
      </dgm:spPr>
    </dgm:pt>
    <dgm:pt modelId="{EE31CBF0-A30E-4DA0-AE18-AFFC9A78D536}" type="pres">
      <dgm:prSet presAssocID="{1DA586B2-FF15-4F24-B4F1-2F026A01A722}" presName="txShp" presStyleLbl="node1" presStyleIdx="1" presStyleCnt="7" custScaleX="138283">
        <dgm:presLayoutVars>
          <dgm:bulletEnabled val="1"/>
        </dgm:presLayoutVars>
      </dgm:prSet>
      <dgm:spPr/>
    </dgm:pt>
    <dgm:pt modelId="{6D97E22B-0908-4EF5-996D-D461F229AA45}" type="pres">
      <dgm:prSet presAssocID="{3AF6E612-6A10-417F-A210-E1D74C7DB9DF}" presName="spacing" presStyleCnt="0"/>
      <dgm:spPr/>
    </dgm:pt>
    <dgm:pt modelId="{979633D0-A31B-4AE9-9C29-A0FD0D24F2E2}" type="pres">
      <dgm:prSet presAssocID="{0967917F-AC3A-47DF-856C-5F7D88CA647B}" presName="composite" presStyleCnt="0"/>
      <dgm:spPr/>
    </dgm:pt>
    <dgm:pt modelId="{06A4E170-AE0B-46AC-8BA5-D4103AE89756}" type="pres">
      <dgm:prSet presAssocID="{0967917F-AC3A-47DF-856C-5F7D88CA647B}" presName="imgShp" presStyleLbl="fgImgPlace1" presStyleIdx="2" presStyleCnt="7" custLinFactNeighborY="-6623"/>
      <dgm:spPr>
        <a:noFill/>
      </dgm:spPr>
    </dgm:pt>
    <dgm:pt modelId="{CD27AB84-4AB9-4C04-B056-486D92D39728}" type="pres">
      <dgm:prSet presAssocID="{0967917F-AC3A-47DF-856C-5F7D88CA647B}" presName="txShp" presStyleLbl="node1" presStyleIdx="2" presStyleCnt="7" custScaleX="138283">
        <dgm:presLayoutVars>
          <dgm:bulletEnabled val="1"/>
        </dgm:presLayoutVars>
      </dgm:prSet>
      <dgm:spPr/>
    </dgm:pt>
    <dgm:pt modelId="{B698CCDB-A9AD-43DE-81E9-A35CF7A9129D}" type="pres">
      <dgm:prSet presAssocID="{05BF1D7A-D70D-40EE-B769-18041C0B8508}" presName="spacing" presStyleCnt="0"/>
      <dgm:spPr/>
    </dgm:pt>
    <dgm:pt modelId="{BCCD2A20-C3BC-44C6-9406-EB16FEA7263A}" type="pres">
      <dgm:prSet presAssocID="{27C2836C-DA6C-441F-829F-CD6DCBB800C1}" presName="composite" presStyleCnt="0"/>
      <dgm:spPr/>
    </dgm:pt>
    <dgm:pt modelId="{1AF8A90A-851E-48FA-A238-D47FB5CA2CEF}" type="pres">
      <dgm:prSet presAssocID="{27C2836C-DA6C-441F-829F-CD6DCBB800C1}" presName="imgShp" presStyleLbl="fgImgPlace1" presStyleIdx="3" presStyleCnt="7" custLinFactNeighborY="-6623"/>
      <dgm:spPr>
        <a:noFill/>
      </dgm:spPr>
    </dgm:pt>
    <dgm:pt modelId="{ABB8D8F1-7CA5-4EFB-9645-A72B19BF4DD3}" type="pres">
      <dgm:prSet presAssocID="{27C2836C-DA6C-441F-829F-CD6DCBB800C1}" presName="txShp" presStyleLbl="node1" presStyleIdx="3" presStyleCnt="7" custScaleX="138283">
        <dgm:presLayoutVars>
          <dgm:bulletEnabled val="1"/>
        </dgm:presLayoutVars>
      </dgm:prSet>
      <dgm:spPr/>
    </dgm:pt>
    <dgm:pt modelId="{09D0A598-FBE4-4F43-8539-4BCBDBC1BA0D}" type="pres">
      <dgm:prSet presAssocID="{2A693F9E-99B4-4401-B277-9A1BD6D0A428}" presName="spacing" presStyleCnt="0"/>
      <dgm:spPr/>
    </dgm:pt>
    <dgm:pt modelId="{0F26E0EC-40AB-472E-B25F-A8CE860E5AEF}" type="pres">
      <dgm:prSet presAssocID="{C55CD0F3-B5E1-450E-9EDB-141830E2FBA7}" presName="composite" presStyleCnt="0"/>
      <dgm:spPr/>
    </dgm:pt>
    <dgm:pt modelId="{E9F4B392-7AAB-49B5-92E3-64925DA0F7EC}" type="pres">
      <dgm:prSet presAssocID="{C55CD0F3-B5E1-450E-9EDB-141830E2FBA7}" presName="imgShp" presStyleLbl="fgImgPlace1" presStyleIdx="4" presStyleCnt="7" custLinFactNeighborY="-6623"/>
      <dgm:spPr>
        <a:noFill/>
      </dgm:spPr>
    </dgm:pt>
    <dgm:pt modelId="{7CEC39B2-7AB4-4CFC-9252-92BE42A17493}" type="pres">
      <dgm:prSet presAssocID="{C55CD0F3-B5E1-450E-9EDB-141830E2FBA7}" presName="txShp" presStyleLbl="node1" presStyleIdx="4" presStyleCnt="7" custScaleX="138283">
        <dgm:presLayoutVars>
          <dgm:bulletEnabled val="1"/>
        </dgm:presLayoutVars>
      </dgm:prSet>
      <dgm:spPr/>
    </dgm:pt>
    <dgm:pt modelId="{D96296B4-32B2-40F8-BF53-714976D6CF79}" type="pres">
      <dgm:prSet presAssocID="{44AB953E-E533-4A4A-BCA7-B1462BB2CA92}" presName="spacing" presStyleCnt="0"/>
      <dgm:spPr/>
    </dgm:pt>
    <dgm:pt modelId="{7787950D-97C7-4F8A-B4F6-140DF0C6FA2D}" type="pres">
      <dgm:prSet presAssocID="{939AC508-82CB-45BE-8E57-194D2F499665}" presName="composite" presStyleCnt="0"/>
      <dgm:spPr/>
    </dgm:pt>
    <dgm:pt modelId="{DD2ABA89-08C8-4B7E-8B07-A467823BEED8}" type="pres">
      <dgm:prSet presAssocID="{939AC508-82CB-45BE-8E57-194D2F499665}" presName="imgShp" presStyleLbl="fgImgPlace1" presStyleIdx="5" presStyleCnt="7" custLinFactNeighborY="-6623"/>
      <dgm:spPr>
        <a:noFill/>
      </dgm:spPr>
    </dgm:pt>
    <dgm:pt modelId="{13A18155-2BC7-44E6-B24B-6D1D9E82B921}" type="pres">
      <dgm:prSet presAssocID="{939AC508-82CB-45BE-8E57-194D2F499665}" presName="txShp" presStyleLbl="node1" presStyleIdx="5" presStyleCnt="7" custScaleX="138283">
        <dgm:presLayoutVars>
          <dgm:bulletEnabled val="1"/>
        </dgm:presLayoutVars>
      </dgm:prSet>
      <dgm:spPr/>
    </dgm:pt>
    <dgm:pt modelId="{C8E44970-8565-4636-A1BA-6293BD6FF739}" type="pres">
      <dgm:prSet presAssocID="{B8C2B36A-075E-48AB-944D-5D4B827FB1EF}" presName="spacing" presStyleCnt="0"/>
      <dgm:spPr/>
    </dgm:pt>
    <dgm:pt modelId="{4E16B15C-B8B7-4B10-9D73-06EAAABF9AD3}" type="pres">
      <dgm:prSet presAssocID="{61A5892F-3D70-458C-A002-F187484B0CD4}" presName="composite" presStyleCnt="0"/>
      <dgm:spPr/>
    </dgm:pt>
    <dgm:pt modelId="{AAFB5175-F34E-45AA-9A3B-EFEF1F544733}" type="pres">
      <dgm:prSet presAssocID="{61A5892F-3D70-458C-A002-F187484B0CD4}" presName="imgShp" presStyleLbl="fgImgPlace1" presStyleIdx="6" presStyleCnt="7"/>
      <dgm:spPr>
        <a:noFill/>
      </dgm:spPr>
    </dgm:pt>
    <dgm:pt modelId="{FA1705DC-6074-45CA-86D0-031270FAA561}" type="pres">
      <dgm:prSet presAssocID="{61A5892F-3D70-458C-A002-F187484B0CD4}" presName="txShp" presStyleLbl="node1" presStyleIdx="6" presStyleCnt="7" custScaleX="138283">
        <dgm:presLayoutVars>
          <dgm:bulletEnabled val="1"/>
        </dgm:presLayoutVars>
      </dgm:prSet>
      <dgm:spPr/>
    </dgm:pt>
  </dgm:ptLst>
  <dgm:cxnLst>
    <dgm:cxn modelId="{A085100F-3680-4C77-9FC8-DBDF122E63E7}" srcId="{381D1838-4EB7-4D86-BA54-377C0BB4193B}" destId="{27C2836C-DA6C-441F-829F-CD6DCBB800C1}" srcOrd="3" destOrd="0" parTransId="{A98FBFDA-87DA-4ED7-B8BA-2B223E572C7F}" sibTransId="{2A693F9E-99B4-4401-B277-9A1BD6D0A428}"/>
    <dgm:cxn modelId="{B6A3865B-923D-4E6F-8096-08F3B5A399AE}" srcId="{381D1838-4EB7-4D86-BA54-377C0BB4193B}" destId="{61A5892F-3D70-458C-A002-F187484B0CD4}" srcOrd="6" destOrd="0" parTransId="{898883E2-7F3D-40CC-B058-E97217A4B147}" sibTransId="{370D7ABD-F22C-41C8-BD56-BB77E919488F}"/>
    <dgm:cxn modelId="{3A012462-3517-42F0-AF77-2AF0A6E36FD1}" type="presOf" srcId="{381D1838-4EB7-4D86-BA54-377C0BB4193B}" destId="{9FA0ADC5-F91C-4007-A2E6-317A5506191D}" srcOrd="0" destOrd="0" presId="urn:microsoft.com/office/officeart/2005/8/layout/vList3"/>
    <dgm:cxn modelId="{C6F4EE57-637F-465B-B21E-BBBD2BAC7C79}" srcId="{381D1838-4EB7-4D86-BA54-377C0BB4193B}" destId="{0967917F-AC3A-47DF-856C-5F7D88CA647B}" srcOrd="2" destOrd="0" parTransId="{F663BCC0-73ED-4B6A-A417-3D7381C701B6}" sibTransId="{05BF1D7A-D70D-40EE-B769-18041C0B8508}"/>
    <dgm:cxn modelId="{ABDDE87D-CD8A-498C-81B1-1843F49E2291}" srcId="{381D1838-4EB7-4D86-BA54-377C0BB4193B}" destId="{C55CD0F3-B5E1-450E-9EDB-141830E2FBA7}" srcOrd="4" destOrd="0" parTransId="{2A121908-DEA0-44DF-BDCD-E1B9C271C9E5}" sibTransId="{44AB953E-E533-4A4A-BCA7-B1462BB2CA92}"/>
    <dgm:cxn modelId="{258D8D87-985A-4787-9D73-731C8C113C2D}" type="presOf" srcId="{FB6765E1-DD7F-452A-81CA-53AFA73F8DC3}" destId="{295F78E7-062B-4803-BCE8-E113C30D5EB1}" srcOrd="0" destOrd="0" presId="urn:microsoft.com/office/officeart/2005/8/layout/vList3"/>
    <dgm:cxn modelId="{68A8C78D-9446-46D7-9EB9-67B1E185E9A9}" type="presOf" srcId="{27C2836C-DA6C-441F-829F-CD6DCBB800C1}" destId="{ABB8D8F1-7CA5-4EFB-9645-A72B19BF4DD3}" srcOrd="0" destOrd="0" presId="urn:microsoft.com/office/officeart/2005/8/layout/vList3"/>
    <dgm:cxn modelId="{C4C1AB96-4025-4D09-AA52-C6F5D77BD49A}" type="presOf" srcId="{0967917F-AC3A-47DF-856C-5F7D88CA647B}" destId="{CD27AB84-4AB9-4C04-B056-486D92D39728}" srcOrd="0" destOrd="0" presId="urn:microsoft.com/office/officeart/2005/8/layout/vList3"/>
    <dgm:cxn modelId="{D09864BC-A60C-4BA8-BA80-7D81D5647A8F}" srcId="{381D1838-4EB7-4D86-BA54-377C0BB4193B}" destId="{1DA586B2-FF15-4F24-B4F1-2F026A01A722}" srcOrd="1" destOrd="0" parTransId="{F45C6769-0D4A-43E1-8425-DAB1D76E2884}" sibTransId="{3AF6E612-6A10-417F-A210-E1D74C7DB9DF}"/>
    <dgm:cxn modelId="{892BFCCA-5F98-41F0-A61E-40A025C0DE64}" type="presOf" srcId="{1DA586B2-FF15-4F24-B4F1-2F026A01A722}" destId="{EE31CBF0-A30E-4DA0-AE18-AFFC9A78D536}" srcOrd="0" destOrd="0" presId="urn:microsoft.com/office/officeart/2005/8/layout/vList3"/>
    <dgm:cxn modelId="{CDD426CE-CC15-4587-BFF2-981EF275C73E}" srcId="{381D1838-4EB7-4D86-BA54-377C0BB4193B}" destId="{939AC508-82CB-45BE-8E57-194D2F499665}" srcOrd="5" destOrd="0" parTransId="{EEB9295D-6A22-4F00-B657-B6D1EB206CE3}" sibTransId="{B8C2B36A-075E-48AB-944D-5D4B827FB1EF}"/>
    <dgm:cxn modelId="{454BA3EB-8E1C-4541-8500-2602AC02EA25}" type="presOf" srcId="{C55CD0F3-B5E1-450E-9EDB-141830E2FBA7}" destId="{7CEC39B2-7AB4-4CFC-9252-92BE42A17493}" srcOrd="0" destOrd="0" presId="urn:microsoft.com/office/officeart/2005/8/layout/vList3"/>
    <dgm:cxn modelId="{08387CEF-AB0D-495E-B475-A8F2B553C4BB}" type="presOf" srcId="{939AC508-82CB-45BE-8E57-194D2F499665}" destId="{13A18155-2BC7-44E6-B24B-6D1D9E82B921}" srcOrd="0" destOrd="0" presId="urn:microsoft.com/office/officeart/2005/8/layout/vList3"/>
    <dgm:cxn modelId="{51A288F0-602A-4601-B42C-0DFEE18F84DB}" type="presOf" srcId="{61A5892F-3D70-458C-A002-F187484B0CD4}" destId="{FA1705DC-6074-45CA-86D0-031270FAA561}" srcOrd="0" destOrd="0" presId="urn:microsoft.com/office/officeart/2005/8/layout/vList3"/>
    <dgm:cxn modelId="{F47686F2-F212-4C16-A37F-2975A3E6DCCA}" srcId="{381D1838-4EB7-4D86-BA54-377C0BB4193B}" destId="{FB6765E1-DD7F-452A-81CA-53AFA73F8DC3}" srcOrd="0" destOrd="0" parTransId="{B6BDBC85-5E4B-4B5A-A4C3-9CFA92C517D1}" sibTransId="{EF29D645-EFB7-4A7E-BC3C-52FA4E2884B8}"/>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987765A9-3025-4EBE-9FFB-04FF735CCF48}" type="presParOf" srcId="{9FA0ADC5-F91C-4007-A2E6-317A5506191D}" destId="{BAE569FE-5567-4449-B6C9-419953A088F7}" srcOrd="2" destOrd="0" presId="urn:microsoft.com/office/officeart/2005/8/layout/vList3"/>
    <dgm:cxn modelId="{EA724CD4-FDDD-4775-A6D7-99F24236FEBC}" type="presParOf" srcId="{BAE569FE-5567-4449-B6C9-419953A088F7}" destId="{1B7BCD12-2EC6-4F2D-B726-39F66953C389}" srcOrd="0" destOrd="0" presId="urn:microsoft.com/office/officeart/2005/8/layout/vList3"/>
    <dgm:cxn modelId="{8B3A3BC7-5D2A-4267-BB4A-EDCAD84E1037}" type="presParOf" srcId="{BAE569FE-5567-4449-B6C9-419953A088F7}" destId="{EE31CBF0-A30E-4DA0-AE18-AFFC9A78D536}" srcOrd="1" destOrd="0" presId="urn:microsoft.com/office/officeart/2005/8/layout/vList3"/>
    <dgm:cxn modelId="{672EDFDC-EAB9-4E4F-A3BA-06BD52A679F1}" type="presParOf" srcId="{9FA0ADC5-F91C-4007-A2E6-317A5506191D}" destId="{6D97E22B-0908-4EF5-996D-D461F229AA45}" srcOrd="3" destOrd="0" presId="urn:microsoft.com/office/officeart/2005/8/layout/vList3"/>
    <dgm:cxn modelId="{53A8FD92-902B-4527-9E1E-1FC8CCBA3CD3}" type="presParOf" srcId="{9FA0ADC5-F91C-4007-A2E6-317A5506191D}" destId="{979633D0-A31B-4AE9-9C29-A0FD0D24F2E2}" srcOrd="4" destOrd="0" presId="urn:microsoft.com/office/officeart/2005/8/layout/vList3"/>
    <dgm:cxn modelId="{76180F79-02CD-47C6-96C1-85E86D745C9B}" type="presParOf" srcId="{979633D0-A31B-4AE9-9C29-A0FD0D24F2E2}" destId="{06A4E170-AE0B-46AC-8BA5-D4103AE89756}" srcOrd="0" destOrd="0" presId="urn:microsoft.com/office/officeart/2005/8/layout/vList3"/>
    <dgm:cxn modelId="{CC60E9AC-A587-4D62-B23F-868FA7BCFE88}" type="presParOf" srcId="{979633D0-A31B-4AE9-9C29-A0FD0D24F2E2}" destId="{CD27AB84-4AB9-4C04-B056-486D92D39728}" srcOrd="1" destOrd="0" presId="urn:microsoft.com/office/officeart/2005/8/layout/vList3"/>
    <dgm:cxn modelId="{4EEE8F74-7792-4A0B-BF9D-D548D071B60E}" type="presParOf" srcId="{9FA0ADC5-F91C-4007-A2E6-317A5506191D}" destId="{B698CCDB-A9AD-43DE-81E9-A35CF7A9129D}" srcOrd="5" destOrd="0" presId="urn:microsoft.com/office/officeart/2005/8/layout/vList3"/>
    <dgm:cxn modelId="{C3A32CA2-013C-44DD-9996-9721543683EC}" type="presParOf" srcId="{9FA0ADC5-F91C-4007-A2E6-317A5506191D}" destId="{BCCD2A20-C3BC-44C6-9406-EB16FEA7263A}" srcOrd="6" destOrd="0" presId="urn:microsoft.com/office/officeart/2005/8/layout/vList3"/>
    <dgm:cxn modelId="{24CF7E93-88C0-4358-BD55-846CD2AB8575}" type="presParOf" srcId="{BCCD2A20-C3BC-44C6-9406-EB16FEA7263A}" destId="{1AF8A90A-851E-48FA-A238-D47FB5CA2CEF}" srcOrd="0" destOrd="0" presId="urn:microsoft.com/office/officeart/2005/8/layout/vList3"/>
    <dgm:cxn modelId="{CDEE7658-5D8D-4A25-BD48-47A12B1040B9}" type="presParOf" srcId="{BCCD2A20-C3BC-44C6-9406-EB16FEA7263A}" destId="{ABB8D8F1-7CA5-4EFB-9645-A72B19BF4DD3}" srcOrd="1" destOrd="0" presId="urn:microsoft.com/office/officeart/2005/8/layout/vList3"/>
    <dgm:cxn modelId="{ACF0E967-7CEE-4811-BD2D-03CF3E98051B}" type="presParOf" srcId="{9FA0ADC5-F91C-4007-A2E6-317A5506191D}" destId="{09D0A598-FBE4-4F43-8539-4BCBDBC1BA0D}" srcOrd="7" destOrd="0" presId="urn:microsoft.com/office/officeart/2005/8/layout/vList3"/>
    <dgm:cxn modelId="{B77E4419-E8F5-4ADD-A1DB-3FA7A0CE705E}" type="presParOf" srcId="{9FA0ADC5-F91C-4007-A2E6-317A5506191D}" destId="{0F26E0EC-40AB-472E-B25F-A8CE860E5AEF}" srcOrd="8" destOrd="0" presId="urn:microsoft.com/office/officeart/2005/8/layout/vList3"/>
    <dgm:cxn modelId="{147118F5-E798-427A-AF5C-BB8D0CD9A35B}" type="presParOf" srcId="{0F26E0EC-40AB-472E-B25F-A8CE860E5AEF}" destId="{E9F4B392-7AAB-49B5-92E3-64925DA0F7EC}" srcOrd="0" destOrd="0" presId="urn:microsoft.com/office/officeart/2005/8/layout/vList3"/>
    <dgm:cxn modelId="{CC155C0B-3991-4C7A-8CF7-C0CEFF49A984}" type="presParOf" srcId="{0F26E0EC-40AB-472E-B25F-A8CE860E5AEF}" destId="{7CEC39B2-7AB4-4CFC-9252-92BE42A17493}" srcOrd="1" destOrd="0" presId="urn:microsoft.com/office/officeart/2005/8/layout/vList3"/>
    <dgm:cxn modelId="{45A351F9-7721-4CA0-A650-71C7F5B71A89}" type="presParOf" srcId="{9FA0ADC5-F91C-4007-A2E6-317A5506191D}" destId="{D96296B4-32B2-40F8-BF53-714976D6CF79}" srcOrd="9" destOrd="0" presId="urn:microsoft.com/office/officeart/2005/8/layout/vList3"/>
    <dgm:cxn modelId="{85A3104B-B12F-4D01-93E9-968E5883A1F2}" type="presParOf" srcId="{9FA0ADC5-F91C-4007-A2E6-317A5506191D}" destId="{7787950D-97C7-4F8A-B4F6-140DF0C6FA2D}" srcOrd="10" destOrd="0" presId="urn:microsoft.com/office/officeart/2005/8/layout/vList3"/>
    <dgm:cxn modelId="{F99F748E-EF0C-4E58-86EE-878D6EA5B0D7}" type="presParOf" srcId="{7787950D-97C7-4F8A-B4F6-140DF0C6FA2D}" destId="{DD2ABA89-08C8-4B7E-8B07-A467823BEED8}" srcOrd="0" destOrd="0" presId="urn:microsoft.com/office/officeart/2005/8/layout/vList3"/>
    <dgm:cxn modelId="{9435EFBF-F1B3-4DAB-B63B-FADF5AB36938}" type="presParOf" srcId="{7787950D-97C7-4F8A-B4F6-140DF0C6FA2D}" destId="{13A18155-2BC7-44E6-B24B-6D1D9E82B921}" srcOrd="1" destOrd="0" presId="urn:microsoft.com/office/officeart/2005/8/layout/vList3"/>
    <dgm:cxn modelId="{B6E11909-C622-4E79-BF4E-70B52A607423}" type="presParOf" srcId="{9FA0ADC5-F91C-4007-A2E6-317A5506191D}" destId="{C8E44970-8565-4636-A1BA-6293BD6FF739}" srcOrd="11" destOrd="0" presId="urn:microsoft.com/office/officeart/2005/8/layout/vList3"/>
    <dgm:cxn modelId="{14F912CA-AB4E-4A17-8B2D-3FF9AEEBD06D}" type="presParOf" srcId="{9FA0ADC5-F91C-4007-A2E6-317A5506191D}" destId="{4E16B15C-B8B7-4B10-9D73-06EAAABF9AD3}" srcOrd="12" destOrd="0" presId="urn:microsoft.com/office/officeart/2005/8/layout/vList3"/>
    <dgm:cxn modelId="{EF0A6DEE-3FFB-448A-82A8-BB9159648EE0}" type="presParOf" srcId="{4E16B15C-B8B7-4B10-9D73-06EAAABF9AD3}" destId="{AAFB5175-F34E-45AA-9A3B-EFEF1F544733}" srcOrd="0" destOrd="0" presId="urn:microsoft.com/office/officeart/2005/8/layout/vList3"/>
    <dgm:cxn modelId="{BB77B7DD-1B11-4529-AD49-7084EECDC76A}" type="presParOf" srcId="{4E16B15C-B8B7-4B10-9D73-06EAAABF9AD3}" destId="{FA1705DC-6074-45CA-86D0-031270FAA5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a:latin typeface="Century Schoolbook" panose="02040604050505020304" pitchFamily="18" charset="0"/>
            </a:rPr>
            <a:t>If there is lint between the tension discs and  in the thread guides, use thread to floss the tension discs and remove any lint.</a:t>
          </a:r>
          <a:endParaRPr lang="en-US" sz="2400" dirty="0">
            <a:latin typeface="Century Schoolbook" panose="02040604050505020304" pitchFamily="18" charset="0"/>
          </a:endParaRPr>
        </a:p>
      </dgm:t>
    </dgm:pt>
    <dgm:pt modelId="{B6BDBC85-5E4B-4B5A-A4C3-9CFA92C517D1}" type="parTrans" cxnId="{F47686F2-F212-4C16-A37F-2975A3E6DCCA}">
      <dgm:prSet/>
      <dgm:spPr/>
      <dgm:t>
        <a:bodyPr/>
        <a:lstStyle/>
        <a:p>
          <a:pPr algn="just"/>
          <a:endParaRPr lang="en-US"/>
        </a:p>
      </dgm:t>
    </dgm:pt>
    <dgm:pt modelId="{EF29D645-EFB7-4A7E-BC3C-52FA4E2884B8}" type="sibTrans" cxnId="{F47686F2-F212-4C16-A37F-2975A3E6DCCA}">
      <dgm:prSet/>
      <dgm:spPr/>
      <dgm:t>
        <a:bodyPr/>
        <a:lstStyle/>
        <a:p>
          <a:pPr algn="just"/>
          <a:endParaRPr lang="en-US"/>
        </a:p>
      </dgm:t>
    </dgm:pt>
    <dgm:pt modelId="{B32E6987-0CA4-44FC-9744-5A670440258E}">
      <dgm:prSet custT="1"/>
      <dgm:spPr/>
      <dgm:t>
        <a:bodyPr/>
        <a:lstStyle/>
        <a:p>
          <a:pPr algn="just"/>
          <a:r>
            <a:rPr lang="en-US" sz="2400">
              <a:latin typeface="Century Schoolbook" panose="02040604050505020304" pitchFamily="18" charset="0"/>
            </a:rPr>
            <a:t>If you have oiled the machine, sew on few scraps to remove any excess oil.</a:t>
          </a:r>
          <a:endParaRPr lang="en-IN" sz="2400">
            <a:latin typeface="Century Schoolbook" panose="02040604050505020304" pitchFamily="18" charset="0"/>
          </a:endParaRPr>
        </a:p>
      </dgm:t>
    </dgm:pt>
    <dgm:pt modelId="{510E222C-9A40-47A8-A462-CE1B231D3E82}" type="parTrans" cxnId="{2F23498B-B2F0-4FBF-831C-1310B201E556}">
      <dgm:prSet/>
      <dgm:spPr/>
      <dgm:t>
        <a:bodyPr/>
        <a:lstStyle/>
        <a:p>
          <a:endParaRPr lang="en-US"/>
        </a:p>
      </dgm:t>
    </dgm:pt>
    <dgm:pt modelId="{A3D74C70-84B5-4EED-8F1B-9D0D7E488322}" type="sibTrans" cxnId="{2F23498B-B2F0-4FBF-831C-1310B201E556}">
      <dgm:prSet/>
      <dgm:spPr/>
      <dgm:t>
        <a:bodyPr/>
        <a:lstStyle/>
        <a:p>
          <a:endParaRPr lang="en-US"/>
        </a:p>
      </dgm:t>
    </dgm:pt>
    <dgm:pt modelId="{E5381CFD-1F60-423C-A207-E96725DBFAFF}">
      <dgm:prSet custT="1"/>
      <dgm:spPr/>
      <dgm:t>
        <a:bodyPr/>
        <a:lstStyle/>
        <a:p>
          <a:pPr algn="just"/>
          <a:r>
            <a:rPr lang="en-US" sz="2400" dirty="0">
              <a:latin typeface="Century Schoolbook" panose="02040604050505020304" pitchFamily="18" charset="0"/>
            </a:rPr>
            <a:t>Wash   hands   after   cleaning   and   oiling the machine.</a:t>
          </a:r>
          <a:endParaRPr lang="en-IN" sz="2400" dirty="0">
            <a:latin typeface="Century Schoolbook" panose="02040604050505020304" pitchFamily="18" charset="0"/>
          </a:endParaRPr>
        </a:p>
      </dgm:t>
    </dgm:pt>
    <dgm:pt modelId="{F6CB1A02-766D-471A-A88F-7DB4D8B98A38}" type="parTrans" cxnId="{A15088AC-6D74-40EE-85EE-4080CBE3B567}">
      <dgm:prSet/>
      <dgm:spPr/>
      <dgm:t>
        <a:bodyPr/>
        <a:lstStyle/>
        <a:p>
          <a:endParaRPr lang="en-US"/>
        </a:p>
      </dgm:t>
    </dgm:pt>
    <dgm:pt modelId="{CA28A176-257E-4810-9D9A-640F08DDD9C0}" type="sibTrans" cxnId="{A15088AC-6D74-40EE-85EE-4080CBE3B567}">
      <dgm:prSet/>
      <dgm:spPr/>
      <dgm:t>
        <a:bodyPr/>
        <a:lstStyle/>
        <a:p>
          <a:endParaRPr lang="en-US"/>
        </a:p>
      </dgm:t>
    </dgm:pt>
    <dgm:pt modelId="{0C317247-814E-4530-8F29-77AEF42E1071}">
      <dgm:prSet custT="1"/>
      <dgm:spPr/>
      <dgm:t>
        <a:bodyPr/>
        <a:lstStyle/>
        <a:p>
          <a:pPr algn="just"/>
          <a:r>
            <a:rPr lang="en-US" sz="2400" dirty="0">
              <a:latin typeface="Century Schoolbook" panose="02040604050505020304" pitchFamily="18" charset="0"/>
            </a:rPr>
            <a:t>After completing the work, put a piece of fabric under the foot, lower the presser foot, cover the machine, and pick up any trash.</a:t>
          </a:r>
          <a:endParaRPr lang="en-IN" sz="2400" dirty="0">
            <a:latin typeface="Century Schoolbook" panose="02040604050505020304" pitchFamily="18" charset="0"/>
          </a:endParaRPr>
        </a:p>
      </dgm:t>
    </dgm:pt>
    <dgm:pt modelId="{C8E5D3B5-E48A-4DC9-9667-E9FCA7E061B8}" type="parTrans" cxnId="{020054EB-93EF-43A0-975E-29299F632118}">
      <dgm:prSet/>
      <dgm:spPr/>
      <dgm:t>
        <a:bodyPr/>
        <a:lstStyle/>
        <a:p>
          <a:endParaRPr lang="en-US"/>
        </a:p>
      </dgm:t>
    </dgm:pt>
    <dgm:pt modelId="{F5305535-ABC2-4049-9293-249B39B1B3EB}" type="sibTrans" cxnId="{020054EB-93EF-43A0-975E-29299F632118}">
      <dgm:prSet/>
      <dgm:spPr/>
      <dgm:t>
        <a:bodyPr/>
        <a:lstStyle/>
        <a:p>
          <a:endParaRPr lang="en-US"/>
        </a:p>
      </dgm:t>
    </dgm:pt>
    <dgm:pt modelId="{83DCAF99-84D9-49ED-B5B0-8F39FB03CC96}">
      <dgm:prSet custT="1"/>
      <dgm:spPr/>
      <dgm:t>
        <a:bodyPr/>
        <a:lstStyle/>
        <a:p>
          <a:pPr algn="just"/>
          <a:r>
            <a:rPr lang="en-US" sz="2400" dirty="0">
              <a:latin typeface="Century Schoolbook" panose="02040604050505020304" pitchFamily="18" charset="0"/>
            </a:rPr>
            <a:t>Remove only those parts that are detachable, and keep in mind the position and direction of each part that is removed for cleaning.</a:t>
          </a:r>
          <a:endParaRPr lang="en-IN" sz="2400" dirty="0">
            <a:latin typeface="Century Schoolbook" panose="02040604050505020304" pitchFamily="18" charset="0"/>
          </a:endParaRPr>
        </a:p>
      </dgm:t>
    </dgm:pt>
    <dgm:pt modelId="{7A7B5A16-4EB3-4AF8-9C83-7D19162F3C44}" type="parTrans" cxnId="{90000FF0-4078-493E-BBD5-1ABEDE1F2F8E}">
      <dgm:prSet/>
      <dgm:spPr/>
      <dgm:t>
        <a:bodyPr/>
        <a:lstStyle/>
        <a:p>
          <a:endParaRPr lang="en-US"/>
        </a:p>
      </dgm:t>
    </dgm:pt>
    <dgm:pt modelId="{D6654603-A004-48D3-BDC0-99BB7E84ECE7}" type="sibTrans" cxnId="{90000FF0-4078-493E-BBD5-1ABEDE1F2F8E}">
      <dgm:prSet/>
      <dgm:spPr/>
      <dgm:t>
        <a:bodyPr/>
        <a:lstStyle/>
        <a:p>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5"/>
      <dgm:spPr>
        <a:noFill/>
      </dgm:spPr>
    </dgm:pt>
    <dgm:pt modelId="{295F78E7-062B-4803-BCE8-E113C30D5EB1}" type="pres">
      <dgm:prSet presAssocID="{FB6765E1-DD7F-452A-81CA-53AFA73F8DC3}" presName="txShp" presStyleLbl="node1" presStyleIdx="0" presStyleCnt="5" custScaleX="138976">
        <dgm:presLayoutVars>
          <dgm:bulletEnabled val="1"/>
        </dgm:presLayoutVars>
      </dgm:prSet>
      <dgm:spPr/>
    </dgm:pt>
    <dgm:pt modelId="{0C435710-E967-4DAA-8C21-A5A87611735C}" type="pres">
      <dgm:prSet presAssocID="{EF29D645-EFB7-4A7E-BC3C-52FA4E2884B8}" presName="spacing" presStyleCnt="0"/>
      <dgm:spPr/>
    </dgm:pt>
    <dgm:pt modelId="{E0B314ED-2C79-4861-92CB-CEBACDD0271D}" type="pres">
      <dgm:prSet presAssocID="{B32E6987-0CA4-44FC-9744-5A670440258E}" presName="composite" presStyleCnt="0"/>
      <dgm:spPr/>
    </dgm:pt>
    <dgm:pt modelId="{7CB2D16C-4BC6-4CC8-8F1A-DA3EDC84C242}" type="pres">
      <dgm:prSet presAssocID="{B32E6987-0CA4-44FC-9744-5A670440258E}" presName="imgShp" presStyleLbl="fgImgPlace1" presStyleIdx="1" presStyleCnt="5"/>
      <dgm:spPr>
        <a:noFill/>
      </dgm:spPr>
    </dgm:pt>
    <dgm:pt modelId="{EF341E24-D32B-4868-A03C-098C7C6B8CA1}" type="pres">
      <dgm:prSet presAssocID="{B32E6987-0CA4-44FC-9744-5A670440258E}" presName="txShp" presStyleLbl="node1" presStyleIdx="1" presStyleCnt="5" custScaleX="138283">
        <dgm:presLayoutVars>
          <dgm:bulletEnabled val="1"/>
        </dgm:presLayoutVars>
      </dgm:prSet>
      <dgm:spPr/>
    </dgm:pt>
    <dgm:pt modelId="{724CC4DA-1E18-488A-B8FE-9C0F1F8EC2B7}" type="pres">
      <dgm:prSet presAssocID="{A3D74C70-84B5-4EED-8F1B-9D0D7E488322}" presName="spacing" presStyleCnt="0"/>
      <dgm:spPr/>
    </dgm:pt>
    <dgm:pt modelId="{749E952A-7B0F-4925-9ED7-B69371570E6F}" type="pres">
      <dgm:prSet presAssocID="{E5381CFD-1F60-423C-A207-E96725DBFAFF}" presName="composite" presStyleCnt="0"/>
      <dgm:spPr/>
    </dgm:pt>
    <dgm:pt modelId="{083D390C-0EC9-4E2F-AD76-169F33DF73CF}" type="pres">
      <dgm:prSet presAssocID="{E5381CFD-1F60-423C-A207-E96725DBFAFF}" presName="imgShp" presStyleLbl="fgImgPlace1" presStyleIdx="2" presStyleCnt="5"/>
      <dgm:spPr>
        <a:noFill/>
      </dgm:spPr>
    </dgm:pt>
    <dgm:pt modelId="{223F873C-90FA-486B-B0F9-FB5FCEF5EF8E}" type="pres">
      <dgm:prSet presAssocID="{E5381CFD-1F60-423C-A207-E96725DBFAFF}" presName="txShp" presStyleLbl="node1" presStyleIdx="2" presStyleCnt="5" custScaleX="138283">
        <dgm:presLayoutVars>
          <dgm:bulletEnabled val="1"/>
        </dgm:presLayoutVars>
      </dgm:prSet>
      <dgm:spPr/>
    </dgm:pt>
    <dgm:pt modelId="{B39C4825-139A-48A9-B194-1EF11355DA2B}" type="pres">
      <dgm:prSet presAssocID="{CA28A176-257E-4810-9D9A-640F08DDD9C0}" presName="spacing" presStyleCnt="0"/>
      <dgm:spPr/>
    </dgm:pt>
    <dgm:pt modelId="{15B7320C-4345-45AD-B0CF-985640436518}" type="pres">
      <dgm:prSet presAssocID="{0C317247-814E-4530-8F29-77AEF42E1071}" presName="composite" presStyleCnt="0"/>
      <dgm:spPr/>
    </dgm:pt>
    <dgm:pt modelId="{42C975C7-64E7-42BD-A149-47BCA8CE784D}" type="pres">
      <dgm:prSet presAssocID="{0C317247-814E-4530-8F29-77AEF42E1071}" presName="imgShp" presStyleLbl="fgImgPlace1" presStyleIdx="3" presStyleCnt="5"/>
      <dgm:spPr>
        <a:noFill/>
      </dgm:spPr>
    </dgm:pt>
    <dgm:pt modelId="{DDD3B1CB-FE0E-44BF-93EF-8DDCE434113B}" type="pres">
      <dgm:prSet presAssocID="{0C317247-814E-4530-8F29-77AEF42E1071}" presName="txShp" presStyleLbl="node1" presStyleIdx="3" presStyleCnt="5" custScaleX="138283">
        <dgm:presLayoutVars>
          <dgm:bulletEnabled val="1"/>
        </dgm:presLayoutVars>
      </dgm:prSet>
      <dgm:spPr/>
    </dgm:pt>
    <dgm:pt modelId="{42177E5E-5AA6-4707-BE02-2948AFC488DD}" type="pres">
      <dgm:prSet presAssocID="{F5305535-ABC2-4049-9293-249B39B1B3EB}" presName="spacing" presStyleCnt="0"/>
      <dgm:spPr/>
    </dgm:pt>
    <dgm:pt modelId="{56589C27-8638-43AC-8E65-7B5FB40383D9}" type="pres">
      <dgm:prSet presAssocID="{83DCAF99-84D9-49ED-B5B0-8F39FB03CC96}" presName="composite" presStyleCnt="0"/>
      <dgm:spPr/>
    </dgm:pt>
    <dgm:pt modelId="{6833FE49-D7C0-45D9-848B-593BDB199C48}" type="pres">
      <dgm:prSet presAssocID="{83DCAF99-84D9-49ED-B5B0-8F39FB03CC96}" presName="imgShp" presStyleLbl="fgImgPlace1" presStyleIdx="4" presStyleCnt="5"/>
      <dgm:spPr>
        <a:noFill/>
      </dgm:spPr>
    </dgm:pt>
    <dgm:pt modelId="{363C5211-BB4A-4D04-9E3C-8FE76180D7D8}" type="pres">
      <dgm:prSet presAssocID="{83DCAF99-84D9-49ED-B5B0-8F39FB03CC96}" presName="txShp" presStyleLbl="node1" presStyleIdx="4" presStyleCnt="5" custScaleX="138283">
        <dgm:presLayoutVars>
          <dgm:bulletEnabled val="1"/>
        </dgm:presLayoutVars>
      </dgm:prSet>
      <dgm:spPr/>
    </dgm:pt>
  </dgm:ptLst>
  <dgm:cxnLst>
    <dgm:cxn modelId="{6E1DA225-B1C6-4C22-92A5-96DDC663D3C8}" type="presOf" srcId="{0C317247-814E-4530-8F29-77AEF42E1071}" destId="{DDD3B1CB-FE0E-44BF-93EF-8DDCE434113B}" srcOrd="0" destOrd="0" presId="urn:microsoft.com/office/officeart/2005/8/layout/vList3"/>
    <dgm:cxn modelId="{31D3A531-83CA-44E1-AF18-5C104A4F150E}" type="presOf" srcId="{E5381CFD-1F60-423C-A207-E96725DBFAFF}" destId="{223F873C-90FA-486B-B0F9-FB5FCEF5EF8E}" srcOrd="0" destOrd="0" presId="urn:microsoft.com/office/officeart/2005/8/layout/vList3"/>
    <dgm:cxn modelId="{3A012462-3517-42F0-AF77-2AF0A6E36FD1}" type="presOf" srcId="{381D1838-4EB7-4D86-BA54-377C0BB4193B}" destId="{9FA0ADC5-F91C-4007-A2E6-317A5506191D}" srcOrd="0" destOrd="0" presId="urn:microsoft.com/office/officeart/2005/8/layout/vList3"/>
    <dgm:cxn modelId="{C8146484-55BC-427D-838E-3941C08222BE}" type="presOf" srcId="{83DCAF99-84D9-49ED-B5B0-8F39FB03CC96}" destId="{363C5211-BB4A-4D04-9E3C-8FE76180D7D8}" srcOrd="0" destOrd="0" presId="urn:microsoft.com/office/officeart/2005/8/layout/vList3"/>
    <dgm:cxn modelId="{258D8D87-985A-4787-9D73-731C8C113C2D}" type="presOf" srcId="{FB6765E1-DD7F-452A-81CA-53AFA73F8DC3}" destId="{295F78E7-062B-4803-BCE8-E113C30D5EB1}" srcOrd="0" destOrd="0" presId="urn:microsoft.com/office/officeart/2005/8/layout/vList3"/>
    <dgm:cxn modelId="{2F23498B-B2F0-4FBF-831C-1310B201E556}" srcId="{381D1838-4EB7-4D86-BA54-377C0BB4193B}" destId="{B32E6987-0CA4-44FC-9744-5A670440258E}" srcOrd="1" destOrd="0" parTransId="{510E222C-9A40-47A8-A462-CE1B231D3E82}" sibTransId="{A3D74C70-84B5-4EED-8F1B-9D0D7E488322}"/>
    <dgm:cxn modelId="{7988E19F-A4E9-41B8-BAE2-46588D332335}" type="presOf" srcId="{B32E6987-0CA4-44FC-9744-5A670440258E}" destId="{EF341E24-D32B-4868-A03C-098C7C6B8CA1}" srcOrd="0" destOrd="0" presId="urn:microsoft.com/office/officeart/2005/8/layout/vList3"/>
    <dgm:cxn modelId="{A15088AC-6D74-40EE-85EE-4080CBE3B567}" srcId="{381D1838-4EB7-4D86-BA54-377C0BB4193B}" destId="{E5381CFD-1F60-423C-A207-E96725DBFAFF}" srcOrd="2" destOrd="0" parTransId="{F6CB1A02-766D-471A-A88F-7DB4D8B98A38}" sibTransId="{CA28A176-257E-4810-9D9A-640F08DDD9C0}"/>
    <dgm:cxn modelId="{020054EB-93EF-43A0-975E-29299F632118}" srcId="{381D1838-4EB7-4D86-BA54-377C0BB4193B}" destId="{0C317247-814E-4530-8F29-77AEF42E1071}" srcOrd="3" destOrd="0" parTransId="{C8E5D3B5-E48A-4DC9-9667-E9FCA7E061B8}" sibTransId="{F5305535-ABC2-4049-9293-249B39B1B3EB}"/>
    <dgm:cxn modelId="{90000FF0-4078-493E-BBD5-1ABEDE1F2F8E}" srcId="{381D1838-4EB7-4D86-BA54-377C0BB4193B}" destId="{83DCAF99-84D9-49ED-B5B0-8F39FB03CC96}" srcOrd="4" destOrd="0" parTransId="{7A7B5A16-4EB3-4AF8-9C83-7D19162F3C44}" sibTransId="{D6654603-A004-48D3-BDC0-99BB7E84ECE7}"/>
    <dgm:cxn modelId="{F47686F2-F212-4C16-A37F-2975A3E6DCCA}" srcId="{381D1838-4EB7-4D86-BA54-377C0BB4193B}" destId="{FB6765E1-DD7F-452A-81CA-53AFA73F8DC3}" srcOrd="0" destOrd="0" parTransId="{B6BDBC85-5E4B-4B5A-A4C3-9CFA92C517D1}" sibTransId="{EF29D645-EFB7-4A7E-BC3C-52FA4E2884B8}"/>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724DA541-9789-469A-8B5D-09C02EF5E973}" type="presParOf" srcId="{9FA0ADC5-F91C-4007-A2E6-317A5506191D}" destId="{E0B314ED-2C79-4861-92CB-CEBACDD0271D}" srcOrd="2" destOrd="0" presId="urn:microsoft.com/office/officeart/2005/8/layout/vList3"/>
    <dgm:cxn modelId="{43DCF68B-598D-4E75-9E18-D78F5B3683D8}" type="presParOf" srcId="{E0B314ED-2C79-4861-92CB-CEBACDD0271D}" destId="{7CB2D16C-4BC6-4CC8-8F1A-DA3EDC84C242}" srcOrd="0" destOrd="0" presId="urn:microsoft.com/office/officeart/2005/8/layout/vList3"/>
    <dgm:cxn modelId="{82583AA3-B00D-4B48-AD78-44A0D23D24B3}" type="presParOf" srcId="{E0B314ED-2C79-4861-92CB-CEBACDD0271D}" destId="{EF341E24-D32B-4868-A03C-098C7C6B8CA1}" srcOrd="1" destOrd="0" presId="urn:microsoft.com/office/officeart/2005/8/layout/vList3"/>
    <dgm:cxn modelId="{218A79F9-8736-413C-8886-38FD542EC454}" type="presParOf" srcId="{9FA0ADC5-F91C-4007-A2E6-317A5506191D}" destId="{724CC4DA-1E18-488A-B8FE-9C0F1F8EC2B7}" srcOrd="3" destOrd="0" presId="urn:microsoft.com/office/officeart/2005/8/layout/vList3"/>
    <dgm:cxn modelId="{0808131D-3E1B-4E26-A499-96FB18E15C49}" type="presParOf" srcId="{9FA0ADC5-F91C-4007-A2E6-317A5506191D}" destId="{749E952A-7B0F-4925-9ED7-B69371570E6F}" srcOrd="4" destOrd="0" presId="urn:microsoft.com/office/officeart/2005/8/layout/vList3"/>
    <dgm:cxn modelId="{3E9F1DBF-A23E-45BC-90EF-037750120E26}" type="presParOf" srcId="{749E952A-7B0F-4925-9ED7-B69371570E6F}" destId="{083D390C-0EC9-4E2F-AD76-169F33DF73CF}" srcOrd="0" destOrd="0" presId="urn:microsoft.com/office/officeart/2005/8/layout/vList3"/>
    <dgm:cxn modelId="{C1BDD859-AB1A-496D-8F70-FE1CFD76FBC2}" type="presParOf" srcId="{749E952A-7B0F-4925-9ED7-B69371570E6F}" destId="{223F873C-90FA-486B-B0F9-FB5FCEF5EF8E}" srcOrd="1" destOrd="0" presId="urn:microsoft.com/office/officeart/2005/8/layout/vList3"/>
    <dgm:cxn modelId="{7C061DFC-50A1-48D0-8353-AFAB200D1965}" type="presParOf" srcId="{9FA0ADC5-F91C-4007-A2E6-317A5506191D}" destId="{B39C4825-139A-48A9-B194-1EF11355DA2B}" srcOrd="5" destOrd="0" presId="urn:microsoft.com/office/officeart/2005/8/layout/vList3"/>
    <dgm:cxn modelId="{01AF5001-5E27-4C0B-BCA6-1BC38D07A5F7}" type="presParOf" srcId="{9FA0ADC5-F91C-4007-A2E6-317A5506191D}" destId="{15B7320C-4345-45AD-B0CF-985640436518}" srcOrd="6" destOrd="0" presId="urn:microsoft.com/office/officeart/2005/8/layout/vList3"/>
    <dgm:cxn modelId="{1EB35289-DE36-4837-B4A9-516C26C4A472}" type="presParOf" srcId="{15B7320C-4345-45AD-B0CF-985640436518}" destId="{42C975C7-64E7-42BD-A149-47BCA8CE784D}" srcOrd="0" destOrd="0" presId="urn:microsoft.com/office/officeart/2005/8/layout/vList3"/>
    <dgm:cxn modelId="{B1B32E54-ED0E-4F72-A09E-82F64579BF40}" type="presParOf" srcId="{15B7320C-4345-45AD-B0CF-985640436518}" destId="{DDD3B1CB-FE0E-44BF-93EF-8DDCE434113B}" srcOrd="1" destOrd="0" presId="urn:microsoft.com/office/officeart/2005/8/layout/vList3"/>
    <dgm:cxn modelId="{1BA8DDDD-19FD-482F-830E-1EAC912E1F44}" type="presParOf" srcId="{9FA0ADC5-F91C-4007-A2E6-317A5506191D}" destId="{42177E5E-5AA6-4707-BE02-2948AFC488DD}" srcOrd="7" destOrd="0" presId="urn:microsoft.com/office/officeart/2005/8/layout/vList3"/>
    <dgm:cxn modelId="{6B505343-CAF8-4DEB-BE7B-F29616191438}" type="presParOf" srcId="{9FA0ADC5-F91C-4007-A2E6-317A5506191D}" destId="{56589C27-8638-43AC-8E65-7B5FB40383D9}" srcOrd="8" destOrd="0" presId="urn:microsoft.com/office/officeart/2005/8/layout/vList3"/>
    <dgm:cxn modelId="{930D8B72-2F7F-4422-8898-FFE02615963A}" type="presParOf" srcId="{56589C27-8638-43AC-8E65-7B5FB40383D9}" destId="{6833FE49-D7C0-45D9-848B-593BDB199C48}" srcOrd="0" destOrd="0" presId="urn:microsoft.com/office/officeart/2005/8/layout/vList3"/>
    <dgm:cxn modelId="{424BF7B8-8C9B-4C3C-84DF-F116A1784A61}" type="presParOf" srcId="{56589C27-8638-43AC-8E65-7B5FB40383D9}" destId="{363C5211-BB4A-4D04-9E3C-8FE76180D7D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dirty="0">
              <a:latin typeface="Century Schoolbook" panose="02040604050505020304" pitchFamily="18" charset="0"/>
            </a:rPr>
            <a:t>When using a screwdriver, apply pressure on the screw, if a screw does not loosen easily. </a:t>
          </a:r>
        </a:p>
      </dgm:t>
    </dgm:pt>
    <dgm:pt modelId="{B6BDBC85-5E4B-4B5A-A4C3-9CFA92C517D1}" type="parTrans" cxnId="{F47686F2-F212-4C16-A37F-2975A3E6DCCA}">
      <dgm:prSet/>
      <dgm:spPr/>
      <dgm:t>
        <a:bodyPr/>
        <a:lstStyle/>
        <a:p>
          <a:pPr algn="just"/>
          <a:endParaRPr lang="en-US"/>
        </a:p>
      </dgm:t>
    </dgm:pt>
    <dgm:pt modelId="{EF29D645-EFB7-4A7E-BC3C-52FA4E2884B8}" type="sibTrans" cxnId="{F47686F2-F212-4C16-A37F-2975A3E6DCCA}">
      <dgm:prSet/>
      <dgm:spPr/>
      <dgm:t>
        <a:bodyPr/>
        <a:lstStyle/>
        <a:p>
          <a:pPr algn="just"/>
          <a:endParaRPr lang="en-US"/>
        </a:p>
      </dgm:t>
    </dgm:pt>
    <dgm:pt modelId="{B32E6987-0CA4-44FC-9744-5A670440258E}">
      <dgm:prSet custT="1"/>
      <dgm:spPr/>
      <dgm:t>
        <a:bodyPr/>
        <a:lstStyle/>
        <a:p>
          <a:pPr algn="just"/>
          <a:r>
            <a:rPr lang="en-US" sz="2400" dirty="0">
              <a:latin typeface="Century Schoolbook" panose="02040604050505020304" pitchFamily="18" charset="0"/>
            </a:rPr>
            <a:t>Remove all the parts that is, the needle, presser foot, slide plate, throat plate, bobbin case, and the face plate. Put them in the tray and soak in cleaning fluid.</a:t>
          </a:r>
          <a:endParaRPr lang="en-IN" sz="2400" dirty="0">
            <a:latin typeface="Century Schoolbook" panose="02040604050505020304" pitchFamily="18" charset="0"/>
          </a:endParaRPr>
        </a:p>
      </dgm:t>
    </dgm:pt>
    <dgm:pt modelId="{510E222C-9A40-47A8-A462-CE1B231D3E82}" type="parTrans" cxnId="{2F23498B-B2F0-4FBF-831C-1310B201E556}">
      <dgm:prSet/>
      <dgm:spPr/>
      <dgm:t>
        <a:bodyPr/>
        <a:lstStyle/>
        <a:p>
          <a:endParaRPr lang="en-US"/>
        </a:p>
      </dgm:t>
    </dgm:pt>
    <dgm:pt modelId="{A3D74C70-84B5-4EED-8F1B-9D0D7E488322}" type="sibTrans" cxnId="{2F23498B-B2F0-4FBF-831C-1310B201E556}">
      <dgm:prSet/>
      <dgm:spPr/>
      <dgm:t>
        <a:bodyPr/>
        <a:lstStyle/>
        <a:p>
          <a:endParaRPr lang="en-US"/>
        </a:p>
      </dgm:t>
    </dgm:pt>
    <dgm:pt modelId="{E5381CFD-1F60-423C-A207-E96725DBFAFF}">
      <dgm:prSet custT="1"/>
      <dgm:spPr/>
      <dgm:t>
        <a:bodyPr/>
        <a:lstStyle/>
        <a:p>
          <a:pPr algn="just"/>
          <a:r>
            <a:rPr lang="en-US" sz="2400" dirty="0">
              <a:latin typeface="Century Schoolbook" panose="02040604050505020304" pitchFamily="18" charset="0"/>
            </a:rPr>
            <a:t>Wrap the motor to protect it from oil and cleaning solvent. Ensure that the sewing machine has been unplugged.</a:t>
          </a:r>
          <a:endParaRPr lang="en-IN" sz="2400" dirty="0">
            <a:latin typeface="Century Schoolbook" panose="02040604050505020304" pitchFamily="18" charset="0"/>
          </a:endParaRPr>
        </a:p>
      </dgm:t>
    </dgm:pt>
    <dgm:pt modelId="{F6CB1A02-766D-471A-A88F-7DB4D8B98A38}" type="parTrans" cxnId="{A15088AC-6D74-40EE-85EE-4080CBE3B567}">
      <dgm:prSet/>
      <dgm:spPr/>
      <dgm:t>
        <a:bodyPr/>
        <a:lstStyle/>
        <a:p>
          <a:endParaRPr lang="en-US"/>
        </a:p>
      </dgm:t>
    </dgm:pt>
    <dgm:pt modelId="{CA28A176-257E-4810-9D9A-640F08DDD9C0}" type="sibTrans" cxnId="{A15088AC-6D74-40EE-85EE-4080CBE3B567}">
      <dgm:prSet/>
      <dgm:spPr/>
      <dgm:t>
        <a:bodyPr/>
        <a:lstStyle/>
        <a:p>
          <a:endParaRPr lang="en-US"/>
        </a:p>
      </dgm:t>
    </dgm:pt>
    <dgm:pt modelId="{0C317247-814E-4530-8F29-77AEF42E1071}">
      <dgm:prSet custT="1"/>
      <dgm:spPr/>
      <dgm:t>
        <a:bodyPr/>
        <a:lstStyle/>
        <a:p>
          <a:pPr algn="just"/>
          <a:r>
            <a:rPr lang="en-US" sz="2400" dirty="0">
              <a:latin typeface="Century Schoolbook" panose="02040604050505020304" pitchFamily="18" charset="0"/>
            </a:rPr>
            <a:t>To clean the feed dog, remove the needle plate of the machine and brush off all lint deposits and dirt sticking to different parts.</a:t>
          </a:r>
          <a:endParaRPr lang="en-IN" sz="2400" dirty="0">
            <a:latin typeface="Century Schoolbook" panose="02040604050505020304" pitchFamily="18" charset="0"/>
          </a:endParaRPr>
        </a:p>
      </dgm:t>
    </dgm:pt>
    <dgm:pt modelId="{C8E5D3B5-E48A-4DC9-9667-E9FCA7E061B8}" type="parTrans" cxnId="{020054EB-93EF-43A0-975E-29299F632118}">
      <dgm:prSet/>
      <dgm:spPr/>
      <dgm:t>
        <a:bodyPr/>
        <a:lstStyle/>
        <a:p>
          <a:endParaRPr lang="en-US"/>
        </a:p>
      </dgm:t>
    </dgm:pt>
    <dgm:pt modelId="{F5305535-ABC2-4049-9293-249B39B1B3EB}" type="sibTrans" cxnId="{020054EB-93EF-43A0-975E-29299F632118}">
      <dgm:prSet/>
      <dgm:spPr/>
      <dgm:t>
        <a:bodyPr/>
        <a:lstStyle/>
        <a:p>
          <a:endParaRPr lang="en-US"/>
        </a:p>
      </dgm:t>
    </dgm:pt>
    <dgm:pt modelId="{83DCAF99-84D9-49ED-B5B0-8F39FB03CC96}">
      <dgm:prSet custT="1"/>
      <dgm:spPr/>
      <dgm:t>
        <a:bodyPr/>
        <a:lstStyle/>
        <a:p>
          <a:pPr algn="just"/>
          <a:r>
            <a:rPr lang="en-US" sz="2400" dirty="0">
              <a:latin typeface="Century Schoolbook" panose="02040604050505020304" pitchFamily="18" charset="0"/>
            </a:rPr>
            <a:t>To clean the shuttle case, remove all the screws holding the shuttle case. Take out the shuttle case and wipe its groove free of dirt, and  thread bits.</a:t>
          </a:r>
          <a:endParaRPr lang="en-IN" sz="2400" dirty="0">
            <a:latin typeface="Century Schoolbook" panose="02040604050505020304" pitchFamily="18" charset="0"/>
          </a:endParaRPr>
        </a:p>
      </dgm:t>
    </dgm:pt>
    <dgm:pt modelId="{7A7B5A16-4EB3-4AF8-9C83-7D19162F3C44}" type="parTrans" cxnId="{90000FF0-4078-493E-BBD5-1ABEDE1F2F8E}">
      <dgm:prSet/>
      <dgm:spPr/>
      <dgm:t>
        <a:bodyPr/>
        <a:lstStyle/>
        <a:p>
          <a:endParaRPr lang="en-US"/>
        </a:p>
      </dgm:t>
    </dgm:pt>
    <dgm:pt modelId="{D6654603-A004-48D3-BDC0-99BB7E84ECE7}" type="sibTrans" cxnId="{90000FF0-4078-493E-BBD5-1ABEDE1F2F8E}">
      <dgm:prSet/>
      <dgm:spPr/>
      <dgm:t>
        <a:bodyPr/>
        <a:lstStyle/>
        <a:p>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5"/>
      <dgm:spPr>
        <a:noFill/>
      </dgm:spPr>
    </dgm:pt>
    <dgm:pt modelId="{295F78E7-062B-4803-BCE8-E113C30D5EB1}" type="pres">
      <dgm:prSet presAssocID="{FB6765E1-DD7F-452A-81CA-53AFA73F8DC3}" presName="txShp" presStyleLbl="node1" presStyleIdx="0" presStyleCnt="5" custScaleX="138976">
        <dgm:presLayoutVars>
          <dgm:bulletEnabled val="1"/>
        </dgm:presLayoutVars>
      </dgm:prSet>
      <dgm:spPr/>
    </dgm:pt>
    <dgm:pt modelId="{0C435710-E967-4DAA-8C21-A5A87611735C}" type="pres">
      <dgm:prSet presAssocID="{EF29D645-EFB7-4A7E-BC3C-52FA4E2884B8}" presName="spacing" presStyleCnt="0"/>
      <dgm:spPr/>
    </dgm:pt>
    <dgm:pt modelId="{E0B314ED-2C79-4861-92CB-CEBACDD0271D}" type="pres">
      <dgm:prSet presAssocID="{B32E6987-0CA4-44FC-9744-5A670440258E}" presName="composite" presStyleCnt="0"/>
      <dgm:spPr/>
    </dgm:pt>
    <dgm:pt modelId="{7CB2D16C-4BC6-4CC8-8F1A-DA3EDC84C242}" type="pres">
      <dgm:prSet presAssocID="{B32E6987-0CA4-44FC-9744-5A670440258E}" presName="imgShp" presStyleLbl="fgImgPlace1" presStyleIdx="1" presStyleCnt="5"/>
      <dgm:spPr>
        <a:noFill/>
      </dgm:spPr>
    </dgm:pt>
    <dgm:pt modelId="{EF341E24-D32B-4868-A03C-098C7C6B8CA1}" type="pres">
      <dgm:prSet presAssocID="{B32E6987-0CA4-44FC-9744-5A670440258E}" presName="txShp" presStyleLbl="node1" presStyleIdx="1" presStyleCnt="5" custScaleX="138283">
        <dgm:presLayoutVars>
          <dgm:bulletEnabled val="1"/>
        </dgm:presLayoutVars>
      </dgm:prSet>
      <dgm:spPr/>
    </dgm:pt>
    <dgm:pt modelId="{724CC4DA-1E18-488A-B8FE-9C0F1F8EC2B7}" type="pres">
      <dgm:prSet presAssocID="{A3D74C70-84B5-4EED-8F1B-9D0D7E488322}" presName="spacing" presStyleCnt="0"/>
      <dgm:spPr/>
    </dgm:pt>
    <dgm:pt modelId="{749E952A-7B0F-4925-9ED7-B69371570E6F}" type="pres">
      <dgm:prSet presAssocID="{E5381CFD-1F60-423C-A207-E96725DBFAFF}" presName="composite" presStyleCnt="0"/>
      <dgm:spPr/>
    </dgm:pt>
    <dgm:pt modelId="{083D390C-0EC9-4E2F-AD76-169F33DF73CF}" type="pres">
      <dgm:prSet presAssocID="{E5381CFD-1F60-423C-A207-E96725DBFAFF}" presName="imgShp" presStyleLbl="fgImgPlace1" presStyleIdx="2" presStyleCnt="5"/>
      <dgm:spPr>
        <a:noFill/>
      </dgm:spPr>
    </dgm:pt>
    <dgm:pt modelId="{223F873C-90FA-486B-B0F9-FB5FCEF5EF8E}" type="pres">
      <dgm:prSet presAssocID="{E5381CFD-1F60-423C-A207-E96725DBFAFF}" presName="txShp" presStyleLbl="node1" presStyleIdx="2" presStyleCnt="5" custScaleX="138283">
        <dgm:presLayoutVars>
          <dgm:bulletEnabled val="1"/>
        </dgm:presLayoutVars>
      </dgm:prSet>
      <dgm:spPr/>
    </dgm:pt>
    <dgm:pt modelId="{B39C4825-139A-48A9-B194-1EF11355DA2B}" type="pres">
      <dgm:prSet presAssocID="{CA28A176-257E-4810-9D9A-640F08DDD9C0}" presName="spacing" presStyleCnt="0"/>
      <dgm:spPr/>
    </dgm:pt>
    <dgm:pt modelId="{15B7320C-4345-45AD-B0CF-985640436518}" type="pres">
      <dgm:prSet presAssocID="{0C317247-814E-4530-8F29-77AEF42E1071}" presName="composite" presStyleCnt="0"/>
      <dgm:spPr/>
    </dgm:pt>
    <dgm:pt modelId="{42C975C7-64E7-42BD-A149-47BCA8CE784D}" type="pres">
      <dgm:prSet presAssocID="{0C317247-814E-4530-8F29-77AEF42E1071}" presName="imgShp" presStyleLbl="fgImgPlace1" presStyleIdx="3" presStyleCnt="5"/>
      <dgm:spPr>
        <a:noFill/>
      </dgm:spPr>
    </dgm:pt>
    <dgm:pt modelId="{DDD3B1CB-FE0E-44BF-93EF-8DDCE434113B}" type="pres">
      <dgm:prSet presAssocID="{0C317247-814E-4530-8F29-77AEF42E1071}" presName="txShp" presStyleLbl="node1" presStyleIdx="3" presStyleCnt="5" custScaleX="138283">
        <dgm:presLayoutVars>
          <dgm:bulletEnabled val="1"/>
        </dgm:presLayoutVars>
      </dgm:prSet>
      <dgm:spPr/>
    </dgm:pt>
    <dgm:pt modelId="{42177E5E-5AA6-4707-BE02-2948AFC488DD}" type="pres">
      <dgm:prSet presAssocID="{F5305535-ABC2-4049-9293-249B39B1B3EB}" presName="spacing" presStyleCnt="0"/>
      <dgm:spPr/>
    </dgm:pt>
    <dgm:pt modelId="{56589C27-8638-43AC-8E65-7B5FB40383D9}" type="pres">
      <dgm:prSet presAssocID="{83DCAF99-84D9-49ED-B5B0-8F39FB03CC96}" presName="composite" presStyleCnt="0"/>
      <dgm:spPr/>
    </dgm:pt>
    <dgm:pt modelId="{6833FE49-D7C0-45D9-848B-593BDB199C48}" type="pres">
      <dgm:prSet presAssocID="{83DCAF99-84D9-49ED-B5B0-8F39FB03CC96}" presName="imgShp" presStyleLbl="fgImgPlace1" presStyleIdx="4" presStyleCnt="5"/>
      <dgm:spPr>
        <a:noFill/>
      </dgm:spPr>
    </dgm:pt>
    <dgm:pt modelId="{363C5211-BB4A-4D04-9E3C-8FE76180D7D8}" type="pres">
      <dgm:prSet presAssocID="{83DCAF99-84D9-49ED-B5B0-8F39FB03CC96}" presName="txShp" presStyleLbl="node1" presStyleIdx="4" presStyleCnt="5" custScaleX="138283">
        <dgm:presLayoutVars>
          <dgm:bulletEnabled val="1"/>
        </dgm:presLayoutVars>
      </dgm:prSet>
      <dgm:spPr/>
    </dgm:pt>
  </dgm:ptLst>
  <dgm:cxnLst>
    <dgm:cxn modelId="{6E1DA225-B1C6-4C22-92A5-96DDC663D3C8}" type="presOf" srcId="{0C317247-814E-4530-8F29-77AEF42E1071}" destId="{DDD3B1CB-FE0E-44BF-93EF-8DDCE434113B}" srcOrd="0" destOrd="0" presId="urn:microsoft.com/office/officeart/2005/8/layout/vList3"/>
    <dgm:cxn modelId="{31D3A531-83CA-44E1-AF18-5C104A4F150E}" type="presOf" srcId="{E5381CFD-1F60-423C-A207-E96725DBFAFF}" destId="{223F873C-90FA-486B-B0F9-FB5FCEF5EF8E}" srcOrd="0" destOrd="0" presId="urn:microsoft.com/office/officeart/2005/8/layout/vList3"/>
    <dgm:cxn modelId="{3A012462-3517-42F0-AF77-2AF0A6E36FD1}" type="presOf" srcId="{381D1838-4EB7-4D86-BA54-377C0BB4193B}" destId="{9FA0ADC5-F91C-4007-A2E6-317A5506191D}" srcOrd="0" destOrd="0" presId="urn:microsoft.com/office/officeart/2005/8/layout/vList3"/>
    <dgm:cxn modelId="{C8146484-55BC-427D-838E-3941C08222BE}" type="presOf" srcId="{83DCAF99-84D9-49ED-B5B0-8F39FB03CC96}" destId="{363C5211-BB4A-4D04-9E3C-8FE76180D7D8}" srcOrd="0" destOrd="0" presId="urn:microsoft.com/office/officeart/2005/8/layout/vList3"/>
    <dgm:cxn modelId="{258D8D87-985A-4787-9D73-731C8C113C2D}" type="presOf" srcId="{FB6765E1-DD7F-452A-81CA-53AFA73F8DC3}" destId="{295F78E7-062B-4803-BCE8-E113C30D5EB1}" srcOrd="0" destOrd="0" presId="urn:microsoft.com/office/officeart/2005/8/layout/vList3"/>
    <dgm:cxn modelId="{2F23498B-B2F0-4FBF-831C-1310B201E556}" srcId="{381D1838-4EB7-4D86-BA54-377C0BB4193B}" destId="{B32E6987-0CA4-44FC-9744-5A670440258E}" srcOrd="1" destOrd="0" parTransId="{510E222C-9A40-47A8-A462-CE1B231D3E82}" sibTransId="{A3D74C70-84B5-4EED-8F1B-9D0D7E488322}"/>
    <dgm:cxn modelId="{7988E19F-A4E9-41B8-BAE2-46588D332335}" type="presOf" srcId="{B32E6987-0CA4-44FC-9744-5A670440258E}" destId="{EF341E24-D32B-4868-A03C-098C7C6B8CA1}" srcOrd="0" destOrd="0" presId="urn:microsoft.com/office/officeart/2005/8/layout/vList3"/>
    <dgm:cxn modelId="{A15088AC-6D74-40EE-85EE-4080CBE3B567}" srcId="{381D1838-4EB7-4D86-BA54-377C0BB4193B}" destId="{E5381CFD-1F60-423C-A207-E96725DBFAFF}" srcOrd="2" destOrd="0" parTransId="{F6CB1A02-766D-471A-A88F-7DB4D8B98A38}" sibTransId="{CA28A176-257E-4810-9D9A-640F08DDD9C0}"/>
    <dgm:cxn modelId="{020054EB-93EF-43A0-975E-29299F632118}" srcId="{381D1838-4EB7-4D86-BA54-377C0BB4193B}" destId="{0C317247-814E-4530-8F29-77AEF42E1071}" srcOrd="3" destOrd="0" parTransId="{C8E5D3B5-E48A-4DC9-9667-E9FCA7E061B8}" sibTransId="{F5305535-ABC2-4049-9293-249B39B1B3EB}"/>
    <dgm:cxn modelId="{90000FF0-4078-493E-BBD5-1ABEDE1F2F8E}" srcId="{381D1838-4EB7-4D86-BA54-377C0BB4193B}" destId="{83DCAF99-84D9-49ED-B5B0-8F39FB03CC96}" srcOrd="4" destOrd="0" parTransId="{7A7B5A16-4EB3-4AF8-9C83-7D19162F3C44}" sibTransId="{D6654603-A004-48D3-BDC0-99BB7E84ECE7}"/>
    <dgm:cxn modelId="{F47686F2-F212-4C16-A37F-2975A3E6DCCA}" srcId="{381D1838-4EB7-4D86-BA54-377C0BB4193B}" destId="{FB6765E1-DD7F-452A-81CA-53AFA73F8DC3}" srcOrd="0" destOrd="0" parTransId="{B6BDBC85-5E4B-4B5A-A4C3-9CFA92C517D1}" sibTransId="{EF29D645-EFB7-4A7E-BC3C-52FA4E2884B8}"/>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724DA541-9789-469A-8B5D-09C02EF5E973}" type="presParOf" srcId="{9FA0ADC5-F91C-4007-A2E6-317A5506191D}" destId="{E0B314ED-2C79-4861-92CB-CEBACDD0271D}" srcOrd="2" destOrd="0" presId="urn:microsoft.com/office/officeart/2005/8/layout/vList3"/>
    <dgm:cxn modelId="{43DCF68B-598D-4E75-9E18-D78F5B3683D8}" type="presParOf" srcId="{E0B314ED-2C79-4861-92CB-CEBACDD0271D}" destId="{7CB2D16C-4BC6-4CC8-8F1A-DA3EDC84C242}" srcOrd="0" destOrd="0" presId="urn:microsoft.com/office/officeart/2005/8/layout/vList3"/>
    <dgm:cxn modelId="{82583AA3-B00D-4B48-AD78-44A0D23D24B3}" type="presParOf" srcId="{E0B314ED-2C79-4861-92CB-CEBACDD0271D}" destId="{EF341E24-D32B-4868-A03C-098C7C6B8CA1}" srcOrd="1" destOrd="0" presId="urn:microsoft.com/office/officeart/2005/8/layout/vList3"/>
    <dgm:cxn modelId="{218A79F9-8736-413C-8886-38FD542EC454}" type="presParOf" srcId="{9FA0ADC5-F91C-4007-A2E6-317A5506191D}" destId="{724CC4DA-1E18-488A-B8FE-9C0F1F8EC2B7}" srcOrd="3" destOrd="0" presId="urn:microsoft.com/office/officeart/2005/8/layout/vList3"/>
    <dgm:cxn modelId="{0808131D-3E1B-4E26-A499-96FB18E15C49}" type="presParOf" srcId="{9FA0ADC5-F91C-4007-A2E6-317A5506191D}" destId="{749E952A-7B0F-4925-9ED7-B69371570E6F}" srcOrd="4" destOrd="0" presId="urn:microsoft.com/office/officeart/2005/8/layout/vList3"/>
    <dgm:cxn modelId="{3E9F1DBF-A23E-45BC-90EF-037750120E26}" type="presParOf" srcId="{749E952A-7B0F-4925-9ED7-B69371570E6F}" destId="{083D390C-0EC9-4E2F-AD76-169F33DF73CF}" srcOrd="0" destOrd="0" presId="urn:microsoft.com/office/officeart/2005/8/layout/vList3"/>
    <dgm:cxn modelId="{C1BDD859-AB1A-496D-8F70-FE1CFD76FBC2}" type="presParOf" srcId="{749E952A-7B0F-4925-9ED7-B69371570E6F}" destId="{223F873C-90FA-486B-B0F9-FB5FCEF5EF8E}" srcOrd="1" destOrd="0" presId="urn:microsoft.com/office/officeart/2005/8/layout/vList3"/>
    <dgm:cxn modelId="{7C061DFC-50A1-48D0-8353-AFAB200D1965}" type="presParOf" srcId="{9FA0ADC5-F91C-4007-A2E6-317A5506191D}" destId="{B39C4825-139A-48A9-B194-1EF11355DA2B}" srcOrd="5" destOrd="0" presId="urn:microsoft.com/office/officeart/2005/8/layout/vList3"/>
    <dgm:cxn modelId="{01AF5001-5E27-4C0B-BCA6-1BC38D07A5F7}" type="presParOf" srcId="{9FA0ADC5-F91C-4007-A2E6-317A5506191D}" destId="{15B7320C-4345-45AD-B0CF-985640436518}" srcOrd="6" destOrd="0" presId="urn:microsoft.com/office/officeart/2005/8/layout/vList3"/>
    <dgm:cxn modelId="{1EB35289-DE36-4837-B4A9-516C26C4A472}" type="presParOf" srcId="{15B7320C-4345-45AD-B0CF-985640436518}" destId="{42C975C7-64E7-42BD-A149-47BCA8CE784D}" srcOrd="0" destOrd="0" presId="urn:microsoft.com/office/officeart/2005/8/layout/vList3"/>
    <dgm:cxn modelId="{B1B32E54-ED0E-4F72-A09E-82F64579BF40}" type="presParOf" srcId="{15B7320C-4345-45AD-B0CF-985640436518}" destId="{DDD3B1CB-FE0E-44BF-93EF-8DDCE434113B}" srcOrd="1" destOrd="0" presId="urn:microsoft.com/office/officeart/2005/8/layout/vList3"/>
    <dgm:cxn modelId="{1BA8DDDD-19FD-482F-830E-1EAC912E1F44}" type="presParOf" srcId="{9FA0ADC5-F91C-4007-A2E6-317A5506191D}" destId="{42177E5E-5AA6-4707-BE02-2948AFC488DD}" srcOrd="7" destOrd="0" presId="urn:microsoft.com/office/officeart/2005/8/layout/vList3"/>
    <dgm:cxn modelId="{6B505343-CAF8-4DEB-BE7B-F29616191438}" type="presParOf" srcId="{9FA0ADC5-F91C-4007-A2E6-317A5506191D}" destId="{56589C27-8638-43AC-8E65-7B5FB40383D9}" srcOrd="8" destOrd="0" presId="urn:microsoft.com/office/officeart/2005/8/layout/vList3"/>
    <dgm:cxn modelId="{930D8B72-2F7F-4422-8898-FFE02615963A}" type="presParOf" srcId="{56589C27-8638-43AC-8E65-7B5FB40383D9}" destId="{6833FE49-D7C0-45D9-848B-593BDB199C48}" srcOrd="0" destOrd="0" presId="urn:microsoft.com/office/officeart/2005/8/layout/vList3"/>
    <dgm:cxn modelId="{424BF7B8-8C9B-4C3C-84DF-F116A1784A61}" type="presParOf" srcId="{56589C27-8638-43AC-8E65-7B5FB40383D9}" destId="{363C5211-BB4A-4D04-9E3C-8FE76180D7D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dirty="0">
              <a:latin typeface="Century Schoolbook" panose="02040604050505020304" pitchFamily="18" charset="0"/>
            </a:rPr>
            <a:t>Thread bits must be removed which are caught in the wheel along with all lint and dust sticking to the treadle parts.</a:t>
          </a:r>
        </a:p>
      </dgm:t>
    </dgm:pt>
    <dgm:pt modelId="{B6BDBC85-5E4B-4B5A-A4C3-9CFA92C517D1}" type="parTrans" cxnId="{F47686F2-F212-4C16-A37F-2975A3E6DCCA}">
      <dgm:prSet/>
      <dgm:spPr/>
      <dgm:t>
        <a:bodyPr/>
        <a:lstStyle/>
        <a:p>
          <a:pPr algn="just"/>
          <a:endParaRPr lang="en-US"/>
        </a:p>
      </dgm:t>
    </dgm:pt>
    <dgm:pt modelId="{EF29D645-EFB7-4A7E-BC3C-52FA4E2884B8}" type="sibTrans" cxnId="{F47686F2-F212-4C16-A37F-2975A3E6DCCA}">
      <dgm:prSet/>
      <dgm:spPr/>
      <dgm:t>
        <a:bodyPr/>
        <a:lstStyle/>
        <a:p>
          <a:pPr algn="just"/>
          <a:endParaRPr lang="en-US"/>
        </a:p>
      </dgm:t>
    </dgm:pt>
    <dgm:pt modelId="{679766AB-68CB-481A-9262-233C7FAA0FD3}">
      <dgm:prSet custT="1"/>
      <dgm:spPr/>
      <dgm:t>
        <a:bodyPr/>
        <a:lstStyle/>
        <a:p>
          <a:pPr algn="just"/>
          <a:r>
            <a:rPr lang="en-US" sz="2400" dirty="0">
              <a:latin typeface="Century Schoolbook" panose="02040604050505020304" pitchFamily="18" charset="0"/>
            </a:rPr>
            <a:t>Use a cloth or small brush to clean near the needle and feed dog.</a:t>
          </a:r>
          <a:endParaRPr lang="en-IN" sz="2400" dirty="0">
            <a:latin typeface="Century Schoolbook" panose="02040604050505020304" pitchFamily="18" charset="0"/>
          </a:endParaRPr>
        </a:p>
      </dgm:t>
    </dgm:pt>
    <dgm:pt modelId="{E96CB59E-73E4-4671-A4F5-97E29D63E58E}" type="parTrans" cxnId="{84544D23-646B-4B18-B639-EC9F4ADAC62F}">
      <dgm:prSet/>
      <dgm:spPr/>
      <dgm:t>
        <a:bodyPr/>
        <a:lstStyle/>
        <a:p>
          <a:endParaRPr lang="en-US"/>
        </a:p>
      </dgm:t>
    </dgm:pt>
    <dgm:pt modelId="{6BB7755E-295E-4745-9FF3-3E1506CB47F8}" type="sibTrans" cxnId="{84544D23-646B-4B18-B639-EC9F4ADAC62F}">
      <dgm:prSet/>
      <dgm:spPr/>
      <dgm:t>
        <a:bodyPr/>
        <a:lstStyle/>
        <a:p>
          <a:endParaRPr lang="en-US"/>
        </a:p>
      </dgm:t>
    </dgm:pt>
    <dgm:pt modelId="{3531DE71-FFAB-41B0-8209-8C8125460A09}">
      <dgm:prSet custT="1"/>
      <dgm:spPr/>
      <dgm:t>
        <a:bodyPr/>
        <a:lstStyle/>
        <a:p>
          <a:pPr algn="just"/>
          <a:r>
            <a:rPr lang="en-US" sz="2400" dirty="0">
              <a:latin typeface="Century Schoolbook" panose="02040604050505020304" pitchFamily="18" charset="0"/>
            </a:rPr>
            <a:t>If the machine starts to run hard, it is an indication that dirt or lint is jammed inside a bearing. In that case remove the bobbin case and clean all lint and stray threads. </a:t>
          </a:r>
          <a:endParaRPr lang="en-IN" sz="2400" dirty="0">
            <a:latin typeface="Century Schoolbook" panose="02040604050505020304" pitchFamily="18" charset="0"/>
          </a:endParaRPr>
        </a:p>
      </dgm:t>
    </dgm:pt>
    <dgm:pt modelId="{7437E845-C9A5-44D1-AACB-70FE01D4D7CC}" type="parTrans" cxnId="{B371EDAE-BCA5-4486-AD25-8F929685C55F}">
      <dgm:prSet/>
      <dgm:spPr/>
      <dgm:t>
        <a:bodyPr/>
        <a:lstStyle/>
        <a:p>
          <a:endParaRPr lang="en-US"/>
        </a:p>
      </dgm:t>
    </dgm:pt>
    <dgm:pt modelId="{D0FEF1FB-5783-4DED-B940-11AF4464B4E1}" type="sibTrans" cxnId="{B371EDAE-BCA5-4486-AD25-8F929685C55F}">
      <dgm:prSet/>
      <dgm:spPr/>
      <dgm:t>
        <a:bodyPr/>
        <a:lstStyle/>
        <a:p>
          <a:endParaRPr lang="en-US"/>
        </a:p>
      </dgm:t>
    </dgm:pt>
    <dgm:pt modelId="{BF64424A-D58D-43E8-AED9-10B8C2DA6912}">
      <dgm:prSet custT="1"/>
      <dgm:spPr/>
      <dgm:t>
        <a:bodyPr/>
        <a:lstStyle/>
        <a:p>
          <a:pPr algn="just"/>
          <a:r>
            <a:rPr lang="en-US" sz="2400" dirty="0">
              <a:latin typeface="Century Schoolbook" panose="02040604050505020304" pitchFamily="18" charset="0"/>
            </a:rPr>
            <a:t>Use a dry brush to clean out all lint from bobbin case. </a:t>
          </a:r>
          <a:endParaRPr lang="en-IN" sz="2400" dirty="0">
            <a:latin typeface="Century Schoolbook" panose="02040604050505020304" pitchFamily="18" charset="0"/>
          </a:endParaRPr>
        </a:p>
      </dgm:t>
    </dgm:pt>
    <dgm:pt modelId="{36DA396A-E26D-4046-BA34-C08B017ABC50}" type="parTrans" cxnId="{5CD553F4-B275-46A6-83DA-ED32EC708E05}">
      <dgm:prSet/>
      <dgm:spPr/>
      <dgm:t>
        <a:bodyPr/>
        <a:lstStyle/>
        <a:p>
          <a:endParaRPr lang="en-US"/>
        </a:p>
      </dgm:t>
    </dgm:pt>
    <dgm:pt modelId="{5032419F-0C81-4846-96AA-D4FDF957BAB1}" type="sibTrans" cxnId="{5CD553F4-B275-46A6-83DA-ED32EC708E05}">
      <dgm:prSet/>
      <dgm:spPr/>
      <dgm:t>
        <a:bodyPr/>
        <a:lstStyle/>
        <a:p>
          <a:endParaRPr lang="en-US"/>
        </a:p>
      </dgm:t>
    </dgm:pt>
    <dgm:pt modelId="{1CACEB04-6918-44CE-BFCB-AE68A49813BB}">
      <dgm:prSet custT="1"/>
      <dgm:spPr/>
      <dgm:t>
        <a:bodyPr/>
        <a:lstStyle/>
        <a:p>
          <a:pPr algn="just"/>
          <a:r>
            <a:rPr lang="en-US" sz="2400" dirty="0">
              <a:latin typeface="Century Schoolbook" panose="02040604050505020304" pitchFamily="18" charset="0"/>
            </a:rPr>
            <a:t>Remove bobbin and bobbin case, and clean small thread particles from there.</a:t>
          </a:r>
          <a:endParaRPr lang="en-IN" sz="2400" dirty="0">
            <a:latin typeface="Century Schoolbook" panose="02040604050505020304" pitchFamily="18" charset="0"/>
          </a:endParaRPr>
        </a:p>
      </dgm:t>
    </dgm:pt>
    <dgm:pt modelId="{7145CEE9-15B0-46D4-A99A-592147857381}" type="parTrans" cxnId="{0D932046-5032-43E2-AFA0-F56A52820895}">
      <dgm:prSet/>
      <dgm:spPr/>
      <dgm:t>
        <a:bodyPr/>
        <a:lstStyle/>
        <a:p>
          <a:endParaRPr lang="en-US"/>
        </a:p>
      </dgm:t>
    </dgm:pt>
    <dgm:pt modelId="{E1F3AD8A-80B7-4C3C-9359-140562B7DA14}" type="sibTrans" cxnId="{0D932046-5032-43E2-AFA0-F56A52820895}">
      <dgm:prSet/>
      <dgm:spPr/>
      <dgm:t>
        <a:bodyPr/>
        <a:lstStyle/>
        <a:p>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5"/>
      <dgm:spPr>
        <a:noFill/>
      </dgm:spPr>
    </dgm:pt>
    <dgm:pt modelId="{295F78E7-062B-4803-BCE8-E113C30D5EB1}" type="pres">
      <dgm:prSet presAssocID="{FB6765E1-DD7F-452A-81CA-53AFA73F8DC3}" presName="txShp" presStyleLbl="node1" presStyleIdx="0" presStyleCnt="5" custScaleX="141169">
        <dgm:presLayoutVars>
          <dgm:bulletEnabled val="1"/>
        </dgm:presLayoutVars>
      </dgm:prSet>
      <dgm:spPr/>
    </dgm:pt>
    <dgm:pt modelId="{0C435710-E967-4DAA-8C21-A5A87611735C}" type="pres">
      <dgm:prSet presAssocID="{EF29D645-EFB7-4A7E-BC3C-52FA4E2884B8}" presName="spacing" presStyleCnt="0"/>
      <dgm:spPr/>
    </dgm:pt>
    <dgm:pt modelId="{616C69CE-95EE-4115-BE5A-6020E9BA78CC}" type="pres">
      <dgm:prSet presAssocID="{679766AB-68CB-481A-9262-233C7FAA0FD3}" presName="composite" presStyleCnt="0"/>
      <dgm:spPr/>
    </dgm:pt>
    <dgm:pt modelId="{37DEF07F-DD99-4DAE-98A9-0A5C18979665}" type="pres">
      <dgm:prSet presAssocID="{679766AB-68CB-481A-9262-233C7FAA0FD3}" presName="imgShp" presStyleLbl="fgImgPlace1" presStyleIdx="1" presStyleCnt="5"/>
      <dgm:spPr>
        <a:noFill/>
      </dgm:spPr>
    </dgm:pt>
    <dgm:pt modelId="{54B82F80-AA79-4314-9FEC-3906B06932EC}" type="pres">
      <dgm:prSet presAssocID="{679766AB-68CB-481A-9262-233C7FAA0FD3}" presName="txShp" presStyleLbl="node1" presStyleIdx="1" presStyleCnt="5" custScaleX="140465">
        <dgm:presLayoutVars>
          <dgm:bulletEnabled val="1"/>
        </dgm:presLayoutVars>
      </dgm:prSet>
      <dgm:spPr/>
    </dgm:pt>
    <dgm:pt modelId="{28FCDD3A-4C4C-4E9D-9F80-258214C80503}" type="pres">
      <dgm:prSet presAssocID="{6BB7755E-295E-4745-9FF3-3E1506CB47F8}" presName="spacing" presStyleCnt="0"/>
      <dgm:spPr/>
    </dgm:pt>
    <dgm:pt modelId="{F6005F4C-213E-4F40-AB4B-95754CD86D79}" type="pres">
      <dgm:prSet presAssocID="{3531DE71-FFAB-41B0-8209-8C8125460A09}" presName="composite" presStyleCnt="0"/>
      <dgm:spPr/>
    </dgm:pt>
    <dgm:pt modelId="{3615DC82-4131-4FB9-9901-64F447DE9293}" type="pres">
      <dgm:prSet presAssocID="{3531DE71-FFAB-41B0-8209-8C8125460A09}" presName="imgShp" presStyleLbl="fgImgPlace1" presStyleIdx="2" presStyleCnt="5"/>
      <dgm:spPr>
        <a:noFill/>
      </dgm:spPr>
    </dgm:pt>
    <dgm:pt modelId="{819447BF-8615-448F-B589-2F2F976376D6}" type="pres">
      <dgm:prSet presAssocID="{3531DE71-FFAB-41B0-8209-8C8125460A09}" presName="txShp" presStyleLbl="node1" presStyleIdx="2" presStyleCnt="5" custScaleX="140465" custScaleY="110177">
        <dgm:presLayoutVars>
          <dgm:bulletEnabled val="1"/>
        </dgm:presLayoutVars>
      </dgm:prSet>
      <dgm:spPr/>
    </dgm:pt>
    <dgm:pt modelId="{F72EAD2E-9B33-4A9D-B0C5-EC96BDE0BE1C}" type="pres">
      <dgm:prSet presAssocID="{D0FEF1FB-5783-4DED-B940-11AF4464B4E1}" presName="spacing" presStyleCnt="0"/>
      <dgm:spPr/>
    </dgm:pt>
    <dgm:pt modelId="{C43E1854-2703-41B6-A09F-7CD712F9E19E}" type="pres">
      <dgm:prSet presAssocID="{BF64424A-D58D-43E8-AED9-10B8C2DA6912}" presName="composite" presStyleCnt="0"/>
      <dgm:spPr/>
    </dgm:pt>
    <dgm:pt modelId="{5AB73BCC-C896-4EAD-A0EE-002537B5F8BE}" type="pres">
      <dgm:prSet presAssocID="{BF64424A-D58D-43E8-AED9-10B8C2DA6912}" presName="imgShp" presStyleLbl="fgImgPlace1" presStyleIdx="3" presStyleCnt="5"/>
      <dgm:spPr>
        <a:noFill/>
      </dgm:spPr>
    </dgm:pt>
    <dgm:pt modelId="{F484EE25-81A7-41A4-96D4-0BC66237EF29}" type="pres">
      <dgm:prSet presAssocID="{BF64424A-D58D-43E8-AED9-10B8C2DA6912}" presName="txShp" presStyleLbl="node1" presStyleIdx="3" presStyleCnt="5" custScaleX="140465">
        <dgm:presLayoutVars>
          <dgm:bulletEnabled val="1"/>
        </dgm:presLayoutVars>
      </dgm:prSet>
      <dgm:spPr/>
    </dgm:pt>
    <dgm:pt modelId="{B08076FB-9964-4581-931A-1D6A2D6AD0A2}" type="pres">
      <dgm:prSet presAssocID="{5032419F-0C81-4846-96AA-D4FDF957BAB1}" presName="spacing" presStyleCnt="0"/>
      <dgm:spPr/>
    </dgm:pt>
    <dgm:pt modelId="{6AFE6DA2-1E90-48A8-9864-E7E351B3D871}" type="pres">
      <dgm:prSet presAssocID="{1CACEB04-6918-44CE-BFCB-AE68A49813BB}" presName="composite" presStyleCnt="0"/>
      <dgm:spPr/>
    </dgm:pt>
    <dgm:pt modelId="{85A2F984-7A26-4C4F-8BA5-9E14C24FAEFB}" type="pres">
      <dgm:prSet presAssocID="{1CACEB04-6918-44CE-BFCB-AE68A49813BB}" presName="imgShp" presStyleLbl="fgImgPlace1" presStyleIdx="4" presStyleCnt="5"/>
      <dgm:spPr>
        <a:noFill/>
      </dgm:spPr>
    </dgm:pt>
    <dgm:pt modelId="{EDAAEA41-E68A-41D1-8DE8-16D9588436E8}" type="pres">
      <dgm:prSet presAssocID="{1CACEB04-6918-44CE-BFCB-AE68A49813BB}" presName="txShp" presStyleLbl="node1" presStyleIdx="4" presStyleCnt="5" custScaleX="140465">
        <dgm:presLayoutVars>
          <dgm:bulletEnabled val="1"/>
        </dgm:presLayoutVars>
      </dgm:prSet>
      <dgm:spPr/>
    </dgm:pt>
  </dgm:ptLst>
  <dgm:cxnLst>
    <dgm:cxn modelId="{84544D23-646B-4B18-B639-EC9F4ADAC62F}" srcId="{381D1838-4EB7-4D86-BA54-377C0BB4193B}" destId="{679766AB-68CB-481A-9262-233C7FAA0FD3}" srcOrd="1" destOrd="0" parTransId="{E96CB59E-73E4-4671-A4F5-97E29D63E58E}" sibTransId="{6BB7755E-295E-4745-9FF3-3E1506CB47F8}"/>
    <dgm:cxn modelId="{952D4D28-E8EA-4399-A144-630ECF4F105F}" type="presOf" srcId="{BF64424A-D58D-43E8-AED9-10B8C2DA6912}" destId="{F484EE25-81A7-41A4-96D4-0BC66237EF29}" srcOrd="0" destOrd="0" presId="urn:microsoft.com/office/officeart/2005/8/layout/vList3"/>
    <dgm:cxn modelId="{5370EF31-B1D2-43C5-976A-A5E117F6395D}" type="presOf" srcId="{3531DE71-FFAB-41B0-8209-8C8125460A09}" destId="{819447BF-8615-448F-B589-2F2F976376D6}" srcOrd="0" destOrd="0" presId="urn:microsoft.com/office/officeart/2005/8/layout/vList3"/>
    <dgm:cxn modelId="{3A012462-3517-42F0-AF77-2AF0A6E36FD1}" type="presOf" srcId="{381D1838-4EB7-4D86-BA54-377C0BB4193B}" destId="{9FA0ADC5-F91C-4007-A2E6-317A5506191D}" srcOrd="0" destOrd="0" presId="urn:microsoft.com/office/officeart/2005/8/layout/vList3"/>
    <dgm:cxn modelId="{0D932046-5032-43E2-AFA0-F56A52820895}" srcId="{381D1838-4EB7-4D86-BA54-377C0BB4193B}" destId="{1CACEB04-6918-44CE-BFCB-AE68A49813BB}" srcOrd="4" destOrd="0" parTransId="{7145CEE9-15B0-46D4-A99A-592147857381}" sibTransId="{E1F3AD8A-80B7-4C3C-9359-140562B7DA14}"/>
    <dgm:cxn modelId="{B1E2284C-FBED-455A-9DE6-4119DA516C4A}" type="presOf" srcId="{679766AB-68CB-481A-9262-233C7FAA0FD3}" destId="{54B82F80-AA79-4314-9FEC-3906B06932EC}" srcOrd="0" destOrd="0" presId="urn:microsoft.com/office/officeart/2005/8/layout/vList3"/>
    <dgm:cxn modelId="{258D8D87-985A-4787-9D73-731C8C113C2D}" type="presOf" srcId="{FB6765E1-DD7F-452A-81CA-53AFA73F8DC3}" destId="{295F78E7-062B-4803-BCE8-E113C30D5EB1}" srcOrd="0" destOrd="0" presId="urn:microsoft.com/office/officeart/2005/8/layout/vList3"/>
    <dgm:cxn modelId="{B371EDAE-BCA5-4486-AD25-8F929685C55F}" srcId="{381D1838-4EB7-4D86-BA54-377C0BB4193B}" destId="{3531DE71-FFAB-41B0-8209-8C8125460A09}" srcOrd="2" destOrd="0" parTransId="{7437E845-C9A5-44D1-AACB-70FE01D4D7CC}" sibTransId="{D0FEF1FB-5783-4DED-B940-11AF4464B4E1}"/>
    <dgm:cxn modelId="{F5F39ED4-6F97-44AB-9E78-D58BCEAB61BD}" type="presOf" srcId="{1CACEB04-6918-44CE-BFCB-AE68A49813BB}" destId="{EDAAEA41-E68A-41D1-8DE8-16D9588436E8}" srcOrd="0" destOrd="0" presId="urn:microsoft.com/office/officeart/2005/8/layout/vList3"/>
    <dgm:cxn modelId="{F47686F2-F212-4C16-A37F-2975A3E6DCCA}" srcId="{381D1838-4EB7-4D86-BA54-377C0BB4193B}" destId="{FB6765E1-DD7F-452A-81CA-53AFA73F8DC3}" srcOrd="0" destOrd="0" parTransId="{B6BDBC85-5E4B-4B5A-A4C3-9CFA92C517D1}" sibTransId="{EF29D645-EFB7-4A7E-BC3C-52FA4E2884B8}"/>
    <dgm:cxn modelId="{5CD553F4-B275-46A6-83DA-ED32EC708E05}" srcId="{381D1838-4EB7-4D86-BA54-377C0BB4193B}" destId="{BF64424A-D58D-43E8-AED9-10B8C2DA6912}" srcOrd="3" destOrd="0" parTransId="{36DA396A-E26D-4046-BA34-C08B017ABC50}" sibTransId="{5032419F-0C81-4846-96AA-D4FDF957BAB1}"/>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33C9150D-18E1-47A5-9A8D-111DE664708A}" type="presParOf" srcId="{9FA0ADC5-F91C-4007-A2E6-317A5506191D}" destId="{616C69CE-95EE-4115-BE5A-6020E9BA78CC}" srcOrd="2" destOrd="0" presId="urn:microsoft.com/office/officeart/2005/8/layout/vList3"/>
    <dgm:cxn modelId="{4366C9A9-9823-49E2-B662-6D692D492614}" type="presParOf" srcId="{616C69CE-95EE-4115-BE5A-6020E9BA78CC}" destId="{37DEF07F-DD99-4DAE-98A9-0A5C18979665}" srcOrd="0" destOrd="0" presId="urn:microsoft.com/office/officeart/2005/8/layout/vList3"/>
    <dgm:cxn modelId="{13A9B285-F59A-41F1-A369-96987AEB22DE}" type="presParOf" srcId="{616C69CE-95EE-4115-BE5A-6020E9BA78CC}" destId="{54B82F80-AA79-4314-9FEC-3906B06932EC}" srcOrd="1" destOrd="0" presId="urn:microsoft.com/office/officeart/2005/8/layout/vList3"/>
    <dgm:cxn modelId="{650A0B36-C8ED-49CE-B0B6-7EBFAF096DD2}" type="presParOf" srcId="{9FA0ADC5-F91C-4007-A2E6-317A5506191D}" destId="{28FCDD3A-4C4C-4E9D-9F80-258214C80503}" srcOrd="3" destOrd="0" presId="urn:microsoft.com/office/officeart/2005/8/layout/vList3"/>
    <dgm:cxn modelId="{E3106BFF-8FD9-4C90-8020-43E06762E732}" type="presParOf" srcId="{9FA0ADC5-F91C-4007-A2E6-317A5506191D}" destId="{F6005F4C-213E-4F40-AB4B-95754CD86D79}" srcOrd="4" destOrd="0" presId="urn:microsoft.com/office/officeart/2005/8/layout/vList3"/>
    <dgm:cxn modelId="{2509518B-8713-457C-B944-C87A64CEA797}" type="presParOf" srcId="{F6005F4C-213E-4F40-AB4B-95754CD86D79}" destId="{3615DC82-4131-4FB9-9901-64F447DE9293}" srcOrd="0" destOrd="0" presId="urn:microsoft.com/office/officeart/2005/8/layout/vList3"/>
    <dgm:cxn modelId="{BE455F2E-7A22-43BD-A6C1-A0F0693FBB4D}" type="presParOf" srcId="{F6005F4C-213E-4F40-AB4B-95754CD86D79}" destId="{819447BF-8615-448F-B589-2F2F976376D6}" srcOrd="1" destOrd="0" presId="urn:microsoft.com/office/officeart/2005/8/layout/vList3"/>
    <dgm:cxn modelId="{1F86F4B1-552B-4A61-BDD7-689D0E2B2584}" type="presParOf" srcId="{9FA0ADC5-F91C-4007-A2E6-317A5506191D}" destId="{F72EAD2E-9B33-4A9D-B0C5-EC96BDE0BE1C}" srcOrd="5" destOrd="0" presId="urn:microsoft.com/office/officeart/2005/8/layout/vList3"/>
    <dgm:cxn modelId="{90E865BF-18E2-4748-B003-C0A69E6DDE86}" type="presParOf" srcId="{9FA0ADC5-F91C-4007-A2E6-317A5506191D}" destId="{C43E1854-2703-41B6-A09F-7CD712F9E19E}" srcOrd="6" destOrd="0" presId="urn:microsoft.com/office/officeart/2005/8/layout/vList3"/>
    <dgm:cxn modelId="{80011757-0995-4BCF-BA4E-FAD44A634AF7}" type="presParOf" srcId="{C43E1854-2703-41B6-A09F-7CD712F9E19E}" destId="{5AB73BCC-C896-4EAD-A0EE-002537B5F8BE}" srcOrd="0" destOrd="0" presId="urn:microsoft.com/office/officeart/2005/8/layout/vList3"/>
    <dgm:cxn modelId="{47B67C12-E0B2-42A4-AA93-4FD30A14C4C9}" type="presParOf" srcId="{C43E1854-2703-41B6-A09F-7CD712F9E19E}" destId="{F484EE25-81A7-41A4-96D4-0BC66237EF29}" srcOrd="1" destOrd="0" presId="urn:microsoft.com/office/officeart/2005/8/layout/vList3"/>
    <dgm:cxn modelId="{0025CF5B-5136-4390-9308-7E44FFBFBF99}" type="presParOf" srcId="{9FA0ADC5-F91C-4007-A2E6-317A5506191D}" destId="{B08076FB-9964-4581-931A-1D6A2D6AD0A2}" srcOrd="7" destOrd="0" presId="urn:microsoft.com/office/officeart/2005/8/layout/vList3"/>
    <dgm:cxn modelId="{18909B45-588F-4B53-A252-ADC5C687C8B3}" type="presParOf" srcId="{9FA0ADC5-F91C-4007-A2E6-317A5506191D}" destId="{6AFE6DA2-1E90-48A8-9864-E7E351B3D871}" srcOrd="8" destOrd="0" presId="urn:microsoft.com/office/officeart/2005/8/layout/vList3"/>
    <dgm:cxn modelId="{0EA304AB-FDA5-4D94-9A06-12A83A3C8A6F}" type="presParOf" srcId="{6AFE6DA2-1E90-48A8-9864-E7E351B3D871}" destId="{85A2F984-7A26-4C4F-8BA5-9E14C24FAEFB}" srcOrd="0" destOrd="0" presId="urn:microsoft.com/office/officeart/2005/8/layout/vList3"/>
    <dgm:cxn modelId="{AD755B00-69E1-42A8-AC5D-6553383CFC5D}" type="presParOf" srcId="{6AFE6DA2-1E90-48A8-9864-E7E351B3D871}" destId="{EDAAEA41-E68A-41D1-8DE8-16D9588436E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81D1838-4EB7-4D86-BA54-377C0BB4193B}" type="doc">
      <dgm:prSet loTypeId="urn:microsoft.com/office/officeart/2005/8/layout/vList3" loCatId="list" qsTypeId="urn:microsoft.com/office/officeart/2005/8/quickstyle/simple4" qsCatId="simple" csTypeId="urn:microsoft.com/office/officeart/2005/8/colors/colorful4" csCatId="colorful" phldr="1"/>
      <dgm:spPr/>
    </dgm:pt>
    <dgm:pt modelId="{FB6765E1-DD7F-452A-81CA-53AFA73F8DC3}">
      <dgm:prSet phldrT="[Text]" custT="1"/>
      <dgm:spPr/>
      <dgm:t>
        <a:bodyPr/>
        <a:lstStyle/>
        <a:p>
          <a:pPr algn="just"/>
          <a:r>
            <a:rPr lang="en-US" sz="2400" dirty="0">
              <a:latin typeface="Century Schoolbook" panose="02040604050505020304" pitchFamily="18" charset="0"/>
            </a:rPr>
            <a:t>Pull a piece of cloth soaked in the solvent, back and forth between the discs to clean it from dust, lint or any other particles. </a:t>
          </a:r>
        </a:p>
      </dgm:t>
    </dgm:pt>
    <dgm:pt modelId="{B6BDBC85-5E4B-4B5A-A4C3-9CFA92C517D1}" type="parTrans" cxnId="{F47686F2-F212-4C16-A37F-2975A3E6DCCA}">
      <dgm:prSet/>
      <dgm:spPr/>
      <dgm:t>
        <a:bodyPr/>
        <a:lstStyle/>
        <a:p>
          <a:pPr algn="just"/>
          <a:endParaRPr lang="en-US"/>
        </a:p>
      </dgm:t>
    </dgm:pt>
    <dgm:pt modelId="{EF29D645-EFB7-4A7E-BC3C-52FA4E2884B8}" type="sibTrans" cxnId="{F47686F2-F212-4C16-A37F-2975A3E6DCCA}">
      <dgm:prSet/>
      <dgm:spPr/>
      <dgm:t>
        <a:bodyPr/>
        <a:lstStyle/>
        <a:p>
          <a:pPr algn="just"/>
          <a:endParaRPr lang="en-US"/>
        </a:p>
      </dgm:t>
    </dgm:pt>
    <dgm:pt modelId="{679766AB-68CB-481A-9262-233C7FAA0FD3}">
      <dgm:prSet custT="1"/>
      <dgm:spPr/>
      <dgm:t>
        <a:bodyPr/>
        <a:lstStyle/>
        <a:p>
          <a:pPr algn="just"/>
          <a:r>
            <a:rPr lang="en-US" sz="2400" dirty="0">
              <a:latin typeface="Century Schoolbook" panose="02040604050505020304" pitchFamily="18" charset="0"/>
            </a:rPr>
            <a:t>Clean the hand wheel, washer, and the shaft. Lubricate the shaft with two drops of sewing machine oil and place a small amount of grease on all gears. Reassemble the hand wheel and clutch.</a:t>
          </a:r>
          <a:endParaRPr lang="en-IN" sz="2400" dirty="0">
            <a:latin typeface="Century Schoolbook" panose="02040604050505020304" pitchFamily="18" charset="0"/>
          </a:endParaRPr>
        </a:p>
      </dgm:t>
    </dgm:pt>
    <dgm:pt modelId="{E96CB59E-73E4-4671-A4F5-97E29D63E58E}" type="parTrans" cxnId="{84544D23-646B-4B18-B639-EC9F4ADAC62F}">
      <dgm:prSet/>
      <dgm:spPr/>
      <dgm:t>
        <a:bodyPr/>
        <a:lstStyle/>
        <a:p>
          <a:endParaRPr lang="en-US"/>
        </a:p>
      </dgm:t>
    </dgm:pt>
    <dgm:pt modelId="{6BB7755E-295E-4745-9FF3-3E1506CB47F8}" type="sibTrans" cxnId="{84544D23-646B-4B18-B639-EC9F4ADAC62F}">
      <dgm:prSet/>
      <dgm:spPr/>
      <dgm:t>
        <a:bodyPr/>
        <a:lstStyle/>
        <a:p>
          <a:endParaRPr lang="en-US"/>
        </a:p>
      </dgm:t>
    </dgm:pt>
    <dgm:pt modelId="{3531DE71-FFAB-41B0-8209-8C8125460A09}">
      <dgm:prSet custT="1"/>
      <dgm:spPr/>
      <dgm:t>
        <a:bodyPr/>
        <a:lstStyle/>
        <a:p>
          <a:pPr algn="just"/>
          <a:r>
            <a:rPr lang="en-US" sz="2400" dirty="0">
              <a:latin typeface="Century Schoolbook" panose="02040604050505020304" pitchFamily="18" charset="0"/>
            </a:rPr>
            <a:t>After properly cleaning these areas, reassemble all the parts of the sewing machine and run it. </a:t>
          </a:r>
          <a:endParaRPr lang="en-IN" sz="2400" dirty="0">
            <a:latin typeface="Century Schoolbook" panose="02040604050505020304" pitchFamily="18" charset="0"/>
          </a:endParaRPr>
        </a:p>
      </dgm:t>
    </dgm:pt>
    <dgm:pt modelId="{7437E845-C9A5-44D1-AACB-70FE01D4D7CC}" type="parTrans" cxnId="{B371EDAE-BCA5-4486-AD25-8F929685C55F}">
      <dgm:prSet/>
      <dgm:spPr/>
      <dgm:t>
        <a:bodyPr/>
        <a:lstStyle/>
        <a:p>
          <a:endParaRPr lang="en-US"/>
        </a:p>
      </dgm:t>
    </dgm:pt>
    <dgm:pt modelId="{D0FEF1FB-5783-4DED-B940-11AF4464B4E1}" type="sibTrans" cxnId="{B371EDAE-BCA5-4486-AD25-8F929685C55F}">
      <dgm:prSet/>
      <dgm:spPr/>
      <dgm:t>
        <a:bodyPr/>
        <a:lstStyle/>
        <a:p>
          <a:endParaRPr lang="en-US"/>
        </a:p>
      </dgm:t>
    </dgm:pt>
    <dgm:pt modelId="{9FA0ADC5-F91C-4007-A2E6-317A5506191D}" type="pres">
      <dgm:prSet presAssocID="{381D1838-4EB7-4D86-BA54-377C0BB4193B}" presName="linearFlow" presStyleCnt="0">
        <dgm:presLayoutVars>
          <dgm:dir/>
          <dgm:resizeHandles val="exact"/>
        </dgm:presLayoutVars>
      </dgm:prSet>
      <dgm:spPr/>
    </dgm:pt>
    <dgm:pt modelId="{13ED7440-BFEB-4CB8-B58B-F1249FF04AB9}" type="pres">
      <dgm:prSet presAssocID="{FB6765E1-DD7F-452A-81CA-53AFA73F8DC3}" presName="composite" presStyleCnt="0"/>
      <dgm:spPr/>
    </dgm:pt>
    <dgm:pt modelId="{4693FC6B-C5A6-4FA9-8365-DECD77422FDB}" type="pres">
      <dgm:prSet presAssocID="{FB6765E1-DD7F-452A-81CA-53AFA73F8DC3}" presName="imgShp" presStyleLbl="fgImgPlace1" presStyleIdx="0" presStyleCnt="3"/>
      <dgm:spPr>
        <a:noFill/>
      </dgm:spPr>
    </dgm:pt>
    <dgm:pt modelId="{295F78E7-062B-4803-BCE8-E113C30D5EB1}" type="pres">
      <dgm:prSet presAssocID="{FB6765E1-DD7F-452A-81CA-53AFA73F8DC3}" presName="txShp" presStyleLbl="node1" presStyleIdx="0" presStyleCnt="3" custScaleX="141169">
        <dgm:presLayoutVars>
          <dgm:bulletEnabled val="1"/>
        </dgm:presLayoutVars>
      </dgm:prSet>
      <dgm:spPr/>
    </dgm:pt>
    <dgm:pt modelId="{0C435710-E967-4DAA-8C21-A5A87611735C}" type="pres">
      <dgm:prSet presAssocID="{EF29D645-EFB7-4A7E-BC3C-52FA4E2884B8}" presName="spacing" presStyleCnt="0"/>
      <dgm:spPr/>
    </dgm:pt>
    <dgm:pt modelId="{616C69CE-95EE-4115-BE5A-6020E9BA78CC}" type="pres">
      <dgm:prSet presAssocID="{679766AB-68CB-481A-9262-233C7FAA0FD3}" presName="composite" presStyleCnt="0"/>
      <dgm:spPr/>
    </dgm:pt>
    <dgm:pt modelId="{37DEF07F-DD99-4DAE-98A9-0A5C18979665}" type="pres">
      <dgm:prSet presAssocID="{679766AB-68CB-481A-9262-233C7FAA0FD3}" presName="imgShp" presStyleLbl="fgImgPlace1" presStyleIdx="1" presStyleCnt="3"/>
      <dgm:spPr>
        <a:noFill/>
      </dgm:spPr>
    </dgm:pt>
    <dgm:pt modelId="{54B82F80-AA79-4314-9FEC-3906B06932EC}" type="pres">
      <dgm:prSet presAssocID="{679766AB-68CB-481A-9262-233C7FAA0FD3}" presName="txShp" presStyleLbl="node1" presStyleIdx="1" presStyleCnt="3" custScaleX="140465">
        <dgm:presLayoutVars>
          <dgm:bulletEnabled val="1"/>
        </dgm:presLayoutVars>
      </dgm:prSet>
      <dgm:spPr/>
    </dgm:pt>
    <dgm:pt modelId="{28FCDD3A-4C4C-4E9D-9F80-258214C80503}" type="pres">
      <dgm:prSet presAssocID="{6BB7755E-295E-4745-9FF3-3E1506CB47F8}" presName="spacing" presStyleCnt="0"/>
      <dgm:spPr/>
    </dgm:pt>
    <dgm:pt modelId="{F6005F4C-213E-4F40-AB4B-95754CD86D79}" type="pres">
      <dgm:prSet presAssocID="{3531DE71-FFAB-41B0-8209-8C8125460A09}" presName="composite" presStyleCnt="0"/>
      <dgm:spPr/>
    </dgm:pt>
    <dgm:pt modelId="{3615DC82-4131-4FB9-9901-64F447DE9293}" type="pres">
      <dgm:prSet presAssocID="{3531DE71-FFAB-41B0-8209-8C8125460A09}" presName="imgShp" presStyleLbl="fgImgPlace1" presStyleIdx="2" presStyleCnt="3"/>
      <dgm:spPr>
        <a:noFill/>
      </dgm:spPr>
    </dgm:pt>
    <dgm:pt modelId="{819447BF-8615-448F-B589-2F2F976376D6}" type="pres">
      <dgm:prSet presAssocID="{3531DE71-FFAB-41B0-8209-8C8125460A09}" presName="txShp" presStyleLbl="node1" presStyleIdx="2" presStyleCnt="3" custScaleX="140465" custScaleY="110177">
        <dgm:presLayoutVars>
          <dgm:bulletEnabled val="1"/>
        </dgm:presLayoutVars>
      </dgm:prSet>
      <dgm:spPr/>
    </dgm:pt>
  </dgm:ptLst>
  <dgm:cxnLst>
    <dgm:cxn modelId="{84544D23-646B-4B18-B639-EC9F4ADAC62F}" srcId="{381D1838-4EB7-4D86-BA54-377C0BB4193B}" destId="{679766AB-68CB-481A-9262-233C7FAA0FD3}" srcOrd="1" destOrd="0" parTransId="{E96CB59E-73E4-4671-A4F5-97E29D63E58E}" sibTransId="{6BB7755E-295E-4745-9FF3-3E1506CB47F8}"/>
    <dgm:cxn modelId="{5370EF31-B1D2-43C5-976A-A5E117F6395D}" type="presOf" srcId="{3531DE71-FFAB-41B0-8209-8C8125460A09}" destId="{819447BF-8615-448F-B589-2F2F976376D6}" srcOrd="0" destOrd="0" presId="urn:microsoft.com/office/officeart/2005/8/layout/vList3"/>
    <dgm:cxn modelId="{3A012462-3517-42F0-AF77-2AF0A6E36FD1}" type="presOf" srcId="{381D1838-4EB7-4D86-BA54-377C0BB4193B}" destId="{9FA0ADC5-F91C-4007-A2E6-317A5506191D}" srcOrd="0" destOrd="0" presId="urn:microsoft.com/office/officeart/2005/8/layout/vList3"/>
    <dgm:cxn modelId="{B1E2284C-FBED-455A-9DE6-4119DA516C4A}" type="presOf" srcId="{679766AB-68CB-481A-9262-233C7FAA0FD3}" destId="{54B82F80-AA79-4314-9FEC-3906B06932EC}" srcOrd="0" destOrd="0" presId="urn:microsoft.com/office/officeart/2005/8/layout/vList3"/>
    <dgm:cxn modelId="{258D8D87-985A-4787-9D73-731C8C113C2D}" type="presOf" srcId="{FB6765E1-DD7F-452A-81CA-53AFA73F8DC3}" destId="{295F78E7-062B-4803-BCE8-E113C30D5EB1}" srcOrd="0" destOrd="0" presId="urn:microsoft.com/office/officeart/2005/8/layout/vList3"/>
    <dgm:cxn modelId="{B371EDAE-BCA5-4486-AD25-8F929685C55F}" srcId="{381D1838-4EB7-4D86-BA54-377C0BB4193B}" destId="{3531DE71-FFAB-41B0-8209-8C8125460A09}" srcOrd="2" destOrd="0" parTransId="{7437E845-C9A5-44D1-AACB-70FE01D4D7CC}" sibTransId="{D0FEF1FB-5783-4DED-B940-11AF4464B4E1}"/>
    <dgm:cxn modelId="{F47686F2-F212-4C16-A37F-2975A3E6DCCA}" srcId="{381D1838-4EB7-4D86-BA54-377C0BB4193B}" destId="{FB6765E1-DD7F-452A-81CA-53AFA73F8DC3}" srcOrd="0" destOrd="0" parTransId="{B6BDBC85-5E4B-4B5A-A4C3-9CFA92C517D1}" sibTransId="{EF29D645-EFB7-4A7E-BC3C-52FA4E2884B8}"/>
    <dgm:cxn modelId="{7CB65EA4-0B95-44F8-9378-B39EDB32590D}" type="presParOf" srcId="{9FA0ADC5-F91C-4007-A2E6-317A5506191D}" destId="{13ED7440-BFEB-4CB8-B58B-F1249FF04AB9}" srcOrd="0" destOrd="0" presId="urn:microsoft.com/office/officeart/2005/8/layout/vList3"/>
    <dgm:cxn modelId="{0967A614-7779-45BE-9D88-FD0F54F1A939}" type="presParOf" srcId="{13ED7440-BFEB-4CB8-B58B-F1249FF04AB9}" destId="{4693FC6B-C5A6-4FA9-8365-DECD77422FDB}" srcOrd="0" destOrd="0" presId="urn:microsoft.com/office/officeart/2005/8/layout/vList3"/>
    <dgm:cxn modelId="{5131BB55-37B0-4CF1-8090-724B16B39C84}" type="presParOf" srcId="{13ED7440-BFEB-4CB8-B58B-F1249FF04AB9}" destId="{295F78E7-062B-4803-BCE8-E113C30D5EB1}" srcOrd="1" destOrd="0" presId="urn:microsoft.com/office/officeart/2005/8/layout/vList3"/>
    <dgm:cxn modelId="{A9D7C60E-CF66-4FA7-B7F6-66019A8E25C4}" type="presParOf" srcId="{9FA0ADC5-F91C-4007-A2E6-317A5506191D}" destId="{0C435710-E967-4DAA-8C21-A5A87611735C}" srcOrd="1" destOrd="0" presId="urn:microsoft.com/office/officeart/2005/8/layout/vList3"/>
    <dgm:cxn modelId="{33C9150D-18E1-47A5-9A8D-111DE664708A}" type="presParOf" srcId="{9FA0ADC5-F91C-4007-A2E6-317A5506191D}" destId="{616C69CE-95EE-4115-BE5A-6020E9BA78CC}" srcOrd="2" destOrd="0" presId="urn:microsoft.com/office/officeart/2005/8/layout/vList3"/>
    <dgm:cxn modelId="{4366C9A9-9823-49E2-B662-6D692D492614}" type="presParOf" srcId="{616C69CE-95EE-4115-BE5A-6020E9BA78CC}" destId="{37DEF07F-DD99-4DAE-98A9-0A5C18979665}" srcOrd="0" destOrd="0" presId="urn:microsoft.com/office/officeart/2005/8/layout/vList3"/>
    <dgm:cxn modelId="{13A9B285-F59A-41F1-A369-96987AEB22DE}" type="presParOf" srcId="{616C69CE-95EE-4115-BE5A-6020E9BA78CC}" destId="{54B82F80-AA79-4314-9FEC-3906B06932EC}" srcOrd="1" destOrd="0" presId="urn:microsoft.com/office/officeart/2005/8/layout/vList3"/>
    <dgm:cxn modelId="{650A0B36-C8ED-49CE-B0B6-7EBFAF096DD2}" type="presParOf" srcId="{9FA0ADC5-F91C-4007-A2E6-317A5506191D}" destId="{28FCDD3A-4C4C-4E9D-9F80-258214C80503}" srcOrd="3" destOrd="0" presId="urn:microsoft.com/office/officeart/2005/8/layout/vList3"/>
    <dgm:cxn modelId="{E3106BFF-8FD9-4C90-8020-43E06762E732}" type="presParOf" srcId="{9FA0ADC5-F91C-4007-A2E6-317A5506191D}" destId="{F6005F4C-213E-4F40-AB4B-95754CD86D79}" srcOrd="4" destOrd="0" presId="urn:microsoft.com/office/officeart/2005/8/layout/vList3"/>
    <dgm:cxn modelId="{2509518B-8713-457C-B944-C87A64CEA797}" type="presParOf" srcId="{F6005F4C-213E-4F40-AB4B-95754CD86D79}" destId="{3615DC82-4131-4FB9-9901-64F447DE9293}" srcOrd="0" destOrd="0" presId="urn:microsoft.com/office/officeart/2005/8/layout/vList3"/>
    <dgm:cxn modelId="{BE455F2E-7A22-43BD-A6C1-A0F0693FBB4D}" type="presParOf" srcId="{F6005F4C-213E-4F40-AB4B-95754CD86D79}" destId="{819447BF-8615-448F-B589-2F2F976376D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D8E6513-6156-43D1-A2A6-8CB0B01AB281}" type="doc">
      <dgm:prSet loTypeId="urn:microsoft.com/office/officeart/2005/8/layout/vList3" loCatId="list" qsTypeId="urn:microsoft.com/office/officeart/2005/8/quickstyle/simple4" qsCatId="simple" csTypeId="urn:microsoft.com/office/officeart/2005/8/colors/colorful4" csCatId="colorful" phldr="1"/>
      <dgm:spPr/>
    </dgm:pt>
    <dgm:pt modelId="{FE831B0C-F93D-422C-86A3-C32499873DD6}">
      <dgm:prSet phldrT="[Text]" custT="1"/>
      <dgm:spPr/>
      <dgm:t>
        <a:bodyPr/>
        <a:lstStyle/>
        <a:p>
          <a:pPr algn="just"/>
          <a:r>
            <a:rPr lang="en-US" sz="2400" dirty="0">
              <a:latin typeface="Century Schoolbook" panose="02040604050505020304" pitchFamily="18" charset="0"/>
            </a:rPr>
            <a:t>Before oiling, ensure that the sewing machine is turned off.</a:t>
          </a:r>
        </a:p>
      </dgm:t>
    </dgm:pt>
    <dgm:pt modelId="{3F16034B-F9BF-4A13-B2F5-B075302E4FC9}" type="parTrans" cxnId="{16605D73-9DC1-4A67-8305-DEBC70F2C04E}">
      <dgm:prSet/>
      <dgm:spPr/>
      <dgm:t>
        <a:bodyPr/>
        <a:lstStyle/>
        <a:p>
          <a:endParaRPr lang="en-US"/>
        </a:p>
      </dgm:t>
    </dgm:pt>
    <dgm:pt modelId="{A582D1C3-63E5-4466-BEB0-AA6768E20BFC}" type="sibTrans" cxnId="{16605D73-9DC1-4A67-8305-DEBC70F2C04E}">
      <dgm:prSet/>
      <dgm:spPr/>
      <dgm:t>
        <a:bodyPr/>
        <a:lstStyle/>
        <a:p>
          <a:endParaRPr lang="en-US"/>
        </a:p>
      </dgm:t>
    </dgm:pt>
    <dgm:pt modelId="{C5C2683E-FC7D-486C-A78F-E41FCA8FB369}">
      <dgm:prSet custT="1"/>
      <dgm:spPr/>
      <dgm:t>
        <a:bodyPr/>
        <a:lstStyle/>
        <a:p>
          <a:pPr algn="just"/>
          <a:r>
            <a:rPr lang="en-US" sz="2400" dirty="0">
              <a:latin typeface="Century Schoolbook" panose="02040604050505020304" pitchFamily="18" charset="0"/>
            </a:rPr>
            <a:t>Oil the machine using the directions  given  in the machine manual. Inspect the condition of all visible parts of the machine every time you oil it.</a:t>
          </a:r>
          <a:endParaRPr lang="en-IN" sz="2400" dirty="0">
            <a:latin typeface="Century Schoolbook" panose="02040604050505020304" pitchFamily="18" charset="0"/>
          </a:endParaRPr>
        </a:p>
      </dgm:t>
    </dgm:pt>
    <dgm:pt modelId="{7F6D12BD-8E2E-4778-827A-9003A3E881A6}" type="parTrans" cxnId="{2F09C5DD-EBF8-48C3-83A1-FB9252EAE15B}">
      <dgm:prSet/>
      <dgm:spPr/>
      <dgm:t>
        <a:bodyPr/>
        <a:lstStyle/>
        <a:p>
          <a:endParaRPr lang="en-US"/>
        </a:p>
      </dgm:t>
    </dgm:pt>
    <dgm:pt modelId="{1076DB40-0656-45AE-932A-7E15F2A234CB}" type="sibTrans" cxnId="{2F09C5DD-EBF8-48C3-83A1-FB9252EAE15B}">
      <dgm:prSet/>
      <dgm:spPr/>
      <dgm:t>
        <a:bodyPr/>
        <a:lstStyle/>
        <a:p>
          <a:endParaRPr lang="en-US"/>
        </a:p>
      </dgm:t>
    </dgm:pt>
    <dgm:pt modelId="{255BDDE5-45A8-4931-B782-85F618351954}">
      <dgm:prSet custT="1"/>
      <dgm:spPr/>
      <dgm:t>
        <a:bodyPr/>
        <a:lstStyle/>
        <a:p>
          <a:pPr algn="just"/>
          <a:r>
            <a:rPr lang="en-US" sz="2400" dirty="0">
              <a:latin typeface="Century Schoolbook" panose="02040604050505020304" pitchFamily="18" charset="0"/>
            </a:rPr>
            <a:t>If a manual is not available, oil the machine as per the directions of the teacher/instructor as per the required frequency.</a:t>
          </a:r>
          <a:endParaRPr lang="en-IN" sz="2400" dirty="0">
            <a:latin typeface="Century Schoolbook" panose="02040604050505020304" pitchFamily="18" charset="0"/>
          </a:endParaRPr>
        </a:p>
      </dgm:t>
    </dgm:pt>
    <dgm:pt modelId="{0676F863-5357-4554-9CFC-8064FDCDE982}" type="parTrans" cxnId="{2250D36B-A710-4432-9AEC-975FBC4D8B79}">
      <dgm:prSet/>
      <dgm:spPr/>
      <dgm:t>
        <a:bodyPr/>
        <a:lstStyle/>
        <a:p>
          <a:endParaRPr lang="en-US"/>
        </a:p>
      </dgm:t>
    </dgm:pt>
    <dgm:pt modelId="{1F79D13D-D6D8-42B5-8845-1A9D077E51F4}" type="sibTrans" cxnId="{2250D36B-A710-4432-9AEC-975FBC4D8B79}">
      <dgm:prSet/>
      <dgm:spPr/>
      <dgm:t>
        <a:bodyPr/>
        <a:lstStyle/>
        <a:p>
          <a:endParaRPr lang="en-US"/>
        </a:p>
      </dgm:t>
    </dgm:pt>
    <dgm:pt modelId="{96E92A86-2B08-457F-B786-76B1D7BB98EE}" type="pres">
      <dgm:prSet presAssocID="{6D8E6513-6156-43D1-A2A6-8CB0B01AB281}" presName="linearFlow" presStyleCnt="0">
        <dgm:presLayoutVars>
          <dgm:dir/>
          <dgm:resizeHandles val="exact"/>
        </dgm:presLayoutVars>
      </dgm:prSet>
      <dgm:spPr/>
    </dgm:pt>
    <dgm:pt modelId="{3B954D89-EE8E-4BC2-9490-A7255E066450}" type="pres">
      <dgm:prSet presAssocID="{FE831B0C-F93D-422C-86A3-C32499873DD6}" presName="composite" presStyleCnt="0"/>
      <dgm:spPr/>
    </dgm:pt>
    <dgm:pt modelId="{47B09F7F-1F06-44FA-9CD6-F864FAB2A48C}" type="pres">
      <dgm:prSet presAssocID="{FE831B0C-F93D-422C-86A3-C32499873DD6}" presName="imgShp" presStyleLbl="fgImgPlace1" presStyleIdx="0" presStyleCnt="3"/>
      <dgm:spPr>
        <a:noFill/>
      </dgm:spPr>
    </dgm:pt>
    <dgm:pt modelId="{F4D834BE-5610-402B-A25C-9DCC628F680E}" type="pres">
      <dgm:prSet presAssocID="{FE831B0C-F93D-422C-86A3-C32499873DD6}" presName="txShp" presStyleLbl="node1" presStyleIdx="0" presStyleCnt="3" custScaleX="116941">
        <dgm:presLayoutVars>
          <dgm:bulletEnabled val="1"/>
        </dgm:presLayoutVars>
      </dgm:prSet>
      <dgm:spPr/>
    </dgm:pt>
    <dgm:pt modelId="{6447535B-F643-4A33-98EA-A6D25B0EF9AD}" type="pres">
      <dgm:prSet presAssocID="{A582D1C3-63E5-4466-BEB0-AA6768E20BFC}" presName="spacing" presStyleCnt="0"/>
      <dgm:spPr/>
    </dgm:pt>
    <dgm:pt modelId="{9359B488-8A23-4D6F-98C1-C804BA1D715B}" type="pres">
      <dgm:prSet presAssocID="{C5C2683E-FC7D-486C-A78F-E41FCA8FB369}" presName="composite" presStyleCnt="0"/>
      <dgm:spPr/>
    </dgm:pt>
    <dgm:pt modelId="{DE85B5E0-D5A4-4497-8C9D-8E85306BA32F}" type="pres">
      <dgm:prSet presAssocID="{C5C2683E-FC7D-486C-A78F-E41FCA8FB369}" presName="imgShp" presStyleLbl="fgImgPlace1" presStyleIdx="1" presStyleCnt="3" custLinFactNeighborY="-10487"/>
      <dgm:spPr>
        <a:noFill/>
      </dgm:spPr>
    </dgm:pt>
    <dgm:pt modelId="{E06E0210-FBE1-41E1-A24D-5D58A05F1FBD}" type="pres">
      <dgm:prSet presAssocID="{C5C2683E-FC7D-486C-A78F-E41FCA8FB369}" presName="txShp" presStyleLbl="node1" presStyleIdx="1" presStyleCnt="3" custScaleX="116941">
        <dgm:presLayoutVars>
          <dgm:bulletEnabled val="1"/>
        </dgm:presLayoutVars>
      </dgm:prSet>
      <dgm:spPr/>
    </dgm:pt>
    <dgm:pt modelId="{8270993E-48C4-47AF-BC89-62C0E9946887}" type="pres">
      <dgm:prSet presAssocID="{1076DB40-0656-45AE-932A-7E15F2A234CB}" presName="spacing" presStyleCnt="0"/>
      <dgm:spPr/>
    </dgm:pt>
    <dgm:pt modelId="{B63025A1-C4AC-4258-B64E-BAA624289160}" type="pres">
      <dgm:prSet presAssocID="{255BDDE5-45A8-4931-B782-85F618351954}" presName="composite" presStyleCnt="0"/>
      <dgm:spPr/>
    </dgm:pt>
    <dgm:pt modelId="{CE14D2CF-AAB7-4624-854D-EDBCC30FE80A}" type="pres">
      <dgm:prSet presAssocID="{255BDDE5-45A8-4931-B782-85F618351954}" presName="imgShp" presStyleLbl="fgImgPlace1" presStyleIdx="2" presStyleCnt="3" custLinFactNeighborY="-10487"/>
      <dgm:spPr>
        <a:noFill/>
      </dgm:spPr>
    </dgm:pt>
    <dgm:pt modelId="{0AB9D145-164E-42DF-840B-BE15610BB250}" type="pres">
      <dgm:prSet presAssocID="{255BDDE5-45A8-4931-B782-85F618351954}" presName="txShp" presStyleLbl="node1" presStyleIdx="2" presStyleCnt="3" custScaleX="116941">
        <dgm:presLayoutVars>
          <dgm:bulletEnabled val="1"/>
        </dgm:presLayoutVars>
      </dgm:prSet>
      <dgm:spPr/>
    </dgm:pt>
  </dgm:ptLst>
  <dgm:cxnLst>
    <dgm:cxn modelId="{A3C74308-84E4-4E7D-9DAC-807ABA71F31B}" type="presOf" srcId="{FE831B0C-F93D-422C-86A3-C32499873DD6}" destId="{F4D834BE-5610-402B-A25C-9DCC628F680E}" srcOrd="0" destOrd="0" presId="urn:microsoft.com/office/officeart/2005/8/layout/vList3"/>
    <dgm:cxn modelId="{F706F71D-9521-45FA-B228-311A7CC3BBCE}" type="presOf" srcId="{255BDDE5-45A8-4931-B782-85F618351954}" destId="{0AB9D145-164E-42DF-840B-BE15610BB250}" srcOrd="0" destOrd="0" presId="urn:microsoft.com/office/officeart/2005/8/layout/vList3"/>
    <dgm:cxn modelId="{B2EC3832-7727-469F-80B1-8A35E6CE046D}" type="presOf" srcId="{6D8E6513-6156-43D1-A2A6-8CB0B01AB281}" destId="{96E92A86-2B08-457F-B786-76B1D7BB98EE}" srcOrd="0" destOrd="0" presId="urn:microsoft.com/office/officeart/2005/8/layout/vList3"/>
    <dgm:cxn modelId="{2250D36B-A710-4432-9AEC-975FBC4D8B79}" srcId="{6D8E6513-6156-43D1-A2A6-8CB0B01AB281}" destId="{255BDDE5-45A8-4931-B782-85F618351954}" srcOrd="2" destOrd="0" parTransId="{0676F863-5357-4554-9CFC-8064FDCDE982}" sibTransId="{1F79D13D-D6D8-42B5-8845-1A9D077E51F4}"/>
    <dgm:cxn modelId="{16605D73-9DC1-4A67-8305-DEBC70F2C04E}" srcId="{6D8E6513-6156-43D1-A2A6-8CB0B01AB281}" destId="{FE831B0C-F93D-422C-86A3-C32499873DD6}" srcOrd="0" destOrd="0" parTransId="{3F16034B-F9BF-4A13-B2F5-B075302E4FC9}" sibTransId="{A582D1C3-63E5-4466-BEB0-AA6768E20BFC}"/>
    <dgm:cxn modelId="{2F09C5DD-EBF8-48C3-83A1-FB9252EAE15B}" srcId="{6D8E6513-6156-43D1-A2A6-8CB0B01AB281}" destId="{C5C2683E-FC7D-486C-A78F-E41FCA8FB369}" srcOrd="1" destOrd="0" parTransId="{7F6D12BD-8E2E-4778-827A-9003A3E881A6}" sibTransId="{1076DB40-0656-45AE-932A-7E15F2A234CB}"/>
    <dgm:cxn modelId="{42DFECDD-42F3-4565-A5E0-F86DDD933F4F}" type="presOf" srcId="{C5C2683E-FC7D-486C-A78F-E41FCA8FB369}" destId="{E06E0210-FBE1-41E1-A24D-5D58A05F1FBD}" srcOrd="0" destOrd="0" presId="urn:microsoft.com/office/officeart/2005/8/layout/vList3"/>
    <dgm:cxn modelId="{973F962E-C44B-47D8-949F-724CB6A755F0}" type="presParOf" srcId="{96E92A86-2B08-457F-B786-76B1D7BB98EE}" destId="{3B954D89-EE8E-4BC2-9490-A7255E066450}" srcOrd="0" destOrd="0" presId="urn:microsoft.com/office/officeart/2005/8/layout/vList3"/>
    <dgm:cxn modelId="{2C10A5EE-A4DA-461E-8C11-AE5C295A8A82}" type="presParOf" srcId="{3B954D89-EE8E-4BC2-9490-A7255E066450}" destId="{47B09F7F-1F06-44FA-9CD6-F864FAB2A48C}" srcOrd="0" destOrd="0" presId="urn:microsoft.com/office/officeart/2005/8/layout/vList3"/>
    <dgm:cxn modelId="{C22F69B3-AC9B-445B-B022-7AAF3EFB72EF}" type="presParOf" srcId="{3B954D89-EE8E-4BC2-9490-A7255E066450}" destId="{F4D834BE-5610-402B-A25C-9DCC628F680E}" srcOrd="1" destOrd="0" presId="urn:microsoft.com/office/officeart/2005/8/layout/vList3"/>
    <dgm:cxn modelId="{2F17CA7D-CE09-400D-837F-C37751A26655}" type="presParOf" srcId="{96E92A86-2B08-457F-B786-76B1D7BB98EE}" destId="{6447535B-F643-4A33-98EA-A6D25B0EF9AD}" srcOrd="1" destOrd="0" presId="urn:microsoft.com/office/officeart/2005/8/layout/vList3"/>
    <dgm:cxn modelId="{C7A5AB93-90CA-4AF5-83E3-7843DBD7A8D4}" type="presParOf" srcId="{96E92A86-2B08-457F-B786-76B1D7BB98EE}" destId="{9359B488-8A23-4D6F-98C1-C804BA1D715B}" srcOrd="2" destOrd="0" presId="urn:microsoft.com/office/officeart/2005/8/layout/vList3"/>
    <dgm:cxn modelId="{C00B942D-5A26-4AEE-83F0-242B94327907}" type="presParOf" srcId="{9359B488-8A23-4D6F-98C1-C804BA1D715B}" destId="{DE85B5E0-D5A4-4497-8C9D-8E85306BA32F}" srcOrd="0" destOrd="0" presId="urn:microsoft.com/office/officeart/2005/8/layout/vList3"/>
    <dgm:cxn modelId="{3839EF2B-C260-4FE4-A325-F4EB650B2E65}" type="presParOf" srcId="{9359B488-8A23-4D6F-98C1-C804BA1D715B}" destId="{E06E0210-FBE1-41E1-A24D-5D58A05F1FBD}" srcOrd="1" destOrd="0" presId="urn:microsoft.com/office/officeart/2005/8/layout/vList3"/>
    <dgm:cxn modelId="{4E69314D-37F8-4A85-8C1B-0FE5AEE36599}" type="presParOf" srcId="{96E92A86-2B08-457F-B786-76B1D7BB98EE}" destId="{8270993E-48C4-47AF-BC89-62C0E9946887}" srcOrd="3" destOrd="0" presId="urn:microsoft.com/office/officeart/2005/8/layout/vList3"/>
    <dgm:cxn modelId="{871EC07E-87C8-4458-8CAB-EC553CB42753}" type="presParOf" srcId="{96E92A86-2B08-457F-B786-76B1D7BB98EE}" destId="{B63025A1-C4AC-4258-B64E-BAA624289160}" srcOrd="4" destOrd="0" presId="urn:microsoft.com/office/officeart/2005/8/layout/vList3"/>
    <dgm:cxn modelId="{5C921038-3EB6-4103-AC51-C16F07E92052}" type="presParOf" srcId="{B63025A1-C4AC-4258-B64E-BAA624289160}" destId="{CE14D2CF-AAB7-4624-854D-EDBCC30FE80A}" srcOrd="0" destOrd="0" presId="urn:microsoft.com/office/officeart/2005/8/layout/vList3"/>
    <dgm:cxn modelId="{7D7BF476-0497-4631-92A4-FDBCC2F5B478}" type="presParOf" srcId="{B63025A1-C4AC-4258-B64E-BAA624289160}" destId="{0AB9D145-164E-42DF-840B-BE15610BB25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D8E6513-6156-43D1-A2A6-8CB0B01AB281}" type="doc">
      <dgm:prSet loTypeId="urn:microsoft.com/office/officeart/2005/8/layout/vList3" loCatId="list" qsTypeId="urn:microsoft.com/office/officeart/2005/8/quickstyle/simple4" qsCatId="simple" csTypeId="urn:microsoft.com/office/officeart/2005/8/colors/colorful4" csCatId="colorful" phldr="1"/>
      <dgm:spPr/>
    </dgm:pt>
    <dgm:pt modelId="{C26A81C8-BF7C-443A-8015-3FEE33C2876D}">
      <dgm:prSet custT="1"/>
      <dgm:spPr/>
      <dgm:t>
        <a:bodyPr/>
        <a:lstStyle/>
        <a:p>
          <a:pPr algn="just"/>
          <a:r>
            <a:rPr lang="en-US" sz="2400" dirty="0">
              <a:latin typeface="Century Schoolbook" panose="02040604050505020304" pitchFamily="18" charset="0"/>
            </a:rPr>
            <a:t>Locate oil holes of the sewing machine and put one to two drops of oil into each hole. Turn the hand wheel manually so that the oil will work its way between the parts.</a:t>
          </a:r>
          <a:endParaRPr lang="en-IN" sz="2400" dirty="0">
            <a:latin typeface="Century Schoolbook" panose="02040604050505020304" pitchFamily="18" charset="0"/>
          </a:endParaRPr>
        </a:p>
      </dgm:t>
    </dgm:pt>
    <dgm:pt modelId="{EED74A03-A664-4616-A0B4-952F39A0A5CA}" type="parTrans" cxnId="{C97EC68C-ED48-4119-B692-EE9C450590EB}">
      <dgm:prSet/>
      <dgm:spPr/>
      <dgm:t>
        <a:bodyPr/>
        <a:lstStyle/>
        <a:p>
          <a:endParaRPr lang="en-US"/>
        </a:p>
      </dgm:t>
    </dgm:pt>
    <dgm:pt modelId="{2D4CD7BB-1FFA-40DB-8B72-F90C4E70F5EF}" type="sibTrans" cxnId="{C97EC68C-ED48-4119-B692-EE9C450590EB}">
      <dgm:prSet/>
      <dgm:spPr/>
      <dgm:t>
        <a:bodyPr/>
        <a:lstStyle/>
        <a:p>
          <a:endParaRPr lang="en-US"/>
        </a:p>
      </dgm:t>
    </dgm:pt>
    <dgm:pt modelId="{F990A743-83FB-461D-86BE-14150BB39D97}">
      <dgm:prSet custT="1"/>
      <dgm:spPr/>
      <dgm:t>
        <a:bodyPr/>
        <a:lstStyle/>
        <a:p>
          <a:pPr algn="just"/>
          <a:r>
            <a:rPr lang="en-US" sz="2400">
              <a:latin typeface="Century Schoolbook" panose="02040604050505020304" pitchFamily="18" charset="0"/>
            </a:rPr>
            <a:t>Wipe off all dust and excess oil from the machine or table; clean up any spilled oil immediately.</a:t>
          </a:r>
          <a:endParaRPr lang="en-IN" sz="2400">
            <a:latin typeface="Century Schoolbook" panose="02040604050505020304" pitchFamily="18" charset="0"/>
          </a:endParaRPr>
        </a:p>
      </dgm:t>
    </dgm:pt>
    <dgm:pt modelId="{A4460138-6788-438F-A7F7-ADCA8D0BD5F2}" type="parTrans" cxnId="{45A0A156-A703-43A2-9A78-E1C556C02F80}">
      <dgm:prSet/>
      <dgm:spPr/>
      <dgm:t>
        <a:bodyPr/>
        <a:lstStyle/>
        <a:p>
          <a:endParaRPr lang="en-US"/>
        </a:p>
      </dgm:t>
    </dgm:pt>
    <dgm:pt modelId="{FA8A835D-0348-40E4-9204-3F239DD2C8B5}" type="sibTrans" cxnId="{45A0A156-A703-43A2-9A78-E1C556C02F80}">
      <dgm:prSet/>
      <dgm:spPr/>
      <dgm:t>
        <a:bodyPr/>
        <a:lstStyle/>
        <a:p>
          <a:endParaRPr lang="en-US"/>
        </a:p>
      </dgm:t>
    </dgm:pt>
    <dgm:pt modelId="{BB239415-5F4F-4C00-84B1-DAB8AAE416D9}">
      <dgm:prSet custT="1"/>
      <dgm:spPr/>
      <dgm:t>
        <a:bodyPr/>
        <a:lstStyle/>
        <a:p>
          <a:pPr algn="just"/>
          <a:r>
            <a:rPr lang="en-US" sz="2400">
              <a:latin typeface="Century Schoolbook" panose="02040604050505020304" pitchFamily="18" charset="0"/>
            </a:rPr>
            <a:t>Sew on a few fabric scraps to  remove  any  excess oil.</a:t>
          </a:r>
          <a:endParaRPr lang="en-IN" sz="2400">
            <a:latin typeface="Century Schoolbook" panose="02040604050505020304" pitchFamily="18" charset="0"/>
          </a:endParaRPr>
        </a:p>
      </dgm:t>
    </dgm:pt>
    <dgm:pt modelId="{8BAFBD2A-0012-4786-9C5B-E75EA80A3B01}" type="parTrans" cxnId="{C42FBF5E-3BA5-4EF3-95ED-BA727E6E3271}">
      <dgm:prSet/>
      <dgm:spPr/>
      <dgm:t>
        <a:bodyPr/>
        <a:lstStyle/>
        <a:p>
          <a:endParaRPr lang="en-US"/>
        </a:p>
      </dgm:t>
    </dgm:pt>
    <dgm:pt modelId="{C79F53EC-60D5-4A87-B687-5B65A816F452}" type="sibTrans" cxnId="{C42FBF5E-3BA5-4EF3-95ED-BA727E6E3271}">
      <dgm:prSet/>
      <dgm:spPr/>
      <dgm:t>
        <a:bodyPr/>
        <a:lstStyle/>
        <a:p>
          <a:endParaRPr lang="en-US"/>
        </a:p>
      </dgm:t>
    </dgm:pt>
    <dgm:pt modelId="{BC6462E7-D946-461A-8DB8-DF1244FB3B67}">
      <dgm:prSet custT="1"/>
      <dgm:spPr/>
      <dgm:t>
        <a:bodyPr/>
        <a:lstStyle/>
        <a:p>
          <a:pPr algn="just"/>
          <a:r>
            <a:rPr lang="en-US" sz="2400" dirty="0">
              <a:latin typeface="Century Schoolbook" panose="02040604050505020304" pitchFamily="18" charset="0"/>
            </a:rPr>
            <a:t>Wash hands after oiling the machine.</a:t>
          </a:r>
          <a:endParaRPr lang="en-IN" sz="2400" dirty="0">
            <a:latin typeface="Century Schoolbook" panose="02040604050505020304" pitchFamily="18" charset="0"/>
          </a:endParaRPr>
        </a:p>
      </dgm:t>
    </dgm:pt>
    <dgm:pt modelId="{3D3C4FB6-111E-4E4D-A6DF-7EAEE471BBD0}" type="parTrans" cxnId="{ECFEC20A-07FF-4B30-B49D-40AA6C9CBD3F}">
      <dgm:prSet/>
      <dgm:spPr/>
      <dgm:t>
        <a:bodyPr/>
        <a:lstStyle/>
        <a:p>
          <a:endParaRPr lang="en-US"/>
        </a:p>
      </dgm:t>
    </dgm:pt>
    <dgm:pt modelId="{CA467928-E04B-4C44-A97C-72BC5F7AB386}" type="sibTrans" cxnId="{ECFEC20A-07FF-4B30-B49D-40AA6C9CBD3F}">
      <dgm:prSet/>
      <dgm:spPr/>
      <dgm:t>
        <a:bodyPr/>
        <a:lstStyle/>
        <a:p>
          <a:endParaRPr lang="en-US"/>
        </a:p>
      </dgm:t>
    </dgm:pt>
    <dgm:pt modelId="{96E92A86-2B08-457F-B786-76B1D7BB98EE}" type="pres">
      <dgm:prSet presAssocID="{6D8E6513-6156-43D1-A2A6-8CB0B01AB281}" presName="linearFlow" presStyleCnt="0">
        <dgm:presLayoutVars>
          <dgm:dir/>
          <dgm:resizeHandles val="exact"/>
        </dgm:presLayoutVars>
      </dgm:prSet>
      <dgm:spPr/>
    </dgm:pt>
    <dgm:pt modelId="{89D078E0-B9C7-4DCE-8E16-C8A93AEBE40A}" type="pres">
      <dgm:prSet presAssocID="{C26A81C8-BF7C-443A-8015-3FEE33C2876D}" presName="composite" presStyleCnt="0"/>
      <dgm:spPr/>
    </dgm:pt>
    <dgm:pt modelId="{63200374-A03F-4F72-8519-5065BBF1006B}" type="pres">
      <dgm:prSet presAssocID="{C26A81C8-BF7C-443A-8015-3FEE33C2876D}" presName="imgShp" presStyleLbl="fgImgPlace1" presStyleIdx="0" presStyleCnt="4" custLinFactNeighborY="-10487"/>
      <dgm:spPr>
        <a:noFill/>
      </dgm:spPr>
    </dgm:pt>
    <dgm:pt modelId="{36DBE870-A133-414D-A800-9F7A24788D79}" type="pres">
      <dgm:prSet presAssocID="{C26A81C8-BF7C-443A-8015-3FEE33C2876D}" presName="txShp" presStyleLbl="node1" presStyleIdx="0" presStyleCnt="4" custScaleX="116941">
        <dgm:presLayoutVars>
          <dgm:bulletEnabled val="1"/>
        </dgm:presLayoutVars>
      </dgm:prSet>
      <dgm:spPr/>
    </dgm:pt>
    <dgm:pt modelId="{736AF31E-CF62-45A9-BEFF-2D779BA1A09B}" type="pres">
      <dgm:prSet presAssocID="{2D4CD7BB-1FFA-40DB-8B72-F90C4E70F5EF}" presName="spacing" presStyleCnt="0"/>
      <dgm:spPr/>
    </dgm:pt>
    <dgm:pt modelId="{DEA80659-539A-4BAA-84E1-D1E9A599A06E}" type="pres">
      <dgm:prSet presAssocID="{F990A743-83FB-461D-86BE-14150BB39D97}" presName="composite" presStyleCnt="0"/>
      <dgm:spPr/>
    </dgm:pt>
    <dgm:pt modelId="{A0551C3F-6BA7-4297-8122-CD45B51CB998}" type="pres">
      <dgm:prSet presAssocID="{F990A743-83FB-461D-86BE-14150BB39D97}" presName="imgShp" presStyleLbl="fgImgPlace1" presStyleIdx="1" presStyleCnt="4" custLinFactNeighborY="-10487"/>
      <dgm:spPr>
        <a:noFill/>
      </dgm:spPr>
    </dgm:pt>
    <dgm:pt modelId="{72BEFC9E-608B-4D79-BB99-81C874174ED5}" type="pres">
      <dgm:prSet presAssocID="{F990A743-83FB-461D-86BE-14150BB39D97}" presName="txShp" presStyleLbl="node1" presStyleIdx="1" presStyleCnt="4" custScaleX="116941">
        <dgm:presLayoutVars>
          <dgm:bulletEnabled val="1"/>
        </dgm:presLayoutVars>
      </dgm:prSet>
      <dgm:spPr/>
    </dgm:pt>
    <dgm:pt modelId="{387178EA-464C-4744-B39E-2344CC19B085}" type="pres">
      <dgm:prSet presAssocID="{FA8A835D-0348-40E4-9204-3F239DD2C8B5}" presName="spacing" presStyleCnt="0"/>
      <dgm:spPr/>
    </dgm:pt>
    <dgm:pt modelId="{6B51AD14-971D-489B-93CF-1BF1C67D1A28}" type="pres">
      <dgm:prSet presAssocID="{BB239415-5F4F-4C00-84B1-DAB8AAE416D9}" presName="composite" presStyleCnt="0"/>
      <dgm:spPr/>
    </dgm:pt>
    <dgm:pt modelId="{10314E2D-0AAE-488B-B3AB-AF253730572C}" type="pres">
      <dgm:prSet presAssocID="{BB239415-5F4F-4C00-84B1-DAB8AAE416D9}" presName="imgShp" presStyleLbl="fgImgPlace1" presStyleIdx="2" presStyleCnt="4" custLinFactNeighborY="-10487"/>
      <dgm:spPr>
        <a:noFill/>
      </dgm:spPr>
    </dgm:pt>
    <dgm:pt modelId="{182A6227-8784-410C-8938-67B394645A3E}" type="pres">
      <dgm:prSet presAssocID="{BB239415-5F4F-4C00-84B1-DAB8AAE416D9}" presName="txShp" presStyleLbl="node1" presStyleIdx="2" presStyleCnt="4" custScaleX="116941">
        <dgm:presLayoutVars>
          <dgm:bulletEnabled val="1"/>
        </dgm:presLayoutVars>
      </dgm:prSet>
      <dgm:spPr/>
    </dgm:pt>
    <dgm:pt modelId="{D08D50AD-C83A-4039-8B53-7CA1C16EB674}" type="pres">
      <dgm:prSet presAssocID="{C79F53EC-60D5-4A87-B687-5B65A816F452}" presName="spacing" presStyleCnt="0"/>
      <dgm:spPr/>
    </dgm:pt>
    <dgm:pt modelId="{63F7BDD4-288D-4A3A-B9B8-9558156956C8}" type="pres">
      <dgm:prSet presAssocID="{BC6462E7-D946-461A-8DB8-DF1244FB3B67}" presName="composite" presStyleCnt="0"/>
      <dgm:spPr/>
    </dgm:pt>
    <dgm:pt modelId="{DD2B0F56-309C-4266-B014-7B1FE014B974}" type="pres">
      <dgm:prSet presAssocID="{BC6462E7-D946-461A-8DB8-DF1244FB3B67}" presName="imgShp" presStyleLbl="fgImgPlace1" presStyleIdx="3" presStyleCnt="4" custLinFactNeighborY="-10487"/>
      <dgm:spPr>
        <a:noFill/>
      </dgm:spPr>
    </dgm:pt>
    <dgm:pt modelId="{C983C883-9AC7-4BA4-B94D-C6FF000E2D5C}" type="pres">
      <dgm:prSet presAssocID="{BC6462E7-D946-461A-8DB8-DF1244FB3B67}" presName="txShp" presStyleLbl="node1" presStyleIdx="3" presStyleCnt="4" custScaleX="116941">
        <dgm:presLayoutVars>
          <dgm:bulletEnabled val="1"/>
        </dgm:presLayoutVars>
      </dgm:prSet>
      <dgm:spPr/>
    </dgm:pt>
  </dgm:ptLst>
  <dgm:cxnLst>
    <dgm:cxn modelId="{2E892206-4BAF-4B3F-8EF9-BED6780BE09E}" type="presOf" srcId="{F990A743-83FB-461D-86BE-14150BB39D97}" destId="{72BEFC9E-608B-4D79-BB99-81C874174ED5}" srcOrd="0" destOrd="0" presId="urn:microsoft.com/office/officeart/2005/8/layout/vList3"/>
    <dgm:cxn modelId="{ECFEC20A-07FF-4B30-B49D-40AA6C9CBD3F}" srcId="{6D8E6513-6156-43D1-A2A6-8CB0B01AB281}" destId="{BC6462E7-D946-461A-8DB8-DF1244FB3B67}" srcOrd="3" destOrd="0" parTransId="{3D3C4FB6-111E-4E4D-A6DF-7EAEE471BBD0}" sibTransId="{CA467928-E04B-4C44-A97C-72BC5F7AB386}"/>
    <dgm:cxn modelId="{1A5C4C10-8162-4263-9046-32B7DB20B3A9}" type="presOf" srcId="{C26A81C8-BF7C-443A-8015-3FEE33C2876D}" destId="{36DBE870-A133-414D-A800-9F7A24788D79}" srcOrd="0" destOrd="0" presId="urn:microsoft.com/office/officeart/2005/8/layout/vList3"/>
    <dgm:cxn modelId="{B2EC3832-7727-469F-80B1-8A35E6CE046D}" type="presOf" srcId="{6D8E6513-6156-43D1-A2A6-8CB0B01AB281}" destId="{96E92A86-2B08-457F-B786-76B1D7BB98EE}" srcOrd="0" destOrd="0" presId="urn:microsoft.com/office/officeart/2005/8/layout/vList3"/>
    <dgm:cxn modelId="{97076740-BA97-44CB-80E2-298F129C7C33}" type="presOf" srcId="{BC6462E7-D946-461A-8DB8-DF1244FB3B67}" destId="{C983C883-9AC7-4BA4-B94D-C6FF000E2D5C}" srcOrd="0" destOrd="0" presId="urn:microsoft.com/office/officeart/2005/8/layout/vList3"/>
    <dgm:cxn modelId="{C42FBF5E-3BA5-4EF3-95ED-BA727E6E3271}" srcId="{6D8E6513-6156-43D1-A2A6-8CB0B01AB281}" destId="{BB239415-5F4F-4C00-84B1-DAB8AAE416D9}" srcOrd="2" destOrd="0" parTransId="{8BAFBD2A-0012-4786-9C5B-E75EA80A3B01}" sibTransId="{C79F53EC-60D5-4A87-B687-5B65A816F452}"/>
    <dgm:cxn modelId="{45A0A156-A703-43A2-9A78-E1C556C02F80}" srcId="{6D8E6513-6156-43D1-A2A6-8CB0B01AB281}" destId="{F990A743-83FB-461D-86BE-14150BB39D97}" srcOrd="1" destOrd="0" parTransId="{A4460138-6788-438F-A7F7-ADCA8D0BD5F2}" sibTransId="{FA8A835D-0348-40E4-9204-3F239DD2C8B5}"/>
    <dgm:cxn modelId="{C97EC68C-ED48-4119-B692-EE9C450590EB}" srcId="{6D8E6513-6156-43D1-A2A6-8CB0B01AB281}" destId="{C26A81C8-BF7C-443A-8015-3FEE33C2876D}" srcOrd="0" destOrd="0" parTransId="{EED74A03-A664-4616-A0B4-952F39A0A5CA}" sibTransId="{2D4CD7BB-1FFA-40DB-8B72-F90C4E70F5EF}"/>
    <dgm:cxn modelId="{F5C9EDA6-40BF-493F-9EBE-A62DE06402B6}" type="presOf" srcId="{BB239415-5F4F-4C00-84B1-DAB8AAE416D9}" destId="{182A6227-8784-410C-8938-67B394645A3E}" srcOrd="0" destOrd="0" presId="urn:microsoft.com/office/officeart/2005/8/layout/vList3"/>
    <dgm:cxn modelId="{AEBBC181-D13E-48E2-8496-A0A01ABB3BBA}" type="presParOf" srcId="{96E92A86-2B08-457F-B786-76B1D7BB98EE}" destId="{89D078E0-B9C7-4DCE-8E16-C8A93AEBE40A}" srcOrd="0" destOrd="0" presId="urn:microsoft.com/office/officeart/2005/8/layout/vList3"/>
    <dgm:cxn modelId="{520D94E7-D82B-4D0E-B29F-1AF3D1B89C0E}" type="presParOf" srcId="{89D078E0-B9C7-4DCE-8E16-C8A93AEBE40A}" destId="{63200374-A03F-4F72-8519-5065BBF1006B}" srcOrd="0" destOrd="0" presId="urn:microsoft.com/office/officeart/2005/8/layout/vList3"/>
    <dgm:cxn modelId="{0731A261-F29B-4A60-89F7-4E0BC736B760}" type="presParOf" srcId="{89D078E0-B9C7-4DCE-8E16-C8A93AEBE40A}" destId="{36DBE870-A133-414D-A800-9F7A24788D79}" srcOrd="1" destOrd="0" presId="urn:microsoft.com/office/officeart/2005/8/layout/vList3"/>
    <dgm:cxn modelId="{6DFE735B-A2C3-4D3F-B4C6-E14B49241014}" type="presParOf" srcId="{96E92A86-2B08-457F-B786-76B1D7BB98EE}" destId="{736AF31E-CF62-45A9-BEFF-2D779BA1A09B}" srcOrd="1" destOrd="0" presId="urn:microsoft.com/office/officeart/2005/8/layout/vList3"/>
    <dgm:cxn modelId="{0D97196E-F8BC-4344-993E-846132122E63}" type="presParOf" srcId="{96E92A86-2B08-457F-B786-76B1D7BB98EE}" destId="{DEA80659-539A-4BAA-84E1-D1E9A599A06E}" srcOrd="2" destOrd="0" presId="urn:microsoft.com/office/officeart/2005/8/layout/vList3"/>
    <dgm:cxn modelId="{1F90FFB7-A2EF-4DB4-BD68-C3FAB716703E}" type="presParOf" srcId="{DEA80659-539A-4BAA-84E1-D1E9A599A06E}" destId="{A0551C3F-6BA7-4297-8122-CD45B51CB998}" srcOrd="0" destOrd="0" presId="urn:microsoft.com/office/officeart/2005/8/layout/vList3"/>
    <dgm:cxn modelId="{925C44E3-BA2C-440F-9CAE-7F04025C8544}" type="presParOf" srcId="{DEA80659-539A-4BAA-84E1-D1E9A599A06E}" destId="{72BEFC9E-608B-4D79-BB99-81C874174ED5}" srcOrd="1" destOrd="0" presId="urn:microsoft.com/office/officeart/2005/8/layout/vList3"/>
    <dgm:cxn modelId="{56448245-A185-4A0E-B712-061DA66B2535}" type="presParOf" srcId="{96E92A86-2B08-457F-B786-76B1D7BB98EE}" destId="{387178EA-464C-4744-B39E-2344CC19B085}" srcOrd="3" destOrd="0" presId="urn:microsoft.com/office/officeart/2005/8/layout/vList3"/>
    <dgm:cxn modelId="{0849BF31-3EF0-4C89-B5F2-E7231AC5A8BA}" type="presParOf" srcId="{96E92A86-2B08-457F-B786-76B1D7BB98EE}" destId="{6B51AD14-971D-489B-93CF-1BF1C67D1A28}" srcOrd="4" destOrd="0" presId="urn:microsoft.com/office/officeart/2005/8/layout/vList3"/>
    <dgm:cxn modelId="{366BC45E-A40B-480F-BD47-9FBF6DF66CB9}" type="presParOf" srcId="{6B51AD14-971D-489B-93CF-1BF1C67D1A28}" destId="{10314E2D-0AAE-488B-B3AB-AF253730572C}" srcOrd="0" destOrd="0" presId="urn:microsoft.com/office/officeart/2005/8/layout/vList3"/>
    <dgm:cxn modelId="{21D71939-B7DF-4FD3-9448-C48B4CB0D469}" type="presParOf" srcId="{6B51AD14-971D-489B-93CF-1BF1C67D1A28}" destId="{182A6227-8784-410C-8938-67B394645A3E}" srcOrd="1" destOrd="0" presId="urn:microsoft.com/office/officeart/2005/8/layout/vList3"/>
    <dgm:cxn modelId="{D21C837D-86EF-46E2-8DD0-D7D4139C643D}" type="presParOf" srcId="{96E92A86-2B08-457F-B786-76B1D7BB98EE}" destId="{D08D50AD-C83A-4039-8B53-7CA1C16EB674}" srcOrd="5" destOrd="0" presId="urn:microsoft.com/office/officeart/2005/8/layout/vList3"/>
    <dgm:cxn modelId="{D914BBD4-BDE4-4BDB-99AC-51028020E33D}" type="presParOf" srcId="{96E92A86-2B08-457F-B786-76B1D7BB98EE}" destId="{63F7BDD4-288D-4A3A-B9B8-9558156956C8}" srcOrd="6" destOrd="0" presId="urn:microsoft.com/office/officeart/2005/8/layout/vList3"/>
    <dgm:cxn modelId="{0D318F58-0263-48FD-A472-E4FF30F4D3E5}" type="presParOf" srcId="{63F7BDD4-288D-4A3A-B9B8-9558156956C8}" destId="{DD2B0F56-309C-4266-B014-7B1FE014B974}" srcOrd="0" destOrd="0" presId="urn:microsoft.com/office/officeart/2005/8/layout/vList3"/>
    <dgm:cxn modelId="{55699D15-F9A7-44D9-B86E-949F79EF108F}" type="presParOf" srcId="{63F7BDD4-288D-4A3A-B9B8-9558156956C8}" destId="{C983C883-9AC7-4BA4-B94D-C6FF000E2D5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1BD5BB-01AD-46DC-987A-181017400850}">
      <dsp:nvSpPr>
        <dsp:cNvPr id="0" name=""/>
        <dsp:cNvSpPr/>
      </dsp:nvSpPr>
      <dsp:spPr>
        <a:xfrm>
          <a:off x="0" y="413278"/>
          <a:ext cx="2777667" cy="166660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latin typeface="Century Schoolbook" panose="02040604050505020304" pitchFamily="18" charset="0"/>
            </a:rPr>
            <a:t>Flat paintbrush (½" to ¾" wide)</a:t>
          </a:r>
        </a:p>
      </dsp:txBody>
      <dsp:txXfrm>
        <a:off x="0" y="413278"/>
        <a:ext cx="2777667" cy="1666600"/>
      </dsp:txXfrm>
    </dsp:sp>
    <dsp:sp modelId="{6B320843-F7B1-478A-BD95-28B17CC5E8CA}">
      <dsp:nvSpPr>
        <dsp:cNvPr id="0" name=""/>
        <dsp:cNvSpPr/>
      </dsp:nvSpPr>
      <dsp:spPr>
        <a:xfrm>
          <a:off x="3055434" y="413278"/>
          <a:ext cx="2777667" cy="1666600"/>
        </a:xfrm>
        <a:prstGeom prst="rect">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latin typeface="Century Schoolbook" panose="02040604050505020304" pitchFamily="18" charset="0"/>
            </a:rPr>
            <a:t>Cleaning solvent or fluid</a:t>
          </a:r>
          <a:endParaRPr lang="en-IN" sz="2800" kern="1200" dirty="0">
            <a:latin typeface="Century Schoolbook" panose="02040604050505020304" pitchFamily="18" charset="0"/>
          </a:endParaRPr>
        </a:p>
      </dsp:txBody>
      <dsp:txXfrm>
        <a:off x="3055434" y="413278"/>
        <a:ext cx="2777667" cy="1666600"/>
      </dsp:txXfrm>
    </dsp:sp>
    <dsp:sp modelId="{FFA9646B-8AF2-4B00-8C82-B1C0A012757A}">
      <dsp:nvSpPr>
        <dsp:cNvPr id="0" name=""/>
        <dsp:cNvSpPr/>
      </dsp:nvSpPr>
      <dsp:spPr>
        <a:xfrm>
          <a:off x="6110868" y="413278"/>
          <a:ext cx="2777667" cy="1666600"/>
        </a:xfrm>
        <a:prstGeom prst="rect">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latin typeface="Century Schoolbook" panose="02040604050505020304" pitchFamily="18" charset="0"/>
            </a:rPr>
            <a:t>Soft disposable cloth</a:t>
          </a:r>
          <a:endParaRPr lang="en-IN" sz="2800" kern="1200" dirty="0">
            <a:latin typeface="Century Schoolbook" panose="02040604050505020304" pitchFamily="18" charset="0"/>
          </a:endParaRPr>
        </a:p>
      </dsp:txBody>
      <dsp:txXfrm>
        <a:off x="6110868" y="413278"/>
        <a:ext cx="2777667" cy="1666600"/>
      </dsp:txXfrm>
    </dsp:sp>
    <dsp:sp modelId="{ADB95680-CFEF-4AAA-BB28-DA35B1992394}">
      <dsp:nvSpPr>
        <dsp:cNvPr id="0" name=""/>
        <dsp:cNvSpPr/>
      </dsp:nvSpPr>
      <dsp:spPr>
        <a:xfrm>
          <a:off x="0" y="2357645"/>
          <a:ext cx="2777667" cy="1666600"/>
        </a:xfrm>
        <a:prstGeom prst="rect">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entury Schoolbook" panose="02040604050505020304" pitchFamily="18" charset="0"/>
            </a:rPr>
            <a:t>Screwdriver</a:t>
          </a:r>
          <a:endParaRPr lang="en-IN" sz="2800" kern="1200" dirty="0">
            <a:latin typeface="Century Schoolbook" panose="02040604050505020304" pitchFamily="18" charset="0"/>
          </a:endParaRPr>
        </a:p>
      </dsp:txBody>
      <dsp:txXfrm>
        <a:off x="0" y="2357645"/>
        <a:ext cx="2777667" cy="1666600"/>
      </dsp:txXfrm>
    </dsp:sp>
    <dsp:sp modelId="{667829C8-6754-45FC-A1E5-A1B0E60CEE0A}">
      <dsp:nvSpPr>
        <dsp:cNvPr id="0" name=""/>
        <dsp:cNvSpPr/>
      </dsp:nvSpPr>
      <dsp:spPr>
        <a:xfrm>
          <a:off x="3055434" y="2357645"/>
          <a:ext cx="2777667" cy="1666600"/>
        </a:xfrm>
        <a:prstGeom prst="rect">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latin typeface="Century Schoolbook" panose="02040604050505020304" pitchFamily="18" charset="0"/>
            </a:rPr>
            <a:t>Sewing machine manual</a:t>
          </a:r>
          <a:endParaRPr lang="en-IN" sz="2800" kern="1200" dirty="0">
            <a:latin typeface="Century Schoolbook" panose="02040604050505020304" pitchFamily="18" charset="0"/>
          </a:endParaRPr>
        </a:p>
      </dsp:txBody>
      <dsp:txXfrm>
        <a:off x="3055434" y="2357645"/>
        <a:ext cx="2777667" cy="1666600"/>
      </dsp:txXfrm>
    </dsp:sp>
    <dsp:sp modelId="{8FD73C18-B43F-4B5B-A9AA-53F05CBC1CC5}">
      <dsp:nvSpPr>
        <dsp:cNvPr id="0" name=""/>
        <dsp:cNvSpPr/>
      </dsp:nvSpPr>
      <dsp:spPr>
        <a:xfrm>
          <a:off x="6110868" y="2357645"/>
          <a:ext cx="2777667" cy="1666600"/>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entury Schoolbook" panose="02040604050505020304" pitchFamily="18" charset="0"/>
            </a:rPr>
            <a:t>Small handy vacuum cleaner</a:t>
          </a:r>
          <a:endParaRPr lang="en-IN" sz="2800" kern="1200" dirty="0">
            <a:latin typeface="Century Schoolbook" panose="02040604050505020304" pitchFamily="18" charset="0"/>
          </a:endParaRPr>
        </a:p>
      </dsp:txBody>
      <dsp:txXfrm>
        <a:off x="6110868" y="2357645"/>
        <a:ext cx="2777667" cy="16666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1293D8-7CC1-4653-AACC-B25C1E92DF80}">
      <dsp:nvSpPr>
        <dsp:cNvPr id="0" name=""/>
        <dsp:cNvSpPr/>
      </dsp:nvSpPr>
      <dsp:spPr>
        <a:xfrm rot="10800000">
          <a:off x="292826" y="3110"/>
          <a:ext cx="9495467" cy="89046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267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Remove the upper thread, needle plate, slide plate, face plate, bobbin case, and needle and presser foot. </a:t>
          </a:r>
        </a:p>
      </dsp:txBody>
      <dsp:txXfrm rot="10800000">
        <a:off x="515442" y="3110"/>
        <a:ext cx="9272851" cy="890466"/>
      </dsp:txXfrm>
    </dsp:sp>
    <dsp:sp modelId="{18D1AE1E-CBC0-415E-8A5C-3229F66EF403}">
      <dsp:nvSpPr>
        <dsp:cNvPr id="0" name=""/>
        <dsp:cNvSpPr/>
      </dsp:nvSpPr>
      <dsp:spPr>
        <a:xfrm>
          <a:off x="1243354" y="3110"/>
          <a:ext cx="890466" cy="8904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8D7CB07-080B-4447-AB3E-6043250D31B6}">
      <dsp:nvSpPr>
        <dsp:cNvPr id="0" name=""/>
        <dsp:cNvSpPr/>
      </dsp:nvSpPr>
      <dsp:spPr>
        <a:xfrm rot="10800000">
          <a:off x="292826" y="1159386"/>
          <a:ext cx="9495467" cy="890466"/>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267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Put sewing machine oil in all oil holes and joints where one part rubs against another. </a:t>
          </a:r>
          <a:endParaRPr lang="en-IN" sz="2400" kern="1200" dirty="0">
            <a:latin typeface="Century Schoolbook" panose="02040604050505020304" pitchFamily="18" charset="0"/>
          </a:endParaRPr>
        </a:p>
      </dsp:txBody>
      <dsp:txXfrm rot="10800000">
        <a:off x="515442" y="1159386"/>
        <a:ext cx="9272851" cy="890466"/>
      </dsp:txXfrm>
    </dsp:sp>
    <dsp:sp modelId="{97A102E2-EE80-49B5-8FD8-4A6820E422A2}">
      <dsp:nvSpPr>
        <dsp:cNvPr id="0" name=""/>
        <dsp:cNvSpPr/>
      </dsp:nvSpPr>
      <dsp:spPr>
        <a:xfrm>
          <a:off x="1243354" y="1159386"/>
          <a:ext cx="890466" cy="8904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FAA4C35-DF42-4737-A654-56A8A93741E9}">
      <dsp:nvSpPr>
        <dsp:cNvPr id="0" name=""/>
        <dsp:cNvSpPr/>
      </dsp:nvSpPr>
      <dsp:spPr>
        <a:xfrm rot="10800000">
          <a:off x="292826" y="2315663"/>
          <a:ext cx="9495467" cy="890466"/>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267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While oiling, turn the fly wheel back and forth to facilitate the flow of the oil to different moving parts. </a:t>
          </a:r>
          <a:endParaRPr lang="en-IN" sz="2400" kern="1200" dirty="0">
            <a:latin typeface="Century Schoolbook" panose="02040604050505020304" pitchFamily="18" charset="0"/>
          </a:endParaRPr>
        </a:p>
      </dsp:txBody>
      <dsp:txXfrm rot="10800000">
        <a:off x="515442" y="2315663"/>
        <a:ext cx="9272851" cy="890466"/>
      </dsp:txXfrm>
    </dsp:sp>
    <dsp:sp modelId="{62077033-497A-4206-ACCB-F3837A81523F}">
      <dsp:nvSpPr>
        <dsp:cNvPr id="0" name=""/>
        <dsp:cNvSpPr/>
      </dsp:nvSpPr>
      <dsp:spPr>
        <a:xfrm>
          <a:off x="1243354" y="2315663"/>
          <a:ext cx="890466" cy="8904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76627E5-6A6C-4EDD-A9E0-00BE71F207E7}">
      <dsp:nvSpPr>
        <dsp:cNvPr id="0" name=""/>
        <dsp:cNvSpPr/>
      </dsp:nvSpPr>
      <dsp:spPr>
        <a:xfrm rot="10800000">
          <a:off x="292826" y="3471940"/>
          <a:ext cx="9495467" cy="89046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267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After oiling the points on the head of the machine, tilt the machine head back to oil the points on the underside. </a:t>
          </a:r>
          <a:endParaRPr lang="en-IN" sz="2400" kern="1200" dirty="0">
            <a:latin typeface="Century Schoolbook" panose="02040604050505020304" pitchFamily="18" charset="0"/>
          </a:endParaRPr>
        </a:p>
      </dsp:txBody>
      <dsp:txXfrm rot="10800000">
        <a:off x="515442" y="3471940"/>
        <a:ext cx="9272851" cy="890466"/>
      </dsp:txXfrm>
    </dsp:sp>
    <dsp:sp modelId="{EEF1A3B4-FC75-4008-8CB7-3FFFD290BD81}">
      <dsp:nvSpPr>
        <dsp:cNvPr id="0" name=""/>
        <dsp:cNvSpPr/>
      </dsp:nvSpPr>
      <dsp:spPr>
        <a:xfrm>
          <a:off x="1243354" y="3471940"/>
          <a:ext cx="890466" cy="89046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1293D8-7CC1-4653-AACC-B25C1E92DF80}">
      <dsp:nvSpPr>
        <dsp:cNvPr id="0" name=""/>
        <dsp:cNvSpPr/>
      </dsp:nvSpPr>
      <dsp:spPr>
        <a:xfrm rot="10800000">
          <a:off x="292826" y="1957"/>
          <a:ext cx="9495467" cy="114771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109"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On a treadle machine, the belt will have to be released before tilting the machine head back. Remember to oil the pivots of the treadle. </a:t>
          </a:r>
        </a:p>
      </dsp:txBody>
      <dsp:txXfrm rot="10800000">
        <a:off x="579754" y="1957"/>
        <a:ext cx="9208539" cy="1147711"/>
      </dsp:txXfrm>
    </dsp:sp>
    <dsp:sp modelId="{18D1AE1E-CBC0-415E-8A5C-3229F66EF403}">
      <dsp:nvSpPr>
        <dsp:cNvPr id="0" name=""/>
        <dsp:cNvSpPr/>
      </dsp:nvSpPr>
      <dsp:spPr>
        <a:xfrm>
          <a:off x="1114731" y="1957"/>
          <a:ext cx="1147711" cy="114771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98D1EED-DCD1-44FA-B870-E900C1D3F73D}">
      <dsp:nvSpPr>
        <dsp:cNvPr id="0" name=""/>
        <dsp:cNvSpPr/>
      </dsp:nvSpPr>
      <dsp:spPr>
        <a:xfrm rot="10800000">
          <a:off x="275429" y="1492269"/>
          <a:ext cx="9530260" cy="1147711"/>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109"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When the machine has been completely oiled, wipe away excess oil and run it slowly for 2–3 minutes on a waste piece of material. </a:t>
          </a:r>
          <a:endParaRPr lang="en-IN" sz="2400" kern="1200">
            <a:latin typeface="Century Schoolbook" panose="02040604050505020304" pitchFamily="18" charset="0"/>
          </a:endParaRPr>
        </a:p>
      </dsp:txBody>
      <dsp:txXfrm rot="10800000">
        <a:off x="562357" y="1492269"/>
        <a:ext cx="9243332" cy="1147711"/>
      </dsp:txXfrm>
    </dsp:sp>
    <dsp:sp modelId="{0256E4D1-57DF-4B6E-82FF-B05452B5F142}">
      <dsp:nvSpPr>
        <dsp:cNvPr id="0" name=""/>
        <dsp:cNvSpPr/>
      </dsp:nvSpPr>
      <dsp:spPr>
        <a:xfrm>
          <a:off x="1114731" y="1492269"/>
          <a:ext cx="1147711" cy="114771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8CCA1B3-6730-43D7-8328-F455BC72B299}">
      <dsp:nvSpPr>
        <dsp:cNvPr id="0" name=""/>
        <dsp:cNvSpPr/>
      </dsp:nvSpPr>
      <dsp:spPr>
        <a:xfrm rot="10800000">
          <a:off x="275429" y="2982582"/>
          <a:ext cx="9530260" cy="1460314"/>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109"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Before you close the machine, place a scrap of fabric under the presser foot and lower the needle. The fabric will absorb the excess oil and prevent the formation of oil spots on your work.</a:t>
          </a:r>
          <a:endParaRPr lang="en-IN" sz="2400" kern="1200" dirty="0">
            <a:latin typeface="Century Schoolbook" panose="02040604050505020304" pitchFamily="18" charset="0"/>
          </a:endParaRPr>
        </a:p>
      </dsp:txBody>
      <dsp:txXfrm rot="10800000">
        <a:off x="640507" y="2982582"/>
        <a:ext cx="9165182" cy="1460314"/>
      </dsp:txXfrm>
    </dsp:sp>
    <dsp:sp modelId="{8477E8CD-B65D-40A3-9030-27F53C3264AF}">
      <dsp:nvSpPr>
        <dsp:cNvPr id="0" name=""/>
        <dsp:cNvSpPr/>
      </dsp:nvSpPr>
      <dsp:spPr>
        <a:xfrm>
          <a:off x="1114731" y="3138883"/>
          <a:ext cx="1147711" cy="114771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B3C5C07-051A-4B67-86B6-1E005189323D}">
      <dsp:nvSpPr>
        <dsp:cNvPr id="0" name=""/>
        <dsp:cNvSpPr/>
      </dsp:nvSpPr>
      <dsp:spPr>
        <a:xfrm rot="10800000">
          <a:off x="275429" y="4785496"/>
          <a:ext cx="9530260" cy="1147711"/>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109"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If the sewing machine becomes gummed and dirty with oil, put a drop of kerosene or petrol in each oil hole and at joints, and run it rapidly for 1–2 minutes. </a:t>
          </a:r>
          <a:endParaRPr lang="en-IN" sz="2400" kern="1200" dirty="0">
            <a:latin typeface="Century Schoolbook" panose="02040604050505020304" pitchFamily="18" charset="0"/>
          </a:endParaRPr>
        </a:p>
      </dsp:txBody>
      <dsp:txXfrm rot="10800000">
        <a:off x="562357" y="4785496"/>
        <a:ext cx="9243332" cy="1147711"/>
      </dsp:txXfrm>
    </dsp:sp>
    <dsp:sp modelId="{52397611-FB41-4145-AEFE-D317962F63CA}">
      <dsp:nvSpPr>
        <dsp:cNvPr id="0" name=""/>
        <dsp:cNvSpPr/>
      </dsp:nvSpPr>
      <dsp:spPr>
        <a:xfrm>
          <a:off x="1114731" y="4785496"/>
          <a:ext cx="1147711" cy="1147711"/>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1293D8-7CC1-4653-AACC-B25C1E92DF80}">
      <dsp:nvSpPr>
        <dsp:cNvPr id="0" name=""/>
        <dsp:cNvSpPr/>
      </dsp:nvSpPr>
      <dsp:spPr>
        <a:xfrm rot="10800000">
          <a:off x="292826" y="2316"/>
          <a:ext cx="9495467" cy="791525"/>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Wipe off the oil that oozes out with a soft cloth and re-oil the machine.</a:t>
          </a:r>
        </a:p>
      </dsp:txBody>
      <dsp:txXfrm rot="10800000">
        <a:off x="490707" y="2316"/>
        <a:ext cx="9297586" cy="791525"/>
      </dsp:txXfrm>
    </dsp:sp>
    <dsp:sp modelId="{18D1AE1E-CBC0-415E-8A5C-3229F66EF403}">
      <dsp:nvSpPr>
        <dsp:cNvPr id="0" name=""/>
        <dsp:cNvSpPr/>
      </dsp:nvSpPr>
      <dsp:spPr>
        <a:xfrm>
          <a:off x="1292824" y="2316"/>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5A43DFB-9703-41B4-8A80-2E9B41F898AE}">
      <dsp:nvSpPr>
        <dsp:cNvPr id="0" name=""/>
        <dsp:cNvSpPr/>
      </dsp:nvSpPr>
      <dsp:spPr>
        <a:xfrm rot="10800000">
          <a:off x="347429" y="1030117"/>
          <a:ext cx="9386260" cy="791525"/>
        </a:xfrm>
        <a:prstGeom prst="homePlate">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Check the machine instruction booklet/manual to determine the types of oil lubricant to use and where to use them. </a:t>
          </a:r>
          <a:endParaRPr lang="en-IN" sz="2400" kern="1200" dirty="0">
            <a:latin typeface="Century Schoolbook" panose="02040604050505020304" pitchFamily="18" charset="0"/>
          </a:endParaRPr>
        </a:p>
      </dsp:txBody>
      <dsp:txXfrm rot="10800000">
        <a:off x="545310" y="1030117"/>
        <a:ext cx="9188379" cy="791525"/>
      </dsp:txXfrm>
    </dsp:sp>
    <dsp:sp modelId="{7D979C81-C72D-4707-AB4A-6870DC9D482E}">
      <dsp:nvSpPr>
        <dsp:cNvPr id="0" name=""/>
        <dsp:cNvSpPr/>
      </dsp:nvSpPr>
      <dsp:spPr>
        <a:xfrm>
          <a:off x="1292824" y="1030117"/>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2FADCE1-7A00-49EB-AC4F-7CEB5925450E}">
      <dsp:nvSpPr>
        <dsp:cNvPr id="0" name=""/>
        <dsp:cNvSpPr/>
      </dsp:nvSpPr>
      <dsp:spPr>
        <a:xfrm rot="10800000">
          <a:off x="347429" y="2057919"/>
          <a:ext cx="9386260" cy="791525"/>
        </a:xfrm>
        <a:prstGeom prst="homePlate">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Do not oil the tension discs, the hand wheel release or the belts and rubber rings in any machine.</a:t>
          </a:r>
          <a:endParaRPr lang="en-IN" sz="2400" kern="1200" dirty="0">
            <a:latin typeface="Century Schoolbook" panose="02040604050505020304" pitchFamily="18" charset="0"/>
          </a:endParaRPr>
        </a:p>
      </dsp:txBody>
      <dsp:txXfrm rot="10800000">
        <a:off x="545310" y="2057919"/>
        <a:ext cx="9188379" cy="791525"/>
      </dsp:txXfrm>
    </dsp:sp>
    <dsp:sp modelId="{28069C27-D66B-4A69-9B66-2F2F59508936}">
      <dsp:nvSpPr>
        <dsp:cNvPr id="0" name=""/>
        <dsp:cNvSpPr/>
      </dsp:nvSpPr>
      <dsp:spPr>
        <a:xfrm>
          <a:off x="1292824" y="2057919"/>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66E94FAB-CBCC-46B4-9D70-2E0E65E68EEC}">
      <dsp:nvSpPr>
        <dsp:cNvPr id="0" name=""/>
        <dsp:cNvSpPr/>
      </dsp:nvSpPr>
      <dsp:spPr>
        <a:xfrm rot="10800000">
          <a:off x="347429" y="3085721"/>
          <a:ext cx="9386260" cy="791525"/>
        </a:xfrm>
        <a:prstGeom prst="homePlate">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Run the machine so the oil would be distributed into all the bearings. </a:t>
          </a:r>
          <a:endParaRPr lang="en-IN" sz="2400" kern="1200" dirty="0">
            <a:latin typeface="Century Schoolbook" panose="02040604050505020304" pitchFamily="18" charset="0"/>
          </a:endParaRPr>
        </a:p>
      </dsp:txBody>
      <dsp:txXfrm rot="10800000">
        <a:off x="545310" y="3085721"/>
        <a:ext cx="9188379" cy="791525"/>
      </dsp:txXfrm>
    </dsp:sp>
    <dsp:sp modelId="{62EE9983-F139-4757-9BFF-38A1CBA0A0F1}">
      <dsp:nvSpPr>
        <dsp:cNvPr id="0" name=""/>
        <dsp:cNvSpPr/>
      </dsp:nvSpPr>
      <dsp:spPr>
        <a:xfrm>
          <a:off x="1292824" y="3085721"/>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C3B5F87-F7EF-4368-A164-2B79FAE2949A}">
      <dsp:nvSpPr>
        <dsp:cNvPr id="0" name=""/>
        <dsp:cNvSpPr/>
      </dsp:nvSpPr>
      <dsp:spPr>
        <a:xfrm rot="10800000">
          <a:off x="347429" y="4113522"/>
          <a:ext cx="9386260" cy="791525"/>
        </a:xfrm>
        <a:prstGeom prst="homePlate">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For later oiling, one drop of oil on each bearing and in each oil hole is enough.</a:t>
          </a:r>
          <a:endParaRPr lang="en-IN" sz="2400" kern="1200" dirty="0">
            <a:latin typeface="Century Schoolbook" panose="02040604050505020304" pitchFamily="18" charset="0"/>
          </a:endParaRPr>
        </a:p>
      </dsp:txBody>
      <dsp:txXfrm rot="10800000">
        <a:off x="545310" y="4113522"/>
        <a:ext cx="9188379" cy="791525"/>
      </dsp:txXfrm>
    </dsp:sp>
    <dsp:sp modelId="{7CDF1951-5092-45AA-A952-08F13D8DAF81}">
      <dsp:nvSpPr>
        <dsp:cNvPr id="0" name=""/>
        <dsp:cNvSpPr/>
      </dsp:nvSpPr>
      <dsp:spPr>
        <a:xfrm>
          <a:off x="1292824" y="4113522"/>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AE7077D-F9D4-49ED-874F-D3450EC68685}">
      <dsp:nvSpPr>
        <dsp:cNvPr id="0" name=""/>
        <dsp:cNvSpPr/>
      </dsp:nvSpPr>
      <dsp:spPr>
        <a:xfrm rot="10800000">
          <a:off x="347429" y="5141324"/>
          <a:ext cx="9386260" cy="791525"/>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90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After oiling the sewing machine, wipe away the excess oil and reassemble the machine. </a:t>
          </a:r>
          <a:endParaRPr lang="en-IN" sz="2400" kern="1200" dirty="0">
            <a:latin typeface="Century Schoolbook" panose="02040604050505020304" pitchFamily="18" charset="0"/>
          </a:endParaRPr>
        </a:p>
      </dsp:txBody>
      <dsp:txXfrm rot="10800000">
        <a:off x="545310" y="5141324"/>
        <a:ext cx="9188379" cy="791525"/>
      </dsp:txXfrm>
    </dsp:sp>
    <dsp:sp modelId="{955E69A5-0275-48FA-921C-3F4758193EDF}">
      <dsp:nvSpPr>
        <dsp:cNvPr id="0" name=""/>
        <dsp:cNvSpPr/>
      </dsp:nvSpPr>
      <dsp:spPr>
        <a:xfrm>
          <a:off x="1292824" y="5141324"/>
          <a:ext cx="791525" cy="791525"/>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B8245-45D9-4728-ADC0-FAB41937FBAC}">
      <dsp:nvSpPr>
        <dsp:cNvPr id="0" name=""/>
        <dsp:cNvSpPr/>
      </dsp:nvSpPr>
      <dsp:spPr>
        <a:xfrm rot="10800000">
          <a:off x="751633" y="455"/>
          <a:ext cx="9833540" cy="165831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127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a. Measuring tape: </a:t>
          </a:r>
          <a:r>
            <a:rPr lang="en-US" sz="2400" i="0" kern="1200" dirty="0">
              <a:latin typeface="Century Schoolbook" panose="02040604050505020304" pitchFamily="18" charset="0"/>
            </a:rPr>
            <a:t>It is used for taking body measurements and requires very little maintenance. The tape should be clean to check the accuracy of the markings. After each use, the measuring tape should be rolled or wrapped and kept in a clean box.</a:t>
          </a:r>
        </a:p>
      </dsp:txBody>
      <dsp:txXfrm rot="10800000">
        <a:off x="1166212" y="455"/>
        <a:ext cx="9418961" cy="1658318"/>
      </dsp:txXfrm>
    </dsp:sp>
    <dsp:sp modelId="{B16FC6E1-DB0F-4BBE-8E1D-37528E331AE3}">
      <dsp:nvSpPr>
        <dsp:cNvPr id="0" name=""/>
        <dsp:cNvSpPr/>
      </dsp:nvSpPr>
      <dsp:spPr>
        <a:xfrm>
          <a:off x="1069756" y="455"/>
          <a:ext cx="1658318" cy="165831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B165F8-1247-49A1-B23E-BAC917F64927}">
      <dsp:nvSpPr>
        <dsp:cNvPr id="0" name=""/>
        <dsp:cNvSpPr/>
      </dsp:nvSpPr>
      <dsp:spPr>
        <a:xfrm rot="10800000">
          <a:off x="751633" y="2073353"/>
          <a:ext cx="9833540" cy="1658318"/>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3127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b. Sewing gauge: </a:t>
          </a:r>
          <a:r>
            <a:rPr lang="en-US" sz="2400" i="0" kern="1200" dirty="0">
              <a:latin typeface="Century Schoolbook" panose="02040604050505020304" pitchFamily="18" charset="0"/>
            </a:rPr>
            <a:t>These are hand tools for measuring small areas during sewing. Select a jigsaw puzzle shaped gauge which will have markings for the most common sewing measurements. Do not allow the metal gauges to get bent.</a:t>
          </a:r>
        </a:p>
      </dsp:txBody>
      <dsp:txXfrm rot="10800000">
        <a:off x="1166212" y="2073353"/>
        <a:ext cx="9418961" cy="1658318"/>
      </dsp:txXfrm>
    </dsp:sp>
    <dsp:sp modelId="{E316D6E6-666C-4786-ADFF-A06938EABB5D}">
      <dsp:nvSpPr>
        <dsp:cNvPr id="0" name=""/>
        <dsp:cNvSpPr/>
      </dsp:nvSpPr>
      <dsp:spPr>
        <a:xfrm>
          <a:off x="1069756" y="2073353"/>
          <a:ext cx="1658318" cy="1658318"/>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B8245-45D9-4728-ADC0-FAB41937FBAC}">
      <dsp:nvSpPr>
        <dsp:cNvPr id="0" name=""/>
        <dsp:cNvSpPr/>
      </dsp:nvSpPr>
      <dsp:spPr>
        <a:xfrm rot="10800000">
          <a:off x="751633" y="802"/>
          <a:ext cx="9833540" cy="181648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181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c. Pin cushions: </a:t>
          </a:r>
          <a:r>
            <a:rPr lang="en-US" sz="2400" i="0" kern="1200" dirty="0">
              <a:latin typeface="Century Schoolbook" panose="02040604050505020304" pitchFamily="18" charset="0"/>
            </a:rPr>
            <a:t>These hold the pins and needles during working to prevent accidents while working. Select a standard pin cushion filled with fine sand, so that the abrasion of fillers may prevent the pins from dust and getting rusted.</a:t>
          </a:r>
        </a:p>
      </dsp:txBody>
      <dsp:txXfrm rot="10800000">
        <a:off x="1205754" y="802"/>
        <a:ext cx="9379419" cy="1816486"/>
      </dsp:txXfrm>
    </dsp:sp>
    <dsp:sp modelId="{B16FC6E1-DB0F-4BBE-8E1D-37528E331AE3}">
      <dsp:nvSpPr>
        <dsp:cNvPr id="0" name=""/>
        <dsp:cNvSpPr/>
      </dsp:nvSpPr>
      <dsp:spPr>
        <a:xfrm>
          <a:off x="1114500" y="124630"/>
          <a:ext cx="1568830" cy="15688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B165F8-1247-49A1-B23E-BAC917F64927}">
      <dsp:nvSpPr>
        <dsp:cNvPr id="0" name=""/>
        <dsp:cNvSpPr/>
      </dsp:nvSpPr>
      <dsp:spPr>
        <a:xfrm rot="10800000">
          <a:off x="751633" y="2285596"/>
          <a:ext cx="9833540" cy="1568830"/>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181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d. Hand sewing needles: </a:t>
          </a:r>
          <a:r>
            <a:rPr lang="en-US" sz="2400" i="0" kern="1200" dirty="0">
              <a:latin typeface="Century Schoolbook" panose="02040604050505020304" pitchFamily="18" charset="0"/>
            </a:rPr>
            <a:t>The needle should always be kept in a dry and clean case. To avoid damage to the point of the needle, it should not be pressed or pricked on a hard surface.</a:t>
          </a:r>
        </a:p>
      </dsp:txBody>
      <dsp:txXfrm rot="10800000">
        <a:off x="1143840" y="2285596"/>
        <a:ext cx="9441333" cy="1568830"/>
      </dsp:txXfrm>
    </dsp:sp>
    <dsp:sp modelId="{E316D6E6-666C-4786-ADFF-A06938EABB5D}">
      <dsp:nvSpPr>
        <dsp:cNvPr id="0" name=""/>
        <dsp:cNvSpPr/>
      </dsp:nvSpPr>
      <dsp:spPr>
        <a:xfrm>
          <a:off x="1114500" y="2285596"/>
          <a:ext cx="1568830" cy="15688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A5C3594-341D-4D70-846E-0802BFB15536}">
      <dsp:nvSpPr>
        <dsp:cNvPr id="0" name=""/>
        <dsp:cNvSpPr/>
      </dsp:nvSpPr>
      <dsp:spPr>
        <a:xfrm rot="10800000">
          <a:off x="751633" y="4320474"/>
          <a:ext cx="9833540" cy="119805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181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e. Sewing needle </a:t>
          </a:r>
          <a:r>
            <a:rPr lang="en-US" sz="2400" b="1" i="0" kern="1200" dirty="0" err="1">
              <a:latin typeface="Century Schoolbook" panose="02040604050505020304" pitchFamily="18" charset="0"/>
            </a:rPr>
            <a:t>threader</a:t>
          </a:r>
          <a:r>
            <a:rPr lang="en-US" sz="2400" b="1" i="0" kern="1200" dirty="0">
              <a:latin typeface="Century Schoolbook" panose="02040604050505020304" pitchFamily="18" charset="0"/>
            </a:rPr>
            <a:t>: </a:t>
          </a:r>
          <a:r>
            <a:rPr lang="en-US" sz="2400" i="0" kern="1200" dirty="0">
              <a:latin typeface="Century Schoolbook" panose="02040604050505020304" pitchFamily="18" charset="0"/>
            </a:rPr>
            <a:t>The needle </a:t>
          </a:r>
          <a:r>
            <a:rPr lang="en-US" sz="2400" i="0" kern="1200" dirty="0" err="1">
              <a:latin typeface="Century Schoolbook" panose="02040604050505020304" pitchFamily="18" charset="0"/>
            </a:rPr>
            <a:t>threader</a:t>
          </a:r>
          <a:r>
            <a:rPr lang="en-US" sz="2400" i="0" kern="1200" dirty="0">
              <a:latin typeface="Century Schoolbook" panose="02040604050505020304" pitchFamily="18" charset="0"/>
            </a:rPr>
            <a:t> should have a large eye to hold the thread, as forcing the metal wire of the </a:t>
          </a:r>
          <a:r>
            <a:rPr lang="en-US" sz="2400" i="0" kern="1200" dirty="0" err="1">
              <a:latin typeface="Century Schoolbook" panose="02040604050505020304" pitchFamily="18" charset="0"/>
            </a:rPr>
            <a:t>threader</a:t>
          </a:r>
          <a:r>
            <a:rPr lang="en-US" sz="2400" i="0" kern="1200" dirty="0">
              <a:latin typeface="Century Schoolbook" panose="02040604050505020304" pitchFamily="18" charset="0"/>
            </a:rPr>
            <a:t> can cause it to break. </a:t>
          </a:r>
        </a:p>
      </dsp:txBody>
      <dsp:txXfrm rot="10800000">
        <a:off x="1051146" y="4320474"/>
        <a:ext cx="9534027" cy="1198053"/>
      </dsp:txXfrm>
    </dsp:sp>
    <dsp:sp modelId="{0872FFBD-F82E-4A6F-B271-FCC87B6B8CE0}">
      <dsp:nvSpPr>
        <dsp:cNvPr id="0" name=""/>
        <dsp:cNvSpPr/>
      </dsp:nvSpPr>
      <dsp:spPr>
        <a:xfrm>
          <a:off x="1114500" y="4322734"/>
          <a:ext cx="1568830" cy="15688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B8245-45D9-4728-ADC0-FAB41937FBAC}">
      <dsp:nvSpPr>
        <dsp:cNvPr id="0" name=""/>
        <dsp:cNvSpPr/>
      </dsp:nvSpPr>
      <dsp:spPr>
        <a:xfrm rot="10800000">
          <a:off x="751633" y="157105"/>
          <a:ext cx="9833540" cy="1325690"/>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206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f. Seam ripper: </a:t>
          </a:r>
          <a:r>
            <a:rPr lang="en-US" sz="2400" i="0" kern="1200" dirty="0">
              <a:latin typeface="Century Schoolbook" panose="02040604050505020304" pitchFamily="18" charset="0"/>
            </a:rPr>
            <a:t>Keep the seam ripper sharp and clean, and use it only for sewing tasks. To prevent injuries and damage, keep the seam ripper covered when not in use. </a:t>
          </a:r>
        </a:p>
      </dsp:txBody>
      <dsp:txXfrm rot="10800000">
        <a:off x="1083055" y="157105"/>
        <a:ext cx="9502118" cy="1325690"/>
      </dsp:txXfrm>
    </dsp:sp>
    <dsp:sp modelId="{B16FC6E1-DB0F-4BBE-8E1D-37528E331AE3}">
      <dsp:nvSpPr>
        <dsp:cNvPr id="0" name=""/>
        <dsp:cNvSpPr/>
      </dsp:nvSpPr>
      <dsp:spPr>
        <a:xfrm>
          <a:off x="1080193" y="1228"/>
          <a:ext cx="1637443" cy="16374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B165F8-1247-49A1-B23E-BAC917F64927}">
      <dsp:nvSpPr>
        <dsp:cNvPr id="0" name=""/>
        <dsp:cNvSpPr/>
      </dsp:nvSpPr>
      <dsp:spPr>
        <a:xfrm rot="10800000">
          <a:off x="751633" y="2003932"/>
          <a:ext cx="9833540" cy="163744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206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g. Dressmaking shears: </a:t>
          </a:r>
          <a:r>
            <a:rPr lang="en-US" sz="2400" i="0" kern="1200" dirty="0">
              <a:latin typeface="Century Schoolbook" panose="02040604050505020304" pitchFamily="18" charset="0"/>
            </a:rPr>
            <a:t>Use the shear for cutting fabrics and soft material only. If used on anything other than fabric, (thick sheet, etc.), it will reduce the sharpness of shear or cause causing uneven cutting, shredding of fabric and hand fatigue. </a:t>
          </a:r>
        </a:p>
      </dsp:txBody>
      <dsp:txXfrm rot="10800000">
        <a:off x="1160994" y="2003932"/>
        <a:ext cx="9424179" cy="1637443"/>
      </dsp:txXfrm>
    </dsp:sp>
    <dsp:sp modelId="{E316D6E6-666C-4786-ADFF-A06938EABB5D}">
      <dsp:nvSpPr>
        <dsp:cNvPr id="0" name=""/>
        <dsp:cNvSpPr/>
      </dsp:nvSpPr>
      <dsp:spPr>
        <a:xfrm>
          <a:off x="1080193" y="2127461"/>
          <a:ext cx="1637443" cy="16374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A5C3594-341D-4D70-846E-0802BFB15536}">
      <dsp:nvSpPr>
        <dsp:cNvPr id="0" name=""/>
        <dsp:cNvSpPr/>
      </dsp:nvSpPr>
      <dsp:spPr>
        <a:xfrm rot="10800000">
          <a:off x="751633" y="4251336"/>
          <a:ext cx="9833540" cy="125045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2067"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a:latin typeface="Century Schoolbook" panose="02040604050505020304" pitchFamily="18" charset="0"/>
            </a:rPr>
            <a:t>h. Pressing cloth: </a:t>
          </a:r>
          <a:r>
            <a:rPr lang="en-US" sz="2400" i="0" kern="1200" dirty="0">
              <a:latin typeface="Century Schoolbook" panose="02040604050505020304" pitchFamily="18" charset="0"/>
            </a:rPr>
            <a:t>A press cloth is essential to protect the fabric from direct contact with a hot iron. It should always be clean and oil free for protecting the garment from oil and dust.</a:t>
          </a:r>
        </a:p>
      </dsp:txBody>
      <dsp:txXfrm rot="10800000">
        <a:off x="1064245" y="4251336"/>
        <a:ext cx="9520928" cy="1250450"/>
      </dsp:txXfrm>
    </dsp:sp>
    <dsp:sp modelId="{0872FFBD-F82E-4A6F-B271-FCC87B6B8CE0}">
      <dsp:nvSpPr>
        <dsp:cNvPr id="0" name=""/>
        <dsp:cNvSpPr/>
      </dsp:nvSpPr>
      <dsp:spPr>
        <a:xfrm>
          <a:off x="1080193" y="4253694"/>
          <a:ext cx="1637443" cy="163744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B8245-45D9-4728-ADC0-FAB41937FBAC}">
      <dsp:nvSpPr>
        <dsp:cNvPr id="0" name=""/>
        <dsp:cNvSpPr/>
      </dsp:nvSpPr>
      <dsp:spPr>
        <a:xfrm rot="10800000">
          <a:off x="1127450" y="2291969"/>
          <a:ext cx="9833540" cy="1308428"/>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74738"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b="1" i="0" kern="1200" dirty="0" err="1">
              <a:latin typeface="Century Schoolbook" panose="02040604050505020304" pitchFamily="18" charset="0"/>
            </a:rPr>
            <a:t>i</a:t>
          </a:r>
          <a:r>
            <a:rPr lang="en-US" sz="2400" b="1" i="0" kern="1200" dirty="0">
              <a:latin typeface="Century Schoolbook" panose="02040604050505020304" pitchFamily="18" charset="0"/>
            </a:rPr>
            <a:t>. Hams and sleeve rolls: </a:t>
          </a:r>
          <a:r>
            <a:rPr lang="en-US" sz="2400" i="0" kern="1200" dirty="0">
              <a:latin typeface="Century Schoolbook" panose="02040604050505020304" pitchFamily="18" charset="0"/>
            </a:rPr>
            <a:t>Hams and sleeve rolls are wonderful for pressing curves. They should always be clean and oil free.</a:t>
          </a:r>
        </a:p>
      </dsp:txBody>
      <dsp:txXfrm rot="10800000">
        <a:off x="1454557" y="2291969"/>
        <a:ext cx="9506433" cy="1308428"/>
      </dsp:txXfrm>
    </dsp:sp>
    <dsp:sp modelId="{B16FC6E1-DB0F-4BBE-8E1D-37528E331AE3}">
      <dsp:nvSpPr>
        <dsp:cNvPr id="0" name=""/>
        <dsp:cNvSpPr/>
      </dsp:nvSpPr>
      <dsp:spPr>
        <a:xfrm>
          <a:off x="375816" y="1047268"/>
          <a:ext cx="3797830" cy="3797830"/>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76181" y="3294"/>
          <a:ext cx="9172010" cy="110551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50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Before cleaning any machine it must be turned off.</a:t>
          </a:r>
        </a:p>
      </dsp:txBody>
      <dsp:txXfrm rot="10800000">
        <a:off x="652560" y="3294"/>
        <a:ext cx="8895631" cy="1105516"/>
      </dsp:txXfrm>
    </dsp:sp>
    <dsp:sp modelId="{4693FC6B-C5A6-4FA9-8365-DECD77422FDB}">
      <dsp:nvSpPr>
        <dsp:cNvPr id="0" name=""/>
        <dsp:cNvSpPr/>
      </dsp:nvSpPr>
      <dsp:spPr>
        <a:xfrm>
          <a:off x="1109574" y="3294"/>
          <a:ext cx="1105516" cy="11055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5E5A656-2036-444C-B2C8-E981F83B336B}">
      <dsp:nvSpPr>
        <dsp:cNvPr id="0" name=""/>
        <dsp:cNvSpPr/>
      </dsp:nvSpPr>
      <dsp:spPr>
        <a:xfrm rot="10800000">
          <a:off x="376181" y="1438815"/>
          <a:ext cx="9172010" cy="1105516"/>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50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Open the slide plate and remove the bobbin case. Then remove the throat plate. Whenever  it is required, remove the face plate from the left end of the head.</a:t>
          </a:r>
          <a:endParaRPr lang="en-IN" sz="2400" kern="1200" dirty="0">
            <a:latin typeface="Century Schoolbook" panose="02040604050505020304" pitchFamily="18" charset="0"/>
          </a:endParaRPr>
        </a:p>
      </dsp:txBody>
      <dsp:txXfrm rot="10800000">
        <a:off x="652560" y="1438815"/>
        <a:ext cx="8895631" cy="1105516"/>
      </dsp:txXfrm>
    </dsp:sp>
    <dsp:sp modelId="{B6D40410-21CF-4006-B380-9AFEF74644B9}">
      <dsp:nvSpPr>
        <dsp:cNvPr id="0" name=""/>
        <dsp:cNvSpPr/>
      </dsp:nvSpPr>
      <dsp:spPr>
        <a:xfrm>
          <a:off x="1109574" y="1438815"/>
          <a:ext cx="1105516" cy="11055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F8CB50D-ACD1-4710-950E-2D762137D096}">
      <dsp:nvSpPr>
        <dsp:cNvPr id="0" name=""/>
        <dsp:cNvSpPr/>
      </dsp:nvSpPr>
      <dsp:spPr>
        <a:xfrm rot="10800000">
          <a:off x="376181" y="2874335"/>
          <a:ext cx="9172010" cy="1105516"/>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50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Any lint, dust, or loose threads in the area around the feed dog and rotary hook, shuttle may be brushed or blown away. </a:t>
          </a:r>
          <a:endParaRPr lang="en-IN" sz="2400" kern="1200" dirty="0">
            <a:latin typeface="Century Schoolbook" panose="02040604050505020304" pitchFamily="18" charset="0"/>
          </a:endParaRPr>
        </a:p>
      </dsp:txBody>
      <dsp:txXfrm rot="10800000">
        <a:off x="652560" y="2874335"/>
        <a:ext cx="8895631" cy="1105516"/>
      </dsp:txXfrm>
    </dsp:sp>
    <dsp:sp modelId="{B33B196E-6EBF-4762-B31E-7BA7F9A3EC3B}">
      <dsp:nvSpPr>
        <dsp:cNvPr id="0" name=""/>
        <dsp:cNvSpPr/>
      </dsp:nvSpPr>
      <dsp:spPr>
        <a:xfrm>
          <a:off x="1109574" y="2874335"/>
          <a:ext cx="1105516" cy="11055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F14912-6CD8-4111-9702-9FE2C38437EC}">
      <dsp:nvSpPr>
        <dsp:cNvPr id="0" name=""/>
        <dsp:cNvSpPr/>
      </dsp:nvSpPr>
      <dsp:spPr>
        <a:xfrm rot="10800000">
          <a:off x="376181" y="4309856"/>
          <a:ext cx="9172010" cy="110551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750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Turn the hand wheel manually to expose any areas that might have been hidden initially. Brush again.</a:t>
          </a:r>
          <a:endParaRPr lang="en-IN" sz="2400" kern="1200" dirty="0">
            <a:latin typeface="Century Schoolbook" panose="02040604050505020304" pitchFamily="18" charset="0"/>
          </a:endParaRPr>
        </a:p>
      </dsp:txBody>
      <dsp:txXfrm rot="10800000">
        <a:off x="652560" y="4309856"/>
        <a:ext cx="8895631" cy="1105516"/>
      </dsp:txXfrm>
    </dsp:sp>
    <dsp:sp modelId="{CC10C201-A26B-4506-80EB-5AEEB6613827}">
      <dsp:nvSpPr>
        <dsp:cNvPr id="0" name=""/>
        <dsp:cNvSpPr/>
      </dsp:nvSpPr>
      <dsp:spPr>
        <a:xfrm>
          <a:off x="1109574" y="4309856"/>
          <a:ext cx="1105516" cy="110551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76181" y="753"/>
          <a:ext cx="9172010" cy="689932"/>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Carefully tilt the machine head back until the head rests on the post on the back of the table.</a:t>
          </a:r>
        </a:p>
      </dsp:txBody>
      <dsp:txXfrm rot="10800000">
        <a:off x="548664" y="753"/>
        <a:ext cx="8999527" cy="689932"/>
      </dsp:txXfrm>
    </dsp:sp>
    <dsp:sp modelId="{4693FC6B-C5A6-4FA9-8365-DECD77422FDB}">
      <dsp:nvSpPr>
        <dsp:cNvPr id="0" name=""/>
        <dsp:cNvSpPr/>
      </dsp:nvSpPr>
      <dsp:spPr>
        <a:xfrm>
          <a:off x="1317366" y="753"/>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E31CBF0-A30E-4DA0-AE18-AFFC9A78D536}">
      <dsp:nvSpPr>
        <dsp:cNvPr id="0" name=""/>
        <dsp:cNvSpPr/>
      </dsp:nvSpPr>
      <dsp:spPr>
        <a:xfrm rot="10800000">
          <a:off x="399049" y="896636"/>
          <a:ext cx="9126274" cy="689932"/>
        </a:xfrm>
        <a:prstGeom prst="homePlate">
          <a:avLst/>
        </a:prstGeom>
        <a:gradFill rotWithShape="0">
          <a:gsLst>
            <a:gs pos="0">
              <a:schemeClr val="accent4">
                <a:hueOff val="-744128"/>
                <a:satOff val="4483"/>
                <a:lumOff val="359"/>
                <a:alphaOff val="0"/>
                <a:shade val="51000"/>
                <a:satMod val="130000"/>
              </a:schemeClr>
            </a:gs>
            <a:gs pos="80000">
              <a:schemeClr val="accent4">
                <a:hueOff val="-744128"/>
                <a:satOff val="4483"/>
                <a:lumOff val="359"/>
                <a:alphaOff val="0"/>
                <a:shade val="93000"/>
                <a:satMod val="130000"/>
              </a:schemeClr>
            </a:gs>
            <a:gs pos="100000">
              <a:schemeClr val="accent4">
                <a:hueOff val="-744128"/>
                <a:satOff val="4483"/>
                <a:lumOff val="35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Brush out any lint, dust, or threads from the lower part of the machine.</a:t>
          </a:r>
          <a:endParaRPr lang="en-IN" sz="2400" kern="1200" dirty="0">
            <a:latin typeface="Century Schoolbook" panose="02040604050505020304" pitchFamily="18" charset="0"/>
          </a:endParaRPr>
        </a:p>
      </dsp:txBody>
      <dsp:txXfrm rot="10800000">
        <a:off x="571532" y="896636"/>
        <a:ext cx="8953791" cy="689932"/>
      </dsp:txXfrm>
    </dsp:sp>
    <dsp:sp modelId="{1B7BCD12-2EC6-4F2D-B726-39F66953C389}">
      <dsp:nvSpPr>
        <dsp:cNvPr id="0" name=""/>
        <dsp:cNvSpPr/>
      </dsp:nvSpPr>
      <dsp:spPr>
        <a:xfrm>
          <a:off x="1317366" y="850942"/>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D27AB84-4AB9-4C04-B056-486D92D39728}">
      <dsp:nvSpPr>
        <dsp:cNvPr id="0" name=""/>
        <dsp:cNvSpPr/>
      </dsp:nvSpPr>
      <dsp:spPr>
        <a:xfrm rot="10800000">
          <a:off x="399049" y="1792520"/>
          <a:ext cx="9126274" cy="689932"/>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Use a soft, thin and clean cloth to remove any lint on the machine parts.</a:t>
          </a:r>
          <a:endParaRPr lang="en-IN" sz="2400" kern="1200" dirty="0">
            <a:latin typeface="Century Schoolbook" panose="02040604050505020304" pitchFamily="18" charset="0"/>
          </a:endParaRPr>
        </a:p>
      </dsp:txBody>
      <dsp:txXfrm rot="10800000">
        <a:off x="571532" y="1792520"/>
        <a:ext cx="8953791" cy="689932"/>
      </dsp:txXfrm>
    </dsp:sp>
    <dsp:sp modelId="{06A4E170-AE0B-46AC-8BA5-D4103AE89756}">
      <dsp:nvSpPr>
        <dsp:cNvPr id="0" name=""/>
        <dsp:cNvSpPr/>
      </dsp:nvSpPr>
      <dsp:spPr>
        <a:xfrm>
          <a:off x="1317366" y="1746825"/>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BB8D8F1-7CA5-4EFB-9645-A72B19BF4DD3}">
      <dsp:nvSpPr>
        <dsp:cNvPr id="0" name=""/>
        <dsp:cNvSpPr/>
      </dsp:nvSpPr>
      <dsp:spPr>
        <a:xfrm rot="10800000">
          <a:off x="399049" y="2688403"/>
          <a:ext cx="9126274" cy="689932"/>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Unscrew all plates and screws  and  the  bobbin case.</a:t>
          </a:r>
          <a:endParaRPr lang="en-IN" sz="2400" kern="1200">
            <a:latin typeface="Century Schoolbook" panose="02040604050505020304" pitchFamily="18" charset="0"/>
          </a:endParaRPr>
        </a:p>
      </dsp:txBody>
      <dsp:txXfrm rot="10800000">
        <a:off x="571532" y="2688403"/>
        <a:ext cx="8953791" cy="689932"/>
      </dsp:txXfrm>
    </dsp:sp>
    <dsp:sp modelId="{1AF8A90A-851E-48FA-A238-D47FB5CA2CEF}">
      <dsp:nvSpPr>
        <dsp:cNvPr id="0" name=""/>
        <dsp:cNvSpPr/>
      </dsp:nvSpPr>
      <dsp:spPr>
        <a:xfrm>
          <a:off x="1317366" y="2642708"/>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CEC39B2-7AB4-4CFC-9252-92BE42A17493}">
      <dsp:nvSpPr>
        <dsp:cNvPr id="0" name=""/>
        <dsp:cNvSpPr/>
      </dsp:nvSpPr>
      <dsp:spPr>
        <a:xfrm rot="10800000">
          <a:off x="399049" y="3584286"/>
          <a:ext cx="9126274" cy="689932"/>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Check the needle to be sure it is clean and the eye is not clogged.</a:t>
          </a:r>
          <a:endParaRPr lang="en-IN" sz="2400" kern="1200" dirty="0">
            <a:latin typeface="Century Schoolbook" panose="02040604050505020304" pitchFamily="18" charset="0"/>
          </a:endParaRPr>
        </a:p>
      </dsp:txBody>
      <dsp:txXfrm rot="10800000">
        <a:off x="571532" y="3584286"/>
        <a:ext cx="8953791" cy="689932"/>
      </dsp:txXfrm>
    </dsp:sp>
    <dsp:sp modelId="{E9F4B392-7AAB-49B5-92E3-64925DA0F7EC}">
      <dsp:nvSpPr>
        <dsp:cNvPr id="0" name=""/>
        <dsp:cNvSpPr/>
      </dsp:nvSpPr>
      <dsp:spPr>
        <a:xfrm>
          <a:off x="1317366" y="3538591"/>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3A18155-2BC7-44E6-B24B-6D1D9E82B921}">
      <dsp:nvSpPr>
        <dsp:cNvPr id="0" name=""/>
        <dsp:cNvSpPr/>
      </dsp:nvSpPr>
      <dsp:spPr>
        <a:xfrm rot="10800000">
          <a:off x="399049" y="4480169"/>
          <a:ext cx="9126274" cy="689932"/>
        </a:xfrm>
        <a:prstGeom prst="homePlate">
          <a:avLst/>
        </a:prstGeom>
        <a:gradFill rotWithShape="0">
          <a:gsLst>
            <a:gs pos="0">
              <a:schemeClr val="accent4">
                <a:hueOff val="-3720641"/>
                <a:satOff val="22416"/>
                <a:lumOff val="1797"/>
                <a:alphaOff val="0"/>
                <a:shade val="51000"/>
                <a:satMod val="130000"/>
              </a:schemeClr>
            </a:gs>
            <a:gs pos="80000">
              <a:schemeClr val="accent4">
                <a:hueOff val="-3720641"/>
                <a:satOff val="22416"/>
                <a:lumOff val="1797"/>
                <a:alphaOff val="0"/>
                <a:shade val="93000"/>
                <a:satMod val="130000"/>
              </a:schemeClr>
            </a:gs>
            <a:gs pos="100000">
              <a:schemeClr val="accent4">
                <a:hueOff val="-3720641"/>
                <a:satOff val="22416"/>
                <a:lumOff val="179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Replace the needle, if necessary.</a:t>
          </a:r>
          <a:endParaRPr lang="en-IN" sz="2400" kern="1200">
            <a:latin typeface="Century Schoolbook" panose="02040604050505020304" pitchFamily="18" charset="0"/>
          </a:endParaRPr>
        </a:p>
      </dsp:txBody>
      <dsp:txXfrm rot="10800000">
        <a:off x="571532" y="4480169"/>
        <a:ext cx="8953791" cy="689932"/>
      </dsp:txXfrm>
    </dsp:sp>
    <dsp:sp modelId="{DD2ABA89-08C8-4B7E-8B07-A467823BEED8}">
      <dsp:nvSpPr>
        <dsp:cNvPr id="0" name=""/>
        <dsp:cNvSpPr/>
      </dsp:nvSpPr>
      <dsp:spPr>
        <a:xfrm>
          <a:off x="1317366" y="4434474"/>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A1705DC-6074-45CA-86D0-031270FAA561}">
      <dsp:nvSpPr>
        <dsp:cNvPr id="0" name=""/>
        <dsp:cNvSpPr/>
      </dsp:nvSpPr>
      <dsp:spPr>
        <a:xfrm rot="10800000">
          <a:off x="399049" y="5376052"/>
          <a:ext cx="9126274" cy="689932"/>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241"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Wipe away any excess oil or dust on the head, machine bed, motor, table, and stand.</a:t>
          </a:r>
          <a:endParaRPr lang="en-IN" sz="2400" kern="1200" dirty="0">
            <a:latin typeface="Century Schoolbook" panose="02040604050505020304" pitchFamily="18" charset="0"/>
          </a:endParaRPr>
        </a:p>
      </dsp:txBody>
      <dsp:txXfrm rot="10800000">
        <a:off x="571532" y="5376052"/>
        <a:ext cx="8953791" cy="689932"/>
      </dsp:txXfrm>
    </dsp:sp>
    <dsp:sp modelId="{AAFB5175-F34E-45AA-9A3B-EFEF1F544733}">
      <dsp:nvSpPr>
        <dsp:cNvPr id="0" name=""/>
        <dsp:cNvSpPr/>
      </dsp:nvSpPr>
      <dsp:spPr>
        <a:xfrm>
          <a:off x="1317366" y="5376052"/>
          <a:ext cx="689932" cy="689932"/>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76181" y="1723"/>
          <a:ext cx="9172010" cy="97889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If there is lint between the tension discs and  in the thread guides, use thread to floss the tension discs and remove any lint.</a:t>
          </a:r>
          <a:endParaRPr lang="en-US" sz="2400" kern="1200" dirty="0">
            <a:latin typeface="Century Schoolbook" panose="02040604050505020304" pitchFamily="18" charset="0"/>
          </a:endParaRPr>
        </a:p>
      </dsp:txBody>
      <dsp:txXfrm rot="10800000">
        <a:off x="620904" y="1723"/>
        <a:ext cx="8927287" cy="978893"/>
      </dsp:txXfrm>
    </dsp:sp>
    <dsp:sp modelId="{4693FC6B-C5A6-4FA9-8365-DECD77422FDB}">
      <dsp:nvSpPr>
        <dsp:cNvPr id="0" name=""/>
        <dsp:cNvSpPr/>
      </dsp:nvSpPr>
      <dsp:spPr>
        <a:xfrm>
          <a:off x="1172885" y="1723"/>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F341E24-D32B-4868-A03C-098C7C6B8CA1}">
      <dsp:nvSpPr>
        <dsp:cNvPr id="0" name=""/>
        <dsp:cNvSpPr/>
      </dsp:nvSpPr>
      <dsp:spPr>
        <a:xfrm rot="10800000">
          <a:off x="399049" y="1272823"/>
          <a:ext cx="9126274" cy="978893"/>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If you have oiled the machine, sew on few scraps to remove any excess oil.</a:t>
          </a:r>
          <a:endParaRPr lang="en-IN" sz="2400" kern="1200">
            <a:latin typeface="Century Schoolbook" panose="02040604050505020304" pitchFamily="18" charset="0"/>
          </a:endParaRPr>
        </a:p>
      </dsp:txBody>
      <dsp:txXfrm rot="10800000">
        <a:off x="643772" y="1272823"/>
        <a:ext cx="8881551" cy="978893"/>
      </dsp:txXfrm>
    </dsp:sp>
    <dsp:sp modelId="{7CB2D16C-4BC6-4CC8-8F1A-DA3EDC84C242}">
      <dsp:nvSpPr>
        <dsp:cNvPr id="0" name=""/>
        <dsp:cNvSpPr/>
      </dsp:nvSpPr>
      <dsp:spPr>
        <a:xfrm>
          <a:off x="1172885" y="1272823"/>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23F873C-90FA-486B-B0F9-FB5FCEF5EF8E}">
      <dsp:nvSpPr>
        <dsp:cNvPr id="0" name=""/>
        <dsp:cNvSpPr/>
      </dsp:nvSpPr>
      <dsp:spPr>
        <a:xfrm rot="10800000">
          <a:off x="399049" y="2543922"/>
          <a:ext cx="9126274" cy="97889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Wash   hands   after   cleaning   and   oiling the machine.</a:t>
          </a:r>
          <a:endParaRPr lang="en-IN" sz="2400" kern="1200" dirty="0">
            <a:latin typeface="Century Schoolbook" panose="02040604050505020304" pitchFamily="18" charset="0"/>
          </a:endParaRPr>
        </a:p>
      </dsp:txBody>
      <dsp:txXfrm rot="10800000">
        <a:off x="643772" y="2543922"/>
        <a:ext cx="8881551" cy="978893"/>
      </dsp:txXfrm>
    </dsp:sp>
    <dsp:sp modelId="{083D390C-0EC9-4E2F-AD76-169F33DF73CF}">
      <dsp:nvSpPr>
        <dsp:cNvPr id="0" name=""/>
        <dsp:cNvSpPr/>
      </dsp:nvSpPr>
      <dsp:spPr>
        <a:xfrm>
          <a:off x="1172885" y="25439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D3B1CB-FE0E-44BF-93EF-8DDCE434113B}">
      <dsp:nvSpPr>
        <dsp:cNvPr id="0" name=""/>
        <dsp:cNvSpPr/>
      </dsp:nvSpPr>
      <dsp:spPr>
        <a:xfrm rot="10800000">
          <a:off x="399049" y="3815022"/>
          <a:ext cx="9126274" cy="978893"/>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After completing the work, put a piece of fabric under the foot, lower the presser foot, cover the machine, and pick up any trash.</a:t>
          </a:r>
          <a:endParaRPr lang="en-IN" sz="2400" kern="1200" dirty="0">
            <a:latin typeface="Century Schoolbook" panose="02040604050505020304" pitchFamily="18" charset="0"/>
          </a:endParaRPr>
        </a:p>
      </dsp:txBody>
      <dsp:txXfrm rot="10800000">
        <a:off x="643772" y="3815022"/>
        <a:ext cx="8881551" cy="978893"/>
      </dsp:txXfrm>
    </dsp:sp>
    <dsp:sp modelId="{42C975C7-64E7-42BD-A149-47BCA8CE784D}">
      <dsp:nvSpPr>
        <dsp:cNvPr id="0" name=""/>
        <dsp:cNvSpPr/>
      </dsp:nvSpPr>
      <dsp:spPr>
        <a:xfrm>
          <a:off x="1172885" y="38150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3C5211-BB4A-4D04-9E3C-8FE76180D7D8}">
      <dsp:nvSpPr>
        <dsp:cNvPr id="0" name=""/>
        <dsp:cNvSpPr/>
      </dsp:nvSpPr>
      <dsp:spPr>
        <a:xfrm rot="10800000">
          <a:off x="399049" y="5086122"/>
          <a:ext cx="9126274" cy="97889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Remove only those parts that are detachable, and keep in mind the position and direction of each part that is removed for cleaning.</a:t>
          </a:r>
          <a:endParaRPr lang="en-IN" sz="2400" kern="1200" dirty="0">
            <a:latin typeface="Century Schoolbook" panose="02040604050505020304" pitchFamily="18" charset="0"/>
          </a:endParaRPr>
        </a:p>
      </dsp:txBody>
      <dsp:txXfrm rot="10800000">
        <a:off x="643772" y="5086122"/>
        <a:ext cx="8881551" cy="978893"/>
      </dsp:txXfrm>
    </dsp:sp>
    <dsp:sp modelId="{6833FE49-D7C0-45D9-848B-593BDB199C48}">
      <dsp:nvSpPr>
        <dsp:cNvPr id="0" name=""/>
        <dsp:cNvSpPr/>
      </dsp:nvSpPr>
      <dsp:spPr>
        <a:xfrm>
          <a:off x="1172885" y="50861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76181" y="1723"/>
          <a:ext cx="9172010" cy="978893"/>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When using a screwdriver, apply pressure on the screw, if a screw does not loosen easily. </a:t>
          </a:r>
        </a:p>
      </dsp:txBody>
      <dsp:txXfrm rot="10800000">
        <a:off x="620904" y="1723"/>
        <a:ext cx="8927287" cy="978893"/>
      </dsp:txXfrm>
    </dsp:sp>
    <dsp:sp modelId="{4693FC6B-C5A6-4FA9-8365-DECD77422FDB}">
      <dsp:nvSpPr>
        <dsp:cNvPr id="0" name=""/>
        <dsp:cNvSpPr/>
      </dsp:nvSpPr>
      <dsp:spPr>
        <a:xfrm>
          <a:off x="1172885" y="1723"/>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F341E24-D32B-4868-A03C-098C7C6B8CA1}">
      <dsp:nvSpPr>
        <dsp:cNvPr id="0" name=""/>
        <dsp:cNvSpPr/>
      </dsp:nvSpPr>
      <dsp:spPr>
        <a:xfrm rot="10800000">
          <a:off x="399049" y="1272823"/>
          <a:ext cx="9126274" cy="978893"/>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Remove all the parts that is, the needle, presser foot, slide plate, throat plate, bobbin case, and the face plate. Put them in the tray and soak in cleaning fluid.</a:t>
          </a:r>
          <a:endParaRPr lang="en-IN" sz="2400" kern="1200" dirty="0">
            <a:latin typeface="Century Schoolbook" panose="02040604050505020304" pitchFamily="18" charset="0"/>
          </a:endParaRPr>
        </a:p>
      </dsp:txBody>
      <dsp:txXfrm rot="10800000">
        <a:off x="643772" y="1272823"/>
        <a:ext cx="8881551" cy="978893"/>
      </dsp:txXfrm>
    </dsp:sp>
    <dsp:sp modelId="{7CB2D16C-4BC6-4CC8-8F1A-DA3EDC84C242}">
      <dsp:nvSpPr>
        <dsp:cNvPr id="0" name=""/>
        <dsp:cNvSpPr/>
      </dsp:nvSpPr>
      <dsp:spPr>
        <a:xfrm>
          <a:off x="1172885" y="1272823"/>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23F873C-90FA-486B-B0F9-FB5FCEF5EF8E}">
      <dsp:nvSpPr>
        <dsp:cNvPr id="0" name=""/>
        <dsp:cNvSpPr/>
      </dsp:nvSpPr>
      <dsp:spPr>
        <a:xfrm rot="10800000">
          <a:off x="399049" y="2543922"/>
          <a:ext cx="9126274" cy="978893"/>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Wrap the motor to protect it from oil and cleaning solvent. Ensure that the sewing machine has been unplugged.</a:t>
          </a:r>
          <a:endParaRPr lang="en-IN" sz="2400" kern="1200" dirty="0">
            <a:latin typeface="Century Schoolbook" panose="02040604050505020304" pitchFamily="18" charset="0"/>
          </a:endParaRPr>
        </a:p>
      </dsp:txBody>
      <dsp:txXfrm rot="10800000">
        <a:off x="643772" y="2543922"/>
        <a:ext cx="8881551" cy="978893"/>
      </dsp:txXfrm>
    </dsp:sp>
    <dsp:sp modelId="{083D390C-0EC9-4E2F-AD76-169F33DF73CF}">
      <dsp:nvSpPr>
        <dsp:cNvPr id="0" name=""/>
        <dsp:cNvSpPr/>
      </dsp:nvSpPr>
      <dsp:spPr>
        <a:xfrm>
          <a:off x="1172885" y="25439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D3B1CB-FE0E-44BF-93EF-8DDCE434113B}">
      <dsp:nvSpPr>
        <dsp:cNvPr id="0" name=""/>
        <dsp:cNvSpPr/>
      </dsp:nvSpPr>
      <dsp:spPr>
        <a:xfrm rot="10800000">
          <a:off x="399049" y="3815022"/>
          <a:ext cx="9126274" cy="978893"/>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To clean the feed dog, remove the needle plate of the machine and brush off all lint deposits and dirt sticking to different parts.</a:t>
          </a:r>
          <a:endParaRPr lang="en-IN" sz="2400" kern="1200" dirty="0">
            <a:latin typeface="Century Schoolbook" panose="02040604050505020304" pitchFamily="18" charset="0"/>
          </a:endParaRPr>
        </a:p>
      </dsp:txBody>
      <dsp:txXfrm rot="10800000">
        <a:off x="643772" y="3815022"/>
        <a:ext cx="8881551" cy="978893"/>
      </dsp:txXfrm>
    </dsp:sp>
    <dsp:sp modelId="{42C975C7-64E7-42BD-A149-47BCA8CE784D}">
      <dsp:nvSpPr>
        <dsp:cNvPr id="0" name=""/>
        <dsp:cNvSpPr/>
      </dsp:nvSpPr>
      <dsp:spPr>
        <a:xfrm>
          <a:off x="1172885" y="38150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63C5211-BB4A-4D04-9E3C-8FE76180D7D8}">
      <dsp:nvSpPr>
        <dsp:cNvPr id="0" name=""/>
        <dsp:cNvSpPr/>
      </dsp:nvSpPr>
      <dsp:spPr>
        <a:xfrm rot="10800000">
          <a:off x="399049" y="5086122"/>
          <a:ext cx="9126274" cy="978893"/>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66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To clean the shuttle case, remove all the screws holding the shuttle case. Take out the shuttle case and wipe its groove free of dirt, and  thread bits.</a:t>
          </a:r>
          <a:endParaRPr lang="en-IN" sz="2400" kern="1200" dirty="0">
            <a:latin typeface="Century Schoolbook" panose="02040604050505020304" pitchFamily="18" charset="0"/>
          </a:endParaRPr>
        </a:p>
      </dsp:txBody>
      <dsp:txXfrm rot="10800000">
        <a:off x="643772" y="5086122"/>
        <a:ext cx="8881551" cy="978893"/>
      </dsp:txXfrm>
    </dsp:sp>
    <dsp:sp modelId="{6833FE49-D7C0-45D9-848B-593BDB199C48}">
      <dsp:nvSpPr>
        <dsp:cNvPr id="0" name=""/>
        <dsp:cNvSpPr/>
      </dsp:nvSpPr>
      <dsp:spPr>
        <a:xfrm>
          <a:off x="1172885" y="5086122"/>
          <a:ext cx="978893" cy="978893"/>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26869" y="2030"/>
          <a:ext cx="10023722" cy="99728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977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Thread bits must be removed which are caught in the wheel along with all lint and dust sticking to the treadle parts.</a:t>
          </a:r>
        </a:p>
      </dsp:txBody>
      <dsp:txXfrm rot="10800000">
        <a:off x="576190" y="2030"/>
        <a:ext cx="9774401" cy="997284"/>
      </dsp:txXfrm>
    </dsp:sp>
    <dsp:sp modelId="{4693FC6B-C5A6-4FA9-8365-DECD77422FDB}">
      <dsp:nvSpPr>
        <dsp:cNvPr id="0" name=""/>
        <dsp:cNvSpPr/>
      </dsp:nvSpPr>
      <dsp:spPr>
        <a:xfrm>
          <a:off x="1289832" y="2030"/>
          <a:ext cx="997284" cy="99728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4B82F80-AA79-4314-9FEC-3906B06932EC}">
      <dsp:nvSpPr>
        <dsp:cNvPr id="0" name=""/>
        <dsp:cNvSpPr/>
      </dsp:nvSpPr>
      <dsp:spPr>
        <a:xfrm rot="10800000">
          <a:off x="351863" y="1297011"/>
          <a:ext cx="9973734" cy="997284"/>
        </a:xfrm>
        <a:prstGeom prst="homePlate">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977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Use a cloth or small brush to clean near the needle and feed dog.</a:t>
          </a:r>
          <a:endParaRPr lang="en-IN" sz="2400" kern="1200" dirty="0">
            <a:latin typeface="Century Schoolbook" panose="02040604050505020304" pitchFamily="18" charset="0"/>
          </a:endParaRPr>
        </a:p>
      </dsp:txBody>
      <dsp:txXfrm rot="10800000">
        <a:off x="601184" y="1297011"/>
        <a:ext cx="9724413" cy="997284"/>
      </dsp:txXfrm>
    </dsp:sp>
    <dsp:sp modelId="{37DEF07F-DD99-4DAE-98A9-0A5C18979665}">
      <dsp:nvSpPr>
        <dsp:cNvPr id="0" name=""/>
        <dsp:cNvSpPr/>
      </dsp:nvSpPr>
      <dsp:spPr>
        <a:xfrm>
          <a:off x="1289832" y="1297011"/>
          <a:ext cx="997284" cy="99728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19447BF-8615-448F-B589-2F2F976376D6}">
      <dsp:nvSpPr>
        <dsp:cNvPr id="0" name=""/>
        <dsp:cNvSpPr/>
      </dsp:nvSpPr>
      <dsp:spPr>
        <a:xfrm rot="10800000">
          <a:off x="351863" y="2591992"/>
          <a:ext cx="9973734" cy="1098777"/>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977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If the machine starts to run hard, it is an indication that dirt or lint is jammed inside a bearing. In that case remove the bobbin case and clean all lint and stray threads. </a:t>
          </a:r>
          <a:endParaRPr lang="en-IN" sz="2400" kern="1200" dirty="0">
            <a:latin typeface="Century Schoolbook" panose="02040604050505020304" pitchFamily="18" charset="0"/>
          </a:endParaRPr>
        </a:p>
      </dsp:txBody>
      <dsp:txXfrm rot="10800000">
        <a:off x="626557" y="2591992"/>
        <a:ext cx="9699040" cy="1098777"/>
      </dsp:txXfrm>
    </dsp:sp>
    <dsp:sp modelId="{3615DC82-4131-4FB9-9901-64F447DE9293}">
      <dsp:nvSpPr>
        <dsp:cNvPr id="0" name=""/>
        <dsp:cNvSpPr/>
      </dsp:nvSpPr>
      <dsp:spPr>
        <a:xfrm>
          <a:off x="1289832" y="2642739"/>
          <a:ext cx="997284" cy="99728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484EE25-81A7-41A4-96D4-0BC66237EF29}">
      <dsp:nvSpPr>
        <dsp:cNvPr id="0" name=""/>
        <dsp:cNvSpPr/>
      </dsp:nvSpPr>
      <dsp:spPr>
        <a:xfrm rot="10800000">
          <a:off x="351863" y="3988467"/>
          <a:ext cx="9973734" cy="997284"/>
        </a:xfrm>
        <a:prstGeom prst="homePlate">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977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Use a dry brush to clean out all lint from bobbin case. </a:t>
          </a:r>
          <a:endParaRPr lang="en-IN" sz="2400" kern="1200" dirty="0">
            <a:latin typeface="Century Schoolbook" panose="02040604050505020304" pitchFamily="18" charset="0"/>
          </a:endParaRPr>
        </a:p>
      </dsp:txBody>
      <dsp:txXfrm rot="10800000">
        <a:off x="601184" y="3988467"/>
        <a:ext cx="9724413" cy="997284"/>
      </dsp:txXfrm>
    </dsp:sp>
    <dsp:sp modelId="{5AB73BCC-C896-4EAD-A0EE-002537B5F8BE}">
      <dsp:nvSpPr>
        <dsp:cNvPr id="0" name=""/>
        <dsp:cNvSpPr/>
      </dsp:nvSpPr>
      <dsp:spPr>
        <a:xfrm>
          <a:off x="1289832" y="3988467"/>
          <a:ext cx="997284" cy="99728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DAAEA41-E68A-41D1-8DE8-16D9588436E8}">
      <dsp:nvSpPr>
        <dsp:cNvPr id="0" name=""/>
        <dsp:cNvSpPr/>
      </dsp:nvSpPr>
      <dsp:spPr>
        <a:xfrm rot="10800000">
          <a:off x="351863" y="5283448"/>
          <a:ext cx="9973734" cy="997284"/>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9775"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Remove bobbin and bobbin case, and clean small thread particles from there.</a:t>
          </a:r>
          <a:endParaRPr lang="en-IN" sz="2400" kern="1200" dirty="0">
            <a:latin typeface="Century Schoolbook" panose="02040604050505020304" pitchFamily="18" charset="0"/>
          </a:endParaRPr>
        </a:p>
      </dsp:txBody>
      <dsp:txXfrm rot="10800000">
        <a:off x="601184" y="5283448"/>
        <a:ext cx="9724413" cy="997284"/>
      </dsp:txXfrm>
    </dsp:sp>
    <dsp:sp modelId="{85A2F984-7A26-4C4F-8BA5-9E14C24FAEFB}">
      <dsp:nvSpPr>
        <dsp:cNvPr id="0" name=""/>
        <dsp:cNvSpPr/>
      </dsp:nvSpPr>
      <dsp:spPr>
        <a:xfrm>
          <a:off x="1289832" y="5283448"/>
          <a:ext cx="997284" cy="99728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F78E7-062B-4803-BCE8-E113C30D5EB1}">
      <dsp:nvSpPr>
        <dsp:cNvPr id="0" name=""/>
        <dsp:cNvSpPr/>
      </dsp:nvSpPr>
      <dsp:spPr>
        <a:xfrm rot="10800000">
          <a:off x="326869" y="168"/>
          <a:ext cx="10023722" cy="1367554"/>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305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Pull a piece of cloth soaked in the solvent, back and forth between the discs to clean it from dust, lint or any other particles. </a:t>
          </a:r>
        </a:p>
      </dsp:txBody>
      <dsp:txXfrm rot="10800000">
        <a:off x="668757" y="168"/>
        <a:ext cx="9681834" cy="1367554"/>
      </dsp:txXfrm>
    </dsp:sp>
    <dsp:sp modelId="{4693FC6B-C5A6-4FA9-8365-DECD77422FDB}">
      <dsp:nvSpPr>
        <dsp:cNvPr id="0" name=""/>
        <dsp:cNvSpPr/>
      </dsp:nvSpPr>
      <dsp:spPr>
        <a:xfrm>
          <a:off x="1104697" y="168"/>
          <a:ext cx="1367554" cy="13675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4B82F80-AA79-4314-9FEC-3906B06932EC}">
      <dsp:nvSpPr>
        <dsp:cNvPr id="0" name=""/>
        <dsp:cNvSpPr/>
      </dsp:nvSpPr>
      <dsp:spPr>
        <a:xfrm rot="10800000">
          <a:off x="351863" y="1775948"/>
          <a:ext cx="9973734" cy="1367554"/>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305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Clean the hand wheel, washer, and the shaft. Lubricate the shaft with two drops of sewing machine oil and place a small amount of grease on all gears. Reassemble the hand wheel and clutch.</a:t>
          </a:r>
          <a:endParaRPr lang="en-IN" sz="2400" kern="1200" dirty="0">
            <a:latin typeface="Century Schoolbook" panose="02040604050505020304" pitchFamily="18" charset="0"/>
          </a:endParaRPr>
        </a:p>
      </dsp:txBody>
      <dsp:txXfrm rot="10800000">
        <a:off x="693751" y="1775948"/>
        <a:ext cx="9631846" cy="1367554"/>
      </dsp:txXfrm>
    </dsp:sp>
    <dsp:sp modelId="{37DEF07F-DD99-4DAE-98A9-0A5C18979665}">
      <dsp:nvSpPr>
        <dsp:cNvPr id="0" name=""/>
        <dsp:cNvSpPr/>
      </dsp:nvSpPr>
      <dsp:spPr>
        <a:xfrm>
          <a:off x="1104697" y="1775948"/>
          <a:ext cx="1367554" cy="13675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19447BF-8615-448F-B589-2F2F976376D6}">
      <dsp:nvSpPr>
        <dsp:cNvPr id="0" name=""/>
        <dsp:cNvSpPr/>
      </dsp:nvSpPr>
      <dsp:spPr>
        <a:xfrm rot="10800000">
          <a:off x="351863" y="3551727"/>
          <a:ext cx="9973734" cy="1506730"/>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305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After properly cleaning these areas, reassemble all the parts of the sewing machine and run it. </a:t>
          </a:r>
          <a:endParaRPr lang="en-IN" sz="2400" kern="1200" dirty="0">
            <a:latin typeface="Century Schoolbook" panose="02040604050505020304" pitchFamily="18" charset="0"/>
          </a:endParaRPr>
        </a:p>
      </dsp:txBody>
      <dsp:txXfrm rot="10800000">
        <a:off x="728545" y="3551727"/>
        <a:ext cx="9597052" cy="1506730"/>
      </dsp:txXfrm>
    </dsp:sp>
    <dsp:sp modelId="{3615DC82-4131-4FB9-9901-64F447DE9293}">
      <dsp:nvSpPr>
        <dsp:cNvPr id="0" name=""/>
        <dsp:cNvSpPr/>
      </dsp:nvSpPr>
      <dsp:spPr>
        <a:xfrm>
          <a:off x="1104697" y="3621315"/>
          <a:ext cx="1367554" cy="1367554"/>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D834BE-5610-402B-A25C-9DCC628F680E}">
      <dsp:nvSpPr>
        <dsp:cNvPr id="0" name=""/>
        <dsp:cNvSpPr/>
      </dsp:nvSpPr>
      <dsp:spPr>
        <a:xfrm rot="10800000">
          <a:off x="1390163" y="490"/>
          <a:ext cx="9724384" cy="1148336"/>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38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Before oiling, ensure that the sewing machine is turned off.</a:t>
          </a:r>
        </a:p>
      </dsp:txBody>
      <dsp:txXfrm rot="10800000">
        <a:off x="1677247" y="490"/>
        <a:ext cx="9437300" cy="1148336"/>
      </dsp:txXfrm>
    </dsp:sp>
    <dsp:sp modelId="{47B09F7F-1F06-44FA-9CD6-F864FAB2A48C}">
      <dsp:nvSpPr>
        <dsp:cNvPr id="0" name=""/>
        <dsp:cNvSpPr/>
      </dsp:nvSpPr>
      <dsp:spPr>
        <a:xfrm>
          <a:off x="1520371" y="490"/>
          <a:ext cx="1148336" cy="114833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06E0210-FBE1-41E1-A24D-5D58A05F1FBD}">
      <dsp:nvSpPr>
        <dsp:cNvPr id="0" name=""/>
        <dsp:cNvSpPr/>
      </dsp:nvSpPr>
      <dsp:spPr>
        <a:xfrm rot="10800000">
          <a:off x="1390163" y="1435911"/>
          <a:ext cx="9724384" cy="1148336"/>
        </a:xfrm>
        <a:prstGeom prst="homePlate">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38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Oil the machine using the directions  given  in the machine manual. Inspect the condition of all visible parts of the machine every time you oil it.</a:t>
          </a:r>
          <a:endParaRPr lang="en-IN" sz="2400" kern="1200" dirty="0">
            <a:latin typeface="Century Schoolbook" panose="02040604050505020304" pitchFamily="18" charset="0"/>
          </a:endParaRPr>
        </a:p>
      </dsp:txBody>
      <dsp:txXfrm rot="10800000">
        <a:off x="1677247" y="1435911"/>
        <a:ext cx="9437300" cy="1148336"/>
      </dsp:txXfrm>
    </dsp:sp>
    <dsp:sp modelId="{DE85B5E0-D5A4-4497-8C9D-8E85306BA32F}">
      <dsp:nvSpPr>
        <dsp:cNvPr id="0" name=""/>
        <dsp:cNvSpPr/>
      </dsp:nvSpPr>
      <dsp:spPr>
        <a:xfrm>
          <a:off x="1520371" y="1315485"/>
          <a:ext cx="1148336" cy="114833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AB9D145-164E-42DF-840B-BE15610BB250}">
      <dsp:nvSpPr>
        <dsp:cNvPr id="0" name=""/>
        <dsp:cNvSpPr/>
      </dsp:nvSpPr>
      <dsp:spPr>
        <a:xfrm rot="10800000">
          <a:off x="1390163" y="2871331"/>
          <a:ext cx="9724384" cy="1148336"/>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06384"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If a manual is not available, oil the machine as per the directions of the teacher/instructor as per the required frequency.</a:t>
          </a:r>
          <a:endParaRPr lang="en-IN" sz="2400" kern="1200" dirty="0">
            <a:latin typeface="Century Schoolbook" panose="02040604050505020304" pitchFamily="18" charset="0"/>
          </a:endParaRPr>
        </a:p>
      </dsp:txBody>
      <dsp:txXfrm rot="10800000">
        <a:off x="1677247" y="2871331"/>
        <a:ext cx="9437300" cy="1148336"/>
      </dsp:txXfrm>
    </dsp:sp>
    <dsp:sp modelId="{CE14D2CF-AAB7-4624-854D-EDBCC30FE80A}">
      <dsp:nvSpPr>
        <dsp:cNvPr id="0" name=""/>
        <dsp:cNvSpPr/>
      </dsp:nvSpPr>
      <dsp:spPr>
        <a:xfrm>
          <a:off x="1520371" y="2750905"/>
          <a:ext cx="1148336" cy="1148336"/>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DBE870-A133-414D-A800-9F7A24788D79}">
      <dsp:nvSpPr>
        <dsp:cNvPr id="0" name=""/>
        <dsp:cNvSpPr/>
      </dsp:nvSpPr>
      <dsp:spPr>
        <a:xfrm rot="10800000">
          <a:off x="1390163" y="1470"/>
          <a:ext cx="9724384" cy="1114769"/>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158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Locate oil holes of the sewing machine and put one to two drops of oil into each hole. Turn the hand wheel manually so that the oil will work its way between the parts.</a:t>
          </a:r>
          <a:endParaRPr lang="en-IN" sz="2400" kern="1200" dirty="0">
            <a:latin typeface="Century Schoolbook" panose="02040604050505020304" pitchFamily="18" charset="0"/>
          </a:endParaRPr>
        </a:p>
      </dsp:txBody>
      <dsp:txXfrm rot="10800000">
        <a:off x="1668855" y="1470"/>
        <a:ext cx="9445692" cy="1114769"/>
      </dsp:txXfrm>
    </dsp:sp>
    <dsp:sp modelId="{63200374-A03F-4F72-8519-5065BBF1006B}">
      <dsp:nvSpPr>
        <dsp:cNvPr id="0" name=""/>
        <dsp:cNvSpPr/>
      </dsp:nvSpPr>
      <dsp:spPr>
        <a:xfrm>
          <a:off x="1537154" y="0"/>
          <a:ext cx="1114769" cy="111476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2BEFC9E-608B-4D79-BB99-81C874174ED5}">
      <dsp:nvSpPr>
        <dsp:cNvPr id="0" name=""/>
        <dsp:cNvSpPr/>
      </dsp:nvSpPr>
      <dsp:spPr>
        <a:xfrm rot="10800000">
          <a:off x="1390163" y="1449006"/>
          <a:ext cx="9724384" cy="1114769"/>
        </a:xfrm>
        <a:prstGeom prst="homePlate">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158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Wipe off all dust and excess oil from the machine or table; clean up any spilled oil immediately.</a:t>
          </a:r>
          <a:endParaRPr lang="en-IN" sz="2400" kern="1200">
            <a:latin typeface="Century Schoolbook" panose="02040604050505020304" pitchFamily="18" charset="0"/>
          </a:endParaRPr>
        </a:p>
      </dsp:txBody>
      <dsp:txXfrm rot="10800000">
        <a:off x="1668855" y="1449006"/>
        <a:ext cx="9445692" cy="1114769"/>
      </dsp:txXfrm>
    </dsp:sp>
    <dsp:sp modelId="{A0551C3F-6BA7-4297-8122-CD45B51CB998}">
      <dsp:nvSpPr>
        <dsp:cNvPr id="0" name=""/>
        <dsp:cNvSpPr/>
      </dsp:nvSpPr>
      <dsp:spPr>
        <a:xfrm>
          <a:off x="1537154" y="1332100"/>
          <a:ext cx="1114769" cy="111476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82A6227-8784-410C-8938-67B394645A3E}">
      <dsp:nvSpPr>
        <dsp:cNvPr id="0" name=""/>
        <dsp:cNvSpPr/>
      </dsp:nvSpPr>
      <dsp:spPr>
        <a:xfrm rot="10800000">
          <a:off x="1390163" y="2896542"/>
          <a:ext cx="9724384" cy="1114769"/>
        </a:xfrm>
        <a:prstGeom prst="homePlate">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158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a:latin typeface="Century Schoolbook" panose="02040604050505020304" pitchFamily="18" charset="0"/>
            </a:rPr>
            <a:t>Sew on a few fabric scraps to  remove  any  excess oil.</a:t>
          </a:r>
          <a:endParaRPr lang="en-IN" sz="2400" kern="1200">
            <a:latin typeface="Century Schoolbook" panose="02040604050505020304" pitchFamily="18" charset="0"/>
          </a:endParaRPr>
        </a:p>
      </dsp:txBody>
      <dsp:txXfrm rot="10800000">
        <a:off x="1668855" y="2896542"/>
        <a:ext cx="9445692" cy="1114769"/>
      </dsp:txXfrm>
    </dsp:sp>
    <dsp:sp modelId="{10314E2D-0AAE-488B-B3AB-AF253730572C}">
      <dsp:nvSpPr>
        <dsp:cNvPr id="0" name=""/>
        <dsp:cNvSpPr/>
      </dsp:nvSpPr>
      <dsp:spPr>
        <a:xfrm>
          <a:off x="1537154" y="2779637"/>
          <a:ext cx="1114769" cy="111476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C983C883-9AC7-4BA4-B94D-C6FF000E2D5C}">
      <dsp:nvSpPr>
        <dsp:cNvPr id="0" name=""/>
        <dsp:cNvSpPr/>
      </dsp:nvSpPr>
      <dsp:spPr>
        <a:xfrm rot="10800000">
          <a:off x="1390163" y="4344079"/>
          <a:ext cx="9724384" cy="1114769"/>
        </a:xfrm>
        <a:prstGeom prst="homePlate">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1582" tIns="91440" rIns="170688" bIns="91440" numCol="1" spcCol="1270" anchor="ctr" anchorCtr="0">
          <a:noAutofit/>
        </a:bodyPr>
        <a:lstStyle/>
        <a:p>
          <a:pPr marL="0" lvl="0" indent="0" algn="just" defTabSz="1066800">
            <a:lnSpc>
              <a:spcPct val="90000"/>
            </a:lnSpc>
            <a:spcBef>
              <a:spcPct val="0"/>
            </a:spcBef>
            <a:spcAft>
              <a:spcPct val="35000"/>
            </a:spcAft>
            <a:buNone/>
          </a:pPr>
          <a:r>
            <a:rPr lang="en-US" sz="2400" kern="1200" dirty="0">
              <a:latin typeface="Century Schoolbook" panose="02040604050505020304" pitchFamily="18" charset="0"/>
            </a:rPr>
            <a:t>Wash hands after oiling the machine.</a:t>
          </a:r>
          <a:endParaRPr lang="en-IN" sz="2400" kern="1200" dirty="0">
            <a:latin typeface="Century Schoolbook" panose="02040604050505020304" pitchFamily="18" charset="0"/>
          </a:endParaRPr>
        </a:p>
      </dsp:txBody>
      <dsp:txXfrm rot="10800000">
        <a:off x="1668855" y="4344079"/>
        <a:ext cx="9445692" cy="1114769"/>
      </dsp:txXfrm>
    </dsp:sp>
    <dsp:sp modelId="{DD2B0F56-309C-4266-B014-7B1FE014B974}">
      <dsp:nvSpPr>
        <dsp:cNvPr id="0" name=""/>
        <dsp:cNvSpPr/>
      </dsp:nvSpPr>
      <dsp:spPr>
        <a:xfrm>
          <a:off x="1537154" y="4227173"/>
          <a:ext cx="1114769" cy="1114769"/>
        </a:xfrm>
        <a:prstGeom prst="ellipse">
          <a:avLst/>
        </a:prstGeom>
        <a:no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15F8E9-E453-4935-B1C0-EAD1A8990AD6}" type="datetimeFigureOut">
              <a:rPr lang="en-IN" smtClean="0"/>
              <a:t>28-06-2022</a:t>
            </a:fld>
            <a:endParaRPr lang="en-IN"/>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A4B6-87AA-4C24-AC16-387F7D570551}" type="slidenum">
              <a:rPr lang="en-IN" smtClean="0"/>
              <a:t>‹#›</a:t>
            </a:fld>
            <a:endParaRPr lang="en-IN"/>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88"/>
            <a:ext cx="103632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94C45C59-C7F2-4BE4-8979-BD31C85B47A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C41BD00D-5072-4E7E-A4E4-63929BC26C4C}"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701"/>
            <a:ext cx="27432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609600" y="2747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0B7AB09-AB79-4E0A-9C57-4E1B1A674934}"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4173107" y="1136650"/>
            <a:ext cx="3845815" cy="696594"/>
          </a:xfrm>
          <a:prstGeom prst="rect">
            <a:avLst/>
          </a:prstGeom>
        </p:spPr>
        <p:txBody>
          <a:bodyPr wrap="square" lIns="0" tIns="0" rIns="0" bIns="0">
            <a:spAutoFit/>
          </a:bodyPr>
          <a:lstStyle>
            <a:lvl1pPr>
              <a:defRPr b="0" i="0">
                <a:solidFill>
                  <a:schemeClr val="tx1"/>
                </a:solidFill>
                <a:latin typeface="Century Schoolbook" panose="02040604050505020304" pitchFamily="18" charset="0"/>
              </a:defRPr>
            </a:lvl1pPr>
          </a:lstStyle>
          <a:p>
            <a:endParaRPr dirty="0"/>
          </a:p>
        </p:txBody>
      </p:sp>
      <p:sp>
        <p:nvSpPr>
          <p:cNvPr id="3" name="Holder 3"/>
          <p:cNvSpPr>
            <a:spLocks noGrp="1"/>
          </p:cNvSpPr>
          <p:nvPr>
            <p:ph type="subTitle" idx="4"/>
          </p:nvPr>
        </p:nvSpPr>
        <p:spPr>
          <a:xfrm>
            <a:off x="1828800" y="3840488"/>
            <a:ext cx="853440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C4761A39-0C53-4BE5-899A-023A06934820}"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body" idx="1"/>
          </p:nvPr>
        </p:nvSpPr>
        <p:spPr/>
        <p:txBody>
          <a:bodyPr lIns="0" tIns="0" rIns="0" bIns="0"/>
          <a:lstStyle>
            <a:lvl1pPr>
              <a:defRPr sz="2800" b="0" i="0">
                <a:solidFill>
                  <a:schemeClr val="bg1"/>
                </a:solidFill>
                <a:latin typeface="Century Schoolbook" panose="02040604050505020304" pitchFamily="18" charset="0"/>
                <a:cs typeface="Century Schoolbook" panose="020406040505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2FE0FC50-10BA-4927-9251-AB8B7CA4579C}"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atin typeface="Century Schoolbook" panose="02040604050505020304" pitchFamily="18" charset="0"/>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86D5A49D-0053-41D7-923B-E7975F866802}" type="datetime1">
              <a:rPr lang="en-US" smtClean="0">
                <a:solidFill>
                  <a:prstClr val="black">
                    <a:tint val="75000"/>
                  </a:prstClr>
                </a:solidFill>
              </a:rPr>
              <a:t>6/28/2022</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1" i="0">
                <a:solidFill>
                  <a:srgbClr val="FFFF00"/>
                </a:solidFill>
                <a:latin typeface="Century Schoolbook" panose="02040604050505020304" pitchFamily="18" charset="0"/>
                <a:cs typeface="Arial"/>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8A8D5F13-A881-4331-807F-D03879E65D82}" type="datetime1">
              <a:rPr lang="en-US" smtClean="0">
                <a:solidFill>
                  <a:prstClr val="black">
                    <a:tint val="75000"/>
                  </a:prstClr>
                </a:solidFill>
              </a:rPr>
              <a:t>6/28/2022</a:t>
            </a:fld>
            <a:endParaRPr lang="en-US">
              <a:solidFill>
                <a:prstClr val="black">
                  <a:tint val="75000"/>
                </a:prstClr>
              </a:solidFill>
            </a:endParaRPr>
          </a:p>
        </p:txBody>
      </p:sp>
      <p:sp>
        <p:nvSpPr>
          <p:cNvPr id="5" name="Holder 5"/>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18" name="bk object 18"/>
          <p:cNvSpPr/>
          <p:nvPr/>
        </p:nvSpPr>
        <p:spPr>
          <a:xfrm>
            <a:off x="3433573" y="1178052"/>
            <a:ext cx="762763" cy="899922"/>
          </a:xfrm>
          <a:prstGeom prst="rect">
            <a:avLst/>
          </a:prstGeom>
          <a:blipFill>
            <a:blip r:embed="rId2" cstate="print"/>
            <a:stretch>
              <a:fillRect/>
            </a:stretch>
          </a:blipFill>
        </p:spPr>
        <p:txBody>
          <a:bodyPr wrap="square" lIns="0" tIns="0" rIns="0" bIns="0" rtlCol="0"/>
          <a:lstStyle/>
          <a:p>
            <a:endParaRPr sz="1800">
              <a:solidFill>
                <a:prstClr val="black"/>
              </a:solidFill>
            </a:endParaRPr>
          </a:p>
        </p:txBody>
      </p:sp>
      <p:sp>
        <p:nvSpPr>
          <p:cNvPr id="19" name="bk object 19"/>
          <p:cNvSpPr/>
          <p:nvPr/>
        </p:nvSpPr>
        <p:spPr>
          <a:xfrm>
            <a:off x="719342" y="2999233"/>
            <a:ext cx="2248663" cy="899921"/>
          </a:xfrm>
          <a:prstGeom prst="rect">
            <a:avLst/>
          </a:prstGeom>
          <a:blipFill>
            <a:blip r:embed="rId3" cstate="print"/>
            <a:stretch>
              <a:fillRect/>
            </a:stretch>
          </a:blipFill>
        </p:spPr>
        <p:txBody>
          <a:bodyPr wrap="square" lIns="0" tIns="0" rIns="0" bIns="0" rtlCol="0"/>
          <a:lstStyle/>
          <a:p>
            <a:endParaRPr sz="1800">
              <a:solidFill>
                <a:prstClr val="black"/>
              </a:solidFill>
            </a:endParaRPr>
          </a:p>
        </p:txBody>
      </p:sp>
      <p:sp>
        <p:nvSpPr>
          <p:cNvPr id="20" name="bk object 20"/>
          <p:cNvSpPr/>
          <p:nvPr/>
        </p:nvSpPr>
        <p:spPr>
          <a:xfrm>
            <a:off x="2433842" y="2999233"/>
            <a:ext cx="883159" cy="899921"/>
          </a:xfrm>
          <a:prstGeom prst="rect">
            <a:avLst/>
          </a:prstGeom>
          <a:blipFill>
            <a:blip r:embed="rId4" cstate="print"/>
            <a:stretch>
              <a:fillRect/>
            </a:stretch>
          </a:blipFill>
        </p:spPr>
        <p:txBody>
          <a:bodyPr wrap="square" lIns="0" tIns="0" rIns="0" bIns="0" rtlCol="0"/>
          <a:lstStyle/>
          <a:p>
            <a:endParaRPr sz="1800">
              <a:solidFill>
                <a:prstClr val="black"/>
              </a:solidFill>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E4CBEF1A-0697-4444-93AD-E53728217A74}" type="datetime1">
              <a:rPr lang="en-US" smtClean="0">
                <a:solidFill>
                  <a:prstClr val="black">
                    <a:tint val="75000"/>
                  </a:prstClr>
                </a:solidFill>
              </a:rPr>
              <a:t>6/28/2022</a:t>
            </a:fld>
            <a:endParaRPr lang="en-US">
              <a:solidFill>
                <a:prstClr val="black">
                  <a:tint val="75000"/>
                </a:prstClr>
              </a:solidFill>
            </a:endParaRPr>
          </a:p>
        </p:txBody>
      </p:sp>
      <p:sp>
        <p:nvSpPr>
          <p:cNvPr id="4" name="Holder 4"/>
          <p:cNvSpPr>
            <a:spLocks noGrp="1"/>
          </p:cNvSpPr>
          <p:nvPr>
            <p:ph type="sldNum" sz="quarter" idx="7"/>
          </p:nvPr>
        </p:nvSpPr>
        <p:spPr/>
        <p:txBody>
          <a:bodyPr lIns="0" tIns="0" rIns="0" bIns="0"/>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F13B45F-05DF-4547-9F0D-F44B59A2D68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63"/>
            <a:ext cx="103632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0EA583-DAD7-4156-9ADA-CCC45D3DFE9E}" type="datetime1">
              <a:rPr lang="en-US" smtClean="0"/>
              <a:t>6/28/2022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EDABC5E9-9F87-4198-AA4C-94AC0A2FDAB7}"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9340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5CCD4256-9729-4B69-B2A1-6B9C158E6F13}" type="datetime1">
              <a:rPr lang="en-US" smtClean="0"/>
              <a:t>6/28/2022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834097E9-2F08-4921-A9B7-310C879D6B69}" type="datetime1">
              <a:rPr lang="en-US" smtClean="0"/>
              <a:t>6/28/2022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CBF721-1206-4A81-8ED1-5DD56938D13F}" type="datetime1">
              <a:rPr lang="en-US" smtClean="0"/>
              <a:t>6/28/2022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4766733" y="2731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8099C7-E75D-4F61-BC8F-C9AEEA58668C}"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E456B7-DF2A-4E5C-ABE9-30649033047D}" type="datetime1">
              <a:rPr lang="en-US" smtClean="0"/>
              <a:t>6/28/2022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BD71EFC-8FD3-4526-A521-B16E2A2311C1}"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609600" y="635641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02E04-0352-4D48-B5B2-03DB79D791BB}" type="datetime1">
              <a:rPr lang="en-US" smtClean="0"/>
              <a:t>6/28/2022</a:t>
            </a:fld>
            <a:endParaRPr lang="en-IN"/>
          </a:p>
        </p:txBody>
      </p:sp>
      <p:sp>
        <p:nvSpPr>
          <p:cNvPr id="5" name="Footer Placeholder 4"/>
          <p:cNvSpPr>
            <a:spLocks noGrp="1"/>
          </p:cNvSpPr>
          <p:nvPr>
            <p:ph type="ftr" sz="quarter" idx="3"/>
          </p:nvPr>
        </p:nvSpPr>
        <p:spPr>
          <a:xfrm>
            <a:off x="4165600" y="635641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737600" y="635641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71EFC-8FD3-4526-A521-B16E2A2311C1}"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1292840" cy="6858000"/>
          </a:xfrm>
          <a:custGeom>
            <a:avLst/>
            <a:gdLst/>
            <a:ahLst/>
            <a:cxnLst/>
            <a:rect l="l" t="t" r="r" b="b"/>
            <a:pathLst>
              <a:path w="11292840" h="6858000">
                <a:moveTo>
                  <a:pt x="0" y="6858000"/>
                </a:moveTo>
                <a:lnTo>
                  <a:pt x="11292840" y="6858000"/>
                </a:lnTo>
                <a:lnTo>
                  <a:pt x="11292840" y="0"/>
                </a:lnTo>
                <a:lnTo>
                  <a:pt x="0" y="0"/>
                </a:lnTo>
                <a:lnTo>
                  <a:pt x="0" y="6858000"/>
                </a:lnTo>
                <a:close/>
              </a:path>
            </a:pathLst>
          </a:custGeom>
          <a:solidFill>
            <a:srgbClr val="000000"/>
          </a:solidFill>
        </p:spPr>
        <p:txBody>
          <a:bodyPr wrap="square" lIns="0" tIns="0" rIns="0" bIns="0" rtlCol="0"/>
          <a:lstStyle/>
          <a:p>
            <a:endParaRPr sz="1800">
              <a:solidFill>
                <a:prstClr val="black"/>
              </a:solidFill>
            </a:endParaRPr>
          </a:p>
        </p:txBody>
      </p:sp>
      <p:sp>
        <p:nvSpPr>
          <p:cNvPr id="17" name="bk object 17"/>
          <p:cNvSpPr/>
          <p:nvPr/>
        </p:nvSpPr>
        <p:spPr>
          <a:xfrm>
            <a:off x="11292840" y="0"/>
            <a:ext cx="899160"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sz="1800">
              <a:solidFill>
                <a:prstClr val="black"/>
              </a:solidFill>
            </a:endParaRPr>
          </a:p>
        </p:txBody>
      </p:sp>
      <p:sp>
        <p:nvSpPr>
          <p:cNvPr id="2" name="Holder 2"/>
          <p:cNvSpPr>
            <a:spLocks noGrp="1"/>
          </p:cNvSpPr>
          <p:nvPr>
            <p:ph type="title"/>
          </p:nvPr>
        </p:nvSpPr>
        <p:spPr>
          <a:xfrm>
            <a:off x="3551177" y="170180"/>
            <a:ext cx="5089651" cy="696594"/>
          </a:xfrm>
          <a:prstGeom prst="rect">
            <a:avLst/>
          </a:prstGeom>
        </p:spPr>
        <p:txBody>
          <a:bodyPr wrap="square" lIns="0" tIns="0" rIns="0" bIns="0">
            <a:spAutoFit/>
          </a:bodyPr>
          <a:lstStyle>
            <a:lvl1pPr>
              <a:defRPr sz="4400" b="1" i="0">
                <a:solidFill>
                  <a:srgbClr val="FFFF00"/>
                </a:solidFill>
                <a:latin typeface="Arial"/>
                <a:cs typeface="Arial"/>
              </a:defRPr>
            </a:lvl1pPr>
          </a:lstStyle>
          <a:p>
            <a:endParaRPr dirty="0"/>
          </a:p>
        </p:txBody>
      </p:sp>
      <p:sp>
        <p:nvSpPr>
          <p:cNvPr id="3" name="Holder 3"/>
          <p:cNvSpPr>
            <a:spLocks noGrp="1"/>
          </p:cNvSpPr>
          <p:nvPr>
            <p:ph type="body" idx="1"/>
          </p:nvPr>
        </p:nvSpPr>
        <p:spPr>
          <a:xfrm>
            <a:off x="764557" y="1923057"/>
            <a:ext cx="9904095" cy="430887"/>
          </a:xfrm>
          <a:prstGeom prst="rect">
            <a:avLst/>
          </a:prstGeom>
        </p:spPr>
        <p:txBody>
          <a:bodyPr wrap="square" lIns="0" tIns="0" rIns="0" bIns="0">
            <a:spAutoFit/>
          </a:bodyPr>
          <a:lstStyle>
            <a:lvl1pPr>
              <a:defRPr sz="2800" b="0" i="0">
                <a:solidFill>
                  <a:schemeClr val="bg1"/>
                </a:solidFill>
                <a:latin typeface="Bookman Old Style"/>
                <a:cs typeface="Bookman Old Style"/>
              </a:defRPr>
            </a:lvl1pPr>
          </a:lstStyle>
          <a:p>
            <a:endParaRPr dirty="0"/>
          </a:p>
        </p:txBody>
      </p:sp>
      <p:sp>
        <p:nvSpPr>
          <p:cNvPr id="4" name="Holder 4"/>
          <p:cNvSpPr>
            <a:spLocks noGrp="1"/>
          </p:cNvSpPr>
          <p:nvPr>
            <p:ph type="ftr" sz="quarter" idx="5"/>
          </p:nvPr>
        </p:nvSpPr>
        <p:spPr>
          <a:xfrm>
            <a:off x="4145280" y="6377963"/>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609600" y="6377963"/>
            <a:ext cx="2804160" cy="276999"/>
          </a:xfrm>
          <a:prstGeom prst="rect">
            <a:avLst/>
          </a:prstGeom>
        </p:spPr>
        <p:txBody>
          <a:bodyPr wrap="square" lIns="0" tIns="0" rIns="0" bIns="0">
            <a:spAutoFit/>
          </a:bodyPr>
          <a:lstStyle>
            <a:lvl1pPr algn="l">
              <a:defRPr>
                <a:solidFill>
                  <a:schemeClr val="tx1">
                    <a:tint val="75000"/>
                  </a:schemeClr>
                </a:solidFill>
              </a:defRPr>
            </a:lvl1pPr>
          </a:lstStyle>
          <a:p>
            <a:fld id="{9B2E4957-7C46-42C1-AB84-A6E3730B9262}" type="datetime1">
              <a:rPr lang="en-US" smtClean="0">
                <a:solidFill>
                  <a:prstClr val="black">
                    <a:tint val="75000"/>
                  </a:prstClr>
                </a:solidFill>
              </a:rPr>
              <a:t>6/28/2022</a:t>
            </a:fld>
            <a:endParaRPr lang="en-US">
              <a:solidFill>
                <a:prstClr val="black">
                  <a:tint val="75000"/>
                </a:prstClr>
              </a:solidFill>
            </a:endParaRPr>
          </a:p>
        </p:txBody>
      </p:sp>
      <p:sp>
        <p:nvSpPr>
          <p:cNvPr id="6" name="Holder 6"/>
          <p:cNvSpPr>
            <a:spLocks noGrp="1"/>
          </p:cNvSpPr>
          <p:nvPr>
            <p:ph type="sldNum" sz="quarter" idx="7"/>
          </p:nvPr>
        </p:nvSpPr>
        <p:spPr>
          <a:xfrm>
            <a:off x="11355846" y="5887049"/>
            <a:ext cx="560071" cy="553998"/>
          </a:xfrm>
          <a:prstGeom prst="rect">
            <a:avLst/>
          </a:prstGeom>
        </p:spPr>
        <p:txBody>
          <a:bodyPr wrap="square" lIns="0" tIns="0" rIns="0" bIns="0">
            <a:spAutoFit/>
          </a:bodyPr>
          <a:lstStyle>
            <a:lvl1pPr>
              <a:defRPr sz="3600" b="0" i="0">
                <a:solidFill>
                  <a:schemeClr val="bg1"/>
                </a:solidFill>
                <a:latin typeface="Century Schoolbook" panose="02040604050505020304" pitchFamily="18" charset="0"/>
                <a:cs typeface="Arial"/>
              </a:defRPr>
            </a:lvl1pPr>
          </a:lstStyle>
          <a:p>
            <a:pPr marL="25400">
              <a:spcBef>
                <a:spcPts val="955"/>
              </a:spcBef>
            </a:pPr>
            <a:fld id="{81D60167-4931-47E6-BA6A-407CBD079E47}" type="slidenum">
              <a:rPr lang="en-IN" spc="-5" smtClean="0">
                <a:solidFill>
                  <a:prstClr val="white"/>
                </a:solidFill>
              </a:rPr>
              <a:pPr marL="25400">
                <a:spcBef>
                  <a:spcPts val="955"/>
                </a:spcBef>
              </a:pPr>
              <a:t>‹#›</a:t>
            </a:fld>
            <a:endParaRPr lang="en-IN" spc="-5" dirty="0">
              <a:solidFill>
                <a:prstClr val="white"/>
              </a:solidFill>
            </a:endParaRPr>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Lst>
  <p:hf hdr="0" ftr="0" dt="0"/>
  <p:txStyles>
    <p:titleStyle>
      <a:lvl1pPr>
        <a:defRPr>
          <a:latin typeface="Century Schoolbook" panose="02040604050505020304" pitchFamily="18" charset="0"/>
          <a:ea typeface="+mj-ea"/>
          <a:cs typeface="+mj-cs"/>
        </a:defRPr>
      </a:lvl1pPr>
    </p:titleStyle>
    <p:bodyStyle>
      <a:lvl1pPr marL="0">
        <a:defRPr>
          <a:latin typeface="Century Schoolbook" panose="02040604050505020304" pitchFamily="18" charset="0"/>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psscive.ac.in/"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13.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3.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3.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hyperlink" Target="http://www.psscive.ac.in/" TargetMode="External"/><Relationship Id="rId2" Type="http://schemas.openxmlformats.org/officeDocument/2006/relationships/hyperlink" Target="mailto:jdpsscive@gmail.com" TargetMode="Externa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 y="0"/>
            <a:ext cx="11530395"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dirty="0">
              <a:solidFill>
                <a:prstClr val="black"/>
              </a:solidFill>
            </a:endParaRPr>
          </a:p>
        </p:txBody>
      </p:sp>
      <p:sp>
        <p:nvSpPr>
          <p:cNvPr id="3" name="object 3"/>
          <p:cNvSpPr/>
          <p:nvPr/>
        </p:nvSpPr>
        <p:spPr>
          <a:xfrm>
            <a:off x="11391312" y="0"/>
            <a:ext cx="829119" cy="6858000"/>
          </a:xfrm>
          <a:custGeom>
            <a:avLst/>
            <a:gdLst/>
            <a:ahLst/>
            <a:cxnLst/>
            <a:rect l="l" t="t" r="r" b="b"/>
            <a:pathLst>
              <a:path w="899159" h="6858000">
                <a:moveTo>
                  <a:pt x="0" y="6857998"/>
                </a:moveTo>
                <a:lnTo>
                  <a:pt x="899159" y="6857998"/>
                </a:lnTo>
                <a:lnTo>
                  <a:pt x="899159" y="0"/>
                </a:lnTo>
                <a:lnTo>
                  <a:pt x="0" y="0"/>
                </a:lnTo>
                <a:lnTo>
                  <a:pt x="0" y="6857998"/>
                </a:lnTo>
                <a:close/>
              </a:path>
            </a:pathLst>
          </a:custGeom>
          <a:solidFill>
            <a:srgbClr val="2E2E2E"/>
          </a:solidFill>
        </p:spPr>
        <p:txBody>
          <a:bodyPr wrap="square" lIns="0" tIns="0" rIns="0" bIns="0" rtlCol="0"/>
          <a:lstStyle/>
          <a:p>
            <a:endParaRPr>
              <a:solidFill>
                <a:prstClr val="black"/>
              </a:solidFill>
            </a:endParaRPr>
          </a:p>
        </p:txBody>
      </p:sp>
      <p:sp>
        <p:nvSpPr>
          <p:cNvPr id="5" name="object 5"/>
          <p:cNvSpPr/>
          <p:nvPr/>
        </p:nvSpPr>
        <p:spPr>
          <a:xfrm>
            <a:off x="2154936" y="831873"/>
            <a:ext cx="2033968" cy="899922"/>
          </a:xfrm>
          <a:prstGeom prst="rect">
            <a:avLst/>
          </a:prstGeom>
          <a:blipFill>
            <a:blip r:embed="rId2" cstate="print"/>
            <a:stretch>
              <a:fillRect/>
            </a:stretch>
          </a:blipFill>
        </p:spPr>
        <p:txBody>
          <a:bodyPr wrap="square" lIns="0" tIns="0" rIns="0" bIns="0" rtlCol="0"/>
          <a:lstStyle/>
          <a:p>
            <a:endParaRPr>
              <a:solidFill>
                <a:prstClr val="black"/>
              </a:solidFill>
            </a:endParaRPr>
          </a:p>
        </p:txBody>
      </p:sp>
      <p:sp>
        <p:nvSpPr>
          <p:cNvPr id="6" name="object 6"/>
          <p:cNvSpPr/>
          <p:nvPr/>
        </p:nvSpPr>
        <p:spPr>
          <a:xfrm>
            <a:off x="3788284" y="831873"/>
            <a:ext cx="565214" cy="899922"/>
          </a:xfrm>
          <a:prstGeom prst="rect">
            <a:avLst/>
          </a:prstGeom>
          <a:blipFill>
            <a:blip r:embed="rId3" cstate="print"/>
            <a:stretch>
              <a:fillRect/>
            </a:stretch>
          </a:blipFill>
        </p:spPr>
        <p:txBody>
          <a:bodyPr wrap="square" lIns="0" tIns="0" rIns="0" bIns="0" rtlCol="0"/>
          <a:lstStyle/>
          <a:p>
            <a:endParaRPr>
              <a:solidFill>
                <a:prstClr val="black"/>
              </a:solidFill>
            </a:endParaRPr>
          </a:p>
        </p:txBody>
      </p:sp>
      <p:sp>
        <p:nvSpPr>
          <p:cNvPr id="7" name="object 7"/>
          <p:cNvSpPr txBox="1">
            <a:spLocks noGrp="1"/>
          </p:cNvSpPr>
          <p:nvPr>
            <p:ph type="title"/>
          </p:nvPr>
        </p:nvSpPr>
        <p:spPr>
          <a:xfrm>
            <a:off x="1601301" y="832473"/>
            <a:ext cx="8845384" cy="505908"/>
          </a:xfrm>
          <a:prstGeom prst="rect">
            <a:avLst/>
          </a:prstGeom>
        </p:spPr>
        <p:txBody>
          <a:bodyPr vert="horz" wrap="square" lIns="0" tIns="13335" rIns="0" bIns="0" rtlCol="0">
            <a:spAutoFit/>
          </a:bodyPr>
          <a:lstStyle/>
          <a:p>
            <a:pPr marL="12700" algn="ctr">
              <a:spcBef>
                <a:spcPts val="105"/>
              </a:spcBef>
            </a:pPr>
            <a:r>
              <a:rPr sz="3200" b="0" spc="-35" dirty="0"/>
              <a:t>JOB ROLE </a:t>
            </a:r>
            <a:r>
              <a:rPr sz="3200" b="0" dirty="0"/>
              <a:t>–</a:t>
            </a:r>
            <a:r>
              <a:rPr lang="en-IN" sz="3200" b="0" dirty="0"/>
              <a:t> </a:t>
            </a:r>
            <a:r>
              <a:rPr lang="en-IN" sz="3200" b="0" spc="-35" dirty="0"/>
              <a:t>SELF EMPLOYEED TAILOR</a:t>
            </a:r>
            <a:endParaRPr sz="3200" dirty="0"/>
          </a:p>
        </p:txBody>
      </p:sp>
      <p:sp>
        <p:nvSpPr>
          <p:cNvPr id="8" name="object 8"/>
          <p:cNvSpPr/>
          <p:nvPr/>
        </p:nvSpPr>
        <p:spPr>
          <a:xfrm>
            <a:off x="3973483" y="1822472"/>
            <a:ext cx="1164145" cy="787146"/>
          </a:xfrm>
          <a:prstGeom prst="rect">
            <a:avLst/>
          </a:prstGeom>
          <a:blipFill>
            <a:blip r:embed="rId4" cstate="print"/>
            <a:stretch>
              <a:fillRect/>
            </a:stretch>
          </a:blipFill>
        </p:spPr>
        <p:txBody>
          <a:bodyPr wrap="square" lIns="0" tIns="0" rIns="0" bIns="0" rtlCol="0"/>
          <a:lstStyle/>
          <a:p>
            <a:endParaRPr>
              <a:solidFill>
                <a:prstClr val="black"/>
              </a:solidFill>
            </a:endParaRPr>
          </a:p>
        </p:txBody>
      </p:sp>
      <p:sp>
        <p:nvSpPr>
          <p:cNvPr id="9" name="object 9"/>
          <p:cNvSpPr/>
          <p:nvPr/>
        </p:nvSpPr>
        <p:spPr>
          <a:xfrm>
            <a:off x="4787299" y="1822472"/>
            <a:ext cx="494347" cy="787146"/>
          </a:xfrm>
          <a:prstGeom prst="rect">
            <a:avLst/>
          </a:prstGeom>
          <a:blipFill>
            <a:blip r:embed="rId5" cstate="print"/>
            <a:stretch>
              <a:fillRect/>
            </a:stretch>
          </a:blipFill>
        </p:spPr>
        <p:txBody>
          <a:bodyPr wrap="square" lIns="0" tIns="0" rIns="0" bIns="0" rtlCol="0"/>
          <a:lstStyle/>
          <a:p>
            <a:endParaRPr>
              <a:solidFill>
                <a:prstClr val="black"/>
              </a:solidFill>
            </a:endParaRPr>
          </a:p>
        </p:txBody>
      </p:sp>
      <p:sp>
        <p:nvSpPr>
          <p:cNvPr id="10" name="object 10"/>
          <p:cNvSpPr/>
          <p:nvPr/>
        </p:nvSpPr>
        <p:spPr>
          <a:xfrm>
            <a:off x="5001040" y="1822472"/>
            <a:ext cx="2626043" cy="787146"/>
          </a:xfrm>
          <a:prstGeom prst="rect">
            <a:avLst/>
          </a:prstGeom>
          <a:blipFill>
            <a:blip r:embed="rId6" cstate="print"/>
            <a:stretch>
              <a:fillRect/>
            </a:stretch>
          </a:blipFill>
        </p:spPr>
        <p:txBody>
          <a:bodyPr wrap="square" lIns="0" tIns="0" rIns="0" bIns="0" rtlCol="0"/>
          <a:lstStyle/>
          <a:p>
            <a:endParaRPr>
              <a:solidFill>
                <a:prstClr val="black"/>
              </a:solidFill>
            </a:endParaRPr>
          </a:p>
        </p:txBody>
      </p:sp>
      <p:sp>
        <p:nvSpPr>
          <p:cNvPr id="11" name="object 11"/>
          <p:cNvSpPr/>
          <p:nvPr/>
        </p:nvSpPr>
        <p:spPr>
          <a:xfrm>
            <a:off x="3646509" y="3211591"/>
            <a:ext cx="4964621" cy="393573"/>
          </a:xfrm>
          <a:prstGeom prst="rect">
            <a:avLst/>
          </a:prstGeom>
          <a:blipFill>
            <a:blip r:embed="rId7" cstate="print"/>
            <a:stretch>
              <a:fillRect/>
            </a:stretch>
          </a:blipFill>
        </p:spPr>
        <p:txBody>
          <a:bodyPr wrap="square" lIns="0" tIns="0" rIns="0" bIns="0" rtlCol="0"/>
          <a:lstStyle/>
          <a:p>
            <a:pPr algn="ctr">
              <a:spcBef>
                <a:spcPts val="5"/>
              </a:spcBef>
            </a:pPr>
            <a:r>
              <a:rPr lang="en-IN" sz="2800" spc="-10" dirty="0">
                <a:solidFill>
                  <a:srgbClr val="FFFFFF"/>
                </a:solidFill>
                <a:latin typeface="Century Schoolbook" panose="02040604050505020304" pitchFamily="18" charset="0"/>
                <a:cs typeface="Arial" panose="020B0604020202020204" pitchFamily="34" charset="0"/>
              </a:rPr>
              <a:t>Class</a:t>
            </a:r>
            <a:r>
              <a:rPr lang="en-IN" sz="2800" spc="20" dirty="0">
                <a:solidFill>
                  <a:srgbClr val="FFFFFF"/>
                </a:solidFill>
                <a:latin typeface="Century Schoolbook" panose="02040604050505020304" pitchFamily="18" charset="0"/>
                <a:cs typeface="Arial" panose="020B0604020202020204" pitchFamily="34" charset="0"/>
              </a:rPr>
              <a:t> </a:t>
            </a:r>
            <a:r>
              <a:rPr lang="en-IN" sz="2800" spc="-10" dirty="0">
                <a:solidFill>
                  <a:srgbClr val="FFFFFF"/>
                </a:solidFill>
                <a:latin typeface="Century Schoolbook" panose="02040604050505020304" pitchFamily="18" charset="0"/>
                <a:cs typeface="Arial" panose="020B0604020202020204" pitchFamily="34" charset="0"/>
              </a:rPr>
              <a:t>XI</a:t>
            </a:r>
            <a:endParaRPr lang="en-IN" sz="2800" dirty="0">
              <a:latin typeface="Century Schoolbook" panose="02040604050505020304" pitchFamily="18" charset="0"/>
              <a:cs typeface="Arial" panose="020B0604020202020204" pitchFamily="34" charset="0"/>
            </a:endParaRPr>
          </a:p>
        </p:txBody>
      </p:sp>
      <p:sp>
        <p:nvSpPr>
          <p:cNvPr id="12" name="object 12"/>
          <p:cNvSpPr txBox="1"/>
          <p:nvPr/>
        </p:nvSpPr>
        <p:spPr>
          <a:xfrm>
            <a:off x="1991545" y="1961043"/>
            <a:ext cx="8064896" cy="873957"/>
          </a:xfrm>
          <a:prstGeom prst="rect">
            <a:avLst/>
          </a:prstGeom>
        </p:spPr>
        <p:txBody>
          <a:bodyPr vert="horz" wrap="square" lIns="0" tIns="12065" rIns="0" bIns="0" rtlCol="0">
            <a:spAutoFit/>
          </a:bodyPr>
          <a:lstStyle/>
          <a:p>
            <a:pPr marL="829944" marR="5080" indent="-817244">
              <a:spcBef>
                <a:spcPts val="95"/>
              </a:spcBef>
            </a:pPr>
            <a:r>
              <a:rPr sz="2800" spc="-55" dirty="0">
                <a:solidFill>
                  <a:srgbClr val="FFFFFF"/>
                </a:solidFill>
                <a:latin typeface="Century Schoolbook" panose="02040604050505020304" pitchFamily="18" charset="0"/>
                <a:cs typeface="Arial"/>
              </a:rPr>
              <a:t>Sector </a:t>
            </a:r>
            <a:r>
              <a:rPr sz="2800" spc="-5" dirty="0">
                <a:solidFill>
                  <a:srgbClr val="FFFFFF"/>
                </a:solidFill>
                <a:latin typeface="Century Schoolbook" panose="02040604050505020304" pitchFamily="18" charset="0"/>
                <a:cs typeface="Arial"/>
              </a:rPr>
              <a:t>–</a:t>
            </a:r>
            <a:r>
              <a:rPr sz="2800" spc="-600" dirty="0">
                <a:solidFill>
                  <a:srgbClr val="FFFFFF"/>
                </a:solidFill>
                <a:latin typeface="Century Schoolbook" panose="02040604050505020304" pitchFamily="18" charset="0"/>
                <a:cs typeface="Arial"/>
              </a:rPr>
              <a:t> </a:t>
            </a:r>
            <a:r>
              <a:rPr sz="2800" spc="-80" dirty="0">
                <a:solidFill>
                  <a:srgbClr val="FFFFFF"/>
                </a:solidFill>
                <a:latin typeface="Century Schoolbook" panose="02040604050505020304" pitchFamily="18" charset="0"/>
                <a:cs typeface="Arial"/>
              </a:rPr>
              <a:t>Apparel, </a:t>
            </a:r>
            <a:r>
              <a:rPr sz="2800" spc="-75" dirty="0">
                <a:solidFill>
                  <a:srgbClr val="FFFFFF"/>
                </a:solidFill>
                <a:latin typeface="Century Schoolbook" panose="02040604050505020304" pitchFamily="18" charset="0"/>
                <a:cs typeface="Arial"/>
              </a:rPr>
              <a:t>Made-Ups </a:t>
            </a:r>
            <a:r>
              <a:rPr sz="2800" spc="-60" dirty="0">
                <a:solidFill>
                  <a:srgbClr val="FFFFFF"/>
                </a:solidFill>
                <a:latin typeface="Century Schoolbook" panose="02040604050505020304" pitchFamily="18" charset="0"/>
                <a:cs typeface="Arial"/>
              </a:rPr>
              <a:t>and </a:t>
            </a:r>
            <a:r>
              <a:rPr sz="2800" spc="-70" dirty="0">
                <a:solidFill>
                  <a:srgbClr val="FFFFFF"/>
                </a:solidFill>
                <a:latin typeface="Century Schoolbook" panose="02040604050505020304" pitchFamily="18" charset="0"/>
                <a:cs typeface="Arial"/>
              </a:rPr>
              <a:t>Home </a:t>
            </a:r>
            <a:r>
              <a:rPr sz="2800" spc="-80" dirty="0">
                <a:solidFill>
                  <a:srgbClr val="FFFFFF"/>
                </a:solidFill>
                <a:latin typeface="Century Schoolbook" panose="02040604050505020304" pitchFamily="18" charset="0"/>
                <a:cs typeface="Arial"/>
              </a:rPr>
              <a:t>Furnishing  </a:t>
            </a:r>
            <a:r>
              <a:rPr sz="2800" spc="-65" dirty="0">
                <a:solidFill>
                  <a:srgbClr val="FFFFFF"/>
                </a:solidFill>
                <a:latin typeface="Century Schoolbook" panose="02040604050505020304" pitchFamily="18" charset="0"/>
                <a:cs typeface="Arial"/>
              </a:rPr>
              <a:t>(Qualification </a:t>
            </a:r>
            <a:r>
              <a:rPr sz="2800" spc="-55" dirty="0">
                <a:solidFill>
                  <a:srgbClr val="FFFFFF"/>
                </a:solidFill>
                <a:latin typeface="Century Schoolbook" panose="02040604050505020304" pitchFamily="18" charset="0"/>
                <a:cs typeface="Arial"/>
              </a:rPr>
              <a:t>Pack </a:t>
            </a:r>
            <a:r>
              <a:rPr sz="2800" spc="-60" dirty="0">
                <a:solidFill>
                  <a:srgbClr val="FFFFFF"/>
                </a:solidFill>
                <a:latin typeface="Century Schoolbook" panose="02040604050505020304" pitchFamily="18" charset="0"/>
                <a:cs typeface="Arial"/>
              </a:rPr>
              <a:t>Code: </a:t>
            </a:r>
            <a:r>
              <a:rPr sz="2800" spc="-70" dirty="0">
                <a:solidFill>
                  <a:srgbClr val="FFFFFF"/>
                </a:solidFill>
                <a:latin typeface="Century Schoolbook" panose="02040604050505020304" pitchFamily="18" charset="0"/>
                <a:cs typeface="Arial"/>
              </a:rPr>
              <a:t>AMH/Q</a:t>
            </a:r>
            <a:r>
              <a:rPr sz="2800" spc="-254" dirty="0">
                <a:solidFill>
                  <a:srgbClr val="FFFFFF"/>
                </a:solidFill>
                <a:latin typeface="Century Schoolbook" panose="02040604050505020304" pitchFamily="18" charset="0"/>
                <a:cs typeface="Arial"/>
              </a:rPr>
              <a:t> </a:t>
            </a:r>
            <a:r>
              <a:rPr lang="en-IN" sz="2800" spc="-254" dirty="0">
                <a:solidFill>
                  <a:srgbClr val="FFFFFF"/>
                </a:solidFill>
                <a:latin typeface="Century Schoolbook" panose="02040604050505020304" pitchFamily="18" charset="0"/>
                <a:cs typeface="Arial"/>
              </a:rPr>
              <a:t>1947</a:t>
            </a:r>
            <a:r>
              <a:rPr sz="2800" spc="-45" dirty="0">
                <a:solidFill>
                  <a:srgbClr val="FFFFFF"/>
                </a:solidFill>
                <a:latin typeface="Century Schoolbook" panose="02040604050505020304" pitchFamily="18" charset="0"/>
                <a:cs typeface="Arial"/>
              </a:rPr>
              <a:t>)</a:t>
            </a:r>
            <a:endParaRPr sz="2800" dirty="0">
              <a:solidFill>
                <a:prstClr val="black"/>
              </a:solidFill>
              <a:latin typeface="Century Schoolbook" panose="02040604050505020304" pitchFamily="18" charset="0"/>
              <a:cs typeface="Arial"/>
            </a:endParaRPr>
          </a:p>
        </p:txBody>
      </p:sp>
      <p:sp>
        <p:nvSpPr>
          <p:cNvPr id="18" name="Rectangle 17"/>
          <p:cNvSpPr/>
          <p:nvPr/>
        </p:nvSpPr>
        <p:spPr>
          <a:xfrm>
            <a:off x="1477452" y="3981755"/>
            <a:ext cx="9311593" cy="2039533"/>
          </a:xfrm>
          <a:prstGeom prst="rect">
            <a:avLst/>
          </a:prstGeom>
        </p:spPr>
        <p:txBody>
          <a:bodyPr wrap="square">
            <a:spAutoFit/>
          </a:bodyPr>
          <a:lstStyle/>
          <a:p>
            <a:pPr marL="90170" marR="92710" indent="918844" algn="ctr">
              <a:lnSpc>
                <a:spcPct val="110100"/>
              </a:lnSpc>
            </a:pPr>
            <a:r>
              <a:rPr lang="en-GB" sz="2600" spc="10" dirty="0">
                <a:solidFill>
                  <a:srgbClr val="FFFFFF"/>
                </a:solidFill>
                <a:latin typeface="Century Schoolbook" panose="02040604050505020304" pitchFamily="18" charset="0"/>
                <a:cs typeface="Arial" panose="020B0604020202020204" pitchFamily="34" charset="0"/>
              </a:rPr>
              <a:t>PSS </a:t>
            </a:r>
            <a:r>
              <a:rPr lang="en-GB" sz="2600" spc="5" dirty="0">
                <a:solidFill>
                  <a:srgbClr val="FFFFFF"/>
                </a:solidFill>
                <a:latin typeface="Century Schoolbook" panose="02040604050505020304" pitchFamily="18" charset="0"/>
                <a:cs typeface="Arial" panose="020B0604020202020204" pitchFamily="34" charset="0"/>
              </a:rPr>
              <a:t>Central Institute of Vocational Education  </a:t>
            </a:r>
            <a:r>
              <a:rPr lang="en-GB" sz="2600" spc="10" dirty="0" err="1">
                <a:solidFill>
                  <a:srgbClr val="FFFFFF"/>
                </a:solidFill>
                <a:latin typeface="Century Schoolbook" panose="02040604050505020304" pitchFamily="18" charset="0"/>
                <a:cs typeface="Arial" panose="020B0604020202020204" pitchFamily="34" charset="0"/>
              </a:rPr>
              <a:t>Shyamla</a:t>
            </a:r>
            <a:r>
              <a:rPr lang="en-GB" sz="2600" spc="1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Hills, </a:t>
            </a:r>
            <a:r>
              <a:rPr lang="en-GB" sz="2600" spc="10" dirty="0">
                <a:solidFill>
                  <a:srgbClr val="FFFFFF"/>
                </a:solidFill>
                <a:latin typeface="Century Schoolbook" panose="02040604050505020304" pitchFamily="18" charset="0"/>
                <a:cs typeface="Arial" panose="020B0604020202020204" pitchFamily="34" charset="0"/>
              </a:rPr>
              <a:t>Bhopal </a:t>
            </a:r>
            <a:r>
              <a:rPr lang="en-GB" sz="260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462 013 </a:t>
            </a:r>
            <a:r>
              <a:rPr lang="en-GB" sz="2600" dirty="0">
                <a:solidFill>
                  <a:srgbClr val="FFFFFF"/>
                </a:solidFill>
                <a:latin typeface="Century Schoolbook" panose="02040604050505020304" pitchFamily="18" charset="0"/>
                <a:cs typeface="Arial" panose="020B0604020202020204" pitchFamily="34" charset="0"/>
              </a:rPr>
              <a:t>, </a:t>
            </a:r>
            <a:r>
              <a:rPr lang="en-GB" sz="2600" spc="10" dirty="0">
                <a:solidFill>
                  <a:srgbClr val="FFFFFF"/>
                </a:solidFill>
                <a:latin typeface="Century Schoolbook" panose="02040604050505020304" pitchFamily="18" charset="0"/>
                <a:cs typeface="Arial" panose="020B0604020202020204" pitchFamily="34" charset="0"/>
              </a:rPr>
              <a:t>Madhya </a:t>
            </a:r>
            <a:r>
              <a:rPr lang="en-GB" sz="2600" spc="5" dirty="0">
                <a:solidFill>
                  <a:srgbClr val="FFFFFF"/>
                </a:solidFill>
                <a:latin typeface="Century Schoolbook" panose="02040604050505020304" pitchFamily="18" charset="0"/>
                <a:cs typeface="Arial" panose="020B0604020202020204" pitchFamily="34" charset="0"/>
              </a:rPr>
              <a:t>Pradesh,</a:t>
            </a:r>
            <a:r>
              <a:rPr lang="en-GB" sz="2600" spc="40" dirty="0">
                <a:solidFill>
                  <a:srgbClr val="FFFFFF"/>
                </a:solidFill>
                <a:latin typeface="Century Schoolbook" panose="02040604050505020304" pitchFamily="18" charset="0"/>
                <a:cs typeface="Arial" panose="020B0604020202020204" pitchFamily="34" charset="0"/>
              </a:rPr>
              <a:t> </a:t>
            </a:r>
            <a:r>
              <a:rPr lang="en-GB" sz="2600" spc="5" dirty="0">
                <a:solidFill>
                  <a:srgbClr val="FFFFFF"/>
                </a:solidFill>
                <a:latin typeface="Century Schoolbook" panose="02040604050505020304" pitchFamily="18" charset="0"/>
                <a:cs typeface="Arial" panose="020B0604020202020204" pitchFamily="34" charset="0"/>
              </a:rPr>
              <a:t>India</a:t>
            </a:r>
            <a:endParaRPr lang="en-GB" sz="2600" dirty="0">
              <a:latin typeface="Century Schoolbook" panose="02040604050505020304" pitchFamily="18" charset="0"/>
              <a:cs typeface="Arial" panose="020B0604020202020204" pitchFamily="34" charset="0"/>
            </a:endParaRPr>
          </a:p>
          <a:p>
            <a:pPr marL="12700" algn="ctr">
              <a:lnSpc>
                <a:spcPct val="100000"/>
              </a:lnSpc>
              <a:spcBef>
                <a:spcPts val="810"/>
              </a:spcBef>
            </a:pPr>
            <a:r>
              <a:rPr lang="en-GB" sz="2600" b="1" spc="5" dirty="0">
                <a:solidFill>
                  <a:srgbClr val="FFFFFF"/>
                </a:solidFill>
                <a:latin typeface="Century Schoolbook" panose="02040604050505020304" pitchFamily="18" charset="0"/>
                <a:cs typeface="Arial" panose="020B0604020202020204" pitchFamily="34" charset="0"/>
              </a:rPr>
              <a:t>_________________________________________________</a:t>
            </a:r>
          </a:p>
          <a:p>
            <a:pPr marL="12700" algn="ctr">
              <a:lnSpc>
                <a:spcPct val="100000"/>
              </a:lnSpc>
              <a:spcBef>
                <a:spcPts val="810"/>
              </a:spcBef>
            </a:pPr>
            <a:r>
              <a:rPr lang="en-GB" sz="3000" spc="5" dirty="0">
                <a:solidFill>
                  <a:srgbClr val="FFFFFF"/>
                </a:solidFill>
                <a:latin typeface="Century Schoolbook" panose="02040604050505020304" pitchFamily="18" charset="0"/>
                <a:cs typeface="Arial" panose="020B0604020202020204" pitchFamily="34" charset="0"/>
                <a:hlinkClick r:id="rId8"/>
              </a:rPr>
              <a:t>www.psscive.ac.in</a:t>
            </a:r>
            <a:endParaRPr lang="en-GB" sz="3000" dirty="0">
              <a:latin typeface="Century Schoolbook" panose="02040604050505020304" pitchFamily="18" charset="0"/>
              <a:cs typeface="Arial" panose="020B0604020202020204" pitchFamily="34" charset="0"/>
            </a:endParaRPr>
          </a:p>
        </p:txBody>
      </p:sp>
      <p:sp>
        <p:nvSpPr>
          <p:cNvPr id="23" name="object 10"/>
          <p:cNvSpPr/>
          <p:nvPr/>
        </p:nvSpPr>
        <p:spPr>
          <a:xfrm>
            <a:off x="188934" y="3964065"/>
            <a:ext cx="1082040" cy="1283208"/>
          </a:xfrm>
          <a:prstGeom prst="rect">
            <a:avLst/>
          </a:prstGeom>
          <a:blipFill>
            <a:blip r:embed="rId9" cstate="print"/>
            <a:stretch>
              <a:fillRect/>
            </a:stretch>
          </a:blipFill>
        </p:spPr>
        <p:txBody>
          <a:bodyPr wrap="square" lIns="0" tIns="0" rIns="0" bIns="0" rtlCol="0"/>
          <a:lstStyle/>
          <a:p>
            <a:endParaRPr/>
          </a:p>
        </p:txBody>
      </p:sp>
      <p:sp>
        <p:nvSpPr>
          <p:cNvPr id="15" name="Slide Number Placeholder 4"/>
          <p:cNvSpPr txBox="1">
            <a:spLocks/>
          </p:cNvSpPr>
          <p:nvPr/>
        </p:nvSpPr>
        <p:spPr>
          <a:xfrm>
            <a:off x="11424592" y="6021288"/>
            <a:ext cx="636077" cy="553998"/>
          </a:xfrm>
          <a:prstGeom prst="rect">
            <a:avLst/>
          </a:prstGeom>
        </p:spPr>
        <p:txBody>
          <a:bodyPr wrap="square" lIns="0" tIns="0" rIns="0" bIns="0">
            <a:spAutoFit/>
          </a:bodyPr>
          <a:lstStyle>
            <a:defPPr>
              <a:defRPr lang="en-US"/>
            </a:defPPr>
            <a:lvl1pPr marL="0" algn="l" defTabSz="914400" rtl="0" eaLnBrk="1" latinLnBrk="0" hangingPunct="1">
              <a:defRPr sz="3600" b="0" i="0" kern="1200">
                <a:solidFill>
                  <a:schemeClr val="bg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5400">
              <a:spcBef>
                <a:spcPts val="955"/>
              </a:spcBef>
            </a:pPr>
            <a:fld id="{81D60167-4931-47E6-BA6A-407CBD079E47}" type="slidenum">
              <a:rPr lang="en-IN" spc="-5" smtClean="0">
                <a:solidFill>
                  <a:prstClr val="white"/>
                </a:solidFill>
                <a:latin typeface="Century Schoolbook" panose="02040604050505020304" pitchFamily="18" charset="0"/>
              </a:rPr>
              <a:pPr marL="25400">
                <a:spcBef>
                  <a:spcPts val="955"/>
                </a:spcBef>
              </a:pPr>
              <a:t>1</a:t>
            </a:fld>
            <a:endParaRPr lang="en-IN" spc="-5" dirty="0">
              <a:solidFill>
                <a:prstClr val="white"/>
              </a:solidFill>
              <a:latin typeface="Century Schoolbook" panose="02040604050505020304" pitchFamily="18" charset="0"/>
            </a:endParaRPr>
          </a:p>
        </p:txBody>
      </p:sp>
    </p:spTree>
    <p:extLst>
      <p:ext uri="{BB962C8B-B14F-4D97-AF65-F5344CB8AC3E}">
        <p14:creationId xmlns:p14="http://schemas.microsoft.com/office/powerpoint/2010/main" val="1485406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10</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236828800"/>
              </p:ext>
            </p:extLst>
          </p:nvPr>
        </p:nvGraphicFramePr>
        <p:xfrm>
          <a:off x="819138" y="476672"/>
          <a:ext cx="9924373" cy="6066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06497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11</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698366008"/>
              </p:ext>
            </p:extLst>
          </p:nvPr>
        </p:nvGraphicFramePr>
        <p:xfrm>
          <a:off x="819138" y="476672"/>
          <a:ext cx="9924373" cy="6066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888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12</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831958966"/>
              </p:ext>
            </p:extLst>
          </p:nvPr>
        </p:nvGraphicFramePr>
        <p:xfrm>
          <a:off x="335360" y="260648"/>
          <a:ext cx="10677462" cy="62827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9942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13</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041543756"/>
              </p:ext>
            </p:extLst>
          </p:nvPr>
        </p:nvGraphicFramePr>
        <p:xfrm>
          <a:off x="335360" y="980728"/>
          <a:ext cx="10677462" cy="50586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617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557" y="332656"/>
            <a:ext cx="9904095" cy="1354217"/>
          </a:xfrm>
        </p:spPr>
        <p:txBody>
          <a:bodyPr/>
          <a:lstStyle/>
          <a:p>
            <a:pPr marL="857250" indent="-857250" algn="ctr">
              <a:buFont typeface="+mj-lt"/>
              <a:buAutoNum type="arabicPeriod" startAt="2"/>
            </a:pPr>
            <a:r>
              <a:rPr lang="en-IN" dirty="0"/>
              <a:t>OILING THE SEWING MACHINE</a:t>
            </a:r>
          </a:p>
        </p:txBody>
      </p:sp>
      <p:sp>
        <p:nvSpPr>
          <p:cNvPr id="3" name="Text Placeholder 2"/>
          <p:cNvSpPr>
            <a:spLocks noGrp="1"/>
          </p:cNvSpPr>
          <p:nvPr>
            <p:ph type="body" idx="1"/>
          </p:nvPr>
        </p:nvSpPr>
        <p:spPr>
          <a:xfrm>
            <a:off x="764557" y="1988840"/>
            <a:ext cx="9904095" cy="4308872"/>
          </a:xfrm>
        </p:spPr>
        <p:txBody>
          <a:bodyPr/>
          <a:lstStyle/>
          <a:p>
            <a:pPr marL="457200" indent="-457200" algn="just">
              <a:buFont typeface="Wingdings" panose="05000000000000000000" pitchFamily="2" charset="2"/>
              <a:buChar char="Ø"/>
            </a:pPr>
            <a:r>
              <a:rPr lang="en-US" dirty="0"/>
              <a:t>Always keep your sewing machine well oiled.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All dust should be removed from the exposed parts at least once every week.</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Always remove lint deposits, dust and thread bits before oiling any part of the machine.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In order to operate the machine smoothly, it is essential to oil it repeatedly.</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14</a:t>
            </a:fld>
            <a:endParaRPr lang="en-IN" spc="-5" dirty="0">
              <a:solidFill>
                <a:prstClr val="white"/>
              </a:solidFill>
            </a:endParaRPr>
          </a:p>
        </p:txBody>
      </p:sp>
    </p:spTree>
    <p:extLst>
      <p:ext uri="{BB962C8B-B14F-4D97-AF65-F5344CB8AC3E}">
        <p14:creationId xmlns:p14="http://schemas.microsoft.com/office/powerpoint/2010/main" val="33547986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9696" y="888541"/>
            <a:ext cx="5089651" cy="553998"/>
          </a:xfrm>
        </p:spPr>
        <p:txBody>
          <a:bodyPr/>
          <a:lstStyle/>
          <a:p>
            <a:pPr algn="ctr"/>
            <a:r>
              <a:rPr lang="en-IN" sz="3600" dirty="0"/>
              <a:t>Material required</a:t>
            </a:r>
          </a:p>
        </p:txBody>
      </p:sp>
      <p:sp>
        <p:nvSpPr>
          <p:cNvPr id="3" name="Text Placeholder 2"/>
          <p:cNvSpPr>
            <a:spLocks noGrp="1"/>
          </p:cNvSpPr>
          <p:nvPr>
            <p:ph type="body" idx="1"/>
          </p:nvPr>
        </p:nvSpPr>
        <p:spPr>
          <a:xfrm>
            <a:off x="911424" y="2492896"/>
            <a:ext cx="5835499" cy="2154436"/>
          </a:xfrm>
        </p:spPr>
        <p:txBody>
          <a:bodyPr/>
          <a:lstStyle/>
          <a:p>
            <a:pPr marL="571500" indent="-571500">
              <a:buFont typeface="+mj-lt"/>
              <a:buAutoNum type="romanLcPeriod"/>
            </a:pPr>
            <a:r>
              <a:rPr lang="en-GB" dirty="0"/>
              <a:t>Sewing machine manual</a:t>
            </a:r>
          </a:p>
          <a:p>
            <a:pPr marL="571500" indent="-571500">
              <a:buFont typeface="+mj-lt"/>
              <a:buAutoNum type="romanLcPeriod"/>
            </a:pPr>
            <a:endParaRPr lang="en-GB" dirty="0"/>
          </a:p>
          <a:p>
            <a:pPr marL="571500" indent="-571500">
              <a:buFont typeface="+mj-lt"/>
              <a:buAutoNum type="romanLcPeriod"/>
            </a:pPr>
            <a:r>
              <a:rPr lang="en-GB" dirty="0"/>
              <a:t>Sewing machine oil</a:t>
            </a:r>
          </a:p>
          <a:p>
            <a:pPr marL="571500" indent="-571500">
              <a:buFont typeface="+mj-lt"/>
              <a:buAutoNum type="romanLcPeriod"/>
            </a:pPr>
            <a:endParaRPr lang="en-GB" dirty="0"/>
          </a:p>
          <a:p>
            <a:pPr marL="571500" indent="-571500">
              <a:buFont typeface="+mj-lt"/>
              <a:buAutoNum type="romanLcPeriod"/>
            </a:pPr>
            <a:r>
              <a:rPr lang="en-GB" dirty="0"/>
              <a:t>Soft disposable cloth</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15</a:t>
            </a:fld>
            <a:endParaRPr lang="en-IN" spc="-5" dirty="0">
              <a:solidFill>
                <a:prstClr val="white"/>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947" t="9366" r="5992" b="26089"/>
          <a:stretch/>
        </p:blipFill>
        <p:spPr>
          <a:xfrm>
            <a:off x="6361115" y="2021942"/>
            <a:ext cx="4176464" cy="3096344"/>
          </a:xfrm>
          <a:prstGeom prst="rect">
            <a:avLst/>
          </a:prstGeom>
          <a:solidFill>
            <a:srgbClr val="FFFFFF">
              <a:shade val="85000"/>
            </a:srgbClr>
          </a:solidFill>
          <a:ln w="88900" cap="sq">
            <a:solidFill>
              <a:srgbClr val="FFFF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09087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598" y="260648"/>
            <a:ext cx="10444011" cy="1107996"/>
          </a:xfrm>
        </p:spPr>
        <p:txBody>
          <a:bodyPr/>
          <a:lstStyle/>
          <a:p>
            <a:pPr algn="just"/>
            <a:r>
              <a:rPr lang="en-GB" sz="3600" dirty="0"/>
              <a:t>Points to remember while oiling the sewing machine</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16</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150493928"/>
              </p:ext>
            </p:extLst>
          </p:nvPr>
        </p:nvGraphicFramePr>
        <p:xfrm>
          <a:off x="-535753" y="2108960"/>
          <a:ext cx="12504712" cy="40201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0128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43491785"/>
              </p:ext>
            </p:extLst>
          </p:nvPr>
        </p:nvGraphicFramePr>
        <p:xfrm>
          <a:off x="-588795" y="717806"/>
          <a:ext cx="12504712" cy="54603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6699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400" y="980728"/>
            <a:ext cx="10011963" cy="553998"/>
          </a:xfrm>
        </p:spPr>
        <p:txBody>
          <a:bodyPr/>
          <a:lstStyle/>
          <a:p>
            <a:pPr algn="ctr"/>
            <a:r>
              <a:rPr lang="en-GB" sz="3600" dirty="0"/>
              <a:t>Method for oiling of the sewing machine</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18</a:t>
            </a:fld>
            <a:endParaRPr lang="en-IN" spc="-5" dirty="0">
              <a:solidFill>
                <a:prstClr val="white"/>
              </a:solidFill>
            </a:endParaRPr>
          </a:p>
        </p:txBody>
      </p:sp>
      <p:sp>
        <p:nvSpPr>
          <p:cNvPr id="3" name="Rectangle 2"/>
          <p:cNvSpPr/>
          <p:nvPr/>
        </p:nvSpPr>
        <p:spPr>
          <a:xfrm>
            <a:off x="911424" y="2636912"/>
            <a:ext cx="9433048" cy="2677656"/>
          </a:xfrm>
          <a:prstGeom prst="rect">
            <a:avLst/>
          </a:prstGeom>
        </p:spPr>
        <p:txBody>
          <a:bodyPr wrap="square">
            <a:spAutoFit/>
          </a:bodyPr>
          <a:lstStyle/>
          <a:p>
            <a:pPr marL="457200" indent="-457200" algn="just">
              <a:buFont typeface="Wingdings" panose="05000000000000000000" pitchFamily="2" charset="2"/>
              <a:buChar char="Ø"/>
            </a:pP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It is necessary to oil the sewing machine periodically. </a:t>
            </a:r>
          </a:p>
          <a:p>
            <a:pPr marL="457200" indent="-457200" algn="just">
              <a:buFont typeface="Wingdings" panose="05000000000000000000" pitchFamily="2" charset="2"/>
              <a:buChar char="Ø"/>
            </a:pPr>
            <a:endPar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endParaRPr>
          </a:p>
          <a:p>
            <a:pPr marL="457200" indent="-457200" algn="just">
              <a:buFont typeface="Wingdings" panose="05000000000000000000" pitchFamily="2" charset="2"/>
              <a:buChar char="Ø"/>
            </a:pP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If the machine is used every day, oil it once a week.</a:t>
            </a:r>
          </a:p>
          <a:p>
            <a:pPr marL="457200" indent="-457200" algn="just">
              <a:buFont typeface="Wingdings" panose="05000000000000000000" pitchFamily="2" charset="2"/>
              <a:buChar char="Ø"/>
            </a:pPr>
            <a:endPar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endParaRPr>
          </a:p>
          <a:p>
            <a:pPr marL="457200" indent="-457200" algn="just">
              <a:buFont typeface="Wingdings" panose="05000000000000000000" pitchFamily="2" charset="2"/>
              <a:buChar char="Ø"/>
            </a:pP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 If you do not use it very regularly, then oiling once a month</a:t>
            </a:r>
            <a:r>
              <a:rPr lang="en-US" sz="2800" spc="-23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 </a:t>
            </a:r>
            <a:r>
              <a:rPr lang="en-US" sz="2800" dirty="0">
                <a:solidFill>
                  <a:schemeClr val="bg1"/>
                </a:solidFill>
                <a:latin typeface="Century Schoolbook" panose="02040604050505020304" pitchFamily="18" charset="0"/>
                <a:ea typeface="Calibri" panose="020F0502020204030204" pitchFamily="34" charset="0"/>
                <a:cs typeface="Times New Roman" panose="02020603050405020304" pitchFamily="18" charset="0"/>
              </a:rPr>
              <a:t>is sufficient. </a:t>
            </a:r>
            <a:endParaRPr lang="en-IN" sz="2800" dirty="0">
              <a:solidFill>
                <a:schemeClr val="bg1"/>
              </a:solidFill>
              <a:latin typeface="Century Schoolbook" panose="02040604050505020304" pitchFamily="18" charset="0"/>
            </a:endParaRPr>
          </a:p>
        </p:txBody>
      </p:sp>
    </p:spTree>
    <p:extLst>
      <p:ext uri="{BB962C8B-B14F-4D97-AF65-F5344CB8AC3E}">
        <p14:creationId xmlns:p14="http://schemas.microsoft.com/office/powerpoint/2010/main" val="844677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1318" y="404664"/>
            <a:ext cx="9904095" cy="1128065"/>
          </a:xfrm>
        </p:spPr>
        <p:txBody>
          <a:bodyPr/>
          <a:lstStyle/>
          <a:p>
            <a:pPr algn="just"/>
            <a:r>
              <a:rPr lang="en-US" sz="3600" dirty="0"/>
              <a:t>To oil thoroughly keep the following point in mind</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19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861806816"/>
              </p:ext>
            </p:extLst>
          </p:nvPr>
        </p:nvGraphicFramePr>
        <p:xfrm>
          <a:off x="682805" y="2046321"/>
          <a:ext cx="10081120" cy="4365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075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95400" y="2204864"/>
            <a:ext cx="9865096" cy="2475678"/>
          </a:xfrm>
          <a:prstGeom prst="rect">
            <a:avLst/>
          </a:prstGeom>
        </p:spPr>
        <p:txBody>
          <a:bodyPr vert="horz" wrap="square" lIns="0" tIns="13335" rIns="0" bIns="0" rtlCol="0">
            <a:spAutoFit/>
          </a:bodyPr>
          <a:lstStyle/>
          <a:p>
            <a:pPr algn="just"/>
            <a:r>
              <a:rPr sz="3200" b="1" dirty="0">
                <a:solidFill>
                  <a:srgbClr val="FFFF00"/>
                </a:solidFill>
                <a:latin typeface="Century Schoolbook" panose="02040604050505020304" pitchFamily="18" charset="0"/>
                <a:cs typeface="Arial" panose="020B0604020202020204" pitchFamily="34" charset="0"/>
              </a:rPr>
              <a:t>UNIT </a:t>
            </a:r>
            <a:r>
              <a:rPr lang="en-US" sz="3200" b="1" dirty="0">
                <a:solidFill>
                  <a:srgbClr val="FFFF00"/>
                </a:solidFill>
                <a:latin typeface="Century Schoolbook" panose="02040604050505020304" pitchFamily="18" charset="0"/>
                <a:cs typeface="Arial" panose="020B0604020202020204" pitchFamily="34" charset="0"/>
              </a:rPr>
              <a:t>6</a:t>
            </a:r>
            <a:r>
              <a:rPr sz="3200" b="1" dirty="0">
                <a:solidFill>
                  <a:srgbClr val="FFFF00"/>
                </a:solidFill>
                <a:latin typeface="Century Schoolbook" panose="02040604050505020304" pitchFamily="18" charset="0"/>
                <a:cs typeface="Arial" panose="020B0604020202020204" pitchFamily="34" charset="0"/>
              </a:rPr>
              <a:t>:</a:t>
            </a:r>
            <a:r>
              <a:rPr lang="en-US" sz="3200" b="1"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CARE AND MAINTENANCE OF SEWING  MACHINE</a:t>
            </a:r>
          </a:p>
          <a:p>
            <a:pPr algn="just"/>
            <a:endParaRPr lang="en-GB" sz="3200" b="1" dirty="0">
              <a:solidFill>
                <a:srgbClr val="FFFF00"/>
              </a:solidFill>
              <a:latin typeface="Century Schoolbook" panose="02040604050505020304" pitchFamily="18" charset="0"/>
              <a:cs typeface="Arial" panose="020B0604020202020204" pitchFamily="34" charset="0"/>
            </a:endParaRPr>
          </a:p>
          <a:p>
            <a:pPr algn="just"/>
            <a:r>
              <a:rPr sz="3200" b="1" dirty="0">
                <a:solidFill>
                  <a:srgbClr val="FFFF00"/>
                </a:solidFill>
                <a:latin typeface="Century Schoolbook" panose="02040604050505020304" pitchFamily="18" charset="0"/>
                <a:cs typeface="Arial" panose="020B0604020202020204" pitchFamily="34" charset="0"/>
              </a:rPr>
              <a:t>Session</a:t>
            </a:r>
            <a:r>
              <a:rPr lang="en-IN" sz="3200" b="1" dirty="0">
                <a:solidFill>
                  <a:srgbClr val="FFFF00"/>
                </a:solidFill>
                <a:latin typeface="Century Schoolbook" panose="02040604050505020304" pitchFamily="18" charset="0"/>
                <a:cs typeface="Arial" panose="020B0604020202020204" pitchFamily="34" charset="0"/>
              </a:rPr>
              <a:t> </a:t>
            </a:r>
            <a:r>
              <a:rPr lang="en-US" sz="3200" b="1" spc="-5" dirty="0">
                <a:solidFill>
                  <a:srgbClr val="FFFF00"/>
                </a:solidFill>
                <a:latin typeface="Century Schoolbook" panose="02040604050505020304" pitchFamily="18" charset="0"/>
                <a:cs typeface="Arial" panose="020B0604020202020204" pitchFamily="34" charset="0"/>
              </a:rPr>
              <a:t>1</a:t>
            </a:r>
            <a:r>
              <a:rPr sz="3200" b="1" spc="-5" dirty="0">
                <a:solidFill>
                  <a:srgbClr val="FFFF00"/>
                </a:solidFill>
                <a:latin typeface="Century Schoolbook" panose="02040604050505020304" pitchFamily="18" charset="0"/>
                <a:cs typeface="Arial" panose="020B0604020202020204" pitchFamily="34" charset="0"/>
              </a:rPr>
              <a:t>:</a:t>
            </a:r>
            <a:r>
              <a:rPr lang="en-IN" sz="3200" b="1" spc="-5" dirty="0">
                <a:solidFill>
                  <a:srgbClr val="FFFF00"/>
                </a:solidFill>
                <a:latin typeface="Century Schoolbook" panose="02040604050505020304" pitchFamily="18" charset="0"/>
                <a:cs typeface="Arial" panose="020B0604020202020204" pitchFamily="34" charset="0"/>
              </a:rPr>
              <a:t> </a:t>
            </a:r>
            <a:r>
              <a:rPr lang="en-GB" sz="3200" b="1" dirty="0">
                <a:solidFill>
                  <a:srgbClr val="FFFF00"/>
                </a:solidFill>
                <a:latin typeface="Century Schoolbook" panose="02040604050505020304" pitchFamily="18" charset="0"/>
                <a:cs typeface="Arial" panose="020B0604020202020204" pitchFamily="34" charset="0"/>
              </a:rPr>
              <a:t>Cleaning, Oiling And Handling Of Sewing Machine</a:t>
            </a:r>
            <a:endParaRPr lang="en-GB" sz="3200" dirty="0">
              <a:solidFill>
                <a:srgbClr val="FFFF00"/>
              </a:solidFill>
              <a:latin typeface="Century Schoolbook" panose="02040604050505020304" pitchFamily="18" charset="0"/>
              <a:cs typeface="Arial" panose="020B0604020202020204" pitchFamily="34" charset="0"/>
            </a:endParaRPr>
          </a:p>
        </p:txBody>
      </p:sp>
      <p:sp>
        <p:nvSpPr>
          <p:cNvPr id="5" name="Slide Number Placeholder 4"/>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2</a:t>
            </a:fld>
            <a:endParaRPr lang="en-IN" spc="-5" dirty="0">
              <a:solidFill>
                <a:prstClr val="white"/>
              </a:solidFill>
            </a:endParaRPr>
          </a:p>
        </p:txBody>
      </p:sp>
    </p:spTree>
    <p:extLst>
      <p:ext uri="{BB962C8B-B14F-4D97-AF65-F5344CB8AC3E}">
        <p14:creationId xmlns:p14="http://schemas.microsoft.com/office/powerpoint/2010/main" val="391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20</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151085282"/>
              </p:ext>
            </p:extLst>
          </p:nvPr>
        </p:nvGraphicFramePr>
        <p:xfrm>
          <a:off x="682805" y="476673"/>
          <a:ext cx="10081120" cy="5935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797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21</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041411537"/>
              </p:ext>
            </p:extLst>
          </p:nvPr>
        </p:nvGraphicFramePr>
        <p:xfrm>
          <a:off x="682805" y="476673"/>
          <a:ext cx="10081120" cy="59351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793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598" y="548680"/>
            <a:ext cx="10011963" cy="1354217"/>
          </a:xfrm>
        </p:spPr>
        <p:txBody>
          <a:bodyPr/>
          <a:lstStyle/>
          <a:p>
            <a:pPr marL="857250" indent="-857250" algn="ctr">
              <a:buFont typeface="+mj-lt"/>
              <a:buAutoNum type="arabicPeriod" startAt="3"/>
            </a:pPr>
            <a:r>
              <a:rPr lang="en-GB" dirty="0"/>
              <a:t>CARE AND MAINTENANCE OF SEWING MACHINE</a:t>
            </a:r>
            <a:endParaRPr lang="en-IN" dirty="0"/>
          </a:p>
        </p:txBody>
      </p:sp>
      <p:sp>
        <p:nvSpPr>
          <p:cNvPr id="3" name="Text Placeholder 2"/>
          <p:cNvSpPr>
            <a:spLocks noGrp="1"/>
          </p:cNvSpPr>
          <p:nvPr>
            <p:ph type="body" idx="1"/>
          </p:nvPr>
        </p:nvSpPr>
        <p:spPr>
          <a:xfrm>
            <a:off x="729533" y="2636912"/>
            <a:ext cx="9904095" cy="3016210"/>
          </a:xfrm>
        </p:spPr>
        <p:txBody>
          <a:bodyPr/>
          <a:lstStyle/>
          <a:p>
            <a:pPr marL="457200" indent="-457200" algn="just">
              <a:buFont typeface="Wingdings" panose="05000000000000000000" pitchFamily="2" charset="2"/>
              <a:buChar char="Ø"/>
            </a:pPr>
            <a:r>
              <a:rPr lang="en-US" dirty="0"/>
              <a:t>Most sewing machines encounter problems that can  be traced to poor general maintenance or neglect.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But with some simple tools and just a few minutes daily, weekly, or monthly, depending on how much our sewing machine is used, we can help keep our machine running smoothly.</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22</a:t>
            </a:fld>
            <a:endParaRPr lang="en-IN" spc="-5" dirty="0">
              <a:solidFill>
                <a:prstClr val="white"/>
              </a:solidFill>
            </a:endParaRPr>
          </a:p>
        </p:txBody>
      </p:sp>
    </p:spTree>
    <p:extLst>
      <p:ext uri="{BB962C8B-B14F-4D97-AF65-F5344CB8AC3E}">
        <p14:creationId xmlns:p14="http://schemas.microsoft.com/office/powerpoint/2010/main" val="115361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1861" y="404664"/>
            <a:ext cx="8449484" cy="553998"/>
          </a:xfrm>
        </p:spPr>
        <p:txBody>
          <a:bodyPr/>
          <a:lstStyle/>
          <a:p>
            <a:pPr marL="857250" indent="-857250" algn="ctr">
              <a:buFont typeface="+mj-lt"/>
              <a:buAutoNum type="romanLcPeriod"/>
            </a:pPr>
            <a:r>
              <a:rPr lang="en-US" sz="3600" dirty="0"/>
              <a:t>Handling of sewing machine</a:t>
            </a:r>
            <a:endParaRPr lang="en-IN" sz="3600" dirty="0"/>
          </a:p>
        </p:txBody>
      </p:sp>
      <p:sp>
        <p:nvSpPr>
          <p:cNvPr id="3" name="Text Placeholder 2"/>
          <p:cNvSpPr>
            <a:spLocks noGrp="1"/>
          </p:cNvSpPr>
          <p:nvPr>
            <p:ph type="body" idx="1"/>
          </p:nvPr>
        </p:nvSpPr>
        <p:spPr>
          <a:xfrm>
            <a:off x="764556" y="1578177"/>
            <a:ext cx="9904095" cy="4308872"/>
          </a:xfrm>
        </p:spPr>
        <p:txBody>
          <a:bodyPr/>
          <a:lstStyle/>
          <a:p>
            <a:pPr marL="514350" indent="-514350" algn="just">
              <a:buFont typeface="+mj-lt"/>
              <a:buAutoNum type="alphaLcPeriod"/>
            </a:pPr>
            <a:r>
              <a:rPr lang="en-US" b="1" dirty="0">
                <a:solidFill>
                  <a:srgbClr val="FFFF00"/>
                </a:solidFill>
              </a:rPr>
              <a:t>Safe handling procedure of sewing machine</a:t>
            </a:r>
          </a:p>
          <a:p>
            <a:pPr algn="just"/>
            <a:endParaRPr lang="en-IN" dirty="0"/>
          </a:p>
          <a:p>
            <a:pPr algn="just"/>
            <a:r>
              <a:rPr lang="en-US" dirty="0"/>
              <a:t>The safe handling procedure of the sewing machine involves:</a:t>
            </a:r>
          </a:p>
          <a:p>
            <a:pPr algn="just"/>
            <a:endParaRPr lang="en-IN" dirty="0"/>
          </a:p>
          <a:p>
            <a:pPr marL="457200" lvl="0" indent="-457200" algn="just">
              <a:buFont typeface="Wingdings" panose="05000000000000000000" pitchFamily="2" charset="2"/>
              <a:buChar char="Ø"/>
            </a:pPr>
            <a:r>
              <a:rPr lang="en-US" dirty="0"/>
              <a:t>Setting up of the sewing machine.</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Adopting safety measures before starting sewing.</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Adopting safety measures during sewing</a:t>
            </a:r>
            <a:r>
              <a:rPr lang="en-IN" dirty="0"/>
              <a:t>.</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23</a:t>
            </a:fld>
            <a:endParaRPr lang="en-IN" spc="-5" dirty="0">
              <a:solidFill>
                <a:prstClr val="white"/>
              </a:solidFill>
            </a:endParaRPr>
          </a:p>
        </p:txBody>
      </p:sp>
    </p:spTree>
    <p:extLst>
      <p:ext uri="{BB962C8B-B14F-4D97-AF65-F5344CB8AC3E}">
        <p14:creationId xmlns:p14="http://schemas.microsoft.com/office/powerpoint/2010/main" val="8145750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5" y="404664"/>
            <a:ext cx="7876271" cy="430887"/>
          </a:xfrm>
        </p:spPr>
        <p:txBody>
          <a:bodyPr/>
          <a:lstStyle/>
          <a:p>
            <a:pPr marL="857250" indent="-857250" algn="l">
              <a:buFont typeface="+mj-lt"/>
              <a:buAutoNum type="alphaLcPeriod" startAt="2"/>
            </a:pPr>
            <a:r>
              <a:rPr lang="en-US" sz="2800" dirty="0"/>
              <a:t>Setting up of sewing machine</a:t>
            </a:r>
            <a:endParaRPr lang="en-IN" sz="2800" dirty="0"/>
          </a:p>
        </p:txBody>
      </p:sp>
      <p:sp>
        <p:nvSpPr>
          <p:cNvPr id="3" name="Text Placeholder 2"/>
          <p:cNvSpPr>
            <a:spLocks noGrp="1"/>
          </p:cNvSpPr>
          <p:nvPr>
            <p:ph type="body" idx="1"/>
          </p:nvPr>
        </p:nvSpPr>
        <p:spPr>
          <a:xfrm>
            <a:off x="479375" y="1052736"/>
            <a:ext cx="10369152" cy="5217095"/>
          </a:xfrm>
        </p:spPr>
        <p:txBody>
          <a:bodyPr/>
          <a:lstStyle/>
          <a:p>
            <a:pPr algn="just"/>
            <a:r>
              <a:rPr lang="en-US" dirty="0"/>
              <a:t>For setting up a sewing machine</a:t>
            </a:r>
          </a:p>
          <a:p>
            <a:pPr algn="just"/>
            <a:endParaRPr lang="en-IN" dirty="0"/>
          </a:p>
          <a:p>
            <a:pPr marL="457200" lvl="0" indent="-457200" algn="just">
              <a:buFont typeface="Wingdings" panose="05000000000000000000" pitchFamily="2" charset="2"/>
              <a:buChar char="Ø"/>
            </a:pPr>
            <a:r>
              <a:rPr lang="en-US" dirty="0"/>
              <a:t>Position the machine on a hard flat surface.</a:t>
            </a:r>
            <a:endParaRPr lang="en-IN" dirty="0"/>
          </a:p>
          <a:p>
            <a:pPr marL="457200" lvl="0" indent="-457200" algn="just">
              <a:buFont typeface="Wingdings" panose="05000000000000000000" pitchFamily="2" charset="2"/>
              <a:buChar char="Ø"/>
            </a:pPr>
            <a:r>
              <a:rPr lang="en-US" dirty="0"/>
              <a:t>Select and install the needle securely into the needle bar.</a:t>
            </a:r>
            <a:endParaRPr lang="en-IN" dirty="0"/>
          </a:p>
          <a:p>
            <a:pPr marL="457200" lvl="0" indent="-457200" algn="just">
              <a:buFont typeface="Wingdings" panose="05000000000000000000" pitchFamily="2" charset="2"/>
              <a:buChar char="Ø"/>
            </a:pPr>
            <a:r>
              <a:rPr lang="en-US" dirty="0"/>
              <a:t>Select the suitable thread according to the type of fabric to be used.</a:t>
            </a:r>
            <a:endParaRPr lang="en-IN" dirty="0"/>
          </a:p>
          <a:p>
            <a:pPr marL="457200" lvl="0" indent="-457200" algn="just">
              <a:buFont typeface="Wingdings" panose="05000000000000000000" pitchFamily="2" charset="2"/>
              <a:buChar char="Ø"/>
            </a:pPr>
            <a:r>
              <a:rPr lang="en-US" dirty="0"/>
              <a:t>Wind the thread into the bobbin.</a:t>
            </a:r>
            <a:endParaRPr lang="en-IN" dirty="0"/>
          </a:p>
          <a:p>
            <a:pPr marL="457200" lvl="0" indent="-457200" algn="just">
              <a:buFont typeface="Wingdings" panose="05000000000000000000" pitchFamily="2" charset="2"/>
              <a:buChar char="Ø"/>
            </a:pPr>
            <a:r>
              <a:rPr lang="en-US" dirty="0"/>
              <a:t>Following the thread guide, thread the machine from the spool pin to the needle.</a:t>
            </a:r>
            <a:endParaRPr lang="en-IN" dirty="0"/>
          </a:p>
          <a:p>
            <a:pPr marL="457200" lvl="0" indent="-457200" algn="just">
              <a:buFont typeface="Wingdings" panose="05000000000000000000" pitchFamily="2" charset="2"/>
              <a:buChar char="Ø"/>
            </a:pPr>
            <a:r>
              <a:rPr lang="en-US" dirty="0"/>
              <a:t>Set the machine of required stitch length.</a:t>
            </a:r>
            <a:endParaRPr lang="en-IN" dirty="0"/>
          </a:p>
          <a:p>
            <a:pPr marL="457200" lvl="0" indent="-457200" algn="just">
              <a:buFont typeface="Wingdings" panose="05000000000000000000" pitchFamily="2" charset="2"/>
              <a:buChar char="Ø"/>
            </a:pPr>
            <a:r>
              <a:rPr lang="en-US" dirty="0"/>
              <a:t>Balance the thread tension on the sewing machine (adjust the upper tension in relation to the lower tension).</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24</a:t>
            </a:fld>
            <a:endParaRPr lang="en-IN" spc="-5" dirty="0">
              <a:solidFill>
                <a:prstClr val="white"/>
              </a:solidFill>
            </a:endParaRPr>
          </a:p>
        </p:txBody>
      </p:sp>
    </p:spTree>
    <p:extLst>
      <p:ext uri="{BB962C8B-B14F-4D97-AF65-F5344CB8AC3E}">
        <p14:creationId xmlns:p14="http://schemas.microsoft.com/office/powerpoint/2010/main" val="17007715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5272" y="1832011"/>
            <a:ext cx="10369152" cy="4308872"/>
          </a:xfrm>
        </p:spPr>
        <p:txBody>
          <a:bodyPr/>
          <a:lstStyle/>
          <a:p>
            <a:pPr algn="just"/>
            <a:r>
              <a:rPr lang="en-US" dirty="0"/>
              <a:t>One must practice following safety measures before starting sewing:</a:t>
            </a:r>
          </a:p>
          <a:p>
            <a:pPr algn="just"/>
            <a:endParaRPr lang="en-IN" dirty="0"/>
          </a:p>
          <a:p>
            <a:pPr marL="457200" lvl="0" indent="-457200" algn="just">
              <a:buFont typeface="Wingdings" panose="05000000000000000000" pitchFamily="2" charset="2"/>
              <a:buChar char="Ø"/>
            </a:pPr>
            <a:r>
              <a:rPr lang="en-US" dirty="0"/>
              <a:t>The sewing machine cord must be in good condition. Switch off the sewing machine before threading the needle, and after every use, turn the machine off or unplug it.</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Ensure that there is enough light while using the sewing machine. Using a sewing machine in poor lighting can lead to any accident or miss-happening.</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25</a:t>
            </a:fld>
            <a:endParaRPr lang="en-IN" spc="-5" dirty="0">
              <a:solidFill>
                <a:prstClr val="white"/>
              </a:solidFill>
            </a:endParaRPr>
          </a:p>
        </p:txBody>
      </p:sp>
      <p:sp>
        <p:nvSpPr>
          <p:cNvPr id="6" name="Rectangle 5"/>
          <p:cNvSpPr/>
          <p:nvPr/>
        </p:nvSpPr>
        <p:spPr>
          <a:xfrm>
            <a:off x="425272" y="764704"/>
            <a:ext cx="10117320" cy="523220"/>
          </a:xfrm>
          <a:prstGeom prst="rect">
            <a:avLst/>
          </a:prstGeom>
        </p:spPr>
        <p:txBody>
          <a:bodyPr wrap="square">
            <a:spAutoFit/>
          </a:bodyPr>
          <a:lstStyle/>
          <a:p>
            <a:pPr marL="514350" indent="-514350">
              <a:buFont typeface="+mj-lt"/>
              <a:buAutoNum type="alphaLcPeriod" startAt="3"/>
            </a:pPr>
            <a:r>
              <a:rPr lang="en-US" sz="2800" b="1" dirty="0">
                <a:solidFill>
                  <a:srgbClr val="FFFF00"/>
                </a:solidFill>
                <a:latin typeface="Century Schoolbook" panose="02040604050505020304" pitchFamily="18" charset="0"/>
              </a:rPr>
              <a:t>Adopting safety measures before starting sewing</a:t>
            </a:r>
            <a:endParaRPr lang="en-IN" sz="2800" dirty="0">
              <a:solidFill>
                <a:srgbClr val="FFFF00"/>
              </a:solidFill>
              <a:latin typeface="Century Schoolbook" panose="02040604050505020304" pitchFamily="18" charset="0"/>
            </a:endParaRPr>
          </a:p>
        </p:txBody>
      </p:sp>
    </p:spTree>
    <p:extLst>
      <p:ext uri="{BB962C8B-B14F-4D97-AF65-F5344CB8AC3E}">
        <p14:creationId xmlns:p14="http://schemas.microsoft.com/office/powerpoint/2010/main" val="2979988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26</a:t>
            </a:fld>
            <a:endParaRPr lang="en-IN" spc="-5" dirty="0">
              <a:solidFill>
                <a:prstClr val="white"/>
              </a:solidFill>
            </a:endParaRPr>
          </a:p>
        </p:txBody>
      </p:sp>
      <p:sp>
        <p:nvSpPr>
          <p:cNvPr id="2" name="Text Placeholder 1"/>
          <p:cNvSpPr>
            <a:spLocks noGrp="1"/>
          </p:cNvSpPr>
          <p:nvPr>
            <p:ph type="body" idx="1"/>
          </p:nvPr>
        </p:nvSpPr>
        <p:spPr>
          <a:xfrm>
            <a:off x="695400" y="1628800"/>
            <a:ext cx="9904095" cy="3447098"/>
          </a:xfrm>
        </p:spPr>
        <p:txBody>
          <a:bodyPr/>
          <a:lstStyle/>
          <a:p>
            <a:pPr marL="457200" lvl="0" indent="-457200" algn="just">
              <a:buFont typeface="Wingdings" panose="05000000000000000000" pitchFamily="2" charset="2"/>
              <a:buChar char="Ø"/>
            </a:pPr>
            <a:r>
              <a:rPr lang="en-US" dirty="0"/>
              <a:t>Keep the feet off the treadle when setting or threading the needle.</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Use the hand wheel to move the needle to its highest position while the fabric is placed for sewing.</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One needs to hold the top and bottom loose thread ends before starting the machine.</a:t>
            </a:r>
            <a:endParaRPr lang="en-IN" dirty="0"/>
          </a:p>
        </p:txBody>
      </p:sp>
    </p:spTree>
    <p:extLst>
      <p:ext uri="{BB962C8B-B14F-4D97-AF65-F5344CB8AC3E}">
        <p14:creationId xmlns:p14="http://schemas.microsoft.com/office/powerpoint/2010/main" val="2257818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959" y="476672"/>
            <a:ext cx="10591289" cy="430887"/>
          </a:xfrm>
        </p:spPr>
        <p:txBody>
          <a:bodyPr/>
          <a:lstStyle/>
          <a:p>
            <a:pPr marL="514350" indent="-514350" algn="just">
              <a:buFont typeface="+mj-lt"/>
              <a:buAutoNum type="alphaLcPeriod" startAt="4"/>
            </a:pPr>
            <a:r>
              <a:rPr lang="en-GB" sz="2800" dirty="0"/>
              <a:t>Adopting safety measures during sewing</a:t>
            </a:r>
            <a:endParaRPr lang="en-IN" sz="2800" dirty="0"/>
          </a:p>
        </p:txBody>
      </p:sp>
      <p:sp>
        <p:nvSpPr>
          <p:cNvPr id="3" name="Text Placeholder 2"/>
          <p:cNvSpPr>
            <a:spLocks noGrp="1"/>
          </p:cNvSpPr>
          <p:nvPr>
            <p:ph type="body" idx="1"/>
          </p:nvPr>
        </p:nvSpPr>
        <p:spPr>
          <a:xfrm>
            <a:off x="496023" y="1567049"/>
            <a:ext cx="10441160" cy="4320000"/>
          </a:xfrm>
        </p:spPr>
        <p:txBody>
          <a:bodyPr/>
          <a:lstStyle/>
          <a:p>
            <a:pPr algn="just"/>
            <a:r>
              <a:rPr lang="en-US" dirty="0"/>
              <a:t>A tailor must adopt following measures during sewing:</a:t>
            </a:r>
          </a:p>
          <a:p>
            <a:pPr algn="just"/>
            <a:endParaRPr lang="en-IN" dirty="0"/>
          </a:p>
          <a:p>
            <a:pPr marL="457200" lvl="0" indent="-457200" algn="just">
              <a:buFont typeface="Wingdings" panose="05000000000000000000" pitchFamily="2" charset="2"/>
              <a:buChar char="Ø"/>
            </a:pPr>
            <a:r>
              <a:rPr lang="en-US" dirty="0"/>
              <a:t>Practice on a scrap material to check against oil stains, etc.</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Notice the way the sewing machine sounds. If the sewing machine makes some abnormal sounds  or seems louder than usual, get it checked by a technical expert.</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Sew at a slow, steady pace and use a needle guard to protect the fingers.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27</a:t>
            </a:fld>
            <a:endParaRPr lang="en-IN" spc="-5" dirty="0">
              <a:solidFill>
                <a:prstClr val="white"/>
              </a:solidFill>
            </a:endParaRPr>
          </a:p>
        </p:txBody>
      </p:sp>
    </p:spTree>
    <p:extLst>
      <p:ext uri="{BB962C8B-B14F-4D97-AF65-F5344CB8AC3E}">
        <p14:creationId xmlns:p14="http://schemas.microsoft.com/office/powerpoint/2010/main" val="8584290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566" y="188640"/>
            <a:ext cx="11020075" cy="553998"/>
          </a:xfrm>
        </p:spPr>
        <p:txBody>
          <a:bodyPr/>
          <a:lstStyle/>
          <a:p>
            <a:pPr marL="857250" indent="-857250" algn="l">
              <a:buFont typeface="+mj-lt"/>
              <a:buAutoNum type="romanLcPeriod" startAt="2"/>
            </a:pPr>
            <a:r>
              <a:rPr lang="en-GB" sz="3600" dirty="0"/>
              <a:t>Handling of material, tools and equipment</a:t>
            </a:r>
            <a:endParaRPr lang="en-IN" sz="3600" dirty="0"/>
          </a:p>
        </p:txBody>
      </p:sp>
      <p:sp>
        <p:nvSpPr>
          <p:cNvPr id="3" name="Text Placeholder 2"/>
          <p:cNvSpPr>
            <a:spLocks noGrp="1"/>
          </p:cNvSpPr>
          <p:nvPr>
            <p:ph type="body" idx="1"/>
          </p:nvPr>
        </p:nvSpPr>
        <p:spPr>
          <a:xfrm>
            <a:off x="388011" y="1556792"/>
            <a:ext cx="10657184" cy="4739759"/>
          </a:xfrm>
        </p:spPr>
        <p:txBody>
          <a:bodyPr/>
          <a:lstStyle/>
          <a:p>
            <a:pPr marL="514350" indent="-514350" algn="just">
              <a:buFont typeface="+mj-lt"/>
              <a:buAutoNum type="alphaLcPeriod"/>
            </a:pPr>
            <a:r>
              <a:rPr lang="en-US" b="1" dirty="0">
                <a:solidFill>
                  <a:srgbClr val="FFFF00"/>
                </a:solidFill>
              </a:rPr>
              <a:t>Handling of material</a:t>
            </a:r>
          </a:p>
          <a:p>
            <a:pPr marL="514350" indent="-514350" algn="just">
              <a:buFont typeface="+mj-lt"/>
              <a:buAutoNum type="alphaLcPeriod"/>
            </a:pPr>
            <a:endParaRPr lang="en-IN" b="1" dirty="0">
              <a:solidFill>
                <a:srgbClr val="FFFF00"/>
              </a:solidFill>
            </a:endParaRPr>
          </a:p>
          <a:p>
            <a:pPr algn="just"/>
            <a:r>
              <a:rPr lang="en-US" dirty="0"/>
              <a:t>A tailor must consider following points while handling material:</a:t>
            </a:r>
          </a:p>
          <a:p>
            <a:pPr algn="just"/>
            <a:endParaRPr lang="en-IN" dirty="0"/>
          </a:p>
          <a:p>
            <a:pPr marL="457200" lvl="0" indent="-457200" algn="just">
              <a:buFont typeface="Wingdings" panose="05000000000000000000" pitchFamily="2" charset="2"/>
              <a:buChar char="Ø"/>
            </a:pPr>
            <a:r>
              <a:rPr lang="en-US" dirty="0"/>
              <a:t>Select appropriate needle, thread and stitch length suitable for the different type of fabrics.</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Practice on the scrap material prior to starting work on the final fabric to avoid oil stains.</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Also make a trial stitch on the waste fabric.</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28</a:t>
            </a:fld>
            <a:endParaRPr lang="en-IN" spc="-5" dirty="0">
              <a:solidFill>
                <a:prstClr val="white"/>
              </a:solidFill>
            </a:endParaRPr>
          </a:p>
        </p:txBody>
      </p:sp>
    </p:spTree>
    <p:extLst>
      <p:ext uri="{BB962C8B-B14F-4D97-AF65-F5344CB8AC3E}">
        <p14:creationId xmlns:p14="http://schemas.microsoft.com/office/powerpoint/2010/main" val="26832886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95400" y="1268760"/>
            <a:ext cx="9904095" cy="4308872"/>
          </a:xfrm>
        </p:spPr>
        <p:txBody>
          <a:bodyPr/>
          <a:lstStyle/>
          <a:p>
            <a:pPr marL="457200" lvl="0" indent="-457200" algn="just">
              <a:buFont typeface="Wingdings" panose="05000000000000000000" pitchFamily="2" charset="2"/>
              <a:buChar char="Ø"/>
            </a:pPr>
            <a:r>
              <a:rPr lang="en-US" dirty="0"/>
              <a:t>Take care to set the presser foot in a way so as to hold the fabric in place.</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Position the fabric on the machine in such a way that the larger portion of the fabric falls on the left hand side of the sewing machine.</a:t>
            </a:r>
          </a:p>
          <a:p>
            <a:pPr marL="457200" lvl="0" indent="-457200" algn="just">
              <a:buFont typeface="Wingdings" panose="05000000000000000000" pitchFamily="2" charset="2"/>
              <a:buChar char="Ø"/>
            </a:pPr>
            <a:endParaRPr lang="en-IN" dirty="0"/>
          </a:p>
          <a:p>
            <a:pPr marL="457200" lvl="0" indent="-457200" algn="just">
              <a:buFont typeface="Wingdings" panose="05000000000000000000" pitchFamily="2" charset="2"/>
              <a:buChar char="Ø"/>
            </a:pPr>
            <a:r>
              <a:rPr lang="en-US" dirty="0"/>
              <a:t>Take  care  while  sewing  slippery  fabrics,  and  if essential, use lining to give firmness to the slippery fabrics.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29</a:t>
            </a:fld>
            <a:endParaRPr lang="en-IN" spc="-5" dirty="0">
              <a:solidFill>
                <a:prstClr val="white"/>
              </a:solidFill>
            </a:endParaRPr>
          </a:p>
        </p:txBody>
      </p:sp>
    </p:spTree>
    <p:extLst>
      <p:ext uri="{BB962C8B-B14F-4D97-AF65-F5344CB8AC3E}">
        <p14:creationId xmlns:p14="http://schemas.microsoft.com/office/powerpoint/2010/main" val="1429245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367808" y="1196752"/>
            <a:ext cx="2664296" cy="690574"/>
          </a:xfrm>
          <a:prstGeom prst="rect">
            <a:avLst/>
          </a:prstGeom>
        </p:spPr>
        <p:txBody>
          <a:bodyPr vert="horz" wrap="square" lIns="0" tIns="13335" rIns="0" bIns="0" rtlCol="0">
            <a:spAutoFit/>
          </a:bodyPr>
          <a:lstStyle/>
          <a:p>
            <a:pPr marL="12700" algn="ctr">
              <a:spcBef>
                <a:spcPts val="105"/>
              </a:spcBef>
            </a:pPr>
            <a:r>
              <a:rPr spc="-60" dirty="0"/>
              <a:t>C</a:t>
            </a:r>
            <a:r>
              <a:rPr spc="-55" dirty="0"/>
              <a:t>on</a:t>
            </a:r>
            <a:r>
              <a:rPr spc="-50" dirty="0"/>
              <a:t>te</a:t>
            </a:r>
            <a:r>
              <a:rPr spc="-55" dirty="0"/>
              <a:t>n</a:t>
            </a:r>
            <a:r>
              <a:rPr dirty="0"/>
              <a:t>t</a:t>
            </a: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3</a:t>
            </a:fld>
            <a:endParaRPr lang="en-IN" spc="-5" dirty="0">
              <a:solidFill>
                <a:prstClr val="white"/>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653354986"/>
              </p:ext>
            </p:extLst>
          </p:nvPr>
        </p:nvGraphicFramePr>
        <p:xfrm>
          <a:off x="1127448" y="2132856"/>
          <a:ext cx="9073007" cy="2590797"/>
        </p:xfrm>
        <a:graphic>
          <a:graphicData uri="http://schemas.openxmlformats.org/drawingml/2006/table">
            <a:tbl>
              <a:tblPr firstRow="1" bandRow="1">
                <a:tableStyleId>{2D5ABB26-0587-4C30-8999-92F81FD0307C}</a:tableStyleId>
              </a:tblPr>
              <a:tblGrid>
                <a:gridCol w="7606868">
                  <a:extLst>
                    <a:ext uri="{9D8B030D-6E8A-4147-A177-3AD203B41FA5}">
                      <a16:colId xmlns:a16="http://schemas.microsoft.com/office/drawing/2014/main" val="20000"/>
                    </a:ext>
                  </a:extLst>
                </a:gridCol>
                <a:gridCol w="1466139">
                  <a:extLst>
                    <a:ext uri="{9D8B030D-6E8A-4147-A177-3AD203B41FA5}">
                      <a16:colId xmlns:a16="http://schemas.microsoft.com/office/drawing/2014/main" val="20001"/>
                    </a:ext>
                  </a:extLst>
                </a:gridCol>
              </a:tblGrid>
              <a:tr h="3962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1" spc="-5" dirty="0">
                          <a:solidFill>
                            <a:srgbClr val="FFFFFF"/>
                          </a:solidFill>
                          <a:latin typeface="Century Schoolbook" panose="02040604050505020304" pitchFamily="18" charset="0"/>
                          <a:cs typeface="Arial" panose="020B0604020202020204" pitchFamily="34" charset="0"/>
                        </a:rPr>
                        <a:t>Title</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7630">
                        <a:lnSpc>
                          <a:spcPts val="2335"/>
                        </a:lnSpc>
                      </a:pPr>
                      <a:r>
                        <a:rPr sz="2000" b="1" spc="-5" dirty="0">
                          <a:solidFill>
                            <a:srgbClr val="FFFFFF"/>
                          </a:solidFill>
                          <a:latin typeface="Century Schoolbook" panose="02040604050505020304" pitchFamily="18" charset="0"/>
                          <a:cs typeface="Arial" panose="020B0604020202020204" pitchFamily="34" charset="0"/>
                        </a:rPr>
                        <a:t>Slide</a:t>
                      </a:r>
                      <a:r>
                        <a:rPr sz="2000" b="1" spc="-15" dirty="0">
                          <a:solidFill>
                            <a:srgbClr val="FFFFFF"/>
                          </a:solidFill>
                          <a:latin typeface="Century Schoolbook" panose="02040604050505020304" pitchFamily="18" charset="0"/>
                          <a:cs typeface="Arial" panose="020B0604020202020204" pitchFamily="34" charset="0"/>
                        </a:rPr>
                        <a:t> </a:t>
                      </a:r>
                      <a:r>
                        <a:rPr sz="2000" b="1" dirty="0">
                          <a:solidFill>
                            <a:srgbClr val="FFFFFF"/>
                          </a:solidFill>
                          <a:latin typeface="Century Schoolbook" panose="02040604050505020304" pitchFamily="18" charset="0"/>
                          <a:cs typeface="Arial" panose="020B0604020202020204" pitchFamily="34" charset="0"/>
                        </a:rPr>
                        <a:t>No.</a:t>
                      </a:r>
                      <a:endParaRPr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6D6A79"/>
                    </a:solidFill>
                  </a:tcPr>
                </a:tc>
                <a:extLst>
                  <a:ext uri="{0D108BD9-81ED-4DB2-BD59-A6C34878D82A}">
                    <a16:rowId xmlns:a16="http://schemas.microsoft.com/office/drawing/2014/main" val="10000"/>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35"/>
                        </a:lnSpc>
                      </a:pPr>
                      <a:r>
                        <a:rPr lang="en-IN" sz="2000" b="0" dirty="0">
                          <a:latin typeface="Century Schoolbook" panose="02040604050505020304" pitchFamily="18" charset="0"/>
                          <a:cs typeface="Arial" panose="020B0604020202020204" pitchFamily="34" charset="0"/>
                        </a:rPr>
                        <a:t>Session</a:t>
                      </a:r>
                      <a:r>
                        <a:rPr lang="en-IN" sz="2000" b="0" spc="-55" dirty="0">
                          <a:latin typeface="Century Schoolbook" panose="02040604050505020304" pitchFamily="18" charset="0"/>
                          <a:cs typeface="Arial" panose="020B0604020202020204" pitchFamily="34" charset="0"/>
                        </a:rPr>
                        <a:t> </a:t>
                      </a:r>
                      <a:r>
                        <a:rPr lang="en-IN" sz="2000" b="0" spc="-5" dirty="0">
                          <a:latin typeface="Century Schoolbook" panose="02040604050505020304" pitchFamily="18" charset="0"/>
                          <a:cs typeface="Arial" panose="020B0604020202020204" pitchFamily="34" charset="0"/>
                        </a:rPr>
                        <a:t>objectives</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1905" algn="ctr">
                        <a:lnSpc>
                          <a:spcPts val="2350"/>
                        </a:lnSpc>
                      </a:pPr>
                      <a:r>
                        <a:rPr sz="2000" dirty="0">
                          <a:latin typeface="Century Schoolbook" panose="02040604050505020304" pitchFamily="18" charset="0"/>
                          <a:cs typeface="Arial" panose="020B0604020202020204" pitchFamily="34" charset="0"/>
                        </a:rPr>
                        <a:t>4</a:t>
                      </a: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4D2D6"/>
                    </a:solidFill>
                  </a:tcPr>
                </a:tc>
                <a:extLst>
                  <a:ext uri="{0D108BD9-81ED-4DB2-BD59-A6C34878D82A}">
                    <a16:rowId xmlns:a16="http://schemas.microsoft.com/office/drawing/2014/main" val="10001"/>
                  </a:ext>
                </a:extLst>
              </a:tr>
              <a:tr h="548640">
                <a:tc>
                  <a:txBody>
                    <a:bodyPr/>
                    <a:lstStyle/>
                    <a:p>
                      <a:r>
                        <a:rPr lang="en-IN" sz="2000" dirty="0">
                          <a:latin typeface="Century Schoolbook" panose="02040604050505020304" pitchFamily="18" charset="0"/>
                          <a:cs typeface="Arial" panose="020B0604020202020204" pitchFamily="34" charset="0"/>
                        </a:rPr>
                        <a:t>Fabric selection</a:t>
                      </a: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IN" sz="2000" dirty="0">
                          <a:latin typeface="Century Schoolbook" panose="02040604050505020304" pitchFamily="18" charset="0"/>
                          <a:cs typeface="Arial" panose="020B0604020202020204" pitchFamily="34" charset="0"/>
                        </a:rPr>
                        <a:t>5</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23218451"/>
                  </a:ext>
                </a:extLst>
              </a:tr>
              <a:tr h="548640">
                <a:tc>
                  <a:txBody>
                    <a:bodyPr/>
                    <a:lstStyle/>
                    <a:p>
                      <a:r>
                        <a:rPr lang="en-IN" sz="2000" dirty="0">
                          <a:latin typeface="Century Schoolbook" panose="02040604050505020304" pitchFamily="18" charset="0"/>
                          <a:cs typeface="Arial" panose="020B0604020202020204" pitchFamily="34" charset="0"/>
                        </a:rPr>
                        <a:t>Types of fabric</a:t>
                      </a:r>
                      <a:r>
                        <a:rPr lang="en-IN" sz="2000" baseline="0" dirty="0">
                          <a:latin typeface="Century Schoolbook" panose="02040604050505020304" pitchFamily="18" charset="0"/>
                          <a:cs typeface="Arial" panose="020B0604020202020204" pitchFamily="34" charset="0"/>
                        </a:rPr>
                        <a:t> used for garment construction</a:t>
                      </a:r>
                      <a:endParaRPr lang="en-IN" sz="200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tc>
                  <a:txBody>
                    <a:bodyPr/>
                    <a:lstStyle/>
                    <a:p>
                      <a:pPr marL="1905" algn="ctr">
                        <a:lnSpc>
                          <a:spcPts val="2350"/>
                        </a:lnSpc>
                      </a:pPr>
                      <a:r>
                        <a:rPr lang="en-GB" sz="2000" dirty="0">
                          <a:latin typeface="Century Schoolbook" panose="02040604050505020304" pitchFamily="18" charset="0"/>
                          <a:cs typeface="Arial" panose="020B0604020202020204" pitchFamily="34" charset="0"/>
                        </a:rPr>
                        <a:t>7</a:t>
                      </a:r>
                      <a:endParaRPr sz="2000" dirty="0">
                        <a:latin typeface="Century Schoolbook" panose="02040604050505020304" pitchFamily="18" charset="0"/>
                        <a:cs typeface="Arial" panose="020B0604020202020204" pitchFamily="34" charset="0"/>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EBEB"/>
                    </a:solidFill>
                  </a:tcPr>
                </a:tc>
                <a:extLst>
                  <a:ext uri="{0D108BD9-81ED-4DB2-BD59-A6C34878D82A}">
                    <a16:rowId xmlns:a16="http://schemas.microsoft.com/office/drawing/2014/main" val="218695163"/>
                  </a:ext>
                </a:extLst>
              </a:tr>
              <a:tr h="548639">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85090">
                        <a:lnSpc>
                          <a:spcPts val="2350"/>
                        </a:lnSpc>
                      </a:pPr>
                      <a:r>
                        <a:rPr lang="en-IN" sz="2000" b="0" spc="-5" dirty="0">
                          <a:latin typeface="Century Schoolbook" panose="02040604050505020304" pitchFamily="18" charset="0"/>
                          <a:cs typeface="Arial" panose="020B0604020202020204" pitchFamily="34" charset="0"/>
                        </a:rPr>
                        <a:t>Summary</a:t>
                      </a:r>
                      <a:endParaRPr lang="en-IN" sz="2000" b="0" dirty="0">
                        <a:latin typeface="Century Schoolbook" panose="02040604050505020304" pitchFamily="18" charset="0"/>
                        <a:cs typeface="Arial" panose="020B0604020202020204" pitchFamily="34" charset="0"/>
                      </a:endParaRPr>
                    </a:p>
                  </a:txBody>
                  <a:tcPr marL="0" marR="0" marT="0" marB="0">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tc>
                  <a:txBody>
                    <a:bodyPr/>
                    <a:lstStyle>
                      <a:lvl1pPr marL="0">
                        <a:defRPr>
                          <a:solidFill>
                            <a:schemeClr val="tx1"/>
                          </a:solidFill>
                          <a:latin typeface="+mn-lt"/>
                          <a:ea typeface="+mn-ea"/>
                          <a:cs typeface="+mn-cs"/>
                        </a:defRPr>
                      </a:lvl1pPr>
                      <a:lvl2pPr marL="457200">
                        <a:defRPr>
                          <a:solidFill>
                            <a:schemeClr val="tx1"/>
                          </a:solidFill>
                          <a:latin typeface="+mn-lt"/>
                          <a:ea typeface="+mn-ea"/>
                          <a:cs typeface="+mn-cs"/>
                        </a:defRPr>
                      </a:lvl2pPr>
                      <a:lvl3pPr marL="914400">
                        <a:defRPr>
                          <a:solidFill>
                            <a:schemeClr val="tx1"/>
                          </a:solidFill>
                          <a:latin typeface="+mn-lt"/>
                          <a:ea typeface="+mn-ea"/>
                          <a:cs typeface="+mn-cs"/>
                        </a:defRPr>
                      </a:lvl3pPr>
                      <a:lvl4pPr marL="1371600">
                        <a:defRPr>
                          <a:solidFill>
                            <a:schemeClr val="tx1"/>
                          </a:solidFill>
                          <a:latin typeface="+mn-lt"/>
                          <a:ea typeface="+mn-ea"/>
                          <a:cs typeface="+mn-cs"/>
                        </a:defRPr>
                      </a:lvl4pPr>
                      <a:lvl5pPr marL="1828800">
                        <a:defRPr>
                          <a:solidFill>
                            <a:schemeClr val="tx1"/>
                          </a:solidFill>
                          <a:latin typeface="+mn-lt"/>
                          <a:ea typeface="+mn-ea"/>
                          <a:cs typeface="+mn-cs"/>
                        </a:defRPr>
                      </a:lvl5pPr>
                      <a:lvl6pPr marL="2286000">
                        <a:defRPr>
                          <a:solidFill>
                            <a:schemeClr val="tx1"/>
                          </a:solidFill>
                          <a:latin typeface="+mn-lt"/>
                          <a:ea typeface="+mn-ea"/>
                          <a:cs typeface="+mn-cs"/>
                        </a:defRPr>
                      </a:lvl6pPr>
                      <a:lvl7pPr marL="2743200">
                        <a:defRPr>
                          <a:solidFill>
                            <a:schemeClr val="tx1"/>
                          </a:solidFill>
                          <a:latin typeface="+mn-lt"/>
                          <a:ea typeface="+mn-ea"/>
                          <a:cs typeface="+mn-cs"/>
                        </a:defRPr>
                      </a:lvl7pPr>
                      <a:lvl8pPr marL="3200400">
                        <a:defRPr>
                          <a:solidFill>
                            <a:schemeClr val="tx1"/>
                          </a:solidFill>
                          <a:latin typeface="+mn-lt"/>
                          <a:ea typeface="+mn-ea"/>
                          <a:cs typeface="+mn-cs"/>
                        </a:defRPr>
                      </a:lvl8pPr>
                      <a:lvl9pPr marL="3657600">
                        <a:defRPr>
                          <a:solidFill>
                            <a:schemeClr val="tx1"/>
                          </a:solidFill>
                          <a:latin typeface="+mn-lt"/>
                          <a:ea typeface="+mn-ea"/>
                          <a:cs typeface="+mn-cs"/>
                        </a:defRPr>
                      </a:lvl9pPr>
                    </a:lstStyle>
                    <a:p>
                      <a:pPr marL="635" algn="ctr">
                        <a:lnSpc>
                          <a:spcPts val="2350"/>
                        </a:lnSpc>
                      </a:pPr>
                      <a:r>
                        <a:rPr lang="en-IN" sz="2000" dirty="0">
                          <a:latin typeface="Century Schoolbook" panose="02040604050505020304" pitchFamily="18" charset="0"/>
                          <a:cs typeface="Arial" panose="020B0604020202020204"/>
                        </a:rPr>
                        <a:t>34</a:t>
                      </a:r>
                      <a:endParaRPr sz="2000" dirty="0">
                        <a:latin typeface="Century Schoolbook" panose="02040604050505020304" pitchFamily="18" charset="0"/>
                        <a:cs typeface="Arial" panose="020B0604020202020204"/>
                      </a:endParaRPr>
                    </a:p>
                  </a:txBody>
                  <a:tcPr marL="0" marR="0" marT="0" marB="0">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rgbClr val="D4D2D6"/>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5049589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392" y="404664"/>
            <a:ext cx="9904095" cy="1723549"/>
          </a:xfrm>
        </p:spPr>
        <p:txBody>
          <a:bodyPr/>
          <a:lstStyle/>
          <a:p>
            <a:pPr algn="just"/>
            <a:r>
              <a:rPr lang="en-US" b="1" dirty="0">
                <a:solidFill>
                  <a:srgbClr val="FFFF00"/>
                </a:solidFill>
              </a:rPr>
              <a:t>Care and handling of tools and equipment</a:t>
            </a:r>
          </a:p>
          <a:p>
            <a:pPr algn="just"/>
            <a:endParaRPr lang="en-IN" b="1" dirty="0">
              <a:solidFill>
                <a:srgbClr val="FFFF00"/>
              </a:solidFill>
            </a:endParaRPr>
          </a:p>
          <a:p>
            <a:pPr algn="just"/>
            <a:r>
              <a:rPr lang="en-US" dirty="0"/>
              <a:t>Following are guidelines for proper care and handling of different tools and </a:t>
            </a:r>
            <a:r>
              <a:rPr lang="en-US" dirty="0" err="1"/>
              <a:t>equipments</a:t>
            </a:r>
            <a:r>
              <a:rPr lang="en-US" dirty="0"/>
              <a:t>:</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30</a:t>
            </a:fld>
            <a:endParaRPr lang="en-IN" spc="-5" dirty="0">
              <a:solidFill>
                <a:prstClr val="white"/>
              </a:solidFill>
            </a:endParaRPr>
          </a:p>
        </p:txBody>
      </p:sp>
      <p:graphicFrame>
        <p:nvGraphicFramePr>
          <p:cNvPr id="2" name="Diagram 1"/>
          <p:cNvGraphicFramePr/>
          <p:nvPr>
            <p:extLst>
              <p:ext uri="{D42A27DB-BD31-4B8C-83A1-F6EECF244321}">
                <p14:modId xmlns:p14="http://schemas.microsoft.com/office/powerpoint/2010/main" val="4142910005"/>
              </p:ext>
            </p:extLst>
          </p:nvPr>
        </p:nvGraphicFramePr>
        <p:xfrm>
          <a:off x="-240704" y="2636912"/>
          <a:ext cx="11336808" cy="3732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8529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31</a:t>
            </a:fld>
            <a:endParaRPr lang="en-IN" spc="-5" dirty="0">
              <a:solidFill>
                <a:prstClr val="white"/>
              </a:solidFill>
            </a:endParaRPr>
          </a:p>
        </p:txBody>
      </p:sp>
      <p:graphicFrame>
        <p:nvGraphicFramePr>
          <p:cNvPr id="2" name="Diagram 1"/>
          <p:cNvGraphicFramePr/>
          <p:nvPr>
            <p:extLst>
              <p:ext uri="{D42A27DB-BD31-4B8C-83A1-F6EECF244321}">
                <p14:modId xmlns:p14="http://schemas.microsoft.com/office/powerpoint/2010/main" val="77695813"/>
              </p:ext>
            </p:extLst>
          </p:nvPr>
        </p:nvGraphicFramePr>
        <p:xfrm>
          <a:off x="-240704" y="560969"/>
          <a:ext cx="11336808" cy="5892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8204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32</a:t>
            </a:fld>
            <a:endParaRPr lang="en-IN" spc="-5" dirty="0">
              <a:solidFill>
                <a:prstClr val="white"/>
              </a:solidFill>
            </a:endParaRPr>
          </a:p>
        </p:txBody>
      </p:sp>
      <p:graphicFrame>
        <p:nvGraphicFramePr>
          <p:cNvPr id="2" name="Diagram 1"/>
          <p:cNvGraphicFramePr/>
          <p:nvPr>
            <p:extLst>
              <p:ext uri="{D42A27DB-BD31-4B8C-83A1-F6EECF244321}">
                <p14:modId xmlns:p14="http://schemas.microsoft.com/office/powerpoint/2010/main" val="2059794320"/>
              </p:ext>
            </p:extLst>
          </p:nvPr>
        </p:nvGraphicFramePr>
        <p:xfrm>
          <a:off x="-240704" y="560969"/>
          <a:ext cx="11336808" cy="5892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15141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33</a:t>
            </a:fld>
            <a:endParaRPr lang="en-IN" spc="-5" dirty="0">
              <a:solidFill>
                <a:prstClr val="white"/>
              </a:solidFill>
            </a:endParaRPr>
          </a:p>
        </p:txBody>
      </p:sp>
      <p:graphicFrame>
        <p:nvGraphicFramePr>
          <p:cNvPr id="2" name="Diagram 1"/>
          <p:cNvGraphicFramePr/>
          <p:nvPr>
            <p:extLst>
              <p:ext uri="{D42A27DB-BD31-4B8C-83A1-F6EECF244321}">
                <p14:modId xmlns:p14="http://schemas.microsoft.com/office/powerpoint/2010/main" val="1277541076"/>
              </p:ext>
            </p:extLst>
          </p:nvPr>
        </p:nvGraphicFramePr>
        <p:xfrm>
          <a:off x="-312712" y="548680"/>
          <a:ext cx="11336808" cy="5892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68332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2984" y="1556792"/>
            <a:ext cx="3817238" cy="696594"/>
          </a:xfrm>
        </p:spPr>
        <p:txBody>
          <a:bodyPr/>
          <a:lstStyle/>
          <a:p>
            <a:pPr algn="ctr"/>
            <a:r>
              <a:rPr lang="en-IN" dirty="0"/>
              <a:t>Summary </a:t>
            </a:r>
          </a:p>
        </p:txBody>
      </p:sp>
      <p:sp>
        <p:nvSpPr>
          <p:cNvPr id="3" name="Text Placeholder 2"/>
          <p:cNvSpPr>
            <a:spLocks noGrp="1"/>
          </p:cNvSpPr>
          <p:nvPr>
            <p:ph type="body" idx="1"/>
          </p:nvPr>
        </p:nvSpPr>
        <p:spPr>
          <a:xfrm>
            <a:off x="911424" y="2708920"/>
            <a:ext cx="9649072" cy="861774"/>
          </a:xfrm>
        </p:spPr>
        <p:txBody>
          <a:bodyPr/>
          <a:lstStyle/>
          <a:p>
            <a:pPr lvl="0" algn="just"/>
            <a:r>
              <a:rPr lang="en-IN" dirty="0"/>
              <a:t>In this session you have learnt about</a:t>
            </a:r>
            <a:r>
              <a:rPr lang="en-GB" dirty="0"/>
              <a:t> fabric selection and types of fabric used for garment construction.</a:t>
            </a:r>
          </a:p>
        </p:txBody>
      </p:sp>
      <p:sp>
        <p:nvSpPr>
          <p:cNvPr id="6"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34</a:t>
            </a:fld>
            <a:endParaRPr lang="en-IN" spc="-5" dirty="0">
              <a:solidFill>
                <a:prstClr val="white"/>
              </a:solidFill>
            </a:endParaRPr>
          </a:p>
        </p:txBody>
      </p:sp>
    </p:spTree>
    <p:extLst>
      <p:ext uri="{BB962C8B-B14F-4D97-AF65-F5344CB8AC3E}">
        <p14:creationId xmlns:p14="http://schemas.microsoft.com/office/powerpoint/2010/main" val="909823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7200" y="0"/>
            <a:ext cx="10835640" cy="6858000"/>
          </a:xfrm>
          <a:custGeom>
            <a:avLst/>
            <a:gdLst/>
            <a:ahLst/>
            <a:cxnLst/>
            <a:rect l="l" t="t" r="r" b="b"/>
            <a:pathLst>
              <a:path w="10835640" h="6858000">
                <a:moveTo>
                  <a:pt x="0" y="6858000"/>
                </a:moveTo>
                <a:lnTo>
                  <a:pt x="10835640" y="6858000"/>
                </a:lnTo>
                <a:lnTo>
                  <a:pt x="10835640" y="0"/>
                </a:lnTo>
                <a:lnTo>
                  <a:pt x="0" y="0"/>
                </a:lnTo>
                <a:lnTo>
                  <a:pt x="0" y="6858000"/>
                </a:lnTo>
                <a:close/>
              </a:path>
            </a:pathLst>
          </a:custGeom>
          <a:solidFill>
            <a:srgbClr val="000000"/>
          </a:solidFill>
        </p:spPr>
        <p:txBody>
          <a:bodyPr wrap="square" lIns="0" tIns="0" rIns="0" bIns="0" rtlCol="0"/>
          <a:lstStyle/>
          <a:p>
            <a:endParaRPr/>
          </a:p>
        </p:txBody>
      </p:sp>
      <p:sp>
        <p:nvSpPr>
          <p:cNvPr id="3" name="object 3"/>
          <p:cNvSpPr/>
          <p:nvPr/>
        </p:nvSpPr>
        <p:spPr>
          <a:xfrm>
            <a:off x="11292840" y="0"/>
            <a:ext cx="899160" cy="6858000"/>
          </a:xfrm>
          <a:custGeom>
            <a:avLst/>
            <a:gdLst/>
            <a:ahLst/>
            <a:cxnLst/>
            <a:rect l="l" t="t" r="r" b="b"/>
            <a:pathLst>
              <a:path w="899159" h="6858000">
                <a:moveTo>
                  <a:pt x="899159" y="6857998"/>
                </a:moveTo>
                <a:lnTo>
                  <a:pt x="899159" y="0"/>
                </a:lnTo>
                <a:lnTo>
                  <a:pt x="0" y="0"/>
                </a:lnTo>
                <a:lnTo>
                  <a:pt x="0" y="6857998"/>
                </a:lnTo>
                <a:lnTo>
                  <a:pt x="899159" y="6857998"/>
                </a:lnTo>
                <a:close/>
              </a:path>
            </a:pathLst>
          </a:custGeom>
          <a:solidFill>
            <a:srgbClr val="2F2F2F"/>
          </a:solidFill>
        </p:spPr>
        <p:txBody>
          <a:bodyPr wrap="square" lIns="0" tIns="0" rIns="0" bIns="0" rtlCol="0"/>
          <a:lstStyle/>
          <a:p>
            <a:endParaRPr/>
          </a:p>
        </p:txBody>
      </p:sp>
      <p:sp>
        <p:nvSpPr>
          <p:cNvPr id="4" name="object 4"/>
          <p:cNvSpPr/>
          <p:nvPr/>
        </p:nvSpPr>
        <p:spPr>
          <a:xfrm>
            <a:off x="0" y="0"/>
            <a:ext cx="457200" cy="6858000"/>
          </a:xfrm>
          <a:custGeom>
            <a:avLst/>
            <a:gdLst/>
            <a:ahLst/>
            <a:cxnLst/>
            <a:rect l="l" t="t" r="r" b="b"/>
            <a:pathLst>
              <a:path w="457200" h="6858000">
                <a:moveTo>
                  <a:pt x="0" y="6858000"/>
                </a:moveTo>
                <a:lnTo>
                  <a:pt x="457200" y="6858000"/>
                </a:lnTo>
                <a:lnTo>
                  <a:pt x="457200" y="0"/>
                </a:lnTo>
                <a:lnTo>
                  <a:pt x="0" y="0"/>
                </a:lnTo>
                <a:lnTo>
                  <a:pt x="0" y="6858000"/>
                </a:lnTo>
                <a:close/>
              </a:path>
            </a:pathLst>
          </a:custGeom>
          <a:solidFill>
            <a:srgbClr val="2F2F2F"/>
          </a:solidFill>
        </p:spPr>
        <p:txBody>
          <a:bodyPr wrap="square" lIns="0" tIns="0" rIns="0" bIns="0" rtlCol="0"/>
          <a:lstStyle/>
          <a:p>
            <a:endParaRPr/>
          </a:p>
        </p:txBody>
      </p:sp>
      <p:sp>
        <p:nvSpPr>
          <p:cNvPr id="5" name="object 5"/>
          <p:cNvSpPr txBox="1"/>
          <p:nvPr/>
        </p:nvSpPr>
        <p:spPr>
          <a:xfrm>
            <a:off x="2077592" y="4685157"/>
            <a:ext cx="7649209" cy="1703705"/>
          </a:xfrm>
          <a:prstGeom prst="rect">
            <a:avLst/>
          </a:prstGeom>
        </p:spPr>
        <p:txBody>
          <a:bodyPr vert="horz" wrap="square" lIns="0" tIns="12700" rIns="0" bIns="0" rtlCol="0">
            <a:spAutoFit/>
          </a:bodyPr>
          <a:lstStyle/>
          <a:p>
            <a:pPr algn="ctr">
              <a:lnSpc>
                <a:spcPct val="100000"/>
              </a:lnSpc>
              <a:spcBef>
                <a:spcPts val="100"/>
              </a:spcBef>
            </a:pPr>
            <a:r>
              <a:rPr sz="1400" b="1" spc="5" dirty="0">
                <a:solidFill>
                  <a:srgbClr val="FFFFFF"/>
                </a:solidFill>
                <a:latin typeface="Century Schoolbook"/>
                <a:cs typeface="Century Schoolbook"/>
              </a:rPr>
              <a:t>Joint</a:t>
            </a:r>
            <a:r>
              <a:rPr sz="1400" b="1" dirty="0">
                <a:solidFill>
                  <a:srgbClr val="FFFFFF"/>
                </a:solidFill>
                <a:latin typeface="Century Schoolbook"/>
                <a:cs typeface="Century Schoolbook"/>
              </a:rPr>
              <a:t> </a:t>
            </a:r>
            <a:r>
              <a:rPr sz="1400" b="1" spc="5" dirty="0">
                <a:solidFill>
                  <a:srgbClr val="FFFFFF"/>
                </a:solidFill>
                <a:latin typeface="Century Schoolbook"/>
                <a:cs typeface="Century Schoolbook"/>
              </a:rPr>
              <a:t>Director</a:t>
            </a:r>
            <a:endParaRPr sz="1400" dirty="0">
              <a:latin typeface="Century Schoolbook"/>
              <a:cs typeface="Century Schoolbook"/>
            </a:endParaRPr>
          </a:p>
          <a:p>
            <a:pPr marR="8255" algn="ctr">
              <a:lnSpc>
                <a:spcPct val="100000"/>
              </a:lnSpc>
              <a:spcBef>
                <a:spcPts val="5"/>
              </a:spcBef>
            </a:pPr>
            <a:r>
              <a:rPr sz="1600" dirty="0">
                <a:solidFill>
                  <a:srgbClr val="FFFFFF"/>
                </a:solidFill>
                <a:latin typeface="Century Schoolbook"/>
                <a:cs typeface="Century Schoolbook"/>
              </a:rPr>
              <a:t>PSS </a:t>
            </a:r>
            <a:r>
              <a:rPr sz="1600" spc="5" dirty="0">
                <a:solidFill>
                  <a:srgbClr val="FFFFFF"/>
                </a:solidFill>
                <a:latin typeface="Century Schoolbook"/>
                <a:cs typeface="Century Schoolbook"/>
              </a:rPr>
              <a:t>Central Institute of Vocational</a:t>
            </a:r>
            <a:r>
              <a:rPr sz="1600" spc="30" dirty="0">
                <a:solidFill>
                  <a:srgbClr val="FFFFFF"/>
                </a:solidFill>
                <a:latin typeface="Century Schoolbook"/>
                <a:cs typeface="Century Schoolbook"/>
              </a:rPr>
              <a:t> </a:t>
            </a:r>
            <a:r>
              <a:rPr sz="1600" spc="5" dirty="0">
                <a:solidFill>
                  <a:srgbClr val="FFFFFF"/>
                </a:solidFill>
                <a:latin typeface="Century Schoolbook"/>
                <a:cs typeface="Century Schoolbook"/>
              </a:rPr>
              <a:t>Education</a:t>
            </a:r>
            <a:endParaRPr sz="1600" dirty="0">
              <a:latin typeface="Century Schoolbook"/>
              <a:cs typeface="Century Schoolbook"/>
            </a:endParaRPr>
          </a:p>
          <a:p>
            <a:pPr marR="5080" algn="ctr">
              <a:lnSpc>
                <a:spcPct val="100000"/>
              </a:lnSpc>
            </a:pPr>
            <a:r>
              <a:rPr sz="1600" dirty="0">
                <a:solidFill>
                  <a:srgbClr val="FFFFFF"/>
                </a:solidFill>
                <a:latin typeface="Century Schoolbook"/>
                <a:cs typeface="Century Schoolbook"/>
              </a:rPr>
              <a:t>Shyamla </a:t>
            </a:r>
            <a:r>
              <a:rPr sz="1600" spc="5" dirty="0">
                <a:solidFill>
                  <a:srgbClr val="FFFFFF"/>
                </a:solidFill>
                <a:latin typeface="Century Schoolbook"/>
                <a:cs typeface="Century Schoolbook"/>
              </a:rPr>
              <a:t>Hills, </a:t>
            </a:r>
            <a:r>
              <a:rPr sz="1600" dirty="0">
                <a:solidFill>
                  <a:srgbClr val="FFFFFF"/>
                </a:solidFill>
                <a:latin typeface="Century Schoolbook"/>
                <a:cs typeface="Century Schoolbook"/>
              </a:rPr>
              <a:t>Bhopal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462013 </a:t>
            </a:r>
            <a:r>
              <a:rPr sz="1600" spc="-5" dirty="0">
                <a:solidFill>
                  <a:srgbClr val="FFFFFF"/>
                </a:solidFill>
                <a:latin typeface="Century Schoolbook"/>
                <a:cs typeface="Century Schoolbook"/>
              </a:rPr>
              <a:t>, </a:t>
            </a:r>
            <a:r>
              <a:rPr sz="1600" dirty="0">
                <a:solidFill>
                  <a:srgbClr val="FFFFFF"/>
                </a:solidFill>
                <a:latin typeface="Century Schoolbook"/>
                <a:cs typeface="Century Schoolbook"/>
              </a:rPr>
              <a:t>Madhya </a:t>
            </a:r>
            <a:r>
              <a:rPr sz="1600" spc="5" dirty="0">
                <a:solidFill>
                  <a:srgbClr val="FFFFFF"/>
                </a:solidFill>
                <a:latin typeface="Century Schoolbook"/>
                <a:cs typeface="Century Schoolbook"/>
              </a:rPr>
              <a:t>Pradesh,</a:t>
            </a:r>
            <a:r>
              <a:rPr sz="1600" spc="190" dirty="0">
                <a:solidFill>
                  <a:srgbClr val="FFFFFF"/>
                </a:solidFill>
                <a:latin typeface="Century Schoolbook"/>
                <a:cs typeface="Century Schoolbook"/>
              </a:rPr>
              <a:t> </a:t>
            </a:r>
            <a:r>
              <a:rPr sz="1600" dirty="0">
                <a:solidFill>
                  <a:srgbClr val="FFFFFF"/>
                </a:solidFill>
                <a:latin typeface="Century Schoolbook"/>
                <a:cs typeface="Century Schoolbook"/>
              </a:rPr>
              <a:t>India</a:t>
            </a:r>
            <a:endParaRPr sz="1600" dirty="0">
              <a:latin typeface="Century Schoolbook"/>
              <a:cs typeface="Century Schoolbook"/>
            </a:endParaRPr>
          </a:p>
          <a:p>
            <a:pPr algn="ctr">
              <a:lnSpc>
                <a:spcPct val="100000"/>
              </a:lnSpc>
              <a:spcBef>
                <a:spcPts val="5"/>
              </a:spcBef>
              <a:tabLst>
                <a:tab pos="1652270" algn="l"/>
                <a:tab pos="7522209" algn="l"/>
              </a:tabLst>
            </a:pPr>
            <a:r>
              <a:rPr sz="1600" b="1" spc="10" dirty="0">
                <a:solidFill>
                  <a:srgbClr val="FFFFFF"/>
                </a:solidFill>
                <a:latin typeface="Century Schoolbook"/>
                <a:cs typeface="Century Schoolbook"/>
              </a:rPr>
              <a:t>______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10" dirty="0">
                <a:solidFill>
                  <a:srgbClr val="FFFFFF"/>
                </a:solidFill>
                <a:latin typeface="Century Schoolbook"/>
                <a:cs typeface="Century Schoolbook"/>
              </a:rPr>
              <a:t>_</a:t>
            </a:r>
            <a:r>
              <a:rPr sz="1600" b="1" u="sng" spc="-5" dirty="0">
                <a:solidFill>
                  <a:srgbClr val="FFFFFF"/>
                </a:solidFill>
                <a:uFill>
                  <a:solidFill>
                    <a:srgbClr val="FEFEFE"/>
                  </a:solidFill>
                </a:uFill>
                <a:latin typeface="Century Schoolbook"/>
                <a:cs typeface="Century Schoolbook"/>
              </a:rPr>
              <a:t> </a:t>
            </a:r>
            <a:r>
              <a:rPr sz="1600" b="1" u="sng" dirty="0">
                <a:solidFill>
                  <a:srgbClr val="FFFFFF"/>
                </a:solidFill>
                <a:uFill>
                  <a:solidFill>
                    <a:srgbClr val="FEFEFE"/>
                  </a:solidFill>
                </a:uFill>
                <a:latin typeface="Century Schoolbook"/>
                <a:cs typeface="Century Schoolbook"/>
              </a:rPr>
              <a:t>	</a:t>
            </a:r>
            <a:r>
              <a:rPr sz="1600" b="1" spc="-5" dirty="0">
                <a:solidFill>
                  <a:srgbClr val="FFFFFF"/>
                </a:solidFill>
                <a:latin typeface="Century Schoolbook"/>
                <a:cs typeface="Century Schoolbook"/>
              </a:rPr>
              <a:t>_</a:t>
            </a:r>
            <a:endParaRPr sz="1600" dirty="0">
              <a:latin typeface="Century Schoolbook"/>
              <a:cs typeface="Century Schoolbook"/>
            </a:endParaRPr>
          </a:p>
          <a:p>
            <a:pPr marR="2540" algn="ctr">
              <a:lnSpc>
                <a:spcPct val="100000"/>
              </a:lnSpc>
              <a:spcBef>
                <a:spcPts val="5"/>
              </a:spcBef>
            </a:pPr>
            <a:r>
              <a:rPr sz="1200" b="1" spc="5" dirty="0">
                <a:solidFill>
                  <a:srgbClr val="FFFFFF"/>
                </a:solidFill>
                <a:latin typeface="Century Schoolbook"/>
                <a:cs typeface="Century Schoolbook"/>
              </a:rPr>
              <a:t>E-mail:</a:t>
            </a:r>
            <a:r>
              <a:rPr sz="1200" b="1" spc="4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2"/>
              </a:rPr>
              <a:t>jdpsscive@gmail.com</a:t>
            </a:r>
            <a:endParaRPr sz="1200" dirty="0">
              <a:latin typeface="Century Schoolbook"/>
              <a:cs typeface="Century Schoolbook"/>
            </a:endParaRPr>
          </a:p>
          <a:p>
            <a:pPr marR="7620" algn="ctr">
              <a:lnSpc>
                <a:spcPct val="100000"/>
              </a:lnSpc>
            </a:pPr>
            <a:r>
              <a:rPr sz="1200" b="1" dirty="0">
                <a:solidFill>
                  <a:srgbClr val="FFFFFF"/>
                </a:solidFill>
                <a:latin typeface="Century Schoolbook"/>
                <a:cs typeface="Century Schoolbook"/>
              </a:rPr>
              <a:t>Tel.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755 2660691, 2704100, 2660391,</a:t>
            </a:r>
            <a:r>
              <a:rPr sz="1200" b="1" spc="160" dirty="0">
                <a:solidFill>
                  <a:srgbClr val="FFFFFF"/>
                </a:solidFill>
                <a:latin typeface="Century Schoolbook"/>
                <a:cs typeface="Century Schoolbook"/>
              </a:rPr>
              <a:t> </a:t>
            </a:r>
            <a:r>
              <a:rPr sz="1200" b="1" dirty="0">
                <a:solidFill>
                  <a:srgbClr val="FFFFFF"/>
                </a:solidFill>
                <a:latin typeface="Century Schoolbook"/>
                <a:cs typeface="Century Schoolbook"/>
              </a:rPr>
              <a:t>2660564</a:t>
            </a:r>
            <a:endParaRPr sz="1200" dirty="0">
              <a:latin typeface="Century Schoolbook"/>
              <a:cs typeface="Century Schoolbook"/>
            </a:endParaRPr>
          </a:p>
          <a:p>
            <a:pPr marR="2540" algn="ctr">
              <a:lnSpc>
                <a:spcPct val="100000"/>
              </a:lnSpc>
            </a:pPr>
            <a:r>
              <a:rPr sz="1200" b="1" dirty="0">
                <a:solidFill>
                  <a:srgbClr val="FFFFFF"/>
                </a:solidFill>
                <a:latin typeface="Century Schoolbook"/>
                <a:cs typeface="Century Schoolbook"/>
              </a:rPr>
              <a:t>Fax </a:t>
            </a:r>
            <a:r>
              <a:rPr sz="1200" b="1" spc="5" dirty="0">
                <a:solidFill>
                  <a:srgbClr val="FFFFFF"/>
                </a:solidFill>
                <a:latin typeface="Century Schoolbook"/>
                <a:cs typeface="Century Schoolbook"/>
              </a:rPr>
              <a:t>+91 </a:t>
            </a:r>
            <a:r>
              <a:rPr sz="1200" b="1" dirty="0">
                <a:solidFill>
                  <a:srgbClr val="FFFFFF"/>
                </a:solidFill>
                <a:latin typeface="Century Schoolbook"/>
                <a:cs typeface="Century Schoolbook"/>
              </a:rPr>
              <a:t>755</a:t>
            </a:r>
            <a:r>
              <a:rPr sz="1200" b="1" spc="50" dirty="0">
                <a:solidFill>
                  <a:srgbClr val="FFFFFF"/>
                </a:solidFill>
                <a:latin typeface="Century Schoolbook"/>
                <a:cs typeface="Century Schoolbook"/>
              </a:rPr>
              <a:t> </a:t>
            </a:r>
            <a:r>
              <a:rPr sz="1200" b="1" dirty="0">
                <a:solidFill>
                  <a:srgbClr val="FFFFFF"/>
                </a:solidFill>
                <a:latin typeface="Century Schoolbook"/>
                <a:cs typeface="Century Schoolbook"/>
              </a:rPr>
              <a:t>2660481</a:t>
            </a:r>
            <a:endParaRPr sz="1200" dirty="0">
              <a:latin typeface="Century Schoolbook"/>
              <a:cs typeface="Century Schoolbook"/>
            </a:endParaRPr>
          </a:p>
          <a:p>
            <a:pPr marR="1905" algn="ctr">
              <a:lnSpc>
                <a:spcPct val="100000"/>
              </a:lnSpc>
            </a:pPr>
            <a:r>
              <a:rPr sz="1200" b="1" spc="5" dirty="0">
                <a:solidFill>
                  <a:srgbClr val="FFFFFF"/>
                </a:solidFill>
                <a:latin typeface="Century Schoolbook"/>
                <a:cs typeface="Century Schoolbook"/>
              </a:rPr>
              <a:t>Website:</a:t>
            </a:r>
            <a:r>
              <a:rPr sz="1200" b="1" spc="20" dirty="0">
                <a:solidFill>
                  <a:srgbClr val="FFFFFF"/>
                </a:solidFill>
                <a:latin typeface="Century Schoolbook"/>
                <a:cs typeface="Century Schoolbook"/>
              </a:rPr>
              <a:t> </a:t>
            </a:r>
            <a:r>
              <a:rPr sz="1200" b="1" spc="5" dirty="0">
                <a:solidFill>
                  <a:srgbClr val="FFFFFF"/>
                </a:solidFill>
                <a:latin typeface="Century Schoolbook"/>
                <a:cs typeface="Century Schoolbook"/>
                <a:hlinkClick r:id="rId3"/>
              </a:rPr>
              <a:t>www.psscive.ac.in</a:t>
            </a:r>
            <a:endParaRPr sz="1200" dirty="0">
              <a:latin typeface="Century Schoolbook"/>
              <a:cs typeface="Century Schoolbook"/>
            </a:endParaRPr>
          </a:p>
        </p:txBody>
      </p:sp>
      <p:sp>
        <p:nvSpPr>
          <p:cNvPr id="7" name="object 7"/>
          <p:cNvSpPr txBox="1"/>
          <p:nvPr/>
        </p:nvSpPr>
        <p:spPr>
          <a:xfrm>
            <a:off x="7616443" y="6567627"/>
            <a:ext cx="3666490" cy="177800"/>
          </a:xfrm>
          <a:prstGeom prst="rect">
            <a:avLst/>
          </a:prstGeom>
        </p:spPr>
        <p:txBody>
          <a:bodyPr vert="horz" wrap="square" lIns="0" tIns="12065" rIns="0" bIns="0" rtlCol="0">
            <a:spAutoFit/>
          </a:bodyPr>
          <a:lstStyle/>
          <a:p>
            <a:pPr marL="12700">
              <a:lnSpc>
                <a:spcPct val="100000"/>
              </a:lnSpc>
              <a:spcBef>
                <a:spcPts val="95"/>
              </a:spcBef>
            </a:pPr>
            <a:r>
              <a:rPr sz="1000" spc="-5" dirty="0">
                <a:solidFill>
                  <a:srgbClr val="FFFFFF"/>
                </a:solidFill>
                <a:latin typeface="Century Schoolbook"/>
                <a:cs typeface="Century Schoolbook"/>
              </a:rPr>
              <a:t>© </a:t>
            </a:r>
            <a:r>
              <a:rPr sz="1000" spc="-10" dirty="0">
                <a:solidFill>
                  <a:srgbClr val="FFFFFF"/>
                </a:solidFill>
                <a:latin typeface="Century Schoolbook"/>
                <a:cs typeface="Century Schoolbook"/>
              </a:rPr>
              <a:t>PSS </a:t>
            </a:r>
            <a:r>
              <a:rPr sz="1000" spc="-5" dirty="0">
                <a:solidFill>
                  <a:srgbClr val="FFFFFF"/>
                </a:solidFill>
                <a:latin typeface="Century Schoolbook"/>
                <a:cs typeface="Century Schoolbook"/>
              </a:rPr>
              <a:t>Central Institute </a:t>
            </a:r>
            <a:r>
              <a:rPr sz="1000" dirty="0">
                <a:solidFill>
                  <a:srgbClr val="FFFFFF"/>
                </a:solidFill>
                <a:latin typeface="Century Schoolbook"/>
                <a:cs typeface="Century Schoolbook"/>
              </a:rPr>
              <a:t>of </a:t>
            </a:r>
            <a:r>
              <a:rPr sz="1000" spc="-5" dirty="0">
                <a:solidFill>
                  <a:srgbClr val="FFFFFF"/>
                </a:solidFill>
                <a:latin typeface="Century Schoolbook"/>
                <a:cs typeface="Century Schoolbook"/>
              </a:rPr>
              <a:t>Vocational Education, Bhopal</a:t>
            </a:r>
            <a:r>
              <a:rPr sz="1000" spc="15" dirty="0">
                <a:solidFill>
                  <a:srgbClr val="FFFFFF"/>
                </a:solidFill>
                <a:latin typeface="Century Schoolbook"/>
                <a:cs typeface="Century Schoolbook"/>
              </a:rPr>
              <a:t> </a:t>
            </a:r>
            <a:r>
              <a:rPr sz="1000" spc="-10" dirty="0">
                <a:solidFill>
                  <a:srgbClr val="FFFFFF"/>
                </a:solidFill>
                <a:latin typeface="Century Schoolbook"/>
                <a:cs typeface="Century Schoolbook"/>
              </a:rPr>
              <a:t>2020</a:t>
            </a:r>
            <a:endParaRPr sz="1000">
              <a:latin typeface="Century Schoolbook"/>
              <a:cs typeface="Century Schoolbook"/>
            </a:endParaRPr>
          </a:p>
        </p:txBody>
      </p:sp>
      <p:sp>
        <p:nvSpPr>
          <p:cNvPr id="8" name="object 8"/>
          <p:cNvSpPr/>
          <p:nvPr/>
        </p:nvSpPr>
        <p:spPr>
          <a:xfrm>
            <a:off x="5521452" y="3561588"/>
            <a:ext cx="678179" cy="987551"/>
          </a:xfrm>
          <a:prstGeom prst="rect">
            <a:avLst/>
          </a:prstGeom>
          <a:blipFill>
            <a:blip r:embed="rId4"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2400743" y="540830"/>
            <a:ext cx="7597775" cy="452120"/>
          </a:xfrm>
          <a:prstGeom prst="rect">
            <a:avLst/>
          </a:prstGeom>
        </p:spPr>
        <p:txBody>
          <a:bodyPr vert="horz" wrap="square" lIns="0" tIns="12065" rIns="0" bIns="0" rtlCol="0">
            <a:spAutoFit/>
          </a:bodyPr>
          <a:lstStyle/>
          <a:p>
            <a:pPr marL="12700">
              <a:lnSpc>
                <a:spcPct val="100000"/>
              </a:lnSpc>
              <a:spcBef>
                <a:spcPts val="95"/>
              </a:spcBef>
            </a:pPr>
            <a:r>
              <a:rPr sz="2800" b="0" spc="-5" dirty="0">
                <a:cs typeface="Century Schoolbook"/>
              </a:rPr>
              <a:t>Project Coordinator : </a:t>
            </a:r>
            <a:r>
              <a:rPr lang="en-IN" sz="2800" b="0" spc="-10" dirty="0" err="1">
                <a:solidFill>
                  <a:srgbClr val="FFFFFF"/>
                </a:solidFill>
                <a:cs typeface="Century Schoolbook"/>
              </a:rPr>
              <a:t>Prof.</a:t>
            </a:r>
            <a:r>
              <a:rPr lang="en-IN" sz="2800" b="0" spc="-10" dirty="0">
                <a:solidFill>
                  <a:srgbClr val="FFFFFF"/>
                </a:solidFill>
                <a:cs typeface="Century Schoolbook"/>
              </a:rPr>
              <a:t> </a:t>
            </a:r>
            <a:r>
              <a:rPr lang="en-IN" sz="2800" b="0" spc="-10" dirty="0" err="1">
                <a:solidFill>
                  <a:srgbClr val="FFFFFF"/>
                </a:solidFill>
                <a:cs typeface="Century Schoolbook"/>
              </a:rPr>
              <a:t>Pinki</a:t>
            </a:r>
            <a:r>
              <a:rPr lang="en-IN" sz="2800" b="0" spc="-10" dirty="0">
                <a:solidFill>
                  <a:srgbClr val="FFFFFF"/>
                </a:solidFill>
                <a:cs typeface="Century Schoolbook"/>
              </a:rPr>
              <a:t> Khanna</a:t>
            </a:r>
            <a:endParaRPr sz="2800" dirty="0">
              <a:cs typeface="Century Schoolbook"/>
            </a:endParaRPr>
          </a:p>
        </p:txBody>
      </p:sp>
      <p:sp>
        <p:nvSpPr>
          <p:cNvPr id="10" name="object 10"/>
          <p:cNvSpPr txBox="1"/>
          <p:nvPr/>
        </p:nvSpPr>
        <p:spPr>
          <a:xfrm>
            <a:off x="1103249" y="1440639"/>
            <a:ext cx="9597894" cy="2059538"/>
          </a:xfrm>
          <a:prstGeom prst="rect">
            <a:avLst/>
          </a:prstGeom>
        </p:spPr>
        <p:txBody>
          <a:bodyPr vert="horz" wrap="square" lIns="0" tIns="195580" rIns="0" bIns="0" rtlCol="0">
            <a:spAutoFit/>
          </a:bodyPr>
          <a:lstStyle/>
          <a:p>
            <a:pPr algn="ctr">
              <a:spcBef>
                <a:spcPts val="1540"/>
              </a:spcBef>
            </a:pPr>
            <a:r>
              <a:rPr lang="en-IN" sz="2400" spc="-5" dirty="0">
                <a:solidFill>
                  <a:srgbClr val="FFFF00"/>
                </a:solidFill>
                <a:latin typeface="Century Schoolbook" panose="02040604050505020304" pitchFamily="18" charset="0"/>
                <a:cs typeface="Century Schoolbook"/>
              </a:rPr>
              <a:t>Academic Support – </a:t>
            </a:r>
            <a:r>
              <a:rPr lang="en-IN" sz="2400" spc="-5" dirty="0">
                <a:solidFill>
                  <a:schemeClr val="bg1"/>
                </a:solidFill>
                <a:latin typeface="Century Schoolbook" panose="02040604050505020304" pitchFamily="18" charset="0"/>
                <a:cs typeface="Century Schoolbook"/>
              </a:rPr>
              <a:t>Shivangi </a:t>
            </a:r>
            <a:r>
              <a:rPr lang="en-IN" sz="2400" spc="-5" dirty="0" err="1">
                <a:solidFill>
                  <a:schemeClr val="bg1"/>
                </a:solidFill>
                <a:latin typeface="Century Schoolbook" panose="02040604050505020304" pitchFamily="18" charset="0"/>
                <a:cs typeface="Century Schoolbook"/>
              </a:rPr>
              <a:t>Vig</a:t>
            </a:r>
            <a:r>
              <a:rPr lang="en-IN" sz="2400" spc="-5" dirty="0">
                <a:solidFill>
                  <a:schemeClr val="bg1"/>
                </a:solidFill>
                <a:latin typeface="Century Schoolbook" panose="02040604050505020304" pitchFamily="18" charset="0"/>
                <a:cs typeface="Century Schoolbook"/>
              </a:rPr>
              <a:t> &amp; Nupur Srivastava</a:t>
            </a:r>
          </a:p>
          <a:p>
            <a:pPr algn="ctr">
              <a:spcBef>
                <a:spcPts val="1540"/>
              </a:spcBef>
            </a:pPr>
            <a:endParaRPr lang="en-IN" sz="2400" dirty="0">
              <a:solidFill>
                <a:schemeClr val="bg1"/>
              </a:solidFill>
              <a:latin typeface="Century Schoolbook" panose="02040604050505020304" pitchFamily="18" charset="0"/>
              <a:cs typeface="Century Schoolbook"/>
            </a:endParaRPr>
          </a:p>
          <a:p>
            <a:pPr>
              <a:spcBef>
                <a:spcPts val="1540"/>
              </a:spcBef>
            </a:pPr>
            <a:r>
              <a:rPr lang="en-IN" sz="2400" spc="-5">
                <a:solidFill>
                  <a:srgbClr val="FFFF00"/>
                </a:solidFill>
                <a:latin typeface="Century Schoolbook" panose="02040604050505020304" pitchFamily="18" charset="0"/>
                <a:cs typeface="Century Schoolbook"/>
              </a:rPr>
              <a:t>Assistance                                                            Graphic Artist</a:t>
            </a:r>
            <a:endParaRPr lang="en-IN" sz="2400" dirty="0">
              <a:latin typeface="Century Schoolbook" panose="02040604050505020304" pitchFamily="18" charset="0"/>
              <a:cs typeface="Century Schoolbook"/>
            </a:endParaRPr>
          </a:p>
          <a:p>
            <a:pPr marL="12700" marR="5080"/>
            <a:r>
              <a:rPr lang="en-IN" sz="2400" dirty="0">
                <a:solidFill>
                  <a:srgbClr val="FFFFFF"/>
                </a:solidFill>
                <a:latin typeface="Century Schoolbook" panose="02040604050505020304" pitchFamily="18" charset="0"/>
                <a:cs typeface="Century Schoolbook"/>
              </a:rPr>
              <a:t>Vani Pandya</a:t>
            </a:r>
            <a:r>
              <a:rPr lang="en-IN" sz="2400" dirty="0">
                <a:latin typeface="Century Schoolbook" panose="02040604050505020304" pitchFamily="18" charset="0"/>
                <a:cs typeface="Century Schoolbook"/>
              </a:rPr>
              <a:t>                                                        </a:t>
            </a:r>
            <a:r>
              <a:rPr lang="en-IN" sz="2400" dirty="0">
                <a:solidFill>
                  <a:srgbClr val="FFFFFF"/>
                </a:solidFill>
                <a:latin typeface="Century Schoolbook" panose="02040604050505020304" pitchFamily="18" charset="0"/>
                <a:cs typeface="Century Schoolbook"/>
              </a:rPr>
              <a:t>Prachi Verma</a:t>
            </a:r>
            <a:endParaRPr lang="en-IN" sz="2400" spc="-5" dirty="0">
              <a:solidFill>
                <a:srgbClr val="FFFF00"/>
              </a:solidFill>
              <a:latin typeface="Century Schoolbook" panose="02040604050505020304" pitchFamily="18" charset="0"/>
              <a:cs typeface="Century Schoolbook"/>
            </a:endParaRPr>
          </a:p>
        </p:txBody>
      </p:sp>
      <p:sp>
        <p:nvSpPr>
          <p:cNvPr id="11" name="Slide Number Placeholder 4"/>
          <p:cNvSpPr>
            <a:spLocks noGrp="1"/>
          </p:cNvSpPr>
          <p:nvPr>
            <p:ph type="sldNum" sz="quarter" idx="7"/>
          </p:nvPr>
        </p:nvSpPr>
        <p:spPr>
          <a:xfrm>
            <a:off x="11424592" y="6021288"/>
            <a:ext cx="636077" cy="553998"/>
          </a:xfrm>
        </p:spPr>
        <p:txBody>
          <a:bodyPr/>
          <a:lstStyle/>
          <a:p>
            <a:pPr marL="25400">
              <a:spcBef>
                <a:spcPts val="955"/>
              </a:spcBef>
            </a:pPr>
            <a:fld id="{81D60167-4931-47E6-BA6A-407CBD079E47}" type="slidenum">
              <a:rPr lang="en-IN" spc="-5" smtClean="0">
                <a:solidFill>
                  <a:prstClr val="white"/>
                </a:solidFill>
              </a:rPr>
              <a:pPr marL="25400">
                <a:spcBef>
                  <a:spcPts val="955"/>
                </a:spcBef>
              </a:pPr>
              <a:t>35</a:t>
            </a:fld>
            <a:endParaRPr lang="en-IN" spc="-5" dirty="0">
              <a:solidFill>
                <a:prstClr val="white"/>
              </a:solidFill>
            </a:endParaRPr>
          </a:p>
        </p:txBody>
      </p:sp>
    </p:spTree>
    <p:extLst>
      <p:ext uri="{BB962C8B-B14F-4D97-AF65-F5344CB8AC3E}">
        <p14:creationId xmlns:p14="http://schemas.microsoft.com/office/powerpoint/2010/main" val="4105434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7408" y="2780928"/>
            <a:ext cx="9793088" cy="1735732"/>
          </a:xfrm>
          <a:prstGeom prst="rect">
            <a:avLst/>
          </a:prstGeom>
        </p:spPr>
        <p:txBody>
          <a:bodyPr vert="horz" wrap="square" lIns="0" tIns="12065" rIns="0" bIns="0" rtlCol="0">
            <a:spAutoFit/>
          </a:bodyPr>
          <a:lstStyle/>
          <a:p>
            <a:pPr marL="12700" algn="just">
              <a:spcBef>
                <a:spcPts val="95"/>
              </a:spcBef>
            </a:pPr>
            <a:r>
              <a:rPr lang="en-GB" sz="2800" spc="-15" dirty="0">
                <a:solidFill>
                  <a:srgbClr val="FFFFFF"/>
                </a:solidFill>
                <a:latin typeface="Century Schoolbook" panose="02040604050505020304" pitchFamily="18" charset="0"/>
                <a:cs typeface="Bookman Old Style" panose="02050604050505020204"/>
              </a:rPr>
              <a:t>      The </a:t>
            </a:r>
            <a:r>
              <a:rPr lang="en-GB" sz="2800" spc="-10" dirty="0">
                <a:solidFill>
                  <a:srgbClr val="FFFFFF"/>
                </a:solidFill>
                <a:latin typeface="Century Schoolbook" panose="02040604050505020304" pitchFamily="18" charset="0"/>
                <a:cs typeface="Bookman Old Style" panose="02050604050505020204"/>
              </a:rPr>
              <a:t>students </a:t>
            </a:r>
            <a:r>
              <a:rPr lang="en-GB" sz="2800" spc="-15" dirty="0">
                <a:solidFill>
                  <a:srgbClr val="FFFFFF"/>
                </a:solidFill>
                <a:latin typeface="Century Schoolbook" panose="02040604050505020304" pitchFamily="18" charset="0"/>
                <a:cs typeface="Bookman Old Style" panose="02050604050505020204"/>
              </a:rPr>
              <a:t>will </a:t>
            </a:r>
            <a:r>
              <a:rPr lang="en-GB" sz="2800" spc="-10" dirty="0">
                <a:solidFill>
                  <a:srgbClr val="FFFFFF"/>
                </a:solidFill>
                <a:latin typeface="Century Schoolbook" panose="02040604050505020304" pitchFamily="18" charset="0"/>
                <a:cs typeface="Bookman Old Style" panose="02050604050505020204"/>
              </a:rPr>
              <a:t>be </a:t>
            </a:r>
            <a:r>
              <a:rPr lang="en-GB" sz="2800" spc="-20" dirty="0">
                <a:solidFill>
                  <a:srgbClr val="FFFFFF"/>
                </a:solidFill>
                <a:latin typeface="Century Schoolbook" panose="02040604050505020304" pitchFamily="18" charset="0"/>
                <a:cs typeface="Bookman Old Style" panose="02050604050505020204"/>
              </a:rPr>
              <a:t>able</a:t>
            </a:r>
            <a:r>
              <a:rPr lang="en-GB" sz="2800" spc="535" dirty="0">
                <a:solidFill>
                  <a:srgbClr val="FFFFFF"/>
                </a:solidFill>
                <a:latin typeface="Century Schoolbook" panose="02040604050505020304" pitchFamily="18" charset="0"/>
                <a:cs typeface="Bookman Old Style" panose="02050604050505020204"/>
              </a:rPr>
              <a:t> </a:t>
            </a:r>
            <a:r>
              <a:rPr lang="en-GB" sz="2800" spc="-5" dirty="0">
                <a:solidFill>
                  <a:srgbClr val="FFFFFF"/>
                </a:solidFill>
                <a:latin typeface="Century Schoolbook" panose="02040604050505020304" pitchFamily="18" charset="0"/>
                <a:cs typeface="Bookman Old Style" panose="02050604050505020204"/>
              </a:rPr>
              <a:t>to:</a:t>
            </a:r>
            <a:endParaRPr lang="en-GB" sz="2800" dirty="0">
              <a:solidFill>
                <a:prstClr val="black"/>
              </a:solidFill>
              <a:latin typeface="Century Schoolbook" panose="02040604050505020304" pitchFamily="18" charset="0"/>
              <a:cs typeface="Bookman Old Style" panose="02050604050505020204"/>
            </a:endParaRPr>
          </a:p>
          <a:p>
            <a:pPr algn="just">
              <a:spcBef>
                <a:spcPts val="35"/>
              </a:spcBef>
            </a:pPr>
            <a:endParaRPr lang="en-GB" sz="2800" dirty="0">
              <a:solidFill>
                <a:prstClr val="black"/>
              </a:solidFill>
              <a:latin typeface="Century Schoolbook" panose="02040604050505020304" pitchFamily="18" charset="0"/>
              <a:cs typeface="Times New Roman" panose="02020603050405020304"/>
            </a:endParaRPr>
          </a:p>
          <a:p>
            <a:pPr marL="671195" indent="-572135" algn="just">
              <a:buSzPct val="80000"/>
              <a:buFont typeface="Wingdings" panose="05000000000000000000"/>
              <a:buChar char=""/>
              <a:tabLst>
                <a:tab pos="671195" algn="l"/>
                <a:tab pos="671830" algn="l"/>
              </a:tabLst>
            </a:pPr>
            <a:r>
              <a:rPr lang="en-GB" sz="2800" spc="-5" dirty="0">
                <a:solidFill>
                  <a:srgbClr val="FFFFFF"/>
                </a:solidFill>
                <a:latin typeface="Century Schoolbook" panose="02040604050505020304" pitchFamily="18" charset="0"/>
                <a:cs typeface="Bookman Old Style" panose="02050604050505020204"/>
              </a:rPr>
              <a:t>Gain knowledge fabric selection and types of fabric used for garment construction.</a:t>
            </a:r>
          </a:p>
        </p:txBody>
      </p:sp>
      <p:sp>
        <p:nvSpPr>
          <p:cNvPr id="3" name="object 3"/>
          <p:cNvSpPr txBox="1">
            <a:spLocks noGrp="1"/>
          </p:cNvSpPr>
          <p:nvPr>
            <p:ph type="title"/>
          </p:nvPr>
        </p:nvSpPr>
        <p:spPr>
          <a:xfrm>
            <a:off x="3215680" y="1196752"/>
            <a:ext cx="5400599" cy="627736"/>
          </a:xfrm>
          <a:prstGeom prst="rect">
            <a:avLst/>
          </a:prstGeom>
        </p:spPr>
        <p:txBody>
          <a:bodyPr vert="horz" wrap="square" lIns="0" tIns="12065" rIns="0" bIns="0" rtlCol="0">
            <a:spAutoFit/>
          </a:bodyPr>
          <a:lstStyle/>
          <a:p>
            <a:pPr marL="12700" algn="ctr">
              <a:spcBef>
                <a:spcPts val="95"/>
              </a:spcBef>
            </a:pPr>
            <a:r>
              <a:rPr sz="4000" spc="-55" dirty="0">
                <a:cs typeface="Bookman Old Style" panose="02050604050505020204"/>
              </a:rPr>
              <a:t>Session</a:t>
            </a:r>
            <a:r>
              <a:rPr sz="4000" spc="25" dirty="0">
                <a:cs typeface="Bookman Old Style" panose="02050604050505020204"/>
              </a:rPr>
              <a:t> </a:t>
            </a:r>
            <a:r>
              <a:rPr sz="4000" spc="-55" dirty="0">
                <a:cs typeface="Bookman Old Style" panose="02050604050505020204"/>
              </a:rPr>
              <a:t>Objectives</a:t>
            </a:r>
            <a:endParaRPr sz="4000" dirty="0">
              <a:cs typeface="Bookman Old Style" panose="02050604050505020204"/>
            </a:endParaRPr>
          </a:p>
        </p:txBody>
      </p:sp>
      <p:sp>
        <p:nvSpPr>
          <p:cNvPr id="6" name="Slide Number Placeholder 5"/>
          <p:cNvSpPr>
            <a:spLocks noGrp="1"/>
          </p:cNvSpPr>
          <p:nvPr>
            <p:ph type="sldNum" sz="quarter" idx="7"/>
          </p:nvPr>
        </p:nvSpPr>
        <p:spPr/>
        <p:txBody>
          <a:bodyPr/>
          <a:lstStyle/>
          <a:p>
            <a:pPr marL="25400">
              <a:spcBef>
                <a:spcPts val="955"/>
              </a:spcBef>
            </a:pPr>
            <a:fld id="{81D60167-4931-47E6-BA6A-407CBD079E47}" type="slidenum">
              <a:rPr lang="en-IN" spc="-5">
                <a:solidFill>
                  <a:prstClr val="white"/>
                </a:solidFill>
              </a:rPr>
              <a:pPr marL="25400">
                <a:spcBef>
                  <a:spcPts val="955"/>
                </a:spcBef>
              </a:pPr>
              <a:t>4</a:t>
            </a:fld>
            <a:endParaRPr lang="en-IN" spc="-5" dirty="0">
              <a:solidFill>
                <a:prstClr val="white"/>
              </a:solidFill>
            </a:endParaRPr>
          </a:p>
        </p:txBody>
      </p:sp>
    </p:spTree>
    <p:extLst>
      <p:ext uri="{BB962C8B-B14F-4D97-AF65-F5344CB8AC3E}">
        <p14:creationId xmlns:p14="http://schemas.microsoft.com/office/powerpoint/2010/main" val="3049942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600" y="548680"/>
            <a:ext cx="10372003" cy="1354217"/>
          </a:xfrm>
        </p:spPr>
        <p:txBody>
          <a:bodyPr/>
          <a:lstStyle/>
          <a:p>
            <a:pPr algn="ctr"/>
            <a:r>
              <a:rPr lang="en-US" dirty="0"/>
              <a:t>CLEANING, OILING AND HANDLING OF SEWING MACHINE</a:t>
            </a:r>
            <a:endParaRPr lang="en-IN" dirty="0"/>
          </a:p>
        </p:txBody>
      </p:sp>
      <p:sp>
        <p:nvSpPr>
          <p:cNvPr id="3" name="Text Placeholder 2"/>
          <p:cNvSpPr>
            <a:spLocks noGrp="1"/>
          </p:cNvSpPr>
          <p:nvPr>
            <p:ph type="body" idx="1"/>
          </p:nvPr>
        </p:nvSpPr>
        <p:spPr>
          <a:xfrm>
            <a:off x="764555" y="2439951"/>
            <a:ext cx="9904095" cy="3877985"/>
          </a:xfrm>
        </p:spPr>
        <p:txBody>
          <a:bodyPr/>
          <a:lstStyle/>
          <a:p>
            <a:pPr marL="457200" indent="-457200" algn="just">
              <a:buFont typeface="Wingdings" panose="05000000000000000000" pitchFamily="2" charset="2"/>
              <a:buChar char="Ø"/>
            </a:pPr>
            <a:r>
              <a:rPr lang="en-US" dirty="0"/>
              <a:t>A clean, well-oiled sewing machine is essential for good output and safety. </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Regular and  proper cleaning, oiling, care and maintenance of sewing machine can help the tailor save time and money.</a:t>
            </a:r>
          </a:p>
          <a:p>
            <a:pPr marL="457200" indent="-457200" algn="just">
              <a:buFont typeface="Wingdings" panose="05000000000000000000" pitchFamily="2" charset="2"/>
              <a:buChar char="Ø"/>
            </a:pPr>
            <a:endParaRPr lang="en-US" dirty="0"/>
          </a:p>
          <a:p>
            <a:pPr marL="457200" indent="-457200" algn="just">
              <a:buFont typeface="Wingdings" panose="05000000000000000000" pitchFamily="2" charset="2"/>
              <a:buChar char="Ø"/>
            </a:pPr>
            <a:r>
              <a:rPr lang="en-US" dirty="0"/>
              <a:t>When not in use the machine must be kept covered with a suitable cover to prevent dust from settling on it. </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5</a:t>
            </a:fld>
            <a:endParaRPr lang="en-IN" spc="-5" dirty="0">
              <a:solidFill>
                <a:prstClr val="white"/>
              </a:solidFill>
            </a:endParaRPr>
          </a:p>
        </p:txBody>
      </p:sp>
    </p:spTree>
    <p:extLst>
      <p:ext uri="{BB962C8B-B14F-4D97-AF65-F5344CB8AC3E}">
        <p14:creationId xmlns:p14="http://schemas.microsoft.com/office/powerpoint/2010/main" val="3083896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6765" y="548680"/>
            <a:ext cx="8679673" cy="1354217"/>
          </a:xfrm>
        </p:spPr>
        <p:txBody>
          <a:bodyPr/>
          <a:lstStyle/>
          <a:p>
            <a:pPr marL="857250" indent="-857250" algn="ctr">
              <a:buFont typeface="+mj-lt"/>
              <a:buAutoNum type="arabicPeriod"/>
            </a:pPr>
            <a:r>
              <a:rPr lang="en-IN" dirty="0"/>
              <a:t>CLEANING OF SEWING MACHINE</a:t>
            </a:r>
          </a:p>
        </p:txBody>
      </p:sp>
      <p:sp>
        <p:nvSpPr>
          <p:cNvPr id="3" name="Text Placeholder 2"/>
          <p:cNvSpPr>
            <a:spLocks noGrp="1"/>
          </p:cNvSpPr>
          <p:nvPr>
            <p:ph type="body" idx="1"/>
          </p:nvPr>
        </p:nvSpPr>
        <p:spPr>
          <a:xfrm>
            <a:off x="764555" y="2564904"/>
            <a:ext cx="9904095" cy="3447098"/>
          </a:xfrm>
        </p:spPr>
        <p:txBody>
          <a:bodyPr/>
          <a:lstStyle/>
          <a:p>
            <a:pPr algn="just"/>
            <a:r>
              <a:rPr lang="en-US" dirty="0"/>
              <a:t>While cleaning the machine, pay attention to the various parts of the machine, the machine table or stand, the work station, and even your hands, to avoid soiling the material being sewn, prevent accidents and damage to the machine.</a:t>
            </a:r>
          </a:p>
          <a:p>
            <a:pPr algn="just"/>
            <a:endParaRPr lang="en-US" dirty="0"/>
          </a:p>
          <a:p>
            <a:pPr algn="just"/>
            <a:r>
              <a:rPr lang="en-US" dirty="0"/>
              <a:t>Before attempting to clean the machine, it is wise to remove the needle to avoid the danger of sewing into the finger during the cleaning process.</a:t>
            </a:r>
            <a:endParaRPr lang="en-IN"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6</a:t>
            </a:fld>
            <a:endParaRPr lang="en-IN" spc="-5" dirty="0">
              <a:solidFill>
                <a:prstClr val="white"/>
              </a:solidFill>
            </a:endParaRPr>
          </a:p>
        </p:txBody>
      </p:sp>
    </p:spTree>
    <p:extLst>
      <p:ext uri="{BB962C8B-B14F-4D97-AF65-F5344CB8AC3E}">
        <p14:creationId xmlns:p14="http://schemas.microsoft.com/office/powerpoint/2010/main" val="1782322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1902" y="620688"/>
            <a:ext cx="7729404" cy="553998"/>
          </a:xfrm>
        </p:spPr>
        <p:txBody>
          <a:bodyPr/>
          <a:lstStyle/>
          <a:p>
            <a:pPr algn="ctr"/>
            <a:r>
              <a:rPr lang="en-IN" sz="3600" dirty="0"/>
              <a:t>Material required for cleaning</a:t>
            </a:r>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7</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11399950"/>
              </p:ext>
            </p:extLst>
          </p:nvPr>
        </p:nvGraphicFramePr>
        <p:xfrm>
          <a:off x="1272336" y="1726523"/>
          <a:ext cx="8888536" cy="443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2420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678" y="260648"/>
            <a:ext cx="9904095" cy="553998"/>
          </a:xfrm>
        </p:spPr>
        <p:txBody>
          <a:bodyPr/>
          <a:lstStyle/>
          <a:p>
            <a:pPr algn="ctr"/>
            <a:r>
              <a:rPr lang="en-GB" sz="3600" dirty="0"/>
              <a:t>Points to be considered while cleaning</a:t>
            </a:r>
            <a:endParaRPr lang="en-IN" sz="3600" dirty="0"/>
          </a:p>
        </p:txBody>
      </p:sp>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8</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3184639829"/>
              </p:ext>
            </p:extLst>
          </p:nvPr>
        </p:nvGraphicFramePr>
        <p:xfrm>
          <a:off x="695400" y="1022380"/>
          <a:ext cx="992437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6478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pPr marL="25400">
              <a:spcBef>
                <a:spcPts val="955"/>
              </a:spcBef>
            </a:pPr>
            <a:fld id="{81D60167-4931-47E6-BA6A-407CBD079E47}" type="slidenum">
              <a:rPr lang="en-IN" spc="-5" smtClean="0">
                <a:solidFill>
                  <a:prstClr val="white"/>
                </a:solidFill>
              </a:rPr>
              <a:pPr marL="25400">
                <a:spcBef>
                  <a:spcPts val="955"/>
                </a:spcBef>
              </a:pPr>
              <a:t>9</a:t>
            </a:fld>
            <a:endParaRPr lang="en-IN" spc="-5" dirty="0">
              <a:solidFill>
                <a:prstClr val="white"/>
              </a:solidFill>
            </a:endParaRPr>
          </a:p>
        </p:txBody>
      </p:sp>
      <p:graphicFrame>
        <p:nvGraphicFramePr>
          <p:cNvPr id="5" name="Diagram 4"/>
          <p:cNvGraphicFramePr/>
          <p:nvPr>
            <p:extLst>
              <p:ext uri="{D42A27DB-BD31-4B8C-83A1-F6EECF244321}">
                <p14:modId xmlns:p14="http://schemas.microsoft.com/office/powerpoint/2010/main" val="2988161273"/>
              </p:ext>
            </p:extLst>
          </p:nvPr>
        </p:nvGraphicFramePr>
        <p:xfrm>
          <a:off x="819138" y="476672"/>
          <a:ext cx="9924373" cy="60667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23195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3721</TotalTime>
  <Words>2568</Words>
  <Application>Microsoft Office PowerPoint</Application>
  <PresentationFormat>Widescreen</PresentationFormat>
  <Paragraphs>235</Paragraphs>
  <Slides>35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35</vt:i4>
      </vt:variant>
    </vt:vector>
  </HeadingPairs>
  <TitlesOfParts>
    <vt:vector size="42" baseType="lpstr">
      <vt:lpstr>Arial</vt:lpstr>
      <vt:lpstr>Bookman Old Style</vt:lpstr>
      <vt:lpstr>Calibri</vt:lpstr>
      <vt:lpstr>Century Schoolbook</vt:lpstr>
      <vt:lpstr>Wingdings</vt:lpstr>
      <vt:lpstr>Office Theme</vt:lpstr>
      <vt:lpstr>4_Office Theme</vt:lpstr>
      <vt:lpstr>JOB ROLE – SELF EMPLOYEED TAILOR</vt:lpstr>
      <vt:lpstr>PowerPoint Presentation</vt:lpstr>
      <vt:lpstr>Content</vt:lpstr>
      <vt:lpstr>Session Objectives</vt:lpstr>
      <vt:lpstr>CLEANING, OILING AND HANDLING OF SEWING MACHINE</vt:lpstr>
      <vt:lpstr>CLEANING OF SEWING MACHINE</vt:lpstr>
      <vt:lpstr>Material required for cleaning</vt:lpstr>
      <vt:lpstr>Points to be considered while cleaning</vt:lpstr>
      <vt:lpstr>PowerPoint Presentation</vt:lpstr>
      <vt:lpstr>PowerPoint Presentation</vt:lpstr>
      <vt:lpstr>PowerPoint Presentation</vt:lpstr>
      <vt:lpstr>PowerPoint Presentation</vt:lpstr>
      <vt:lpstr>PowerPoint Presentation</vt:lpstr>
      <vt:lpstr>OILING THE SEWING MACHINE</vt:lpstr>
      <vt:lpstr>Material required</vt:lpstr>
      <vt:lpstr>Points to remember while oiling the sewing machine</vt:lpstr>
      <vt:lpstr>PowerPoint Presentation</vt:lpstr>
      <vt:lpstr>Method for oiling of the sewing machine</vt:lpstr>
      <vt:lpstr>To oil thoroughly keep the following point in mind</vt:lpstr>
      <vt:lpstr>PowerPoint Presentation</vt:lpstr>
      <vt:lpstr>PowerPoint Presentation</vt:lpstr>
      <vt:lpstr>CARE AND MAINTENANCE OF SEWING MACHINE</vt:lpstr>
      <vt:lpstr>Handling of sewing machine</vt:lpstr>
      <vt:lpstr>Setting up of sewing machine</vt:lpstr>
      <vt:lpstr>PowerPoint Presentation</vt:lpstr>
      <vt:lpstr>PowerPoint Presentation</vt:lpstr>
      <vt:lpstr>Adopting safety measures during sewing</vt:lpstr>
      <vt:lpstr>Handling of material, tools and equipment</vt:lpstr>
      <vt:lpstr>PowerPoint Presentation</vt:lpstr>
      <vt:lpstr>PowerPoint Presentation</vt:lpstr>
      <vt:lpstr>PowerPoint Presentation</vt:lpstr>
      <vt:lpstr>PowerPoint Presentation</vt:lpstr>
      <vt:lpstr>PowerPoint Presentation</vt:lpstr>
      <vt:lpstr>Summary </vt:lpstr>
      <vt:lpstr>Project Coordinator : Prof. Pinki Khanna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ROLE – HAND EMBROIDERER</dc:title>
  <dc:creator>nupur srivastava</dc:creator>
  <cp:lastModifiedBy>User</cp:lastModifiedBy>
  <cp:revision>202</cp:revision>
  <dcterms:created xsi:type="dcterms:W3CDTF">2020-07-27T09:02:30Z</dcterms:created>
  <dcterms:modified xsi:type="dcterms:W3CDTF">2022-06-28T09:47:44Z</dcterms:modified>
</cp:coreProperties>
</file>