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6"/>
  </p:notesMasterIdLst>
  <p:sldIdLst>
    <p:sldId id="307" r:id="rId3"/>
    <p:sldId id="281" r:id="rId4"/>
    <p:sldId id="308" r:id="rId5"/>
    <p:sldId id="309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7" r:id="rId21"/>
    <p:sldId id="356" r:id="rId22"/>
    <p:sldId id="358" r:id="rId23"/>
    <p:sldId id="341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1A46C0-F14E-44DC-8F9F-A2E16380718F}" type="doc">
      <dgm:prSet loTypeId="urn:microsoft.com/office/officeart/2005/8/layout/process2" loCatId="process" qsTypeId="urn:microsoft.com/office/officeart/2005/8/quickstyle/3d4" qsCatId="3D" csTypeId="urn:microsoft.com/office/officeart/2005/8/colors/colorful4" csCatId="colorful" phldr="1"/>
      <dgm:spPr/>
    </dgm:pt>
    <dgm:pt modelId="{0DFC6E5E-AB0A-4116-8139-D9FB2B4F2B2F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Connect the machine to the power supply</a:t>
          </a:r>
        </a:p>
      </dgm:t>
    </dgm:pt>
    <dgm:pt modelId="{76CCAC81-D0AC-487C-86DF-F74E1DA00C6B}" type="parTrans" cxnId="{432C4D50-B425-4C24-9286-FB6E1F1F2DDC}">
      <dgm:prSet/>
      <dgm:spPr/>
      <dgm:t>
        <a:bodyPr/>
        <a:lstStyle/>
        <a:p>
          <a:endParaRPr lang="en-US"/>
        </a:p>
      </dgm:t>
    </dgm:pt>
    <dgm:pt modelId="{50EB2C51-BCDC-412F-8E27-3A987CE8B350}" type="sibTrans" cxnId="{432C4D50-B425-4C24-9286-FB6E1F1F2DDC}">
      <dgm:prSet/>
      <dgm:spPr/>
      <dgm:t>
        <a:bodyPr/>
        <a:lstStyle/>
        <a:p>
          <a:endParaRPr lang="en-US"/>
        </a:p>
      </dgm:t>
    </dgm:pt>
    <dgm:pt modelId="{2311E94E-F504-459C-9D9E-BB67DE75373A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Placement of foot control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44EEC3D-9F44-4DF0-84F9-7421D903F6EB}" type="parTrans" cxnId="{6B22E81F-A473-41BB-ADA8-3CFEA80341F6}">
      <dgm:prSet/>
      <dgm:spPr/>
      <dgm:t>
        <a:bodyPr/>
        <a:lstStyle/>
        <a:p>
          <a:endParaRPr lang="en-US"/>
        </a:p>
      </dgm:t>
    </dgm:pt>
    <dgm:pt modelId="{2101001E-9F4C-4052-BA44-E4F5516622DE}" type="sibTrans" cxnId="{6B22E81F-A473-41BB-ADA8-3CFEA80341F6}">
      <dgm:prSet/>
      <dgm:spPr/>
      <dgm:t>
        <a:bodyPr/>
        <a:lstStyle/>
        <a:p>
          <a:endParaRPr lang="en-US"/>
        </a:p>
      </dgm:t>
    </dgm:pt>
    <dgm:pt modelId="{23B4EF77-144A-4BDC-A8C1-6FECAC1D9E24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Adjust the presser foot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80461FEA-56E5-4313-91B9-4F4199773A21}" type="parTrans" cxnId="{791E9A2A-F784-469F-87DB-3A2F8431EC64}">
      <dgm:prSet/>
      <dgm:spPr/>
      <dgm:t>
        <a:bodyPr/>
        <a:lstStyle/>
        <a:p>
          <a:endParaRPr lang="en-US"/>
        </a:p>
      </dgm:t>
    </dgm:pt>
    <dgm:pt modelId="{98516CEC-C494-4461-9A18-BCCF9232942B}" type="sibTrans" cxnId="{791E9A2A-F784-469F-87DB-3A2F8431EC64}">
      <dgm:prSet/>
      <dgm:spPr/>
      <dgm:t>
        <a:bodyPr/>
        <a:lstStyle/>
        <a:p>
          <a:endParaRPr lang="en-US"/>
        </a:p>
      </dgm:t>
    </dgm:pt>
    <dgm:pt modelId="{5CA4B7D8-ABE3-4C28-BB85-E0B3FA09F7BC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Wind the bobbin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E05B1B9C-A5C8-47F6-8A4A-647F586A4572}" type="parTrans" cxnId="{B3EA1671-ABB7-4314-A649-1AA017A6B8D9}">
      <dgm:prSet/>
      <dgm:spPr/>
      <dgm:t>
        <a:bodyPr/>
        <a:lstStyle/>
        <a:p>
          <a:endParaRPr lang="en-US"/>
        </a:p>
      </dgm:t>
    </dgm:pt>
    <dgm:pt modelId="{6AA3C59D-B4EE-4C21-B885-3977DD859181}" type="sibTrans" cxnId="{B3EA1671-ABB7-4314-A649-1AA017A6B8D9}">
      <dgm:prSet/>
      <dgm:spPr/>
      <dgm:t>
        <a:bodyPr/>
        <a:lstStyle/>
        <a:p>
          <a:endParaRPr lang="en-US"/>
        </a:p>
      </dgm:t>
    </dgm:pt>
    <dgm:pt modelId="{EF50F1AE-27FE-4BE6-897C-1B0ED63DC320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Select the correct needle and thread for sewing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91927599-CFA2-4F71-A8FA-8EF1D3B847C4}" type="parTrans" cxnId="{C4B25548-14A9-4491-AB94-94DE5BE6E3BC}">
      <dgm:prSet/>
      <dgm:spPr/>
      <dgm:t>
        <a:bodyPr/>
        <a:lstStyle/>
        <a:p>
          <a:endParaRPr lang="en-US"/>
        </a:p>
      </dgm:t>
    </dgm:pt>
    <dgm:pt modelId="{340E9A9C-9D3F-4C49-A7A5-F5B8621183C1}" type="sibTrans" cxnId="{C4B25548-14A9-4491-AB94-94DE5BE6E3BC}">
      <dgm:prSet/>
      <dgm:spPr/>
      <dgm:t>
        <a:bodyPr/>
        <a:lstStyle/>
        <a:p>
          <a:endParaRPr lang="en-US"/>
        </a:p>
      </dgm:t>
    </dgm:pt>
    <dgm:pt modelId="{155C8AA4-0F21-4CBD-8F37-5A731A9C9225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Fix the needle into needle bar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76481DC1-E5EB-4201-8691-F525329C85C5}" type="parTrans" cxnId="{71AA1C23-EC50-4E72-842B-368F03C88260}">
      <dgm:prSet/>
      <dgm:spPr/>
      <dgm:t>
        <a:bodyPr/>
        <a:lstStyle/>
        <a:p>
          <a:endParaRPr lang="en-US"/>
        </a:p>
      </dgm:t>
    </dgm:pt>
    <dgm:pt modelId="{87B15015-4460-4834-9B4F-663DF2819914}" type="sibTrans" cxnId="{71AA1C23-EC50-4E72-842B-368F03C88260}">
      <dgm:prSet/>
      <dgm:spPr/>
      <dgm:t>
        <a:bodyPr/>
        <a:lstStyle/>
        <a:p>
          <a:endParaRPr lang="en-US"/>
        </a:p>
      </dgm:t>
    </dgm:pt>
    <dgm:pt modelId="{7A936BE5-8C39-4543-88FF-5186FFAAF42C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Set the bobbin and bobbin case in the machine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D9B3C92C-7F4C-40EB-A53D-9E68B2720F18}" type="parTrans" cxnId="{3BDDE2DE-6741-49C8-ADCE-146165806612}">
      <dgm:prSet/>
      <dgm:spPr/>
      <dgm:t>
        <a:bodyPr/>
        <a:lstStyle/>
        <a:p>
          <a:endParaRPr lang="en-US"/>
        </a:p>
      </dgm:t>
    </dgm:pt>
    <dgm:pt modelId="{38F0CEE9-C2B7-4D05-988C-1F5DDD424466}" type="sibTrans" cxnId="{3BDDE2DE-6741-49C8-ADCE-146165806612}">
      <dgm:prSet/>
      <dgm:spPr/>
      <dgm:t>
        <a:bodyPr/>
        <a:lstStyle/>
        <a:p>
          <a:endParaRPr lang="en-US"/>
        </a:p>
      </dgm:t>
    </dgm:pt>
    <dgm:pt modelId="{9EF3FDE1-0D69-4557-AB1F-9C43C95B1955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Thread the machine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97C057A1-0CBD-4788-85BB-C8FEE8C3A413}" type="parTrans" cxnId="{B69DE41A-8DC0-4A5C-8595-A5A993559DA3}">
      <dgm:prSet/>
      <dgm:spPr/>
      <dgm:t>
        <a:bodyPr/>
        <a:lstStyle/>
        <a:p>
          <a:endParaRPr lang="en-US"/>
        </a:p>
      </dgm:t>
    </dgm:pt>
    <dgm:pt modelId="{CA50BC15-E9B6-4BF1-868B-6D5D4DEF599F}" type="sibTrans" cxnId="{B69DE41A-8DC0-4A5C-8595-A5A993559DA3}">
      <dgm:prSet/>
      <dgm:spPr/>
      <dgm:t>
        <a:bodyPr/>
        <a:lstStyle/>
        <a:p>
          <a:endParaRPr lang="en-US"/>
        </a:p>
      </dgm:t>
    </dgm:pt>
    <dgm:pt modelId="{A4E67621-A38B-4F55-B6CF-566D7493D077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Adjust the thread tension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7B5EDA81-94A9-478D-9C39-B33E0B2AFD99}" type="parTrans" cxnId="{7131AE95-6B5E-42D2-B03D-24F08CDD3912}">
      <dgm:prSet/>
      <dgm:spPr/>
      <dgm:t>
        <a:bodyPr/>
        <a:lstStyle/>
        <a:p>
          <a:endParaRPr lang="en-US"/>
        </a:p>
      </dgm:t>
    </dgm:pt>
    <dgm:pt modelId="{3C8FD364-6C2E-42CA-993B-1721F55030A8}" type="sibTrans" cxnId="{7131AE95-6B5E-42D2-B03D-24F08CDD3912}">
      <dgm:prSet/>
      <dgm:spPr/>
      <dgm:t>
        <a:bodyPr/>
        <a:lstStyle/>
        <a:p>
          <a:endParaRPr lang="en-US"/>
        </a:p>
      </dgm:t>
    </dgm:pt>
    <dgm:pt modelId="{61B505F3-5A00-4C81-96D4-FB535AD3BD49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Adjust the stitch length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3182D4C6-DAFF-4E55-89F2-5A3199A13622}" type="parTrans" cxnId="{22B7AFA4-A7A4-44BE-92AE-592ECED4936C}">
      <dgm:prSet/>
      <dgm:spPr/>
      <dgm:t>
        <a:bodyPr/>
        <a:lstStyle/>
        <a:p>
          <a:endParaRPr lang="en-US"/>
        </a:p>
      </dgm:t>
    </dgm:pt>
    <dgm:pt modelId="{67EAC659-A521-4D2C-A233-8A6E0D2EC42C}" type="sibTrans" cxnId="{22B7AFA4-A7A4-44BE-92AE-592ECED4936C}">
      <dgm:prSet/>
      <dgm:spPr/>
      <dgm:t>
        <a:bodyPr/>
        <a:lstStyle/>
        <a:p>
          <a:endParaRPr lang="en-US"/>
        </a:p>
      </dgm:t>
    </dgm:pt>
    <dgm:pt modelId="{9D257B39-9C8B-4E90-817A-A3582B8F8A4F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Check the stitch formation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BF992499-1969-4406-843E-FEB6302E059B}" type="parTrans" cxnId="{554C316A-8E95-48FC-97F5-C0FACC2A7DBF}">
      <dgm:prSet/>
      <dgm:spPr/>
      <dgm:t>
        <a:bodyPr/>
        <a:lstStyle/>
        <a:p>
          <a:endParaRPr lang="en-US"/>
        </a:p>
      </dgm:t>
    </dgm:pt>
    <dgm:pt modelId="{20133C09-4CB4-4799-8DFC-A1E9CA64C5D3}" type="sibTrans" cxnId="{554C316A-8E95-48FC-97F5-C0FACC2A7DBF}">
      <dgm:prSet/>
      <dgm:spPr/>
      <dgm:t>
        <a:bodyPr/>
        <a:lstStyle/>
        <a:p>
          <a:endParaRPr lang="en-US"/>
        </a:p>
      </dgm:t>
    </dgm:pt>
    <dgm:pt modelId="{6A47D996-8843-492F-B615-C1D98AB5CA27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Check the reverse stitching lever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20DD36AB-BE49-4BAE-A50F-BFC291761099}" type="parTrans" cxnId="{2926820C-14C0-4711-B4E5-F349CED24BF1}">
      <dgm:prSet/>
      <dgm:spPr/>
      <dgm:t>
        <a:bodyPr/>
        <a:lstStyle/>
        <a:p>
          <a:endParaRPr lang="en-US"/>
        </a:p>
      </dgm:t>
    </dgm:pt>
    <dgm:pt modelId="{A0E61583-9624-476C-81FE-1C4C94FED7A0}" type="sibTrans" cxnId="{2926820C-14C0-4711-B4E5-F349CED24BF1}">
      <dgm:prSet/>
      <dgm:spPr/>
      <dgm:t>
        <a:bodyPr/>
        <a:lstStyle/>
        <a:p>
          <a:endParaRPr lang="en-US"/>
        </a:p>
      </dgm:t>
    </dgm:pt>
    <dgm:pt modelId="{D7EB3098-2CB3-4DCE-848B-204D9F1CE358}" type="pres">
      <dgm:prSet presAssocID="{681A46C0-F14E-44DC-8F9F-A2E16380718F}" presName="linearFlow" presStyleCnt="0">
        <dgm:presLayoutVars>
          <dgm:resizeHandles val="exact"/>
        </dgm:presLayoutVars>
      </dgm:prSet>
      <dgm:spPr/>
    </dgm:pt>
    <dgm:pt modelId="{B44EFD8F-5810-48A6-9457-A6C86476CC40}" type="pres">
      <dgm:prSet presAssocID="{0DFC6E5E-AB0A-4116-8139-D9FB2B4F2B2F}" presName="node" presStyleLbl="node1" presStyleIdx="0" presStyleCnt="12" custScaleX="680822">
        <dgm:presLayoutVars>
          <dgm:bulletEnabled val="1"/>
        </dgm:presLayoutVars>
      </dgm:prSet>
      <dgm:spPr/>
    </dgm:pt>
    <dgm:pt modelId="{C55C8667-2C99-426C-B5ED-F4BCC021B6DA}" type="pres">
      <dgm:prSet presAssocID="{50EB2C51-BCDC-412F-8E27-3A987CE8B350}" presName="sibTrans" presStyleLbl="sibTrans2D1" presStyleIdx="0" presStyleCnt="11"/>
      <dgm:spPr/>
    </dgm:pt>
    <dgm:pt modelId="{42B8A6A4-034C-412F-B0A0-9E5B74CB8BD4}" type="pres">
      <dgm:prSet presAssocID="{50EB2C51-BCDC-412F-8E27-3A987CE8B350}" presName="connectorText" presStyleLbl="sibTrans2D1" presStyleIdx="0" presStyleCnt="11"/>
      <dgm:spPr/>
    </dgm:pt>
    <dgm:pt modelId="{2BD354B7-9A1C-46A7-B1D1-B840B387E96A}" type="pres">
      <dgm:prSet presAssocID="{2311E94E-F504-459C-9D9E-BB67DE75373A}" presName="node" presStyleLbl="node1" presStyleIdx="1" presStyleCnt="12" custScaleX="680822">
        <dgm:presLayoutVars>
          <dgm:bulletEnabled val="1"/>
        </dgm:presLayoutVars>
      </dgm:prSet>
      <dgm:spPr/>
    </dgm:pt>
    <dgm:pt modelId="{B1C4DDC3-5D7B-413A-9FD7-007A0EB2B3E8}" type="pres">
      <dgm:prSet presAssocID="{2101001E-9F4C-4052-BA44-E4F5516622DE}" presName="sibTrans" presStyleLbl="sibTrans2D1" presStyleIdx="1" presStyleCnt="11"/>
      <dgm:spPr/>
    </dgm:pt>
    <dgm:pt modelId="{1427AC5B-3905-4A56-B334-AB3FAEDA9110}" type="pres">
      <dgm:prSet presAssocID="{2101001E-9F4C-4052-BA44-E4F5516622DE}" presName="connectorText" presStyleLbl="sibTrans2D1" presStyleIdx="1" presStyleCnt="11"/>
      <dgm:spPr/>
    </dgm:pt>
    <dgm:pt modelId="{A0665B6D-896C-4605-9F55-22F7B9AC3ADC}" type="pres">
      <dgm:prSet presAssocID="{23B4EF77-144A-4BDC-A8C1-6FECAC1D9E24}" presName="node" presStyleLbl="node1" presStyleIdx="2" presStyleCnt="12" custScaleX="680822">
        <dgm:presLayoutVars>
          <dgm:bulletEnabled val="1"/>
        </dgm:presLayoutVars>
      </dgm:prSet>
      <dgm:spPr/>
    </dgm:pt>
    <dgm:pt modelId="{0E135F30-BA86-4A5E-9C1A-5C3316CB4A52}" type="pres">
      <dgm:prSet presAssocID="{98516CEC-C494-4461-9A18-BCCF9232942B}" presName="sibTrans" presStyleLbl="sibTrans2D1" presStyleIdx="2" presStyleCnt="11"/>
      <dgm:spPr/>
    </dgm:pt>
    <dgm:pt modelId="{4B118139-AB87-448F-85E1-6D792DB00798}" type="pres">
      <dgm:prSet presAssocID="{98516CEC-C494-4461-9A18-BCCF9232942B}" presName="connectorText" presStyleLbl="sibTrans2D1" presStyleIdx="2" presStyleCnt="11"/>
      <dgm:spPr/>
    </dgm:pt>
    <dgm:pt modelId="{56CBD541-F9CC-42DC-9FA0-070A0A577CEA}" type="pres">
      <dgm:prSet presAssocID="{5CA4B7D8-ABE3-4C28-BB85-E0B3FA09F7BC}" presName="node" presStyleLbl="node1" presStyleIdx="3" presStyleCnt="12" custScaleX="680822">
        <dgm:presLayoutVars>
          <dgm:bulletEnabled val="1"/>
        </dgm:presLayoutVars>
      </dgm:prSet>
      <dgm:spPr/>
    </dgm:pt>
    <dgm:pt modelId="{8DD1614A-E0E1-4B47-A974-B7F2738A53F8}" type="pres">
      <dgm:prSet presAssocID="{6AA3C59D-B4EE-4C21-B885-3977DD859181}" presName="sibTrans" presStyleLbl="sibTrans2D1" presStyleIdx="3" presStyleCnt="11"/>
      <dgm:spPr/>
    </dgm:pt>
    <dgm:pt modelId="{CFE19AC6-FA54-40F7-BD4C-3497489FD7CD}" type="pres">
      <dgm:prSet presAssocID="{6AA3C59D-B4EE-4C21-B885-3977DD859181}" presName="connectorText" presStyleLbl="sibTrans2D1" presStyleIdx="3" presStyleCnt="11"/>
      <dgm:spPr/>
    </dgm:pt>
    <dgm:pt modelId="{F145E92B-385F-4F62-ABE5-70C24B2D086A}" type="pres">
      <dgm:prSet presAssocID="{EF50F1AE-27FE-4BE6-897C-1B0ED63DC320}" presName="node" presStyleLbl="node1" presStyleIdx="4" presStyleCnt="12" custScaleX="680822">
        <dgm:presLayoutVars>
          <dgm:bulletEnabled val="1"/>
        </dgm:presLayoutVars>
      </dgm:prSet>
      <dgm:spPr/>
    </dgm:pt>
    <dgm:pt modelId="{BCB5AA6D-F590-410C-8FAA-2ECDD32D3944}" type="pres">
      <dgm:prSet presAssocID="{340E9A9C-9D3F-4C49-A7A5-F5B8621183C1}" presName="sibTrans" presStyleLbl="sibTrans2D1" presStyleIdx="4" presStyleCnt="11"/>
      <dgm:spPr/>
    </dgm:pt>
    <dgm:pt modelId="{729414DE-E2BC-495F-BE62-DFB303B83E62}" type="pres">
      <dgm:prSet presAssocID="{340E9A9C-9D3F-4C49-A7A5-F5B8621183C1}" presName="connectorText" presStyleLbl="sibTrans2D1" presStyleIdx="4" presStyleCnt="11"/>
      <dgm:spPr/>
    </dgm:pt>
    <dgm:pt modelId="{868B4C7E-3EEA-4E68-A5C9-B316ED0F9372}" type="pres">
      <dgm:prSet presAssocID="{155C8AA4-0F21-4CBD-8F37-5A731A9C9225}" presName="node" presStyleLbl="node1" presStyleIdx="5" presStyleCnt="12" custScaleX="680822">
        <dgm:presLayoutVars>
          <dgm:bulletEnabled val="1"/>
        </dgm:presLayoutVars>
      </dgm:prSet>
      <dgm:spPr/>
    </dgm:pt>
    <dgm:pt modelId="{18054B41-3BA3-4CE5-BFDB-038F53C432D7}" type="pres">
      <dgm:prSet presAssocID="{87B15015-4460-4834-9B4F-663DF2819914}" presName="sibTrans" presStyleLbl="sibTrans2D1" presStyleIdx="5" presStyleCnt="11"/>
      <dgm:spPr/>
    </dgm:pt>
    <dgm:pt modelId="{DA5C4864-3AAA-4827-8B54-827756139DB2}" type="pres">
      <dgm:prSet presAssocID="{87B15015-4460-4834-9B4F-663DF2819914}" presName="connectorText" presStyleLbl="sibTrans2D1" presStyleIdx="5" presStyleCnt="11"/>
      <dgm:spPr/>
    </dgm:pt>
    <dgm:pt modelId="{54775853-95CF-4D60-A114-43B12CB9EDC5}" type="pres">
      <dgm:prSet presAssocID="{7A936BE5-8C39-4543-88FF-5186FFAAF42C}" presName="node" presStyleLbl="node1" presStyleIdx="6" presStyleCnt="12" custScaleX="680822">
        <dgm:presLayoutVars>
          <dgm:bulletEnabled val="1"/>
        </dgm:presLayoutVars>
      </dgm:prSet>
      <dgm:spPr/>
    </dgm:pt>
    <dgm:pt modelId="{803F81BC-4D38-4742-B214-A532E73BB3E2}" type="pres">
      <dgm:prSet presAssocID="{38F0CEE9-C2B7-4D05-988C-1F5DDD424466}" presName="sibTrans" presStyleLbl="sibTrans2D1" presStyleIdx="6" presStyleCnt="11"/>
      <dgm:spPr/>
    </dgm:pt>
    <dgm:pt modelId="{C693C155-A2C5-484E-860D-2C4A2FD26F3E}" type="pres">
      <dgm:prSet presAssocID="{38F0CEE9-C2B7-4D05-988C-1F5DDD424466}" presName="connectorText" presStyleLbl="sibTrans2D1" presStyleIdx="6" presStyleCnt="11"/>
      <dgm:spPr/>
    </dgm:pt>
    <dgm:pt modelId="{CF669B8F-14F6-411F-839D-4FEDDC5E87B5}" type="pres">
      <dgm:prSet presAssocID="{9EF3FDE1-0D69-4557-AB1F-9C43C95B1955}" presName="node" presStyleLbl="node1" presStyleIdx="7" presStyleCnt="12" custScaleX="680822">
        <dgm:presLayoutVars>
          <dgm:bulletEnabled val="1"/>
        </dgm:presLayoutVars>
      </dgm:prSet>
      <dgm:spPr/>
    </dgm:pt>
    <dgm:pt modelId="{675D23CC-8861-481C-937D-BB1ECA4BB9B5}" type="pres">
      <dgm:prSet presAssocID="{CA50BC15-E9B6-4BF1-868B-6D5D4DEF599F}" presName="sibTrans" presStyleLbl="sibTrans2D1" presStyleIdx="7" presStyleCnt="11"/>
      <dgm:spPr/>
    </dgm:pt>
    <dgm:pt modelId="{B5979AEF-B9C2-4D29-800F-AD98BF1FF46A}" type="pres">
      <dgm:prSet presAssocID="{CA50BC15-E9B6-4BF1-868B-6D5D4DEF599F}" presName="connectorText" presStyleLbl="sibTrans2D1" presStyleIdx="7" presStyleCnt="11"/>
      <dgm:spPr/>
    </dgm:pt>
    <dgm:pt modelId="{5C74B188-8943-4CA0-BD2C-D7A59DBF4C78}" type="pres">
      <dgm:prSet presAssocID="{A4E67621-A38B-4F55-B6CF-566D7493D077}" presName="node" presStyleLbl="node1" presStyleIdx="8" presStyleCnt="12" custScaleX="680822">
        <dgm:presLayoutVars>
          <dgm:bulletEnabled val="1"/>
        </dgm:presLayoutVars>
      </dgm:prSet>
      <dgm:spPr/>
    </dgm:pt>
    <dgm:pt modelId="{054BAD16-17D8-45B1-AE2F-EA9E2F43B279}" type="pres">
      <dgm:prSet presAssocID="{3C8FD364-6C2E-42CA-993B-1721F55030A8}" presName="sibTrans" presStyleLbl="sibTrans2D1" presStyleIdx="8" presStyleCnt="11"/>
      <dgm:spPr/>
    </dgm:pt>
    <dgm:pt modelId="{059E447A-D59D-4211-973E-0B697D8D8A38}" type="pres">
      <dgm:prSet presAssocID="{3C8FD364-6C2E-42CA-993B-1721F55030A8}" presName="connectorText" presStyleLbl="sibTrans2D1" presStyleIdx="8" presStyleCnt="11"/>
      <dgm:spPr/>
    </dgm:pt>
    <dgm:pt modelId="{09D8B3DC-A94A-4C51-9A09-F53A54446FDD}" type="pres">
      <dgm:prSet presAssocID="{61B505F3-5A00-4C81-96D4-FB535AD3BD49}" presName="node" presStyleLbl="node1" presStyleIdx="9" presStyleCnt="12" custScaleX="680822">
        <dgm:presLayoutVars>
          <dgm:bulletEnabled val="1"/>
        </dgm:presLayoutVars>
      </dgm:prSet>
      <dgm:spPr/>
    </dgm:pt>
    <dgm:pt modelId="{001F051C-FE9A-4D57-B799-ACE04AA524A6}" type="pres">
      <dgm:prSet presAssocID="{67EAC659-A521-4D2C-A233-8A6E0D2EC42C}" presName="sibTrans" presStyleLbl="sibTrans2D1" presStyleIdx="9" presStyleCnt="11"/>
      <dgm:spPr/>
    </dgm:pt>
    <dgm:pt modelId="{C6EE7BFD-1E3D-411B-8338-1EB652DD7920}" type="pres">
      <dgm:prSet presAssocID="{67EAC659-A521-4D2C-A233-8A6E0D2EC42C}" presName="connectorText" presStyleLbl="sibTrans2D1" presStyleIdx="9" presStyleCnt="11"/>
      <dgm:spPr/>
    </dgm:pt>
    <dgm:pt modelId="{B741AD05-BA09-485C-88CB-C12BF234E56B}" type="pres">
      <dgm:prSet presAssocID="{9D257B39-9C8B-4E90-817A-A3582B8F8A4F}" presName="node" presStyleLbl="node1" presStyleIdx="10" presStyleCnt="12" custScaleX="680822">
        <dgm:presLayoutVars>
          <dgm:bulletEnabled val="1"/>
        </dgm:presLayoutVars>
      </dgm:prSet>
      <dgm:spPr/>
    </dgm:pt>
    <dgm:pt modelId="{02805462-1488-4AC8-A37B-B3387580EF94}" type="pres">
      <dgm:prSet presAssocID="{20133C09-4CB4-4799-8DFC-A1E9CA64C5D3}" presName="sibTrans" presStyleLbl="sibTrans2D1" presStyleIdx="10" presStyleCnt="11"/>
      <dgm:spPr/>
    </dgm:pt>
    <dgm:pt modelId="{EFAFE345-2CDC-4D16-A459-5DBCE1D26926}" type="pres">
      <dgm:prSet presAssocID="{20133C09-4CB4-4799-8DFC-A1E9CA64C5D3}" presName="connectorText" presStyleLbl="sibTrans2D1" presStyleIdx="10" presStyleCnt="11"/>
      <dgm:spPr/>
    </dgm:pt>
    <dgm:pt modelId="{FC2CA997-62D7-4D65-AFCE-CD49C1215A28}" type="pres">
      <dgm:prSet presAssocID="{6A47D996-8843-492F-B615-C1D98AB5CA27}" presName="node" presStyleLbl="node1" presStyleIdx="11" presStyleCnt="12" custScaleX="680822">
        <dgm:presLayoutVars>
          <dgm:bulletEnabled val="1"/>
        </dgm:presLayoutVars>
      </dgm:prSet>
      <dgm:spPr/>
    </dgm:pt>
  </dgm:ptLst>
  <dgm:cxnLst>
    <dgm:cxn modelId="{8BA65005-3D7D-4E8D-81CE-593BBD4C96E8}" type="presOf" srcId="{2101001E-9F4C-4052-BA44-E4F5516622DE}" destId="{B1C4DDC3-5D7B-413A-9FD7-007A0EB2B3E8}" srcOrd="0" destOrd="0" presId="urn:microsoft.com/office/officeart/2005/8/layout/process2"/>
    <dgm:cxn modelId="{7DBA8107-9E12-42A1-8591-EF9D65549AB3}" type="presOf" srcId="{3C8FD364-6C2E-42CA-993B-1721F55030A8}" destId="{059E447A-D59D-4211-973E-0B697D8D8A38}" srcOrd="1" destOrd="0" presId="urn:microsoft.com/office/officeart/2005/8/layout/process2"/>
    <dgm:cxn modelId="{2926820C-14C0-4711-B4E5-F349CED24BF1}" srcId="{681A46C0-F14E-44DC-8F9F-A2E16380718F}" destId="{6A47D996-8843-492F-B615-C1D98AB5CA27}" srcOrd="11" destOrd="0" parTransId="{20DD36AB-BE49-4BAE-A50F-BFC291761099}" sibTransId="{A0E61583-9624-476C-81FE-1C4C94FED7A0}"/>
    <dgm:cxn modelId="{9D59480F-D1C4-4694-961C-8AA8FCD8C0C7}" type="presOf" srcId="{50EB2C51-BCDC-412F-8E27-3A987CE8B350}" destId="{42B8A6A4-034C-412F-B0A0-9E5B74CB8BD4}" srcOrd="1" destOrd="0" presId="urn:microsoft.com/office/officeart/2005/8/layout/process2"/>
    <dgm:cxn modelId="{EF90A411-A25A-4413-9C6B-6B0C3B489A3C}" type="presOf" srcId="{87B15015-4460-4834-9B4F-663DF2819914}" destId="{18054B41-3BA3-4CE5-BFDB-038F53C432D7}" srcOrd="0" destOrd="0" presId="urn:microsoft.com/office/officeart/2005/8/layout/process2"/>
    <dgm:cxn modelId="{B69DE41A-8DC0-4A5C-8595-A5A993559DA3}" srcId="{681A46C0-F14E-44DC-8F9F-A2E16380718F}" destId="{9EF3FDE1-0D69-4557-AB1F-9C43C95B1955}" srcOrd="7" destOrd="0" parTransId="{97C057A1-0CBD-4788-85BB-C8FEE8C3A413}" sibTransId="{CA50BC15-E9B6-4BF1-868B-6D5D4DEF599F}"/>
    <dgm:cxn modelId="{A2E4921B-A903-477A-A36A-E339FBCE775F}" type="presOf" srcId="{CA50BC15-E9B6-4BF1-868B-6D5D4DEF599F}" destId="{B5979AEF-B9C2-4D29-800F-AD98BF1FF46A}" srcOrd="1" destOrd="0" presId="urn:microsoft.com/office/officeart/2005/8/layout/process2"/>
    <dgm:cxn modelId="{6B22E81F-A473-41BB-ADA8-3CFEA80341F6}" srcId="{681A46C0-F14E-44DC-8F9F-A2E16380718F}" destId="{2311E94E-F504-459C-9D9E-BB67DE75373A}" srcOrd="1" destOrd="0" parTransId="{F44EEC3D-9F44-4DF0-84F9-7421D903F6EB}" sibTransId="{2101001E-9F4C-4052-BA44-E4F5516622DE}"/>
    <dgm:cxn modelId="{71AA1C23-EC50-4E72-842B-368F03C88260}" srcId="{681A46C0-F14E-44DC-8F9F-A2E16380718F}" destId="{155C8AA4-0F21-4CBD-8F37-5A731A9C9225}" srcOrd="5" destOrd="0" parTransId="{76481DC1-E5EB-4201-8691-F525329C85C5}" sibTransId="{87B15015-4460-4834-9B4F-663DF2819914}"/>
    <dgm:cxn modelId="{791E9A2A-F784-469F-87DB-3A2F8431EC64}" srcId="{681A46C0-F14E-44DC-8F9F-A2E16380718F}" destId="{23B4EF77-144A-4BDC-A8C1-6FECAC1D9E24}" srcOrd="2" destOrd="0" parTransId="{80461FEA-56E5-4313-91B9-4F4199773A21}" sibTransId="{98516CEC-C494-4461-9A18-BCCF9232942B}"/>
    <dgm:cxn modelId="{4F6E0D2D-176B-4F91-A4C9-48C218C8DEC8}" type="presOf" srcId="{67EAC659-A521-4D2C-A233-8A6E0D2EC42C}" destId="{001F051C-FE9A-4D57-B799-ACE04AA524A6}" srcOrd="0" destOrd="0" presId="urn:microsoft.com/office/officeart/2005/8/layout/process2"/>
    <dgm:cxn modelId="{A5401A3B-40C3-4A23-A1D8-B9AD1E440ABB}" type="presOf" srcId="{6AA3C59D-B4EE-4C21-B885-3977DD859181}" destId="{CFE19AC6-FA54-40F7-BD4C-3497489FD7CD}" srcOrd="1" destOrd="0" presId="urn:microsoft.com/office/officeart/2005/8/layout/process2"/>
    <dgm:cxn modelId="{AF7F0162-5C01-4554-87C6-73C3042D6383}" type="presOf" srcId="{CA50BC15-E9B6-4BF1-868B-6D5D4DEF599F}" destId="{675D23CC-8861-481C-937D-BB1ECA4BB9B5}" srcOrd="0" destOrd="0" presId="urn:microsoft.com/office/officeart/2005/8/layout/process2"/>
    <dgm:cxn modelId="{9D3A6143-993E-4B3F-9C90-C2CB8C653F34}" type="presOf" srcId="{9D257B39-9C8B-4E90-817A-A3582B8F8A4F}" destId="{B741AD05-BA09-485C-88CB-C12BF234E56B}" srcOrd="0" destOrd="0" presId="urn:microsoft.com/office/officeart/2005/8/layout/process2"/>
    <dgm:cxn modelId="{88E79E66-38E7-4AD1-BFB8-EF95AFBA0C2F}" type="presOf" srcId="{EF50F1AE-27FE-4BE6-897C-1B0ED63DC320}" destId="{F145E92B-385F-4F62-ABE5-70C24B2D086A}" srcOrd="0" destOrd="0" presId="urn:microsoft.com/office/officeart/2005/8/layout/process2"/>
    <dgm:cxn modelId="{C4B25548-14A9-4491-AB94-94DE5BE6E3BC}" srcId="{681A46C0-F14E-44DC-8F9F-A2E16380718F}" destId="{EF50F1AE-27FE-4BE6-897C-1B0ED63DC320}" srcOrd="4" destOrd="0" parTransId="{91927599-CFA2-4F71-A8FA-8EF1D3B847C4}" sibTransId="{340E9A9C-9D3F-4C49-A7A5-F5B8621183C1}"/>
    <dgm:cxn modelId="{13C29969-6365-4F5F-9817-60A87AAF613A}" type="presOf" srcId="{6A47D996-8843-492F-B615-C1D98AB5CA27}" destId="{FC2CA997-62D7-4D65-AFCE-CD49C1215A28}" srcOrd="0" destOrd="0" presId="urn:microsoft.com/office/officeart/2005/8/layout/process2"/>
    <dgm:cxn modelId="{354EA769-A4F6-4654-8200-DC0F8D26DAF6}" type="presOf" srcId="{155C8AA4-0F21-4CBD-8F37-5A731A9C9225}" destId="{868B4C7E-3EEA-4E68-A5C9-B316ED0F9372}" srcOrd="0" destOrd="0" presId="urn:microsoft.com/office/officeart/2005/8/layout/process2"/>
    <dgm:cxn modelId="{554C316A-8E95-48FC-97F5-C0FACC2A7DBF}" srcId="{681A46C0-F14E-44DC-8F9F-A2E16380718F}" destId="{9D257B39-9C8B-4E90-817A-A3582B8F8A4F}" srcOrd="10" destOrd="0" parTransId="{BF992499-1969-4406-843E-FEB6302E059B}" sibTransId="{20133C09-4CB4-4799-8DFC-A1E9CA64C5D3}"/>
    <dgm:cxn modelId="{47FC9E4D-CDB4-4FFA-8C6E-9B6BB86BA76D}" type="presOf" srcId="{0DFC6E5E-AB0A-4116-8139-D9FB2B4F2B2F}" destId="{B44EFD8F-5810-48A6-9457-A6C86476CC40}" srcOrd="0" destOrd="0" presId="urn:microsoft.com/office/officeart/2005/8/layout/process2"/>
    <dgm:cxn modelId="{2F79624E-2EEE-42B3-BB48-D4D21170813C}" type="presOf" srcId="{38F0CEE9-C2B7-4D05-988C-1F5DDD424466}" destId="{803F81BC-4D38-4742-B214-A532E73BB3E2}" srcOrd="0" destOrd="0" presId="urn:microsoft.com/office/officeart/2005/8/layout/process2"/>
    <dgm:cxn modelId="{432C4D50-B425-4C24-9286-FB6E1F1F2DDC}" srcId="{681A46C0-F14E-44DC-8F9F-A2E16380718F}" destId="{0DFC6E5E-AB0A-4116-8139-D9FB2B4F2B2F}" srcOrd="0" destOrd="0" parTransId="{76CCAC81-D0AC-487C-86DF-F74E1DA00C6B}" sibTransId="{50EB2C51-BCDC-412F-8E27-3A987CE8B350}"/>
    <dgm:cxn modelId="{B3EA1671-ABB7-4314-A649-1AA017A6B8D9}" srcId="{681A46C0-F14E-44DC-8F9F-A2E16380718F}" destId="{5CA4B7D8-ABE3-4C28-BB85-E0B3FA09F7BC}" srcOrd="3" destOrd="0" parTransId="{E05B1B9C-A5C8-47F6-8A4A-647F586A4572}" sibTransId="{6AA3C59D-B4EE-4C21-B885-3977DD859181}"/>
    <dgm:cxn modelId="{FE85EE75-0CF2-4D03-BC80-C15B0536E8FC}" type="presOf" srcId="{6AA3C59D-B4EE-4C21-B885-3977DD859181}" destId="{8DD1614A-E0E1-4B47-A974-B7F2738A53F8}" srcOrd="0" destOrd="0" presId="urn:microsoft.com/office/officeart/2005/8/layout/process2"/>
    <dgm:cxn modelId="{97059C59-8859-43B8-B5C6-59BF3201D76A}" type="presOf" srcId="{38F0CEE9-C2B7-4D05-988C-1F5DDD424466}" destId="{C693C155-A2C5-484E-860D-2C4A2FD26F3E}" srcOrd="1" destOrd="0" presId="urn:microsoft.com/office/officeart/2005/8/layout/process2"/>
    <dgm:cxn modelId="{9A81B27F-542F-4FE0-B975-71732F07BF0A}" type="presOf" srcId="{61B505F3-5A00-4C81-96D4-FB535AD3BD49}" destId="{09D8B3DC-A94A-4C51-9A09-F53A54446FDD}" srcOrd="0" destOrd="0" presId="urn:microsoft.com/office/officeart/2005/8/layout/process2"/>
    <dgm:cxn modelId="{54D07581-1DD7-4E8C-8B5B-910CF70E04B5}" type="presOf" srcId="{2311E94E-F504-459C-9D9E-BB67DE75373A}" destId="{2BD354B7-9A1C-46A7-B1D1-B840B387E96A}" srcOrd="0" destOrd="0" presId="urn:microsoft.com/office/officeart/2005/8/layout/process2"/>
    <dgm:cxn modelId="{C9D09D88-C98B-4E43-86EE-C385E22683EE}" type="presOf" srcId="{98516CEC-C494-4461-9A18-BCCF9232942B}" destId="{0E135F30-BA86-4A5E-9C1A-5C3316CB4A52}" srcOrd="0" destOrd="0" presId="urn:microsoft.com/office/officeart/2005/8/layout/process2"/>
    <dgm:cxn modelId="{C9EC2B90-CD95-4692-AC81-DB6A4FC0B07B}" type="presOf" srcId="{87B15015-4460-4834-9B4F-663DF2819914}" destId="{DA5C4864-3AAA-4827-8B54-827756139DB2}" srcOrd="1" destOrd="0" presId="urn:microsoft.com/office/officeart/2005/8/layout/process2"/>
    <dgm:cxn modelId="{940A1891-5D36-44E7-8C32-AB4DA9971EED}" type="presOf" srcId="{67EAC659-A521-4D2C-A233-8A6E0D2EC42C}" destId="{C6EE7BFD-1E3D-411B-8338-1EB652DD7920}" srcOrd="1" destOrd="0" presId="urn:microsoft.com/office/officeart/2005/8/layout/process2"/>
    <dgm:cxn modelId="{FC4E5394-CB72-4D6D-8129-6C6A91A291E1}" type="presOf" srcId="{A4E67621-A38B-4F55-B6CF-566D7493D077}" destId="{5C74B188-8943-4CA0-BD2C-D7A59DBF4C78}" srcOrd="0" destOrd="0" presId="urn:microsoft.com/office/officeart/2005/8/layout/process2"/>
    <dgm:cxn modelId="{7131AE95-6B5E-42D2-B03D-24F08CDD3912}" srcId="{681A46C0-F14E-44DC-8F9F-A2E16380718F}" destId="{A4E67621-A38B-4F55-B6CF-566D7493D077}" srcOrd="8" destOrd="0" parTransId="{7B5EDA81-94A9-478D-9C39-B33E0B2AFD99}" sibTransId="{3C8FD364-6C2E-42CA-993B-1721F55030A8}"/>
    <dgm:cxn modelId="{109C3A9F-7F5D-416B-ADCD-F4C8E816324B}" type="presOf" srcId="{2101001E-9F4C-4052-BA44-E4F5516622DE}" destId="{1427AC5B-3905-4A56-B334-AB3FAEDA9110}" srcOrd="1" destOrd="0" presId="urn:microsoft.com/office/officeart/2005/8/layout/process2"/>
    <dgm:cxn modelId="{207B8EA2-55D9-4452-A37B-5D10ABF1ECF0}" type="presOf" srcId="{7A936BE5-8C39-4543-88FF-5186FFAAF42C}" destId="{54775853-95CF-4D60-A114-43B12CB9EDC5}" srcOrd="0" destOrd="0" presId="urn:microsoft.com/office/officeart/2005/8/layout/process2"/>
    <dgm:cxn modelId="{22B7AFA4-A7A4-44BE-92AE-592ECED4936C}" srcId="{681A46C0-F14E-44DC-8F9F-A2E16380718F}" destId="{61B505F3-5A00-4C81-96D4-FB535AD3BD49}" srcOrd="9" destOrd="0" parTransId="{3182D4C6-DAFF-4E55-89F2-5A3199A13622}" sibTransId="{67EAC659-A521-4D2C-A233-8A6E0D2EC42C}"/>
    <dgm:cxn modelId="{EF6099A5-00D9-44C9-9886-5FF87764FA2C}" type="presOf" srcId="{98516CEC-C494-4461-9A18-BCCF9232942B}" destId="{4B118139-AB87-448F-85E1-6D792DB00798}" srcOrd="1" destOrd="0" presId="urn:microsoft.com/office/officeart/2005/8/layout/process2"/>
    <dgm:cxn modelId="{524F03AB-5FE5-422E-BB5A-192C8DDF017D}" type="presOf" srcId="{340E9A9C-9D3F-4C49-A7A5-F5B8621183C1}" destId="{729414DE-E2BC-495F-BE62-DFB303B83E62}" srcOrd="1" destOrd="0" presId="urn:microsoft.com/office/officeart/2005/8/layout/process2"/>
    <dgm:cxn modelId="{322DD3AE-4666-4DA1-AE04-CD609BB5B74B}" type="presOf" srcId="{20133C09-4CB4-4799-8DFC-A1E9CA64C5D3}" destId="{EFAFE345-2CDC-4D16-A459-5DBCE1D26926}" srcOrd="1" destOrd="0" presId="urn:microsoft.com/office/officeart/2005/8/layout/process2"/>
    <dgm:cxn modelId="{C46AFEBC-DF57-4F18-8445-014237367723}" type="presOf" srcId="{50EB2C51-BCDC-412F-8E27-3A987CE8B350}" destId="{C55C8667-2C99-426C-B5ED-F4BCC021B6DA}" srcOrd="0" destOrd="0" presId="urn:microsoft.com/office/officeart/2005/8/layout/process2"/>
    <dgm:cxn modelId="{9448C1C6-9F3C-4337-80B4-8F513304C10B}" type="presOf" srcId="{5CA4B7D8-ABE3-4C28-BB85-E0B3FA09F7BC}" destId="{56CBD541-F9CC-42DC-9FA0-070A0A577CEA}" srcOrd="0" destOrd="0" presId="urn:microsoft.com/office/officeart/2005/8/layout/process2"/>
    <dgm:cxn modelId="{1A9034C9-8BD4-49C1-9041-837EE4416B1D}" type="presOf" srcId="{340E9A9C-9D3F-4C49-A7A5-F5B8621183C1}" destId="{BCB5AA6D-F590-410C-8FAA-2ECDD32D3944}" srcOrd="0" destOrd="0" presId="urn:microsoft.com/office/officeart/2005/8/layout/process2"/>
    <dgm:cxn modelId="{4A6541CA-78C7-4472-A3AB-FF45AADB4BC9}" type="presOf" srcId="{681A46C0-F14E-44DC-8F9F-A2E16380718F}" destId="{D7EB3098-2CB3-4DCE-848B-204D9F1CE358}" srcOrd="0" destOrd="0" presId="urn:microsoft.com/office/officeart/2005/8/layout/process2"/>
    <dgm:cxn modelId="{AE8253CD-6552-4099-A083-2BABC6C10C94}" type="presOf" srcId="{20133C09-4CB4-4799-8DFC-A1E9CA64C5D3}" destId="{02805462-1488-4AC8-A37B-B3387580EF94}" srcOrd="0" destOrd="0" presId="urn:microsoft.com/office/officeart/2005/8/layout/process2"/>
    <dgm:cxn modelId="{3BDDE2DE-6741-49C8-ADCE-146165806612}" srcId="{681A46C0-F14E-44DC-8F9F-A2E16380718F}" destId="{7A936BE5-8C39-4543-88FF-5186FFAAF42C}" srcOrd="6" destOrd="0" parTransId="{D9B3C92C-7F4C-40EB-A53D-9E68B2720F18}" sibTransId="{38F0CEE9-C2B7-4D05-988C-1F5DDD424466}"/>
    <dgm:cxn modelId="{FCEA16E2-6237-45D1-900B-25FD20C1CDF9}" type="presOf" srcId="{9EF3FDE1-0D69-4557-AB1F-9C43C95B1955}" destId="{CF669B8F-14F6-411F-839D-4FEDDC5E87B5}" srcOrd="0" destOrd="0" presId="urn:microsoft.com/office/officeart/2005/8/layout/process2"/>
    <dgm:cxn modelId="{7D89F2ED-7C16-4DB9-9469-0F283CDB79B2}" type="presOf" srcId="{3C8FD364-6C2E-42CA-993B-1721F55030A8}" destId="{054BAD16-17D8-45B1-AE2F-EA9E2F43B279}" srcOrd="0" destOrd="0" presId="urn:microsoft.com/office/officeart/2005/8/layout/process2"/>
    <dgm:cxn modelId="{7DE464EF-A5A4-4C97-AFD1-8979DFAF9E64}" type="presOf" srcId="{23B4EF77-144A-4BDC-A8C1-6FECAC1D9E24}" destId="{A0665B6D-896C-4605-9F55-22F7B9AC3ADC}" srcOrd="0" destOrd="0" presId="urn:microsoft.com/office/officeart/2005/8/layout/process2"/>
    <dgm:cxn modelId="{6339CC9D-A798-456A-BEE6-3CFD67566C30}" type="presParOf" srcId="{D7EB3098-2CB3-4DCE-848B-204D9F1CE358}" destId="{B44EFD8F-5810-48A6-9457-A6C86476CC40}" srcOrd="0" destOrd="0" presId="urn:microsoft.com/office/officeart/2005/8/layout/process2"/>
    <dgm:cxn modelId="{41E92944-7E43-4D42-84E1-0C97C8D98F31}" type="presParOf" srcId="{D7EB3098-2CB3-4DCE-848B-204D9F1CE358}" destId="{C55C8667-2C99-426C-B5ED-F4BCC021B6DA}" srcOrd="1" destOrd="0" presId="urn:microsoft.com/office/officeart/2005/8/layout/process2"/>
    <dgm:cxn modelId="{4AE282F8-514B-4214-95B2-DB85EB516537}" type="presParOf" srcId="{C55C8667-2C99-426C-B5ED-F4BCC021B6DA}" destId="{42B8A6A4-034C-412F-B0A0-9E5B74CB8BD4}" srcOrd="0" destOrd="0" presId="urn:microsoft.com/office/officeart/2005/8/layout/process2"/>
    <dgm:cxn modelId="{48060407-8D78-4D4C-B51B-8E954070B0CC}" type="presParOf" srcId="{D7EB3098-2CB3-4DCE-848B-204D9F1CE358}" destId="{2BD354B7-9A1C-46A7-B1D1-B840B387E96A}" srcOrd="2" destOrd="0" presId="urn:microsoft.com/office/officeart/2005/8/layout/process2"/>
    <dgm:cxn modelId="{FB5006B4-3854-4A95-840C-7DD417104A2C}" type="presParOf" srcId="{D7EB3098-2CB3-4DCE-848B-204D9F1CE358}" destId="{B1C4DDC3-5D7B-413A-9FD7-007A0EB2B3E8}" srcOrd="3" destOrd="0" presId="urn:microsoft.com/office/officeart/2005/8/layout/process2"/>
    <dgm:cxn modelId="{6801EED0-FEB4-499E-915B-3AF055B800DD}" type="presParOf" srcId="{B1C4DDC3-5D7B-413A-9FD7-007A0EB2B3E8}" destId="{1427AC5B-3905-4A56-B334-AB3FAEDA9110}" srcOrd="0" destOrd="0" presId="urn:microsoft.com/office/officeart/2005/8/layout/process2"/>
    <dgm:cxn modelId="{6DE5077B-7487-4952-AE3B-9D50421E20D6}" type="presParOf" srcId="{D7EB3098-2CB3-4DCE-848B-204D9F1CE358}" destId="{A0665B6D-896C-4605-9F55-22F7B9AC3ADC}" srcOrd="4" destOrd="0" presId="urn:microsoft.com/office/officeart/2005/8/layout/process2"/>
    <dgm:cxn modelId="{A4D1AA1D-C138-4BFA-924F-525DC0ACF15D}" type="presParOf" srcId="{D7EB3098-2CB3-4DCE-848B-204D9F1CE358}" destId="{0E135F30-BA86-4A5E-9C1A-5C3316CB4A52}" srcOrd="5" destOrd="0" presId="urn:microsoft.com/office/officeart/2005/8/layout/process2"/>
    <dgm:cxn modelId="{FB21AA64-0299-4359-A735-40B269B281B3}" type="presParOf" srcId="{0E135F30-BA86-4A5E-9C1A-5C3316CB4A52}" destId="{4B118139-AB87-448F-85E1-6D792DB00798}" srcOrd="0" destOrd="0" presId="urn:microsoft.com/office/officeart/2005/8/layout/process2"/>
    <dgm:cxn modelId="{E33FB9B3-8D86-4B47-BF65-C08C7C4AAF68}" type="presParOf" srcId="{D7EB3098-2CB3-4DCE-848B-204D9F1CE358}" destId="{56CBD541-F9CC-42DC-9FA0-070A0A577CEA}" srcOrd="6" destOrd="0" presId="urn:microsoft.com/office/officeart/2005/8/layout/process2"/>
    <dgm:cxn modelId="{12CFF365-9C46-4E9E-A9D5-B36099F06F6A}" type="presParOf" srcId="{D7EB3098-2CB3-4DCE-848B-204D9F1CE358}" destId="{8DD1614A-E0E1-4B47-A974-B7F2738A53F8}" srcOrd="7" destOrd="0" presId="urn:microsoft.com/office/officeart/2005/8/layout/process2"/>
    <dgm:cxn modelId="{9D4C566E-5E86-48A0-B954-B5E95086BF21}" type="presParOf" srcId="{8DD1614A-E0E1-4B47-A974-B7F2738A53F8}" destId="{CFE19AC6-FA54-40F7-BD4C-3497489FD7CD}" srcOrd="0" destOrd="0" presId="urn:microsoft.com/office/officeart/2005/8/layout/process2"/>
    <dgm:cxn modelId="{DA4A1A70-6990-4829-8470-A3809085BD01}" type="presParOf" srcId="{D7EB3098-2CB3-4DCE-848B-204D9F1CE358}" destId="{F145E92B-385F-4F62-ABE5-70C24B2D086A}" srcOrd="8" destOrd="0" presId="urn:microsoft.com/office/officeart/2005/8/layout/process2"/>
    <dgm:cxn modelId="{5664E359-2A00-4B02-99B4-D96AD8B0D442}" type="presParOf" srcId="{D7EB3098-2CB3-4DCE-848B-204D9F1CE358}" destId="{BCB5AA6D-F590-410C-8FAA-2ECDD32D3944}" srcOrd="9" destOrd="0" presId="urn:microsoft.com/office/officeart/2005/8/layout/process2"/>
    <dgm:cxn modelId="{A26E5E62-2A56-43C0-8E61-EFA72B8B4408}" type="presParOf" srcId="{BCB5AA6D-F590-410C-8FAA-2ECDD32D3944}" destId="{729414DE-E2BC-495F-BE62-DFB303B83E62}" srcOrd="0" destOrd="0" presId="urn:microsoft.com/office/officeart/2005/8/layout/process2"/>
    <dgm:cxn modelId="{D7BB21AB-6424-48ED-AB44-84DEDFC10367}" type="presParOf" srcId="{D7EB3098-2CB3-4DCE-848B-204D9F1CE358}" destId="{868B4C7E-3EEA-4E68-A5C9-B316ED0F9372}" srcOrd="10" destOrd="0" presId="urn:microsoft.com/office/officeart/2005/8/layout/process2"/>
    <dgm:cxn modelId="{9EFAA76B-DCC2-40A2-9DD5-45765A1D6DCB}" type="presParOf" srcId="{D7EB3098-2CB3-4DCE-848B-204D9F1CE358}" destId="{18054B41-3BA3-4CE5-BFDB-038F53C432D7}" srcOrd="11" destOrd="0" presId="urn:microsoft.com/office/officeart/2005/8/layout/process2"/>
    <dgm:cxn modelId="{06275449-2887-47F3-9819-0DBAB8930149}" type="presParOf" srcId="{18054B41-3BA3-4CE5-BFDB-038F53C432D7}" destId="{DA5C4864-3AAA-4827-8B54-827756139DB2}" srcOrd="0" destOrd="0" presId="urn:microsoft.com/office/officeart/2005/8/layout/process2"/>
    <dgm:cxn modelId="{5A47EC37-994C-446F-BF31-5B9B28471A1D}" type="presParOf" srcId="{D7EB3098-2CB3-4DCE-848B-204D9F1CE358}" destId="{54775853-95CF-4D60-A114-43B12CB9EDC5}" srcOrd="12" destOrd="0" presId="urn:microsoft.com/office/officeart/2005/8/layout/process2"/>
    <dgm:cxn modelId="{5356D99B-9803-48F3-B3F2-B0C072EFEAA3}" type="presParOf" srcId="{D7EB3098-2CB3-4DCE-848B-204D9F1CE358}" destId="{803F81BC-4D38-4742-B214-A532E73BB3E2}" srcOrd="13" destOrd="0" presId="urn:microsoft.com/office/officeart/2005/8/layout/process2"/>
    <dgm:cxn modelId="{FEA0CD17-080D-4E59-AD62-B718DFCC6456}" type="presParOf" srcId="{803F81BC-4D38-4742-B214-A532E73BB3E2}" destId="{C693C155-A2C5-484E-860D-2C4A2FD26F3E}" srcOrd="0" destOrd="0" presId="urn:microsoft.com/office/officeart/2005/8/layout/process2"/>
    <dgm:cxn modelId="{AD031E7C-311D-40B9-963A-25BE0D31A3D2}" type="presParOf" srcId="{D7EB3098-2CB3-4DCE-848B-204D9F1CE358}" destId="{CF669B8F-14F6-411F-839D-4FEDDC5E87B5}" srcOrd="14" destOrd="0" presId="urn:microsoft.com/office/officeart/2005/8/layout/process2"/>
    <dgm:cxn modelId="{8F14FCA5-5316-48B3-96BB-8C568B9C0459}" type="presParOf" srcId="{D7EB3098-2CB3-4DCE-848B-204D9F1CE358}" destId="{675D23CC-8861-481C-937D-BB1ECA4BB9B5}" srcOrd="15" destOrd="0" presId="urn:microsoft.com/office/officeart/2005/8/layout/process2"/>
    <dgm:cxn modelId="{BB660D5D-D78E-48F7-8B52-6326A6E62147}" type="presParOf" srcId="{675D23CC-8861-481C-937D-BB1ECA4BB9B5}" destId="{B5979AEF-B9C2-4D29-800F-AD98BF1FF46A}" srcOrd="0" destOrd="0" presId="urn:microsoft.com/office/officeart/2005/8/layout/process2"/>
    <dgm:cxn modelId="{96E51FFB-A0AC-403F-B569-40452B06D1D8}" type="presParOf" srcId="{D7EB3098-2CB3-4DCE-848B-204D9F1CE358}" destId="{5C74B188-8943-4CA0-BD2C-D7A59DBF4C78}" srcOrd="16" destOrd="0" presId="urn:microsoft.com/office/officeart/2005/8/layout/process2"/>
    <dgm:cxn modelId="{94472701-0917-453C-8C6E-36A7F9819367}" type="presParOf" srcId="{D7EB3098-2CB3-4DCE-848B-204D9F1CE358}" destId="{054BAD16-17D8-45B1-AE2F-EA9E2F43B279}" srcOrd="17" destOrd="0" presId="urn:microsoft.com/office/officeart/2005/8/layout/process2"/>
    <dgm:cxn modelId="{D820C3AC-2044-414A-86B6-D17D5AD63A07}" type="presParOf" srcId="{054BAD16-17D8-45B1-AE2F-EA9E2F43B279}" destId="{059E447A-D59D-4211-973E-0B697D8D8A38}" srcOrd="0" destOrd="0" presId="urn:microsoft.com/office/officeart/2005/8/layout/process2"/>
    <dgm:cxn modelId="{2F168F73-8D10-4C22-93E5-1D69FAFE0146}" type="presParOf" srcId="{D7EB3098-2CB3-4DCE-848B-204D9F1CE358}" destId="{09D8B3DC-A94A-4C51-9A09-F53A54446FDD}" srcOrd="18" destOrd="0" presId="urn:microsoft.com/office/officeart/2005/8/layout/process2"/>
    <dgm:cxn modelId="{B6E5129E-3A34-4066-8D5F-7BCAFAD21E5E}" type="presParOf" srcId="{D7EB3098-2CB3-4DCE-848B-204D9F1CE358}" destId="{001F051C-FE9A-4D57-B799-ACE04AA524A6}" srcOrd="19" destOrd="0" presId="urn:microsoft.com/office/officeart/2005/8/layout/process2"/>
    <dgm:cxn modelId="{1DB90FEC-0911-4B4A-824B-2C0DB20BD5EF}" type="presParOf" srcId="{001F051C-FE9A-4D57-B799-ACE04AA524A6}" destId="{C6EE7BFD-1E3D-411B-8338-1EB652DD7920}" srcOrd="0" destOrd="0" presId="urn:microsoft.com/office/officeart/2005/8/layout/process2"/>
    <dgm:cxn modelId="{C7328E22-4E9A-4697-A026-81CB42AAC2D3}" type="presParOf" srcId="{D7EB3098-2CB3-4DCE-848B-204D9F1CE358}" destId="{B741AD05-BA09-485C-88CB-C12BF234E56B}" srcOrd="20" destOrd="0" presId="urn:microsoft.com/office/officeart/2005/8/layout/process2"/>
    <dgm:cxn modelId="{36F5FF31-272F-499F-989A-00751FA93EDA}" type="presParOf" srcId="{D7EB3098-2CB3-4DCE-848B-204D9F1CE358}" destId="{02805462-1488-4AC8-A37B-B3387580EF94}" srcOrd="21" destOrd="0" presId="urn:microsoft.com/office/officeart/2005/8/layout/process2"/>
    <dgm:cxn modelId="{56E4502C-D9EA-4F60-97C9-AE59C1AC4DBE}" type="presParOf" srcId="{02805462-1488-4AC8-A37B-B3387580EF94}" destId="{EFAFE345-2CDC-4D16-A459-5DBCE1D26926}" srcOrd="0" destOrd="0" presId="urn:microsoft.com/office/officeart/2005/8/layout/process2"/>
    <dgm:cxn modelId="{2BFD0546-BFB8-48C3-A90C-7EA5721668C1}" type="presParOf" srcId="{D7EB3098-2CB3-4DCE-848B-204D9F1CE358}" destId="{FC2CA997-62D7-4D65-AFCE-CD49C1215A28}" srcOrd="2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EBE8B60-70D8-4A26-82F6-F0552CF1DBD0}" type="doc">
      <dgm:prSet loTypeId="urn:microsoft.com/office/officeart/2008/layout/PictureStrips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5B03F3F-5DD4-4603-AE70-2BC8B983C664}">
      <dgm:prSet phldrT="[Text]" custT="1"/>
      <dgm:spPr/>
      <dgm:t>
        <a:bodyPr/>
        <a:lstStyle/>
        <a:p>
          <a:pPr algn="just"/>
          <a:r>
            <a:rPr lang="en-US" sz="2400" b="1" i="1" dirty="0">
              <a:solidFill>
                <a:schemeClr val="bg1"/>
              </a:solidFill>
              <a:latin typeface="Century Schoolbook" panose="02040604050505020304" pitchFamily="18" charset="0"/>
            </a:rPr>
            <a:t>Reverse stitching - </a:t>
          </a:r>
          <a:r>
            <a:rPr lang="en-US" sz="2400" dirty="0">
              <a:solidFill>
                <a:schemeClr val="bg1"/>
              </a:solidFill>
              <a:latin typeface="Century Schoolbook" panose="02040604050505020304" pitchFamily="18" charset="0"/>
            </a:rPr>
            <a:t>Stitch till the termination point with the needle in the fabric. Now carry out reverse stitching, and then cut the threads.</a:t>
          </a:r>
        </a:p>
      </dgm:t>
    </dgm:pt>
    <dgm:pt modelId="{D33CDD72-CEE5-444C-A465-4E2ADB020A2F}" type="parTrans" cxnId="{A304BD1A-F9E6-4179-9123-050899A7C9BA}">
      <dgm:prSet/>
      <dgm:spPr/>
      <dgm:t>
        <a:bodyPr/>
        <a:lstStyle/>
        <a:p>
          <a:endParaRPr lang="en-US"/>
        </a:p>
      </dgm:t>
    </dgm:pt>
    <dgm:pt modelId="{DB4D5222-EB8A-4CD6-BFD0-0C493209D5D6}" type="sibTrans" cxnId="{A304BD1A-F9E6-4179-9123-050899A7C9BA}">
      <dgm:prSet/>
      <dgm:spPr/>
      <dgm:t>
        <a:bodyPr/>
        <a:lstStyle/>
        <a:p>
          <a:endParaRPr lang="en-US"/>
        </a:p>
      </dgm:t>
    </dgm:pt>
    <dgm:pt modelId="{09F3E1F5-D87D-49AD-9ABF-1D674CADA52B}">
      <dgm:prSet phldrT="[Text]" custT="1"/>
      <dgm:spPr/>
      <dgm:t>
        <a:bodyPr/>
        <a:lstStyle/>
        <a:p>
          <a:pPr algn="just"/>
          <a:r>
            <a:rPr lang="en-US" sz="2400" b="1" i="1">
              <a:solidFill>
                <a:schemeClr val="bg1"/>
              </a:solidFill>
              <a:latin typeface="Century Schoolbook" panose="02040604050505020304" pitchFamily="18" charset="0"/>
            </a:rPr>
            <a:t>Pivoting - </a:t>
          </a:r>
          <a:r>
            <a:rPr lang="en-US" sz="2400">
              <a:solidFill>
                <a:schemeClr val="bg1"/>
              </a:solidFill>
              <a:latin typeface="Century Schoolbook" panose="02040604050505020304" pitchFamily="18" charset="0"/>
            </a:rPr>
            <a:t>Stitch till the termination point with the needle in the fabric, lift the presser foot and stitch back a small distance along the seam. Cut the threads</a:t>
          </a:r>
          <a:endParaRPr lang="en-US" sz="2400" dirty="0">
            <a:solidFill>
              <a:schemeClr val="bg1"/>
            </a:solidFill>
            <a:latin typeface="Century Schoolbook" panose="02040604050505020304" pitchFamily="18" charset="0"/>
          </a:endParaRPr>
        </a:p>
      </dgm:t>
    </dgm:pt>
    <dgm:pt modelId="{BC3A5544-8D0B-4F74-AA71-19A0806BAC72}" type="parTrans" cxnId="{13EBBA05-0A72-495E-994F-8AA63AE85EFD}">
      <dgm:prSet/>
      <dgm:spPr/>
      <dgm:t>
        <a:bodyPr/>
        <a:lstStyle/>
        <a:p>
          <a:endParaRPr lang="en-US"/>
        </a:p>
      </dgm:t>
    </dgm:pt>
    <dgm:pt modelId="{3277F868-6DCC-4566-AB95-E44DF3F95418}" type="sibTrans" cxnId="{13EBBA05-0A72-495E-994F-8AA63AE85EFD}">
      <dgm:prSet/>
      <dgm:spPr/>
      <dgm:t>
        <a:bodyPr/>
        <a:lstStyle/>
        <a:p>
          <a:endParaRPr lang="en-US"/>
        </a:p>
      </dgm:t>
    </dgm:pt>
    <dgm:pt modelId="{554AC3D3-E292-4D8C-AF9B-0961B74010AC}">
      <dgm:prSet phldrT="[Text]" custT="1"/>
      <dgm:spPr/>
      <dgm:t>
        <a:bodyPr/>
        <a:lstStyle/>
        <a:p>
          <a:pPr algn="just"/>
          <a:r>
            <a:rPr lang="en-US" sz="2400" b="1" i="1" dirty="0">
              <a:solidFill>
                <a:schemeClr val="bg1"/>
              </a:solidFill>
              <a:latin typeface="Century Schoolbook" panose="02040604050505020304" pitchFamily="18" charset="0"/>
            </a:rPr>
            <a:t>Tying - </a:t>
          </a:r>
          <a:r>
            <a:rPr lang="en-US" sz="2400" dirty="0">
              <a:solidFill>
                <a:schemeClr val="bg1"/>
              </a:solidFill>
              <a:latin typeface="Century Schoolbook" panose="02040604050505020304" pitchFamily="18" charset="0"/>
            </a:rPr>
            <a:t>After reaching the end of the stitching line, pull the fabric back and cut the threads, leaving about two to four inches. Pick the last stitch with a pin or needle point and then tie a double knot.</a:t>
          </a:r>
        </a:p>
      </dgm:t>
    </dgm:pt>
    <dgm:pt modelId="{AEC308A9-9C05-465F-B24C-3ACD7B96CE53}" type="parTrans" cxnId="{44120419-A139-4417-B80E-C2B3C01C9F1A}">
      <dgm:prSet/>
      <dgm:spPr/>
      <dgm:t>
        <a:bodyPr/>
        <a:lstStyle/>
        <a:p>
          <a:endParaRPr lang="en-US"/>
        </a:p>
      </dgm:t>
    </dgm:pt>
    <dgm:pt modelId="{8C4F287D-1E68-426D-A75A-11C9E5105317}" type="sibTrans" cxnId="{44120419-A139-4417-B80E-C2B3C01C9F1A}">
      <dgm:prSet/>
      <dgm:spPr/>
      <dgm:t>
        <a:bodyPr/>
        <a:lstStyle/>
        <a:p>
          <a:endParaRPr lang="en-US"/>
        </a:p>
      </dgm:t>
    </dgm:pt>
    <dgm:pt modelId="{87728F54-B069-4D0A-8789-D380794C00EE}" type="pres">
      <dgm:prSet presAssocID="{8EBE8B60-70D8-4A26-82F6-F0552CF1DBD0}" presName="Name0" presStyleCnt="0">
        <dgm:presLayoutVars>
          <dgm:dir/>
          <dgm:resizeHandles val="exact"/>
        </dgm:presLayoutVars>
      </dgm:prSet>
      <dgm:spPr/>
    </dgm:pt>
    <dgm:pt modelId="{A427BED1-9228-401F-B090-FA5E53A75D76}" type="pres">
      <dgm:prSet presAssocID="{A5B03F3F-5DD4-4603-AE70-2BC8B983C664}" presName="composite" presStyleCnt="0"/>
      <dgm:spPr/>
    </dgm:pt>
    <dgm:pt modelId="{717FA5EA-F899-4145-A7F9-67CBB074E83D}" type="pres">
      <dgm:prSet presAssocID="{A5B03F3F-5DD4-4603-AE70-2BC8B983C664}" presName="rect1" presStyleLbl="trAlignAcc1" presStyleIdx="0" presStyleCnt="3" custScaleX="259447">
        <dgm:presLayoutVars>
          <dgm:bulletEnabled val="1"/>
        </dgm:presLayoutVars>
      </dgm:prSet>
      <dgm:spPr/>
    </dgm:pt>
    <dgm:pt modelId="{BECA7683-65D3-4EE1-A99F-4B353EC6402D}" type="pres">
      <dgm:prSet presAssocID="{A5B03F3F-5DD4-4603-AE70-2BC8B983C664}" presName="rect2" presStyleLbl="fgImgPlace1" presStyleIdx="0" presStyleCnt="3" custLinFactX="-154894" custLinFactNeighborX="-200000"/>
      <dgm:spPr>
        <a:solidFill>
          <a:schemeClr val="accent4">
            <a:lumMod val="50000"/>
          </a:schemeClr>
        </a:solidFill>
      </dgm:spPr>
    </dgm:pt>
    <dgm:pt modelId="{E0625C1F-698B-4F3D-AB71-303357F6F1C5}" type="pres">
      <dgm:prSet presAssocID="{DB4D5222-EB8A-4CD6-BFD0-0C493209D5D6}" presName="sibTrans" presStyleCnt="0"/>
      <dgm:spPr/>
    </dgm:pt>
    <dgm:pt modelId="{7E943154-86A0-4AD8-A419-E4224F4F46D5}" type="pres">
      <dgm:prSet presAssocID="{09F3E1F5-D87D-49AD-9ABF-1D674CADA52B}" presName="composite" presStyleCnt="0"/>
      <dgm:spPr/>
    </dgm:pt>
    <dgm:pt modelId="{DB1E714F-BCAE-4393-A639-E3C4EA6A0E51}" type="pres">
      <dgm:prSet presAssocID="{09F3E1F5-D87D-49AD-9ABF-1D674CADA52B}" presName="rect1" presStyleLbl="trAlignAcc1" presStyleIdx="1" presStyleCnt="3" custScaleX="259447">
        <dgm:presLayoutVars>
          <dgm:bulletEnabled val="1"/>
        </dgm:presLayoutVars>
      </dgm:prSet>
      <dgm:spPr/>
    </dgm:pt>
    <dgm:pt modelId="{82670240-38FE-4949-B2CE-6E2A72CA12C8}" type="pres">
      <dgm:prSet presAssocID="{09F3E1F5-D87D-49AD-9ABF-1D674CADA52B}" presName="rect2" presStyleLbl="fgImgPlace1" presStyleIdx="1" presStyleCnt="3" custLinFactX="-154894" custLinFactNeighborX="-200000"/>
      <dgm:spPr>
        <a:solidFill>
          <a:schemeClr val="accent4">
            <a:lumMod val="50000"/>
          </a:schemeClr>
        </a:solidFill>
      </dgm:spPr>
    </dgm:pt>
    <dgm:pt modelId="{3E2ACE88-5BA9-472D-8B3A-5DC130A622B7}" type="pres">
      <dgm:prSet presAssocID="{3277F868-6DCC-4566-AB95-E44DF3F95418}" presName="sibTrans" presStyleCnt="0"/>
      <dgm:spPr/>
    </dgm:pt>
    <dgm:pt modelId="{63BA9E0B-CC39-47D5-B36E-37D9710EE827}" type="pres">
      <dgm:prSet presAssocID="{554AC3D3-E292-4D8C-AF9B-0961B74010AC}" presName="composite" presStyleCnt="0"/>
      <dgm:spPr/>
    </dgm:pt>
    <dgm:pt modelId="{316BB7B5-3B0E-4839-A93A-0192BD93B2A4}" type="pres">
      <dgm:prSet presAssocID="{554AC3D3-E292-4D8C-AF9B-0961B74010AC}" presName="rect1" presStyleLbl="trAlignAcc1" presStyleIdx="2" presStyleCnt="3" custScaleX="261100">
        <dgm:presLayoutVars>
          <dgm:bulletEnabled val="1"/>
        </dgm:presLayoutVars>
      </dgm:prSet>
      <dgm:spPr/>
    </dgm:pt>
    <dgm:pt modelId="{482E23D7-0E5B-41D8-A7AC-D88C248BC64A}" type="pres">
      <dgm:prSet presAssocID="{554AC3D3-E292-4D8C-AF9B-0961B74010AC}" presName="rect2" presStyleLbl="fgImgPlace1" presStyleIdx="2" presStyleCnt="3" custLinFactX="-154894" custLinFactNeighborX="-200000"/>
      <dgm:spPr>
        <a:solidFill>
          <a:schemeClr val="accent4">
            <a:lumMod val="50000"/>
          </a:schemeClr>
        </a:solidFill>
      </dgm:spPr>
    </dgm:pt>
  </dgm:ptLst>
  <dgm:cxnLst>
    <dgm:cxn modelId="{13EBBA05-0A72-495E-994F-8AA63AE85EFD}" srcId="{8EBE8B60-70D8-4A26-82F6-F0552CF1DBD0}" destId="{09F3E1F5-D87D-49AD-9ABF-1D674CADA52B}" srcOrd="1" destOrd="0" parTransId="{BC3A5544-8D0B-4F74-AA71-19A0806BAC72}" sibTransId="{3277F868-6DCC-4566-AB95-E44DF3F95418}"/>
    <dgm:cxn modelId="{A2CD9F14-1921-4ECF-BCAC-C486B8B883E9}" type="presOf" srcId="{554AC3D3-E292-4D8C-AF9B-0961B74010AC}" destId="{316BB7B5-3B0E-4839-A93A-0192BD93B2A4}" srcOrd="0" destOrd="0" presId="urn:microsoft.com/office/officeart/2008/layout/PictureStrips"/>
    <dgm:cxn modelId="{44120419-A139-4417-B80E-C2B3C01C9F1A}" srcId="{8EBE8B60-70D8-4A26-82F6-F0552CF1DBD0}" destId="{554AC3D3-E292-4D8C-AF9B-0961B74010AC}" srcOrd="2" destOrd="0" parTransId="{AEC308A9-9C05-465F-B24C-3ACD7B96CE53}" sibTransId="{8C4F287D-1E68-426D-A75A-11C9E5105317}"/>
    <dgm:cxn modelId="{A304BD1A-F9E6-4179-9123-050899A7C9BA}" srcId="{8EBE8B60-70D8-4A26-82F6-F0552CF1DBD0}" destId="{A5B03F3F-5DD4-4603-AE70-2BC8B983C664}" srcOrd="0" destOrd="0" parTransId="{D33CDD72-CEE5-444C-A465-4E2ADB020A2F}" sibTransId="{DB4D5222-EB8A-4CD6-BFD0-0C493209D5D6}"/>
    <dgm:cxn modelId="{54565F24-CAD0-43F2-9BFF-37998D721329}" type="presOf" srcId="{09F3E1F5-D87D-49AD-9ABF-1D674CADA52B}" destId="{DB1E714F-BCAE-4393-A639-E3C4EA6A0E51}" srcOrd="0" destOrd="0" presId="urn:microsoft.com/office/officeart/2008/layout/PictureStrips"/>
    <dgm:cxn modelId="{451518EF-CE74-409D-8B41-3FD278ED4661}" type="presOf" srcId="{A5B03F3F-5DD4-4603-AE70-2BC8B983C664}" destId="{717FA5EA-F899-4145-A7F9-67CBB074E83D}" srcOrd="0" destOrd="0" presId="urn:microsoft.com/office/officeart/2008/layout/PictureStrips"/>
    <dgm:cxn modelId="{9074CAF4-D508-4931-8C31-8F9E3A14C909}" type="presOf" srcId="{8EBE8B60-70D8-4A26-82F6-F0552CF1DBD0}" destId="{87728F54-B069-4D0A-8789-D380794C00EE}" srcOrd="0" destOrd="0" presId="urn:microsoft.com/office/officeart/2008/layout/PictureStrips"/>
    <dgm:cxn modelId="{35E79C20-0103-4F55-9279-8959594CBDAB}" type="presParOf" srcId="{87728F54-B069-4D0A-8789-D380794C00EE}" destId="{A427BED1-9228-401F-B090-FA5E53A75D76}" srcOrd="0" destOrd="0" presId="urn:microsoft.com/office/officeart/2008/layout/PictureStrips"/>
    <dgm:cxn modelId="{B40C829A-B890-4FA4-A6C5-6C2DC24EE5B0}" type="presParOf" srcId="{A427BED1-9228-401F-B090-FA5E53A75D76}" destId="{717FA5EA-F899-4145-A7F9-67CBB074E83D}" srcOrd="0" destOrd="0" presId="urn:microsoft.com/office/officeart/2008/layout/PictureStrips"/>
    <dgm:cxn modelId="{AD7918C7-FBF4-44C7-AF39-52DC6D8FEBBF}" type="presParOf" srcId="{A427BED1-9228-401F-B090-FA5E53A75D76}" destId="{BECA7683-65D3-4EE1-A99F-4B353EC6402D}" srcOrd="1" destOrd="0" presId="urn:microsoft.com/office/officeart/2008/layout/PictureStrips"/>
    <dgm:cxn modelId="{600EAED2-EC4A-477A-BD92-2C71F9E0D08F}" type="presParOf" srcId="{87728F54-B069-4D0A-8789-D380794C00EE}" destId="{E0625C1F-698B-4F3D-AB71-303357F6F1C5}" srcOrd="1" destOrd="0" presId="urn:microsoft.com/office/officeart/2008/layout/PictureStrips"/>
    <dgm:cxn modelId="{268E1EC7-44AC-4722-B37C-A975F6604567}" type="presParOf" srcId="{87728F54-B069-4D0A-8789-D380794C00EE}" destId="{7E943154-86A0-4AD8-A419-E4224F4F46D5}" srcOrd="2" destOrd="0" presId="urn:microsoft.com/office/officeart/2008/layout/PictureStrips"/>
    <dgm:cxn modelId="{61F57BAF-E45A-4823-8192-90BE894727C2}" type="presParOf" srcId="{7E943154-86A0-4AD8-A419-E4224F4F46D5}" destId="{DB1E714F-BCAE-4393-A639-E3C4EA6A0E51}" srcOrd="0" destOrd="0" presId="urn:microsoft.com/office/officeart/2008/layout/PictureStrips"/>
    <dgm:cxn modelId="{2D55A451-6F41-4AF9-B557-593A90005401}" type="presParOf" srcId="{7E943154-86A0-4AD8-A419-E4224F4F46D5}" destId="{82670240-38FE-4949-B2CE-6E2A72CA12C8}" srcOrd="1" destOrd="0" presId="urn:microsoft.com/office/officeart/2008/layout/PictureStrips"/>
    <dgm:cxn modelId="{2CEE3FC0-01D5-45AC-81EF-A7A9CFC18755}" type="presParOf" srcId="{87728F54-B069-4D0A-8789-D380794C00EE}" destId="{3E2ACE88-5BA9-472D-8B3A-5DC130A622B7}" srcOrd="3" destOrd="0" presId="urn:microsoft.com/office/officeart/2008/layout/PictureStrips"/>
    <dgm:cxn modelId="{9415EDEA-28D3-4E8A-8DD9-8D1358A78DBB}" type="presParOf" srcId="{87728F54-B069-4D0A-8789-D380794C00EE}" destId="{63BA9E0B-CC39-47D5-B36E-37D9710EE827}" srcOrd="4" destOrd="0" presId="urn:microsoft.com/office/officeart/2008/layout/PictureStrips"/>
    <dgm:cxn modelId="{1706586B-FBC3-4CAE-8654-F8753A168788}" type="presParOf" srcId="{63BA9E0B-CC39-47D5-B36E-37D9710EE827}" destId="{316BB7B5-3B0E-4839-A93A-0192BD93B2A4}" srcOrd="0" destOrd="0" presId="urn:microsoft.com/office/officeart/2008/layout/PictureStrips"/>
    <dgm:cxn modelId="{5C94BD0A-1A43-4B03-A7F0-33D5A5AAD79D}" type="presParOf" srcId="{63BA9E0B-CC39-47D5-B36E-37D9710EE827}" destId="{482E23D7-0E5B-41D8-A7AC-D88C248BC64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151216-8207-4A09-91CF-85FA2E088D0D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0954341C-5358-4470-9D97-8DF0A91C3380}">
      <dgm:prSet phldrT="[Text]" custT="1"/>
      <dgm:spPr/>
      <dgm:t>
        <a:bodyPr/>
        <a:lstStyle/>
        <a:p>
          <a:pPr algn="just"/>
          <a:r>
            <a:rPr lang="en-US" sz="2400" b="1" dirty="0">
              <a:latin typeface="Century Schoolbook" panose="02040604050505020304" pitchFamily="18" charset="0"/>
            </a:rPr>
            <a:t>Connect the plug to connect the  foot control.</a:t>
          </a:r>
        </a:p>
      </dgm:t>
    </dgm:pt>
    <dgm:pt modelId="{3DEB34A3-7EAE-49B5-A44E-F6568816261D}" type="parTrans" cxnId="{22D32AF1-0C96-4AAA-85FF-FD1229AE703D}">
      <dgm:prSet/>
      <dgm:spPr/>
      <dgm:t>
        <a:bodyPr/>
        <a:lstStyle/>
        <a:p>
          <a:endParaRPr lang="en-US"/>
        </a:p>
      </dgm:t>
    </dgm:pt>
    <dgm:pt modelId="{D991D027-DB89-4320-B2C3-AE23E009309C}" type="sibTrans" cxnId="{22D32AF1-0C96-4AAA-85FF-FD1229AE703D}">
      <dgm:prSet/>
      <dgm:spPr/>
      <dgm:t>
        <a:bodyPr/>
        <a:lstStyle/>
        <a:p>
          <a:endParaRPr lang="en-US"/>
        </a:p>
      </dgm:t>
    </dgm:pt>
    <dgm:pt modelId="{36DD8649-4D16-440B-853C-ECDB540FB8B8}">
      <dgm:prSet custT="1"/>
      <dgm:spPr/>
      <dgm:t>
        <a:bodyPr/>
        <a:lstStyle/>
        <a:p>
          <a:pPr algn="just"/>
          <a:r>
            <a:rPr lang="en-US" sz="2400" b="1" dirty="0">
              <a:latin typeface="Century Schoolbook" panose="02040604050505020304" pitchFamily="18" charset="0"/>
            </a:rPr>
            <a:t>Now, connect the foot control to the machine socket.</a:t>
          </a:r>
          <a:endParaRPr lang="en-IN" sz="2400" b="1" dirty="0">
            <a:latin typeface="Century Schoolbook" panose="02040604050505020304" pitchFamily="18" charset="0"/>
          </a:endParaRPr>
        </a:p>
      </dgm:t>
    </dgm:pt>
    <dgm:pt modelId="{2F40E90A-778E-44D0-AA55-A06EA9965350}" type="parTrans" cxnId="{8CEB0FD1-75D4-45C8-96C0-13B72D807B4E}">
      <dgm:prSet/>
      <dgm:spPr/>
      <dgm:t>
        <a:bodyPr/>
        <a:lstStyle/>
        <a:p>
          <a:endParaRPr lang="en-US"/>
        </a:p>
      </dgm:t>
    </dgm:pt>
    <dgm:pt modelId="{5807235B-D130-46B8-B740-8D8D708763A7}" type="sibTrans" cxnId="{8CEB0FD1-75D4-45C8-96C0-13B72D807B4E}">
      <dgm:prSet/>
      <dgm:spPr/>
      <dgm:t>
        <a:bodyPr/>
        <a:lstStyle/>
        <a:p>
          <a:endParaRPr lang="en-US"/>
        </a:p>
      </dgm:t>
    </dgm:pt>
    <dgm:pt modelId="{52E3AA38-2B82-4EAB-9DFF-7E5343F16849}">
      <dgm:prSet custT="1"/>
      <dgm:spPr/>
      <dgm:t>
        <a:bodyPr/>
        <a:lstStyle/>
        <a:p>
          <a:pPr algn="just"/>
          <a:r>
            <a:rPr lang="en-US" sz="2400" b="1" dirty="0">
              <a:latin typeface="Century Schoolbook" panose="02040604050505020304" pitchFamily="18" charset="0"/>
            </a:rPr>
            <a:t>Connect the power plug to the power socket.</a:t>
          </a:r>
          <a:endParaRPr lang="en-IN" sz="2400" b="1" dirty="0">
            <a:latin typeface="Century Schoolbook" panose="02040604050505020304" pitchFamily="18" charset="0"/>
          </a:endParaRPr>
        </a:p>
      </dgm:t>
    </dgm:pt>
    <dgm:pt modelId="{4B3DCA48-E8A7-4F87-A04C-7B206C6BCF29}" type="parTrans" cxnId="{6845B4D1-ABF2-4294-BAF9-A09614B67C6E}">
      <dgm:prSet/>
      <dgm:spPr/>
      <dgm:t>
        <a:bodyPr/>
        <a:lstStyle/>
        <a:p>
          <a:endParaRPr lang="en-US"/>
        </a:p>
      </dgm:t>
    </dgm:pt>
    <dgm:pt modelId="{967195EB-8A21-4AF4-8FBE-76EEDE444DB7}" type="sibTrans" cxnId="{6845B4D1-ABF2-4294-BAF9-A09614B67C6E}">
      <dgm:prSet/>
      <dgm:spPr/>
      <dgm:t>
        <a:bodyPr/>
        <a:lstStyle/>
        <a:p>
          <a:endParaRPr lang="en-US"/>
        </a:p>
      </dgm:t>
    </dgm:pt>
    <dgm:pt modelId="{5FCD1A0A-1D9C-4C0A-9D86-DF8EA8A3D341}">
      <dgm:prSet custT="1"/>
      <dgm:spPr/>
      <dgm:t>
        <a:bodyPr/>
        <a:lstStyle/>
        <a:p>
          <a:pPr algn="just"/>
          <a:r>
            <a:rPr lang="en-US" sz="2400" b="1" dirty="0">
              <a:latin typeface="Century Schoolbook" panose="02040604050505020304" pitchFamily="18" charset="0"/>
            </a:rPr>
            <a:t>Switch ON the power and sewing light. </a:t>
          </a:r>
          <a:endParaRPr lang="en-IN" sz="2400" b="1" dirty="0">
            <a:latin typeface="Century Schoolbook" panose="02040604050505020304" pitchFamily="18" charset="0"/>
          </a:endParaRPr>
        </a:p>
      </dgm:t>
    </dgm:pt>
    <dgm:pt modelId="{5F6D9F89-1BBE-4606-98BE-2D7509A69C38}" type="parTrans" cxnId="{85892BC7-9E9F-45D6-A96C-98CB6A5181EF}">
      <dgm:prSet/>
      <dgm:spPr/>
      <dgm:t>
        <a:bodyPr/>
        <a:lstStyle/>
        <a:p>
          <a:endParaRPr lang="en-US"/>
        </a:p>
      </dgm:t>
    </dgm:pt>
    <dgm:pt modelId="{B44FF3E0-5576-40C9-8944-ACCB4E0F64D9}" type="sibTrans" cxnId="{85892BC7-9E9F-45D6-A96C-98CB6A5181EF}">
      <dgm:prSet/>
      <dgm:spPr/>
      <dgm:t>
        <a:bodyPr/>
        <a:lstStyle/>
        <a:p>
          <a:endParaRPr lang="en-US"/>
        </a:p>
      </dgm:t>
    </dgm:pt>
    <dgm:pt modelId="{9942EB82-8435-48D1-8F32-F5F9FDD85699}" type="pres">
      <dgm:prSet presAssocID="{13151216-8207-4A09-91CF-85FA2E088D0D}" presName="linearFlow" presStyleCnt="0">
        <dgm:presLayoutVars>
          <dgm:resizeHandles val="exact"/>
        </dgm:presLayoutVars>
      </dgm:prSet>
      <dgm:spPr/>
    </dgm:pt>
    <dgm:pt modelId="{B6311805-A2C6-4DC1-916B-AB7CA1A638A5}" type="pres">
      <dgm:prSet presAssocID="{0954341C-5358-4470-9D97-8DF0A91C3380}" presName="node" presStyleLbl="node1" presStyleIdx="0" presStyleCnt="4" custScaleX="426223">
        <dgm:presLayoutVars>
          <dgm:bulletEnabled val="1"/>
        </dgm:presLayoutVars>
      </dgm:prSet>
      <dgm:spPr/>
    </dgm:pt>
    <dgm:pt modelId="{DD19465A-BEEA-4211-B0AD-4CC07B6C6317}" type="pres">
      <dgm:prSet presAssocID="{D991D027-DB89-4320-B2C3-AE23E009309C}" presName="sibTrans" presStyleLbl="sibTrans2D1" presStyleIdx="0" presStyleCnt="3"/>
      <dgm:spPr/>
    </dgm:pt>
    <dgm:pt modelId="{01C6AC66-7445-4B1C-8BDD-291828B87C3C}" type="pres">
      <dgm:prSet presAssocID="{D991D027-DB89-4320-B2C3-AE23E009309C}" presName="connectorText" presStyleLbl="sibTrans2D1" presStyleIdx="0" presStyleCnt="3"/>
      <dgm:spPr/>
    </dgm:pt>
    <dgm:pt modelId="{45E0CEE3-A127-4663-BAC2-90D22DB8CD5A}" type="pres">
      <dgm:prSet presAssocID="{36DD8649-4D16-440B-853C-ECDB540FB8B8}" presName="node" presStyleLbl="node1" presStyleIdx="1" presStyleCnt="4" custScaleX="426223">
        <dgm:presLayoutVars>
          <dgm:bulletEnabled val="1"/>
        </dgm:presLayoutVars>
      </dgm:prSet>
      <dgm:spPr/>
    </dgm:pt>
    <dgm:pt modelId="{BAF0BB00-4E79-4327-8DE2-7EA000613F94}" type="pres">
      <dgm:prSet presAssocID="{5807235B-D130-46B8-B740-8D8D708763A7}" presName="sibTrans" presStyleLbl="sibTrans2D1" presStyleIdx="1" presStyleCnt="3"/>
      <dgm:spPr/>
    </dgm:pt>
    <dgm:pt modelId="{5184DD8A-0B58-4B53-A938-BEF30BB2EAA5}" type="pres">
      <dgm:prSet presAssocID="{5807235B-D130-46B8-B740-8D8D708763A7}" presName="connectorText" presStyleLbl="sibTrans2D1" presStyleIdx="1" presStyleCnt="3"/>
      <dgm:spPr/>
    </dgm:pt>
    <dgm:pt modelId="{84CACFA6-4E76-4261-A00C-F9CA3BB5B3D4}" type="pres">
      <dgm:prSet presAssocID="{52E3AA38-2B82-4EAB-9DFF-7E5343F16849}" presName="node" presStyleLbl="node1" presStyleIdx="2" presStyleCnt="4" custScaleX="426223">
        <dgm:presLayoutVars>
          <dgm:bulletEnabled val="1"/>
        </dgm:presLayoutVars>
      </dgm:prSet>
      <dgm:spPr/>
    </dgm:pt>
    <dgm:pt modelId="{1438FED1-3D1A-4CD5-A050-66C3F23FB05C}" type="pres">
      <dgm:prSet presAssocID="{967195EB-8A21-4AF4-8FBE-76EEDE444DB7}" presName="sibTrans" presStyleLbl="sibTrans2D1" presStyleIdx="2" presStyleCnt="3"/>
      <dgm:spPr/>
    </dgm:pt>
    <dgm:pt modelId="{EF7965A0-7AF9-41D9-80CA-1C70954D8041}" type="pres">
      <dgm:prSet presAssocID="{967195EB-8A21-4AF4-8FBE-76EEDE444DB7}" presName="connectorText" presStyleLbl="sibTrans2D1" presStyleIdx="2" presStyleCnt="3"/>
      <dgm:spPr/>
    </dgm:pt>
    <dgm:pt modelId="{FE6A213E-0D4B-4D19-A2AB-388D387E4FC6}" type="pres">
      <dgm:prSet presAssocID="{5FCD1A0A-1D9C-4C0A-9D86-DF8EA8A3D341}" presName="node" presStyleLbl="node1" presStyleIdx="3" presStyleCnt="4" custScaleX="426223">
        <dgm:presLayoutVars>
          <dgm:bulletEnabled val="1"/>
        </dgm:presLayoutVars>
      </dgm:prSet>
      <dgm:spPr/>
    </dgm:pt>
  </dgm:ptLst>
  <dgm:cxnLst>
    <dgm:cxn modelId="{2C764A27-8ED6-4CA0-B52A-1F4A4D3D7A26}" type="presOf" srcId="{D991D027-DB89-4320-B2C3-AE23E009309C}" destId="{DD19465A-BEEA-4211-B0AD-4CC07B6C6317}" srcOrd="0" destOrd="0" presId="urn:microsoft.com/office/officeart/2005/8/layout/process2"/>
    <dgm:cxn modelId="{94993E30-E021-448C-AE3E-C1E37F65A32B}" type="presOf" srcId="{967195EB-8A21-4AF4-8FBE-76EEDE444DB7}" destId="{1438FED1-3D1A-4CD5-A050-66C3F23FB05C}" srcOrd="0" destOrd="0" presId="urn:microsoft.com/office/officeart/2005/8/layout/process2"/>
    <dgm:cxn modelId="{3607F133-E650-4FA3-84D0-B38E90589A28}" type="presOf" srcId="{967195EB-8A21-4AF4-8FBE-76EEDE444DB7}" destId="{EF7965A0-7AF9-41D9-80CA-1C70954D8041}" srcOrd="1" destOrd="0" presId="urn:microsoft.com/office/officeart/2005/8/layout/process2"/>
    <dgm:cxn modelId="{9B69DF3E-55FB-44F9-AAD1-FDD3E5B43A88}" type="presOf" srcId="{52E3AA38-2B82-4EAB-9DFF-7E5343F16849}" destId="{84CACFA6-4E76-4261-A00C-F9CA3BB5B3D4}" srcOrd="0" destOrd="0" presId="urn:microsoft.com/office/officeart/2005/8/layout/process2"/>
    <dgm:cxn modelId="{FB5E3540-D470-4E03-AE55-2F9C2A31BEBD}" type="presOf" srcId="{5807235B-D130-46B8-B740-8D8D708763A7}" destId="{BAF0BB00-4E79-4327-8DE2-7EA000613F94}" srcOrd="0" destOrd="0" presId="urn:microsoft.com/office/officeart/2005/8/layout/process2"/>
    <dgm:cxn modelId="{4E9B1743-0BE6-46BB-AB28-21E51F4AFA64}" type="presOf" srcId="{36DD8649-4D16-440B-853C-ECDB540FB8B8}" destId="{45E0CEE3-A127-4663-BAC2-90D22DB8CD5A}" srcOrd="0" destOrd="0" presId="urn:microsoft.com/office/officeart/2005/8/layout/process2"/>
    <dgm:cxn modelId="{E62A834C-D268-45BF-A63A-1377C27018EE}" type="presOf" srcId="{5807235B-D130-46B8-B740-8D8D708763A7}" destId="{5184DD8A-0B58-4B53-A938-BEF30BB2EAA5}" srcOrd="1" destOrd="0" presId="urn:microsoft.com/office/officeart/2005/8/layout/process2"/>
    <dgm:cxn modelId="{AA7C2298-1516-4F82-AC23-89ECC74E00B6}" type="presOf" srcId="{0954341C-5358-4470-9D97-8DF0A91C3380}" destId="{B6311805-A2C6-4DC1-916B-AB7CA1A638A5}" srcOrd="0" destOrd="0" presId="urn:microsoft.com/office/officeart/2005/8/layout/process2"/>
    <dgm:cxn modelId="{85892BC7-9E9F-45D6-A96C-98CB6A5181EF}" srcId="{13151216-8207-4A09-91CF-85FA2E088D0D}" destId="{5FCD1A0A-1D9C-4C0A-9D86-DF8EA8A3D341}" srcOrd="3" destOrd="0" parTransId="{5F6D9F89-1BBE-4606-98BE-2D7509A69C38}" sibTransId="{B44FF3E0-5576-40C9-8944-ACCB4E0F64D9}"/>
    <dgm:cxn modelId="{4CAFB1D0-851C-4919-A9AD-03C9BAC2F6EB}" type="presOf" srcId="{D991D027-DB89-4320-B2C3-AE23E009309C}" destId="{01C6AC66-7445-4B1C-8BDD-291828B87C3C}" srcOrd="1" destOrd="0" presId="urn:microsoft.com/office/officeart/2005/8/layout/process2"/>
    <dgm:cxn modelId="{8CEB0FD1-75D4-45C8-96C0-13B72D807B4E}" srcId="{13151216-8207-4A09-91CF-85FA2E088D0D}" destId="{36DD8649-4D16-440B-853C-ECDB540FB8B8}" srcOrd="1" destOrd="0" parTransId="{2F40E90A-778E-44D0-AA55-A06EA9965350}" sibTransId="{5807235B-D130-46B8-B740-8D8D708763A7}"/>
    <dgm:cxn modelId="{6845B4D1-ABF2-4294-BAF9-A09614B67C6E}" srcId="{13151216-8207-4A09-91CF-85FA2E088D0D}" destId="{52E3AA38-2B82-4EAB-9DFF-7E5343F16849}" srcOrd="2" destOrd="0" parTransId="{4B3DCA48-E8A7-4F87-A04C-7B206C6BCF29}" sibTransId="{967195EB-8A21-4AF4-8FBE-76EEDE444DB7}"/>
    <dgm:cxn modelId="{82F728E3-AEE8-4E21-ACE2-0E9E5158F5F4}" type="presOf" srcId="{5FCD1A0A-1D9C-4C0A-9D86-DF8EA8A3D341}" destId="{FE6A213E-0D4B-4D19-A2AB-388D387E4FC6}" srcOrd="0" destOrd="0" presId="urn:microsoft.com/office/officeart/2005/8/layout/process2"/>
    <dgm:cxn modelId="{E4943AF0-1994-43BA-9702-0826A35B5095}" type="presOf" srcId="{13151216-8207-4A09-91CF-85FA2E088D0D}" destId="{9942EB82-8435-48D1-8F32-F5F9FDD85699}" srcOrd="0" destOrd="0" presId="urn:microsoft.com/office/officeart/2005/8/layout/process2"/>
    <dgm:cxn modelId="{22D32AF1-0C96-4AAA-85FF-FD1229AE703D}" srcId="{13151216-8207-4A09-91CF-85FA2E088D0D}" destId="{0954341C-5358-4470-9D97-8DF0A91C3380}" srcOrd="0" destOrd="0" parTransId="{3DEB34A3-7EAE-49B5-A44E-F6568816261D}" sibTransId="{D991D027-DB89-4320-B2C3-AE23E009309C}"/>
    <dgm:cxn modelId="{76CBDB5E-5320-4CFA-9019-AC9A9CD49CB2}" type="presParOf" srcId="{9942EB82-8435-48D1-8F32-F5F9FDD85699}" destId="{B6311805-A2C6-4DC1-916B-AB7CA1A638A5}" srcOrd="0" destOrd="0" presId="urn:microsoft.com/office/officeart/2005/8/layout/process2"/>
    <dgm:cxn modelId="{1E79579C-309E-4604-BC25-5478B5F91306}" type="presParOf" srcId="{9942EB82-8435-48D1-8F32-F5F9FDD85699}" destId="{DD19465A-BEEA-4211-B0AD-4CC07B6C6317}" srcOrd="1" destOrd="0" presId="urn:microsoft.com/office/officeart/2005/8/layout/process2"/>
    <dgm:cxn modelId="{3244099A-D2F1-49B5-96F0-939008A5167D}" type="presParOf" srcId="{DD19465A-BEEA-4211-B0AD-4CC07B6C6317}" destId="{01C6AC66-7445-4B1C-8BDD-291828B87C3C}" srcOrd="0" destOrd="0" presId="urn:microsoft.com/office/officeart/2005/8/layout/process2"/>
    <dgm:cxn modelId="{3A1D4D2D-F56E-4361-9BC5-78E7B191F1EF}" type="presParOf" srcId="{9942EB82-8435-48D1-8F32-F5F9FDD85699}" destId="{45E0CEE3-A127-4663-BAC2-90D22DB8CD5A}" srcOrd="2" destOrd="0" presId="urn:microsoft.com/office/officeart/2005/8/layout/process2"/>
    <dgm:cxn modelId="{7DDF906C-465B-430A-A28A-D392C71EFF4B}" type="presParOf" srcId="{9942EB82-8435-48D1-8F32-F5F9FDD85699}" destId="{BAF0BB00-4E79-4327-8DE2-7EA000613F94}" srcOrd="3" destOrd="0" presId="urn:microsoft.com/office/officeart/2005/8/layout/process2"/>
    <dgm:cxn modelId="{64E1F9AC-E128-46CD-A316-A55B6039D506}" type="presParOf" srcId="{BAF0BB00-4E79-4327-8DE2-7EA000613F94}" destId="{5184DD8A-0B58-4B53-A938-BEF30BB2EAA5}" srcOrd="0" destOrd="0" presId="urn:microsoft.com/office/officeart/2005/8/layout/process2"/>
    <dgm:cxn modelId="{8663B94C-62B9-4494-A44A-CA0F711B136C}" type="presParOf" srcId="{9942EB82-8435-48D1-8F32-F5F9FDD85699}" destId="{84CACFA6-4E76-4261-A00C-F9CA3BB5B3D4}" srcOrd="4" destOrd="0" presId="urn:microsoft.com/office/officeart/2005/8/layout/process2"/>
    <dgm:cxn modelId="{BB97D428-9323-42D7-B56D-CD59DCD7A81E}" type="presParOf" srcId="{9942EB82-8435-48D1-8F32-F5F9FDD85699}" destId="{1438FED1-3D1A-4CD5-A050-66C3F23FB05C}" srcOrd="5" destOrd="0" presId="urn:microsoft.com/office/officeart/2005/8/layout/process2"/>
    <dgm:cxn modelId="{64A2C175-3BC9-4220-9096-75D1D6B9DC52}" type="presParOf" srcId="{1438FED1-3D1A-4CD5-A050-66C3F23FB05C}" destId="{EF7965A0-7AF9-41D9-80CA-1C70954D8041}" srcOrd="0" destOrd="0" presId="urn:microsoft.com/office/officeart/2005/8/layout/process2"/>
    <dgm:cxn modelId="{C8293BEA-690D-4A35-9F22-7D4F079CFEEA}" type="presParOf" srcId="{9942EB82-8435-48D1-8F32-F5F9FDD85699}" destId="{FE6A213E-0D4B-4D19-A2AB-388D387E4FC6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237452-8D17-43DC-A338-CD2898965E17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0C602D5D-C0C0-4022-A785-D5B4DB552F14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Place the bobbin spool on the  bobbin  winder  fitted  on  the top.</a:t>
          </a:r>
        </a:p>
      </dgm:t>
    </dgm:pt>
    <dgm:pt modelId="{60CB97F1-B92F-4375-A7BE-67CE67B2C810}" type="parTrans" cxnId="{0A198A21-4F08-4FA2-83C3-0E19294E9FD9}">
      <dgm:prSet/>
      <dgm:spPr/>
      <dgm:t>
        <a:bodyPr/>
        <a:lstStyle/>
        <a:p>
          <a:endParaRPr lang="en-US"/>
        </a:p>
      </dgm:t>
    </dgm:pt>
    <dgm:pt modelId="{262C49B3-1C64-46D8-9F5D-88B16AD07D44}" type="sibTrans" cxnId="{0A198A21-4F08-4FA2-83C3-0E19294E9FD9}">
      <dgm:prSet/>
      <dgm:spPr/>
      <dgm:t>
        <a:bodyPr/>
        <a:lstStyle/>
        <a:p>
          <a:endParaRPr lang="en-US"/>
        </a:p>
      </dgm:t>
    </dgm:pt>
    <dgm:pt modelId="{D04A1998-02FD-4E08-BD31-98E816A6242B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Wrap the thread from the reel placed in the thread spool around the bobbin.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025EFFAB-3941-4FB9-BD0B-94144C05A0C6}" type="parTrans" cxnId="{3AA7A8A2-B8E2-4BDC-AD91-5CD009A2140F}">
      <dgm:prSet/>
      <dgm:spPr/>
      <dgm:t>
        <a:bodyPr/>
        <a:lstStyle/>
        <a:p>
          <a:endParaRPr lang="en-US"/>
        </a:p>
      </dgm:t>
    </dgm:pt>
    <dgm:pt modelId="{8100EDB4-B852-49AB-9996-802BB8686C3E}" type="sibTrans" cxnId="{3AA7A8A2-B8E2-4BDC-AD91-5CD009A2140F}">
      <dgm:prSet/>
      <dgm:spPr/>
      <dgm:t>
        <a:bodyPr/>
        <a:lstStyle/>
        <a:p>
          <a:endParaRPr lang="en-US"/>
        </a:p>
      </dgm:t>
    </dgm:pt>
    <dgm:pt modelId="{0CA41919-0B31-4951-9EC9-DA6E5B8D9F7D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Press the treadle/foot control or turn the hand wheel to start winding.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4311819C-48F2-49A1-8218-05CB1E113DC3}" type="parTrans" cxnId="{396ADEB2-E740-4B7B-82F7-337E4591F521}">
      <dgm:prSet/>
      <dgm:spPr/>
      <dgm:t>
        <a:bodyPr/>
        <a:lstStyle/>
        <a:p>
          <a:endParaRPr lang="en-US"/>
        </a:p>
      </dgm:t>
    </dgm:pt>
    <dgm:pt modelId="{1D80058E-06BA-464D-8764-5A230F2308A8}" type="sibTrans" cxnId="{396ADEB2-E740-4B7B-82F7-337E4591F521}">
      <dgm:prSet/>
      <dgm:spPr/>
      <dgm:t>
        <a:bodyPr/>
        <a:lstStyle/>
        <a:p>
          <a:endParaRPr lang="en-US"/>
        </a:p>
      </dgm:t>
    </dgm:pt>
    <dgm:pt modelId="{82EB0602-9358-4A20-9DBC-D196A3D9AE47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The winding in the bobbin should be uniform.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30FB11D9-6E54-4012-82E0-9D1BF3263A4C}" type="parTrans" cxnId="{02621CCA-0D1C-4E38-924E-F0A641C98CBA}">
      <dgm:prSet/>
      <dgm:spPr/>
      <dgm:t>
        <a:bodyPr/>
        <a:lstStyle/>
        <a:p>
          <a:endParaRPr lang="en-US"/>
        </a:p>
      </dgm:t>
    </dgm:pt>
    <dgm:pt modelId="{800FC0FE-91C5-411D-9BBE-52740963485F}" type="sibTrans" cxnId="{02621CCA-0D1C-4E38-924E-F0A641C98CBA}">
      <dgm:prSet/>
      <dgm:spPr/>
      <dgm:t>
        <a:bodyPr/>
        <a:lstStyle/>
        <a:p>
          <a:endParaRPr lang="en-US"/>
        </a:p>
      </dgm:t>
    </dgm:pt>
    <dgm:pt modelId="{05E3C57B-572B-417B-849F-8E3E1A6BCE67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Once the bobbin is sufficiently filled with thread, stop winding and remove the bobbin.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05CF33FA-0827-4840-B3D8-0F6662EE7B7F}" type="parTrans" cxnId="{32130DDF-660B-40CA-A59E-331E81808AB3}">
      <dgm:prSet/>
      <dgm:spPr/>
      <dgm:t>
        <a:bodyPr/>
        <a:lstStyle/>
        <a:p>
          <a:endParaRPr lang="en-US"/>
        </a:p>
      </dgm:t>
    </dgm:pt>
    <dgm:pt modelId="{5CC015A0-094F-4D4B-B537-C443F0CCB6C6}" type="sibTrans" cxnId="{32130DDF-660B-40CA-A59E-331E81808AB3}">
      <dgm:prSet/>
      <dgm:spPr/>
      <dgm:t>
        <a:bodyPr/>
        <a:lstStyle/>
        <a:p>
          <a:endParaRPr lang="en-US"/>
        </a:p>
      </dgm:t>
    </dgm:pt>
    <dgm:pt modelId="{E6252566-677B-41C7-9F5D-2A06A75552BA}" type="pres">
      <dgm:prSet presAssocID="{E0237452-8D17-43DC-A338-CD2898965E17}" presName="linearFlow" presStyleCnt="0">
        <dgm:presLayoutVars>
          <dgm:resizeHandles val="exact"/>
        </dgm:presLayoutVars>
      </dgm:prSet>
      <dgm:spPr/>
    </dgm:pt>
    <dgm:pt modelId="{703F9B80-7E3F-423D-A26C-D52BF85DBE08}" type="pres">
      <dgm:prSet presAssocID="{0C602D5D-C0C0-4022-A785-D5B4DB552F14}" presName="node" presStyleLbl="node1" presStyleIdx="0" presStyleCnt="5" custScaleX="360059">
        <dgm:presLayoutVars>
          <dgm:bulletEnabled val="1"/>
        </dgm:presLayoutVars>
      </dgm:prSet>
      <dgm:spPr/>
    </dgm:pt>
    <dgm:pt modelId="{A075A902-2764-456F-82CE-05A4BBF4B842}" type="pres">
      <dgm:prSet presAssocID="{262C49B3-1C64-46D8-9F5D-88B16AD07D44}" presName="sibTrans" presStyleLbl="sibTrans2D1" presStyleIdx="0" presStyleCnt="4"/>
      <dgm:spPr/>
    </dgm:pt>
    <dgm:pt modelId="{2C4F2429-04B4-41CC-B2BB-4E2F72A44726}" type="pres">
      <dgm:prSet presAssocID="{262C49B3-1C64-46D8-9F5D-88B16AD07D44}" presName="connectorText" presStyleLbl="sibTrans2D1" presStyleIdx="0" presStyleCnt="4"/>
      <dgm:spPr/>
    </dgm:pt>
    <dgm:pt modelId="{73D90E70-D2B3-4CA3-8FA2-710D90BF8596}" type="pres">
      <dgm:prSet presAssocID="{D04A1998-02FD-4E08-BD31-98E816A6242B}" presName="node" presStyleLbl="node1" presStyleIdx="1" presStyleCnt="5" custScaleX="360059">
        <dgm:presLayoutVars>
          <dgm:bulletEnabled val="1"/>
        </dgm:presLayoutVars>
      </dgm:prSet>
      <dgm:spPr/>
    </dgm:pt>
    <dgm:pt modelId="{A6FB95E5-6833-4397-A265-6E65EEB9D7EA}" type="pres">
      <dgm:prSet presAssocID="{8100EDB4-B852-49AB-9996-802BB8686C3E}" presName="sibTrans" presStyleLbl="sibTrans2D1" presStyleIdx="1" presStyleCnt="4"/>
      <dgm:spPr/>
    </dgm:pt>
    <dgm:pt modelId="{169CCECA-59F8-49EC-AAE4-9B781D151434}" type="pres">
      <dgm:prSet presAssocID="{8100EDB4-B852-49AB-9996-802BB8686C3E}" presName="connectorText" presStyleLbl="sibTrans2D1" presStyleIdx="1" presStyleCnt="4"/>
      <dgm:spPr/>
    </dgm:pt>
    <dgm:pt modelId="{43C6694F-56B8-4EF4-86C3-4B4EB0E91F93}" type="pres">
      <dgm:prSet presAssocID="{0CA41919-0B31-4951-9EC9-DA6E5B8D9F7D}" presName="node" presStyleLbl="node1" presStyleIdx="2" presStyleCnt="5" custScaleX="360059">
        <dgm:presLayoutVars>
          <dgm:bulletEnabled val="1"/>
        </dgm:presLayoutVars>
      </dgm:prSet>
      <dgm:spPr/>
    </dgm:pt>
    <dgm:pt modelId="{2E73960E-04B4-4DEA-BDD0-CF8A0FE7F851}" type="pres">
      <dgm:prSet presAssocID="{1D80058E-06BA-464D-8764-5A230F2308A8}" presName="sibTrans" presStyleLbl="sibTrans2D1" presStyleIdx="2" presStyleCnt="4"/>
      <dgm:spPr/>
    </dgm:pt>
    <dgm:pt modelId="{717249B1-76E9-4A97-BC01-FCF1BCE053AD}" type="pres">
      <dgm:prSet presAssocID="{1D80058E-06BA-464D-8764-5A230F2308A8}" presName="connectorText" presStyleLbl="sibTrans2D1" presStyleIdx="2" presStyleCnt="4"/>
      <dgm:spPr/>
    </dgm:pt>
    <dgm:pt modelId="{BFEED5D8-D682-4134-A1ED-96C1FD1AB553}" type="pres">
      <dgm:prSet presAssocID="{82EB0602-9358-4A20-9DBC-D196A3D9AE47}" presName="node" presStyleLbl="node1" presStyleIdx="3" presStyleCnt="5" custScaleX="360059">
        <dgm:presLayoutVars>
          <dgm:bulletEnabled val="1"/>
        </dgm:presLayoutVars>
      </dgm:prSet>
      <dgm:spPr/>
    </dgm:pt>
    <dgm:pt modelId="{1646C2E6-D0FF-45BC-A537-268454DF8DB2}" type="pres">
      <dgm:prSet presAssocID="{800FC0FE-91C5-411D-9BBE-52740963485F}" presName="sibTrans" presStyleLbl="sibTrans2D1" presStyleIdx="3" presStyleCnt="4"/>
      <dgm:spPr/>
    </dgm:pt>
    <dgm:pt modelId="{276AAAE1-65FB-45AD-BD04-C48ABD2A83C2}" type="pres">
      <dgm:prSet presAssocID="{800FC0FE-91C5-411D-9BBE-52740963485F}" presName="connectorText" presStyleLbl="sibTrans2D1" presStyleIdx="3" presStyleCnt="4"/>
      <dgm:spPr/>
    </dgm:pt>
    <dgm:pt modelId="{DAB673E3-1811-42B9-9077-A3618FD691EB}" type="pres">
      <dgm:prSet presAssocID="{05E3C57B-572B-417B-849F-8E3E1A6BCE67}" presName="node" presStyleLbl="node1" presStyleIdx="4" presStyleCnt="5" custScaleX="360059">
        <dgm:presLayoutVars>
          <dgm:bulletEnabled val="1"/>
        </dgm:presLayoutVars>
      </dgm:prSet>
      <dgm:spPr/>
    </dgm:pt>
  </dgm:ptLst>
  <dgm:cxnLst>
    <dgm:cxn modelId="{F5A75619-7590-48AE-9DFC-66E60EC369D5}" type="presOf" srcId="{262C49B3-1C64-46D8-9F5D-88B16AD07D44}" destId="{2C4F2429-04B4-41CC-B2BB-4E2F72A44726}" srcOrd="1" destOrd="0" presId="urn:microsoft.com/office/officeart/2005/8/layout/process2"/>
    <dgm:cxn modelId="{0A198A21-4F08-4FA2-83C3-0E19294E9FD9}" srcId="{E0237452-8D17-43DC-A338-CD2898965E17}" destId="{0C602D5D-C0C0-4022-A785-D5B4DB552F14}" srcOrd="0" destOrd="0" parTransId="{60CB97F1-B92F-4375-A7BE-67CE67B2C810}" sibTransId="{262C49B3-1C64-46D8-9F5D-88B16AD07D44}"/>
    <dgm:cxn modelId="{43A9E022-2E6D-493E-82E9-B2960459246B}" type="presOf" srcId="{D04A1998-02FD-4E08-BD31-98E816A6242B}" destId="{73D90E70-D2B3-4CA3-8FA2-710D90BF8596}" srcOrd="0" destOrd="0" presId="urn:microsoft.com/office/officeart/2005/8/layout/process2"/>
    <dgm:cxn modelId="{92B20127-041F-4CB9-A0D0-40AA03B324EA}" type="presOf" srcId="{800FC0FE-91C5-411D-9BBE-52740963485F}" destId="{276AAAE1-65FB-45AD-BD04-C48ABD2A83C2}" srcOrd="1" destOrd="0" presId="urn:microsoft.com/office/officeart/2005/8/layout/process2"/>
    <dgm:cxn modelId="{764E1F61-8E81-4C04-B742-46224AE86449}" type="presOf" srcId="{82EB0602-9358-4A20-9DBC-D196A3D9AE47}" destId="{BFEED5D8-D682-4134-A1ED-96C1FD1AB553}" srcOrd="0" destOrd="0" presId="urn:microsoft.com/office/officeart/2005/8/layout/process2"/>
    <dgm:cxn modelId="{0DDA3E53-0D41-4689-8FF6-21BCE0F69BD8}" type="presOf" srcId="{1D80058E-06BA-464D-8764-5A230F2308A8}" destId="{717249B1-76E9-4A97-BC01-FCF1BCE053AD}" srcOrd="1" destOrd="0" presId="urn:microsoft.com/office/officeart/2005/8/layout/process2"/>
    <dgm:cxn modelId="{911ED158-B5BF-487E-9379-35A66FD831FF}" type="presOf" srcId="{262C49B3-1C64-46D8-9F5D-88B16AD07D44}" destId="{A075A902-2764-456F-82CE-05A4BBF4B842}" srcOrd="0" destOrd="0" presId="urn:microsoft.com/office/officeart/2005/8/layout/process2"/>
    <dgm:cxn modelId="{D4203E7D-BAB9-4555-B96B-35964B0D4648}" type="presOf" srcId="{0C602D5D-C0C0-4022-A785-D5B4DB552F14}" destId="{703F9B80-7E3F-423D-A26C-D52BF85DBE08}" srcOrd="0" destOrd="0" presId="urn:microsoft.com/office/officeart/2005/8/layout/process2"/>
    <dgm:cxn modelId="{D8BEEA7F-60A2-4049-8662-E6AF44A8487F}" type="presOf" srcId="{8100EDB4-B852-49AB-9996-802BB8686C3E}" destId="{169CCECA-59F8-49EC-AAE4-9B781D151434}" srcOrd="1" destOrd="0" presId="urn:microsoft.com/office/officeart/2005/8/layout/process2"/>
    <dgm:cxn modelId="{CD3E28A0-88E3-463D-A028-266FC57686B1}" type="presOf" srcId="{800FC0FE-91C5-411D-9BBE-52740963485F}" destId="{1646C2E6-D0FF-45BC-A537-268454DF8DB2}" srcOrd="0" destOrd="0" presId="urn:microsoft.com/office/officeart/2005/8/layout/process2"/>
    <dgm:cxn modelId="{3AA7A8A2-B8E2-4BDC-AD91-5CD009A2140F}" srcId="{E0237452-8D17-43DC-A338-CD2898965E17}" destId="{D04A1998-02FD-4E08-BD31-98E816A6242B}" srcOrd="1" destOrd="0" parTransId="{025EFFAB-3941-4FB9-BD0B-94144C05A0C6}" sibTransId="{8100EDB4-B852-49AB-9996-802BB8686C3E}"/>
    <dgm:cxn modelId="{396ADEB2-E740-4B7B-82F7-337E4591F521}" srcId="{E0237452-8D17-43DC-A338-CD2898965E17}" destId="{0CA41919-0B31-4951-9EC9-DA6E5B8D9F7D}" srcOrd="2" destOrd="0" parTransId="{4311819C-48F2-49A1-8218-05CB1E113DC3}" sibTransId="{1D80058E-06BA-464D-8764-5A230F2308A8}"/>
    <dgm:cxn modelId="{950BFCC9-31AB-4387-A087-7F950B54ED61}" type="presOf" srcId="{E0237452-8D17-43DC-A338-CD2898965E17}" destId="{E6252566-677B-41C7-9F5D-2A06A75552BA}" srcOrd="0" destOrd="0" presId="urn:microsoft.com/office/officeart/2005/8/layout/process2"/>
    <dgm:cxn modelId="{02621CCA-0D1C-4E38-924E-F0A641C98CBA}" srcId="{E0237452-8D17-43DC-A338-CD2898965E17}" destId="{82EB0602-9358-4A20-9DBC-D196A3D9AE47}" srcOrd="3" destOrd="0" parTransId="{30FB11D9-6E54-4012-82E0-9D1BF3263A4C}" sibTransId="{800FC0FE-91C5-411D-9BBE-52740963485F}"/>
    <dgm:cxn modelId="{34E2C8D9-A281-4D34-83E5-23EE93031C9F}" type="presOf" srcId="{05E3C57B-572B-417B-849F-8E3E1A6BCE67}" destId="{DAB673E3-1811-42B9-9077-A3618FD691EB}" srcOrd="0" destOrd="0" presId="urn:microsoft.com/office/officeart/2005/8/layout/process2"/>
    <dgm:cxn modelId="{32130DDF-660B-40CA-A59E-331E81808AB3}" srcId="{E0237452-8D17-43DC-A338-CD2898965E17}" destId="{05E3C57B-572B-417B-849F-8E3E1A6BCE67}" srcOrd="4" destOrd="0" parTransId="{05CF33FA-0827-4840-B3D8-0F6662EE7B7F}" sibTransId="{5CC015A0-094F-4D4B-B537-C443F0CCB6C6}"/>
    <dgm:cxn modelId="{749EF8E1-7016-47DE-BCB2-C28E3CB44197}" type="presOf" srcId="{8100EDB4-B852-49AB-9996-802BB8686C3E}" destId="{A6FB95E5-6833-4397-A265-6E65EEB9D7EA}" srcOrd="0" destOrd="0" presId="urn:microsoft.com/office/officeart/2005/8/layout/process2"/>
    <dgm:cxn modelId="{9728B9E8-B095-4D0E-BC65-E687E0680776}" type="presOf" srcId="{0CA41919-0B31-4951-9EC9-DA6E5B8D9F7D}" destId="{43C6694F-56B8-4EF4-86C3-4B4EB0E91F93}" srcOrd="0" destOrd="0" presId="urn:microsoft.com/office/officeart/2005/8/layout/process2"/>
    <dgm:cxn modelId="{E20069EE-7AA4-4667-95E2-2F6CA324D340}" type="presOf" srcId="{1D80058E-06BA-464D-8764-5A230F2308A8}" destId="{2E73960E-04B4-4DEA-BDD0-CF8A0FE7F851}" srcOrd="0" destOrd="0" presId="urn:microsoft.com/office/officeart/2005/8/layout/process2"/>
    <dgm:cxn modelId="{E115181E-9377-444F-A274-7B6AFD8AEBBB}" type="presParOf" srcId="{E6252566-677B-41C7-9F5D-2A06A75552BA}" destId="{703F9B80-7E3F-423D-A26C-D52BF85DBE08}" srcOrd="0" destOrd="0" presId="urn:microsoft.com/office/officeart/2005/8/layout/process2"/>
    <dgm:cxn modelId="{F0FAE125-4543-44CD-A022-A16649895BA2}" type="presParOf" srcId="{E6252566-677B-41C7-9F5D-2A06A75552BA}" destId="{A075A902-2764-456F-82CE-05A4BBF4B842}" srcOrd="1" destOrd="0" presId="urn:microsoft.com/office/officeart/2005/8/layout/process2"/>
    <dgm:cxn modelId="{333CB154-F0E8-440E-A2AA-CAE08A5C79AE}" type="presParOf" srcId="{A075A902-2764-456F-82CE-05A4BBF4B842}" destId="{2C4F2429-04B4-41CC-B2BB-4E2F72A44726}" srcOrd="0" destOrd="0" presId="urn:microsoft.com/office/officeart/2005/8/layout/process2"/>
    <dgm:cxn modelId="{3512C380-980C-4F6B-B1C1-9A6023A00000}" type="presParOf" srcId="{E6252566-677B-41C7-9F5D-2A06A75552BA}" destId="{73D90E70-D2B3-4CA3-8FA2-710D90BF8596}" srcOrd="2" destOrd="0" presId="urn:microsoft.com/office/officeart/2005/8/layout/process2"/>
    <dgm:cxn modelId="{884E0F7E-ACB2-46B5-BAF6-C224828D17B9}" type="presParOf" srcId="{E6252566-677B-41C7-9F5D-2A06A75552BA}" destId="{A6FB95E5-6833-4397-A265-6E65EEB9D7EA}" srcOrd="3" destOrd="0" presId="urn:microsoft.com/office/officeart/2005/8/layout/process2"/>
    <dgm:cxn modelId="{236F7CA8-5018-42CE-A6EA-8763B038F1E5}" type="presParOf" srcId="{A6FB95E5-6833-4397-A265-6E65EEB9D7EA}" destId="{169CCECA-59F8-49EC-AAE4-9B781D151434}" srcOrd="0" destOrd="0" presId="urn:microsoft.com/office/officeart/2005/8/layout/process2"/>
    <dgm:cxn modelId="{06C5CB39-B815-4E22-BE3D-9D344F50B588}" type="presParOf" srcId="{E6252566-677B-41C7-9F5D-2A06A75552BA}" destId="{43C6694F-56B8-4EF4-86C3-4B4EB0E91F93}" srcOrd="4" destOrd="0" presId="urn:microsoft.com/office/officeart/2005/8/layout/process2"/>
    <dgm:cxn modelId="{EDF02B0E-9DD2-4783-8660-72716A2668A9}" type="presParOf" srcId="{E6252566-677B-41C7-9F5D-2A06A75552BA}" destId="{2E73960E-04B4-4DEA-BDD0-CF8A0FE7F851}" srcOrd="5" destOrd="0" presId="urn:microsoft.com/office/officeart/2005/8/layout/process2"/>
    <dgm:cxn modelId="{0E7B906C-835D-4F4D-96BF-0DC88ED60EB3}" type="presParOf" srcId="{2E73960E-04B4-4DEA-BDD0-CF8A0FE7F851}" destId="{717249B1-76E9-4A97-BC01-FCF1BCE053AD}" srcOrd="0" destOrd="0" presId="urn:microsoft.com/office/officeart/2005/8/layout/process2"/>
    <dgm:cxn modelId="{388B8CC0-E72C-47DD-89D1-47A3FB13D8C3}" type="presParOf" srcId="{E6252566-677B-41C7-9F5D-2A06A75552BA}" destId="{BFEED5D8-D682-4134-A1ED-96C1FD1AB553}" srcOrd="6" destOrd="0" presId="urn:microsoft.com/office/officeart/2005/8/layout/process2"/>
    <dgm:cxn modelId="{58F6C62C-13D8-4CF6-85B5-9AAE45AB7D74}" type="presParOf" srcId="{E6252566-677B-41C7-9F5D-2A06A75552BA}" destId="{1646C2E6-D0FF-45BC-A537-268454DF8DB2}" srcOrd="7" destOrd="0" presId="urn:microsoft.com/office/officeart/2005/8/layout/process2"/>
    <dgm:cxn modelId="{7E738BDB-9AB3-48B9-A6BF-8164ED97466D}" type="presParOf" srcId="{1646C2E6-D0FF-45BC-A537-268454DF8DB2}" destId="{276AAAE1-65FB-45AD-BD04-C48ABD2A83C2}" srcOrd="0" destOrd="0" presId="urn:microsoft.com/office/officeart/2005/8/layout/process2"/>
    <dgm:cxn modelId="{D324DDAD-85D1-41D5-B959-8FEE6BED2837}" type="presParOf" srcId="{E6252566-677B-41C7-9F5D-2A06A75552BA}" destId="{DAB673E3-1811-42B9-9077-A3618FD691EB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F81BDD-83F1-4E54-AFB9-AFA0B83B04CE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6B2AD18A-5560-4EA2-ACE7-BEC33FBD74F4}">
      <dgm:prSet phldrT="[Text]"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Pull the needle bar to the highest level to insert the needle.</a:t>
          </a:r>
        </a:p>
      </dgm:t>
    </dgm:pt>
    <dgm:pt modelId="{96FAF81F-DFB7-4830-BCAA-FD37B7F8750A}" type="parTrans" cxnId="{9101ECE7-C604-4D76-80DF-F99CB20EADB5}">
      <dgm:prSet/>
      <dgm:spPr/>
      <dgm:t>
        <a:bodyPr/>
        <a:lstStyle/>
        <a:p>
          <a:endParaRPr lang="en-US"/>
        </a:p>
      </dgm:t>
    </dgm:pt>
    <dgm:pt modelId="{6D4CA3AF-B4FD-48B7-8E3A-EDA69776955E}" type="sibTrans" cxnId="{9101ECE7-C604-4D76-80DF-F99CB20EADB5}">
      <dgm:prSet/>
      <dgm:spPr/>
      <dgm:t>
        <a:bodyPr/>
        <a:lstStyle/>
        <a:p>
          <a:endParaRPr lang="en-US"/>
        </a:p>
      </dgm:t>
    </dgm:pt>
    <dgm:pt modelId="{3F652A69-6DFA-45D2-97E9-68A6CE895F87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Loosen the screw or needle clamp to fix the needle.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86E85A9-0CE9-4169-99AE-50827963D7AC}" type="parTrans" cxnId="{E27DAEFE-343E-4EFA-AA3B-A6D9B42B3AC6}">
      <dgm:prSet/>
      <dgm:spPr/>
      <dgm:t>
        <a:bodyPr/>
        <a:lstStyle/>
        <a:p>
          <a:endParaRPr lang="en-US"/>
        </a:p>
      </dgm:t>
    </dgm:pt>
    <dgm:pt modelId="{8495F377-BFD5-4039-B381-C4A39F340EB1}" type="sibTrans" cxnId="{E27DAEFE-343E-4EFA-AA3B-A6D9B42B3AC6}">
      <dgm:prSet/>
      <dgm:spPr/>
      <dgm:t>
        <a:bodyPr/>
        <a:lstStyle/>
        <a:p>
          <a:endParaRPr lang="en-US"/>
        </a:p>
      </dgm:t>
    </dgm:pt>
    <dgm:pt modelId="{91045816-86EB-4CF9-8470-B9D9E8EF662D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Insert the needle in a straight line in the groove and tighten the needle clamp securely and tightly to fix the needle properly.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B54F3B17-B686-4D64-BB42-728BCDF4904F}" type="parTrans" cxnId="{6D5DF393-7737-454B-ADE9-048EECA44A78}">
      <dgm:prSet/>
      <dgm:spPr/>
      <dgm:t>
        <a:bodyPr/>
        <a:lstStyle/>
        <a:p>
          <a:endParaRPr lang="en-US"/>
        </a:p>
      </dgm:t>
    </dgm:pt>
    <dgm:pt modelId="{AD8F511E-AC8B-4DCE-ADC9-BD5AB179FEFD}" type="sibTrans" cxnId="{6D5DF393-7737-454B-ADE9-048EECA44A78}">
      <dgm:prSet/>
      <dgm:spPr/>
      <dgm:t>
        <a:bodyPr/>
        <a:lstStyle/>
        <a:p>
          <a:endParaRPr lang="en-US"/>
        </a:p>
      </dgm:t>
    </dgm:pt>
    <dgm:pt modelId="{B62F366B-2BA4-4455-9148-019A99EE2229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If you are still having trouble, refer to your machine’s manual.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C8C3335-71E2-4445-B40B-D20E67D9EA94}" type="parTrans" cxnId="{F9271DB5-3EE0-4AF8-AB7C-A221CD0C2A8D}">
      <dgm:prSet/>
      <dgm:spPr/>
      <dgm:t>
        <a:bodyPr/>
        <a:lstStyle/>
        <a:p>
          <a:endParaRPr lang="en-US"/>
        </a:p>
      </dgm:t>
    </dgm:pt>
    <dgm:pt modelId="{7CDE1CA0-00BF-4E8C-9FE2-C890EF314B64}" type="sibTrans" cxnId="{F9271DB5-3EE0-4AF8-AB7C-A221CD0C2A8D}">
      <dgm:prSet/>
      <dgm:spPr/>
      <dgm:t>
        <a:bodyPr/>
        <a:lstStyle/>
        <a:p>
          <a:endParaRPr lang="en-US"/>
        </a:p>
      </dgm:t>
    </dgm:pt>
    <dgm:pt modelId="{7FE53CA1-D554-4E43-998E-65E69EC72BDE}" type="pres">
      <dgm:prSet presAssocID="{58F81BDD-83F1-4E54-AFB9-AFA0B83B04CE}" presName="linearFlow" presStyleCnt="0">
        <dgm:presLayoutVars>
          <dgm:resizeHandles val="exact"/>
        </dgm:presLayoutVars>
      </dgm:prSet>
      <dgm:spPr/>
    </dgm:pt>
    <dgm:pt modelId="{C819050B-5F6C-4368-927D-36C18BD2D4A3}" type="pres">
      <dgm:prSet presAssocID="{6B2AD18A-5560-4EA2-ACE7-BEC33FBD74F4}" presName="node" presStyleLbl="node1" presStyleIdx="0" presStyleCnt="4" custScaleX="257684">
        <dgm:presLayoutVars>
          <dgm:bulletEnabled val="1"/>
        </dgm:presLayoutVars>
      </dgm:prSet>
      <dgm:spPr/>
    </dgm:pt>
    <dgm:pt modelId="{3CBAF0DF-453B-4E93-8F5A-FCDB018B2692}" type="pres">
      <dgm:prSet presAssocID="{6D4CA3AF-B4FD-48B7-8E3A-EDA69776955E}" presName="sibTrans" presStyleLbl="sibTrans2D1" presStyleIdx="0" presStyleCnt="3"/>
      <dgm:spPr/>
    </dgm:pt>
    <dgm:pt modelId="{8B6D18C0-5BE7-4D7B-9AF3-C4CEAA99B9D4}" type="pres">
      <dgm:prSet presAssocID="{6D4CA3AF-B4FD-48B7-8E3A-EDA69776955E}" presName="connectorText" presStyleLbl="sibTrans2D1" presStyleIdx="0" presStyleCnt="3"/>
      <dgm:spPr/>
    </dgm:pt>
    <dgm:pt modelId="{6FC4A278-5150-404D-96F7-B4F103BDB43B}" type="pres">
      <dgm:prSet presAssocID="{3F652A69-6DFA-45D2-97E9-68A6CE895F87}" presName="node" presStyleLbl="node1" presStyleIdx="1" presStyleCnt="4" custScaleX="257684">
        <dgm:presLayoutVars>
          <dgm:bulletEnabled val="1"/>
        </dgm:presLayoutVars>
      </dgm:prSet>
      <dgm:spPr/>
    </dgm:pt>
    <dgm:pt modelId="{3DD67A04-06C3-4365-9B83-252020AA7EA4}" type="pres">
      <dgm:prSet presAssocID="{8495F377-BFD5-4039-B381-C4A39F340EB1}" presName="sibTrans" presStyleLbl="sibTrans2D1" presStyleIdx="1" presStyleCnt="3"/>
      <dgm:spPr/>
    </dgm:pt>
    <dgm:pt modelId="{9781801C-47A5-4204-A5BE-E0C2CCA0213C}" type="pres">
      <dgm:prSet presAssocID="{8495F377-BFD5-4039-B381-C4A39F340EB1}" presName="connectorText" presStyleLbl="sibTrans2D1" presStyleIdx="1" presStyleCnt="3"/>
      <dgm:spPr/>
    </dgm:pt>
    <dgm:pt modelId="{650DAC0C-C883-4F6F-9C01-5020327B3113}" type="pres">
      <dgm:prSet presAssocID="{91045816-86EB-4CF9-8470-B9D9E8EF662D}" presName="node" presStyleLbl="node1" presStyleIdx="2" presStyleCnt="4" custScaleX="257684">
        <dgm:presLayoutVars>
          <dgm:bulletEnabled val="1"/>
        </dgm:presLayoutVars>
      </dgm:prSet>
      <dgm:spPr/>
    </dgm:pt>
    <dgm:pt modelId="{92980964-ECE0-46B0-9EB5-86C81166FECD}" type="pres">
      <dgm:prSet presAssocID="{AD8F511E-AC8B-4DCE-ADC9-BD5AB179FEFD}" presName="sibTrans" presStyleLbl="sibTrans2D1" presStyleIdx="2" presStyleCnt="3"/>
      <dgm:spPr/>
    </dgm:pt>
    <dgm:pt modelId="{28852202-9DF4-43FF-9870-201BE7B4269D}" type="pres">
      <dgm:prSet presAssocID="{AD8F511E-AC8B-4DCE-ADC9-BD5AB179FEFD}" presName="connectorText" presStyleLbl="sibTrans2D1" presStyleIdx="2" presStyleCnt="3"/>
      <dgm:spPr/>
    </dgm:pt>
    <dgm:pt modelId="{FF75E238-D936-48FA-8AB3-364DCEE7C12F}" type="pres">
      <dgm:prSet presAssocID="{B62F366B-2BA4-4455-9148-019A99EE2229}" presName="node" presStyleLbl="node1" presStyleIdx="3" presStyleCnt="4" custScaleX="257684">
        <dgm:presLayoutVars>
          <dgm:bulletEnabled val="1"/>
        </dgm:presLayoutVars>
      </dgm:prSet>
      <dgm:spPr/>
    </dgm:pt>
  </dgm:ptLst>
  <dgm:cxnLst>
    <dgm:cxn modelId="{1A3D030B-2334-4EC8-A351-24703151354D}" type="presOf" srcId="{8495F377-BFD5-4039-B381-C4A39F340EB1}" destId="{9781801C-47A5-4204-A5BE-E0C2CCA0213C}" srcOrd="1" destOrd="0" presId="urn:microsoft.com/office/officeart/2005/8/layout/process2"/>
    <dgm:cxn modelId="{659E5612-C130-400B-808B-581B11F45467}" type="presOf" srcId="{58F81BDD-83F1-4E54-AFB9-AFA0B83B04CE}" destId="{7FE53CA1-D554-4E43-998E-65E69EC72BDE}" srcOrd="0" destOrd="0" presId="urn:microsoft.com/office/officeart/2005/8/layout/process2"/>
    <dgm:cxn modelId="{928F8E3F-FFF7-47A1-BB55-8128563498C9}" type="presOf" srcId="{B62F366B-2BA4-4455-9148-019A99EE2229}" destId="{FF75E238-D936-48FA-8AB3-364DCEE7C12F}" srcOrd="0" destOrd="0" presId="urn:microsoft.com/office/officeart/2005/8/layout/process2"/>
    <dgm:cxn modelId="{F55EAB41-1DB4-41FF-8F45-31825EE0CFAB}" type="presOf" srcId="{AD8F511E-AC8B-4DCE-ADC9-BD5AB179FEFD}" destId="{28852202-9DF4-43FF-9870-201BE7B4269D}" srcOrd="1" destOrd="0" presId="urn:microsoft.com/office/officeart/2005/8/layout/process2"/>
    <dgm:cxn modelId="{05126A4A-401E-4EF1-8160-7DDB85EF0A89}" type="presOf" srcId="{6B2AD18A-5560-4EA2-ACE7-BEC33FBD74F4}" destId="{C819050B-5F6C-4368-927D-36C18BD2D4A3}" srcOrd="0" destOrd="0" presId="urn:microsoft.com/office/officeart/2005/8/layout/process2"/>
    <dgm:cxn modelId="{BA951576-10CE-4A01-9498-F90B0A0AF774}" type="presOf" srcId="{91045816-86EB-4CF9-8470-B9D9E8EF662D}" destId="{650DAC0C-C883-4F6F-9C01-5020327B3113}" srcOrd="0" destOrd="0" presId="urn:microsoft.com/office/officeart/2005/8/layout/process2"/>
    <dgm:cxn modelId="{F1482385-A284-42D2-BBD7-DE49A5A0323E}" type="presOf" srcId="{6D4CA3AF-B4FD-48B7-8E3A-EDA69776955E}" destId="{8B6D18C0-5BE7-4D7B-9AF3-C4CEAA99B9D4}" srcOrd="1" destOrd="0" presId="urn:microsoft.com/office/officeart/2005/8/layout/process2"/>
    <dgm:cxn modelId="{98897787-A360-48C9-AA95-3DCC596B9BA7}" type="presOf" srcId="{8495F377-BFD5-4039-B381-C4A39F340EB1}" destId="{3DD67A04-06C3-4365-9B83-252020AA7EA4}" srcOrd="0" destOrd="0" presId="urn:microsoft.com/office/officeart/2005/8/layout/process2"/>
    <dgm:cxn modelId="{6D5DF393-7737-454B-ADE9-048EECA44A78}" srcId="{58F81BDD-83F1-4E54-AFB9-AFA0B83B04CE}" destId="{91045816-86EB-4CF9-8470-B9D9E8EF662D}" srcOrd="2" destOrd="0" parTransId="{B54F3B17-B686-4D64-BB42-728BCDF4904F}" sibTransId="{AD8F511E-AC8B-4DCE-ADC9-BD5AB179FEFD}"/>
    <dgm:cxn modelId="{F9271DB5-3EE0-4AF8-AB7C-A221CD0C2A8D}" srcId="{58F81BDD-83F1-4E54-AFB9-AFA0B83B04CE}" destId="{B62F366B-2BA4-4455-9148-019A99EE2229}" srcOrd="3" destOrd="0" parTransId="{FC8C3335-71E2-4445-B40B-D20E67D9EA94}" sibTransId="{7CDE1CA0-00BF-4E8C-9FE2-C890EF314B64}"/>
    <dgm:cxn modelId="{7C0DFAE6-3A83-4C02-AB56-26DCBF2D8E00}" type="presOf" srcId="{3F652A69-6DFA-45D2-97E9-68A6CE895F87}" destId="{6FC4A278-5150-404D-96F7-B4F103BDB43B}" srcOrd="0" destOrd="0" presId="urn:microsoft.com/office/officeart/2005/8/layout/process2"/>
    <dgm:cxn modelId="{9101ECE7-C604-4D76-80DF-F99CB20EADB5}" srcId="{58F81BDD-83F1-4E54-AFB9-AFA0B83B04CE}" destId="{6B2AD18A-5560-4EA2-ACE7-BEC33FBD74F4}" srcOrd="0" destOrd="0" parTransId="{96FAF81F-DFB7-4830-BCAA-FD37B7F8750A}" sibTransId="{6D4CA3AF-B4FD-48B7-8E3A-EDA69776955E}"/>
    <dgm:cxn modelId="{777820F7-10F9-4A6C-9790-FF0049376C58}" type="presOf" srcId="{AD8F511E-AC8B-4DCE-ADC9-BD5AB179FEFD}" destId="{92980964-ECE0-46B0-9EB5-86C81166FECD}" srcOrd="0" destOrd="0" presId="urn:microsoft.com/office/officeart/2005/8/layout/process2"/>
    <dgm:cxn modelId="{E27DAEFE-343E-4EFA-AA3B-A6D9B42B3AC6}" srcId="{58F81BDD-83F1-4E54-AFB9-AFA0B83B04CE}" destId="{3F652A69-6DFA-45D2-97E9-68A6CE895F87}" srcOrd="1" destOrd="0" parTransId="{F86E85A9-0CE9-4169-99AE-50827963D7AC}" sibTransId="{8495F377-BFD5-4039-B381-C4A39F340EB1}"/>
    <dgm:cxn modelId="{EE6DBAFF-B305-4306-BDD7-A0B021076945}" type="presOf" srcId="{6D4CA3AF-B4FD-48B7-8E3A-EDA69776955E}" destId="{3CBAF0DF-453B-4E93-8F5A-FCDB018B2692}" srcOrd="0" destOrd="0" presId="urn:microsoft.com/office/officeart/2005/8/layout/process2"/>
    <dgm:cxn modelId="{C05D393E-193B-4A52-B7FB-7A2BD8CC879F}" type="presParOf" srcId="{7FE53CA1-D554-4E43-998E-65E69EC72BDE}" destId="{C819050B-5F6C-4368-927D-36C18BD2D4A3}" srcOrd="0" destOrd="0" presId="urn:microsoft.com/office/officeart/2005/8/layout/process2"/>
    <dgm:cxn modelId="{152C04CD-EFFC-4D4C-8400-33C20904B37D}" type="presParOf" srcId="{7FE53CA1-D554-4E43-998E-65E69EC72BDE}" destId="{3CBAF0DF-453B-4E93-8F5A-FCDB018B2692}" srcOrd="1" destOrd="0" presId="urn:microsoft.com/office/officeart/2005/8/layout/process2"/>
    <dgm:cxn modelId="{EB36A9F0-1813-45DE-AE14-4B15517BA336}" type="presParOf" srcId="{3CBAF0DF-453B-4E93-8F5A-FCDB018B2692}" destId="{8B6D18C0-5BE7-4D7B-9AF3-C4CEAA99B9D4}" srcOrd="0" destOrd="0" presId="urn:microsoft.com/office/officeart/2005/8/layout/process2"/>
    <dgm:cxn modelId="{E9AAB82E-721A-4144-B824-5AD1F7DE2310}" type="presParOf" srcId="{7FE53CA1-D554-4E43-998E-65E69EC72BDE}" destId="{6FC4A278-5150-404D-96F7-B4F103BDB43B}" srcOrd="2" destOrd="0" presId="urn:microsoft.com/office/officeart/2005/8/layout/process2"/>
    <dgm:cxn modelId="{4CE4A7AB-C7A9-4B6D-B012-69F003088CD1}" type="presParOf" srcId="{7FE53CA1-D554-4E43-998E-65E69EC72BDE}" destId="{3DD67A04-06C3-4365-9B83-252020AA7EA4}" srcOrd="3" destOrd="0" presId="urn:microsoft.com/office/officeart/2005/8/layout/process2"/>
    <dgm:cxn modelId="{22DC69B3-ABBC-41A3-B49A-0D0775B27E3B}" type="presParOf" srcId="{3DD67A04-06C3-4365-9B83-252020AA7EA4}" destId="{9781801C-47A5-4204-A5BE-E0C2CCA0213C}" srcOrd="0" destOrd="0" presId="urn:microsoft.com/office/officeart/2005/8/layout/process2"/>
    <dgm:cxn modelId="{03E045F1-6C8F-4FDA-8F4E-7AA8A2586B2C}" type="presParOf" srcId="{7FE53CA1-D554-4E43-998E-65E69EC72BDE}" destId="{650DAC0C-C883-4F6F-9C01-5020327B3113}" srcOrd="4" destOrd="0" presId="urn:microsoft.com/office/officeart/2005/8/layout/process2"/>
    <dgm:cxn modelId="{120C3D56-4EC8-4571-BDEA-4163450F5FB5}" type="presParOf" srcId="{7FE53CA1-D554-4E43-998E-65E69EC72BDE}" destId="{92980964-ECE0-46B0-9EB5-86C81166FECD}" srcOrd="5" destOrd="0" presId="urn:microsoft.com/office/officeart/2005/8/layout/process2"/>
    <dgm:cxn modelId="{7683E1E4-1DB1-4677-A75F-5B7F02CEE6C0}" type="presParOf" srcId="{92980964-ECE0-46B0-9EB5-86C81166FECD}" destId="{28852202-9DF4-43FF-9870-201BE7B4269D}" srcOrd="0" destOrd="0" presId="urn:microsoft.com/office/officeart/2005/8/layout/process2"/>
    <dgm:cxn modelId="{47015D97-3AD0-4832-941D-E8905F14C0D7}" type="presParOf" srcId="{7FE53CA1-D554-4E43-998E-65E69EC72BDE}" destId="{FF75E238-D936-48FA-8AB3-364DCEE7C12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3C3E80-4121-4927-BA0A-817E0D6A2563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986A44D4-56B5-4EB8-A499-CAC9F782E0E8}">
      <dgm:prSet phldrT="[Text]"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Hold the wound bobbin and bobbin case with both hands.</a:t>
          </a:r>
        </a:p>
      </dgm:t>
    </dgm:pt>
    <dgm:pt modelId="{8732D937-F0A0-4AD5-87FD-95EDC8070030}" type="parTrans" cxnId="{74705133-7A34-406A-B5D6-1EEA0371AF23}">
      <dgm:prSet/>
      <dgm:spPr/>
      <dgm:t>
        <a:bodyPr/>
        <a:lstStyle/>
        <a:p>
          <a:endParaRPr lang="en-US"/>
        </a:p>
      </dgm:t>
    </dgm:pt>
    <dgm:pt modelId="{C2E16E83-42C7-491D-B5CF-44CDD4094CD3}" type="sibTrans" cxnId="{74705133-7A34-406A-B5D6-1EEA0371AF23}">
      <dgm:prSet/>
      <dgm:spPr/>
      <dgm:t>
        <a:bodyPr/>
        <a:lstStyle/>
        <a:p>
          <a:endParaRPr lang="en-US"/>
        </a:p>
      </dgm:t>
    </dgm:pt>
    <dgm:pt modelId="{3CE0EC60-8BBC-4199-AAF0-B3FDF94AF287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Place the bobbin in the bobbin case correctly.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94F0F34F-1558-4FDC-AC2C-15F454BF5170}" type="parTrans" cxnId="{EF931E7B-1843-455B-9084-EE8D07BBDA34}">
      <dgm:prSet/>
      <dgm:spPr/>
      <dgm:t>
        <a:bodyPr/>
        <a:lstStyle/>
        <a:p>
          <a:endParaRPr lang="en-US"/>
        </a:p>
      </dgm:t>
    </dgm:pt>
    <dgm:pt modelId="{2CA36F13-7FDD-4FCD-ADB5-814A80F3C137}" type="sibTrans" cxnId="{EF931E7B-1843-455B-9084-EE8D07BBDA34}">
      <dgm:prSet/>
      <dgm:spPr/>
      <dgm:t>
        <a:bodyPr/>
        <a:lstStyle/>
        <a:p>
          <a:endParaRPr lang="en-US"/>
        </a:p>
      </dgm:t>
    </dgm:pt>
    <dgm:pt modelId="{074040C4-4A07-435F-BAAE-62FD49951FE8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Pass the thread through a small notch at the front of the bobbin case and then pull the thread out.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57076545-508B-45E4-9C70-7020492D2010}" type="parTrans" cxnId="{B913A32F-100A-4EE7-B44F-11CBE1D260D9}">
      <dgm:prSet/>
      <dgm:spPr/>
      <dgm:t>
        <a:bodyPr/>
        <a:lstStyle/>
        <a:p>
          <a:endParaRPr lang="en-US"/>
        </a:p>
      </dgm:t>
    </dgm:pt>
    <dgm:pt modelId="{FCFD9442-C74C-4D5D-B4FB-5F26CA9F4278}" type="sibTrans" cxnId="{B913A32F-100A-4EE7-B44F-11CBE1D260D9}">
      <dgm:prSet/>
      <dgm:spPr/>
      <dgm:t>
        <a:bodyPr/>
        <a:lstStyle/>
        <a:p>
          <a:endParaRPr lang="en-US"/>
        </a:p>
      </dgm:t>
    </dgm:pt>
    <dgm:pt modelId="{6A03BE4C-2409-4160-BABF-C664C19CB35D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See that the bobbin should move clockwise when the thread is pulled out.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C8BB2F2F-AC79-4C32-B37A-8E81177AF440}" type="parTrans" cxnId="{82DE0AFD-9BF5-4085-A59F-2A4A3B76C26F}">
      <dgm:prSet/>
      <dgm:spPr/>
      <dgm:t>
        <a:bodyPr/>
        <a:lstStyle/>
        <a:p>
          <a:endParaRPr lang="en-US"/>
        </a:p>
      </dgm:t>
    </dgm:pt>
    <dgm:pt modelId="{8FE07CE5-C7DD-4F1A-B0B2-CD070B68D8AD}" type="sibTrans" cxnId="{82DE0AFD-9BF5-4085-A59F-2A4A3B76C26F}">
      <dgm:prSet/>
      <dgm:spPr/>
      <dgm:t>
        <a:bodyPr/>
        <a:lstStyle/>
        <a:p>
          <a:endParaRPr lang="en-US"/>
        </a:p>
      </dgm:t>
    </dgm:pt>
    <dgm:pt modelId="{7E947804-91FE-42F0-87FA-7041A27CC355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Leave the end of the thread outside the bobbin case.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B138ABA7-1FB9-4E18-A0AC-FAAB4B9D4479}" type="parTrans" cxnId="{E2ACA3F7-1B6E-48BE-989F-7F251A9F7DE0}">
      <dgm:prSet/>
      <dgm:spPr/>
      <dgm:t>
        <a:bodyPr/>
        <a:lstStyle/>
        <a:p>
          <a:endParaRPr lang="en-US"/>
        </a:p>
      </dgm:t>
    </dgm:pt>
    <dgm:pt modelId="{7127DBD9-67FC-4B16-A01D-84FEF0E840F5}" type="sibTrans" cxnId="{E2ACA3F7-1B6E-48BE-989F-7F251A9F7DE0}">
      <dgm:prSet/>
      <dgm:spPr/>
      <dgm:t>
        <a:bodyPr/>
        <a:lstStyle/>
        <a:p>
          <a:endParaRPr lang="en-US"/>
        </a:p>
      </dgm:t>
    </dgm:pt>
    <dgm:pt modelId="{263F140C-591D-4146-B602-A61F4D47B6FE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It should be brought up through the hole in the throat plate after the top thread is threaded.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792012D2-7B18-4ECF-BB38-BEB1CF23777C}" type="parTrans" cxnId="{254815EA-9500-408C-B3C3-A9BFE74CD220}">
      <dgm:prSet/>
      <dgm:spPr/>
      <dgm:t>
        <a:bodyPr/>
        <a:lstStyle/>
        <a:p>
          <a:endParaRPr lang="en-US"/>
        </a:p>
      </dgm:t>
    </dgm:pt>
    <dgm:pt modelId="{421BDFE5-B4D4-4C74-880D-1B32BE125C28}" type="sibTrans" cxnId="{254815EA-9500-408C-B3C3-A9BFE74CD220}">
      <dgm:prSet/>
      <dgm:spPr/>
      <dgm:t>
        <a:bodyPr/>
        <a:lstStyle/>
        <a:p>
          <a:endParaRPr lang="en-US"/>
        </a:p>
      </dgm:t>
    </dgm:pt>
    <dgm:pt modelId="{BC5F7370-4545-4A26-9511-A88E6CFBA402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Hold the latch of the bobbin case and fix into the rotary hook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028A0FE0-A27E-4E41-A08C-1824DFD7BBB8}" type="parTrans" cxnId="{D9606CDA-C412-450F-9D3F-3FEFA659FF09}">
      <dgm:prSet/>
      <dgm:spPr/>
      <dgm:t>
        <a:bodyPr/>
        <a:lstStyle/>
        <a:p>
          <a:endParaRPr lang="en-US"/>
        </a:p>
      </dgm:t>
    </dgm:pt>
    <dgm:pt modelId="{37D0D11D-8426-44E6-943E-BE6A8E05B0F6}" type="sibTrans" cxnId="{D9606CDA-C412-450F-9D3F-3FEFA659FF09}">
      <dgm:prSet/>
      <dgm:spPr/>
      <dgm:t>
        <a:bodyPr/>
        <a:lstStyle/>
        <a:p>
          <a:endParaRPr lang="en-US"/>
        </a:p>
      </dgm:t>
    </dgm:pt>
    <dgm:pt modelId="{9C3BA154-54EF-48D3-A328-271AF21C7224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Lock the bobbin case in the machine.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0DE3A485-E6A3-4194-98EB-2BF2D156A6A3}" type="parTrans" cxnId="{F223CD4C-CD47-4AD0-A951-8661820F8002}">
      <dgm:prSet/>
      <dgm:spPr/>
      <dgm:t>
        <a:bodyPr/>
        <a:lstStyle/>
        <a:p>
          <a:endParaRPr lang="en-US"/>
        </a:p>
      </dgm:t>
    </dgm:pt>
    <dgm:pt modelId="{197E6CB9-9BA4-4EB2-848F-C2D933A54E01}" type="sibTrans" cxnId="{F223CD4C-CD47-4AD0-A951-8661820F8002}">
      <dgm:prSet/>
      <dgm:spPr/>
      <dgm:t>
        <a:bodyPr/>
        <a:lstStyle/>
        <a:p>
          <a:endParaRPr lang="en-US"/>
        </a:p>
      </dgm:t>
    </dgm:pt>
    <dgm:pt modelId="{B136AEC7-5DC4-4A0A-8035-3955DA4B8D11}" type="pres">
      <dgm:prSet presAssocID="{3A3C3E80-4121-4927-BA0A-817E0D6A2563}" presName="linearFlow" presStyleCnt="0">
        <dgm:presLayoutVars>
          <dgm:resizeHandles val="exact"/>
        </dgm:presLayoutVars>
      </dgm:prSet>
      <dgm:spPr/>
    </dgm:pt>
    <dgm:pt modelId="{2BE69275-5771-435C-A01D-7A41F0001D87}" type="pres">
      <dgm:prSet presAssocID="{986A44D4-56B5-4EB8-A499-CAC9F782E0E8}" presName="node" presStyleLbl="node1" presStyleIdx="0" presStyleCnt="8" custScaleX="672731">
        <dgm:presLayoutVars>
          <dgm:bulletEnabled val="1"/>
        </dgm:presLayoutVars>
      </dgm:prSet>
      <dgm:spPr/>
    </dgm:pt>
    <dgm:pt modelId="{2341E6E9-701D-4960-BB63-DC92E91DC4A6}" type="pres">
      <dgm:prSet presAssocID="{C2E16E83-42C7-491D-B5CF-44CDD4094CD3}" presName="sibTrans" presStyleLbl="sibTrans2D1" presStyleIdx="0" presStyleCnt="7"/>
      <dgm:spPr/>
    </dgm:pt>
    <dgm:pt modelId="{A89102BB-C808-445F-A5A4-BE507F1C4B80}" type="pres">
      <dgm:prSet presAssocID="{C2E16E83-42C7-491D-B5CF-44CDD4094CD3}" presName="connectorText" presStyleLbl="sibTrans2D1" presStyleIdx="0" presStyleCnt="7"/>
      <dgm:spPr/>
    </dgm:pt>
    <dgm:pt modelId="{8E1DB9FD-A2A8-4B19-A32A-BC655F234B66}" type="pres">
      <dgm:prSet presAssocID="{3CE0EC60-8BBC-4199-AAF0-B3FDF94AF287}" presName="node" presStyleLbl="node1" presStyleIdx="1" presStyleCnt="8" custScaleX="672731">
        <dgm:presLayoutVars>
          <dgm:bulletEnabled val="1"/>
        </dgm:presLayoutVars>
      </dgm:prSet>
      <dgm:spPr/>
    </dgm:pt>
    <dgm:pt modelId="{1D6BDF9C-84AA-4A71-93A5-FD973958DCCB}" type="pres">
      <dgm:prSet presAssocID="{2CA36F13-7FDD-4FCD-ADB5-814A80F3C137}" presName="sibTrans" presStyleLbl="sibTrans2D1" presStyleIdx="1" presStyleCnt="7"/>
      <dgm:spPr/>
    </dgm:pt>
    <dgm:pt modelId="{7E2F6992-94BD-4B47-9EBC-C211126D958F}" type="pres">
      <dgm:prSet presAssocID="{2CA36F13-7FDD-4FCD-ADB5-814A80F3C137}" presName="connectorText" presStyleLbl="sibTrans2D1" presStyleIdx="1" presStyleCnt="7"/>
      <dgm:spPr/>
    </dgm:pt>
    <dgm:pt modelId="{BB3D6521-9C32-496C-8595-4FB30981C348}" type="pres">
      <dgm:prSet presAssocID="{074040C4-4A07-435F-BAAE-62FD49951FE8}" presName="node" presStyleLbl="node1" presStyleIdx="2" presStyleCnt="8" custScaleX="672731" custScaleY="141135">
        <dgm:presLayoutVars>
          <dgm:bulletEnabled val="1"/>
        </dgm:presLayoutVars>
      </dgm:prSet>
      <dgm:spPr/>
    </dgm:pt>
    <dgm:pt modelId="{F90D5861-C881-4EEB-B07B-C63CFB799205}" type="pres">
      <dgm:prSet presAssocID="{FCFD9442-C74C-4D5D-B4FB-5F26CA9F4278}" presName="sibTrans" presStyleLbl="sibTrans2D1" presStyleIdx="2" presStyleCnt="7"/>
      <dgm:spPr/>
    </dgm:pt>
    <dgm:pt modelId="{B4CC95DB-EB60-42CC-A679-D9DE06E2F4E4}" type="pres">
      <dgm:prSet presAssocID="{FCFD9442-C74C-4D5D-B4FB-5F26CA9F4278}" presName="connectorText" presStyleLbl="sibTrans2D1" presStyleIdx="2" presStyleCnt="7"/>
      <dgm:spPr/>
    </dgm:pt>
    <dgm:pt modelId="{FAB20E55-2D68-4CDC-963C-15ED88ED11D0}" type="pres">
      <dgm:prSet presAssocID="{6A03BE4C-2409-4160-BABF-C664C19CB35D}" presName="node" presStyleLbl="node1" presStyleIdx="3" presStyleCnt="8" custScaleX="672731">
        <dgm:presLayoutVars>
          <dgm:bulletEnabled val="1"/>
        </dgm:presLayoutVars>
      </dgm:prSet>
      <dgm:spPr/>
    </dgm:pt>
    <dgm:pt modelId="{50DF5702-AE8E-41D5-A5B5-AF7C44AB721B}" type="pres">
      <dgm:prSet presAssocID="{8FE07CE5-C7DD-4F1A-B0B2-CD070B68D8AD}" presName="sibTrans" presStyleLbl="sibTrans2D1" presStyleIdx="3" presStyleCnt="7"/>
      <dgm:spPr/>
    </dgm:pt>
    <dgm:pt modelId="{C8006F11-5EE6-4130-B4A5-FA4364762326}" type="pres">
      <dgm:prSet presAssocID="{8FE07CE5-C7DD-4F1A-B0B2-CD070B68D8AD}" presName="connectorText" presStyleLbl="sibTrans2D1" presStyleIdx="3" presStyleCnt="7"/>
      <dgm:spPr/>
    </dgm:pt>
    <dgm:pt modelId="{84A3B3B5-2500-4E7C-86A9-7B856DA5B33B}" type="pres">
      <dgm:prSet presAssocID="{7E947804-91FE-42F0-87FA-7041A27CC355}" presName="node" presStyleLbl="node1" presStyleIdx="4" presStyleCnt="8" custScaleX="672731">
        <dgm:presLayoutVars>
          <dgm:bulletEnabled val="1"/>
        </dgm:presLayoutVars>
      </dgm:prSet>
      <dgm:spPr/>
    </dgm:pt>
    <dgm:pt modelId="{90CF1E5E-FB51-411D-829C-94F96E38178D}" type="pres">
      <dgm:prSet presAssocID="{7127DBD9-67FC-4B16-A01D-84FEF0E840F5}" presName="sibTrans" presStyleLbl="sibTrans2D1" presStyleIdx="4" presStyleCnt="7"/>
      <dgm:spPr/>
    </dgm:pt>
    <dgm:pt modelId="{509A4FCB-0E82-4FA6-8081-01BF07232260}" type="pres">
      <dgm:prSet presAssocID="{7127DBD9-67FC-4B16-A01D-84FEF0E840F5}" presName="connectorText" presStyleLbl="sibTrans2D1" presStyleIdx="4" presStyleCnt="7"/>
      <dgm:spPr/>
    </dgm:pt>
    <dgm:pt modelId="{3430A9CE-F7AD-4EB7-A32A-3FE7C6D58723}" type="pres">
      <dgm:prSet presAssocID="{263F140C-591D-4146-B602-A61F4D47B6FE}" presName="node" presStyleLbl="node1" presStyleIdx="5" presStyleCnt="8" custScaleX="672731" custScaleY="132664">
        <dgm:presLayoutVars>
          <dgm:bulletEnabled val="1"/>
        </dgm:presLayoutVars>
      </dgm:prSet>
      <dgm:spPr/>
    </dgm:pt>
    <dgm:pt modelId="{F569ED3C-B811-4023-BC9E-31FD31C9BD20}" type="pres">
      <dgm:prSet presAssocID="{421BDFE5-B4D4-4C74-880D-1B32BE125C28}" presName="sibTrans" presStyleLbl="sibTrans2D1" presStyleIdx="5" presStyleCnt="7"/>
      <dgm:spPr/>
    </dgm:pt>
    <dgm:pt modelId="{70E76654-DDE4-4BCE-A924-9886AF3B2B9E}" type="pres">
      <dgm:prSet presAssocID="{421BDFE5-B4D4-4C74-880D-1B32BE125C28}" presName="connectorText" presStyleLbl="sibTrans2D1" presStyleIdx="5" presStyleCnt="7"/>
      <dgm:spPr/>
    </dgm:pt>
    <dgm:pt modelId="{29E81A8A-073B-4950-AFCB-6BF9B8E9CCA2}" type="pres">
      <dgm:prSet presAssocID="{BC5F7370-4545-4A26-9511-A88E6CFBA402}" presName="node" presStyleLbl="node1" presStyleIdx="6" presStyleCnt="8" custScaleX="672731">
        <dgm:presLayoutVars>
          <dgm:bulletEnabled val="1"/>
        </dgm:presLayoutVars>
      </dgm:prSet>
      <dgm:spPr/>
    </dgm:pt>
    <dgm:pt modelId="{D4AA6905-A3FF-46E0-AF25-25503027D639}" type="pres">
      <dgm:prSet presAssocID="{37D0D11D-8426-44E6-943E-BE6A8E05B0F6}" presName="sibTrans" presStyleLbl="sibTrans2D1" presStyleIdx="6" presStyleCnt="7"/>
      <dgm:spPr/>
    </dgm:pt>
    <dgm:pt modelId="{BCEE98F4-F46C-4216-8369-B3CF7497EEC8}" type="pres">
      <dgm:prSet presAssocID="{37D0D11D-8426-44E6-943E-BE6A8E05B0F6}" presName="connectorText" presStyleLbl="sibTrans2D1" presStyleIdx="6" presStyleCnt="7"/>
      <dgm:spPr/>
    </dgm:pt>
    <dgm:pt modelId="{F08B3A6D-4777-42DC-983D-BD0930E0F81E}" type="pres">
      <dgm:prSet presAssocID="{9C3BA154-54EF-48D3-A328-271AF21C7224}" presName="node" presStyleLbl="node1" presStyleIdx="7" presStyleCnt="8" custScaleX="672731">
        <dgm:presLayoutVars>
          <dgm:bulletEnabled val="1"/>
        </dgm:presLayoutVars>
      </dgm:prSet>
      <dgm:spPr/>
    </dgm:pt>
  </dgm:ptLst>
  <dgm:cxnLst>
    <dgm:cxn modelId="{CA942D03-4D13-4136-A8F8-0FD2E7B8AA01}" type="presOf" srcId="{074040C4-4A07-435F-BAAE-62FD49951FE8}" destId="{BB3D6521-9C32-496C-8595-4FB30981C348}" srcOrd="0" destOrd="0" presId="urn:microsoft.com/office/officeart/2005/8/layout/process2"/>
    <dgm:cxn modelId="{66C18306-5A96-4871-99E7-82E91829E8B6}" type="presOf" srcId="{37D0D11D-8426-44E6-943E-BE6A8E05B0F6}" destId="{D4AA6905-A3FF-46E0-AF25-25503027D639}" srcOrd="0" destOrd="0" presId="urn:microsoft.com/office/officeart/2005/8/layout/process2"/>
    <dgm:cxn modelId="{BCEC0309-B8DA-449D-A2B3-EB1706B3E7AE}" type="presOf" srcId="{6A03BE4C-2409-4160-BABF-C664C19CB35D}" destId="{FAB20E55-2D68-4CDC-963C-15ED88ED11D0}" srcOrd="0" destOrd="0" presId="urn:microsoft.com/office/officeart/2005/8/layout/process2"/>
    <dgm:cxn modelId="{7FF7891E-C71B-438A-B5C6-5D669E138F56}" type="presOf" srcId="{3A3C3E80-4121-4927-BA0A-817E0D6A2563}" destId="{B136AEC7-5DC4-4A0A-8035-3955DA4B8D11}" srcOrd="0" destOrd="0" presId="urn:microsoft.com/office/officeart/2005/8/layout/process2"/>
    <dgm:cxn modelId="{85BA0D22-CE88-4F5A-ADF0-A7E2DB9374AE}" type="presOf" srcId="{C2E16E83-42C7-491D-B5CF-44CDD4094CD3}" destId="{2341E6E9-701D-4960-BB63-DC92E91DC4A6}" srcOrd="0" destOrd="0" presId="urn:microsoft.com/office/officeart/2005/8/layout/process2"/>
    <dgm:cxn modelId="{E1D69B23-4F8F-4873-9C11-00024CF3734F}" type="presOf" srcId="{FCFD9442-C74C-4D5D-B4FB-5F26CA9F4278}" destId="{F90D5861-C881-4EEB-B07B-C63CFB799205}" srcOrd="0" destOrd="0" presId="urn:microsoft.com/office/officeart/2005/8/layout/process2"/>
    <dgm:cxn modelId="{B913A32F-100A-4EE7-B44F-11CBE1D260D9}" srcId="{3A3C3E80-4121-4927-BA0A-817E0D6A2563}" destId="{074040C4-4A07-435F-BAAE-62FD49951FE8}" srcOrd="2" destOrd="0" parTransId="{57076545-508B-45E4-9C70-7020492D2010}" sibTransId="{FCFD9442-C74C-4D5D-B4FB-5F26CA9F4278}"/>
    <dgm:cxn modelId="{74705133-7A34-406A-B5D6-1EEA0371AF23}" srcId="{3A3C3E80-4121-4927-BA0A-817E0D6A2563}" destId="{986A44D4-56B5-4EB8-A499-CAC9F782E0E8}" srcOrd="0" destOrd="0" parTransId="{8732D937-F0A0-4AD5-87FD-95EDC8070030}" sibTransId="{C2E16E83-42C7-491D-B5CF-44CDD4094CD3}"/>
    <dgm:cxn modelId="{D3309D62-6379-4FF8-BC8A-B6A16DF7E358}" type="presOf" srcId="{FCFD9442-C74C-4D5D-B4FB-5F26CA9F4278}" destId="{B4CC95DB-EB60-42CC-A679-D9DE06E2F4E4}" srcOrd="1" destOrd="0" presId="urn:microsoft.com/office/officeart/2005/8/layout/process2"/>
    <dgm:cxn modelId="{DB129E42-1770-4E1D-804E-7514750C9192}" type="presOf" srcId="{263F140C-591D-4146-B602-A61F4D47B6FE}" destId="{3430A9CE-F7AD-4EB7-A32A-3FE7C6D58723}" srcOrd="0" destOrd="0" presId="urn:microsoft.com/office/officeart/2005/8/layout/process2"/>
    <dgm:cxn modelId="{7C1BB667-9746-4150-8E57-0C9118DDC4A0}" type="presOf" srcId="{BC5F7370-4545-4A26-9511-A88E6CFBA402}" destId="{29E81A8A-073B-4950-AFCB-6BF9B8E9CCA2}" srcOrd="0" destOrd="0" presId="urn:microsoft.com/office/officeart/2005/8/layout/process2"/>
    <dgm:cxn modelId="{54E91E4A-6E31-4933-A11A-A0CE978B221B}" type="presOf" srcId="{7127DBD9-67FC-4B16-A01D-84FEF0E840F5}" destId="{90CF1E5E-FB51-411D-829C-94F96E38178D}" srcOrd="0" destOrd="0" presId="urn:microsoft.com/office/officeart/2005/8/layout/process2"/>
    <dgm:cxn modelId="{F223CD4C-CD47-4AD0-A951-8661820F8002}" srcId="{3A3C3E80-4121-4927-BA0A-817E0D6A2563}" destId="{9C3BA154-54EF-48D3-A328-271AF21C7224}" srcOrd="7" destOrd="0" parTransId="{0DE3A485-E6A3-4194-98EB-2BF2D156A6A3}" sibTransId="{197E6CB9-9BA4-4EB2-848F-C2D933A54E01}"/>
    <dgm:cxn modelId="{20157B5A-02D9-45AA-87E8-09D3C4116050}" type="presOf" srcId="{8FE07CE5-C7DD-4F1A-B0B2-CD070B68D8AD}" destId="{C8006F11-5EE6-4130-B4A5-FA4364762326}" srcOrd="1" destOrd="0" presId="urn:microsoft.com/office/officeart/2005/8/layout/process2"/>
    <dgm:cxn modelId="{EF931E7B-1843-455B-9084-EE8D07BBDA34}" srcId="{3A3C3E80-4121-4927-BA0A-817E0D6A2563}" destId="{3CE0EC60-8BBC-4199-AAF0-B3FDF94AF287}" srcOrd="1" destOrd="0" parTransId="{94F0F34F-1558-4FDC-AC2C-15F454BF5170}" sibTransId="{2CA36F13-7FDD-4FCD-ADB5-814A80F3C137}"/>
    <dgm:cxn modelId="{3CED8B7D-6487-4E2D-80A9-0A87A6772942}" type="presOf" srcId="{421BDFE5-B4D4-4C74-880D-1B32BE125C28}" destId="{70E76654-DDE4-4BCE-A924-9886AF3B2B9E}" srcOrd="1" destOrd="0" presId="urn:microsoft.com/office/officeart/2005/8/layout/process2"/>
    <dgm:cxn modelId="{B1AC3D83-19BB-4EE9-A2AC-C63F51863E3F}" type="presOf" srcId="{2CA36F13-7FDD-4FCD-ADB5-814A80F3C137}" destId="{1D6BDF9C-84AA-4A71-93A5-FD973958DCCB}" srcOrd="0" destOrd="0" presId="urn:microsoft.com/office/officeart/2005/8/layout/process2"/>
    <dgm:cxn modelId="{CA48B787-CFF0-4FFB-A827-468E36744742}" type="presOf" srcId="{421BDFE5-B4D4-4C74-880D-1B32BE125C28}" destId="{F569ED3C-B811-4023-BC9E-31FD31C9BD20}" srcOrd="0" destOrd="0" presId="urn:microsoft.com/office/officeart/2005/8/layout/process2"/>
    <dgm:cxn modelId="{EEEE248B-BBE3-4DEB-AD5E-7058AA2F914F}" type="presOf" srcId="{2CA36F13-7FDD-4FCD-ADB5-814A80F3C137}" destId="{7E2F6992-94BD-4B47-9EBC-C211126D958F}" srcOrd="1" destOrd="0" presId="urn:microsoft.com/office/officeart/2005/8/layout/process2"/>
    <dgm:cxn modelId="{79E70BA2-41DF-498D-9C83-CBE1F27D2053}" type="presOf" srcId="{8FE07CE5-C7DD-4F1A-B0B2-CD070B68D8AD}" destId="{50DF5702-AE8E-41D5-A5B5-AF7C44AB721B}" srcOrd="0" destOrd="0" presId="urn:microsoft.com/office/officeart/2005/8/layout/process2"/>
    <dgm:cxn modelId="{869A61AA-A214-488D-9664-367B9B1AD2CA}" type="presOf" srcId="{37D0D11D-8426-44E6-943E-BE6A8E05B0F6}" destId="{BCEE98F4-F46C-4216-8369-B3CF7497EEC8}" srcOrd="1" destOrd="0" presId="urn:microsoft.com/office/officeart/2005/8/layout/process2"/>
    <dgm:cxn modelId="{5FF64CD3-D26A-4F9A-B0DC-24776FD61CB0}" type="presOf" srcId="{C2E16E83-42C7-491D-B5CF-44CDD4094CD3}" destId="{A89102BB-C808-445F-A5A4-BE507F1C4B80}" srcOrd="1" destOrd="0" presId="urn:microsoft.com/office/officeart/2005/8/layout/process2"/>
    <dgm:cxn modelId="{2BE932D4-62E0-4567-878B-112CE12FA534}" type="presOf" srcId="{986A44D4-56B5-4EB8-A499-CAC9F782E0E8}" destId="{2BE69275-5771-435C-A01D-7A41F0001D87}" srcOrd="0" destOrd="0" presId="urn:microsoft.com/office/officeart/2005/8/layout/process2"/>
    <dgm:cxn modelId="{228F97D6-473B-4B6F-BA62-79BC019F0F38}" type="presOf" srcId="{7127DBD9-67FC-4B16-A01D-84FEF0E840F5}" destId="{509A4FCB-0E82-4FA6-8081-01BF07232260}" srcOrd="1" destOrd="0" presId="urn:microsoft.com/office/officeart/2005/8/layout/process2"/>
    <dgm:cxn modelId="{D9606CDA-C412-450F-9D3F-3FEFA659FF09}" srcId="{3A3C3E80-4121-4927-BA0A-817E0D6A2563}" destId="{BC5F7370-4545-4A26-9511-A88E6CFBA402}" srcOrd="6" destOrd="0" parTransId="{028A0FE0-A27E-4E41-A08C-1824DFD7BBB8}" sibTransId="{37D0D11D-8426-44E6-943E-BE6A8E05B0F6}"/>
    <dgm:cxn modelId="{254815EA-9500-408C-B3C3-A9BFE74CD220}" srcId="{3A3C3E80-4121-4927-BA0A-817E0D6A2563}" destId="{263F140C-591D-4146-B602-A61F4D47B6FE}" srcOrd="5" destOrd="0" parTransId="{792012D2-7B18-4ECF-BB38-BEB1CF23777C}" sibTransId="{421BDFE5-B4D4-4C74-880D-1B32BE125C28}"/>
    <dgm:cxn modelId="{420EAFEC-0AA9-4E1A-BB60-637D2A47FF61}" type="presOf" srcId="{9C3BA154-54EF-48D3-A328-271AF21C7224}" destId="{F08B3A6D-4777-42DC-983D-BD0930E0F81E}" srcOrd="0" destOrd="0" presId="urn:microsoft.com/office/officeart/2005/8/layout/process2"/>
    <dgm:cxn modelId="{2BEB7FF5-33D1-4C49-9505-69F995D89652}" type="presOf" srcId="{3CE0EC60-8BBC-4199-AAF0-B3FDF94AF287}" destId="{8E1DB9FD-A2A8-4B19-A32A-BC655F234B66}" srcOrd="0" destOrd="0" presId="urn:microsoft.com/office/officeart/2005/8/layout/process2"/>
    <dgm:cxn modelId="{504741F6-E62D-4491-9325-2A6BBBB75C49}" type="presOf" srcId="{7E947804-91FE-42F0-87FA-7041A27CC355}" destId="{84A3B3B5-2500-4E7C-86A9-7B856DA5B33B}" srcOrd="0" destOrd="0" presId="urn:microsoft.com/office/officeart/2005/8/layout/process2"/>
    <dgm:cxn modelId="{E2ACA3F7-1B6E-48BE-989F-7F251A9F7DE0}" srcId="{3A3C3E80-4121-4927-BA0A-817E0D6A2563}" destId="{7E947804-91FE-42F0-87FA-7041A27CC355}" srcOrd="4" destOrd="0" parTransId="{B138ABA7-1FB9-4E18-A0AC-FAAB4B9D4479}" sibTransId="{7127DBD9-67FC-4B16-A01D-84FEF0E840F5}"/>
    <dgm:cxn modelId="{82DE0AFD-9BF5-4085-A59F-2A4A3B76C26F}" srcId="{3A3C3E80-4121-4927-BA0A-817E0D6A2563}" destId="{6A03BE4C-2409-4160-BABF-C664C19CB35D}" srcOrd="3" destOrd="0" parTransId="{C8BB2F2F-AC79-4C32-B37A-8E81177AF440}" sibTransId="{8FE07CE5-C7DD-4F1A-B0B2-CD070B68D8AD}"/>
    <dgm:cxn modelId="{E912556C-C79D-4E05-9190-2D9EE29AF05F}" type="presParOf" srcId="{B136AEC7-5DC4-4A0A-8035-3955DA4B8D11}" destId="{2BE69275-5771-435C-A01D-7A41F0001D87}" srcOrd="0" destOrd="0" presId="urn:microsoft.com/office/officeart/2005/8/layout/process2"/>
    <dgm:cxn modelId="{06D914EE-E3F1-4FDB-B0C2-15725FE9857B}" type="presParOf" srcId="{B136AEC7-5DC4-4A0A-8035-3955DA4B8D11}" destId="{2341E6E9-701D-4960-BB63-DC92E91DC4A6}" srcOrd="1" destOrd="0" presId="urn:microsoft.com/office/officeart/2005/8/layout/process2"/>
    <dgm:cxn modelId="{947E4954-A24A-401F-A9D6-D651D1AD120F}" type="presParOf" srcId="{2341E6E9-701D-4960-BB63-DC92E91DC4A6}" destId="{A89102BB-C808-445F-A5A4-BE507F1C4B80}" srcOrd="0" destOrd="0" presId="urn:microsoft.com/office/officeart/2005/8/layout/process2"/>
    <dgm:cxn modelId="{79CD204B-02D6-434A-A489-6B7189271E0D}" type="presParOf" srcId="{B136AEC7-5DC4-4A0A-8035-3955DA4B8D11}" destId="{8E1DB9FD-A2A8-4B19-A32A-BC655F234B66}" srcOrd="2" destOrd="0" presId="urn:microsoft.com/office/officeart/2005/8/layout/process2"/>
    <dgm:cxn modelId="{709FF36D-EA0A-44F3-BC79-B598C7F6AC5C}" type="presParOf" srcId="{B136AEC7-5DC4-4A0A-8035-3955DA4B8D11}" destId="{1D6BDF9C-84AA-4A71-93A5-FD973958DCCB}" srcOrd="3" destOrd="0" presId="urn:microsoft.com/office/officeart/2005/8/layout/process2"/>
    <dgm:cxn modelId="{9EC6AF8D-68A8-4C5A-853E-C5166AA05C10}" type="presParOf" srcId="{1D6BDF9C-84AA-4A71-93A5-FD973958DCCB}" destId="{7E2F6992-94BD-4B47-9EBC-C211126D958F}" srcOrd="0" destOrd="0" presId="urn:microsoft.com/office/officeart/2005/8/layout/process2"/>
    <dgm:cxn modelId="{6CC53D68-782B-4A1C-A18D-501B6D10DC5D}" type="presParOf" srcId="{B136AEC7-5DC4-4A0A-8035-3955DA4B8D11}" destId="{BB3D6521-9C32-496C-8595-4FB30981C348}" srcOrd="4" destOrd="0" presId="urn:microsoft.com/office/officeart/2005/8/layout/process2"/>
    <dgm:cxn modelId="{CD1EFFA9-15E7-45A8-8A82-4D4A49CEEEBE}" type="presParOf" srcId="{B136AEC7-5DC4-4A0A-8035-3955DA4B8D11}" destId="{F90D5861-C881-4EEB-B07B-C63CFB799205}" srcOrd="5" destOrd="0" presId="urn:microsoft.com/office/officeart/2005/8/layout/process2"/>
    <dgm:cxn modelId="{78214449-3EC8-43A8-A844-F4D15C970F56}" type="presParOf" srcId="{F90D5861-C881-4EEB-B07B-C63CFB799205}" destId="{B4CC95DB-EB60-42CC-A679-D9DE06E2F4E4}" srcOrd="0" destOrd="0" presId="urn:microsoft.com/office/officeart/2005/8/layout/process2"/>
    <dgm:cxn modelId="{BCA063AB-D78A-4941-808C-D04CB1C3A95F}" type="presParOf" srcId="{B136AEC7-5DC4-4A0A-8035-3955DA4B8D11}" destId="{FAB20E55-2D68-4CDC-963C-15ED88ED11D0}" srcOrd="6" destOrd="0" presId="urn:microsoft.com/office/officeart/2005/8/layout/process2"/>
    <dgm:cxn modelId="{A9B08142-C2BC-48DA-89AE-1621BEF14FDF}" type="presParOf" srcId="{B136AEC7-5DC4-4A0A-8035-3955DA4B8D11}" destId="{50DF5702-AE8E-41D5-A5B5-AF7C44AB721B}" srcOrd="7" destOrd="0" presId="urn:microsoft.com/office/officeart/2005/8/layout/process2"/>
    <dgm:cxn modelId="{D9BB9FF6-BEA2-46E3-B7CC-83B8015C163E}" type="presParOf" srcId="{50DF5702-AE8E-41D5-A5B5-AF7C44AB721B}" destId="{C8006F11-5EE6-4130-B4A5-FA4364762326}" srcOrd="0" destOrd="0" presId="urn:microsoft.com/office/officeart/2005/8/layout/process2"/>
    <dgm:cxn modelId="{9B10D14B-5F4E-49DE-8D1E-66DE35D4C05B}" type="presParOf" srcId="{B136AEC7-5DC4-4A0A-8035-3955DA4B8D11}" destId="{84A3B3B5-2500-4E7C-86A9-7B856DA5B33B}" srcOrd="8" destOrd="0" presId="urn:microsoft.com/office/officeart/2005/8/layout/process2"/>
    <dgm:cxn modelId="{D271DF55-62C4-43AA-94A5-F7A4906A9776}" type="presParOf" srcId="{B136AEC7-5DC4-4A0A-8035-3955DA4B8D11}" destId="{90CF1E5E-FB51-411D-829C-94F96E38178D}" srcOrd="9" destOrd="0" presId="urn:microsoft.com/office/officeart/2005/8/layout/process2"/>
    <dgm:cxn modelId="{247E50D8-5E1D-4386-88C5-6876B16A4942}" type="presParOf" srcId="{90CF1E5E-FB51-411D-829C-94F96E38178D}" destId="{509A4FCB-0E82-4FA6-8081-01BF07232260}" srcOrd="0" destOrd="0" presId="urn:microsoft.com/office/officeart/2005/8/layout/process2"/>
    <dgm:cxn modelId="{B6E236F6-2D0B-4CE1-84CC-E2C2082D7E28}" type="presParOf" srcId="{B136AEC7-5DC4-4A0A-8035-3955DA4B8D11}" destId="{3430A9CE-F7AD-4EB7-A32A-3FE7C6D58723}" srcOrd="10" destOrd="0" presId="urn:microsoft.com/office/officeart/2005/8/layout/process2"/>
    <dgm:cxn modelId="{00ED1B3F-6A80-4F68-A7B3-6FBE59EE69FD}" type="presParOf" srcId="{B136AEC7-5DC4-4A0A-8035-3955DA4B8D11}" destId="{F569ED3C-B811-4023-BC9E-31FD31C9BD20}" srcOrd="11" destOrd="0" presId="urn:microsoft.com/office/officeart/2005/8/layout/process2"/>
    <dgm:cxn modelId="{EC3657C7-DC27-48AC-BC38-BD68380B3E48}" type="presParOf" srcId="{F569ED3C-B811-4023-BC9E-31FD31C9BD20}" destId="{70E76654-DDE4-4BCE-A924-9886AF3B2B9E}" srcOrd="0" destOrd="0" presId="urn:microsoft.com/office/officeart/2005/8/layout/process2"/>
    <dgm:cxn modelId="{38DBDBE4-9693-4104-97FC-8D47204FA8A5}" type="presParOf" srcId="{B136AEC7-5DC4-4A0A-8035-3955DA4B8D11}" destId="{29E81A8A-073B-4950-AFCB-6BF9B8E9CCA2}" srcOrd="12" destOrd="0" presId="urn:microsoft.com/office/officeart/2005/8/layout/process2"/>
    <dgm:cxn modelId="{EC113509-C9FA-45AD-B126-BFF39B213EA0}" type="presParOf" srcId="{B136AEC7-5DC4-4A0A-8035-3955DA4B8D11}" destId="{D4AA6905-A3FF-46E0-AF25-25503027D639}" srcOrd="13" destOrd="0" presId="urn:microsoft.com/office/officeart/2005/8/layout/process2"/>
    <dgm:cxn modelId="{35155ADB-37A2-48EF-97D5-45AA41DE0FE4}" type="presParOf" srcId="{D4AA6905-A3FF-46E0-AF25-25503027D639}" destId="{BCEE98F4-F46C-4216-8369-B3CF7497EEC8}" srcOrd="0" destOrd="0" presId="urn:microsoft.com/office/officeart/2005/8/layout/process2"/>
    <dgm:cxn modelId="{5DE3F018-D030-4EEE-8ADD-89643E164BD7}" type="presParOf" srcId="{B136AEC7-5DC4-4A0A-8035-3955DA4B8D11}" destId="{F08B3A6D-4777-42DC-983D-BD0930E0F81E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873197-EFCF-4DF4-99AF-6C6D1A353285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95FB7BA6-826D-439E-9811-3644A0D5B20C}">
      <dgm:prSet phldrT="[Text]"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Follow the instruction to thread as per the guidelines printed in your machine’s manual.</a:t>
          </a:r>
        </a:p>
      </dgm:t>
    </dgm:pt>
    <dgm:pt modelId="{2D2E5E45-A801-4AB1-BCD9-8CD204559D1D}" type="parTrans" cxnId="{265AB830-C30F-4BF3-A0F8-6A292444338E}">
      <dgm:prSet/>
      <dgm:spPr/>
      <dgm:t>
        <a:bodyPr/>
        <a:lstStyle/>
        <a:p>
          <a:endParaRPr lang="en-US"/>
        </a:p>
      </dgm:t>
    </dgm:pt>
    <dgm:pt modelId="{28A8B5EE-3E13-4B8D-8E6B-F437BC0F6AF6}" type="sibTrans" cxnId="{265AB830-C30F-4BF3-A0F8-6A292444338E}">
      <dgm:prSet/>
      <dgm:spPr/>
      <dgm:t>
        <a:bodyPr/>
        <a:lstStyle/>
        <a:p>
          <a:endParaRPr lang="en-US"/>
        </a:p>
      </dgm:t>
    </dgm:pt>
    <dgm:pt modelId="{852EF98A-ED93-463E-B7E9-E35533094B2C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The take-up lever should be raised to keep the needle at its highest point which will help in threading the upper thread.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53A7A440-813C-4EFE-9146-B074F8A9988B}" type="parTrans" cxnId="{669DCAA9-A06F-494F-ADC8-490FA485698F}">
      <dgm:prSet/>
      <dgm:spPr/>
      <dgm:t>
        <a:bodyPr/>
        <a:lstStyle/>
        <a:p>
          <a:endParaRPr lang="en-US"/>
        </a:p>
      </dgm:t>
    </dgm:pt>
    <dgm:pt modelId="{0B0AC576-45DC-44EB-8064-272AEC6DE428}" type="sibTrans" cxnId="{669DCAA9-A06F-494F-ADC8-490FA485698F}">
      <dgm:prSet/>
      <dgm:spPr/>
      <dgm:t>
        <a:bodyPr/>
        <a:lstStyle/>
        <a:p>
          <a:endParaRPr lang="en-US"/>
        </a:p>
      </dgm:t>
    </dgm:pt>
    <dgm:pt modelId="{ABCD37CE-E265-43A2-A64A-0F90C96F06F5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Place the thread reel on the spool pin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D92C9A4E-021B-4418-B867-3BA7F63E2DB4}" type="parTrans" cxnId="{010C5309-A74C-4020-B438-96B9692E8F94}">
      <dgm:prSet/>
      <dgm:spPr/>
      <dgm:t>
        <a:bodyPr/>
        <a:lstStyle/>
        <a:p>
          <a:endParaRPr lang="en-US"/>
        </a:p>
      </dgm:t>
    </dgm:pt>
    <dgm:pt modelId="{0A07811F-B9F7-4CB8-8AFA-2B606D9BA413}" type="sibTrans" cxnId="{010C5309-A74C-4020-B438-96B9692E8F94}">
      <dgm:prSet/>
      <dgm:spPr/>
      <dgm:t>
        <a:bodyPr/>
        <a:lstStyle/>
        <a:p>
          <a:endParaRPr lang="en-US"/>
        </a:p>
      </dgm:t>
    </dgm:pt>
    <dgm:pt modelId="{5C229FE6-74D2-4256-9D7A-10EACDFAE7F7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Take the thread end with the hand and pull it through the thread guide at the top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B4676FF6-4AEB-439F-960C-09D0C1E76D18}" type="parTrans" cxnId="{D92D4CEF-7A81-4D52-BFE2-C8C20C0BC2F7}">
      <dgm:prSet/>
      <dgm:spPr/>
      <dgm:t>
        <a:bodyPr/>
        <a:lstStyle/>
        <a:p>
          <a:endParaRPr lang="en-US"/>
        </a:p>
      </dgm:t>
    </dgm:pt>
    <dgm:pt modelId="{5B8ECFDC-11B9-4D8B-B5AE-DB92573B0FBB}" type="sibTrans" cxnId="{D92D4CEF-7A81-4D52-BFE2-C8C20C0BC2F7}">
      <dgm:prSet/>
      <dgm:spPr/>
      <dgm:t>
        <a:bodyPr/>
        <a:lstStyle/>
        <a:p>
          <a:endParaRPr lang="en-US"/>
        </a:p>
      </dgm:t>
    </dgm:pt>
    <dgm:pt modelId="{5C49B704-26D2-4933-9AD8-A5646A30F2E3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Now pull the thread down and wrap it around the tension knob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A30BF4F8-37D1-4F60-9865-70C206CCD6E5}" type="parTrans" cxnId="{BFDF6A03-5D56-4B83-AE9F-B5D93A77EA69}">
      <dgm:prSet/>
      <dgm:spPr/>
      <dgm:t>
        <a:bodyPr/>
        <a:lstStyle/>
        <a:p>
          <a:endParaRPr lang="en-US"/>
        </a:p>
      </dgm:t>
    </dgm:pt>
    <dgm:pt modelId="{4DB5DA47-5C3A-4DFC-A090-E524F4555292}" type="sibTrans" cxnId="{BFDF6A03-5D56-4B83-AE9F-B5D93A77EA69}">
      <dgm:prSet/>
      <dgm:spPr/>
      <dgm:t>
        <a:bodyPr/>
        <a:lstStyle/>
        <a:p>
          <a:endParaRPr lang="en-US"/>
        </a:p>
      </dgm:t>
    </dgm:pt>
    <dgm:pt modelId="{539F97D5-4DB9-4ABC-82C8-05D82CA45E01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Pull the thread back up again at the second thread guide 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A0E74A36-C96E-401D-8F76-986DDB4D2E3C}" type="parTrans" cxnId="{55B43F39-7A02-4DB5-988A-D7B45FBCD28D}">
      <dgm:prSet/>
      <dgm:spPr/>
      <dgm:t>
        <a:bodyPr/>
        <a:lstStyle/>
        <a:p>
          <a:endParaRPr lang="en-US"/>
        </a:p>
      </dgm:t>
    </dgm:pt>
    <dgm:pt modelId="{6F157FB5-B8AB-47A2-8E57-3EA0053125CA}" type="sibTrans" cxnId="{55B43F39-7A02-4DB5-988A-D7B45FBCD28D}">
      <dgm:prSet/>
      <dgm:spPr/>
      <dgm:t>
        <a:bodyPr/>
        <a:lstStyle/>
        <a:p>
          <a:endParaRPr lang="en-US"/>
        </a:p>
      </dgm:t>
    </dgm:pt>
    <dgm:pt modelId="{C712ABB5-FF2D-4371-8C78-F25E65158C6E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Thread the needle from front to back.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2C5BFDD9-39F6-4FB3-AC7E-AA8B8D370E5A}" type="parTrans" cxnId="{E1649BD1-B15B-4EEC-A462-B6ACD18B49FD}">
      <dgm:prSet/>
      <dgm:spPr/>
      <dgm:t>
        <a:bodyPr/>
        <a:lstStyle/>
        <a:p>
          <a:endParaRPr lang="en-US"/>
        </a:p>
      </dgm:t>
    </dgm:pt>
    <dgm:pt modelId="{F769D9A3-E75C-404B-990E-875BBFBE3995}" type="sibTrans" cxnId="{E1649BD1-B15B-4EEC-A462-B6ACD18B49FD}">
      <dgm:prSet/>
      <dgm:spPr/>
      <dgm:t>
        <a:bodyPr/>
        <a:lstStyle/>
        <a:p>
          <a:endParaRPr lang="en-US"/>
        </a:p>
      </dgm:t>
    </dgm:pt>
    <dgm:pt modelId="{59FA8170-DCDB-4EB2-A11C-A62561539465}">
      <dgm:prSet custT="1"/>
      <dgm:spPr/>
      <dgm:t>
        <a:bodyPr/>
        <a:lstStyle/>
        <a:p>
          <a:r>
            <a:rPr lang="en-US" sz="2000" dirty="0">
              <a:latin typeface="Century Schoolbook" panose="02040604050505020304" pitchFamily="18" charset="0"/>
            </a:rPr>
            <a:t>Usually, the thread follows this general pattern: left, down, into a hook, through the needle.</a:t>
          </a:r>
          <a:endParaRPr lang="en-IN" sz="2000" dirty="0">
            <a:latin typeface="Century Schoolbook" panose="02040604050505020304" pitchFamily="18" charset="0"/>
          </a:endParaRPr>
        </a:p>
      </dgm:t>
    </dgm:pt>
    <dgm:pt modelId="{EE4592E0-7FF0-418A-98F1-41E9D75140D7}" type="parTrans" cxnId="{2F4F3315-3B2E-4D15-9D14-8E0A6103629A}">
      <dgm:prSet/>
      <dgm:spPr/>
      <dgm:t>
        <a:bodyPr/>
        <a:lstStyle/>
        <a:p>
          <a:endParaRPr lang="en-US"/>
        </a:p>
      </dgm:t>
    </dgm:pt>
    <dgm:pt modelId="{AE9B461B-16BA-4FE3-9EAC-8E550D3F1FEE}" type="sibTrans" cxnId="{2F4F3315-3B2E-4D15-9D14-8E0A6103629A}">
      <dgm:prSet/>
      <dgm:spPr/>
      <dgm:t>
        <a:bodyPr/>
        <a:lstStyle/>
        <a:p>
          <a:endParaRPr lang="en-US"/>
        </a:p>
      </dgm:t>
    </dgm:pt>
    <dgm:pt modelId="{0EF90936-AA9C-41D9-AFCB-68F71CFC81E6}" type="pres">
      <dgm:prSet presAssocID="{93873197-EFCF-4DF4-99AF-6C6D1A353285}" presName="linearFlow" presStyleCnt="0">
        <dgm:presLayoutVars>
          <dgm:resizeHandles val="exact"/>
        </dgm:presLayoutVars>
      </dgm:prSet>
      <dgm:spPr/>
    </dgm:pt>
    <dgm:pt modelId="{E79F97EF-56BD-473B-ADDA-B5880BB01668}" type="pres">
      <dgm:prSet presAssocID="{95FB7BA6-826D-439E-9811-3644A0D5B20C}" presName="node" presStyleLbl="node1" presStyleIdx="0" presStyleCnt="8" custScaleX="521988">
        <dgm:presLayoutVars>
          <dgm:bulletEnabled val="1"/>
        </dgm:presLayoutVars>
      </dgm:prSet>
      <dgm:spPr/>
    </dgm:pt>
    <dgm:pt modelId="{024665BB-328D-42F1-A41D-3BA5F8165228}" type="pres">
      <dgm:prSet presAssocID="{28A8B5EE-3E13-4B8D-8E6B-F437BC0F6AF6}" presName="sibTrans" presStyleLbl="sibTrans2D1" presStyleIdx="0" presStyleCnt="7"/>
      <dgm:spPr/>
    </dgm:pt>
    <dgm:pt modelId="{87A9CB63-46EE-4FAB-93B2-5EDBE14770AB}" type="pres">
      <dgm:prSet presAssocID="{28A8B5EE-3E13-4B8D-8E6B-F437BC0F6AF6}" presName="connectorText" presStyleLbl="sibTrans2D1" presStyleIdx="0" presStyleCnt="7"/>
      <dgm:spPr/>
    </dgm:pt>
    <dgm:pt modelId="{7EF3111D-CEE0-4B8A-8FF7-29CDC1689772}" type="pres">
      <dgm:prSet presAssocID="{852EF98A-ED93-463E-B7E9-E35533094B2C}" presName="node" presStyleLbl="node1" presStyleIdx="1" presStyleCnt="8" custScaleX="521988">
        <dgm:presLayoutVars>
          <dgm:bulletEnabled val="1"/>
        </dgm:presLayoutVars>
      </dgm:prSet>
      <dgm:spPr/>
    </dgm:pt>
    <dgm:pt modelId="{D63F8DBA-43FB-4F79-BD60-D5DF8B62F79F}" type="pres">
      <dgm:prSet presAssocID="{0B0AC576-45DC-44EB-8064-272AEC6DE428}" presName="sibTrans" presStyleLbl="sibTrans2D1" presStyleIdx="1" presStyleCnt="7"/>
      <dgm:spPr/>
    </dgm:pt>
    <dgm:pt modelId="{237BA637-1108-4656-B1B6-1F52B4D60318}" type="pres">
      <dgm:prSet presAssocID="{0B0AC576-45DC-44EB-8064-272AEC6DE428}" presName="connectorText" presStyleLbl="sibTrans2D1" presStyleIdx="1" presStyleCnt="7"/>
      <dgm:spPr/>
    </dgm:pt>
    <dgm:pt modelId="{215BC453-ACF2-4C98-836A-E501A7EEDEDB}" type="pres">
      <dgm:prSet presAssocID="{ABCD37CE-E265-43A2-A64A-0F90C96F06F5}" presName="node" presStyleLbl="node1" presStyleIdx="2" presStyleCnt="8" custScaleX="521988">
        <dgm:presLayoutVars>
          <dgm:bulletEnabled val="1"/>
        </dgm:presLayoutVars>
      </dgm:prSet>
      <dgm:spPr/>
    </dgm:pt>
    <dgm:pt modelId="{2418E835-F0CC-4E60-AF34-B5A69F0D451D}" type="pres">
      <dgm:prSet presAssocID="{0A07811F-B9F7-4CB8-8AFA-2B606D9BA413}" presName="sibTrans" presStyleLbl="sibTrans2D1" presStyleIdx="2" presStyleCnt="7"/>
      <dgm:spPr/>
    </dgm:pt>
    <dgm:pt modelId="{4A908E3E-FD81-4773-ABDA-F65831815DFF}" type="pres">
      <dgm:prSet presAssocID="{0A07811F-B9F7-4CB8-8AFA-2B606D9BA413}" presName="connectorText" presStyleLbl="sibTrans2D1" presStyleIdx="2" presStyleCnt="7"/>
      <dgm:spPr/>
    </dgm:pt>
    <dgm:pt modelId="{C2BBA514-DDF4-48E3-8CE7-5F8C8F9BBD87}" type="pres">
      <dgm:prSet presAssocID="{5C229FE6-74D2-4256-9D7A-10EACDFAE7F7}" presName="node" presStyleLbl="node1" presStyleIdx="3" presStyleCnt="8" custScaleX="521988">
        <dgm:presLayoutVars>
          <dgm:bulletEnabled val="1"/>
        </dgm:presLayoutVars>
      </dgm:prSet>
      <dgm:spPr/>
    </dgm:pt>
    <dgm:pt modelId="{01D29D3C-E963-455D-87F5-51DFEBA2AC52}" type="pres">
      <dgm:prSet presAssocID="{5B8ECFDC-11B9-4D8B-B5AE-DB92573B0FBB}" presName="sibTrans" presStyleLbl="sibTrans2D1" presStyleIdx="3" presStyleCnt="7"/>
      <dgm:spPr/>
    </dgm:pt>
    <dgm:pt modelId="{CB8ACF3A-6FE3-4103-A5FD-3F14136B9249}" type="pres">
      <dgm:prSet presAssocID="{5B8ECFDC-11B9-4D8B-B5AE-DB92573B0FBB}" presName="connectorText" presStyleLbl="sibTrans2D1" presStyleIdx="3" presStyleCnt="7"/>
      <dgm:spPr/>
    </dgm:pt>
    <dgm:pt modelId="{3DB903E5-5640-4A6A-9058-0BD1DE6E5285}" type="pres">
      <dgm:prSet presAssocID="{5C49B704-26D2-4933-9AD8-A5646A30F2E3}" presName="node" presStyleLbl="node1" presStyleIdx="4" presStyleCnt="8" custScaleX="521988">
        <dgm:presLayoutVars>
          <dgm:bulletEnabled val="1"/>
        </dgm:presLayoutVars>
      </dgm:prSet>
      <dgm:spPr/>
    </dgm:pt>
    <dgm:pt modelId="{762C2DAD-8844-4B53-AB99-68BDFDF9FF6E}" type="pres">
      <dgm:prSet presAssocID="{4DB5DA47-5C3A-4DFC-A090-E524F4555292}" presName="sibTrans" presStyleLbl="sibTrans2D1" presStyleIdx="4" presStyleCnt="7"/>
      <dgm:spPr/>
    </dgm:pt>
    <dgm:pt modelId="{50E295C4-0493-47C1-AB07-ADD0D3CB41FF}" type="pres">
      <dgm:prSet presAssocID="{4DB5DA47-5C3A-4DFC-A090-E524F4555292}" presName="connectorText" presStyleLbl="sibTrans2D1" presStyleIdx="4" presStyleCnt="7"/>
      <dgm:spPr/>
    </dgm:pt>
    <dgm:pt modelId="{435F9427-CCEC-4AE5-9DFF-A2FB33E9BF3C}" type="pres">
      <dgm:prSet presAssocID="{539F97D5-4DB9-4ABC-82C8-05D82CA45E01}" presName="node" presStyleLbl="node1" presStyleIdx="5" presStyleCnt="8" custScaleX="521988">
        <dgm:presLayoutVars>
          <dgm:bulletEnabled val="1"/>
        </dgm:presLayoutVars>
      </dgm:prSet>
      <dgm:spPr/>
    </dgm:pt>
    <dgm:pt modelId="{CF1E11EC-1971-4E4E-9EC9-D6E9CF8FD894}" type="pres">
      <dgm:prSet presAssocID="{6F157FB5-B8AB-47A2-8E57-3EA0053125CA}" presName="sibTrans" presStyleLbl="sibTrans2D1" presStyleIdx="5" presStyleCnt="7"/>
      <dgm:spPr/>
    </dgm:pt>
    <dgm:pt modelId="{86D78966-96CE-4426-982B-44F1E6D3E656}" type="pres">
      <dgm:prSet presAssocID="{6F157FB5-B8AB-47A2-8E57-3EA0053125CA}" presName="connectorText" presStyleLbl="sibTrans2D1" presStyleIdx="5" presStyleCnt="7"/>
      <dgm:spPr/>
    </dgm:pt>
    <dgm:pt modelId="{475D10F8-6D3B-42B8-B526-95F9E356C557}" type="pres">
      <dgm:prSet presAssocID="{C712ABB5-FF2D-4371-8C78-F25E65158C6E}" presName="node" presStyleLbl="node1" presStyleIdx="6" presStyleCnt="8" custScaleX="521988">
        <dgm:presLayoutVars>
          <dgm:bulletEnabled val="1"/>
        </dgm:presLayoutVars>
      </dgm:prSet>
      <dgm:spPr/>
    </dgm:pt>
    <dgm:pt modelId="{196EB9F6-2B7A-4F00-97AC-6B14A7A1C655}" type="pres">
      <dgm:prSet presAssocID="{F769D9A3-E75C-404B-990E-875BBFBE3995}" presName="sibTrans" presStyleLbl="sibTrans2D1" presStyleIdx="6" presStyleCnt="7"/>
      <dgm:spPr/>
    </dgm:pt>
    <dgm:pt modelId="{355A6AAA-6C07-435C-8948-0F9274771CF9}" type="pres">
      <dgm:prSet presAssocID="{F769D9A3-E75C-404B-990E-875BBFBE3995}" presName="connectorText" presStyleLbl="sibTrans2D1" presStyleIdx="6" presStyleCnt="7"/>
      <dgm:spPr/>
    </dgm:pt>
    <dgm:pt modelId="{2F41D679-7DFE-4658-BE93-EF20B2D1CED2}" type="pres">
      <dgm:prSet presAssocID="{59FA8170-DCDB-4EB2-A11C-A62561539465}" presName="node" presStyleLbl="node1" presStyleIdx="7" presStyleCnt="8" custScaleX="521988">
        <dgm:presLayoutVars>
          <dgm:bulletEnabled val="1"/>
        </dgm:presLayoutVars>
      </dgm:prSet>
      <dgm:spPr/>
    </dgm:pt>
  </dgm:ptLst>
  <dgm:cxnLst>
    <dgm:cxn modelId="{BFDF6A03-5D56-4B83-AE9F-B5D93A77EA69}" srcId="{93873197-EFCF-4DF4-99AF-6C6D1A353285}" destId="{5C49B704-26D2-4933-9AD8-A5646A30F2E3}" srcOrd="4" destOrd="0" parTransId="{A30BF4F8-37D1-4F60-9865-70C206CCD6E5}" sibTransId="{4DB5DA47-5C3A-4DFC-A090-E524F4555292}"/>
    <dgm:cxn modelId="{1E3D0A04-F3CC-4613-915F-AA360A1AA336}" type="presOf" srcId="{0B0AC576-45DC-44EB-8064-272AEC6DE428}" destId="{237BA637-1108-4656-B1B6-1F52B4D60318}" srcOrd="1" destOrd="0" presId="urn:microsoft.com/office/officeart/2005/8/layout/process2"/>
    <dgm:cxn modelId="{9176AD05-CC72-41CC-81C5-46D8104ABFE6}" type="presOf" srcId="{28A8B5EE-3E13-4B8D-8E6B-F437BC0F6AF6}" destId="{87A9CB63-46EE-4FAB-93B2-5EDBE14770AB}" srcOrd="1" destOrd="0" presId="urn:microsoft.com/office/officeart/2005/8/layout/process2"/>
    <dgm:cxn modelId="{010C5309-A74C-4020-B438-96B9692E8F94}" srcId="{93873197-EFCF-4DF4-99AF-6C6D1A353285}" destId="{ABCD37CE-E265-43A2-A64A-0F90C96F06F5}" srcOrd="2" destOrd="0" parTransId="{D92C9A4E-021B-4418-B867-3BA7F63E2DB4}" sibTransId="{0A07811F-B9F7-4CB8-8AFA-2B606D9BA413}"/>
    <dgm:cxn modelId="{271D8C09-4D7C-4BDF-B872-515139650FBD}" type="presOf" srcId="{852EF98A-ED93-463E-B7E9-E35533094B2C}" destId="{7EF3111D-CEE0-4B8A-8FF7-29CDC1689772}" srcOrd="0" destOrd="0" presId="urn:microsoft.com/office/officeart/2005/8/layout/process2"/>
    <dgm:cxn modelId="{4FF36B0F-1067-4FBE-AB8A-C46139734784}" type="presOf" srcId="{0A07811F-B9F7-4CB8-8AFA-2B606D9BA413}" destId="{2418E835-F0CC-4E60-AF34-B5A69F0D451D}" srcOrd="0" destOrd="0" presId="urn:microsoft.com/office/officeart/2005/8/layout/process2"/>
    <dgm:cxn modelId="{2F4F3315-3B2E-4D15-9D14-8E0A6103629A}" srcId="{93873197-EFCF-4DF4-99AF-6C6D1A353285}" destId="{59FA8170-DCDB-4EB2-A11C-A62561539465}" srcOrd="7" destOrd="0" parTransId="{EE4592E0-7FF0-418A-98F1-41E9D75140D7}" sibTransId="{AE9B461B-16BA-4FE3-9EAC-8E550D3F1FEE}"/>
    <dgm:cxn modelId="{194CD615-4675-4A5B-A564-860882E4C2B1}" type="presOf" srcId="{ABCD37CE-E265-43A2-A64A-0F90C96F06F5}" destId="{215BC453-ACF2-4C98-836A-E501A7EEDEDB}" srcOrd="0" destOrd="0" presId="urn:microsoft.com/office/officeart/2005/8/layout/process2"/>
    <dgm:cxn modelId="{9FEC451D-1D8E-4743-8D9A-4AE4EEA18B86}" type="presOf" srcId="{4DB5DA47-5C3A-4DFC-A090-E524F4555292}" destId="{762C2DAD-8844-4B53-AB99-68BDFDF9FF6E}" srcOrd="0" destOrd="0" presId="urn:microsoft.com/office/officeart/2005/8/layout/process2"/>
    <dgm:cxn modelId="{265AB830-C30F-4BF3-A0F8-6A292444338E}" srcId="{93873197-EFCF-4DF4-99AF-6C6D1A353285}" destId="{95FB7BA6-826D-439E-9811-3644A0D5B20C}" srcOrd="0" destOrd="0" parTransId="{2D2E5E45-A801-4AB1-BCD9-8CD204559D1D}" sibTransId="{28A8B5EE-3E13-4B8D-8E6B-F437BC0F6AF6}"/>
    <dgm:cxn modelId="{55B43F39-7A02-4DB5-988A-D7B45FBCD28D}" srcId="{93873197-EFCF-4DF4-99AF-6C6D1A353285}" destId="{539F97D5-4DB9-4ABC-82C8-05D82CA45E01}" srcOrd="5" destOrd="0" parTransId="{A0E74A36-C96E-401D-8F76-986DDB4D2E3C}" sibTransId="{6F157FB5-B8AB-47A2-8E57-3EA0053125CA}"/>
    <dgm:cxn modelId="{3C05F248-B1F3-4C0C-90AD-253454817958}" type="presOf" srcId="{C712ABB5-FF2D-4371-8C78-F25E65158C6E}" destId="{475D10F8-6D3B-42B8-B526-95F9E356C557}" srcOrd="0" destOrd="0" presId="urn:microsoft.com/office/officeart/2005/8/layout/process2"/>
    <dgm:cxn modelId="{7B872C6A-58F7-4821-B268-59A45081F1B9}" type="presOf" srcId="{6F157FB5-B8AB-47A2-8E57-3EA0053125CA}" destId="{CF1E11EC-1971-4E4E-9EC9-D6E9CF8FD894}" srcOrd="0" destOrd="0" presId="urn:microsoft.com/office/officeart/2005/8/layout/process2"/>
    <dgm:cxn modelId="{EDD2DD55-A43F-4174-B905-3DFC5E86EA5B}" type="presOf" srcId="{59FA8170-DCDB-4EB2-A11C-A62561539465}" destId="{2F41D679-7DFE-4658-BE93-EF20B2D1CED2}" srcOrd="0" destOrd="0" presId="urn:microsoft.com/office/officeart/2005/8/layout/process2"/>
    <dgm:cxn modelId="{FAADA656-D02D-42EA-BD9A-165277BE3DEA}" type="presOf" srcId="{5C229FE6-74D2-4256-9D7A-10EACDFAE7F7}" destId="{C2BBA514-DDF4-48E3-8CE7-5F8C8F9BBD87}" srcOrd="0" destOrd="0" presId="urn:microsoft.com/office/officeart/2005/8/layout/process2"/>
    <dgm:cxn modelId="{373C4E7B-D0AF-4018-B479-B9CC28E97B68}" type="presOf" srcId="{0B0AC576-45DC-44EB-8064-272AEC6DE428}" destId="{D63F8DBA-43FB-4F79-BD60-D5DF8B62F79F}" srcOrd="0" destOrd="0" presId="urn:microsoft.com/office/officeart/2005/8/layout/process2"/>
    <dgm:cxn modelId="{FD904087-B0C7-4CAA-AFD7-875E9850656F}" type="presOf" srcId="{4DB5DA47-5C3A-4DFC-A090-E524F4555292}" destId="{50E295C4-0493-47C1-AB07-ADD0D3CB41FF}" srcOrd="1" destOrd="0" presId="urn:microsoft.com/office/officeart/2005/8/layout/process2"/>
    <dgm:cxn modelId="{AA89B995-E831-4CEB-81B6-874BE5E648B8}" type="presOf" srcId="{F769D9A3-E75C-404B-990E-875BBFBE3995}" destId="{355A6AAA-6C07-435C-8948-0F9274771CF9}" srcOrd="1" destOrd="0" presId="urn:microsoft.com/office/officeart/2005/8/layout/process2"/>
    <dgm:cxn modelId="{DE0B5297-38DC-4113-BD58-C452E9E596AA}" type="presOf" srcId="{F769D9A3-E75C-404B-990E-875BBFBE3995}" destId="{196EB9F6-2B7A-4F00-97AC-6B14A7A1C655}" srcOrd="0" destOrd="0" presId="urn:microsoft.com/office/officeart/2005/8/layout/process2"/>
    <dgm:cxn modelId="{669DCAA9-A06F-494F-ADC8-490FA485698F}" srcId="{93873197-EFCF-4DF4-99AF-6C6D1A353285}" destId="{852EF98A-ED93-463E-B7E9-E35533094B2C}" srcOrd="1" destOrd="0" parTransId="{53A7A440-813C-4EFE-9146-B074F8A9988B}" sibTransId="{0B0AC576-45DC-44EB-8064-272AEC6DE428}"/>
    <dgm:cxn modelId="{CBDB6DBD-325B-47E6-83BB-CDDC95F1C22D}" type="presOf" srcId="{28A8B5EE-3E13-4B8D-8E6B-F437BC0F6AF6}" destId="{024665BB-328D-42F1-A41D-3BA5F8165228}" srcOrd="0" destOrd="0" presId="urn:microsoft.com/office/officeart/2005/8/layout/process2"/>
    <dgm:cxn modelId="{7EDB5CC5-4B57-4F69-8129-5F67EDEC33E5}" type="presOf" srcId="{5B8ECFDC-11B9-4D8B-B5AE-DB92573B0FBB}" destId="{CB8ACF3A-6FE3-4103-A5FD-3F14136B9249}" srcOrd="1" destOrd="0" presId="urn:microsoft.com/office/officeart/2005/8/layout/process2"/>
    <dgm:cxn modelId="{8A0033C7-AA9E-490E-8870-19BCEC241009}" type="presOf" srcId="{95FB7BA6-826D-439E-9811-3644A0D5B20C}" destId="{E79F97EF-56BD-473B-ADDA-B5880BB01668}" srcOrd="0" destOrd="0" presId="urn:microsoft.com/office/officeart/2005/8/layout/process2"/>
    <dgm:cxn modelId="{E44E94C8-6DE4-4720-A2BD-17C8F921928C}" type="presOf" srcId="{5C49B704-26D2-4933-9AD8-A5646A30F2E3}" destId="{3DB903E5-5640-4A6A-9058-0BD1DE6E5285}" srcOrd="0" destOrd="0" presId="urn:microsoft.com/office/officeart/2005/8/layout/process2"/>
    <dgm:cxn modelId="{E1649BD1-B15B-4EEC-A462-B6ACD18B49FD}" srcId="{93873197-EFCF-4DF4-99AF-6C6D1A353285}" destId="{C712ABB5-FF2D-4371-8C78-F25E65158C6E}" srcOrd="6" destOrd="0" parTransId="{2C5BFDD9-39F6-4FB3-AC7E-AA8B8D370E5A}" sibTransId="{F769D9A3-E75C-404B-990E-875BBFBE3995}"/>
    <dgm:cxn modelId="{712174D3-76A4-4509-B372-8CF3AECA0196}" type="presOf" srcId="{539F97D5-4DB9-4ABC-82C8-05D82CA45E01}" destId="{435F9427-CCEC-4AE5-9DFF-A2FB33E9BF3C}" srcOrd="0" destOrd="0" presId="urn:microsoft.com/office/officeart/2005/8/layout/process2"/>
    <dgm:cxn modelId="{A66E5AE9-95B4-42B1-A603-72DC2FEA32B8}" type="presOf" srcId="{93873197-EFCF-4DF4-99AF-6C6D1A353285}" destId="{0EF90936-AA9C-41D9-AFCB-68F71CFC81E6}" srcOrd="0" destOrd="0" presId="urn:microsoft.com/office/officeart/2005/8/layout/process2"/>
    <dgm:cxn modelId="{C7F7ADEA-8744-42CB-9208-49C5AF02F5F0}" type="presOf" srcId="{5B8ECFDC-11B9-4D8B-B5AE-DB92573B0FBB}" destId="{01D29D3C-E963-455D-87F5-51DFEBA2AC52}" srcOrd="0" destOrd="0" presId="urn:microsoft.com/office/officeart/2005/8/layout/process2"/>
    <dgm:cxn modelId="{C364C8EA-04D2-415D-93EE-706A0F1B5AE0}" type="presOf" srcId="{6F157FB5-B8AB-47A2-8E57-3EA0053125CA}" destId="{86D78966-96CE-4426-982B-44F1E6D3E656}" srcOrd="1" destOrd="0" presId="urn:microsoft.com/office/officeart/2005/8/layout/process2"/>
    <dgm:cxn modelId="{D92D4CEF-7A81-4D52-BFE2-C8C20C0BC2F7}" srcId="{93873197-EFCF-4DF4-99AF-6C6D1A353285}" destId="{5C229FE6-74D2-4256-9D7A-10EACDFAE7F7}" srcOrd="3" destOrd="0" parTransId="{B4676FF6-4AEB-439F-960C-09D0C1E76D18}" sibTransId="{5B8ECFDC-11B9-4D8B-B5AE-DB92573B0FBB}"/>
    <dgm:cxn modelId="{6A719DF0-4D95-4989-9EE1-FBB9CAF44451}" type="presOf" srcId="{0A07811F-B9F7-4CB8-8AFA-2B606D9BA413}" destId="{4A908E3E-FD81-4773-ABDA-F65831815DFF}" srcOrd="1" destOrd="0" presId="urn:microsoft.com/office/officeart/2005/8/layout/process2"/>
    <dgm:cxn modelId="{F4BE5944-49BF-4F62-B403-9C22CA682A9A}" type="presParOf" srcId="{0EF90936-AA9C-41D9-AFCB-68F71CFC81E6}" destId="{E79F97EF-56BD-473B-ADDA-B5880BB01668}" srcOrd="0" destOrd="0" presId="urn:microsoft.com/office/officeart/2005/8/layout/process2"/>
    <dgm:cxn modelId="{D3410695-05E0-4B81-97A0-94D9AD8EF833}" type="presParOf" srcId="{0EF90936-AA9C-41D9-AFCB-68F71CFC81E6}" destId="{024665BB-328D-42F1-A41D-3BA5F8165228}" srcOrd="1" destOrd="0" presId="urn:microsoft.com/office/officeart/2005/8/layout/process2"/>
    <dgm:cxn modelId="{B92B1B4D-F6B7-43AF-8DBE-25B447571273}" type="presParOf" srcId="{024665BB-328D-42F1-A41D-3BA5F8165228}" destId="{87A9CB63-46EE-4FAB-93B2-5EDBE14770AB}" srcOrd="0" destOrd="0" presId="urn:microsoft.com/office/officeart/2005/8/layout/process2"/>
    <dgm:cxn modelId="{11F9FC39-C891-456A-ABDF-2833442E5D39}" type="presParOf" srcId="{0EF90936-AA9C-41D9-AFCB-68F71CFC81E6}" destId="{7EF3111D-CEE0-4B8A-8FF7-29CDC1689772}" srcOrd="2" destOrd="0" presId="urn:microsoft.com/office/officeart/2005/8/layout/process2"/>
    <dgm:cxn modelId="{B2BFBA13-852B-4D25-88E4-58CE596420BB}" type="presParOf" srcId="{0EF90936-AA9C-41D9-AFCB-68F71CFC81E6}" destId="{D63F8DBA-43FB-4F79-BD60-D5DF8B62F79F}" srcOrd="3" destOrd="0" presId="urn:microsoft.com/office/officeart/2005/8/layout/process2"/>
    <dgm:cxn modelId="{C97C41F1-7215-4E02-A7E1-F8D8E66E5D60}" type="presParOf" srcId="{D63F8DBA-43FB-4F79-BD60-D5DF8B62F79F}" destId="{237BA637-1108-4656-B1B6-1F52B4D60318}" srcOrd="0" destOrd="0" presId="urn:microsoft.com/office/officeart/2005/8/layout/process2"/>
    <dgm:cxn modelId="{38CA0E74-7A4C-44A1-B683-15D0A094C433}" type="presParOf" srcId="{0EF90936-AA9C-41D9-AFCB-68F71CFC81E6}" destId="{215BC453-ACF2-4C98-836A-E501A7EEDEDB}" srcOrd="4" destOrd="0" presId="urn:microsoft.com/office/officeart/2005/8/layout/process2"/>
    <dgm:cxn modelId="{0E931E48-B770-4C81-81AD-03639766CEDB}" type="presParOf" srcId="{0EF90936-AA9C-41D9-AFCB-68F71CFC81E6}" destId="{2418E835-F0CC-4E60-AF34-B5A69F0D451D}" srcOrd="5" destOrd="0" presId="urn:microsoft.com/office/officeart/2005/8/layout/process2"/>
    <dgm:cxn modelId="{C75D679B-E240-4833-8991-20F9CC621F78}" type="presParOf" srcId="{2418E835-F0CC-4E60-AF34-B5A69F0D451D}" destId="{4A908E3E-FD81-4773-ABDA-F65831815DFF}" srcOrd="0" destOrd="0" presId="urn:microsoft.com/office/officeart/2005/8/layout/process2"/>
    <dgm:cxn modelId="{0A4CF095-0954-473B-91AF-BF74B528D754}" type="presParOf" srcId="{0EF90936-AA9C-41D9-AFCB-68F71CFC81E6}" destId="{C2BBA514-DDF4-48E3-8CE7-5F8C8F9BBD87}" srcOrd="6" destOrd="0" presId="urn:microsoft.com/office/officeart/2005/8/layout/process2"/>
    <dgm:cxn modelId="{9A09871E-177B-416A-822E-F43330A266A1}" type="presParOf" srcId="{0EF90936-AA9C-41D9-AFCB-68F71CFC81E6}" destId="{01D29D3C-E963-455D-87F5-51DFEBA2AC52}" srcOrd="7" destOrd="0" presId="urn:microsoft.com/office/officeart/2005/8/layout/process2"/>
    <dgm:cxn modelId="{010810C7-EE59-480D-8A31-DBA301D254C8}" type="presParOf" srcId="{01D29D3C-E963-455D-87F5-51DFEBA2AC52}" destId="{CB8ACF3A-6FE3-4103-A5FD-3F14136B9249}" srcOrd="0" destOrd="0" presId="urn:microsoft.com/office/officeart/2005/8/layout/process2"/>
    <dgm:cxn modelId="{0727808A-CE2D-4FEB-8682-6D885D656E8F}" type="presParOf" srcId="{0EF90936-AA9C-41D9-AFCB-68F71CFC81E6}" destId="{3DB903E5-5640-4A6A-9058-0BD1DE6E5285}" srcOrd="8" destOrd="0" presId="urn:microsoft.com/office/officeart/2005/8/layout/process2"/>
    <dgm:cxn modelId="{117B7567-A6F1-495E-B512-A58CB08BEBFD}" type="presParOf" srcId="{0EF90936-AA9C-41D9-AFCB-68F71CFC81E6}" destId="{762C2DAD-8844-4B53-AB99-68BDFDF9FF6E}" srcOrd="9" destOrd="0" presId="urn:microsoft.com/office/officeart/2005/8/layout/process2"/>
    <dgm:cxn modelId="{16DB1075-68BB-4DC1-878B-C7A82217DBB7}" type="presParOf" srcId="{762C2DAD-8844-4B53-AB99-68BDFDF9FF6E}" destId="{50E295C4-0493-47C1-AB07-ADD0D3CB41FF}" srcOrd="0" destOrd="0" presId="urn:microsoft.com/office/officeart/2005/8/layout/process2"/>
    <dgm:cxn modelId="{00BA923B-D64B-4C50-A98E-F1FF7884F428}" type="presParOf" srcId="{0EF90936-AA9C-41D9-AFCB-68F71CFC81E6}" destId="{435F9427-CCEC-4AE5-9DFF-A2FB33E9BF3C}" srcOrd="10" destOrd="0" presId="urn:microsoft.com/office/officeart/2005/8/layout/process2"/>
    <dgm:cxn modelId="{806166AE-6C75-49B6-8C76-06BBD5B1FF42}" type="presParOf" srcId="{0EF90936-AA9C-41D9-AFCB-68F71CFC81E6}" destId="{CF1E11EC-1971-4E4E-9EC9-D6E9CF8FD894}" srcOrd="11" destOrd="0" presId="urn:microsoft.com/office/officeart/2005/8/layout/process2"/>
    <dgm:cxn modelId="{E2D2DB2B-5D88-44A7-9C08-630A00406712}" type="presParOf" srcId="{CF1E11EC-1971-4E4E-9EC9-D6E9CF8FD894}" destId="{86D78966-96CE-4426-982B-44F1E6D3E656}" srcOrd="0" destOrd="0" presId="urn:microsoft.com/office/officeart/2005/8/layout/process2"/>
    <dgm:cxn modelId="{40F3EF8D-234B-4059-A9A4-321F6E03BEDC}" type="presParOf" srcId="{0EF90936-AA9C-41D9-AFCB-68F71CFC81E6}" destId="{475D10F8-6D3B-42B8-B526-95F9E356C557}" srcOrd="12" destOrd="0" presId="urn:microsoft.com/office/officeart/2005/8/layout/process2"/>
    <dgm:cxn modelId="{3AA36FF5-81D4-402D-A5BB-2A19652C9570}" type="presParOf" srcId="{0EF90936-AA9C-41D9-AFCB-68F71CFC81E6}" destId="{196EB9F6-2B7A-4F00-97AC-6B14A7A1C655}" srcOrd="13" destOrd="0" presId="urn:microsoft.com/office/officeart/2005/8/layout/process2"/>
    <dgm:cxn modelId="{08A09445-7A51-4F98-8B38-08AEB8EBB6C9}" type="presParOf" srcId="{196EB9F6-2B7A-4F00-97AC-6B14A7A1C655}" destId="{355A6AAA-6C07-435C-8948-0F9274771CF9}" srcOrd="0" destOrd="0" presId="urn:microsoft.com/office/officeart/2005/8/layout/process2"/>
    <dgm:cxn modelId="{321D420F-BAE3-47C8-9A01-CE7C3E3FA00A}" type="presParOf" srcId="{0EF90936-AA9C-41D9-AFCB-68F71CFC81E6}" destId="{2F41D679-7DFE-4658-BE93-EF20B2D1CED2}" srcOrd="1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DF3D8B7-901A-4C01-B19F-B62F0E6C603A}" type="doc">
      <dgm:prSet loTypeId="urn:microsoft.com/office/officeart/2005/8/layout/hierarchy3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ED492FB-CA64-4505-B5A7-AC0A30E9139C}">
      <dgm:prSet phldrT="[Text]" custT="1"/>
      <dgm:spPr/>
      <dgm:t>
        <a:bodyPr/>
        <a:lstStyle/>
        <a:p>
          <a:r>
            <a:rPr lang="en-US" sz="2800" b="1" i="1" dirty="0">
              <a:latin typeface="Century Schoolbook" panose="02040604050505020304" pitchFamily="18" charset="0"/>
            </a:rPr>
            <a:t>Upper thread tension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5A577377-61E0-4FCA-86D0-9A524ED8BF0C}" type="parTrans" cxnId="{6C5FB74F-B949-4030-BA16-11B6965BF4CB}">
      <dgm:prSet/>
      <dgm:spPr/>
      <dgm:t>
        <a:bodyPr/>
        <a:lstStyle/>
        <a:p>
          <a:endParaRPr lang="en-US"/>
        </a:p>
      </dgm:t>
    </dgm:pt>
    <dgm:pt modelId="{DC567943-F130-45BB-8ACC-756992A39B1B}" type="sibTrans" cxnId="{6C5FB74F-B949-4030-BA16-11B6965BF4CB}">
      <dgm:prSet/>
      <dgm:spPr/>
      <dgm:t>
        <a:bodyPr/>
        <a:lstStyle/>
        <a:p>
          <a:endParaRPr lang="en-US"/>
        </a:p>
      </dgm:t>
    </dgm:pt>
    <dgm:pt modelId="{0E9E6484-9EA4-48C8-BF2C-230935E5BEB4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After lowering the presser foot, turn the nut to the left to loosen it and to the right to tighten the tension.</a:t>
          </a:r>
        </a:p>
      </dgm:t>
    </dgm:pt>
    <dgm:pt modelId="{EA533532-1AF1-4656-AEED-46D35A777C2B}" type="parTrans" cxnId="{019B65CA-7231-4208-B736-184879D08209}">
      <dgm:prSet/>
      <dgm:spPr/>
      <dgm:t>
        <a:bodyPr/>
        <a:lstStyle/>
        <a:p>
          <a:endParaRPr lang="en-US"/>
        </a:p>
      </dgm:t>
    </dgm:pt>
    <dgm:pt modelId="{13BB1BA6-B04E-44C9-A3C8-5D585B101E12}" type="sibTrans" cxnId="{019B65CA-7231-4208-B736-184879D08209}">
      <dgm:prSet/>
      <dgm:spPr/>
      <dgm:t>
        <a:bodyPr/>
        <a:lstStyle/>
        <a:p>
          <a:endParaRPr lang="en-US"/>
        </a:p>
      </dgm:t>
    </dgm:pt>
    <dgm:pt modelId="{DAA3D6C7-10F2-4322-8CB8-3642A759B61F}">
      <dgm:prSet phldrT="[Text]" custT="1"/>
      <dgm:spPr/>
      <dgm:t>
        <a:bodyPr/>
        <a:lstStyle/>
        <a:p>
          <a:r>
            <a:rPr lang="en-US" sz="2800" b="1" i="1" dirty="0">
              <a:latin typeface="Century Schoolbook" panose="02040604050505020304" pitchFamily="18" charset="0"/>
            </a:rPr>
            <a:t>Lower thread tension</a:t>
          </a:r>
          <a:endParaRPr lang="en-US" sz="2800" dirty="0">
            <a:latin typeface="Century Schoolbook" panose="02040604050505020304" pitchFamily="18" charset="0"/>
          </a:endParaRPr>
        </a:p>
      </dgm:t>
    </dgm:pt>
    <dgm:pt modelId="{7AA46F51-A5D1-4359-8F34-1F27E51A6307}" type="parTrans" cxnId="{BA4CD985-22E9-43D3-8CB0-4D3AF0D3DA87}">
      <dgm:prSet/>
      <dgm:spPr/>
      <dgm:t>
        <a:bodyPr/>
        <a:lstStyle/>
        <a:p>
          <a:endParaRPr lang="en-US"/>
        </a:p>
      </dgm:t>
    </dgm:pt>
    <dgm:pt modelId="{0F371A25-599F-41D3-9670-5DB452FA8A5F}" type="sibTrans" cxnId="{BA4CD985-22E9-43D3-8CB0-4D3AF0D3DA87}">
      <dgm:prSet/>
      <dgm:spPr/>
      <dgm:t>
        <a:bodyPr/>
        <a:lstStyle/>
        <a:p>
          <a:endParaRPr lang="en-US"/>
        </a:p>
      </dgm:t>
    </dgm:pt>
    <dgm:pt modelId="{72CB2EE3-13D9-4B77-B013-A071612BA4AA}">
      <dgm:prSet phldrT="[Text]"/>
      <dgm:spPr/>
      <dgm:t>
        <a:bodyPr/>
        <a:lstStyle/>
        <a:p>
          <a:r>
            <a:rPr lang="en-US" dirty="0">
              <a:latin typeface="Century Schoolbook" panose="02040604050505020304" pitchFamily="18" charset="0"/>
            </a:rPr>
            <a:t>It is adjusted by tightening/loosening the screw of the bobbin case</a:t>
          </a:r>
        </a:p>
      </dgm:t>
    </dgm:pt>
    <dgm:pt modelId="{2BD0694D-7942-4B75-A48C-38A60872336D}" type="parTrans" cxnId="{7F9B289D-C5D3-425F-8D13-E82EACB8BF04}">
      <dgm:prSet/>
      <dgm:spPr/>
      <dgm:t>
        <a:bodyPr/>
        <a:lstStyle/>
        <a:p>
          <a:endParaRPr lang="en-US"/>
        </a:p>
      </dgm:t>
    </dgm:pt>
    <dgm:pt modelId="{85616C6C-5323-49DC-9059-43F4B2E67B0F}" type="sibTrans" cxnId="{7F9B289D-C5D3-425F-8D13-E82EACB8BF04}">
      <dgm:prSet/>
      <dgm:spPr/>
      <dgm:t>
        <a:bodyPr/>
        <a:lstStyle/>
        <a:p>
          <a:endParaRPr lang="en-US"/>
        </a:p>
      </dgm:t>
    </dgm:pt>
    <dgm:pt modelId="{161EAC42-F8D5-4703-B813-436AB4599744}" type="pres">
      <dgm:prSet presAssocID="{3DF3D8B7-901A-4C01-B19F-B62F0E6C603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694AE93-1AAB-4E49-A509-EB937713AADF}" type="pres">
      <dgm:prSet presAssocID="{AED492FB-CA64-4505-B5A7-AC0A30E9139C}" presName="root" presStyleCnt="0"/>
      <dgm:spPr/>
    </dgm:pt>
    <dgm:pt modelId="{A2D8FD8F-D1AF-424A-80AE-E1E73A440762}" type="pres">
      <dgm:prSet presAssocID="{AED492FB-CA64-4505-B5A7-AC0A30E9139C}" presName="rootComposite" presStyleCnt="0"/>
      <dgm:spPr/>
    </dgm:pt>
    <dgm:pt modelId="{083EF937-E0ED-40E9-84CD-A4B7C880DE41}" type="pres">
      <dgm:prSet presAssocID="{AED492FB-CA64-4505-B5A7-AC0A30E9139C}" presName="rootText" presStyleLbl="node1" presStyleIdx="0" presStyleCnt="2" custScaleX="162980" custScaleY="42166"/>
      <dgm:spPr/>
    </dgm:pt>
    <dgm:pt modelId="{0978FBBA-0688-44F8-960B-B591CFCB1C12}" type="pres">
      <dgm:prSet presAssocID="{AED492FB-CA64-4505-B5A7-AC0A30E9139C}" presName="rootConnector" presStyleLbl="node1" presStyleIdx="0" presStyleCnt="2"/>
      <dgm:spPr/>
    </dgm:pt>
    <dgm:pt modelId="{296D240F-CC69-4902-BDAF-A92D416D7ACE}" type="pres">
      <dgm:prSet presAssocID="{AED492FB-CA64-4505-B5A7-AC0A30E9139C}" presName="childShape" presStyleCnt="0"/>
      <dgm:spPr/>
    </dgm:pt>
    <dgm:pt modelId="{D31C61C3-F491-4546-88E7-D0C7CEE2AAB2}" type="pres">
      <dgm:prSet presAssocID="{EA533532-1AF1-4656-AEED-46D35A777C2B}" presName="Name13" presStyleLbl="parChTrans1D2" presStyleIdx="0" presStyleCnt="2"/>
      <dgm:spPr/>
    </dgm:pt>
    <dgm:pt modelId="{BBB30F2E-9331-4649-AA92-B1828A95A833}" type="pres">
      <dgm:prSet presAssocID="{0E9E6484-9EA4-48C8-BF2C-230935E5BEB4}" presName="childText" presStyleLbl="bgAcc1" presStyleIdx="0" presStyleCnt="2" custScaleX="192356">
        <dgm:presLayoutVars>
          <dgm:bulletEnabled val="1"/>
        </dgm:presLayoutVars>
      </dgm:prSet>
      <dgm:spPr/>
    </dgm:pt>
    <dgm:pt modelId="{F53AA4B6-0C0D-4BE7-9CEA-1158D335A7C4}" type="pres">
      <dgm:prSet presAssocID="{DAA3D6C7-10F2-4322-8CB8-3642A759B61F}" presName="root" presStyleCnt="0"/>
      <dgm:spPr/>
    </dgm:pt>
    <dgm:pt modelId="{131D4EA6-006B-4ED6-BCEC-4D399BD37A15}" type="pres">
      <dgm:prSet presAssocID="{DAA3D6C7-10F2-4322-8CB8-3642A759B61F}" presName="rootComposite" presStyleCnt="0"/>
      <dgm:spPr/>
    </dgm:pt>
    <dgm:pt modelId="{E496008C-A7B0-4E81-91DE-B747EB3AB1BA}" type="pres">
      <dgm:prSet presAssocID="{DAA3D6C7-10F2-4322-8CB8-3642A759B61F}" presName="rootText" presStyleLbl="node1" presStyleIdx="1" presStyleCnt="2" custScaleX="159038" custScaleY="42166"/>
      <dgm:spPr/>
    </dgm:pt>
    <dgm:pt modelId="{B95A952F-E465-403D-B3CF-FF0CAA79158A}" type="pres">
      <dgm:prSet presAssocID="{DAA3D6C7-10F2-4322-8CB8-3642A759B61F}" presName="rootConnector" presStyleLbl="node1" presStyleIdx="1" presStyleCnt="2"/>
      <dgm:spPr/>
    </dgm:pt>
    <dgm:pt modelId="{E08484B9-320C-42F5-B4DF-84D243ED494E}" type="pres">
      <dgm:prSet presAssocID="{DAA3D6C7-10F2-4322-8CB8-3642A759B61F}" presName="childShape" presStyleCnt="0"/>
      <dgm:spPr/>
    </dgm:pt>
    <dgm:pt modelId="{DF61B127-343B-4DF9-A2EA-82418CD97E2F}" type="pres">
      <dgm:prSet presAssocID="{2BD0694D-7942-4B75-A48C-38A60872336D}" presName="Name13" presStyleLbl="parChTrans1D2" presStyleIdx="1" presStyleCnt="2"/>
      <dgm:spPr/>
    </dgm:pt>
    <dgm:pt modelId="{6151AB74-D3A3-45CC-9D08-411D9696CE52}" type="pres">
      <dgm:prSet presAssocID="{72CB2EE3-13D9-4B77-B013-A071612BA4AA}" presName="childText" presStyleLbl="bgAcc1" presStyleIdx="1" presStyleCnt="2" custScaleX="192356">
        <dgm:presLayoutVars>
          <dgm:bulletEnabled val="1"/>
        </dgm:presLayoutVars>
      </dgm:prSet>
      <dgm:spPr/>
    </dgm:pt>
  </dgm:ptLst>
  <dgm:cxnLst>
    <dgm:cxn modelId="{D15BE207-F3B0-4213-9867-14700E0A7120}" type="presOf" srcId="{EA533532-1AF1-4656-AEED-46D35A777C2B}" destId="{D31C61C3-F491-4546-88E7-D0C7CEE2AAB2}" srcOrd="0" destOrd="0" presId="urn:microsoft.com/office/officeart/2005/8/layout/hierarchy3"/>
    <dgm:cxn modelId="{57180A38-7B31-4F45-9EF6-5280F4CC0685}" type="presOf" srcId="{DAA3D6C7-10F2-4322-8CB8-3642A759B61F}" destId="{B95A952F-E465-403D-B3CF-FF0CAA79158A}" srcOrd="1" destOrd="0" presId="urn:microsoft.com/office/officeart/2005/8/layout/hierarchy3"/>
    <dgm:cxn modelId="{6B2E3563-CB77-4B3E-83C6-F5D75AF47A0B}" type="presOf" srcId="{3DF3D8B7-901A-4C01-B19F-B62F0E6C603A}" destId="{161EAC42-F8D5-4703-B813-436AB4599744}" srcOrd="0" destOrd="0" presId="urn:microsoft.com/office/officeart/2005/8/layout/hierarchy3"/>
    <dgm:cxn modelId="{494BF86C-C58D-490D-967E-9D5FEFF48D66}" type="presOf" srcId="{DAA3D6C7-10F2-4322-8CB8-3642A759B61F}" destId="{E496008C-A7B0-4E81-91DE-B747EB3AB1BA}" srcOrd="0" destOrd="0" presId="urn:microsoft.com/office/officeart/2005/8/layout/hierarchy3"/>
    <dgm:cxn modelId="{F10F816D-D3DF-482C-A519-FC537D90DFA3}" type="presOf" srcId="{72CB2EE3-13D9-4B77-B013-A071612BA4AA}" destId="{6151AB74-D3A3-45CC-9D08-411D9696CE52}" srcOrd="0" destOrd="0" presId="urn:microsoft.com/office/officeart/2005/8/layout/hierarchy3"/>
    <dgm:cxn modelId="{6C5FB74F-B949-4030-BA16-11B6965BF4CB}" srcId="{3DF3D8B7-901A-4C01-B19F-B62F0E6C603A}" destId="{AED492FB-CA64-4505-B5A7-AC0A30E9139C}" srcOrd="0" destOrd="0" parTransId="{5A577377-61E0-4FCA-86D0-9A524ED8BF0C}" sibTransId="{DC567943-F130-45BB-8ACC-756992A39B1B}"/>
    <dgm:cxn modelId="{8F2E447D-0DCF-4AFD-9092-4CF912F59894}" type="presOf" srcId="{2BD0694D-7942-4B75-A48C-38A60872336D}" destId="{DF61B127-343B-4DF9-A2EA-82418CD97E2F}" srcOrd="0" destOrd="0" presId="urn:microsoft.com/office/officeart/2005/8/layout/hierarchy3"/>
    <dgm:cxn modelId="{BA4CD985-22E9-43D3-8CB0-4D3AF0D3DA87}" srcId="{3DF3D8B7-901A-4C01-B19F-B62F0E6C603A}" destId="{DAA3D6C7-10F2-4322-8CB8-3642A759B61F}" srcOrd="1" destOrd="0" parTransId="{7AA46F51-A5D1-4359-8F34-1F27E51A6307}" sibTransId="{0F371A25-599F-41D3-9670-5DB452FA8A5F}"/>
    <dgm:cxn modelId="{2D1F8D99-FEB8-48A7-BF20-7C19AD490C8A}" type="presOf" srcId="{0E9E6484-9EA4-48C8-BF2C-230935E5BEB4}" destId="{BBB30F2E-9331-4649-AA92-B1828A95A833}" srcOrd="0" destOrd="0" presId="urn:microsoft.com/office/officeart/2005/8/layout/hierarchy3"/>
    <dgm:cxn modelId="{69754D9B-F52F-4855-BE2E-EC590D70D25E}" type="presOf" srcId="{AED492FB-CA64-4505-B5A7-AC0A30E9139C}" destId="{083EF937-E0ED-40E9-84CD-A4B7C880DE41}" srcOrd="0" destOrd="0" presId="urn:microsoft.com/office/officeart/2005/8/layout/hierarchy3"/>
    <dgm:cxn modelId="{7F9B289D-C5D3-425F-8D13-E82EACB8BF04}" srcId="{DAA3D6C7-10F2-4322-8CB8-3642A759B61F}" destId="{72CB2EE3-13D9-4B77-B013-A071612BA4AA}" srcOrd="0" destOrd="0" parTransId="{2BD0694D-7942-4B75-A48C-38A60872336D}" sibTransId="{85616C6C-5323-49DC-9059-43F4B2E67B0F}"/>
    <dgm:cxn modelId="{019B65CA-7231-4208-B736-184879D08209}" srcId="{AED492FB-CA64-4505-B5A7-AC0A30E9139C}" destId="{0E9E6484-9EA4-48C8-BF2C-230935E5BEB4}" srcOrd="0" destOrd="0" parTransId="{EA533532-1AF1-4656-AEED-46D35A777C2B}" sibTransId="{13BB1BA6-B04E-44C9-A3C8-5D585B101E12}"/>
    <dgm:cxn modelId="{932CECF3-D37B-4D30-A0A6-CAE4D3B97F3C}" type="presOf" srcId="{AED492FB-CA64-4505-B5A7-AC0A30E9139C}" destId="{0978FBBA-0688-44F8-960B-B591CFCB1C12}" srcOrd="1" destOrd="0" presId="urn:microsoft.com/office/officeart/2005/8/layout/hierarchy3"/>
    <dgm:cxn modelId="{ED90B1FA-4894-427D-B674-A5A2971A47CD}" type="presParOf" srcId="{161EAC42-F8D5-4703-B813-436AB4599744}" destId="{7694AE93-1AAB-4E49-A509-EB937713AADF}" srcOrd="0" destOrd="0" presId="urn:microsoft.com/office/officeart/2005/8/layout/hierarchy3"/>
    <dgm:cxn modelId="{AEA77D95-4555-4197-A327-977D615D1BC9}" type="presParOf" srcId="{7694AE93-1AAB-4E49-A509-EB937713AADF}" destId="{A2D8FD8F-D1AF-424A-80AE-E1E73A440762}" srcOrd="0" destOrd="0" presId="urn:microsoft.com/office/officeart/2005/8/layout/hierarchy3"/>
    <dgm:cxn modelId="{1EF516DD-6B6E-474D-92AA-F0DBA57D842F}" type="presParOf" srcId="{A2D8FD8F-D1AF-424A-80AE-E1E73A440762}" destId="{083EF937-E0ED-40E9-84CD-A4B7C880DE41}" srcOrd="0" destOrd="0" presId="urn:microsoft.com/office/officeart/2005/8/layout/hierarchy3"/>
    <dgm:cxn modelId="{DEF22DF0-FD62-4BD8-B835-1FBF198888DE}" type="presParOf" srcId="{A2D8FD8F-D1AF-424A-80AE-E1E73A440762}" destId="{0978FBBA-0688-44F8-960B-B591CFCB1C12}" srcOrd="1" destOrd="0" presId="urn:microsoft.com/office/officeart/2005/8/layout/hierarchy3"/>
    <dgm:cxn modelId="{7BEE4E40-B678-4A82-8B99-805AE866AA99}" type="presParOf" srcId="{7694AE93-1AAB-4E49-A509-EB937713AADF}" destId="{296D240F-CC69-4902-BDAF-A92D416D7ACE}" srcOrd="1" destOrd="0" presId="urn:microsoft.com/office/officeart/2005/8/layout/hierarchy3"/>
    <dgm:cxn modelId="{FB946710-715E-4CC6-B3EB-BF6685E02554}" type="presParOf" srcId="{296D240F-CC69-4902-BDAF-A92D416D7ACE}" destId="{D31C61C3-F491-4546-88E7-D0C7CEE2AAB2}" srcOrd="0" destOrd="0" presId="urn:microsoft.com/office/officeart/2005/8/layout/hierarchy3"/>
    <dgm:cxn modelId="{F839CDDB-69B1-457E-81EF-BD5FA95518D9}" type="presParOf" srcId="{296D240F-CC69-4902-BDAF-A92D416D7ACE}" destId="{BBB30F2E-9331-4649-AA92-B1828A95A833}" srcOrd="1" destOrd="0" presId="urn:microsoft.com/office/officeart/2005/8/layout/hierarchy3"/>
    <dgm:cxn modelId="{71D33F90-11F9-4DD9-B93D-38139E7CE85A}" type="presParOf" srcId="{161EAC42-F8D5-4703-B813-436AB4599744}" destId="{F53AA4B6-0C0D-4BE7-9CEA-1158D335A7C4}" srcOrd="1" destOrd="0" presId="urn:microsoft.com/office/officeart/2005/8/layout/hierarchy3"/>
    <dgm:cxn modelId="{E09CA61C-2605-4069-B665-3A57B1D9AEDE}" type="presParOf" srcId="{F53AA4B6-0C0D-4BE7-9CEA-1158D335A7C4}" destId="{131D4EA6-006B-4ED6-BCEC-4D399BD37A15}" srcOrd="0" destOrd="0" presId="urn:microsoft.com/office/officeart/2005/8/layout/hierarchy3"/>
    <dgm:cxn modelId="{B96F4B66-1729-48F5-BEAB-FF9BAEEF734B}" type="presParOf" srcId="{131D4EA6-006B-4ED6-BCEC-4D399BD37A15}" destId="{E496008C-A7B0-4E81-91DE-B747EB3AB1BA}" srcOrd="0" destOrd="0" presId="urn:microsoft.com/office/officeart/2005/8/layout/hierarchy3"/>
    <dgm:cxn modelId="{65BCD029-EB49-4405-9FB2-2A72F3A35E77}" type="presParOf" srcId="{131D4EA6-006B-4ED6-BCEC-4D399BD37A15}" destId="{B95A952F-E465-403D-B3CF-FF0CAA79158A}" srcOrd="1" destOrd="0" presId="urn:microsoft.com/office/officeart/2005/8/layout/hierarchy3"/>
    <dgm:cxn modelId="{334EDA72-117E-4870-9040-8BAF1EDA8FDE}" type="presParOf" srcId="{F53AA4B6-0C0D-4BE7-9CEA-1158D335A7C4}" destId="{E08484B9-320C-42F5-B4DF-84D243ED494E}" srcOrd="1" destOrd="0" presId="urn:microsoft.com/office/officeart/2005/8/layout/hierarchy3"/>
    <dgm:cxn modelId="{6910F386-9746-4C59-A612-4EB96A8CB20B}" type="presParOf" srcId="{E08484B9-320C-42F5-B4DF-84D243ED494E}" destId="{DF61B127-343B-4DF9-A2EA-82418CD97E2F}" srcOrd="0" destOrd="0" presId="urn:microsoft.com/office/officeart/2005/8/layout/hierarchy3"/>
    <dgm:cxn modelId="{2A866938-A8F3-408F-8ECB-169319DF693A}" type="presParOf" srcId="{E08484B9-320C-42F5-B4DF-84D243ED494E}" destId="{6151AB74-D3A3-45CC-9D08-411D9696CE52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68A3EF-6D0C-4160-8B3B-A8BDAC570B8F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4387742C-3446-4426-A9C4-90130BAADD78}">
      <dgm:prSet phldrT="[Text]"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The needle descend (that is, the downward action of the needle) through the fabric.</a:t>
          </a:r>
        </a:p>
      </dgm:t>
    </dgm:pt>
    <dgm:pt modelId="{5E67BCE2-58DC-4F53-B1BE-2D7C718E4A67}" type="parTrans" cxnId="{75FAA937-CF5C-467B-A895-637AF9A7442C}">
      <dgm:prSet/>
      <dgm:spPr/>
      <dgm:t>
        <a:bodyPr/>
        <a:lstStyle/>
        <a:p>
          <a:endParaRPr lang="en-US"/>
        </a:p>
      </dgm:t>
    </dgm:pt>
    <dgm:pt modelId="{3BA79234-DB05-499F-8A81-51977F6EA9D3}" type="sibTrans" cxnId="{75FAA937-CF5C-467B-A895-637AF9A7442C}">
      <dgm:prSet/>
      <dgm:spPr/>
      <dgm:t>
        <a:bodyPr/>
        <a:lstStyle/>
        <a:p>
          <a:endParaRPr lang="en-US"/>
        </a:p>
      </dgm:t>
    </dgm:pt>
    <dgm:pt modelId="{2677658C-3487-4603-92F2-E615287E3AC8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It reaches its lowest point and begins to  rise slowly.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968B8107-04A9-4F7A-9EC2-F2526C1B2E93}" type="parTrans" cxnId="{B757E898-BE4B-4898-9A59-F4FEA6767B07}">
      <dgm:prSet/>
      <dgm:spPr/>
      <dgm:t>
        <a:bodyPr/>
        <a:lstStyle/>
        <a:p>
          <a:endParaRPr lang="en-US"/>
        </a:p>
      </dgm:t>
    </dgm:pt>
    <dgm:pt modelId="{B9FA570E-3CB8-4FD3-9EF4-73032318724F}" type="sibTrans" cxnId="{B757E898-BE4B-4898-9A59-F4FEA6767B07}">
      <dgm:prSet/>
      <dgm:spPr/>
      <dgm:t>
        <a:bodyPr/>
        <a:lstStyle/>
        <a:p>
          <a:endParaRPr lang="en-US"/>
        </a:p>
      </dgm:t>
    </dgm:pt>
    <dgm:pt modelId="{5805C2C4-A308-4D98-AD68-7E3A089B3F5F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It creates a loop. The shuttle enters the slack-loop, enlarging it and taking with it the under thread. 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B7F70AB2-13D2-497E-95C0-402DA767CC6D}" type="parTrans" cxnId="{E3376A89-76B2-4A36-B15B-3B7EBE461E32}">
      <dgm:prSet/>
      <dgm:spPr/>
      <dgm:t>
        <a:bodyPr/>
        <a:lstStyle/>
        <a:p>
          <a:endParaRPr lang="en-US"/>
        </a:p>
      </dgm:t>
    </dgm:pt>
    <dgm:pt modelId="{72C3E795-613F-42A9-B69A-5058C7EE3FE0}" type="sibTrans" cxnId="{E3376A89-76B2-4A36-B15B-3B7EBE461E32}">
      <dgm:prSet/>
      <dgm:spPr/>
      <dgm:t>
        <a:bodyPr/>
        <a:lstStyle/>
        <a:p>
          <a:endParaRPr lang="en-US"/>
        </a:p>
      </dgm:t>
    </dgm:pt>
    <dgm:pt modelId="{FBFEF000-7D33-4C01-9003-4544F85FD5F8}">
      <dgm:prSet custT="1"/>
      <dgm:spPr/>
      <dgm:t>
        <a:bodyPr/>
        <a:lstStyle/>
        <a:p>
          <a:pPr algn="just"/>
          <a:r>
            <a:rPr lang="en-US" sz="2800" dirty="0">
              <a:latin typeface="Century Schoolbook" panose="02040604050505020304" pitchFamily="18" charset="0"/>
            </a:rPr>
            <a:t>When the needle reaches back to its highest level, a complete interlock stitch is formed.</a:t>
          </a:r>
          <a:endParaRPr lang="en-IN" sz="2800" dirty="0">
            <a:latin typeface="Century Schoolbook" panose="02040604050505020304" pitchFamily="18" charset="0"/>
          </a:endParaRPr>
        </a:p>
      </dgm:t>
    </dgm:pt>
    <dgm:pt modelId="{08D50A6C-1803-4357-B646-6D74CDEE944B}" type="parTrans" cxnId="{AD78781C-051B-4E15-8419-21239C9857DA}">
      <dgm:prSet/>
      <dgm:spPr/>
      <dgm:t>
        <a:bodyPr/>
        <a:lstStyle/>
        <a:p>
          <a:endParaRPr lang="en-US"/>
        </a:p>
      </dgm:t>
    </dgm:pt>
    <dgm:pt modelId="{15FF7E3D-0DAD-494F-B646-1DA7B0DDE9F2}" type="sibTrans" cxnId="{AD78781C-051B-4E15-8419-21239C9857DA}">
      <dgm:prSet/>
      <dgm:spPr/>
      <dgm:t>
        <a:bodyPr/>
        <a:lstStyle/>
        <a:p>
          <a:endParaRPr lang="en-US"/>
        </a:p>
      </dgm:t>
    </dgm:pt>
    <dgm:pt modelId="{FCCADE21-665C-4FE8-8DE9-739C93F2EA44}" type="pres">
      <dgm:prSet presAssocID="{8768A3EF-6D0C-4160-8B3B-A8BDAC570B8F}" presName="linearFlow" presStyleCnt="0">
        <dgm:presLayoutVars>
          <dgm:resizeHandles val="exact"/>
        </dgm:presLayoutVars>
      </dgm:prSet>
      <dgm:spPr/>
    </dgm:pt>
    <dgm:pt modelId="{71FE242C-E805-4F94-BB74-E248D24624D2}" type="pres">
      <dgm:prSet presAssocID="{4387742C-3446-4426-A9C4-90130BAADD78}" presName="node" presStyleLbl="node1" presStyleIdx="0" presStyleCnt="4" custScaleX="265449">
        <dgm:presLayoutVars>
          <dgm:bulletEnabled val="1"/>
        </dgm:presLayoutVars>
      </dgm:prSet>
      <dgm:spPr/>
    </dgm:pt>
    <dgm:pt modelId="{8139AF7A-FA79-4D8D-BAB2-DFA234A2BE0C}" type="pres">
      <dgm:prSet presAssocID="{3BA79234-DB05-499F-8A81-51977F6EA9D3}" presName="sibTrans" presStyleLbl="sibTrans2D1" presStyleIdx="0" presStyleCnt="3"/>
      <dgm:spPr/>
    </dgm:pt>
    <dgm:pt modelId="{AE150277-029F-489C-92D4-C0BEBFEA7702}" type="pres">
      <dgm:prSet presAssocID="{3BA79234-DB05-499F-8A81-51977F6EA9D3}" presName="connectorText" presStyleLbl="sibTrans2D1" presStyleIdx="0" presStyleCnt="3"/>
      <dgm:spPr/>
    </dgm:pt>
    <dgm:pt modelId="{ED870BBB-7713-4861-B76C-698758C875D7}" type="pres">
      <dgm:prSet presAssocID="{2677658C-3487-4603-92F2-E615287E3AC8}" presName="node" presStyleLbl="node1" presStyleIdx="1" presStyleCnt="4" custScaleX="265449">
        <dgm:presLayoutVars>
          <dgm:bulletEnabled val="1"/>
        </dgm:presLayoutVars>
      </dgm:prSet>
      <dgm:spPr/>
    </dgm:pt>
    <dgm:pt modelId="{73892907-43AB-4C14-8537-BB882ADBFC7B}" type="pres">
      <dgm:prSet presAssocID="{B9FA570E-3CB8-4FD3-9EF4-73032318724F}" presName="sibTrans" presStyleLbl="sibTrans2D1" presStyleIdx="1" presStyleCnt="3"/>
      <dgm:spPr/>
    </dgm:pt>
    <dgm:pt modelId="{DE39A205-F012-41C6-9D9D-37C5E5357F45}" type="pres">
      <dgm:prSet presAssocID="{B9FA570E-3CB8-4FD3-9EF4-73032318724F}" presName="connectorText" presStyleLbl="sibTrans2D1" presStyleIdx="1" presStyleCnt="3"/>
      <dgm:spPr/>
    </dgm:pt>
    <dgm:pt modelId="{737129F7-FEA9-41A7-B930-58D9405731C4}" type="pres">
      <dgm:prSet presAssocID="{5805C2C4-A308-4D98-AD68-7E3A089B3F5F}" presName="node" presStyleLbl="node1" presStyleIdx="2" presStyleCnt="4" custScaleX="265449" custScaleY="137454">
        <dgm:presLayoutVars>
          <dgm:bulletEnabled val="1"/>
        </dgm:presLayoutVars>
      </dgm:prSet>
      <dgm:spPr/>
    </dgm:pt>
    <dgm:pt modelId="{E86CEDA3-196C-4219-8938-0F0D5EA6A907}" type="pres">
      <dgm:prSet presAssocID="{72C3E795-613F-42A9-B69A-5058C7EE3FE0}" presName="sibTrans" presStyleLbl="sibTrans2D1" presStyleIdx="2" presStyleCnt="3"/>
      <dgm:spPr/>
    </dgm:pt>
    <dgm:pt modelId="{BC84783D-231B-4AF4-8281-D705BCBDFF3D}" type="pres">
      <dgm:prSet presAssocID="{72C3E795-613F-42A9-B69A-5058C7EE3FE0}" presName="connectorText" presStyleLbl="sibTrans2D1" presStyleIdx="2" presStyleCnt="3"/>
      <dgm:spPr/>
    </dgm:pt>
    <dgm:pt modelId="{F87D0253-F1D8-4C75-8EE4-1D2C4007F1A7}" type="pres">
      <dgm:prSet presAssocID="{FBFEF000-7D33-4C01-9003-4544F85FD5F8}" presName="node" presStyleLbl="node1" presStyleIdx="3" presStyleCnt="4" custScaleX="268451">
        <dgm:presLayoutVars>
          <dgm:bulletEnabled val="1"/>
        </dgm:presLayoutVars>
      </dgm:prSet>
      <dgm:spPr/>
    </dgm:pt>
  </dgm:ptLst>
  <dgm:cxnLst>
    <dgm:cxn modelId="{AD78781C-051B-4E15-8419-21239C9857DA}" srcId="{8768A3EF-6D0C-4160-8B3B-A8BDAC570B8F}" destId="{FBFEF000-7D33-4C01-9003-4544F85FD5F8}" srcOrd="3" destOrd="0" parTransId="{08D50A6C-1803-4357-B646-6D74CDEE944B}" sibTransId="{15FF7E3D-0DAD-494F-B646-1DA7B0DDE9F2}"/>
    <dgm:cxn modelId="{44A67729-E2CC-4D38-A635-7499F997A647}" type="presOf" srcId="{72C3E795-613F-42A9-B69A-5058C7EE3FE0}" destId="{BC84783D-231B-4AF4-8281-D705BCBDFF3D}" srcOrd="1" destOrd="0" presId="urn:microsoft.com/office/officeart/2005/8/layout/process2"/>
    <dgm:cxn modelId="{75FAA937-CF5C-467B-A895-637AF9A7442C}" srcId="{8768A3EF-6D0C-4160-8B3B-A8BDAC570B8F}" destId="{4387742C-3446-4426-A9C4-90130BAADD78}" srcOrd="0" destOrd="0" parTransId="{5E67BCE2-58DC-4F53-B1BE-2D7C718E4A67}" sibTransId="{3BA79234-DB05-499F-8A81-51977F6EA9D3}"/>
    <dgm:cxn modelId="{4E4BA63A-4C77-451D-A616-7383602B6963}" type="presOf" srcId="{4387742C-3446-4426-A9C4-90130BAADD78}" destId="{71FE242C-E805-4F94-BB74-E248D24624D2}" srcOrd="0" destOrd="0" presId="urn:microsoft.com/office/officeart/2005/8/layout/process2"/>
    <dgm:cxn modelId="{185BA43E-BF2D-4A4B-A889-26B583577023}" type="presOf" srcId="{8768A3EF-6D0C-4160-8B3B-A8BDAC570B8F}" destId="{FCCADE21-665C-4FE8-8DE9-739C93F2EA44}" srcOrd="0" destOrd="0" presId="urn:microsoft.com/office/officeart/2005/8/layout/process2"/>
    <dgm:cxn modelId="{78436D5F-5F36-481D-8404-8E4FE17A8344}" type="presOf" srcId="{5805C2C4-A308-4D98-AD68-7E3A089B3F5F}" destId="{737129F7-FEA9-41A7-B930-58D9405731C4}" srcOrd="0" destOrd="0" presId="urn:microsoft.com/office/officeart/2005/8/layout/process2"/>
    <dgm:cxn modelId="{C0622D4C-0A6C-4A91-AF99-2D7A05FCF4E5}" type="presOf" srcId="{FBFEF000-7D33-4C01-9003-4544F85FD5F8}" destId="{F87D0253-F1D8-4C75-8EE4-1D2C4007F1A7}" srcOrd="0" destOrd="0" presId="urn:microsoft.com/office/officeart/2005/8/layout/process2"/>
    <dgm:cxn modelId="{E3376A89-76B2-4A36-B15B-3B7EBE461E32}" srcId="{8768A3EF-6D0C-4160-8B3B-A8BDAC570B8F}" destId="{5805C2C4-A308-4D98-AD68-7E3A089B3F5F}" srcOrd="2" destOrd="0" parTransId="{B7F70AB2-13D2-497E-95C0-402DA767CC6D}" sibTransId="{72C3E795-613F-42A9-B69A-5058C7EE3FE0}"/>
    <dgm:cxn modelId="{B757E898-BE4B-4898-9A59-F4FEA6767B07}" srcId="{8768A3EF-6D0C-4160-8B3B-A8BDAC570B8F}" destId="{2677658C-3487-4603-92F2-E615287E3AC8}" srcOrd="1" destOrd="0" parTransId="{968B8107-04A9-4F7A-9EC2-F2526C1B2E93}" sibTransId="{B9FA570E-3CB8-4FD3-9EF4-73032318724F}"/>
    <dgm:cxn modelId="{7D4978A2-D40F-4D6B-A81E-D8F0F477958B}" type="presOf" srcId="{2677658C-3487-4603-92F2-E615287E3AC8}" destId="{ED870BBB-7713-4861-B76C-698758C875D7}" srcOrd="0" destOrd="0" presId="urn:microsoft.com/office/officeart/2005/8/layout/process2"/>
    <dgm:cxn modelId="{C3A3AFA7-7201-4F1B-8426-AFC436F45550}" type="presOf" srcId="{B9FA570E-3CB8-4FD3-9EF4-73032318724F}" destId="{73892907-43AB-4C14-8537-BB882ADBFC7B}" srcOrd="0" destOrd="0" presId="urn:microsoft.com/office/officeart/2005/8/layout/process2"/>
    <dgm:cxn modelId="{76C3B5A8-29A4-4DAC-BEFC-56F53C25B759}" type="presOf" srcId="{3BA79234-DB05-499F-8A81-51977F6EA9D3}" destId="{AE150277-029F-489C-92D4-C0BEBFEA7702}" srcOrd="1" destOrd="0" presId="urn:microsoft.com/office/officeart/2005/8/layout/process2"/>
    <dgm:cxn modelId="{1B5E51B0-B378-4FE8-8158-F415AF80ADD6}" type="presOf" srcId="{B9FA570E-3CB8-4FD3-9EF4-73032318724F}" destId="{DE39A205-F012-41C6-9D9D-37C5E5357F45}" srcOrd="1" destOrd="0" presId="urn:microsoft.com/office/officeart/2005/8/layout/process2"/>
    <dgm:cxn modelId="{244674C2-83E9-4312-A9BE-6DB11E98E9FB}" type="presOf" srcId="{3BA79234-DB05-499F-8A81-51977F6EA9D3}" destId="{8139AF7A-FA79-4D8D-BAB2-DFA234A2BE0C}" srcOrd="0" destOrd="0" presId="urn:microsoft.com/office/officeart/2005/8/layout/process2"/>
    <dgm:cxn modelId="{3DF0F4C7-6919-451A-B262-415247337870}" type="presOf" srcId="{72C3E795-613F-42A9-B69A-5058C7EE3FE0}" destId="{E86CEDA3-196C-4219-8938-0F0D5EA6A907}" srcOrd="0" destOrd="0" presId="urn:microsoft.com/office/officeart/2005/8/layout/process2"/>
    <dgm:cxn modelId="{51EFD5B5-B6B2-4BEB-A641-711C8924D625}" type="presParOf" srcId="{FCCADE21-665C-4FE8-8DE9-739C93F2EA44}" destId="{71FE242C-E805-4F94-BB74-E248D24624D2}" srcOrd="0" destOrd="0" presId="urn:microsoft.com/office/officeart/2005/8/layout/process2"/>
    <dgm:cxn modelId="{287A3872-EB7E-4CB0-9DF5-632CE7410FE1}" type="presParOf" srcId="{FCCADE21-665C-4FE8-8DE9-739C93F2EA44}" destId="{8139AF7A-FA79-4D8D-BAB2-DFA234A2BE0C}" srcOrd="1" destOrd="0" presId="urn:microsoft.com/office/officeart/2005/8/layout/process2"/>
    <dgm:cxn modelId="{B6520E42-BD7A-4F23-AB87-F1F7152212CB}" type="presParOf" srcId="{8139AF7A-FA79-4D8D-BAB2-DFA234A2BE0C}" destId="{AE150277-029F-489C-92D4-C0BEBFEA7702}" srcOrd="0" destOrd="0" presId="urn:microsoft.com/office/officeart/2005/8/layout/process2"/>
    <dgm:cxn modelId="{CB006D17-9364-4526-9BCD-55536F5C735E}" type="presParOf" srcId="{FCCADE21-665C-4FE8-8DE9-739C93F2EA44}" destId="{ED870BBB-7713-4861-B76C-698758C875D7}" srcOrd="2" destOrd="0" presId="urn:microsoft.com/office/officeart/2005/8/layout/process2"/>
    <dgm:cxn modelId="{683057A6-E987-4E24-9DB6-6DE2FC931C42}" type="presParOf" srcId="{FCCADE21-665C-4FE8-8DE9-739C93F2EA44}" destId="{73892907-43AB-4C14-8537-BB882ADBFC7B}" srcOrd="3" destOrd="0" presId="urn:microsoft.com/office/officeart/2005/8/layout/process2"/>
    <dgm:cxn modelId="{A5366CE9-31E0-4088-AF2A-51C5EDC133AD}" type="presParOf" srcId="{73892907-43AB-4C14-8537-BB882ADBFC7B}" destId="{DE39A205-F012-41C6-9D9D-37C5E5357F45}" srcOrd="0" destOrd="0" presId="urn:microsoft.com/office/officeart/2005/8/layout/process2"/>
    <dgm:cxn modelId="{0F8468A5-7C26-431B-8F94-18430AF83C93}" type="presParOf" srcId="{FCCADE21-665C-4FE8-8DE9-739C93F2EA44}" destId="{737129F7-FEA9-41A7-B930-58D9405731C4}" srcOrd="4" destOrd="0" presId="urn:microsoft.com/office/officeart/2005/8/layout/process2"/>
    <dgm:cxn modelId="{8CC160AF-C8D5-4528-9D8E-74BB79E9C26E}" type="presParOf" srcId="{FCCADE21-665C-4FE8-8DE9-739C93F2EA44}" destId="{E86CEDA3-196C-4219-8938-0F0D5EA6A907}" srcOrd="5" destOrd="0" presId="urn:microsoft.com/office/officeart/2005/8/layout/process2"/>
    <dgm:cxn modelId="{F268474A-EB60-46F9-8D0A-845996527D22}" type="presParOf" srcId="{E86CEDA3-196C-4219-8938-0F0D5EA6A907}" destId="{BC84783D-231B-4AF4-8281-D705BCBDFF3D}" srcOrd="0" destOrd="0" presId="urn:microsoft.com/office/officeart/2005/8/layout/process2"/>
    <dgm:cxn modelId="{FB66DE72-5F3A-4F04-B8F3-754F158A423F}" type="presParOf" srcId="{FCCADE21-665C-4FE8-8DE9-739C93F2EA44}" destId="{F87D0253-F1D8-4C75-8EE4-1D2C4007F1A7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237943F-F17A-4DEE-A469-CF5D5B667E54}" type="doc">
      <dgm:prSet loTypeId="urn:microsoft.com/office/officeart/2005/8/layout/bProcess4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7580F15-A002-41A9-AA79-B77DB85EB97F}">
      <dgm:prSet phldrT="[Text]"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Raise the presser foot and take the take-up lever is at its highest level.</a:t>
          </a:r>
        </a:p>
      </dgm:t>
    </dgm:pt>
    <dgm:pt modelId="{1BE3C856-53A3-48B9-B526-A70B58AB5C2E}" type="parTrans" cxnId="{6E40754C-4C54-4F14-97BF-91DA20EE73E3}">
      <dgm:prSet/>
      <dgm:spPr/>
      <dgm:t>
        <a:bodyPr/>
        <a:lstStyle/>
        <a:p>
          <a:endParaRPr lang="en-US"/>
        </a:p>
      </dgm:t>
    </dgm:pt>
    <dgm:pt modelId="{B4A726C6-A845-4609-BBE4-7DE03748A352}" type="sibTrans" cxnId="{6E40754C-4C54-4F14-97BF-91DA20EE73E3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BA4E27AD-5A44-46FA-AB8F-40A4A027F89D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Pull the upper and lower threads to the backside under the presser foot to avoid knotting.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D3A7B7CF-32DE-4832-8B10-7ADDCD937280}" type="parTrans" cxnId="{4A259120-FF06-441B-A334-27FC7DFAD985}">
      <dgm:prSet/>
      <dgm:spPr/>
      <dgm:t>
        <a:bodyPr/>
        <a:lstStyle/>
        <a:p>
          <a:endParaRPr lang="en-US"/>
        </a:p>
      </dgm:t>
    </dgm:pt>
    <dgm:pt modelId="{D8CE6FF5-AD60-4A24-B36D-656DE6D95EF9}" type="sibTrans" cxnId="{4A259120-FF06-441B-A334-27FC7DFAD985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6A2B1F6B-10E7-4C84-ADDF-174CEE969829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Turn the flywheel until the needle point enters the fabric at the exact beginning point.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50981066-AF2F-4FFC-8680-0973AC47C8E5}" type="parTrans" cxnId="{D6558778-1A69-4C76-BD44-DC3D0D99E7AC}">
      <dgm:prSet/>
      <dgm:spPr/>
      <dgm:t>
        <a:bodyPr/>
        <a:lstStyle/>
        <a:p>
          <a:endParaRPr lang="en-US"/>
        </a:p>
      </dgm:t>
    </dgm:pt>
    <dgm:pt modelId="{5C783F44-9C76-4B16-A599-6CE1083DF6D7}" type="sibTrans" cxnId="{D6558778-1A69-4C76-BD44-DC3D0D99E7AC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76940220-4F0B-4857-94B5-7B7D1CAF4C8B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Lower the presser foot and then start the machine slowly.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B8D4B41B-7F1E-4752-846D-27D0849EB8FB}" type="parTrans" cxnId="{934C5965-E1BD-435E-A939-35AA9B847B28}">
      <dgm:prSet/>
      <dgm:spPr/>
      <dgm:t>
        <a:bodyPr/>
        <a:lstStyle/>
        <a:p>
          <a:endParaRPr lang="en-US"/>
        </a:p>
      </dgm:t>
    </dgm:pt>
    <dgm:pt modelId="{A960E035-7D3E-40DE-AEAA-A2AA7DB089D5}" type="sibTrans" cxnId="{934C5965-E1BD-435E-A939-35AA9B847B28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345238DE-B15E-4F58-AC99-BD5C2BBDFBD6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To check stitch length and proper tension, first stitch on a  rough cloth. 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533F4695-84DD-48F5-96C0-A3DBE8EDD497}" type="parTrans" cxnId="{A60D672A-07EB-443D-8892-AAF714D2F687}">
      <dgm:prSet/>
      <dgm:spPr/>
      <dgm:t>
        <a:bodyPr/>
        <a:lstStyle/>
        <a:p>
          <a:endParaRPr lang="en-US"/>
        </a:p>
      </dgm:t>
    </dgm:pt>
    <dgm:pt modelId="{330DEEF1-D8F7-4007-B6C0-3A76ACB994BC}" type="sibTrans" cxnId="{A60D672A-07EB-443D-8892-AAF714D2F687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718F469A-730C-4B3F-9A7D-C9C0238A67C5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Gradually, increase the speed of the sewing machine for stitching.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0B7BD98D-10B4-4A72-A3AA-3D42A9CBCFEC}" type="parTrans" cxnId="{181704AA-D5B4-41E6-8812-9EDEF2C0E258}">
      <dgm:prSet/>
      <dgm:spPr/>
      <dgm:t>
        <a:bodyPr/>
        <a:lstStyle/>
        <a:p>
          <a:endParaRPr lang="en-US"/>
        </a:p>
      </dgm:t>
    </dgm:pt>
    <dgm:pt modelId="{63369CEC-7E17-4E7E-972C-BD63A0F2F2D3}" type="sibTrans" cxnId="{181704AA-D5B4-41E6-8812-9EDEF2C0E258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93D631CE-29C8-40CD-BF92-8FFFDEA9CC7A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The fabric will move forward and the stitch will be formed continuously.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54A43F2F-A350-49AC-ABC7-A65601C8908C}" type="parTrans" cxnId="{4E09FCEB-D1C0-44BB-AE61-FC5E1A4FEB18}">
      <dgm:prSet/>
      <dgm:spPr/>
      <dgm:t>
        <a:bodyPr/>
        <a:lstStyle/>
        <a:p>
          <a:endParaRPr lang="en-US"/>
        </a:p>
      </dgm:t>
    </dgm:pt>
    <dgm:pt modelId="{0C9D1E90-90CD-4B37-897E-D200C8D82E73}" type="sibTrans" cxnId="{4E09FCEB-D1C0-44BB-AE61-FC5E1A4FEB18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788F43DF-F2FE-4082-B80C-99D7661CADE1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Before the end, stitch slowly with the right hand on the fly wheel &amp; left hand on the fabric.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C59E8F1B-484A-44BB-A692-7E554AA4B6DA}" type="parTrans" cxnId="{47979CCC-55EB-40EA-89B2-447B0F4B2323}">
      <dgm:prSet/>
      <dgm:spPr/>
      <dgm:t>
        <a:bodyPr/>
        <a:lstStyle/>
        <a:p>
          <a:endParaRPr lang="en-US"/>
        </a:p>
      </dgm:t>
    </dgm:pt>
    <dgm:pt modelId="{24E08905-1093-4E2B-85F4-0B2F879DA3C3}" type="sibTrans" cxnId="{47979CCC-55EB-40EA-89B2-447B0F4B2323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A6CA5922-31D4-46BB-ABD3-BAF438439B38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Take the presser up , &amp; pull the fabric with threads to avoid bending of the needle.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9B8DCDEC-8151-40B3-BED6-A2A8B150A908}" type="parTrans" cxnId="{DCC13543-25A2-4EFB-9D8B-7EB2CD931DCC}">
      <dgm:prSet/>
      <dgm:spPr/>
      <dgm:t>
        <a:bodyPr/>
        <a:lstStyle/>
        <a:p>
          <a:endParaRPr lang="en-US"/>
        </a:p>
      </dgm:t>
    </dgm:pt>
    <dgm:pt modelId="{AC3BFC3F-6FCB-4B5C-8EEB-6F3703F426CF}" type="sibTrans" cxnId="{DCC13543-25A2-4EFB-9D8B-7EB2CD931DCC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C4889A05-69A5-4368-BBE2-7B94209E635F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Cut the threads using the thread cutter or scissors.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9E05262C-E9B2-4FE1-A69F-32189EE96349}" type="parTrans" cxnId="{001DDC5F-3FE5-41AE-A811-97331403C11B}">
      <dgm:prSet/>
      <dgm:spPr/>
      <dgm:t>
        <a:bodyPr/>
        <a:lstStyle/>
        <a:p>
          <a:endParaRPr lang="en-US"/>
        </a:p>
      </dgm:t>
    </dgm:pt>
    <dgm:pt modelId="{F571889B-CB3E-4F51-84D9-8349E5E65DB6}" type="sibTrans" cxnId="{001DDC5F-3FE5-41AE-A811-97331403C11B}">
      <dgm:prSet/>
      <dgm:spPr/>
      <dgm:t>
        <a:bodyPr/>
        <a:lstStyle/>
        <a:p>
          <a:endParaRPr lang="en-US"/>
        </a:p>
      </dgm:t>
    </dgm:pt>
    <dgm:pt modelId="{F6F2445E-E50F-4AC2-93D0-37E0C875B051}">
      <dgm:prSet custT="1"/>
      <dgm:spPr/>
      <dgm:t>
        <a:bodyPr/>
        <a:lstStyle/>
        <a:p>
          <a:r>
            <a:rPr lang="en-US" sz="1800" dirty="0">
              <a:latin typeface="Century Schoolbook" panose="02040604050505020304" pitchFamily="18" charset="0"/>
            </a:rPr>
            <a:t>Place the fabric to be stitched under the presser foot.</a:t>
          </a:r>
          <a:endParaRPr lang="en-IN" sz="1800" dirty="0">
            <a:latin typeface="Century Schoolbook" panose="02040604050505020304" pitchFamily="18" charset="0"/>
          </a:endParaRPr>
        </a:p>
      </dgm:t>
    </dgm:pt>
    <dgm:pt modelId="{E0845E82-7F73-4984-9E43-0412354FD1B8}" type="sibTrans" cxnId="{AF7614EC-D745-43DA-9A15-A6ADC6AAAEA1}">
      <dgm:prSet/>
      <dgm:spPr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en-US"/>
        </a:p>
      </dgm:t>
    </dgm:pt>
    <dgm:pt modelId="{CF23A5E3-BA63-4C06-9BA1-47BA336AB7E0}" type="parTrans" cxnId="{AF7614EC-D745-43DA-9A15-A6ADC6AAAEA1}">
      <dgm:prSet/>
      <dgm:spPr/>
      <dgm:t>
        <a:bodyPr/>
        <a:lstStyle/>
        <a:p>
          <a:endParaRPr lang="en-US"/>
        </a:p>
      </dgm:t>
    </dgm:pt>
    <dgm:pt modelId="{F0CF0264-5014-4D10-8113-4745188AF995}" type="pres">
      <dgm:prSet presAssocID="{7237943F-F17A-4DEE-A469-CF5D5B667E54}" presName="Name0" presStyleCnt="0">
        <dgm:presLayoutVars>
          <dgm:dir/>
          <dgm:resizeHandles/>
        </dgm:presLayoutVars>
      </dgm:prSet>
      <dgm:spPr/>
    </dgm:pt>
    <dgm:pt modelId="{FE018D26-6713-467A-9D55-240A6D73FD2C}" type="pres">
      <dgm:prSet presAssocID="{57580F15-A002-41A9-AA79-B77DB85EB97F}" presName="compNode" presStyleCnt="0"/>
      <dgm:spPr/>
    </dgm:pt>
    <dgm:pt modelId="{EF3264C4-0F19-4036-A36B-B35DA9BDA432}" type="pres">
      <dgm:prSet presAssocID="{57580F15-A002-41A9-AA79-B77DB85EB97F}" presName="dummyConnPt" presStyleCnt="0"/>
      <dgm:spPr/>
    </dgm:pt>
    <dgm:pt modelId="{CF2D50BE-FC3C-4C5F-9689-88A0B07946A2}" type="pres">
      <dgm:prSet presAssocID="{57580F15-A002-41A9-AA79-B77DB85EB97F}" presName="node" presStyleLbl="node1" presStyleIdx="0" presStyleCnt="11" custScaleX="177045" custScaleY="112573">
        <dgm:presLayoutVars>
          <dgm:bulletEnabled val="1"/>
        </dgm:presLayoutVars>
      </dgm:prSet>
      <dgm:spPr/>
    </dgm:pt>
    <dgm:pt modelId="{14525599-1508-451F-AA59-EC932A3AB493}" type="pres">
      <dgm:prSet presAssocID="{B4A726C6-A845-4609-BBE4-7DE03748A352}" presName="sibTrans" presStyleLbl="bgSibTrans2D1" presStyleIdx="0" presStyleCnt="10"/>
      <dgm:spPr/>
    </dgm:pt>
    <dgm:pt modelId="{8AC2AE3B-E620-4560-B199-A93F02CC9019}" type="pres">
      <dgm:prSet presAssocID="{BA4E27AD-5A44-46FA-AB8F-40A4A027F89D}" presName="compNode" presStyleCnt="0"/>
      <dgm:spPr/>
    </dgm:pt>
    <dgm:pt modelId="{A9B54982-E29E-48C0-BB31-EAFED1DF4B42}" type="pres">
      <dgm:prSet presAssocID="{BA4E27AD-5A44-46FA-AB8F-40A4A027F89D}" presName="dummyConnPt" presStyleCnt="0"/>
      <dgm:spPr/>
    </dgm:pt>
    <dgm:pt modelId="{9A281EC3-4A1D-4CBD-BBCE-0BC2248606C1}" type="pres">
      <dgm:prSet presAssocID="{BA4E27AD-5A44-46FA-AB8F-40A4A027F89D}" presName="node" presStyleLbl="node1" presStyleIdx="1" presStyleCnt="11" custScaleX="177045" custScaleY="112573">
        <dgm:presLayoutVars>
          <dgm:bulletEnabled val="1"/>
        </dgm:presLayoutVars>
      </dgm:prSet>
      <dgm:spPr/>
    </dgm:pt>
    <dgm:pt modelId="{E59C3A52-574B-41C1-ACA8-B33FA139C6EA}" type="pres">
      <dgm:prSet presAssocID="{D8CE6FF5-AD60-4A24-B36D-656DE6D95EF9}" presName="sibTrans" presStyleLbl="bgSibTrans2D1" presStyleIdx="1" presStyleCnt="10"/>
      <dgm:spPr/>
    </dgm:pt>
    <dgm:pt modelId="{0DD1C0E5-E275-435A-91E0-DDB0C3A3D454}" type="pres">
      <dgm:prSet presAssocID="{F6F2445E-E50F-4AC2-93D0-37E0C875B051}" presName="compNode" presStyleCnt="0"/>
      <dgm:spPr/>
    </dgm:pt>
    <dgm:pt modelId="{1E3557EE-97BC-4931-8753-DE774DB1A078}" type="pres">
      <dgm:prSet presAssocID="{F6F2445E-E50F-4AC2-93D0-37E0C875B051}" presName="dummyConnPt" presStyleCnt="0"/>
      <dgm:spPr/>
    </dgm:pt>
    <dgm:pt modelId="{DFBCC2EA-1325-4EB9-8AE3-04F570B32C27}" type="pres">
      <dgm:prSet presAssocID="{F6F2445E-E50F-4AC2-93D0-37E0C875B051}" presName="node" presStyleLbl="node1" presStyleIdx="2" presStyleCnt="11" custScaleX="177045" custScaleY="112573">
        <dgm:presLayoutVars>
          <dgm:bulletEnabled val="1"/>
        </dgm:presLayoutVars>
      </dgm:prSet>
      <dgm:spPr/>
    </dgm:pt>
    <dgm:pt modelId="{3326A43A-8826-4E47-A589-5DED5910A7B0}" type="pres">
      <dgm:prSet presAssocID="{E0845E82-7F73-4984-9E43-0412354FD1B8}" presName="sibTrans" presStyleLbl="bgSibTrans2D1" presStyleIdx="2" presStyleCnt="10"/>
      <dgm:spPr/>
    </dgm:pt>
    <dgm:pt modelId="{76B59008-01B5-4817-AD33-4DBD7070C503}" type="pres">
      <dgm:prSet presAssocID="{6A2B1F6B-10E7-4C84-ADDF-174CEE969829}" presName="compNode" presStyleCnt="0"/>
      <dgm:spPr/>
    </dgm:pt>
    <dgm:pt modelId="{D594B8B3-63A2-499E-9B48-BC618A9E311B}" type="pres">
      <dgm:prSet presAssocID="{6A2B1F6B-10E7-4C84-ADDF-174CEE969829}" presName="dummyConnPt" presStyleCnt="0"/>
      <dgm:spPr/>
    </dgm:pt>
    <dgm:pt modelId="{01DF5300-F3AB-494A-9682-E3892DB8C85F}" type="pres">
      <dgm:prSet presAssocID="{6A2B1F6B-10E7-4C84-ADDF-174CEE969829}" presName="node" presStyleLbl="node1" presStyleIdx="3" presStyleCnt="11" custScaleX="177045" custScaleY="112573">
        <dgm:presLayoutVars>
          <dgm:bulletEnabled val="1"/>
        </dgm:presLayoutVars>
      </dgm:prSet>
      <dgm:spPr/>
    </dgm:pt>
    <dgm:pt modelId="{01CB8AC4-56C6-43E5-9CDD-9C91AC75415A}" type="pres">
      <dgm:prSet presAssocID="{5C783F44-9C76-4B16-A599-6CE1083DF6D7}" presName="sibTrans" presStyleLbl="bgSibTrans2D1" presStyleIdx="3" presStyleCnt="10"/>
      <dgm:spPr/>
    </dgm:pt>
    <dgm:pt modelId="{ABEE779D-8213-416B-8055-87472FD49BC8}" type="pres">
      <dgm:prSet presAssocID="{76940220-4F0B-4857-94B5-7B7D1CAF4C8B}" presName="compNode" presStyleCnt="0"/>
      <dgm:spPr/>
    </dgm:pt>
    <dgm:pt modelId="{1FE18EEA-62D9-49F1-B95A-2FB653337AAB}" type="pres">
      <dgm:prSet presAssocID="{76940220-4F0B-4857-94B5-7B7D1CAF4C8B}" presName="dummyConnPt" presStyleCnt="0"/>
      <dgm:spPr/>
    </dgm:pt>
    <dgm:pt modelId="{CA790AA7-C19D-439E-B7FE-90B2960C9A9F}" type="pres">
      <dgm:prSet presAssocID="{76940220-4F0B-4857-94B5-7B7D1CAF4C8B}" presName="node" presStyleLbl="node1" presStyleIdx="4" presStyleCnt="11" custScaleX="177045" custScaleY="112573">
        <dgm:presLayoutVars>
          <dgm:bulletEnabled val="1"/>
        </dgm:presLayoutVars>
      </dgm:prSet>
      <dgm:spPr/>
    </dgm:pt>
    <dgm:pt modelId="{A252A72C-E055-4A17-9A62-1C655A14FF17}" type="pres">
      <dgm:prSet presAssocID="{A960E035-7D3E-40DE-AEAA-A2AA7DB089D5}" presName="sibTrans" presStyleLbl="bgSibTrans2D1" presStyleIdx="4" presStyleCnt="10"/>
      <dgm:spPr/>
    </dgm:pt>
    <dgm:pt modelId="{E118E190-DD58-4E49-8A34-241CB4A3667E}" type="pres">
      <dgm:prSet presAssocID="{345238DE-B15E-4F58-AC99-BD5C2BBDFBD6}" presName="compNode" presStyleCnt="0"/>
      <dgm:spPr/>
    </dgm:pt>
    <dgm:pt modelId="{4E62A297-06F7-4A6F-A02D-D54377FA7819}" type="pres">
      <dgm:prSet presAssocID="{345238DE-B15E-4F58-AC99-BD5C2BBDFBD6}" presName="dummyConnPt" presStyleCnt="0"/>
      <dgm:spPr/>
    </dgm:pt>
    <dgm:pt modelId="{F9158D15-9AC9-45C0-9731-50F387E93D32}" type="pres">
      <dgm:prSet presAssocID="{345238DE-B15E-4F58-AC99-BD5C2BBDFBD6}" presName="node" presStyleLbl="node1" presStyleIdx="5" presStyleCnt="11" custScaleX="177045" custScaleY="112573">
        <dgm:presLayoutVars>
          <dgm:bulletEnabled val="1"/>
        </dgm:presLayoutVars>
      </dgm:prSet>
      <dgm:spPr/>
    </dgm:pt>
    <dgm:pt modelId="{D8B5DAF3-0414-4943-A59F-41536531C37B}" type="pres">
      <dgm:prSet presAssocID="{330DEEF1-D8F7-4007-B6C0-3A76ACB994BC}" presName="sibTrans" presStyleLbl="bgSibTrans2D1" presStyleIdx="5" presStyleCnt="10"/>
      <dgm:spPr/>
    </dgm:pt>
    <dgm:pt modelId="{8DC2EF9B-E5AB-43CE-AA9C-1C947B1935D7}" type="pres">
      <dgm:prSet presAssocID="{718F469A-730C-4B3F-9A7D-C9C0238A67C5}" presName="compNode" presStyleCnt="0"/>
      <dgm:spPr/>
    </dgm:pt>
    <dgm:pt modelId="{A6F89C57-771E-4529-8642-221B5C2A5695}" type="pres">
      <dgm:prSet presAssocID="{718F469A-730C-4B3F-9A7D-C9C0238A67C5}" presName="dummyConnPt" presStyleCnt="0"/>
      <dgm:spPr/>
    </dgm:pt>
    <dgm:pt modelId="{333ADBA6-9D9C-47E4-B376-AC6E95E0A4E7}" type="pres">
      <dgm:prSet presAssocID="{718F469A-730C-4B3F-9A7D-C9C0238A67C5}" presName="node" presStyleLbl="node1" presStyleIdx="6" presStyleCnt="11" custScaleX="177045" custScaleY="112573">
        <dgm:presLayoutVars>
          <dgm:bulletEnabled val="1"/>
        </dgm:presLayoutVars>
      </dgm:prSet>
      <dgm:spPr/>
    </dgm:pt>
    <dgm:pt modelId="{3F9C4559-26A0-4AF2-94F5-FC44ABA48534}" type="pres">
      <dgm:prSet presAssocID="{63369CEC-7E17-4E7E-972C-BD63A0F2F2D3}" presName="sibTrans" presStyleLbl="bgSibTrans2D1" presStyleIdx="6" presStyleCnt="10"/>
      <dgm:spPr/>
    </dgm:pt>
    <dgm:pt modelId="{A7CD645F-67C9-4122-A183-D1AC54D3DBEA}" type="pres">
      <dgm:prSet presAssocID="{93D631CE-29C8-40CD-BF92-8FFFDEA9CC7A}" presName="compNode" presStyleCnt="0"/>
      <dgm:spPr/>
    </dgm:pt>
    <dgm:pt modelId="{F818EB9E-7E8F-4447-B3AF-2D2D9B206BAC}" type="pres">
      <dgm:prSet presAssocID="{93D631CE-29C8-40CD-BF92-8FFFDEA9CC7A}" presName="dummyConnPt" presStyleCnt="0"/>
      <dgm:spPr/>
    </dgm:pt>
    <dgm:pt modelId="{C0B595AE-E7DC-47D5-87F1-976605196BD8}" type="pres">
      <dgm:prSet presAssocID="{93D631CE-29C8-40CD-BF92-8FFFDEA9CC7A}" presName="node" presStyleLbl="node1" presStyleIdx="7" presStyleCnt="11" custScaleX="177045" custScaleY="112573">
        <dgm:presLayoutVars>
          <dgm:bulletEnabled val="1"/>
        </dgm:presLayoutVars>
      </dgm:prSet>
      <dgm:spPr/>
    </dgm:pt>
    <dgm:pt modelId="{87E6D97B-1518-405A-BBCB-B626F04F8F92}" type="pres">
      <dgm:prSet presAssocID="{0C9D1E90-90CD-4B37-897E-D200C8D82E73}" presName="sibTrans" presStyleLbl="bgSibTrans2D1" presStyleIdx="7" presStyleCnt="10"/>
      <dgm:spPr/>
    </dgm:pt>
    <dgm:pt modelId="{9A6D91E0-580D-4BF8-B1EC-BE5651045946}" type="pres">
      <dgm:prSet presAssocID="{788F43DF-F2FE-4082-B80C-99D7661CADE1}" presName="compNode" presStyleCnt="0"/>
      <dgm:spPr/>
    </dgm:pt>
    <dgm:pt modelId="{0D33E364-7934-479A-9794-AECDB0C945AC}" type="pres">
      <dgm:prSet presAssocID="{788F43DF-F2FE-4082-B80C-99D7661CADE1}" presName="dummyConnPt" presStyleCnt="0"/>
      <dgm:spPr/>
    </dgm:pt>
    <dgm:pt modelId="{66F77A89-A149-4D68-98BD-65B45076DC0B}" type="pres">
      <dgm:prSet presAssocID="{788F43DF-F2FE-4082-B80C-99D7661CADE1}" presName="node" presStyleLbl="node1" presStyleIdx="8" presStyleCnt="11" custScaleX="177045" custScaleY="112573">
        <dgm:presLayoutVars>
          <dgm:bulletEnabled val="1"/>
        </dgm:presLayoutVars>
      </dgm:prSet>
      <dgm:spPr/>
    </dgm:pt>
    <dgm:pt modelId="{708B49B5-E305-4AAF-8182-5BB8C80D284D}" type="pres">
      <dgm:prSet presAssocID="{24E08905-1093-4E2B-85F4-0B2F879DA3C3}" presName="sibTrans" presStyleLbl="bgSibTrans2D1" presStyleIdx="8" presStyleCnt="10"/>
      <dgm:spPr/>
    </dgm:pt>
    <dgm:pt modelId="{6ACD3EBA-33AB-4E2A-8A76-F133DC438EFF}" type="pres">
      <dgm:prSet presAssocID="{A6CA5922-31D4-46BB-ABD3-BAF438439B38}" presName="compNode" presStyleCnt="0"/>
      <dgm:spPr/>
    </dgm:pt>
    <dgm:pt modelId="{F4869C97-7903-4A0C-8F37-2296193468D0}" type="pres">
      <dgm:prSet presAssocID="{A6CA5922-31D4-46BB-ABD3-BAF438439B38}" presName="dummyConnPt" presStyleCnt="0"/>
      <dgm:spPr/>
    </dgm:pt>
    <dgm:pt modelId="{C77BC2E0-B62A-4ED3-B2BC-3C6D74253676}" type="pres">
      <dgm:prSet presAssocID="{A6CA5922-31D4-46BB-ABD3-BAF438439B38}" presName="node" presStyleLbl="node1" presStyleIdx="9" presStyleCnt="11" custScaleX="177045" custScaleY="112573">
        <dgm:presLayoutVars>
          <dgm:bulletEnabled val="1"/>
        </dgm:presLayoutVars>
      </dgm:prSet>
      <dgm:spPr/>
    </dgm:pt>
    <dgm:pt modelId="{71C2937C-CB16-43C0-BD09-5129B74AB584}" type="pres">
      <dgm:prSet presAssocID="{AC3BFC3F-6FCB-4B5C-8EEB-6F3703F426CF}" presName="sibTrans" presStyleLbl="bgSibTrans2D1" presStyleIdx="9" presStyleCnt="10"/>
      <dgm:spPr/>
    </dgm:pt>
    <dgm:pt modelId="{D34E553A-6F55-4DD6-8016-7A1DBD6C8313}" type="pres">
      <dgm:prSet presAssocID="{C4889A05-69A5-4368-BBE2-7B94209E635F}" presName="compNode" presStyleCnt="0"/>
      <dgm:spPr/>
    </dgm:pt>
    <dgm:pt modelId="{89DA1284-403E-4C9A-BA44-0B7EC84744FB}" type="pres">
      <dgm:prSet presAssocID="{C4889A05-69A5-4368-BBE2-7B94209E635F}" presName="dummyConnPt" presStyleCnt="0"/>
      <dgm:spPr/>
    </dgm:pt>
    <dgm:pt modelId="{484D0895-B244-40B9-B1F0-EF31E3262985}" type="pres">
      <dgm:prSet presAssocID="{C4889A05-69A5-4368-BBE2-7B94209E635F}" presName="node" presStyleLbl="node1" presStyleIdx="10" presStyleCnt="11" custScaleX="177045" custScaleY="112573">
        <dgm:presLayoutVars>
          <dgm:bulletEnabled val="1"/>
        </dgm:presLayoutVars>
      </dgm:prSet>
      <dgm:spPr/>
    </dgm:pt>
  </dgm:ptLst>
  <dgm:cxnLst>
    <dgm:cxn modelId="{6C805001-E362-46E9-B9F5-83BC27B8DD9B}" type="presOf" srcId="{BA4E27AD-5A44-46FA-AB8F-40A4A027F89D}" destId="{9A281EC3-4A1D-4CBD-BBCE-0BC2248606C1}" srcOrd="0" destOrd="0" presId="urn:microsoft.com/office/officeart/2005/8/layout/bProcess4"/>
    <dgm:cxn modelId="{A90A790E-934B-4631-B5C9-1A5823776F17}" type="presOf" srcId="{B4A726C6-A845-4609-BBE4-7DE03748A352}" destId="{14525599-1508-451F-AA59-EC932A3AB493}" srcOrd="0" destOrd="0" presId="urn:microsoft.com/office/officeart/2005/8/layout/bProcess4"/>
    <dgm:cxn modelId="{4A259120-FF06-441B-A334-27FC7DFAD985}" srcId="{7237943F-F17A-4DEE-A469-CF5D5B667E54}" destId="{BA4E27AD-5A44-46FA-AB8F-40A4A027F89D}" srcOrd="1" destOrd="0" parTransId="{D3A7B7CF-32DE-4832-8B10-7ADDCD937280}" sibTransId="{D8CE6FF5-AD60-4A24-B36D-656DE6D95EF9}"/>
    <dgm:cxn modelId="{553C2823-ABB5-423C-B493-3C40D9A2D4F5}" type="presOf" srcId="{C4889A05-69A5-4368-BBE2-7B94209E635F}" destId="{484D0895-B244-40B9-B1F0-EF31E3262985}" srcOrd="0" destOrd="0" presId="urn:microsoft.com/office/officeart/2005/8/layout/bProcess4"/>
    <dgm:cxn modelId="{A60D672A-07EB-443D-8892-AAF714D2F687}" srcId="{7237943F-F17A-4DEE-A469-CF5D5B667E54}" destId="{345238DE-B15E-4F58-AC99-BD5C2BBDFBD6}" srcOrd="5" destOrd="0" parTransId="{533F4695-84DD-48F5-96C0-A3DBE8EDD497}" sibTransId="{330DEEF1-D8F7-4007-B6C0-3A76ACB994BC}"/>
    <dgm:cxn modelId="{72841E5B-028A-4436-A7CC-08EC32F25B0A}" type="presOf" srcId="{5C783F44-9C76-4B16-A599-6CE1083DF6D7}" destId="{01CB8AC4-56C6-43E5-9CDD-9C91AC75415A}" srcOrd="0" destOrd="0" presId="urn:microsoft.com/office/officeart/2005/8/layout/bProcess4"/>
    <dgm:cxn modelId="{001DDC5F-3FE5-41AE-A811-97331403C11B}" srcId="{7237943F-F17A-4DEE-A469-CF5D5B667E54}" destId="{C4889A05-69A5-4368-BBE2-7B94209E635F}" srcOrd="10" destOrd="0" parTransId="{9E05262C-E9B2-4FE1-A69F-32189EE96349}" sibTransId="{F571889B-CB3E-4F51-84D9-8349E5E65DB6}"/>
    <dgm:cxn modelId="{94AB2A60-1984-479F-AEAD-065AD90871D1}" type="presOf" srcId="{0C9D1E90-90CD-4B37-897E-D200C8D82E73}" destId="{87E6D97B-1518-405A-BBCB-B626F04F8F92}" srcOrd="0" destOrd="0" presId="urn:microsoft.com/office/officeart/2005/8/layout/bProcess4"/>
    <dgm:cxn modelId="{DCC13543-25A2-4EFB-9D8B-7EB2CD931DCC}" srcId="{7237943F-F17A-4DEE-A469-CF5D5B667E54}" destId="{A6CA5922-31D4-46BB-ABD3-BAF438439B38}" srcOrd="9" destOrd="0" parTransId="{9B8DCDEC-8151-40B3-BED6-A2A8B150A908}" sibTransId="{AC3BFC3F-6FCB-4B5C-8EEB-6F3703F426CF}"/>
    <dgm:cxn modelId="{934C5965-E1BD-435E-A939-35AA9B847B28}" srcId="{7237943F-F17A-4DEE-A469-CF5D5B667E54}" destId="{76940220-4F0B-4857-94B5-7B7D1CAF4C8B}" srcOrd="4" destOrd="0" parTransId="{B8D4B41B-7F1E-4752-846D-27D0849EB8FB}" sibTransId="{A960E035-7D3E-40DE-AEAA-A2AA7DB089D5}"/>
    <dgm:cxn modelId="{D57E0147-32EC-47B6-8BE3-1C0331598566}" type="presOf" srcId="{57580F15-A002-41A9-AA79-B77DB85EB97F}" destId="{CF2D50BE-FC3C-4C5F-9689-88A0B07946A2}" srcOrd="0" destOrd="0" presId="urn:microsoft.com/office/officeart/2005/8/layout/bProcess4"/>
    <dgm:cxn modelId="{7C78136C-3B43-4128-93D5-A1B8299B29DA}" type="presOf" srcId="{788F43DF-F2FE-4082-B80C-99D7661CADE1}" destId="{66F77A89-A149-4D68-98BD-65B45076DC0B}" srcOrd="0" destOrd="0" presId="urn:microsoft.com/office/officeart/2005/8/layout/bProcess4"/>
    <dgm:cxn modelId="{6E40754C-4C54-4F14-97BF-91DA20EE73E3}" srcId="{7237943F-F17A-4DEE-A469-CF5D5B667E54}" destId="{57580F15-A002-41A9-AA79-B77DB85EB97F}" srcOrd="0" destOrd="0" parTransId="{1BE3C856-53A3-48B9-B526-A70B58AB5C2E}" sibTransId="{B4A726C6-A845-4609-BBE4-7DE03748A352}"/>
    <dgm:cxn modelId="{E118726D-3ED9-472A-B2EF-B7D0A9B46715}" type="presOf" srcId="{7237943F-F17A-4DEE-A469-CF5D5B667E54}" destId="{F0CF0264-5014-4D10-8113-4745188AF995}" srcOrd="0" destOrd="0" presId="urn:microsoft.com/office/officeart/2005/8/layout/bProcess4"/>
    <dgm:cxn modelId="{E195A057-8EB2-4326-AE37-108CA3B0A13B}" type="presOf" srcId="{330DEEF1-D8F7-4007-B6C0-3A76ACB994BC}" destId="{D8B5DAF3-0414-4943-A59F-41536531C37B}" srcOrd="0" destOrd="0" presId="urn:microsoft.com/office/officeart/2005/8/layout/bProcess4"/>
    <dgm:cxn modelId="{D6558778-1A69-4C76-BD44-DC3D0D99E7AC}" srcId="{7237943F-F17A-4DEE-A469-CF5D5B667E54}" destId="{6A2B1F6B-10E7-4C84-ADDF-174CEE969829}" srcOrd="3" destOrd="0" parTransId="{50981066-AF2F-4FFC-8680-0973AC47C8E5}" sibTransId="{5C783F44-9C76-4B16-A599-6CE1083DF6D7}"/>
    <dgm:cxn modelId="{06CE6479-B21A-4CE4-B913-F86291F722F1}" type="presOf" srcId="{718F469A-730C-4B3F-9A7D-C9C0238A67C5}" destId="{333ADBA6-9D9C-47E4-B376-AC6E95E0A4E7}" srcOrd="0" destOrd="0" presId="urn:microsoft.com/office/officeart/2005/8/layout/bProcess4"/>
    <dgm:cxn modelId="{58ACE887-F809-45AA-978D-21944AE60F93}" type="presOf" srcId="{76940220-4F0B-4857-94B5-7B7D1CAF4C8B}" destId="{CA790AA7-C19D-439E-B7FE-90B2960C9A9F}" srcOrd="0" destOrd="0" presId="urn:microsoft.com/office/officeart/2005/8/layout/bProcess4"/>
    <dgm:cxn modelId="{8CFDAA8D-8639-4001-B7B8-1831DDD9F8A6}" type="presOf" srcId="{93D631CE-29C8-40CD-BF92-8FFFDEA9CC7A}" destId="{C0B595AE-E7DC-47D5-87F1-976605196BD8}" srcOrd="0" destOrd="0" presId="urn:microsoft.com/office/officeart/2005/8/layout/bProcess4"/>
    <dgm:cxn modelId="{08CBF08F-08E0-40C1-A948-32A23D3C14C6}" type="presOf" srcId="{D8CE6FF5-AD60-4A24-B36D-656DE6D95EF9}" destId="{E59C3A52-574B-41C1-ACA8-B33FA139C6EA}" srcOrd="0" destOrd="0" presId="urn:microsoft.com/office/officeart/2005/8/layout/bProcess4"/>
    <dgm:cxn modelId="{D3729298-CEDD-432E-A564-A6B5DFBAE9F6}" type="presOf" srcId="{345238DE-B15E-4F58-AC99-BD5C2BBDFBD6}" destId="{F9158D15-9AC9-45C0-9731-50F387E93D32}" srcOrd="0" destOrd="0" presId="urn:microsoft.com/office/officeart/2005/8/layout/bProcess4"/>
    <dgm:cxn modelId="{E544F99E-67D2-4840-8E3D-E8B711355486}" type="presOf" srcId="{24E08905-1093-4E2B-85F4-0B2F879DA3C3}" destId="{708B49B5-E305-4AAF-8182-5BB8C80D284D}" srcOrd="0" destOrd="0" presId="urn:microsoft.com/office/officeart/2005/8/layout/bProcess4"/>
    <dgm:cxn modelId="{3459D9A8-B721-4E9B-AA99-4180D423AEA4}" type="presOf" srcId="{A960E035-7D3E-40DE-AEAA-A2AA7DB089D5}" destId="{A252A72C-E055-4A17-9A62-1C655A14FF17}" srcOrd="0" destOrd="0" presId="urn:microsoft.com/office/officeart/2005/8/layout/bProcess4"/>
    <dgm:cxn modelId="{181704AA-D5B4-41E6-8812-9EDEF2C0E258}" srcId="{7237943F-F17A-4DEE-A469-CF5D5B667E54}" destId="{718F469A-730C-4B3F-9A7D-C9C0238A67C5}" srcOrd="6" destOrd="0" parTransId="{0B7BD98D-10B4-4A72-A3AA-3D42A9CBCFEC}" sibTransId="{63369CEC-7E17-4E7E-972C-BD63A0F2F2D3}"/>
    <dgm:cxn modelId="{99F637AA-267C-4E5F-A3EA-650F536DE821}" type="presOf" srcId="{6A2B1F6B-10E7-4C84-ADDF-174CEE969829}" destId="{01DF5300-F3AB-494A-9682-E3892DB8C85F}" srcOrd="0" destOrd="0" presId="urn:microsoft.com/office/officeart/2005/8/layout/bProcess4"/>
    <dgm:cxn modelId="{CE1048AF-800D-4D7E-8108-85B247303B59}" type="presOf" srcId="{AC3BFC3F-6FCB-4B5C-8EEB-6F3703F426CF}" destId="{71C2937C-CB16-43C0-BD09-5129B74AB584}" srcOrd="0" destOrd="0" presId="urn:microsoft.com/office/officeart/2005/8/layout/bProcess4"/>
    <dgm:cxn modelId="{617775B6-3F58-40E8-8014-4E8D1BCE666B}" type="presOf" srcId="{63369CEC-7E17-4E7E-972C-BD63A0F2F2D3}" destId="{3F9C4559-26A0-4AF2-94F5-FC44ABA48534}" srcOrd="0" destOrd="0" presId="urn:microsoft.com/office/officeart/2005/8/layout/bProcess4"/>
    <dgm:cxn modelId="{47979CCC-55EB-40EA-89B2-447B0F4B2323}" srcId="{7237943F-F17A-4DEE-A469-CF5D5B667E54}" destId="{788F43DF-F2FE-4082-B80C-99D7661CADE1}" srcOrd="8" destOrd="0" parTransId="{C59E8F1B-484A-44BB-A692-7E554AA4B6DA}" sibTransId="{24E08905-1093-4E2B-85F4-0B2F879DA3C3}"/>
    <dgm:cxn modelId="{8D10BECF-84B2-4DE9-8F96-0030DD97D645}" type="presOf" srcId="{E0845E82-7F73-4984-9E43-0412354FD1B8}" destId="{3326A43A-8826-4E47-A589-5DED5910A7B0}" srcOrd="0" destOrd="0" presId="urn:microsoft.com/office/officeart/2005/8/layout/bProcess4"/>
    <dgm:cxn modelId="{DCE755EB-4AE6-43FE-AAF3-CB5650D6F048}" type="presOf" srcId="{F6F2445E-E50F-4AC2-93D0-37E0C875B051}" destId="{DFBCC2EA-1325-4EB9-8AE3-04F570B32C27}" srcOrd="0" destOrd="0" presId="urn:microsoft.com/office/officeart/2005/8/layout/bProcess4"/>
    <dgm:cxn modelId="{4E09FCEB-D1C0-44BB-AE61-FC5E1A4FEB18}" srcId="{7237943F-F17A-4DEE-A469-CF5D5B667E54}" destId="{93D631CE-29C8-40CD-BF92-8FFFDEA9CC7A}" srcOrd="7" destOrd="0" parTransId="{54A43F2F-A350-49AC-ABC7-A65601C8908C}" sibTransId="{0C9D1E90-90CD-4B37-897E-D200C8D82E73}"/>
    <dgm:cxn modelId="{AF7614EC-D745-43DA-9A15-A6ADC6AAAEA1}" srcId="{7237943F-F17A-4DEE-A469-CF5D5B667E54}" destId="{F6F2445E-E50F-4AC2-93D0-37E0C875B051}" srcOrd="2" destOrd="0" parTransId="{CF23A5E3-BA63-4C06-9BA1-47BA336AB7E0}" sibTransId="{E0845E82-7F73-4984-9E43-0412354FD1B8}"/>
    <dgm:cxn modelId="{021A8BF6-6BDF-44C8-8496-EBB183C2402B}" type="presOf" srcId="{A6CA5922-31D4-46BB-ABD3-BAF438439B38}" destId="{C77BC2E0-B62A-4ED3-B2BC-3C6D74253676}" srcOrd="0" destOrd="0" presId="urn:microsoft.com/office/officeart/2005/8/layout/bProcess4"/>
    <dgm:cxn modelId="{9472449A-67F8-48C4-890B-57E7B54EB40A}" type="presParOf" srcId="{F0CF0264-5014-4D10-8113-4745188AF995}" destId="{FE018D26-6713-467A-9D55-240A6D73FD2C}" srcOrd="0" destOrd="0" presId="urn:microsoft.com/office/officeart/2005/8/layout/bProcess4"/>
    <dgm:cxn modelId="{D9C1A5B1-F739-4737-89E0-0B7B6D3D1C9F}" type="presParOf" srcId="{FE018D26-6713-467A-9D55-240A6D73FD2C}" destId="{EF3264C4-0F19-4036-A36B-B35DA9BDA432}" srcOrd="0" destOrd="0" presId="urn:microsoft.com/office/officeart/2005/8/layout/bProcess4"/>
    <dgm:cxn modelId="{96EF8FEB-7A33-4429-BC34-C3467C9D752D}" type="presParOf" srcId="{FE018D26-6713-467A-9D55-240A6D73FD2C}" destId="{CF2D50BE-FC3C-4C5F-9689-88A0B07946A2}" srcOrd="1" destOrd="0" presId="urn:microsoft.com/office/officeart/2005/8/layout/bProcess4"/>
    <dgm:cxn modelId="{EAE825D2-B670-40A6-B57D-FD36DDDF5D9F}" type="presParOf" srcId="{F0CF0264-5014-4D10-8113-4745188AF995}" destId="{14525599-1508-451F-AA59-EC932A3AB493}" srcOrd="1" destOrd="0" presId="urn:microsoft.com/office/officeart/2005/8/layout/bProcess4"/>
    <dgm:cxn modelId="{A31E8B15-2221-46C0-A138-1E0E9ED445C7}" type="presParOf" srcId="{F0CF0264-5014-4D10-8113-4745188AF995}" destId="{8AC2AE3B-E620-4560-B199-A93F02CC9019}" srcOrd="2" destOrd="0" presId="urn:microsoft.com/office/officeart/2005/8/layout/bProcess4"/>
    <dgm:cxn modelId="{0674B9E6-F290-4FF0-8AE6-24AA6F9BEED1}" type="presParOf" srcId="{8AC2AE3B-E620-4560-B199-A93F02CC9019}" destId="{A9B54982-E29E-48C0-BB31-EAFED1DF4B42}" srcOrd="0" destOrd="0" presId="urn:microsoft.com/office/officeart/2005/8/layout/bProcess4"/>
    <dgm:cxn modelId="{EB003A48-6499-489F-8E41-E0D493C0389B}" type="presParOf" srcId="{8AC2AE3B-E620-4560-B199-A93F02CC9019}" destId="{9A281EC3-4A1D-4CBD-BBCE-0BC2248606C1}" srcOrd="1" destOrd="0" presId="urn:microsoft.com/office/officeart/2005/8/layout/bProcess4"/>
    <dgm:cxn modelId="{F0455F6E-F29C-47FE-A62B-986FE6707BCB}" type="presParOf" srcId="{F0CF0264-5014-4D10-8113-4745188AF995}" destId="{E59C3A52-574B-41C1-ACA8-B33FA139C6EA}" srcOrd="3" destOrd="0" presId="urn:microsoft.com/office/officeart/2005/8/layout/bProcess4"/>
    <dgm:cxn modelId="{4975B339-0C65-40A2-93F1-5A3453F0EBB5}" type="presParOf" srcId="{F0CF0264-5014-4D10-8113-4745188AF995}" destId="{0DD1C0E5-E275-435A-91E0-DDB0C3A3D454}" srcOrd="4" destOrd="0" presId="urn:microsoft.com/office/officeart/2005/8/layout/bProcess4"/>
    <dgm:cxn modelId="{EFEBF062-29B5-40FB-A1F4-459AED813C11}" type="presParOf" srcId="{0DD1C0E5-E275-435A-91E0-DDB0C3A3D454}" destId="{1E3557EE-97BC-4931-8753-DE774DB1A078}" srcOrd="0" destOrd="0" presId="urn:microsoft.com/office/officeart/2005/8/layout/bProcess4"/>
    <dgm:cxn modelId="{43FE6887-2F33-4C1B-8937-C00939E103F7}" type="presParOf" srcId="{0DD1C0E5-E275-435A-91E0-DDB0C3A3D454}" destId="{DFBCC2EA-1325-4EB9-8AE3-04F570B32C27}" srcOrd="1" destOrd="0" presId="urn:microsoft.com/office/officeart/2005/8/layout/bProcess4"/>
    <dgm:cxn modelId="{2CADA78D-35E7-4541-894A-0BB8343CC5FA}" type="presParOf" srcId="{F0CF0264-5014-4D10-8113-4745188AF995}" destId="{3326A43A-8826-4E47-A589-5DED5910A7B0}" srcOrd="5" destOrd="0" presId="urn:microsoft.com/office/officeart/2005/8/layout/bProcess4"/>
    <dgm:cxn modelId="{2CF09374-903A-4C09-959C-150BEDA8CF1A}" type="presParOf" srcId="{F0CF0264-5014-4D10-8113-4745188AF995}" destId="{76B59008-01B5-4817-AD33-4DBD7070C503}" srcOrd="6" destOrd="0" presId="urn:microsoft.com/office/officeart/2005/8/layout/bProcess4"/>
    <dgm:cxn modelId="{BEFE8BC9-9565-4A9D-9103-BEFCE5E594FC}" type="presParOf" srcId="{76B59008-01B5-4817-AD33-4DBD7070C503}" destId="{D594B8B3-63A2-499E-9B48-BC618A9E311B}" srcOrd="0" destOrd="0" presId="urn:microsoft.com/office/officeart/2005/8/layout/bProcess4"/>
    <dgm:cxn modelId="{DDD03F52-A04D-4058-B65B-382F18505F33}" type="presParOf" srcId="{76B59008-01B5-4817-AD33-4DBD7070C503}" destId="{01DF5300-F3AB-494A-9682-E3892DB8C85F}" srcOrd="1" destOrd="0" presId="urn:microsoft.com/office/officeart/2005/8/layout/bProcess4"/>
    <dgm:cxn modelId="{2165BCFF-7BB1-44C2-8263-302F4AF87608}" type="presParOf" srcId="{F0CF0264-5014-4D10-8113-4745188AF995}" destId="{01CB8AC4-56C6-43E5-9CDD-9C91AC75415A}" srcOrd="7" destOrd="0" presId="urn:microsoft.com/office/officeart/2005/8/layout/bProcess4"/>
    <dgm:cxn modelId="{BA32912B-A186-4C98-88E6-4A47B2154177}" type="presParOf" srcId="{F0CF0264-5014-4D10-8113-4745188AF995}" destId="{ABEE779D-8213-416B-8055-87472FD49BC8}" srcOrd="8" destOrd="0" presId="urn:microsoft.com/office/officeart/2005/8/layout/bProcess4"/>
    <dgm:cxn modelId="{1087D0F9-FAAE-4347-8367-F4F6C9FD6AE1}" type="presParOf" srcId="{ABEE779D-8213-416B-8055-87472FD49BC8}" destId="{1FE18EEA-62D9-49F1-B95A-2FB653337AAB}" srcOrd="0" destOrd="0" presId="urn:microsoft.com/office/officeart/2005/8/layout/bProcess4"/>
    <dgm:cxn modelId="{16C33977-A1C9-45A3-9F8B-5006AC13919D}" type="presParOf" srcId="{ABEE779D-8213-416B-8055-87472FD49BC8}" destId="{CA790AA7-C19D-439E-B7FE-90B2960C9A9F}" srcOrd="1" destOrd="0" presId="urn:microsoft.com/office/officeart/2005/8/layout/bProcess4"/>
    <dgm:cxn modelId="{84B7807E-A23F-4C02-AC8B-2D3DE9B8BE07}" type="presParOf" srcId="{F0CF0264-5014-4D10-8113-4745188AF995}" destId="{A252A72C-E055-4A17-9A62-1C655A14FF17}" srcOrd="9" destOrd="0" presId="urn:microsoft.com/office/officeart/2005/8/layout/bProcess4"/>
    <dgm:cxn modelId="{1B9BCC14-02FE-4F36-80A6-2F1D6AC93FC8}" type="presParOf" srcId="{F0CF0264-5014-4D10-8113-4745188AF995}" destId="{E118E190-DD58-4E49-8A34-241CB4A3667E}" srcOrd="10" destOrd="0" presId="urn:microsoft.com/office/officeart/2005/8/layout/bProcess4"/>
    <dgm:cxn modelId="{95433EF1-111C-4D9B-BDEF-81152F83B5FE}" type="presParOf" srcId="{E118E190-DD58-4E49-8A34-241CB4A3667E}" destId="{4E62A297-06F7-4A6F-A02D-D54377FA7819}" srcOrd="0" destOrd="0" presId="urn:microsoft.com/office/officeart/2005/8/layout/bProcess4"/>
    <dgm:cxn modelId="{2369E113-520D-4A63-81E0-5E965DB55751}" type="presParOf" srcId="{E118E190-DD58-4E49-8A34-241CB4A3667E}" destId="{F9158D15-9AC9-45C0-9731-50F387E93D32}" srcOrd="1" destOrd="0" presId="urn:microsoft.com/office/officeart/2005/8/layout/bProcess4"/>
    <dgm:cxn modelId="{3E87EDAB-976F-454A-8CAC-E927A976AA79}" type="presParOf" srcId="{F0CF0264-5014-4D10-8113-4745188AF995}" destId="{D8B5DAF3-0414-4943-A59F-41536531C37B}" srcOrd="11" destOrd="0" presId="urn:microsoft.com/office/officeart/2005/8/layout/bProcess4"/>
    <dgm:cxn modelId="{7FD8429E-9640-45FC-87A5-CB597E4E7977}" type="presParOf" srcId="{F0CF0264-5014-4D10-8113-4745188AF995}" destId="{8DC2EF9B-E5AB-43CE-AA9C-1C947B1935D7}" srcOrd="12" destOrd="0" presId="urn:microsoft.com/office/officeart/2005/8/layout/bProcess4"/>
    <dgm:cxn modelId="{C97958E6-A2BA-4F37-8965-CC193B77CCAE}" type="presParOf" srcId="{8DC2EF9B-E5AB-43CE-AA9C-1C947B1935D7}" destId="{A6F89C57-771E-4529-8642-221B5C2A5695}" srcOrd="0" destOrd="0" presId="urn:microsoft.com/office/officeart/2005/8/layout/bProcess4"/>
    <dgm:cxn modelId="{647CA35D-F0A6-40EA-A35E-EC12940BBD15}" type="presParOf" srcId="{8DC2EF9B-E5AB-43CE-AA9C-1C947B1935D7}" destId="{333ADBA6-9D9C-47E4-B376-AC6E95E0A4E7}" srcOrd="1" destOrd="0" presId="urn:microsoft.com/office/officeart/2005/8/layout/bProcess4"/>
    <dgm:cxn modelId="{FA9A1DF1-5307-490A-B3DB-05F187021F39}" type="presParOf" srcId="{F0CF0264-5014-4D10-8113-4745188AF995}" destId="{3F9C4559-26A0-4AF2-94F5-FC44ABA48534}" srcOrd="13" destOrd="0" presId="urn:microsoft.com/office/officeart/2005/8/layout/bProcess4"/>
    <dgm:cxn modelId="{A047677D-C6B4-4732-802F-09B6BC9988C7}" type="presParOf" srcId="{F0CF0264-5014-4D10-8113-4745188AF995}" destId="{A7CD645F-67C9-4122-A183-D1AC54D3DBEA}" srcOrd="14" destOrd="0" presId="urn:microsoft.com/office/officeart/2005/8/layout/bProcess4"/>
    <dgm:cxn modelId="{4B7D8924-9ECB-4205-8322-39287936FAA4}" type="presParOf" srcId="{A7CD645F-67C9-4122-A183-D1AC54D3DBEA}" destId="{F818EB9E-7E8F-4447-B3AF-2D2D9B206BAC}" srcOrd="0" destOrd="0" presId="urn:microsoft.com/office/officeart/2005/8/layout/bProcess4"/>
    <dgm:cxn modelId="{38601B10-974B-4742-A169-1EC0B3DE1884}" type="presParOf" srcId="{A7CD645F-67C9-4122-A183-D1AC54D3DBEA}" destId="{C0B595AE-E7DC-47D5-87F1-976605196BD8}" srcOrd="1" destOrd="0" presId="urn:microsoft.com/office/officeart/2005/8/layout/bProcess4"/>
    <dgm:cxn modelId="{43323839-4718-4F96-80CF-66C7187FD223}" type="presParOf" srcId="{F0CF0264-5014-4D10-8113-4745188AF995}" destId="{87E6D97B-1518-405A-BBCB-B626F04F8F92}" srcOrd="15" destOrd="0" presId="urn:microsoft.com/office/officeart/2005/8/layout/bProcess4"/>
    <dgm:cxn modelId="{5AF89D3A-53F6-4ECC-88E9-B5A8C667A723}" type="presParOf" srcId="{F0CF0264-5014-4D10-8113-4745188AF995}" destId="{9A6D91E0-580D-4BF8-B1EC-BE5651045946}" srcOrd="16" destOrd="0" presId="urn:microsoft.com/office/officeart/2005/8/layout/bProcess4"/>
    <dgm:cxn modelId="{D79A565F-3763-49D9-A966-206C96B20BB5}" type="presParOf" srcId="{9A6D91E0-580D-4BF8-B1EC-BE5651045946}" destId="{0D33E364-7934-479A-9794-AECDB0C945AC}" srcOrd="0" destOrd="0" presId="urn:microsoft.com/office/officeart/2005/8/layout/bProcess4"/>
    <dgm:cxn modelId="{A144429F-E609-45BC-AFDA-799841F9DDF0}" type="presParOf" srcId="{9A6D91E0-580D-4BF8-B1EC-BE5651045946}" destId="{66F77A89-A149-4D68-98BD-65B45076DC0B}" srcOrd="1" destOrd="0" presId="urn:microsoft.com/office/officeart/2005/8/layout/bProcess4"/>
    <dgm:cxn modelId="{CE38B839-1F36-4FC7-88EA-FA1A97564A9B}" type="presParOf" srcId="{F0CF0264-5014-4D10-8113-4745188AF995}" destId="{708B49B5-E305-4AAF-8182-5BB8C80D284D}" srcOrd="17" destOrd="0" presId="urn:microsoft.com/office/officeart/2005/8/layout/bProcess4"/>
    <dgm:cxn modelId="{E7B2F469-977F-4466-968A-1089C24D0481}" type="presParOf" srcId="{F0CF0264-5014-4D10-8113-4745188AF995}" destId="{6ACD3EBA-33AB-4E2A-8A76-F133DC438EFF}" srcOrd="18" destOrd="0" presId="urn:microsoft.com/office/officeart/2005/8/layout/bProcess4"/>
    <dgm:cxn modelId="{98A4142C-F8AC-4535-A5D5-5E54AB2A21CE}" type="presParOf" srcId="{6ACD3EBA-33AB-4E2A-8A76-F133DC438EFF}" destId="{F4869C97-7903-4A0C-8F37-2296193468D0}" srcOrd="0" destOrd="0" presId="urn:microsoft.com/office/officeart/2005/8/layout/bProcess4"/>
    <dgm:cxn modelId="{556E638E-0FE5-49DF-84C1-1CEBDC102BBF}" type="presParOf" srcId="{6ACD3EBA-33AB-4E2A-8A76-F133DC438EFF}" destId="{C77BC2E0-B62A-4ED3-B2BC-3C6D74253676}" srcOrd="1" destOrd="0" presId="urn:microsoft.com/office/officeart/2005/8/layout/bProcess4"/>
    <dgm:cxn modelId="{20D58874-2552-47DF-A704-C4328C054F98}" type="presParOf" srcId="{F0CF0264-5014-4D10-8113-4745188AF995}" destId="{71C2937C-CB16-43C0-BD09-5129B74AB584}" srcOrd="19" destOrd="0" presId="urn:microsoft.com/office/officeart/2005/8/layout/bProcess4"/>
    <dgm:cxn modelId="{8A563224-2E42-4265-88D4-A47FB355B2DD}" type="presParOf" srcId="{F0CF0264-5014-4D10-8113-4745188AF995}" destId="{D34E553A-6F55-4DD6-8016-7A1DBD6C8313}" srcOrd="20" destOrd="0" presId="urn:microsoft.com/office/officeart/2005/8/layout/bProcess4"/>
    <dgm:cxn modelId="{2A7B68A3-D8E7-4A0B-A9CE-6312A2662F48}" type="presParOf" srcId="{D34E553A-6F55-4DD6-8016-7A1DBD6C8313}" destId="{89DA1284-403E-4C9A-BA44-0B7EC84744FB}" srcOrd="0" destOrd="0" presId="urn:microsoft.com/office/officeart/2005/8/layout/bProcess4"/>
    <dgm:cxn modelId="{E5DD432F-536B-4804-9F38-8A2559D51BAE}" type="presParOf" srcId="{D34E553A-6F55-4DD6-8016-7A1DBD6C8313}" destId="{484D0895-B244-40B9-B1F0-EF31E326298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4EFD8F-5810-48A6-9457-A6C86476CC40}">
      <dsp:nvSpPr>
        <dsp:cNvPr id="0" name=""/>
        <dsp:cNvSpPr/>
      </dsp:nvSpPr>
      <dsp:spPr>
        <a:xfrm>
          <a:off x="1057009" y="3156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Connect the machine to the power supply</a:t>
          </a:r>
        </a:p>
      </dsp:txBody>
      <dsp:txXfrm>
        <a:off x="1065655" y="11802"/>
        <a:ext cx="8021817" cy="277906"/>
      </dsp:txXfrm>
    </dsp:sp>
    <dsp:sp modelId="{C55C8667-2C99-426C-B5ED-F4BCC021B6DA}">
      <dsp:nvSpPr>
        <dsp:cNvPr id="0" name=""/>
        <dsp:cNvSpPr/>
      </dsp:nvSpPr>
      <dsp:spPr>
        <a:xfrm rot="5400000">
          <a:off x="5021214" y="305734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316804"/>
        <a:ext cx="79703" cy="77489"/>
      </dsp:txXfrm>
    </dsp:sp>
    <dsp:sp modelId="{2BD354B7-9A1C-46A7-B1D1-B840B387E96A}">
      <dsp:nvSpPr>
        <dsp:cNvPr id="0" name=""/>
        <dsp:cNvSpPr/>
      </dsp:nvSpPr>
      <dsp:spPr>
        <a:xfrm>
          <a:off x="1057009" y="445954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405888"/>
            <a:satOff val="2445"/>
            <a:lumOff val="19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Placement of foot control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454600"/>
        <a:ext cx="8021817" cy="277906"/>
      </dsp:txXfrm>
    </dsp:sp>
    <dsp:sp modelId="{B1C4DDC3-5D7B-413A-9FD7-007A0EB2B3E8}">
      <dsp:nvSpPr>
        <dsp:cNvPr id="0" name=""/>
        <dsp:cNvSpPr/>
      </dsp:nvSpPr>
      <dsp:spPr>
        <a:xfrm rot="5400000">
          <a:off x="5021214" y="748532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"/>
            <a:satOff val="2690"/>
            <a:lumOff val="21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759602"/>
        <a:ext cx="79703" cy="77489"/>
      </dsp:txXfrm>
    </dsp:sp>
    <dsp:sp modelId="{A0665B6D-896C-4605-9F55-22F7B9AC3ADC}">
      <dsp:nvSpPr>
        <dsp:cNvPr id="0" name=""/>
        <dsp:cNvSpPr/>
      </dsp:nvSpPr>
      <dsp:spPr>
        <a:xfrm>
          <a:off x="1057009" y="888752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811776"/>
            <a:satOff val="4891"/>
            <a:lumOff val="39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Adjust the presser foot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897398"/>
        <a:ext cx="8021817" cy="277906"/>
      </dsp:txXfrm>
    </dsp:sp>
    <dsp:sp modelId="{0E135F30-BA86-4A5E-9C1A-5C3316CB4A52}">
      <dsp:nvSpPr>
        <dsp:cNvPr id="0" name=""/>
        <dsp:cNvSpPr/>
      </dsp:nvSpPr>
      <dsp:spPr>
        <a:xfrm rot="5400000">
          <a:off x="5021214" y="1191330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1202400"/>
        <a:ext cx="79703" cy="77489"/>
      </dsp:txXfrm>
    </dsp:sp>
    <dsp:sp modelId="{56CBD541-F9CC-42DC-9FA0-070A0A577CEA}">
      <dsp:nvSpPr>
        <dsp:cNvPr id="0" name=""/>
        <dsp:cNvSpPr/>
      </dsp:nvSpPr>
      <dsp:spPr>
        <a:xfrm>
          <a:off x="1057009" y="1331550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1217664"/>
            <a:satOff val="7336"/>
            <a:lumOff val="58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Wind the bobbin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1340196"/>
        <a:ext cx="8021817" cy="277906"/>
      </dsp:txXfrm>
    </dsp:sp>
    <dsp:sp modelId="{8DD1614A-E0E1-4B47-A974-B7F2738A53F8}">
      <dsp:nvSpPr>
        <dsp:cNvPr id="0" name=""/>
        <dsp:cNvSpPr/>
      </dsp:nvSpPr>
      <dsp:spPr>
        <a:xfrm rot="5400000">
          <a:off x="5021214" y="1634128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339431"/>
            <a:satOff val="8070"/>
            <a:lumOff val="64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1645198"/>
        <a:ext cx="79703" cy="77489"/>
      </dsp:txXfrm>
    </dsp:sp>
    <dsp:sp modelId="{F145E92B-385F-4F62-ABE5-70C24B2D086A}">
      <dsp:nvSpPr>
        <dsp:cNvPr id="0" name=""/>
        <dsp:cNvSpPr/>
      </dsp:nvSpPr>
      <dsp:spPr>
        <a:xfrm>
          <a:off x="1057009" y="1774348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1623553"/>
            <a:satOff val="9781"/>
            <a:lumOff val="78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Select the correct needle and thread for sewing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1782994"/>
        <a:ext cx="8021817" cy="277906"/>
      </dsp:txXfrm>
    </dsp:sp>
    <dsp:sp modelId="{BCB5AA6D-F590-410C-8FAA-2ECDD32D3944}">
      <dsp:nvSpPr>
        <dsp:cNvPr id="0" name=""/>
        <dsp:cNvSpPr/>
      </dsp:nvSpPr>
      <dsp:spPr>
        <a:xfrm rot="5400000">
          <a:off x="5021214" y="2076926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2087996"/>
        <a:ext cx="79703" cy="77489"/>
      </dsp:txXfrm>
    </dsp:sp>
    <dsp:sp modelId="{868B4C7E-3EEA-4E68-A5C9-B316ED0F9372}">
      <dsp:nvSpPr>
        <dsp:cNvPr id="0" name=""/>
        <dsp:cNvSpPr/>
      </dsp:nvSpPr>
      <dsp:spPr>
        <a:xfrm>
          <a:off x="1057009" y="2217146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2029441"/>
            <a:satOff val="12227"/>
            <a:lumOff val="98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Fix the needle into needle bar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2225792"/>
        <a:ext cx="8021817" cy="277906"/>
      </dsp:txXfrm>
    </dsp:sp>
    <dsp:sp modelId="{18054B41-3BA3-4CE5-BFDB-038F53C432D7}">
      <dsp:nvSpPr>
        <dsp:cNvPr id="0" name=""/>
        <dsp:cNvSpPr/>
      </dsp:nvSpPr>
      <dsp:spPr>
        <a:xfrm rot="5400000">
          <a:off x="5021214" y="2519724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2530794"/>
        <a:ext cx="79703" cy="77489"/>
      </dsp:txXfrm>
    </dsp:sp>
    <dsp:sp modelId="{54775853-95CF-4D60-A114-43B12CB9EDC5}">
      <dsp:nvSpPr>
        <dsp:cNvPr id="0" name=""/>
        <dsp:cNvSpPr/>
      </dsp:nvSpPr>
      <dsp:spPr>
        <a:xfrm>
          <a:off x="1057009" y="2659944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2435329"/>
            <a:satOff val="14672"/>
            <a:lumOff val="117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Set the bobbin and bobbin case in the machine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2668590"/>
        <a:ext cx="8021817" cy="277906"/>
      </dsp:txXfrm>
    </dsp:sp>
    <dsp:sp modelId="{803F81BC-4D38-4742-B214-A532E73BB3E2}">
      <dsp:nvSpPr>
        <dsp:cNvPr id="0" name=""/>
        <dsp:cNvSpPr/>
      </dsp:nvSpPr>
      <dsp:spPr>
        <a:xfrm rot="5400000">
          <a:off x="5021214" y="2962522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2973592"/>
        <a:ext cx="79703" cy="77489"/>
      </dsp:txXfrm>
    </dsp:sp>
    <dsp:sp modelId="{CF669B8F-14F6-411F-839D-4FEDDC5E87B5}">
      <dsp:nvSpPr>
        <dsp:cNvPr id="0" name=""/>
        <dsp:cNvSpPr/>
      </dsp:nvSpPr>
      <dsp:spPr>
        <a:xfrm>
          <a:off x="1057009" y="3102742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2841217"/>
            <a:satOff val="17118"/>
            <a:lumOff val="137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Thread the machine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3111388"/>
        <a:ext cx="8021817" cy="277906"/>
      </dsp:txXfrm>
    </dsp:sp>
    <dsp:sp modelId="{675D23CC-8861-481C-937D-BB1ECA4BB9B5}">
      <dsp:nvSpPr>
        <dsp:cNvPr id="0" name=""/>
        <dsp:cNvSpPr/>
      </dsp:nvSpPr>
      <dsp:spPr>
        <a:xfrm rot="5400000">
          <a:off x="5021214" y="3405320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3125339"/>
            <a:satOff val="18829"/>
            <a:lumOff val="150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3416390"/>
        <a:ext cx="79703" cy="77489"/>
      </dsp:txXfrm>
    </dsp:sp>
    <dsp:sp modelId="{5C74B188-8943-4CA0-BD2C-D7A59DBF4C78}">
      <dsp:nvSpPr>
        <dsp:cNvPr id="0" name=""/>
        <dsp:cNvSpPr/>
      </dsp:nvSpPr>
      <dsp:spPr>
        <a:xfrm>
          <a:off x="1057009" y="3545540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3247105"/>
            <a:satOff val="19563"/>
            <a:lumOff val="156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Adjust the thread tension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3554186"/>
        <a:ext cx="8021817" cy="277906"/>
      </dsp:txXfrm>
    </dsp:sp>
    <dsp:sp modelId="{054BAD16-17D8-45B1-AE2F-EA9E2F43B279}">
      <dsp:nvSpPr>
        <dsp:cNvPr id="0" name=""/>
        <dsp:cNvSpPr/>
      </dsp:nvSpPr>
      <dsp:spPr>
        <a:xfrm rot="5400000">
          <a:off x="5021214" y="3848118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3859188"/>
        <a:ext cx="79703" cy="77489"/>
      </dsp:txXfrm>
    </dsp:sp>
    <dsp:sp modelId="{09D8B3DC-A94A-4C51-9A09-F53A54446FDD}">
      <dsp:nvSpPr>
        <dsp:cNvPr id="0" name=""/>
        <dsp:cNvSpPr/>
      </dsp:nvSpPr>
      <dsp:spPr>
        <a:xfrm>
          <a:off x="1057009" y="3988338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3652993"/>
            <a:satOff val="22008"/>
            <a:lumOff val="176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Adjust the stitch length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3996984"/>
        <a:ext cx="8021817" cy="277906"/>
      </dsp:txXfrm>
    </dsp:sp>
    <dsp:sp modelId="{001F051C-FE9A-4D57-B799-ACE04AA524A6}">
      <dsp:nvSpPr>
        <dsp:cNvPr id="0" name=""/>
        <dsp:cNvSpPr/>
      </dsp:nvSpPr>
      <dsp:spPr>
        <a:xfrm rot="5400000">
          <a:off x="5021214" y="4290916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018293"/>
            <a:satOff val="24209"/>
            <a:lumOff val="194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4301986"/>
        <a:ext cx="79703" cy="77489"/>
      </dsp:txXfrm>
    </dsp:sp>
    <dsp:sp modelId="{B741AD05-BA09-485C-88CB-C12BF234E56B}">
      <dsp:nvSpPr>
        <dsp:cNvPr id="0" name=""/>
        <dsp:cNvSpPr/>
      </dsp:nvSpPr>
      <dsp:spPr>
        <a:xfrm>
          <a:off x="1057009" y="4431136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4058882"/>
            <a:satOff val="24454"/>
            <a:lumOff val="196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Check the stitch formation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4439782"/>
        <a:ext cx="8021817" cy="277906"/>
      </dsp:txXfrm>
    </dsp:sp>
    <dsp:sp modelId="{02805462-1488-4AC8-A37B-B3387580EF94}">
      <dsp:nvSpPr>
        <dsp:cNvPr id="0" name=""/>
        <dsp:cNvSpPr/>
      </dsp:nvSpPr>
      <dsp:spPr>
        <a:xfrm rot="5400000">
          <a:off x="5021214" y="4733714"/>
          <a:ext cx="110699" cy="1328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036712" y="4744784"/>
        <a:ext cx="79703" cy="77489"/>
      </dsp:txXfrm>
    </dsp:sp>
    <dsp:sp modelId="{FC2CA997-62D7-4D65-AFCE-CD49C1215A28}">
      <dsp:nvSpPr>
        <dsp:cNvPr id="0" name=""/>
        <dsp:cNvSpPr/>
      </dsp:nvSpPr>
      <dsp:spPr>
        <a:xfrm>
          <a:off x="1057009" y="4873934"/>
          <a:ext cx="8039109" cy="295198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Check the reverse stitching lever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065655" y="4882580"/>
        <a:ext cx="8021817" cy="27790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7FA5EA-F899-4145-A7F9-67CBB074E83D}">
      <dsp:nvSpPr>
        <dsp:cNvPr id="0" name=""/>
        <dsp:cNvSpPr/>
      </dsp:nvSpPr>
      <dsp:spPr>
        <a:xfrm>
          <a:off x="583516" y="209083"/>
          <a:ext cx="10498262" cy="12644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6488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kern="1200" dirty="0">
              <a:solidFill>
                <a:schemeClr val="bg1"/>
              </a:solidFill>
              <a:latin typeface="Century Schoolbook" panose="02040604050505020304" pitchFamily="18" charset="0"/>
            </a:rPr>
            <a:t>Reverse stitching - </a:t>
          </a:r>
          <a:r>
            <a:rPr lang="en-US" sz="2400" kern="1200" dirty="0">
              <a:solidFill>
                <a:schemeClr val="bg1"/>
              </a:solidFill>
              <a:latin typeface="Century Schoolbook" panose="02040604050505020304" pitchFamily="18" charset="0"/>
            </a:rPr>
            <a:t>Stitch till the termination point with the needle in the fabric. Now carry out reverse stitching, and then cut the threads.</a:t>
          </a:r>
        </a:p>
      </dsp:txBody>
      <dsp:txXfrm>
        <a:off x="583516" y="209083"/>
        <a:ext cx="10498262" cy="1264499"/>
      </dsp:txXfrm>
    </dsp:sp>
    <dsp:sp modelId="{BECA7683-65D3-4EE1-A99F-4B353EC6402D}">
      <dsp:nvSpPr>
        <dsp:cNvPr id="0" name=""/>
        <dsp:cNvSpPr/>
      </dsp:nvSpPr>
      <dsp:spPr>
        <a:xfrm>
          <a:off x="499504" y="26433"/>
          <a:ext cx="885149" cy="1327724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B1E714F-BCAE-4393-A639-E3C4EA6A0E51}">
      <dsp:nvSpPr>
        <dsp:cNvPr id="0" name=""/>
        <dsp:cNvSpPr/>
      </dsp:nvSpPr>
      <dsp:spPr>
        <a:xfrm>
          <a:off x="583516" y="1800948"/>
          <a:ext cx="10498262" cy="12644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6488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kern="1200">
              <a:solidFill>
                <a:schemeClr val="bg1"/>
              </a:solidFill>
              <a:latin typeface="Century Schoolbook" panose="02040604050505020304" pitchFamily="18" charset="0"/>
            </a:rPr>
            <a:t>Pivoting - </a:t>
          </a:r>
          <a:r>
            <a:rPr lang="en-US" sz="2400" kern="1200">
              <a:solidFill>
                <a:schemeClr val="bg1"/>
              </a:solidFill>
              <a:latin typeface="Century Schoolbook" panose="02040604050505020304" pitchFamily="18" charset="0"/>
            </a:rPr>
            <a:t>Stitch till the termination point with the needle in the fabric, lift the presser foot and stitch back a small distance along the seam. Cut the threads</a:t>
          </a:r>
          <a:endParaRPr lang="en-US" sz="2400" kern="1200" dirty="0">
            <a:solidFill>
              <a:schemeClr val="bg1"/>
            </a:solidFill>
            <a:latin typeface="Century Schoolbook" panose="02040604050505020304" pitchFamily="18" charset="0"/>
          </a:endParaRPr>
        </a:p>
      </dsp:txBody>
      <dsp:txXfrm>
        <a:off x="583516" y="1800948"/>
        <a:ext cx="10498262" cy="1264499"/>
      </dsp:txXfrm>
    </dsp:sp>
    <dsp:sp modelId="{82670240-38FE-4949-B2CE-6E2A72CA12C8}">
      <dsp:nvSpPr>
        <dsp:cNvPr id="0" name=""/>
        <dsp:cNvSpPr/>
      </dsp:nvSpPr>
      <dsp:spPr>
        <a:xfrm>
          <a:off x="499504" y="1618298"/>
          <a:ext cx="885149" cy="1327724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6BB7B5-3B0E-4839-A93A-0192BD93B2A4}">
      <dsp:nvSpPr>
        <dsp:cNvPr id="0" name=""/>
        <dsp:cNvSpPr/>
      </dsp:nvSpPr>
      <dsp:spPr>
        <a:xfrm>
          <a:off x="550073" y="3392812"/>
          <a:ext cx="10565149" cy="12644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6488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i="1" kern="1200" dirty="0">
              <a:solidFill>
                <a:schemeClr val="bg1"/>
              </a:solidFill>
              <a:latin typeface="Century Schoolbook" panose="02040604050505020304" pitchFamily="18" charset="0"/>
            </a:rPr>
            <a:t>Tying - </a:t>
          </a:r>
          <a:r>
            <a:rPr lang="en-US" sz="2400" kern="1200" dirty="0">
              <a:solidFill>
                <a:schemeClr val="bg1"/>
              </a:solidFill>
              <a:latin typeface="Century Schoolbook" panose="02040604050505020304" pitchFamily="18" charset="0"/>
            </a:rPr>
            <a:t>After reaching the end of the stitching line, pull the fabric back and cut the threads, leaving about two to four inches. Pick the last stitch with a pin or needle point and then tie a double knot.</a:t>
          </a:r>
        </a:p>
      </dsp:txBody>
      <dsp:txXfrm>
        <a:off x="550073" y="3392812"/>
        <a:ext cx="10565149" cy="1264499"/>
      </dsp:txXfrm>
    </dsp:sp>
    <dsp:sp modelId="{482E23D7-0E5B-41D8-A7AC-D88C248BC64A}">
      <dsp:nvSpPr>
        <dsp:cNvPr id="0" name=""/>
        <dsp:cNvSpPr/>
      </dsp:nvSpPr>
      <dsp:spPr>
        <a:xfrm>
          <a:off x="499504" y="3210162"/>
          <a:ext cx="885149" cy="1327724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11805-A2C6-4DC1-916B-AB7CA1A638A5}">
      <dsp:nvSpPr>
        <dsp:cNvPr id="0" name=""/>
        <dsp:cNvSpPr/>
      </dsp:nvSpPr>
      <dsp:spPr>
        <a:xfrm>
          <a:off x="0" y="3702"/>
          <a:ext cx="9057337" cy="6882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Century Schoolbook" panose="02040604050505020304" pitchFamily="18" charset="0"/>
            </a:rPr>
            <a:t>Connect the plug to connect the  foot control.</a:t>
          </a:r>
        </a:p>
      </dsp:txBody>
      <dsp:txXfrm>
        <a:off x="20159" y="23861"/>
        <a:ext cx="9017019" cy="647960"/>
      </dsp:txXfrm>
    </dsp:sp>
    <dsp:sp modelId="{DD19465A-BEEA-4211-B0AD-4CC07B6C6317}">
      <dsp:nvSpPr>
        <dsp:cNvPr id="0" name=""/>
        <dsp:cNvSpPr/>
      </dsp:nvSpPr>
      <dsp:spPr>
        <a:xfrm rot="5400000">
          <a:off x="4399616" y="709187"/>
          <a:ext cx="258104" cy="3097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435751" y="734998"/>
        <a:ext cx="185835" cy="180673"/>
      </dsp:txXfrm>
    </dsp:sp>
    <dsp:sp modelId="{45E0CEE3-A127-4663-BAC2-90D22DB8CD5A}">
      <dsp:nvSpPr>
        <dsp:cNvPr id="0" name=""/>
        <dsp:cNvSpPr/>
      </dsp:nvSpPr>
      <dsp:spPr>
        <a:xfrm>
          <a:off x="0" y="1036119"/>
          <a:ext cx="9057337" cy="6882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Century Schoolbook" panose="02040604050505020304" pitchFamily="18" charset="0"/>
            </a:rPr>
            <a:t>Now, connect the foot control to the machine socket.</a:t>
          </a:r>
          <a:endParaRPr lang="en-IN" sz="2400" b="1" kern="1200" dirty="0">
            <a:latin typeface="Century Schoolbook" panose="02040604050505020304" pitchFamily="18" charset="0"/>
          </a:endParaRPr>
        </a:p>
      </dsp:txBody>
      <dsp:txXfrm>
        <a:off x="20159" y="1056278"/>
        <a:ext cx="9017019" cy="647960"/>
      </dsp:txXfrm>
    </dsp:sp>
    <dsp:sp modelId="{BAF0BB00-4E79-4327-8DE2-7EA000613F94}">
      <dsp:nvSpPr>
        <dsp:cNvPr id="0" name=""/>
        <dsp:cNvSpPr/>
      </dsp:nvSpPr>
      <dsp:spPr>
        <a:xfrm rot="5400000">
          <a:off x="4399616" y="1741604"/>
          <a:ext cx="258104" cy="3097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435751" y="1767415"/>
        <a:ext cx="185835" cy="180673"/>
      </dsp:txXfrm>
    </dsp:sp>
    <dsp:sp modelId="{84CACFA6-4E76-4261-A00C-F9CA3BB5B3D4}">
      <dsp:nvSpPr>
        <dsp:cNvPr id="0" name=""/>
        <dsp:cNvSpPr/>
      </dsp:nvSpPr>
      <dsp:spPr>
        <a:xfrm>
          <a:off x="0" y="2068537"/>
          <a:ext cx="9057337" cy="6882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Century Schoolbook" panose="02040604050505020304" pitchFamily="18" charset="0"/>
            </a:rPr>
            <a:t>Connect the power plug to the power socket.</a:t>
          </a:r>
          <a:endParaRPr lang="en-IN" sz="2400" b="1" kern="1200" dirty="0">
            <a:latin typeface="Century Schoolbook" panose="02040604050505020304" pitchFamily="18" charset="0"/>
          </a:endParaRPr>
        </a:p>
      </dsp:txBody>
      <dsp:txXfrm>
        <a:off x="20159" y="2088696"/>
        <a:ext cx="9017019" cy="647960"/>
      </dsp:txXfrm>
    </dsp:sp>
    <dsp:sp modelId="{1438FED1-3D1A-4CD5-A050-66C3F23FB05C}">
      <dsp:nvSpPr>
        <dsp:cNvPr id="0" name=""/>
        <dsp:cNvSpPr/>
      </dsp:nvSpPr>
      <dsp:spPr>
        <a:xfrm rot="5400000">
          <a:off x="4399616" y="2774022"/>
          <a:ext cx="258104" cy="3097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435751" y="2799833"/>
        <a:ext cx="185835" cy="180673"/>
      </dsp:txXfrm>
    </dsp:sp>
    <dsp:sp modelId="{FE6A213E-0D4B-4D19-A2AB-388D387E4FC6}">
      <dsp:nvSpPr>
        <dsp:cNvPr id="0" name=""/>
        <dsp:cNvSpPr/>
      </dsp:nvSpPr>
      <dsp:spPr>
        <a:xfrm>
          <a:off x="0" y="3100954"/>
          <a:ext cx="9057337" cy="68827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Century Schoolbook" panose="02040604050505020304" pitchFamily="18" charset="0"/>
            </a:rPr>
            <a:t>Switch ON the power and sewing light. </a:t>
          </a:r>
          <a:endParaRPr lang="en-IN" sz="2400" b="1" kern="1200" dirty="0">
            <a:latin typeface="Century Schoolbook" panose="02040604050505020304" pitchFamily="18" charset="0"/>
          </a:endParaRPr>
        </a:p>
      </dsp:txBody>
      <dsp:txXfrm>
        <a:off x="20159" y="3121113"/>
        <a:ext cx="9017019" cy="6479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F9B80-7E3F-423D-A26C-D52BF85DBE08}">
      <dsp:nvSpPr>
        <dsp:cNvPr id="0" name=""/>
        <dsp:cNvSpPr/>
      </dsp:nvSpPr>
      <dsp:spPr>
        <a:xfrm>
          <a:off x="74722" y="2724"/>
          <a:ext cx="9174400" cy="637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Place the bobbin spool on the  bobbin  winder  fitted  on  the top.</a:t>
          </a:r>
        </a:p>
      </dsp:txBody>
      <dsp:txXfrm>
        <a:off x="93379" y="21381"/>
        <a:ext cx="9137086" cy="599692"/>
      </dsp:txXfrm>
    </dsp:sp>
    <dsp:sp modelId="{A075A902-2764-456F-82CE-05A4BBF4B842}">
      <dsp:nvSpPr>
        <dsp:cNvPr id="0" name=""/>
        <dsp:cNvSpPr/>
      </dsp:nvSpPr>
      <dsp:spPr>
        <a:xfrm rot="5400000">
          <a:off x="4542484" y="655656"/>
          <a:ext cx="238877" cy="2866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575928" y="679544"/>
        <a:ext cx="171991" cy="167214"/>
      </dsp:txXfrm>
    </dsp:sp>
    <dsp:sp modelId="{73D90E70-D2B3-4CA3-8FA2-710D90BF8596}">
      <dsp:nvSpPr>
        <dsp:cNvPr id="0" name=""/>
        <dsp:cNvSpPr/>
      </dsp:nvSpPr>
      <dsp:spPr>
        <a:xfrm>
          <a:off x="74722" y="958234"/>
          <a:ext cx="9174400" cy="637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Wrap the thread from the reel placed in the thread spool around the bobbin.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93379" y="976891"/>
        <a:ext cx="9137086" cy="599692"/>
      </dsp:txXfrm>
    </dsp:sp>
    <dsp:sp modelId="{A6FB95E5-6833-4397-A265-6E65EEB9D7EA}">
      <dsp:nvSpPr>
        <dsp:cNvPr id="0" name=""/>
        <dsp:cNvSpPr/>
      </dsp:nvSpPr>
      <dsp:spPr>
        <a:xfrm rot="5400000">
          <a:off x="4542484" y="1611166"/>
          <a:ext cx="238877" cy="2866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575928" y="1635054"/>
        <a:ext cx="171991" cy="167214"/>
      </dsp:txXfrm>
    </dsp:sp>
    <dsp:sp modelId="{43C6694F-56B8-4EF4-86C3-4B4EB0E91F93}">
      <dsp:nvSpPr>
        <dsp:cNvPr id="0" name=""/>
        <dsp:cNvSpPr/>
      </dsp:nvSpPr>
      <dsp:spPr>
        <a:xfrm>
          <a:off x="74722" y="1913744"/>
          <a:ext cx="9174400" cy="637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Press the treadle/foot control or turn the hand wheel to start winding.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93379" y="1932401"/>
        <a:ext cx="9137086" cy="599692"/>
      </dsp:txXfrm>
    </dsp:sp>
    <dsp:sp modelId="{2E73960E-04B4-4DEA-BDD0-CF8A0FE7F851}">
      <dsp:nvSpPr>
        <dsp:cNvPr id="0" name=""/>
        <dsp:cNvSpPr/>
      </dsp:nvSpPr>
      <dsp:spPr>
        <a:xfrm rot="5400000">
          <a:off x="4542484" y="2566676"/>
          <a:ext cx="238877" cy="2866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575928" y="2590564"/>
        <a:ext cx="171991" cy="167214"/>
      </dsp:txXfrm>
    </dsp:sp>
    <dsp:sp modelId="{BFEED5D8-D682-4134-A1ED-96C1FD1AB553}">
      <dsp:nvSpPr>
        <dsp:cNvPr id="0" name=""/>
        <dsp:cNvSpPr/>
      </dsp:nvSpPr>
      <dsp:spPr>
        <a:xfrm>
          <a:off x="74722" y="2869254"/>
          <a:ext cx="9174400" cy="637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The winding in the bobbin should be uniform.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93379" y="2887911"/>
        <a:ext cx="9137086" cy="599692"/>
      </dsp:txXfrm>
    </dsp:sp>
    <dsp:sp modelId="{1646C2E6-D0FF-45BC-A537-268454DF8DB2}">
      <dsp:nvSpPr>
        <dsp:cNvPr id="0" name=""/>
        <dsp:cNvSpPr/>
      </dsp:nvSpPr>
      <dsp:spPr>
        <a:xfrm rot="5400000">
          <a:off x="4542484" y="3522186"/>
          <a:ext cx="238877" cy="28665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575928" y="3546074"/>
        <a:ext cx="171991" cy="167214"/>
      </dsp:txXfrm>
    </dsp:sp>
    <dsp:sp modelId="{DAB673E3-1811-42B9-9077-A3618FD691EB}">
      <dsp:nvSpPr>
        <dsp:cNvPr id="0" name=""/>
        <dsp:cNvSpPr/>
      </dsp:nvSpPr>
      <dsp:spPr>
        <a:xfrm>
          <a:off x="74722" y="3824764"/>
          <a:ext cx="9174400" cy="637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Once the bobbin is sufficiently filled with thread, stop winding and remove the bobbin.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93379" y="3843421"/>
        <a:ext cx="9137086" cy="5996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19050B-5F6C-4368-927D-36C18BD2D4A3}">
      <dsp:nvSpPr>
        <dsp:cNvPr id="0" name=""/>
        <dsp:cNvSpPr/>
      </dsp:nvSpPr>
      <dsp:spPr>
        <a:xfrm>
          <a:off x="83914" y="5060"/>
          <a:ext cx="9697267" cy="940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Pull the needle bar to the highest level to insert the needle.</a:t>
          </a:r>
        </a:p>
      </dsp:txBody>
      <dsp:txXfrm>
        <a:off x="111469" y="32615"/>
        <a:ext cx="9642157" cy="885699"/>
      </dsp:txXfrm>
    </dsp:sp>
    <dsp:sp modelId="{3CBAF0DF-453B-4E93-8F5A-FCDB018B2692}">
      <dsp:nvSpPr>
        <dsp:cNvPr id="0" name=""/>
        <dsp:cNvSpPr/>
      </dsp:nvSpPr>
      <dsp:spPr>
        <a:xfrm rot="5400000">
          <a:off x="4756146" y="969390"/>
          <a:ext cx="352803" cy="4233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4805539" y="1004671"/>
        <a:ext cx="254018" cy="246962"/>
      </dsp:txXfrm>
    </dsp:sp>
    <dsp:sp modelId="{6FC4A278-5150-404D-96F7-B4F103BDB43B}">
      <dsp:nvSpPr>
        <dsp:cNvPr id="0" name=""/>
        <dsp:cNvSpPr/>
      </dsp:nvSpPr>
      <dsp:spPr>
        <a:xfrm>
          <a:off x="83914" y="1416275"/>
          <a:ext cx="9697267" cy="940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Loosen the screw or needle clamp to fix the needle.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1469" y="1443830"/>
        <a:ext cx="9642157" cy="885699"/>
      </dsp:txXfrm>
    </dsp:sp>
    <dsp:sp modelId="{3DD67A04-06C3-4365-9B83-252020AA7EA4}">
      <dsp:nvSpPr>
        <dsp:cNvPr id="0" name=""/>
        <dsp:cNvSpPr/>
      </dsp:nvSpPr>
      <dsp:spPr>
        <a:xfrm rot="5400000">
          <a:off x="4756146" y="2380605"/>
          <a:ext cx="352803" cy="4233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4805539" y="2415886"/>
        <a:ext cx="254018" cy="246962"/>
      </dsp:txXfrm>
    </dsp:sp>
    <dsp:sp modelId="{650DAC0C-C883-4F6F-9C01-5020327B3113}">
      <dsp:nvSpPr>
        <dsp:cNvPr id="0" name=""/>
        <dsp:cNvSpPr/>
      </dsp:nvSpPr>
      <dsp:spPr>
        <a:xfrm>
          <a:off x="83914" y="2827490"/>
          <a:ext cx="9697267" cy="940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Insert the needle in a straight line in the groove and tighten the needle clamp securely and tightly to fix the needle properly.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1469" y="2855045"/>
        <a:ext cx="9642157" cy="885699"/>
      </dsp:txXfrm>
    </dsp:sp>
    <dsp:sp modelId="{92980964-ECE0-46B0-9EB5-86C81166FECD}">
      <dsp:nvSpPr>
        <dsp:cNvPr id="0" name=""/>
        <dsp:cNvSpPr/>
      </dsp:nvSpPr>
      <dsp:spPr>
        <a:xfrm rot="5400000">
          <a:off x="4756146" y="3791820"/>
          <a:ext cx="352803" cy="4233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4805539" y="3827101"/>
        <a:ext cx="254018" cy="246962"/>
      </dsp:txXfrm>
    </dsp:sp>
    <dsp:sp modelId="{FF75E238-D936-48FA-8AB3-364DCEE7C12F}">
      <dsp:nvSpPr>
        <dsp:cNvPr id="0" name=""/>
        <dsp:cNvSpPr/>
      </dsp:nvSpPr>
      <dsp:spPr>
        <a:xfrm>
          <a:off x="83914" y="4238705"/>
          <a:ext cx="9697267" cy="9408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If you are still having trouble, refer to your machine’s manual.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111469" y="4266260"/>
        <a:ext cx="9642157" cy="8856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69275-5771-435C-A01D-7A41F0001D87}">
      <dsp:nvSpPr>
        <dsp:cNvPr id="0" name=""/>
        <dsp:cNvSpPr/>
      </dsp:nvSpPr>
      <dsp:spPr>
        <a:xfrm>
          <a:off x="0" y="3992"/>
          <a:ext cx="9541203" cy="417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Hold the wound bobbin and bobbin case with both hands.</a:t>
          </a:r>
        </a:p>
      </dsp:txBody>
      <dsp:txXfrm>
        <a:off x="12230" y="16222"/>
        <a:ext cx="9516743" cy="393092"/>
      </dsp:txXfrm>
    </dsp:sp>
    <dsp:sp modelId="{2341E6E9-701D-4960-BB63-DC92E91DC4A6}">
      <dsp:nvSpPr>
        <dsp:cNvPr id="0" name=""/>
        <dsp:cNvSpPr/>
      </dsp:nvSpPr>
      <dsp:spPr>
        <a:xfrm rot="5400000">
          <a:off x="4692310" y="431983"/>
          <a:ext cx="156582" cy="187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714233" y="447641"/>
        <a:ext cx="112738" cy="109607"/>
      </dsp:txXfrm>
    </dsp:sp>
    <dsp:sp modelId="{8E1DB9FD-A2A8-4B19-A32A-BC655F234B66}">
      <dsp:nvSpPr>
        <dsp:cNvPr id="0" name=""/>
        <dsp:cNvSpPr/>
      </dsp:nvSpPr>
      <dsp:spPr>
        <a:xfrm>
          <a:off x="0" y="630321"/>
          <a:ext cx="9541203" cy="417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Place the bobbin in the bobbin case correctly.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2230" y="642551"/>
        <a:ext cx="9516743" cy="393092"/>
      </dsp:txXfrm>
    </dsp:sp>
    <dsp:sp modelId="{1D6BDF9C-84AA-4A71-93A5-FD973958DCCB}">
      <dsp:nvSpPr>
        <dsp:cNvPr id="0" name=""/>
        <dsp:cNvSpPr/>
      </dsp:nvSpPr>
      <dsp:spPr>
        <a:xfrm rot="5400000">
          <a:off x="4692310" y="1058313"/>
          <a:ext cx="156582" cy="187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714233" y="1073971"/>
        <a:ext cx="112738" cy="109607"/>
      </dsp:txXfrm>
    </dsp:sp>
    <dsp:sp modelId="{BB3D6521-9C32-496C-8595-4FB30981C348}">
      <dsp:nvSpPr>
        <dsp:cNvPr id="0" name=""/>
        <dsp:cNvSpPr/>
      </dsp:nvSpPr>
      <dsp:spPr>
        <a:xfrm>
          <a:off x="0" y="1256650"/>
          <a:ext cx="9541203" cy="5893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Pass the thread through a small notch at the front of the bobbin case and then pull the thread out.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7260" y="1273910"/>
        <a:ext cx="9506683" cy="554793"/>
      </dsp:txXfrm>
    </dsp:sp>
    <dsp:sp modelId="{F90D5861-C881-4EEB-B07B-C63CFB799205}">
      <dsp:nvSpPr>
        <dsp:cNvPr id="0" name=""/>
        <dsp:cNvSpPr/>
      </dsp:nvSpPr>
      <dsp:spPr>
        <a:xfrm rot="5400000">
          <a:off x="4692310" y="1856402"/>
          <a:ext cx="156582" cy="187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714233" y="1872060"/>
        <a:ext cx="112738" cy="109607"/>
      </dsp:txXfrm>
    </dsp:sp>
    <dsp:sp modelId="{FAB20E55-2D68-4CDC-963C-15ED88ED11D0}">
      <dsp:nvSpPr>
        <dsp:cNvPr id="0" name=""/>
        <dsp:cNvSpPr/>
      </dsp:nvSpPr>
      <dsp:spPr>
        <a:xfrm>
          <a:off x="0" y="2054740"/>
          <a:ext cx="9541203" cy="417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See that the bobbin should move clockwise when the thread is pulled out.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2230" y="2066970"/>
        <a:ext cx="9516743" cy="393092"/>
      </dsp:txXfrm>
    </dsp:sp>
    <dsp:sp modelId="{50DF5702-AE8E-41D5-A5B5-AF7C44AB721B}">
      <dsp:nvSpPr>
        <dsp:cNvPr id="0" name=""/>
        <dsp:cNvSpPr/>
      </dsp:nvSpPr>
      <dsp:spPr>
        <a:xfrm rot="5400000">
          <a:off x="4692310" y="2482732"/>
          <a:ext cx="156582" cy="187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714233" y="2498390"/>
        <a:ext cx="112738" cy="109607"/>
      </dsp:txXfrm>
    </dsp:sp>
    <dsp:sp modelId="{84A3B3B5-2500-4E7C-86A9-7B856DA5B33B}">
      <dsp:nvSpPr>
        <dsp:cNvPr id="0" name=""/>
        <dsp:cNvSpPr/>
      </dsp:nvSpPr>
      <dsp:spPr>
        <a:xfrm>
          <a:off x="0" y="2681069"/>
          <a:ext cx="9541203" cy="417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Leave the end of the thread outside the bobbin case.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2230" y="2693299"/>
        <a:ext cx="9516743" cy="393092"/>
      </dsp:txXfrm>
    </dsp:sp>
    <dsp:sp modelId="{90CF1E5E-FB51-411D-829C-94F96E38178D}">
      <dsp:nvSpPr>
        <dsp:cNvPr id="0" name=""/>
        <dsp:cNvSpPr/>
      </dsp:nvSpPr>
      <dsp:spPr>
        <a:xfrm rot="5400000">
          <a:off x="4692310" y="3109061"/>
          <a:ext cx="156582" cy="187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714233" y="3124719"/>
        <a:ext cx="112738" cy="109607"/>
      </dsp:txXfrm>
    </dsp:sp>
    <dsp:sp modelId="{3430A9CE-F7AD-4EB7-A32A-3FE7C6D58723}">
      <dsp:nvSpPr>
        <dsp:cNvPr id="0" name=""/>
        <dsp:cNvSpPr/>
      </dsp:nvSpPr>
      <dsp:spPr>
        <a:xfrm>
          <a:off x="0" y="3307398"/>
          <a:ext cx="9541203" cy="5539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It should be brought up through the hole in the throat plate after the top thread is threaded.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6224" y="3323622"/>
        <a:ext cx="9508755" cy="521494"/>
      </dsp:txXfrm>
    </dsp:sp>
    <dsp:sp modelId="{F569ED3C-B811-4023-BC9E-31FD31C9BD20}">
      <dsp:nvSpPr>
        <dsp:cNvPr id="0" name=""/>
        <dsp:cNvSpPr/>
      </dsp:nvSpPr>
      <dsp:spPr>
        <a:xfrm rot="5400000">
          <a:off x="4692310" y="3871780"/>
          <a:ext cx="156582" cy="187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714233" y="3887438"/>
        <a:ext cx="112738" cy="109607"/>
      </dsp:txXfrm>
    </dsp:sp>
    <dsp:sp modelId="{29E81A8A-073B-4950-AFCB-6BF9B8E9CCA2}">
      <dsp:nvSpPr>
        <dsp:cNvPr id="0" name=""/>
        <dsp:cNvSpPr/>
      </dsp:nvSpPr>
      <dsp:spPr>
        <a:xfrm>
          <a:off x="0" y="4070117"/>
          <a:ext cx="9541203" cy="417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Hold the latch of the bobbin case and fix into the rotary hook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2230" y="4082347"/>
        <a:ext cx="9516743" cy="393092"/>
      </dsp:txXfrm>
    </dsp:sp>
    <dsp:sp modelId="{D4AA6905-A3FF-46E0-AF25-25503027D639}">
      <dsp:nvSpPr>
        <dsp:cNvPr id="0" name=""/>
        <dsp:cNvSpPr/>
      </dsp:nvSpPr>
      <dsp:spPr>
        <a:xfrm rot="5400000">
          <a:off x="4692310" y="4498109"/>
          <a:ext cx="156582" cy="1878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 rot="-5400000">
        <a:off x="4714233" y="4513767"/>
        <a:ext cx="112738" cy="109607"/>
      </dsp:txXfrm>
    </dsp:sp>
    <dsp:sp modelId="{F08B3A6D-4777-42DC-983D-BD0930E0F81E}">
      <dsp:nvSpPr>
        <dsp:cNvPr id="0" name=""/>
        <dsp:cNvSpPr/>
      </dsp:nvSpPr>
      <dsp:spPr>
        <a:xfrm>
          <a:off x="0" y="4696446"/>
          <a:ext cx="9541203" cy="4175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Lock the bobbin case in the machine.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12230" y="4708676"/>
        <a:ext cx="9516743" cy="3930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F97EF-56BD-473B-ADDA-B5880BB01668}">
      <dsp:nvSpPr>
        <dsp:cNvPr id="0" name=""/>
        <dsp:cNvSpPr/>
      </dsp:nvSpPr>
      <dsp:spPr>
        <a:xfrm>
          <a:off x="262542" y="4208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Follow the instruction to thread as per the guidelines printed in your machine’s manual.</a:t>
          </a:r>
        </a:p>
      </dsp:txBody>
      <dsp:txXfrm>
        <a:off x="277159" y="18825"/>
        <a:ext cx="10390896" cy="469825"/>
      </dsp:txXfrm>
    </dsp:sp>
    <dsp:sp modelId="{024665BB-328D-42F1-A41D-3BA5F8165228}">
      <dsp:nvSpPr>
        <dsp:cNvPr id="0" name=""/>
        <dsp:cNvSpPr/>
      </dsp:nvSpPr>
      <dsp:spPr>
        <a:xfrm rot="5400000">
          <a:off x="5379034" y="515744"/>
          <a:ext cx="187147" cy="2245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5405235" y="534458"/>
        <a:ext cx="134746" cy="131003"/>
      </dsp:txXfrm>
    </dsp:sp>
    <dsp:sp modelId="{7EF3111D-CEE0-4B8A-8FF7-29CDC1689772}">
      <dsp:nvSpPr>
        <dsp:cNvPr id="0" name=""/>
        <dsp:cNvSpPr/>
      </dsp:nvSpPr>
      <dsp:spPr>
        <a:xfrm>
          <a:off x="262542" y="752798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The take-up lever should be raised to keep the needle at its highest point which will help in threading the upper thread.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277159" y="767415"/>
        <a:ext cx="10390896" cy="469825"/>
      </dsp:txXfrm>
    </dsp:sp>
    <dsp:sp modelId="{D63F8DBA-43FB-4F79-BD60-D5DF8B62F79F}">
      <dsp:nvSpPr>
        <dsp:cNvPr id="0" name=""/>
        <dsp:cNvSpPr/>
      </dsp:nvSpPr>
      <dsp:spPr>
        <a:xfrm rot="5400000">
          <a:off x="5379034" y="1264334"/>
          <a:ext cx="187147" cy="2245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5405235" y="1283048"/>
        <a:ext cx="134746" cy="131003"/>
      </dsp:txXfrm>
    </dsp:sp>
    <dsp:sp modelId="{215BC453-ACF2-4C98-836A-E501A7EEDEDB}">
      <dsp:nvSpPr>
        <dsp:cNvPr id="0" name=""/>
        <dsp:cNvSpPr/>
      </dsp:nvSpPr>
      <dsp:spPr>
        <a:xfrm>
          <a:off x="262542" y="1501387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Place the thread reel on the spool pin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277159" y="1516004"/>
        <a:ext cx="10390896" cy="469825"/>
      </dsp:txXfrm>
    </dsp:sp>
    <dsp:sp modelId="{2418E835-F0CC-4E60-AF34-B5A69F0D451D}">
      <dsp:nvSpPr>
        <dsp:cNvPr id="0" name=""/>
        <dsp:cNvSpPr/>
      </dsp:nvSpPr>
      <dsp:spPr>
        <a:xfrm rot="5400000">
          <a:off x="5379034" y="2012924"/>
          <a:ext cx="187147" cy="2245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5405235" y="2031638"/>
        <a:ext cx="134746" cy="131003"/>
      </dsp:txXfrm>
    </dsp:sp>
    <dsp:sp modelId="{C2BBA514-DDF4-48E3-8CE7-5F8C8F9BBD87}">
      <dsp:nvSpPr>
        <dsp:cNvPr id="0" name=""/>
        <dsp:cNvSpPr/>
      </dsp:nvSpPr>
      <dsp:spPr>
        <a:xfrm>
          <a:off x="262542" y="2249977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Take the thread end with the hand and pull it through the thread guide at the top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277159" y="2264594"/>
        <a:ext cx="10390896" cy="469825"/>
      </dsp:txXfrm>
    </dsp:sp>
    <dsp:sp modelId="{01D29D3C-E963-455D-87F5-51DFEBA2AC52}">
      <dsp:nvSpPr>
        <dsp:cNvPr id="0" name=""/>
        <dsp:cNvSpPr/>
      </dsp:nvSpPr>
      <dsp:spPr>
        <a:xfrm rot="5400000">
          <a:off x="5379034" y="2761514"/>
          <a:ext cx="187147" cy="2245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5405235" y="2780228"/>
        <a:ext cx="134746" cy="131003"/>
      </dsp:txXfrm>
    </dsp:sp>
    <dsp:sp modelId="{3DB903E5-5640-4A6A-9058-0BD1DE6E5285}">
      <dsp:nvSpPr>
        <dsp:cNvPr id="0" name=""/>
        <dsp:cNvSpPr/>
      </dsp:nvSpPr>
      <dsp:spPr>
        <a:xfrm>
          <a:off x="262542" y="2998567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Now pull the thread down and wrap it around the tension knob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277159" y="3013184"/>
        <a:ext cx="10390896" cy="469825"/>
      </dsp:txXfrm>
    </dsp:sp>
    <dsp:sp modelId="{762C2DAD-8844-4B53-AB99-68BDFDF9FF6E}">
      <dsp:nvSpPr>
        <dsp:cNvPr id="0" name=""/>
        <dsp:cNvSpPr/>
      </dsp:nvSpPr>
      <dsp:spPr>
        <a:xfrm rot="5400000">
          <a:off x="5379034" y="3510103"/>
          <a:ext cx="187147" cy="2245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5405235" y="3528817"/>
        <a:ext cx="134746" cy="131003"/>
      </dsp:txXfrm>
    </dsp:sp>
    <dsp:sp modelId="{435F9427-CCEC-4AE5-9DFF-A2FB33E9BF3C}">
      <dsp:nvSpPr>
        <dsp:cNvPr id="0" name=""/>
        <dsp:cNvSpPr/>
      </dsp:nvSpPr>
      <dsp:spPr>
        <a:xfrm>
          <a:off x="262542" y="3747157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Pull the thread back up again at the second thread guide 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277159" y="3761774"/>
        <a:ext cx="10390896" cy="469825"/>
      </dsp:txXfrm>
    </dsp:sp>
    <dsp:sp modelId="{CF1E11EC-1971-4E4E-9EC9-D6E9CF8FD894}">
      <dsp:nvSpPr>
        <dsp:cNvPr id="0" name=""/>
        <dsp:cNvSpPr/>
      </dsp:nvSpPr>
      <dsp:spPr>
        <a:xfrm rot="5400000">
          <a:off x="5379034" y="4258693"/>
          <a:ext cx="187147" cy="2245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5405235" y="4277407"/>
        <a:ext cx="134746" cy="131003"/>
      </dsp:txXfrm>
    </dsp:sp>
    <dsp:sp modelId="{475D10F8-6D3B-42B8-B526-95F9E356C557}">
      <dsp:nvSpPr>
        <dsp:cNvPr id="0" name=""/>
        <dsp:cNvSpPr/>
      </dsp:nvSpPr>
      <dsp:spPr>
        <a:xfrm>
          <a:off x="262542" y="4495747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Thread the needle from front to back.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277159" y="4510364"/>
        <a:ext cx="10390896" cy="469825"/>
      </dsp:txXfrm>
    </dsp:sp>
    <dsp:sp modelId="{196EB9F6-2B7A-4F00-97AC-6B14A7A1C655}">
      <dsp:nvSpPr>
        <dsp:cNvPr id="0" name=""/>
        <dsp:cNvSpPr/>
      </dsp:nvSpPr>
      <dsp:spPr>
        <a:xfrm rot="5400000">
          <a:off x="5379034" y="5007283"/>
          <a:ext cx="187147" cy="2245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5405235" y="5025997"/>
        <a:ext cx="134746" cy="131003"/>
      </dsp:txXfrm>
    </dsp:sp>
    <dsp:sp modelId="{2F41D679-7DFE-4658-BE93-EF20B2D1CED2}">
      <dsp:nvSpPr>
        <dsp:cNvPr id="0" name=""/>
        <dsp:cNvSpPr/>
      </dsp:nvSpPr>
      <dsp:spPr>
        <a:xfrm>
          <a:off x="262542" y="5244336"/>
          <a:ext cx="10420130" cy="4990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Century Schoolbook" panose="02040604050505020304" pitchFamily="18" charset="0"/>
            </a:rPr>
            <a:t>Usually, the thread follows this general pattern: left, down, into a hook, through the needle.</a:t>
          </a:r>
          <a:endParaRPr lang="en-IN" sz="2000" kern="1200" dirty="0">
            <a:latin typeface="Century Schoolbook" panose="02040604050505020304" pitchFamily="18" charset="0"/>
          </a:endParaRPr>
        </a:p>
      </dsp:txBody>
      <dsp:txXfrm>
        <a:off x="277159" y="5258953"/>
        <a:ext cx="10390896" cy="4698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3EF937-E0ED-40E9-84CD-A4B7C880DE41}">
      <dsp:nvSpPr>
        <dsp:cNvPr id="0" name=""/>
        <dsp:cNvSpPr/>
      </dsp:nvSpPr>
      <dsp:spPr>
        <a:xfrm>
          <a:off x="701" y="811222"/>
          <a:ext cx="4549332" cy="5884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i="1" kern="1200" dirty="0">
              <a:latin typeface="Century Schoolbook" panose="02040604050505020304" pitchFamily="18" charset="0"/>
            </a:rPr>
            <a:t>Upper thread tension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17938" y="828459"/>
        <a:ext cx="4514858" cy="554025"/>
      </dsp:txXfrm>
    </dsp:sp>
    <dsp:sp modelId="{D31C61C3-F491-4546-88E7-D0C7CEE2AAB2}">
      <dsp:nvSpPr>
        <dsp:cNvPr id="0" name=""/>
        <dsp:cNvSpPr/>
      </dsp:nvSpPr>
      <dsp:spPr>
        <a:xfrm>
          <a:off x="455634" y="1399722"/>
          <a:ext cx="454933" cy="1046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6753"/>
              </a:lnTo>
              <a:lnTo>
                <a:pt x="454933" y="1046753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B30F2E-9331-4649-AA92-B1828A95A833}">
      <dsp:nvSpPr>
        <dsp:cNvPr id="0" name=""/>
        <dsp:cNvSpPr/>
      </dsp:nvSpPr>
      <dsp:spPr>
        <a:xfrm>
          <a:off x="910567" y="1748640"/>
          <a:ext cx="4295454" cy="13956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Century Schoolbook" panose="02040604050505020304" pitchFamily="18" charset="0"/>
            </a:rPr>
            <a:t>After lowering the presser foot, turn the nut to the left to loosen it and to the right to tighten the tension.</a:t>
          </a:r>
        </a:p>
      </dsp:txBody>
      <dsp:txXfrm>
        <a:off x="951445" y="1789518"/>
        <a:ext cx="4213698" cy="1313915"/>
      </dsp:txXfrm>
    </dsp:sp>
    <dsp:sp modelId="{E496008C-A7B0-4E81-91DE-B747EB3AB1BA}">
      <dsp:nvSpPr>
        <dsp:cNvPr id="0" name=""/>
        <dsp:cNvSpPr/>
      </dsp:nvSpPr>
      <dsp:spPr>
        <a:xfrm>
          <a:off x="5247869" y="811222"/>
          <a:ext cx="4439297" cy="5884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i="1" kern="1200" dirty="0">
              <a:latin typeface="Century Schoolbook" panose="02040604050505020304" pitchFamily="18" charset="0"/>
            </a:rPr>
            <a:t>Lower thread tension</a:t>
          </a:r>
          <a:endParaRPr lang="en-US" sz="2800" kern="1200" dirty="0">
            <a:latin typeface="Century Schoolbook" panose="02040604050505020304" pitchFamily="18" charset="0"/>
          </a:endParaRPr>
        </a:p>
      </dsp:txBody>
      <dsp:txXfrm>
        <a:off x="5265106" y="828459"/>
        <a:ext cx="4404823" cy="554025"/>
      </dsp:txXfrm>
    </dsp:sp>
    <dsp:sp modelId="{DF61B127-343B-4DF9-A2EA-82418CD97E2F}">
      <dsp:nvSpPr>
        <dsp:cNvPr id="0" name=""/>
        <dsp:cNvSpPr/>
      </dsp:nvSpPr>
      <dsp:spPr>
        <a:xfrm>
          <a:off x="5691799" y="1399722"/>
          <a:ext cx="443929" cy="10467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6753"/>
              </a:lnTo>
              <a:lnTo>
                <a:pt x="443929" y="1046753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51AB74-D3A3-45CC-9D08-411D9696CE52}">
      <dsp:nvSpPr>
        <dsp:cNvPr id="0" name=""/>
        <dsp:cNvSpPr/>
      </dsp:nvSpPr>
      <dsp:spPr>
        <a:xfrm>
          <a:off x="6135728" y="1748640"/>
          <a:ext cx="4295454" cy="13956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Century Schoolbook" panose="02040604050505020304" pitchFamily="18" charset="0"/>
            </a:rPr>
            <a:t>It is adjusted by tightening/loosening the screw of the bobbin case</a:t>
          </a:r>
        </a:p>
      </dsp:txBody>
      <dsp:txXfrm>
        <a:off x="6176606" y="1789518"/>
        <a:ext cx="4213698" cy="13139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E242C-E805-4F94-BB74-E248D24624D2}">
      <dsp:nvSpPr>
        <dsp:cNvPr id="0" name=""/>
        <dsp:cNvSpPr/>
      </dsp:nvSpPr>
      <dsp:spPr>
        <a:xfrm>
          <a:off x="691042" y="3361"/>
          <a:ext cx="9131082" cy="859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The needle descend (that is, the downward action of the needle) through the fabric.</a:t>
          </a:r>
        </a:p>
      </dsp:txBody>
      <dsp:txXfrm>
        <a:off x="716230" y="28549"/>
        <a:ext cx="9080706" cy="809589"/>
      </dsp:txXfrm>
    </dsp:sp>
    <dsp:sp modelId="{8139AF7A-FA79-4D8D-BAB2-DFA234A2BE0C}">
      <dsp:nvSpPr>
        <dsp:cNvPr id="0" name=""/>
        <dsp:cNvSpPr/>
      </dsp:nvSpPr>
      <dsp:spPr>
        <a:xfrm rot="5400000">
          <a:off x="5095340" y="884826"/>
          <a:ext cx="322487" cy="3869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5140489" y="917074"/>
        <a:ext cx="232190" cy="225741"/>
      </dsp:txXfrm>
    </dsp:sp>
    <dsp:sp modelId="{ED870BBB-7713-4861-B76C-698758C875D7}">
      <dsp:nvSpPr>
        <dsp:cNvPr id="0" name=""/>
        <dsp:cNvSpPr/>
      </dsp:nvSpPr>
      <dsp:spPr>
        <a:xfrm>
          <a:off x="691042" y="1293310"/>
          <a:ext cx="9131082" cy="859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It reaches its lowest point and begins to  rise slowly.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716230" y="1318498"/>
        <a:ext cx="9080706" cy="809589"/>
      </dsp:txXfrm>
    </dsp:sp>
    <dsp:sp modelId="{73892907-43AB-4C14-8537-BB882ADBFC7B}">
      <dsp:nvSpPr>
        <dsp:cNvPr id="0" name=""/>
        <dsp:cNvSpPr/>
      </dsp:nvSpPr>
      <dsp:spPr>
        <a:xfrm rot="5400000">
          <a:off x="5095340" y="2174775"/>
          <a:ext cx="322487" cy="3869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5140489" y="2207023"/>
        <a:ext cx="232190" cy="225741"/>
      </dsp:txXfrm>
    </dsp:sp>
    <dsp:sp modelId="{737129F7-FEA9-41A7-B930-58D9405731C4}">
      <dsp:nvSpPr>
        <dsp:cNvPr id="0" name=""/>
        <dsp:cNvSpPr/>
      </dsp:nvSpPr>
      <dsp:spPr>
        <a:xfrm>
          <a:off x="691042" y="2583259"/>
          <a:ext cx="9131082" cy="11820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It creates a loop. The shuttle enters the slack-loop, enlarging it and taking with it the under thread. 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725663" y="2617880"/>
        <a:ext cx="9061840" cy="1112815"/>
      </dsp:txXfrm>
    </dsp:sp>
    <dsp:sp modelId="{E86CEDA3-196C-4219-8938-0F0D5EA6A907}">
      <dsp:nvSpPr>
        <dsp:cNvPr id="0" name=""/>
        <dsp:cNvSpPr/>
      </dsp:nvSpPr>
      <dsp:spPr>
        <a:xfrm rot="5400000">
          <a:off x="5095340" y="3786815"/>
          <a:ext cx="322487" cy="38698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-5400000">
        <a:off x="5140489" y="3819063"/>
        <a:ext cx="232190" cy="225741"/>
      </dsp:txXfrm>
    </dsp:sp>
    <dsp:sp modelId="{F87D0253-F1D8-4C75-8EE4-1D2C4007F1A7}">
      <dsp:nvSpPr>
        <dsp:cNvPr id="0" name=""/>
        <dsp:cNvSpPr/>
      </dsp:nvSpPr>
      <dsp:spPr>
        <a:xfrm>
          <a:off x="639410" y="4195299"/>
          <a:ext cx="9234346" cy="8599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Century Schoolbook" panose="02040604050505020304" pitchFamily="18" charset="0"/>
            </a:rPr>
            <a:t>When the needle reaches back to its highest level, a complete interlock stitch is formed.</a:t>
          </a:r>
          <a:endParaRPr lang="en-IN" sz="2800" kern="1200" dirty="0">
            <a:latin typeface="Century Schoolbook" panose="02040604050505020304" pitchFamily="18" charset="0"/>
          </a:endParaRPr>
        </a:p>
      </dsp:txBody>
      <dsp:txXfrm>
        <a:off x="664598" y="4220487"/>
        <a:ext cx="9183970" cy="80958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25599-1508-451F-AA59-EC932A3AB493}">
      <dsp:nvSpPr>
        <dsp:cNvPr id="0" name=""/>
        <dsp:cNvSpPr/>
      </dsp:nvSpPr>
      <dsp:spPr>
        <a:xfrm rot="5400000">
          <a:off x="311435" y="1302016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2D50BE-FC3C-4C5F-9689-88A0B07946A2}">
      <dsp:nvSpPr>
        <dsp:cNvPr id="0" name=""/>
        <dsp:cNvSpPr/>
      </dsp:nvSpPr>
      <dsp:spPr>
        <a:xfrm>
          <a:off x="7091" y="348315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Raise the presser foot and take the take-up lever is at its highest level.</a:t>
          </a:r>
        </a:p>
      </dsp:txBody>
      <dsp:txXfrm>
        <a:off x="41259" y="382483"/>
        <a:ext cx="2989503" cy="1098249"/>
      </dsp:txXfrm>
    </dsp:sp>
    <dsp:sp modelId="{E59C3A52-574B-41C1-ACA8-B33FA139C6EA}">
      <dsp:nvSpPr>
        <dsp:cNvPr id="0" name=""/>
        <dsp:cNvSpPr/>
      </dsp:nvSpPr>
      <dsp:spPr>
        <a:xfrm rot="5400000">
          <a:off x="311435" y="2727675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281EC3-4A1D-4CBD-BBCE-0BC2248606C1}">
      <dsp:nvSpPr>
        <dsp:cNvPr id="0" name=""/>
        <dsp:cNvSpPr/>
      </dsp:nvSpPr>
      <dsp:spPr>
        <a:xfrm>
          <a:off x="7091" y="1773974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"/>
                <a:satOff val="2690"/>
                <a:lumOff val="21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"/>
                <a:satOff val="2690"/>
                <a:lumOff val="21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"/>
                <a:satOff val="2690"/>
                <a:lumOff val="2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Pull the upper and lower threads to the backside under the presser foot to avoid knotting.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41259" y="1808142"/>
        <a:ext cx="2989503" cy="1098249"/>
      </dsp:txXfrm>
    </dsp:sp>
    <dsp:sp modelId="{3326A43A-8826-4E47-A589-5DED5910A7B0}">
      <dsp:nvSpPr>
        <dsp:cNvPr id="0" name=""/>
        <dsp:cNvSpPr/>
      </dsp:nvSpPr>
      <dsp:spPr>
        <a:xfrm rot="5400000">
          <a:off x="311435" y="4153333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BCC2EA-1325-4EB9-8AE3-04F570B32C27}">
      <dsp:nvSpPr>
        <dsp:cNvPr id="0" name=""/>
        <dsp:cNvSpPr/>
      </dsp:nvSpPr>
      <dsp:spPr>
        <a:xfrm>
          <a:off x="7091" y="3199632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Place the fabric to be stitched under the presser foot.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41259" y="3233800"/>
        <a:ext cx="2989503" cy="1098249"/>
      </dsp:txXfrm>
    </dsp:sp>
    <dsp:sp modelId="{01CB8AC4-56C6-43E5-9CDD-9C91AC75415A}">
      <dsp:nvSpPr>
        <dsp:cNvPr id="0" name=""/>
        <dsp:cNvSpPr/>
      </dsp:nvSpPr>
      <dsp:spPr>
        <a:xfrm>
          <a:off x="1026205" y="4866163"/>
          <a:ext cx="361714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DF5300-F3AB-494A-9682-E3892DB8C85F}">
      <dsp:nvSpPr>
        <dsp:cNvPr id="0" name=""/>
        <dsp:cNvSpPr/>
      </dsp:nvSpPr>
      <dsp:spPr>
        <a:xfrm>
          <a:off x="7091" y="4625291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339431"/>
                <a:satOff val="8070"/>
                <a:lumOff val="647"/>
                <a:alphaOff val="0"/>
                <a:shade val="51000"/>
                <a:satMod val="130000"/>
              </a:schemeClr>
            </a:gs>
            <a:gs pos="80000">
              <a:schemeClr val="accent4">
                <a:hueOff val="-1339431"/>
                <a:satOff val="8070"/>
                <a:lumOff val="647"/>
                <a:alphaOff val="0"/>
                <a:shade val="93000"/>
                <a:satMod val="130000"/>
              </a:schemeClr>
            </a:gs>
            <a:gs pos="100000">
              <a:schemeClr val="accent4">
                <a:hueOff val="-1339431"/>
                <a:satOff val="8070"/>
                <a:lumOff val="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Turn the flywheel until the needle point enters the fabric at the exact beginning point.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41259" y="4659459"/>
        <a:ext cx="2989503" cy="1098249"/>
      </dsp:txXfrm>
    </dsp:sp>
    <dsp:sp modelId="{A252A72C-E055-4A17-9A62-1C655A14FF17}">
      <dsp:nvSpPr>
        <dsp:cNvPr id="0" name=""/>
        <dsp:cNvSpPr/>
      </dsp:nvSpPr>
      <dsp:spPr>
        <a:xfrm rot="16200000">
          <a:off x="3939235" y="4153333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790AA7-C19D-439E-B7FE-90B2960C9A9F}">
      <dsp:nvSpPr>
        <dsp:cNvPr id="0" name=""/>
        <dsp:cNvSpPr/>
      </dsp:nvSpPr>
      <dsp:spPr>
        <a:xfrm>
          <a:off x="3634892" y="4625291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Lower the presser foot and then start the machine slowly.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3669060" y="4659459"/>
        <a:ext cx="2989503" cy="1098249"/>
      </dsp:txXfrm>
    </dsp:sp>
    <dsp:sp modelId="{D8B5DAF3-0414-4943-A59F-41536531C37B}">
      <dsp:nvSpPr>
        <dsp:cNvPr id="0" name=""/>
        <dsp:cNvSpPr/>
      </dsp:nvSpPr>
      <dsp:spPr>
        <a:xfrm rot="16200000">
          <a:off x="3939235" y="2727675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158D15-9AC9-45C0-9731-50F387E93D32}">
      <dsp:nvSpPr>
        <dsp:cNvPr id="0" name=""/>
        <dsp:cNvSpPr/>
      </dsp:nvSpPr>
      <dsp:spPr>
        <a:xfrm>
          <a:off x="3634892" y="3199632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To check stitch length and proper tension, first stitch on a  rough cloth. 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3669060" y="3233800"/>
        <a:ext cx="2989503" cy="1098249"/>
      </dsp:txXfrm>
    </dsp:sp>
    <dsp:sp modelId="{3F9C4559-26A0-4AF2-94F5-FC44ABA48534}">
      <dsp:nvSpPr>
        <dsp:cNvPr id="0" name=""/>
        <dsp:cNvSpPr/>
      </dsp:nvSpPr>
      <dsp:spPr>
        <a:xfrm rot="16200000">
          <a:off x="3939235" y="1302016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3ADBA6-9D9C-47E4-B376-AC6E95E0A4E7}">
      <dsp:nvSpPr>
        <dsp:cNvPr id="0" name=""/>
        <dsp:cNvSpPr/>
      </dsp:nvSpPr>
      <dsp:spPr>
        <a:xfrm>
          <a:off x="3634892" y="1773974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Gradually, increase the speed of the sewing machine for stitching.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3669060" y="1808142"/>
        <a:ext cx="2989503" cy="1098249"/>
      </dsp:txXfrm>
    </dsp:sp>
    <dsp:sp modelId="{87E6D97B-1518-405A-BBCB-B626F04F8F92}">
      <dsp:nvSpPr>
        <dsp:cNvPr id="0" name=""/>
        <dsp:cNvSpPr/>
      </dsp:nvSpPr>
      <dsp:spPr>
        <a:xfrm>
          <a:off x="4654005" y="589187"/>
          <a:ext cx="361714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B595AE-E7DC-47D5-87F1-976605196BD8}">
      <dsp:nvSpPr>
        <dsp:cNvPr id="0" name=""/>
        <dsp:cNvSpPr/>
      </dsp:nvSpPr>
      <dsp:spPr>
        <a:xfrm>
          <a:off x="3634892" y="348315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125339"/>
                <a:satOff val="18829"/>
                <a:lumOff val="1509"/>
                <a:alphaOff val="0"/>
                <a:shade val="51000"/>
                <a:satMod val="130000"/>
              </a:schemeClr>
            </a:gs>
            <a:gs pos="80000">
              <a:schemeClr val="accent4">
                <a:hueOff val="-3125339"/>
                <a:satOff val="18829"/>
                <a:lumOff val="1509"/>
                <a:alphaOff val="0"/>
                <a:shade val="93000"/>
                <a:satMod val="130000"/>
              </a:schemeClr>
            </a:gs>
            <a:gs pos="100000">
              <a:schemeClr val="accent4">
                <a:hueOff val="-3125339"/>
                <a:satOff val="18829"/>
                <a:lumOff val="15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The fabric will move forward and the stitch will be formed continuously.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3669060" y="382483"/>
        <a:ext cx="2989503" cy="1098249"/>
      </dsp:txXfrm>
    </dsp:sp>
    <dsp:sp modelId="{708B49B5-E305-4AAF-8182-5BB8C80D284D}">
      <dsp:nvSpPr>
        <dsp:cNvPr id="0" name=""/>
        <dsp:cNvSpPr/>
      </dsp:nvSpPr>
      <dsp:spPr>
        <a:xfrm rot="5400000">
          <a:off x="7567036" y="1302016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F77A89-A149-4D68-98BD-65B45076DC0B}">
      <dsp:nvSpPr>
        <dsp:cNvPr id="0" name=""/>
        <dsp:cNvSpPr/>
      </dsp:nvSpPr>
      <dsp:spPr>
        <a:xfrm>
          <a:off x="7262692" y="348315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Before the end, stitch slowly with the right hand on the fly wheel &amp; left hand on the fabric.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7296860" y="382483"/>
        <a:ext cx="2989503" cy="1098249"/>
      </dsp:txXfrm>
    </dsp:sp>
    <dsp:sp modelId="{71C2937C-CB16-43C0-BD09-5129B74AB584}">
      <dsp:nvSpPr>
        <dsp:cNvPr id="0" name=""/>
        <dsp:cNvSpPr/>
      </dsp:nvSpPr>
      <dsp:spPr>
        <a:xfrm rot="5400000">
          <a:off x="7567036" y="2727675"/>
          <a:ext cx="1418881" cy="155443"/>
        </a:xfrm>
        <a:prstGeom prst="rect">
          <a:avLst/>
        </a:prstGeom>
        <a:gradFill flip="none" rotWithShape="0">
          <a:gsLst>
            <a:gs pos="0">
              <a:schemeClr val="accent1">
                <a:lumMod val="40000"/>
                <a:lumOff val="60000"/>
              </a:schemeClr>
            </a:gs>
            <a:gs pos="16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7BC2E0-B62A-4ED3-B2BC-3C6D74253676}">
      <dsp:nvSpPr>
        <dsp:cNvPr id="0" name=""/>
        <dsp:cNvSpPr/>
      </dsp:nvSpPr>
      <dsp:spPr>
        <a:xfrm>
          <a:off x="7262692" y="1773974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018293"/>
                <a:satOff val="24209"/>
                <a:lumOff val="1940"/>
                <a:alphaOff val="0"/>
                <a:shade val="51000"/>
                <a:satMod val="130000"/>
              </a:schemeClr>
            </a:gs>
            <a:gs pos="80000">
              <a:schemeClr val="accent4">
                <a:hueOff val="-4018293"/>
                <a:satOff val="24209"/>
                <a:lumOff val="1940"/>
                <a:alphaOff val="0"/>
                <a:shade val="93000"/>
                <a:satMod val="130000"/>
              </a:schemeClr>
            </a:gs>
            <a:gs pos="100000">
              <a:schemeClr val="accent4">
                <a:hueOff val="-4018293"/>
                <a:satOff val="24209"/>
                <a:lumOff val="19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Take the presser up , &amp; pull the fabric with threads to avoid bending of the needle.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7296860" y="1808142"/>
        <a:ext cx="2989503" cy="1098249"/>
      </dsp:txXfrm>
    </dsp:sp>
    <dsp:sp modelId="{484D0895-B244-40B9-B1F0-EF31E3262985}">
      <dsp:nvSpPr>
        <dsp:cNvPr id="0" name=""/>
        <dsp:cNvSpPr/>
      </dsp:nvSpPr>
      <dsp:spPr>
        <a:xfrm>
          <a:off x="7262692" y="3199632"/>
          <a:ext cx="3057839" cy="1166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Century Schoolbook" panose="02040604050505020304" pitchFamily="18" charset="0"/>
            </a:rPr>
            <a:t>Cut the threads using the thread cutter or scissors.</a:t>
          </a:r>
          <a:endParaRPr lang="en-IN" sz="1800" kern="1200" dirty="0">
            <a:latin typeface="Century Schoolbook" panose="02040604050505020304" pitchFamily="18" charset="0"/>
          </a:endParaRPr>
        </a:p>
      </dsp:txBody>
      <dsp:txXfrm>
        <a:off x="7296860" y="3233800"/>
        <a:ext cx="2989503" cy="1098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28-06-2022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6/28/2022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13" y="188640"/>
            <a:ext cx="9879849" cy="677108"/>
          </a:xfrm>
        </p:spPr>
        <p:txBody>
          <a:bodyPr/>
          <a:lstStyle/>
          <a:p>
            <a:pPr marL="742950" indent="-742950" algn="l">
              <a:buFont typeface="+mj-lt"/>
              <a:buAutoNum type="arabicPeriod" startAt="5"/>
            </a:pPr>
            <a:r>
              <a:rPr lang="en-GB" dirty="0"/>
              <a:t>Fix needle into the needle bar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04623786"/>
              </p:ext>
            </p:extLst>
          </p:nvPr>
        </p:nvGraphicFramePr>
        <p:xfrm>
          <a:off x="779310" y="1256471"/>
          <a:ext cx="98650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4433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170180"/>
            <a:ext cx="10045259" cy="1354217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6"/>
            </a:pPr>
            <a:r>
              <a:rPr lang="en-US" dirty="0"/>
              <a:t>Set the bobbin and bobbin case in the machine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23663123"/>
              </p:ext>
            </p:extLst>
          </p:nvPr>
        </p:nvGraphicFramePr>
        <p:xfrm>
          <a:off x="1127447" y="1524398"/>
          <a:ext cx="9541203" cy="5117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855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836" y="44624"/>
            <a:ext cx="7585388" cy="677108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7"/>
            </a:pPr>
            <a:r>
              <a:rPr lang="en-US" dirty="0"/>
              <a:t>Thread the machine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79793500"/>
              </p:ext>
            </p:extLst>
          </p:nvPr>
        </p:nvGraphicFramePr>
        <p:xfrm>
          <a:off x="263352" y="865748"/>
          <a:ext cx="10945216" cy="5747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3541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0546" y="159604"/>
            <a:ext cx="7585388" cy="677108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8"/>
            </a:pPr>
            <a:r>
              <a:rPr lang="en-US" dirty="0"/>
              <a:t>Adjust thread tension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6836" y="836712"/>
            <a:ext cx="8988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The tension of the stitch is regulated by two controls.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4555474"/>
              </p:ext>
            </p:extLst>
          </p:nvPr>
        </p:nvGraphicFramePr>
        <p:xfrm>
          <a:off x="387298" y="836712"/>
          <a:ext cx="10431884" cy="3955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67272" y="4365104"/>
            <a:ext cx="7485112" cy="2232248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6816080" y="5651956"/>
            <a:ext cx="7920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latin typeface="Century Schoolbook" panose="02040604050505020304" pitchFamily="18" charset="0"/>
              </a:rPr>
              <a:t>2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673695" y="4537895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>
                <a:latin typeface="Century Schoolbook" panose="02040604050505020304" pitchFamily="18" charset="0"/>
              </a:rPr>
              <a:t>Lower thread</a:t>
            </a:r>
          </a:p>
        </p:txBody>
      </p:sp>
    </p:spTree>
    <p:extLst>
      <p:ext uri="{BB962C8B-B14F-4D97-AF65-F5344CB8AC3E}">
        <p14:creationId xmlns:p14="http://schemas.microsoft.com/office/powerpoint/2010/main" val="1404301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4713" y="1124744"/>
            <a:ext cx="8017436" cy="677108"/>
          </a:xfrm>
        </p:spPr>
        <p:txBody>
          <a:bodyPr/>
          <a:lstStyle/>
          <a:p>
            <a:pPr marL="742950" indent="-742950" algn="ctr">
              <a:buFont typeface="+mj-lt"/>
              <a:buAutoNum type="arabicPeriod" startAt="9"/>
            </a:pPr>
            <a:r>
              <a:rPr lang="en-US" dirty="0"/>
              <a:t>Adjust the stitch length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2492896"/>
            <a:ext cx="9904095" cy="2585323"/>
          </a:xfrm>
        </p:spPr>
        <p:txBody>
          <a:bodyPr/>
          <a:lstStyle/>
          <a:p>
            <a:pPr algn="just"/>
            <a:r>
              <a:rPr lang="en-US" dirty="0"/>
              <a:t>A stitch length regulator/dial is used to adjust the stitch length and get the desired length.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 stitch length regulator/dial controls the distance that the feed dogs move the fabric to the back of the machine to make a single stitch.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64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770" y="260648"/>
            <a:ext cx="10153128" cy="677108"/>
          </a:xfrm>
        </p:spPr>
        <p:txBody>
          <a:bodyPr/>
          <a:lstStyle/>
          <a:p>
            <a:pPr algn="ctr"/>
            <a:r>
              <a:rPr lang="en-IN" dirty="0"/>
              <a:t>10. </a:t>
            </a:r>
            <a:r>
              <a:rPr lang="en-US" dirty="0"/>
              <a:t>Checking the stitch formation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16869990"/>
              </p:ext>
            </p:extLst>
          </p:nvPr>
        </p:nvGraphicFramePr>
        <p:xfrm>
          <a:off x="542730" y="1382420"/>
          <a:ext cx="10513168" cy="5058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5442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188640"/>
            <a:ext cx="10732454" cy="615553"/>
          </a:xfrm>
        </p:spPr>
        <p:txBody>
          <a:bodyPr/>
          <a:lstStyle/>
          <a:p>
            <a:pPr algn="l"/>
            <a:r>
              <a:rPr lang="en-IN" sz="4000" dirty="0"/>
              <a:t>Steps of stitch formation illustration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980728"/>
            <a:ext cx="9433048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816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80728"/>
            <a:ext cx="10591289" cy="1354217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11"/>
            </a:pPr>
            <a:r>
              <a:rPr lang="en-GB" dirty="0"/>
              <a:t>Checking of reverse stitching lever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2780928"/>
            <a:ext cx="9904095" cy="2154436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GB" dirty="0"/>
              <a:t>When the reverse stitching lever is pushed, the cloth feed direction for sewing will be reversed.</a:t>
            </a:r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  <a:p>
            <a:pPr marL="514350" indent="-514350" algn="just">
              <a:buFont typeface="+mj-lt"/>
              <a:buAutoNum type="arabicPeriod"/>
            </a:pPr>
            <a:r>
              <a:rPr lang="en-GB" dirty="0"/>
              <a:t>When it is returned to its original position, the feed direction for sewing will change back to normal.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31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31" y="404664"/>
            <a:ext cx="9734542" cy="1354217"/>
          </a:xfrm>
        </p:spPr>
        <p:txBody>
          <a:bodyPr/>
          <a:lstStyle/>
          <a:p>
            <a:pPr algn="ctr"/>
            <a:r>
              <a:rPr lang="en-IN" dirty="0"/>
              <a:t>OPERATING THE SEWING MACHINE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4765" y="2317220"/>
            <a:ext cx="9904095" cy="3877985"/>
          </a:xfrm>
        </p:spPr>
        <p:txBody>
          <a:bodyPr/>
          <a:lstStyle/>
          <a:p>
            <a:pPr algn="just"/>
            <a:r>
              <a:rPr lang="en-US" dirty="0"/>
              <a:t>Single needle sewing machines are mostly used in domestic tailoring and also in industrial or commercial production.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They are most commonly used as they serve the purpose of basic seam formation.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 stitch is formed by interlocking two threads - the upper and the lower bobbin thread.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314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835" y="116632"/>
            <a:ext cx="10045259" cy="677108"/>
          </a:xfrm>
        </p:spPr>
        <p:txBody>
          <a:bodyPr/>
          <a:lstStyle/>
          <a:p>
            <a:r>
              <a:rPr lang="en-IN" dirty="0"/>
              <a:t>1. </a:t>
            </a:r>
            <a:r>
              <a:rPr lang="en-US" dirty="0"/>
              <a:t>Sew on the fabric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9728973"/>
              </p:ext>
            </p:extLst>
          </p:nvPr>
        </p:nvGraphicFramePr>
        <p:xfrm>
          <a:off x="538835" y="773382"/>
          <a:ext cx="10327624" cy="6140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298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24756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2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SEWING TOOLS &amp; SEWING MACHINE OPERATIONS</a:t>
            </a:r>
            <a:endParaRPr lang="en-US" sz="3200" b="1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/>
            <a:endParaRPr lang="en-US" sz="3200" b="1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Preparation and operation of Sewing machine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902" y="188640"/>
            <a:ext cx="5089651" cy="696594"/>
          </a:xfrm>
        </p:spPr>
        <p:txBody>
          <a:bodyPr/>
          <a:lstStyle/>
          <a:p>
            <a:r>
              <a:rPr lang="en-IN" dirty="0"/>
              <a:t>PRECAUTION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5705" y="1600895"/>
            <a:ext cx="9904095" cy="4308872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GB" dirty="0"/>
              <a:t>Do not pull the material/fabric forward or backward, but hold the two layers slightly tight and firm at the back and front of the presser foot.</a:t>
            </a:r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  <a:p>
            <a:pPr marL="514350" indent="-514350" algn="just">
              <a:buFont typeface="+mj-lt"/>
              <a:buAutoNum type="arabicPeriod"/>
            </a:pPr>
            <a:r>
              <a:rPr lang="en-GB" dirty="0"/>
              <a:t>Keep the take-up lever at its highest point to avoid unthreading the needle when beginning to stitch again.</a:t>
            </a:r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  <a:p>
            <a:pPr marL="514350" indent="-514350" algn="just">
              <a:buFont typeface="+mj-lt"/>
              <a:buAutoNum type="arabicPeriod"/>
            </a:pPr>
            <a:r>
              <a:rPr lang="en-GB" dirty="0"/>
              <a:t>Leave about two to four inches of thread, extending from the machine to prevent unthreading.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045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116632"/>
            <a:ext cx="9865096" cy="677108"/>
          </a:xfrm>
        </p:spPr>
        <p:txBody>
          <a:bodyPr/>
          <a:lstStyle/>
          <a:p>
            <a:pPr algn="l"/>
            <a:r>
              <a:rPr lang="en-IN"/>
              <a:t>2. </a:t>
            </a:r>
            <a:r>
              <a:rPr lang="en-US"/>
              <a:t>Fastening </a:t>
            </a:r>
            <a:r>
              <a:rPr lang="en-US" dirty="0"/>
              <a:t>the thread ends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980728"/>
            <a:ext cx="9904095" cy="430887"/>
          </a:xfrm>
        </p:spPr>
        <p:txBody>
          <a:bodyPr/>
          <a:lstStyle/>
          <a:p>
            <a:r>
              <a:rPr lang="en-US" dirty="0"/>
              <a:t>This can be done in three ways.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40709001"/>
              </p:ext>
            </p:extLst>
          </p:nvPr>
        </p:nvGraphicFramePr>
        <p:xfrm>
          <a:off x="-168696" y="1686375"/>
          <a:ext cx="11665296" cy="4683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28271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2636912"/>
            <a:ext cx="9937104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 </a:t>
            </a:r>
            <a:r>
              <a:rPr lang="en-US" dirty="0"/>
              <a:t>preparation of single needle sewing machine. 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2237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7049" y="1124744"/>
            <a:ext cx="2621059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446304"/>
              </p:ext>
            </p:extLst>
          </p:nvPr>
        </p:nvGraphicFramePr>
        <p:xfrm>
          <a:off x="1257080" y="2204864"/>
          <a:ext cx="9000999" cy="2042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46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45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lvl="0" algn="just"/>
                      <a:r>
                        <a:rPr lang="en-US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Preparation of single needle sewing machine </a:t>
                      </a:r>
                      <a:endParaRPr lang="en-GB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US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22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051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1384" y="2996952"/>
            <a:ext cx="10153128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IN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The 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IN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preparation of single needle sewing machine 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87688" y="155679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0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116632"/>
            <a:ext cx="10945216" cy="1231106"/>
          </a:xfrm>
        </p:spPr>
        <p:txBody>
          <a:bodyPr/>
          <a:lstStyle/>
          <a:p>
            <a:pPr algn="ctr"/>
            <a:r>
              <a:rPr lang="en-US" sz="4000" dirty="0"/>
              <a:t>PREPARATION OF SINGLE NEEDLE SEWING MACHINE </a:t>
            </a:r>
            <a:endParaRPr lang="en-IN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66666876"/>
              </p:ext>
            </p:extLst>
          </p:nvPr>
        </p:nvGraphicFramePr>
        <p:xfrm>
          <a:off x="695400" y="1491721"/>
          <a:ext cx="10153128" cy="5172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826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9" y="170180"/>
            <a:ext cx="10729192" cy="677108"/>
          </a:xfrm>
        </p:spPr>
        <p:txBody>
          <a:bodyPr/>
          <a:lstStyle/>
          <a:p>
            <a:pPr marL="742950" indent="-742950" algn="just">
              <a:buFont typeface="+mj-lt"/>
              <a:buAutoNum type="arabicPeriod"/>
            </a:pPr>
            <a:r>
              <a:rPr lang="en-US" dirty="0"/>
              <a:t>Connect the machine to the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1697" y="1052736"/>
            <a:ext cx="10585176" cy="1292662"/>
          </a:xfrm>
        </p:spPr>
        <p:txBody>
          <a:bodyPr/>
          <a:lstStyle/>
          <a:p>
            <a:pPr algn="just"/>
            <a:r>
              <a:rPr lang="en-US" dirty="0"/>
              <a:t>Before connecting the power cord, ensure that the voltage and the frequency shown on the sewing machine conform to the electrical power.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62322034"/>
              </p:ext>
            </p:extLst>
          </p:nvPr>
        </p:nvGraphicFramePr>
        <p:xfrm>
          <a:off x="1243296" y="2679146"/>
          <a:ext cx="9057337" cy="3792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7364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188640"/>
            <a:ext cx="9649072" cy="677108"/>
          </a:xfrm>
        </p:spPr>
        <p:txBody>
          <a:bodyPr/>
          <a:lstStyle/>
          <a:p>
            <a:pPr marL="742950" indent="-742950" algn="l">
              <a:buFont typeface="+mj-lt"/>
              <a:buAutoNum type="arabicPeriod" startAt="2"/>
            </a:pPr>
            <a:r>
              <a:rPr lang="en-US" dirty="0"/>
              <a:t>Placement of foot control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2780928"/>
            <a:ext cx="9904095" cy="3877985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GB" dirty="0"/>
              <a:t>The speed of the sewing machine can be controlled by the foot control. The stronger it is pressed on the control, the faster the machine runs.</a:t>
            </a:r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  <a:p>
            <a:pPr marL="514350" indent="-514350" algn="just">
              <a:buFont typeface="+mj-lt"/>
              <a:buAutoNum type="arabicPeriod"/>
            </a:pPr>
            <a:r>
              <a:rPr lang="en-GB" dirty="0"/>
              <a:t>The foot control should be placed at the correct position for the tailor to operate it comfortably.</a:t>
            </a:r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  <a:p>
            <a:pPr marL="514350" indent="-514350" algn="just">
              <a:buFont typeface="+mj-lt"/>
              <a:buAutoNum type="arabicPeriod"/>
            </a:pPr>
            <a:r>
              <a:rPr lang="en-GB" dirty="0"/>
              <a:t>Note: This step is applicable for a motorized sewing machine.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54.jpeg" descr="Fig.2.3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7768" y="980728"/>
            <a:ext cx="3226458" cy="160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726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260648"/>
            <a:ext cx="9904095" cy="1354217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3"/>
            </a:pPr>
            <a:r>
              <a:rPr lang="en-US" dirty="0"/>
              <a:t>Adjust the pressure of the presser foot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2276872"/>
            <a:ext cx="9904095" cy="3877985"/>
          </a:xfrm>
        </p:spPr>
        <p:txBody>
          <a:bodyPr/>
          <a:lstStyle/>
          <a:p>
            <a:pPr algn="just"/>
            <a:r>
              <a:rPr lang="en-US" dirty="0"/>
              <a:t>It is important for a tailor to have complete knowledge of the required pressure on the material.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The pressure of the presser foot can be adjusted by using the thumbscrew.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To increase the pressure, turn the thumbscrew clockwise or downward. To lighten the pressure, turn the thumbscrew anticlockwise.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920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7" y="188640"/>
            <a:ext cx="7369364" cy="677108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4"/>
            </a:pPr>
            <a:r>
              <a:rPr lang="en-US" dirty="0"/>
              <a:t>Wind the bobbin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7" y="1196752"/>
            <a:ext cx="9904095" cy="430887"/>
          </a:xfrm>
        </p:spPr>
        <p:txBody>
          <a:bodyPr/>
          <a:lstStyle/>
          <a:p>
            <a:r>
              <a:rPr lang="en-US" dirty="0"/>
              <a:t>The following steps are to be followed to fill the bobbin: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7551113"/>
              </p:ext>
            </p:extLst>
          </p:nvPr>
        </p:nvGraphicFramePr>
        <p:xfrm>
          <a:off x="1054681" y="2060848"/>
          <a:ext cx="932384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2958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2576</TotalTime>
  <Words>1507</Words>
  <Application>Microsoft Office PowerPoint</Application>
  <PresentationFormat>Widescreen</PresentationFormat>
  <Paragraphs>173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PREPARATION OF SINGLE NEEDLE SEWING MACHINE </vt:lpstr>
      <vt:lpstr>Connect the machine to the </vt:lpstr>
      <vt:lpstr>Placement of foot control</vt:lpstr>
      <vt:lpstr>Adjust the pressure of the presser foot</vt:lpstr>
      <vt:lpstr>Wind the bobbin</vt:lpstr>
      <vt:lpstr>Fix needle into the needle bar</vt:lpstr>
      <vt:lpstr>Set the bobbin and bobbin case in the machine</vt:lpstr>
      <vt:lpstr>Thread the machine</vt:lpstr>
      <vt:lpstr>Adjust thread tension</vt:lpstr>
      <vt:lpstr>Adjust the stitch length</vt:lpstr>
      <vt:lpstr>10. Checking the stitch formation</vt:lpstr>
      <vt:lpstr>Steps of stitch formation illustration</vt:lpstr>
      <vt:lpstr>Checking of reverse stitching lever</vt:lpstr>
      <vt:lpstr>OPERATING THE SEWING MACHINE</vt:lpstr>
      <vt:lpstr>1. Sew on the fabric</vt:lpstr>
      <vt:lpstr>PRECAUTION</vt:lpstr>
      <vt:lpstr>2. Fastening the thread ends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196</cp:revision>
  <dcterms:created xsi:type="dcterms:W3CDTF">2020-07-27T09:02:30Z</dcterms:created>
  <dcterms:modified xsi:type="dcterms:W3CDTF">2022-06-28T09:50:52Z</dcterms:modified>
</cp:coreProperties>
</file>