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78" r:id="rId2"/>
  </p:sldMasterIdLst>
  <p:notesMasterIdLst>
    <p:notesMasterId r:id="rId37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2" r:id="rId10"/>
    <p:sldId id="311" r:id="rId11"/>
    <p:sldId id="313" r:id="rId12"/>
    <p:sldId id="314" r:id="rId13"/>
    <p:sldId id="315" r:id="rId14"/>
    <p:sldId id="318" r:id="rId15"/>
    <p:sldId id="316" r:id="rId16"/>
    <p:sldId id="319" r:id="rId17"/>
    <p:sldId id="317" r:id="rId18"/>
    <p:sldId id="320" r:id="rId19"/>
    <p:sldId id="321" r:id="rId20"/>
    <p:sldId id="322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06" r:id="rId35"/>
    <p:sldId id="27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9"/>
  </p:normalViewPr>
  <p:slideViewPr>
    <p:cSldViewPr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4CF05E-1C6D-41CA-9A06-DB91A5AD8F1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1C97892-0D9D-4E3A-A966-2E3F2D709248}">
      <dgm:prSet phldrT="[Text]"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A superior quality measuring tape should be used. </a:t>
          </a:r>
        </a:p>
      </dgm:t>
    </dgm:pt>
    <dgm:pt modelId="{60C3965D-D3A3-424E-A910-F82B13805BAE}" type="parTrans" cxnId="{AB4FC5E9-43C4-45B8-849B-1F4CFC7F024A}">
      <dgm:prSet/>
      <dgm:spPr/>
      <dgm:t>
        <a:bodyPr/>
        <a:lstStyle/>
        <a:p>
          <a:endParaRPr lang="en-US"/>
        </a:p>
      </dgm:t>
    </dgm:pt>
    <dgm:pt modelId="{FECDD92A-21FE-49DB-ACE6-EB90DBA31B1B}" type="sibTrans" cxnId="{AB4FC5E9-43C4-45B8-849B-1F4CFC7F024A}">
      <dgm:prSet/>
      <dgm:spPr/>
      <dgm:t>
        <a:bodyPr/>
        <a:lstStyle/>
        <a:p>
          <a:endParaRPr lang="en-US"/>
        </a:p>
      </dgm:t>
    </dgm:pt>
    <dgm:pt modelId="{7F84C1DF-AB8D-4D07-8956-5DFF0AD0320C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The metal end of the tape should to be used for vertical measurements and the other end for horizontal &amp; circumference measurements.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A6D843AC-F079-481B-9953-6824164E2D0A}" type="parTrans" cxnId="{A749BD46-DE3D-4FC6-B883-81CDC60D0B30}">
      <dgm:prSet/>
      <dgm:spPr/>
      <dgm:t>
        <a:bodyPr/>
        <a:lstStyle/>
        <a:p>
          <a:endParaRPr lang="en-US"/>
        </a:p>
      </dgm:t>
    </dgm:pt>
    <dgm:pt modelId="{8BFF96DF-C7D7-4542-B2A6-19E9CD15E395}" type="sibTrans" cxnId="{A749BD46-DE3D-4FC6-B883-81CDC60D0B30}">
      <dgm:prSet/>
      <dgm:spPr/>
      <dgm:t>
        <a:bodyPr/>
        <a:lstStyle/>
        <a:p>
          <a:endParaRPr lang="en-US"/>
        </a:p>
      </dgm:t>
    </dgm:pt>
    <dgm:pt modelId="{97EA7B22-620F-4105-A200-5DB4FABCE7C8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The measurements should be taken over a smooth fitting foundation garment and never over bulky garments.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A9687C0D-3E9F-4BC7-91C6-5D64CBBAD967}" type="parTrans" cxnId="{8FA75884-E3DB-40C0-952E-6BD8DCFAB92B}">
      <dgm:prSet/>
      <dgm:spPr/>
      <dgm:t>
        <a:bodyPr/>
        <a:lstStyle/>
        <a:p>
          <a:endParaRPr lang="en-US"/>
        </a:p>
      </dgm:t>
    </dgm:pt>
    <dgm:pt modelId="{A89C58A8-23FB-44DA-BEA7-FB75CFBB8498}" type="sibTrans" cxnId="{8FA75884-E3DB-40C0-952E-6BD8DCFAB92B}">
      <dgm:prSet/>
      <dgm:spPr/>
      <dgm:t>
        <a:bodyPr/>
        <a:lstStyle/>
        <a:p>
          <a:endParaRPr lang="en-US"/>
        </a:p>
      </dgm:t>
    </dgm:pt>
    <dgm:pt modelId="{BC56E105-B693-4C85-9DC9-43CAAE560397}" type="pres">
      <dgm:prSet presAssocID="{594CF05E-1C6D-41CA-9A06-DB91A5AD8F13}" presName="Name0" presStyleCnt="0">
        <dgm:presLayoutVars>
          <dgm:chMax val="7"/>
          <dgm:chPref val="7"/>
          <dgm:dir/>
        </dgm:presLayoutVars>
      </dgm:prSet>
      <dgm:spPr/>
    </dgm:pt>
    <dgm:pt modelId="{1245874B-6138-4569-AE47-8C0DBAFDB915}" type="pres">
      <dgm:prSet presAssocID="{594CF05E-1C6D-41CA-9A06-DB91A5AD8F13}" presName="Name1" presStyleCnt="0"/>
      <dgm:spPr/>
    </dgm:pt>
    <dgm:pt modelId="{E164D5D4-F26C-447F-BAB1-A5653CD24762}" type="pres">
      <dgm:prSet presAssocID="{594CF05E-1C6D-41CA-9A06-DB91A5AD8F13}" presName="cycle" presStyleCnt="0"/>
      <dgm:spPr/>
    </dgm:pt>
    <dgm:pt modelId="{FEEE4A63-53A8-40E7-B3BA-4C83B7A45D10}" type="pres">
      <dgm:prSet presAssocID="{594CF05E-1C6D-41CA-9A06-DB91A5AD8F13}" presName="srcNode" presStyleLbl="node1" presStyleIdx="0" presStyleCnt="3"/>
      <dgm:spPr/>
    </dgm:pt>
    <dgm:pt modelId="{BD14CA35-E751-46F0-B9DD-E651DAD50F6F}" type="pres">
      <dgm:prSet presAssocID="{594CF05E-1C6D-41CA-9A06-DB91A5AD8F13}" presName="conn" presStyleLbl="parChTrans1D2" presStyleIdx="0" presStyleCnt="1"/>
      <dgm:spPr/>
    </dgm:pt>
    <dgm:pt modelId="{8EE6D76C-A2A8-4CFE-9254-390764900AC0}" type="pres">
      <dgm:prSet presAssocID="{594CF05E-1C6D-41CA-9A06-DB91A5AD8F13}" presName="extraNode" presStyleLbl="node1" presStyleIdx="0" presStyleCnt="3"/>
      <dgm:spPr/>
    </dgm:pt>
    <dgm:pt modelId="{45841D63-DEFB-4B68-B18A-CB6C2D2DAD0C}" type="pres">
      <dgm:prSet presAssocID="{594CF05E-1C6D-41CA-9A06-DB91A5AD8F13}" presName="dstNode" presStyleLbl="node1" presStyleIdx="0" presStyleCnt="3"/>
      <dgm:spPr/>
    </dgm:pt>
    <dgm:pt modelId="{13137B09-94EC-43EA-99AD-8982CDA91910}" type="pres">
      <dgm:prSet presAssocID="{F1C97892-0D9D-4E3A-A966-2E3F2D709248}" presName="text_1" presStyleLbl="node1" presStyleIdx="0" presStyleCnt="3">
        <dgm:presLayoutVars>
          <dgm:bulletEnabled val="1"/>
        </dgm:presLayoutVars>
      </dgm:prSet>
      <dgm:spPr/>
    </dgm:pt>
    <dgm:pt modelId="{98EB7CD6-7883-4D6D-A593-922371B6D27B}" type="pres">
      <dgm:prSet presAssocID="{F1C97892-0D9D-4E3A-A966-2E3F2D709248}" presName="accent_1" presStyleCnt="0"/>
      <dgm:spPr/>
    </dgm:pt>
    <dgm:pt modelId="{70DED45B-D23C-449B-B088-76336A129019}" type="pres">
      <dgm:prSet presAssocID="{F1C97892-0D9D-4E3A-A966-2E3F2D709248}" presName="accentRepeatNode" presStyleLbl="solidFgAcc1" presStyleIdx="0" presStyleCnt="3"/>
      <dgm:spPr/>
    </dgm:pt>
    <dgm:pt modelId="{131C9615-E69B-4D96-8E5B-EB1094A93212}" type="pres">
      <dgm:prSet presAssocID="{7F84C1DF-AB8D-4D07-8956-5DFF0AD0320C}" presName="text_2" presStyleLbl="node1" presStyleIdx="1" presStyleCnt="3" custScaleY="126116">
        <dgm:presLayoutVars>
          <dgm:bulletEnabled val="1"/>
        </dgm:presLayoutVars>
      </dgm:prSet>
      <dgm:spPr/>
    </dgm:pt>
    <dgm:pt modelId="{066D571F-F9FC-43BF-AC55-1CC1A83E9861}" type="pres">
      <dgm:prSet presAssocID="{7F84C1DF-AB8D-4D07-8956-5DFF0AD0320C}" presName="accent_2" presStyleCnt="0"/>
      <dgm:spPr/>
    </dgm:pt>
    <dgm:pt modelId="{D0990CD7-4C48-4777-93FA-691D4E0F453C}" type="pres">
      <dgm:prSet presAssocID="{7F84C1DF-AB8D-4D07-8956-5DFF0AD0320C}" presName="accentRepeatNode" presStyleLbl="solidFgAcc1" presStyleIdx="1" presStyleCnt="3"/>
      <dgm:spPr/>
    </dgm:pt>
    <dgm:pt modelId="{41180A2E-2034-4D53-B937-311B3A0A6805}" type="pres">
      <dgm:prSet presAssocID="{97EA7B22-620F-4105-A200-5DB4FABCE7C8}" presName="text_3" presStyleLbl="node1" presStyleIdx="2" presStyleCnt="3" custScaleY="125077">
        <dgm:presLayoutVars>
          <dgm:bulletEnabled val="1"/>
        </dgm:presLayoutVars>
      </dgm:prSet>
      <dgm:spPr/>
    </dgm:pt>
    <dgm:pt modelId="{E92D7E10-222D-4BB1-9682-A5496FF8E465}" type="pres">
      <dgm:prSet presAssocID="{97EA7B22-620F-4105-A200-5DB4FABCE7C8}" presName="accent_3" presStyleCnt="0"/>
      <dgm:spPr/>
    </dgm:pt>
    <dgm:pt modelId="{45648D89-090F-45E6-94F4-27FCFB83259E}" type="pres">
      <dgm:prSet presAssocID="{97EA7B22-620F-4105-A200-5DB4FABCE7C8}" presName="accentRepeatNode" presStyleLbl="solidFgAcc1" presStyleIdx="2" presStyleCnt="3"/>
      <dgm:spPr/>
    </dgm:pt>
  </dgm:ptLst>
  <dgm:cxnLst>
    <dgm:cxn modelId="{42C96B0E-308D-4247-99DF-FD0D67C3F72B}" type="presOf" srcId="{594CF05E-1C6D-41CA-9A06-DB91A5AD8F13}" destId="{BC56E105-B693-4C85-9DC9-43CAAE560397}" srcOrd="0" destOrd="0" presId="urn:microsoft.com/office/officeart/2008/layout/VerticalCurvedList"/>
    <dgm:cxn modelId="{A749BD46-DE3D-4FC6-B883-81CDC60D0B30}" srcId="{594CF05E-1C6D-41CA-9A06-DB91A5AD8F13}" destId="{7F84C1DF-AB8D-4D07-8956-5DFF0AD0320C}" srcOrd="1" destOrd="0" parTransId="{A6D843AC-F079-481B-9953-6824164E2D0A}" sibTransId="{8BFF96DF-C7D7-4542-B2A6-19E9CD15E395}"/>
    <dgm:cxn modelId="{3D2B834F-8F44-4D8C-A471-BC84FDE06C5F}" type="presOf" srcId="{7F84C1DF-AB8D-4D07-8956-5DFF0AD0320C}" destId="{131C9615-E69B-4D96-8E5B-EB1094A93212}" srcOrd="0" destOrd="0" presId="urn:microsoft.com/office/officeart/2008/layout/VerticalCurvedList"/>
    <dgm:cxn modelId="{244A2770-6258-45AF-9DD9-EE68DB3E8458}" type="presOf" srcId="{F1C97892-0D9D-4E3A-A966-2E3F2D709248}" destId="{13137B09-94EC-43EA-99AD-8982CDA91910}" srcOrd="0" destOrd="0" presId="urn:microsoft.com/office/officeart/2008/layout/VerticalCurvedList"/>
    <dgm:cxn modelId="{D4DA2580-E4D8-4FF3-8EAD-DF6782D22FCD}" type="presOf" srcId="{FECDD92A-21FE-49DB-ACE6-EB90DBA31B1B}" destId="{BD14CA35-E751-46F0-B9DD-E651DAD50F6F}" srcOrd="0" destOrd="0" presId="urn:microsoft.com/office/officeart/2008/layout/VerticalCurvedList"/>
    <dgm:cxn modelId="{8FA75884-E3DB-40C0-952E-6BD8DCFAB92B}" srcId="{594CF05E-1C6D-41CA-9A06-DB91A5AD8F13}" destId="{97EA7B22-620F-4105-A200-5DB4FABCE7C8}" srcOrd="2" destOrd="0" parTransId="{A9687C0D-3E9F-4BC7-91C6-5D64CBBAD967}" sibTransId="{A89C58A8-23FB-44DA-BEA7-FB75CFBB8498}"/>
    <dgm:cxn modelId="{AB4FC5E9-43C4-45B8-849B-1F4CFC7F024A}" srcId="{594CF05E-1C6D-41CA-9A06-DB91A5AD8F13}" destId="{F1C97892-0D9D-4E3A-A966-2E3F2D709248}" srcOrd="0" destOrd="0" parTransId="{60C3965D-D3A3-424E-A910-F82B13805BAE}" sibTransId="{FECDD92A-21FE-49DB-ACE6-EB90DBA31B1B}"/>
    <dgm:cxn modelId="{8F36F1FC-24BD-4318-90E4-F1F70D1085A1}" type="presOf" srcId="{97EA7B22-620F-4105-A200-5DB4FABCE7C8}" destId="{41180A2E-2034-4D53-B937-311B3A0A6805}" srcOrd="0" destOrd="0" presId="urn:microsoft.com/office/officeart/2008/layout/VerticalCurvedList"/>
    <dgm:cxn modelId="{C7854E48-BF96-4706-A59D-B628BA43B131}" type="presParOf" srcId="{BC56E105-B693-4C85-9DC9-43CAAE560397}" destId="{1245874B-6138-4569-AE47-8C0DBAFDB915}" srcOrd="0" destOrd="0" presId="urn:microsoft.com/office/officeart/2008/layout/VerticalCurvedList"/>
    <dgm:cxn modelId="{815EF1A9-CF90-4CEA-9469-13D7EA11F640}" type="presParOf" srcId="{1245874B-6138-4569-AE47-8C0DBAFDB915}" destId="{E164D5D4-F26C-447F-BAB1-A5653CD24762}" srcOrd="0" destOrd="0" presId="urn:microsoft.com/office/officeart/2008/layout/VerticalCurvedList"/>
    <dgm:cxn modelId="{4C197EFF-04B6-4CF7-B7A9-98A60262441E}" type="presParOf" srcId="{E164D5D4-F26C-447F-BAB1-A5653CD24762}" destId="{FEEE4A63-53A8-40E7-B3BA-4C83B7A45D10}" srcOrd="0" destOrd="0" presId="urn:microsoft.com/office/officeart/2008/layout/VerticalCurvedList"/>
    <dgm:cxn modelId="{AA51C960-E7D7-46C2-A75A-EAEEA550ADE3}" type="presParOf" srcId="{E164D5D4-F26C-447F-BAB1-A5653CD24762}" destId="{BD14CA35-E751-46F0-B9DD-E651DAD50F6F}" srcOrd="1" destOrd="0" presId="urn:microsoft.com/office/officeart/2008/layout/VerticalCurvedList"/>
    <dgm:cxn modelId="{2526FA36-2841-4E1C-9D8C-344317F6DC10}" type="presParOf" srcId="{E164D5D4-F26C-447F-BAB1-A5653CD24762}" destId="{8EE6D76C-A2A8-4CFE-9254-390764900AC0}" srcOrd="2" destOrd="0" presId="urn:microsoft.com/office/officeart/2008/layout/VerticalCurvedList"/>
    <dgm:cxn modelId="{D3E60A0B-572D-4816-BEA5-F649C6851E22}" type="presParOf" srcId="{E164D5D4-F26C-447F-BAB1-A5653CD24762}" destId="{45841D63-DEFB-4B68-B18A-CB6C2D2DAD0C}" srcOrd="3" destOrd="0" presId="urn:microsoft.com/office/officeart/2008/layout/VerticalCurvedList"/>
    <dgm:cxn modelId="{3BD2D310-D137-4685-942B-5D08869083E1}" type="presParOf" srcId="{1245874B-6138-4569-AE47-8C0DBAFDB915}" destId="{13137B09-94EC-43EA-99AD-8982CDA91910}" srcOrd="1" destOrd="0" presId="urn:microsoft.com/office/officeart/2008/layout/VerticalCurvedList"/>
    <dgm:cxn modelId="{DE4527D2-0BCF-4B9C-BEC2-F88387B5E231}" type="presParOf" srcId="{1245874B-6138-4569-AE47-8C0DBAFDB915}" destId="{98EB7CD6-7883-4D6D-A593-922371B6D27B}" srcOrd="2" destOrd="0" presId="urn:microsoft.com/office/officeart/2008/layout/VerticalCurvedList"/>
    <dgm:cxn modelId="{A9C510E0-693E-4228-B735-813D665889CB}" type="presParOf" srcId="{98EB7CD6-7883-4D6D-A593-922371B6D27B}" destId="{70DED45B-D23C-449B-B088-76336A129019}" srcOrd="0" destOrd="0" presId="urn:microsoft.com/office/officeart/2008/layout/VerticalCurvedList"/>
    <dgm:cxn modelId="{C4ED34DF-74CA-40A0-B0B1-3054CFAFDA84}" type="presParOf" srcId="{1245874B-6138-4569-AE47-8C0DBAFDB915}" destId="{131C9615-E69B-4D96-8E5B-EB1094A93212}" srcOrd="3" destOrd="0" presId="urn:microsoft.com/office/officeart/2008/layout/VerticalCurvedList"/>
    <dgm:cxn modelId="{B206FAF9-F225-4CFD-BB28-36039BA70E55}" type="presParOf" srcId="{1245874B-6138-4569-AE47-8C0DBAFDB915}" destId="{066D571F-F9FC-43BF-AC55-1CC1A83E9861}" srcOrd="4" destOrd="0" presId="urn:microsoft.com/office/officeart/2008/layout/VerticalCurvedList"/>
    <dgm:cxn modelId="{C9633EE9-20A8-4391-A837-4A6099FB7CDE}" type="presParOf" srcId="{066D571F-F9FC-43BF-AC55-1CC1A83E9861}" destId="{D0990CD7-4C48-4777-93FA-691D4E0F453C}" srcOrd="0" destOrd="0" presId="urn:microsoft.com/office/officeart/2008/layout/VerticalCurvedList"/>
    <dgm:cxn modelId="{2840066A-949D-4560-9D9F-FDEA19D8349E}" type="presParOf" srcId="{1245874B-6138-4569-AE47-8C0DBAFDB915}" destId="{41180A2E-2034-4D53-B937-311B3A0A6805}" srcOrd="5" destOrd="0" presId="urn:microsoft.com/office/officeart/2008/layout/VerticalCurvedList"/>
    <dgm:cxn modelId="{78D3341A-43A1-4A35-8513-E118AC4AA157}" type="presParOf" srcId="{1245874B-6138-4569-AE47-8C0DBAFDB915}" destId="{E92D7E10-222D-4BB1-9682-A5496FF8E465}" srcOrd="6" destOrd="0" presId="urn:microsoft.com/office/officeart/2008/layout/VerticalCurvedList"/>
    <dgm:cxn modelId="{AFF349F4-8273-4E61-9182-8FDAE00AA36E}" type="presParOf" srcId="{E92D7E10-222D-4BB1-9682-A5496FF8E465}" destId="{45648D89-090F-45E6-94F4-27FCFB8325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4CF05E-1C6D-41CA-9A06-DB91A5AD8F1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9D2FB47-F74B-4EA3-8D38-1642EEC49CC4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Comfortable measurements should be taken rather tight or loose ones.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8EB2629A-9B63-4E12-AB47-5E799DC871CF}" type="parTrans" cxnId="{FA4D52B7-CE14-4CAA-9E35-9C8C84085555}">
      <dgm:prSet/>
      <dgm:spPr/>
      <dgm:t>
        <a:bodyPr/>
        <a:lstStyle/>
        <a:p>
          <a:endParaRPr lang="en-US"/>
        </a:p>
      </dgm:t>
    </dgm:pt>
    <dgm:pt modelId="{3C79CCF3-902C-4079-8B39-B6E72B40BC72}" type="sibTrans" cxnId="{FA4D52B7-CE14-4CAA-9E35-9C8C84085555}">
      <dgm:prSet/>
      <dgm:spPr/>
      <dgm:t>
        <a:bodyPr/>
        <a:lstStyle/>
        <a:p>
          <a:endParaRPr lang="en-US"/>
        </a:p>
      </dgm:t>
    </dgm:pt>
    <dgm:pt modelId="{134285BD-0819-4CA4-A07E-77E3277BBF65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Hold the tape parallel to the floor for horizontal measurements, &amp; perpendicular to the floor for vertical measurements.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58F9DB07-8FF8-42A1-B35B-23A2B0EB1154}" type="parTrans" cxnId="{FCBCF302-96D6-4DEA-9106-602A2C911D79}">
      <dgm:prSet/>
      <dgm:spPr/>
      <dgm:t>
        <a:bodyPr/>
        <a:lstStyle/>
        <a:p>
          <a:endParaRPr lang="en-US"/>
        </a:p>
      </dgm:t>
    </dgm:pt>
    <dgm:pt modelId="{065A9209-BD99-4FF2-94B4-DEC86C57967A}" type="sibTrans" cxnId="{FCBCF302-96D6-4DEA-9106-602A2C911D79}">
      <dgm:prSet/>
      <dgm:spPr/>
      <dgm:t>
        <a:bodyPr/>
        <a:lstStyle/>
        <a:p>
          <a:endParaRPr lang="en-US"/>
        </a:p>
      </dgm:t>
    </dgm:pt>
    <dgm:pt modelId="{E1AAF54F-87A5-4EA2-9B3E-2750AF0CF083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While taking measurements one should record them in the books.  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80D1B481-7E1A-492A-AF6A-2621B736290C}" type="parTrans" cxnId="{EB3B7EAE-CBB8-49AB-A54E-9CBEE8723547}">
      <dgm:prSet/>
      <dgm:spPr/>
      <dgm:t>
        <a:bodyPr/>
        <a:lstStyle/>
        <a:p>
          <a:endParaRPr lang="en-US"/>
        </a:p>
      </dgm:t>
    </dgm:pt>
    <dgm:pt modelId="{638B7591-E2BE-4550-89E6-B2C05E498F4F}" type="sibTrans" cxnId="{EB3B7EAE-CBB8-49AB-A54E-9CBEE8723547}">
      <dgm:prSet/>
      <dgm:spPr/>
      <dgm:t>
        <a:bodyPr/>
        <a:lstStyle/>
        <a:p>
          <a:endParaRPr lang="en-US"/>
        </a:p>
      </dgm:t>
    </dgm:pt>
    <dgm:pt modelId="{E4C5E747-2BE9-4C59-B620-44B5C10C6D20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maybe this needs to be in bullets for better understanding.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9F27BE16-AAFE-4DBD-BE12-7C36905D1517}" type="parTrans" cxnId="{9863F91D-7439-4AAA-B21B-C2A434746E3F}">
      <dgm:prSet/>
      <dgm:spPr/>
      <dgm:t>
        <a:bodyPr/>
        <a:lstStyle/>
        <a:p>
          <a:endParaRPr lang="en-US"/>
        </a:p>
      </dgm:t>
    </dgm:pt>
    <dgm:pt modelId="{313AC74D-B1E9-47D3-A8FE-23892C637C3E}" type="sibTrans" cxnId="{9863F91D-7439-4AAA-B21B-C2A434746E3F}">
      <dgm:prSet/>
      <dgm:spPr/>
      <dgm:t>
        <a:bodyPr/>
        <a:lstStyle/>
        <a:p>
          <a:endParaRPr lang="en-US"/>
        </a:p>
      </dgm:t>
    </dgm:pt>
    <dgm:pt modelId="{BC56E105-B693-4C85-9DC9-43CAAE560397}" type="pres">
      <dgm:prSet presAssocID="{594CF05E-1C6D-41CA-9A06-DB91A5AD8F13}" presName="Name0" presStyleCnt="0">
        <dgm:presLayoutVars>
          <dgm:chMax val="7"/>
          <dgm:chPref val="7"/>
          <dgm:dir/>
        </dgm:presLayoutVars>
      </dgm:prSet>
      <dgm:spPr/>
    </dgm:pt>
    <dgm:pt modelId="{1245874B-6138-4569-AE47-8C0DBAFDB915}" type="pres">
      <dgm:prSet presAssocID="{594CF05E-1C6D-41CA-9A06-DB91A5AD8F13}" presName="Name1" presStyleCnt="0"/>
      <dgm:spPr/>
    </dgm:pt>
    <dgm:pt modelId="{E164D5D4-F26C-447F-BAB1-A5653CD24762}" type="pres">
      <dgm:prSet presAssocID="{594CF05E-1C6D-41CA-9A06-DB91A5AD8F13}" presName="cycle" presStyleCnt="0"/>
      <dgm:spPr/>
    </dgm:pt>
    <dgm:pt modelId="{FEEE4A63-53A8-40E7-B3BA-4C83B7A45D10}" type="pres">
      <dgm:prSet presAssocID="{594CF05E-1C6D-41CA-9A06-DB91A5AD8F13}" presName="srcNode" presStyleLbl="node1" presStyleIdx="0" presStyleCnt="4"/>
      <dgm:spPr/>
    </dgm:pt>
    <dgm:pt modelId="{BD14CA35-E751-46F0-B9DD-E651DAD50F6F}" type="pres">
      <dgm:prSet presAssocID="{594CF05E-1C6D-41CA-9A06-DB91A5AD8F13}" presName="conn" presStyleLbl="parChTrans1D2" presStyleIdx="0" presStyleCnt="1"/>
      <dgm:spPr/>
    </dgm:pt>
    <dgm:pt modelId="{8EE6D76C-A2A8-4CFE-9254-390764900AC0}" type="pres">
      <dgm:prSet presAssocID="{594CF05E-1C6D-41CA-9A06-DB91A5AD8F13}" presName="extraNode" presStyleLbl="node1" presStyleIdx="0" presStyleCnt="4"/>
      <dgm:spPr/>
    </dgm:pt>
    <dgm:pt modelId="{45841D63-DEFB-4B68-B18A-CB6C2D2DAD0C}" type="pres">
      <dgm:prSet presAssocID="{594CF05E-1C6D-41CA-9A06-DB91A5AD8F13}" presName="dstNode" presStyleLbl="node1" presStyleIdx="0" presStyleCnt="4"/>
      <dgm:spPr/>
    </dgm:pt>
    <dgm:pt modelId="{4B5317F1-FC0A-435C-94EA-FEC9A26E8F7C}" type="pres">
      <dgm:prSet presAssocID="{79D2FB47-F74B-4EA3-8D38-1642EEC49CC4}" presName="text_1" presStyleLbl="node1" presStyleIdx="0" presStyleCnt="4">
        <dgm:presLayoutVars>
          <dgm:bulletEnabled val="1"/>
        </dgm:presLayoutVars>
      </dgm:prSet>
      <dgm:spPr/>
    </dgm:pt>
    <dgm:pt modelId="{9DAC71D2-5957-42BD-AC0E-91A47DD295E1}" type="pres">
      <dgm:prSet presAssocID="{79D2FB47-F74B-4EA3-8D38-1642EEC49CC4}" presName="accent_1" presStyleCnt="0"/>
      <dgm:spPr/>
    </dgm:pt>
    <dgm:pt modelId="{7CFB8D03-475D-4FD5-9CD3-D414D36BFCE6}" type="pres">
      <dgm:prSet presAssocID="{79D2FB47-F74B-4EA3-8D38-1642EEC49CC4}" presName="accentRepeatNode" presStyleLbl="solidFgAcc1" presStyleIdx="0" presStyleCnt="4"/>
      <dgm:spPr/>
    </dgm:pt>
    <dgm:pt modelId="{7CE5D1D1-4BA8-4DCA-8092-7C957E1BACE5}" type="pres">
      <dgm:prSet presAssocID="{134285BD-0819-4CA4-A07E-77E3277BBF65}" presName="text_2" presStyleLbl="node1" presStyleIdx="1" presStyleCnt="4" custScaleY="122182">
        <dgm:presLayoutVars>
          <dgm:bulletEnabled val="1"/>
        </dgm:presLayoutVars>
      </dgm:prSet>
      <dgm:spPr/>
    </dgm:pt>
    <dgm:pt modelId="{D7FF2F95-F772-4D98-BA76-5395B0EE45C2}" type="pres">
      <dgm:prSet presAssocID="{134285BD-0819-4CA4-A07E-77E3277BBF65}" presName="accent_2" presStyleCnt="0"/>
      <dgm:spPr/>
    </dgm:pt>
    <dgm:pt modelId="{15C3C3BC-FD73-40F1-B75F-487EA1A23806}" type="pres">
      <dgm:prSet presAssocID="{134285BD-0819-4CA4-A07E-77E3277BBF65}" presName="accentRepeatNode" presStyleLbl="solidFgAcc1" presStyleIdx="1" presStyleCnt="4"/>
      <dgm:spPr/>
    </dgm:pt>
    <dgm:pt modelId="{F8CDDDE8-F39F-4C93-BA8C-9EB309B16996}" type="pres">
      <dgm:prSet presAssocID="{E1AAF54F-87A5-4EA2-9B3E-2750AF0CF083}" presName="text_3" presStyleLbl="node1" presStyleIdx="2" presStyleCnt="4">
        <dgm:presLayoutVars>
          <dgm:bulletEnabled val="1"/>
        </dgm:presLayoutVars>
      </dgm:prSet>
      <dgm:spPr/>
    </dgm:pt>
    <dgm:pt modelId="{9F1C2BF5-B86B-47F8-8BD1-FA1E123FA902}" type="pres">
      <dgm:prSet presAssocID="{E1AAF54F-87A5-4EA2-9B3E-2750AF0CF083}" presName="accent_3" presStyleCnt="0"/>
      <dgm:spPr/>
    </dgm:pt>
    <dgm:pt modelId="{0B9C5226-FAAC-428D-945F-EDE72B798AFC}" type="pres">
      <dgm:prSet presAssocID="{E1AAF54F-87A5-4EA2-9B3E-2750AF0CF083}" presName="accentRepeatNode" presStyleLbl="solidFgAcc1" presStyleIdx="2" presStyleCnt="4"/>
      <dgm:spPr/>
    </dgm:pt>
    <dgm:pt modelId="{F90D2918-A06F-48E5-8AA1-A497CB959832}" type="pres">
      <dgm:prSet presAssocID="{E4C5E747-2BE9-4C59-B620-44B5C10C6D20}" presName="text_4" presStyleLbl="node1" presStyleIdx="3" presStyleCnt="4">
        <dgm:presLayoutVars>
          <dgm:bulletEnabled val="1"/>
        </dgm:presLayoutVars>
      </dgm:prSet>
      <dgm:spPr/>
    </dgm:pt>
    <dgm:pt modelId="{F5EB5990-6D11-4750-AE6B-8297EE296DAF}" type="pres">
      <dgm:prSet presAssocID="{E4C5E747-2BE9-4C59-B620-44B5C10C6D20}" presName="accent_4" presStyleCnt="0"/>
      <dgm:spPr/>
    </dgm:pt>
    <dgm:pt modelId="{20FBD73C-4AC3-4008-9CD2-3030E569848E}" type="pres">
      <dgm:prSet presAssocID="{E4C5E747-2BE9-4C59-B620-44B5C10C6D20}" presName="accentRepeatNode" presStyleLbl="solidFgAcc1" presStyleIdx="3" presStyleCnt="4"/>
      <dgm:spPr/>
    </dgm:pt>
  </dgm:ptLst>
  <dgm:cxnLst>
    <dgm:cxn modelId="{A2214701-3F0E-4F4B-AFC1-C151016835F7}" type="presOf" srcId="{79D2FB47-F74B-4EA3-8D38-1642EEC49CC4}" destId="{4B5317F1-FC0A-435C-94EA-FEC9A26E8F7C}" srcOrd="0" destOrd="0" presId="urn:microsoft.com/office/officeart/2008/layout/VerticalCurvedList"/>
    <dgm:cxn modelId="{FCBCF302-96D6-4DEA-9106-602A2C911D79}" srcId="{594CF05E-1C6D-41CA-9A06-DB91A5AD8F13}" destId="{134285BD-0819-4CA4-A07E-77E3277BBF65}" srcOrd="1" destOrd="0" parTransId="{58F9DB07-8FF8-42A1-B35B-23A2B0EB1154}" sibTransId="{065A9209-BD99-4FF2-94B4-DEC86C57967A}"/>
    <dgm:cxn modelId="{42C96B0E-308D-4247-99DF-FD0D67C3F72B}" type="presOf" srcId="{594CF05E-1C6D-41CA-9A06-DB91A5AD8F13}" destId="{BC56E105-B693-4C85-9DC9-43CAAE560397}" srcOrd="0" destOrd="0" presId="urn:microsoft.com/office/officeart/2008/layout/VerticalCurvedList"/>
    <dgm:cxn modelId="{9863F91D-7439-4AAA-B21B-C2A434746E3F}" srcId="{594CF05E-1C6D-41CA-9A06-DB91A5AD8F13}" destId="{E4C5E747-2BE9-4C59-B620-44B5C10C6D20}" srcOrd="3" destOrd="0" parTransId="{9F27BE16-AAFE-4DBD-BE12-7C36905D1517}" sibTransId="{313AC74D-B1E9-47D3-A8FE-23892C637C3E}"/>
    <dgm:cxn modelId="{E2D1CB3A-EB61-4CF8-9DF4-F322CBC23E97}" type="presOf" srcId="{E4C5E747-2BE9-4C59-B620-44B5C10C6D20}" destId="{F90D2918-A06F-48E5-8AA1-A497CB959832}" srcOrd="0" destOrd="0" presId="urn:microsoft.com/office/officeart/2008/layout/VerticalCurvedList"/>
    <dgm:cxn modelId="{3671E53E-0E28-4287-9ECE-332A89F539D5}" type="presOf" srcId="{3C79CCF3-902C-4079-8B39-B6E72B40BC72}" destId="{BD14CA35-E751-46F0-B9DD-E651DAD50F6F}" srcOrd="0" destOrd="0" presId="urn:microsoft.com/office/officeart/2008/layout/VerticalCurvedList"/>
    <dgm:cxn modelId="{BCA851AE-EF1D-492F-8F13-E879104A09FA}" type="presOf" srcId="{E1AAF54F-87A5-4EA2-9B3E-2750AF0CF083}" destId="{F8CDDDE8-F39F-4C93-BA8C-9EB309B16996}" srcOrd="0" destOrd="0" presId="urn:microsoft.com/office/officeart/2008/layout/VerticalCurvedList"/>
    <dgm:cxn modelId="{EB3B7EAE-CBB8-49AB-A54E-9CBEE8723547}" srcId="{594CF05E-1C6D-41CA-9A06-DB91A5AD8F13}" destId="{E1AAF54F-87A5-4EA2-9B3E-2750AF0CF083}" srcOrd="2" destOrd="0" parTransId="{80D1B481-7E1A-492A-AF6A-2621B736290C}" sibTransId="{638B7591-E2BE-4550-89E6-B2C05E498F4F}"/>
    <dgm:cxn modelId="{B5CEABAF-EF8E-49F2-8A4E-7420794082F4}" type="presOf" srcId="{134285BD-0819-4CA4-A07E-77E3277BBF65}" destId="{7CE5D1D1-4BA8-4DCA-8092-7C957E1BACE5}" srcOrd="0" destOrd="0" presId="urn:microsoft.com/office/officeart/2008/layout/VerticalCurvedList"/>
    <dgm:cxn modelId="{FA4D52B7-CE14-4CAA-9E35-9C8C84085555}" srcId="{594CF05E-1C6D-41CA-9A06-DB91A5AD8F13}" destId="{79D2FB47-F74B-4EA3-8D38-1642EEC49CC4}" srcOrd="0" destOrd="0" parTransId="{8EB2629A-9B63-4E12-AB47-5E799DC871CF}" sibTransId="{3C79CCF3-902C-4079-8B39-B6E72B40BC72}"/>
    <dgm:cxn modelId="{C7854E48-BF96-4706-A59D-B628BA43B131}" type="presParOf" srcId="{BC56E105-B693-4C85-9DC9-43CAAE560397}" destId="{1245874B-6138-4569-AE47-8C0DBAFDB915}" srcOrd="0" destOrd="0" presId="urn:microsoft.com/office/officeart/2008/layout/VerticalCurvedList"/>
    <dgm:cxn modelId="{815EF1A9-CF90-4CEA-9469-13D7EA11F640}" type="presParOf" srcId="{1245874B-6138-4569-AE47-8C0DBAFDB915}" destId="{E164D5D4-F26C-447F-BAB1-A5653CD24762}" srcOrd="0" destOrd="0" presId="urn:microsoft.com/office/officeart/2008/layout/VerticalCurvedList"/>
    <dgm:cxn modelId="{4C197EFF-04B6-4CF7-B7A9-98A60262441E}" type="presParOf" srcId="{E164D5D4-F26C-447F-BAB1-A5653CD24762}" destId="{FEEE4A63-53A8-40E7-B3BA-4C83B7A45D10}" srcOrd="0" destOrd="0" presId="urn:microsoft.com/office/officeart/2008/layout/VerticalCurvedList"/>
    <dgm:cxn modelId="{AA51C960-E7D7-46C2-A75A-EAEEA550ADE3}" type="presParOf" srcId="{E164D5D4-F26C-447F-BAB1-A5653CD24762}" destId="{BD14CA35-E751-46F0-B9DD-E651DAD50F6F}" srcOrd="1" destOrd="0" presId="urn:microsoft.com/office/officeart/2008/layout/VerticalCurvedList"/>
    <dgm:cxn modelId="{2526FA36-2841-4E1C-9D8C-344317F6DC10}" type="presParOf" srcId="{E164D5D4-F26C-447F-BAB1-A5653CD24762}" destId="{8EE6D76C-A2A8-4CFE-9254-390764900AC0}" srcOrd="2" destOrd="0" presId="urn:microsoft.com/office/officeart/2008/layout/VerticalCurvedList"/>
    <dgm:cxn modelId="{D3E60A0B-572D-4816-BEA5-F649C6851E22}" type="presParOf" srcId="{E164D5D4-F26C-447F-BAB1-A5653CD24762}" destId="{45841D63-DEFB-4B68-B18A-CB6C2D2DAD0C}" srcOrd="3" destOrd="0" presId="urn:microsoft.com/office/officeart/2008/layout/VerticalCurvedList"/>
    <dgm:cxn modelId="{5E26EAE5-A7E2-4385-93C9-915B64A314F6}" type="presParOf" srcId="{1245874B-6138-4569-AE47-8C0DBAFDB915}" destId="{4B5317F1-FC0A-435C-94EA-FEC9A26E8F7C}" srcOrd="1" destOrd="0" presId="urn:microsoft.com/office/officeart/2008/layout/VerticalCurvedList"/>
    <dgm:cxn modelId="{5021D3E3-E070-42C2-B44B-5112A6DC6519}" type="presParOf" srcId="{1245874B-6138-4569-AE47-8C0DBAFDB915}" destId="{9DAC71D2-5957-42BD-AC0E-91A47DD295E1}" srcOrd="2" destOrd="0" presId="urn:microsoft.com/office/officeart/2008/layout/VerticalCurvedList"/>
    <dgm:cxn modelId="{0766F788-6179-498B-9588-FB24E1D5B84A}" type="presParOf" srcId="{9DAC71D2-5957-42BD-AC0E-91A47DD295E1}" destId="{7CFB8D03-475D-4FD5-9CD3-D414D36BFCE6}" srcOrd="0" destOrd="0" presId="urn:microsoft.com/office/officeart/2008/layout/VerticalCurvedList"/>
    <dgm:cxn modelId="{0FB0B219-19EE-42E3-A4D0-B1C3937C7C37}" type="presParOf" srcId="{1245874B-6138-4569-AE47-8C0DBAFDB915}" destId="{7CE5D1D1-4BA8-4DCA-8092-7C957E1BACE5}" srcOrd="3" destOrd="0" presId="urn:microsoft.com/office/officeart/2008/layout/VerticalCurvedList"/>
    <dgm:cxn modelId="{116B4385-BC91-4519-9479-0D75BBFFCAFE}" type="presParOf" srcId="{1245874B-6138-4569-AE47-8C0DBAFDB915}" destId="{D7FF2F95-F772-4D98-BA76-5395B0EE45C2}" srcOrd="4" destOrd="0" presId="urn:microsoft.com/office/officeart/2008/layout/VerticalCurvedList"/>
    <dgm:cxn modelId="{9BA2E091-8BA4-45B4-9C55-37D2D53E91A1}" type="presParOf" srcId="{D7FF2F95-F772-4D98-BA76-5395B0EE45C2}" destId="{15C3C3BC-FD73-40F1-B75F-487EA1A23806}" srcOrd="0" destOrd="0" presId="urn:microsoft.com/office/officeart/2008/layout/VerticalCurvedList"/>
    <dgm:cxn modelId="{D4DDB444-D3E7-4763-9E2D-3BD8472E120D}" type="presParOf" srcId="{1245874B-6138-4569-AE47-8C0DBAFDB915}" destId="{F8CDDDE8-F39F-4C93-BA8C-9EB309B16996}" srcOrd="5" destOrd="0" presId="urn:microsoft.com/office/officeart/2008/layout/VerticalCurvedList"/>
    <dgm:cxn modelId="{761B6D77-17D4-4A07-89CC-DDD766F633FE}" type="presParOf" srcId="{1245874B-6138-4569-AE47-8C0DBAFDB915}" destId="{9F1C2BF5-B86B-47F8-8BD1-FA1E123FA902}" srcOrd="6" destOrd="0" presId="urn:microsoft.com/office/officeart/2008/layout/VerticalCurvedList"/>
    <dgm:cxn modelId="{F6D4F49D-1395-440E-889F-AFA3B13F8AE3}" type="presParOf" srcId="{9F1C2BF5-B86B-47F8-8BD1-FA1E123FA902}" destId="{0B9C5226-FAAC-428D-945F-EDE72B798AFC}" srcOrd="0" destOrd="0" presId="urn:microsoft.com/office/officeart/2008/layout/VerticalCurvedList"/>
    <dgm:cxn modelId="{4A85E2B1-A2FB-4458-801F-DBD66C45B3A0}" type="presParOf" srcId="{1245874B-6138-4569-AE47-8C0DBAFDB915}" destId="{F90D2918-A06F-48E5-8AA1-A497CB959832}" srcOrd="7" destOrd="0" presId="urn:microsoft.com/office/officeart/2008/layout/VerticalCurvedList"/>
    <dgm:cxn modelId="{7B761500-5B64-4890-962E-CBF628BBAF1E}" type="presParOf" srcId="{1245874B-6138-4569-AE47-8C0DBAFDB915}" destId="{F5EB5990-6D11-4750-AE6B-8297EE296DAF}" srcOrd="8" destOrd="0" presId="urn:microsoft.com/office/officeart/2008/layout/VerticalCurvedList"/>
    <dgm:cxn modelId="{672E5BB2-3555-4F51-A44F-B0B170F1D6FA}" type="presParOf" srcId="{F5EB5990-6D11-4750-AE6B-8297EE296DAF}" destId="{20FBD73C-4AC3-4008-9CD2-3030E56984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4CF05E-1C6D-41CA-9A06-DB91A5AD8F1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1C97892-0D9D-4E3A-A966-2E3F2D709248}">
      <dgm:prSet phldrT="[Text]"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While recording measurements a tailor must make sure the person whose measurements are to be taken is standing straight up right and not slouching. </a:t>
          </a:r>
        </a:p>
      </dgm:t>
    </dgm:pt>
    <dgm:pt modelId="{60C3965D-D3A3-424E-A910-F82B13805BAE}" type="parTrans" cxnId="{AB4FC5E9-43C4-45B8-849B-1F4CFC7F024A}">
      <dgm:prSet/>
      <dgm:spPr/>
      <dgm:t>
        <a:bodyPr/>
        <a:lstStyle/>
        <a:p>
          <a:endParaRPr lang="en-US"/>
        </a:p>
      </dgm:t>
    </dgm:pt>
    <dgm:pt modelId="{FECDD92A-21FE-49DB-ACE6-EB90DBA31B1B}" type="sibTrans" cxnId="{AB4FC5E9-43C4-45B8-849B-1F4CFC7F024A}">
      <dgm:prSet/>
      <dgm:spPr/>
      <dgm:t>
        <a:bodyPr/>
        <a:lstStyle/>
        <a:p>
          <a:endParaRPr lang="en-US"/>
        </a:p>
      </dgm:t>
    </dgm:pt>
    <dgm:pt modelId="{B93951A7-A202-41AE-B59B-3C6195B0832A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For taking round measurements he must make ensure that the measuring tape snugs the body and there is no slack.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E9CEF73B-4BED-4ED3-9620-56ACE87C9E4A}" type="parTrans" cxnId="{BCEFF39F-5CB1-43B4-81DB-59F12822E161}">
      <dgm:prSet/>
      <dgm:spPr/>
      <dgm:t>
        <a:bodyPr/>
        <a:lstStyle/>
        <a:p>
          <a:endParaRPr lang="en-US"/>
        </a:p>
      </dgm:t>
    </dgm:pt>
    <dgm:pt modelId="{B19B3215-1122-4AAD-A62C-C4FF30B6E9E9}" type="sibTrans" cxnId="{BCEFF39F-5CB1-43B4-81DB-59F12822E161}">
      <dgm:prSet/>
      <dgm:spPr/>
      <dgm:t>
        <a:bodyPr/>
        <a:lstStyle/>
        <a:p>
          <a:endParaRPr lang="en-US"/>
        </a:p>
      </dgm:t>
    </dgm:pt>
    <dgm:pt modelId="{BC56E105-B693-4C85-9DC9-43CAAE560397}" type="pres">
      <dgm:prSet presAssocID="{594CF05E-1C6D-41CA-9A06-DB91A5AD8F13}" presName="Name0" presStyleCnt="0">
        <dgm:presLayoutVars>
          <dgm:chMax val="7"/>
          <dgm:chPref val="7"/>
          <dgm:dir/>
        </dgm:presLayoutVars>
      </dgm:prSet>
      <dgm:spPr/>
    </dgm:pt>
    <dgm:pt modelId="{1245874B-6138-4569-AE47-8C0DBAFDB915}" type="pres">
      <dgm:prSet presAssocID="{594CF05E-1C6D-41CA-9A06-DB91A5AD8F13}" presName="Name1" presStyleCnt="0"/>
      <dgm:spPr/>
    </dgm:pt>
    <dgm:pt modelId="{E164D5D4-F26C-447F-BAB1-A5653CD24762}" type="pres">
      <dgm:prSet presAssocID="{594CF05E-1C6D-41CA-9A06-DB91A5AD8F13}" presName="cycle" presStyleCnt="0"/>
      <dgm:spPr/>
    </dgm:pt>
    <dgm:pt modelId="{FEEE4A63-53A8-40E7-B3BA-4C83B7A45D10}" type="pres">
      <dgm:prSet presAssocID="{594CF05E-1C6D-41CA-9A06-DB91A5AD8F13}" presName="srcNode" presStyleLbl="node1" presStyleIdx="0" presStyleCnt="2"/>
      <dgm:spPr/>
    </dgm:pt>
    <dgm:pt modelId="{BD14CA35-E751-46F0-B9DD-E651DAD50F6F}" type="pres">
      <dgm:prSet presAssocID="{594CF05E-1C6D-41CA-9A06-DB91A5AD8F13}" presName="conn" presStyleLbl="parChTrans1D2" presStyleIdx="0" presStyleCnt="1"/>
      <dgm:spPr/>
    </dgm:pt>
    <dgm:pt modelId="{8EE6D76C-A2A8-4CFE-9254-390764900AC0}" type="pres">
      <dgm:prSet presAssocID="{594CF05E-1C6D-41CA-9A06-DB91A5AD8F13}" presName="extraNode" presStyleLbl="node1" presStyleIdx="0" presStyleCnt="2"/>
      <dgm:spPr/>
    </dgm:pt>
    <dgm:pt modelId="{45841D63-DEFB-4B68-B18A-CB6C2D2DAD0C}" type="pres">
      <dgm:prSet presAssocID="{594CF05E-1C6D-41CA-9A06-DB91A5AD8F13}" presName="dstNode" presStyleLbl="node1" presStyleIdx="0" presStyleCnt="2"/>
      <dgm:spPr/>
    </dgm:pt>
    <dgm:pt modelId="{13137B09-94EC-43EA-99AD-8982CDA91910}" type="pres">
      <dgm:prSet presAssocID="{F1C97892-0D9D-4E3A-A966-2E3F2D709248}" presName="text_1" presStyleLbl="node1" presStyleIdx="0" presStyleCnt="2" custScaleY="117403">
        <dgm:presLayoutVars>
          <dgm:bulletEnabled val="1"/>
        </dgm:presLayoutVars>
      </dgm:prSet>
      <dgm:spPr/>
    </dgm:pt>
    <dgm:pt modelId="{98EB7CD6-7883-4D6D-A593-922371B6D27B}" type="pres">
      <dgm:prSet presAssocID="{F1C97892-0D9D-4E3A-A966-2E3F2D709248}" presName="accent_1" presStyleCnt="0"/>
      <dgm:spPr/>
    </dgm:pt>
    <dgm:pt modelId="{70DED45B-D23C-449B-B088-76336A129019}" type="pres">
      <dgm:prSet presAssocID="{F1C97892-0D9D-4E3A-A966-2E3F2D709248}" presName="accentRepeatNode" presStyleLbl="solidFgAcc1" presStyleIdx="0" presStyleCnt="2"/>
      <dgm:spPr/>
    </dgm:pt>
    <dgm:pt modelId="{8D56A968-8159-402B-8168-DBB33AF04C2A}" type="pres">
      <dgm:prSet presAssocID="{B93951A7-A202-41AE-B59B-3C6195B0832A}" presName="text_2" presStyleLbl="node1" presStyleIdx="1" presStyleCnt="2">
        <dgm:presLayoutVars>
          <dgm:bulletEnabled val="1"/>
        </dgm:presLayoutVars>
      </dgm:prSet>
      <dgm:spPr/>
    </dgm:pt>
    <dgm:pt modelId="{3A1E0A20-E9C5-4842-B0C9-A352780CDF5D}" type="pres">
      <dgm:prSet presAssocID="{B93951A7-A202-41AE-B59B-3C6195B0832A}" presName="accent_2" presStyleCnt="0"/>
      <dgm:spPr/>
    </dgm:pt>
    <dgm:pt modelId="{41F3246E-1B78-4362-B09E-5CAAA2C22DAF}" type="pres">
      <dgm:prSet presAssocID="{B93951A7-A202-41AE-B59B-3C6195B0832A}" presName="accentRepeatNode" presStyleLbl="solidFgAcc1" presStyleIdx="1" presStyleCnt="2"/>
      <dgm:spPr/>
    </dgm:pt>
  </dgm:ptLst>
  <dgm:cxnLst>
    <dgm:cxn modelId="{42C96B0E-308D-4247-99DF-FD0D67C3F72B}" type="presOf" srcId="{594CF05E-1C6D-41CA-9A06-DB91A5AD8F13}" destId="{BC56E105-B693-4C85-9DC9-43CAAE560397}" srcOrd="0" destOrd="0" presId="urn:microsoft.com/office/officeart/2008/layout/VerticalCurvedList"/>
    <dgm:cxn modelId="{4F23A41C-2255-452F-B3F9-91EF8DA2F693}" type="presOf" srcId="{FECDD92A-21FE-49DB-ACE6-EB90DBA31B1B}" destId="{BD14CA35-E751-46F0-B9DD-E651DAD50F6F}" srcOrd="0" destOrd="0" presId="urn:microsoft.com/office/officeart/2008/layout/VerticalCurvedList"/>
    <dgm:cxn modelId="{A79AF24C-54E9-4A55-98B9-5D86AB1EB048}" type="presOf" srcId="{B93951A7-A202-41AE-B59B-3C6195B0832A}" destId="{8D56A968-8159-402B-8168-DBB33AF04C2A}" srcOrd="0" destOrd="0" presId="urn:microsoft.com/office/officeart/2008/layout/VerticalCurvedList"/>
    <dgm:cxn modelId="{244A2770-6258-45AF-9DD9-EE68DB3E8458}" type="presOf" srcId="{F1C97892-0D9D-4E3A-A966-2E3F2D709248}" destId="{13137B09-94EC-43EA-99AD-8982CDA91910}" srcOrd="0" destOrd="0" presId="urn:microsoft.com/office/officeart/2008/layout/VerticalCurvedList"/>
    <dgm:cxn modelId="{BCEFF39F-5CB1-43B4-81DB-59F12822E161}" srcId="{594CF05E-1C6D-41CA-9A06-DB91A5AD8F13}" destId="{B93951A7-A202-41AE-B59B-3C6195B0832A}" srcOrd="1" destOrd="0" parTransId="{E9CEF73B-4BED-4ED3-9620-56ACE87C9E4A}" sibTransId="{B19B3215-1122-4AAD-A62C-C4FF30B6E9E9}"/>
    <dgm:cxn modelId="{AB4FC5E9-43C4-45B8-849B-1F4CFC7F024A}" srcId="{594CF05E-1C6D-41CA-9A06-DB91A5AD8F13}" destId="{F1C97892-0D9D-4E3A-A966-2E3F2D709248}" srcOrd="0" destOrd="0" parTransId="{60C3965D-D3A3-424E-A910-F82B13805BAE}" sibTransId="{FECDD92A-21FE-49DB-ACE6-EB90DBA31B1B}"/>
    <dgm:cxn modelId="{C7854E48-BF96-4706-A59D-B628BA43B131}" type="presParOf" srcId="{BC56E105-B693-4C85-9DC9-43CAAE560397}" destId="{1245874B-6138-4569-AE47-8C0DBAFDB915}" srcOrd="0" destOrd="0" presId="urn:microsoft.com/office/officeart/2008/layout/VerticalCurvedList"/>
    <dgm:cxn modelId="{815EF1A9-CF90-4CEA-9469-13D7EA11F640}" type="presParOf" srcId="{1245874B-6138-4569-AE47-8C0DBAFDB915}" destId="{E164D5D4-F26C-447F-BAB1-A5653CD24762}" srcOrd="0" destOrd="0" presId="urn:microsoft.com/office/officeart/2008/layout/VerticalCurvedList"/>
    <dgm:cxn modelId="{4C197EFF-04B6-4CF7-B7A9-98A60262441E}" type="presParOf" srcId="{E164D5D4-F26C-447F-BAB1-A5653CD24762}" destId="{FEEE4A63-53A8-40E7-B3BA-4C83B7A45D10}" srcOrd="0" destOrd="0" presId="urn:microsoft.com/office/officeart/2008/layout/VerticalCurvedList"/>
    <dgm:cxn modelId="{AA51C960-E7D7-46C2-A75A-EAEEA550ADE3}" type="presParOf" srcId="{E164D5D4-F26C-447F-BAB1-A5653CD24762}" destId="{BD14CA35-E751-46F0-B9DD-E651DAD50F6F}" srcOrd="1" destOrd="0" presId="urn:microsoft.com/office/officeart/2008/layout/VerticalCurvedList"/>
    <dgm:cxn modelId="{2526FA36-2841-4E1C-9D8C-344317F6DC10}" type="presParOf" srcId="{E164D5D4-F26C-447F-BAB1-A5653CD24762}" destId="{8EE6D76C-A2A8-4CFE-9254-390764900AC0}" srcOrd="2" destOrd="0" presId="urn:microsoft.com/office/officeart/2008/layout/VerticalCurvedList"/>
    <dgm:cxn modelId="{D3E60A0B-572D-4816-BEA5-F649C6851E22}" type="presParOf" srcId="{E164D5D4-F26C-447F-BAB1-A5653CD24762}" destId="{45841D63-DEFB-4B68-B18A-CB6C2D2DAD0C}" srcOrd="3" destOrd="0" presId="urn:microsoft.com/office/officeart/2008/layout/VerticalCurvedList"/>
    <dgm:cxn modelId="{3BD2D310-D137-4685-942B-5D08869083E1}" type="presParOf" srcId="{1245874B-6138-4569-AE47-8C0DBAFDB915}" destId="{13137B09-94EC-43EA-99AD-8982CDA91910}" srcOrd="1" destOrd="0" presId="urn:microsoft.com/office/officeart/2008/layout/VerticalCurvedList"/>
    <dgm:cxn modelId="{DE4527D2-0BCF-4B9C-BEC2-F88387B5E231}" type="presParOf" srcId="{1245874B-6138-4569-AE47-8C0DBAFDB915}" destId="{98EB7CD6-7883-4D6D-A593-922371B6D27B}" srcOrd="2" destOrd="0" presId="urn:microsoft.com/office/officeart/2008/layout/VerticalCurvedList"/>
    <dgm:cxn modelId="{A9C510E0-693E-4228-B735-813D665889CB}" type="presParOf" srcId="{98EB7CD6-7883-4D6D-A593-922371B6D27B}" destId="{70DED45B-D23C-449B-B088-76336A129019}" srcOrd="0" destOrd="0" presId="urn:microsoft.com/office/officeart/2008/layout/VerticalCurvedList"/>
    <dgm:cxn modelId="{B3AA38A8-046D-4223-A50A-276A93AAFFC4}" type="presParOf" srcId="{1245874B-6138-4569-AE47-8C0DBAFDB915}" destId="{8D56A968-8159-402B-8168-DBB33AF04C2A}" srcOrd="3" destOrd="0" presId="urn:microsoft.com/office/officeart/2008/layout/VerticalCurvedList"/>
    <dgm:cxn modelId="{2473C7BE-37A9-4689-B739-942C0FD17225}" type="presParOf" srcId="{1245874B-6138-4569-AE47-8C0DBAFDB915}" destId="{3A1E0A20-E9C5-4842-B0C9-A352780CDF5D}" srcOrd="4" destOrd="0" presId="urn:microsoft.com/office/officeart/2008/layout/VerticalCurvedList"/>
    <dgm:cxn modelId="{242AB1B0-1650-42C4-89BB-D4B6B68054FD}" type="presParOf" srcId="{3A1E0A20-E9C5-4842-B0C9-A352780CDF5D}" destId="{41F3246E-1B78-4362-B09E-5CAAA2C22DA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4CF05E-1C6D-41CA-9A06-DB91A5AD8F1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1C97892-0D9D-4E3A-A966-2E3F2D709248}">
      <dgm:prSet phldrT="[Text]"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He must also make the customer feel comfortable while giving his/her measurements. </a:t>
          </a:r>
        </a:p>
      </dgm:t>
    </dgm:pt>
    <dgm:pt modelId="{60C3965D-D3A3-424E-A910-F82B13805BAE}" type="parTrans" cxnId="{AB4FC5E9-43C4-45B8-849B-1F4CFC7F024A}">
      <dgm:prSet/>
      <dgm:spPr/>
      <dgm:t>
        <a:bodyPr/>
        <a:lstStyle/>
        <a:p>
          <a:endParaRPr lang="en-US"/>
        </a:p>
      </dgm:t>
    </dgm:pt>
    <dgm:pt modelId="{FECDD92A-21FE-49DB-ACE6-EB90DBA31B1B}" type="sibTrans" cxnId="{AB4FC5E9-43C4-45B8-849B-1F4CFC7F024A}">
      <dgm:prSet/>
      <dgm:spPr/>
      <dgm:t>
        <a:bodyPr/>
        <a:lstStyle/>
        <a:p>
          <a:endParaRPr lang="en-US"/>
        </a:p>
      </dgm:t>
    </dgm:pt>
    <dgm:pt modelId="{646ED3A3-DA41-42EC-80E0-9344357E9D8E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He must know when to take straight measurements and when to take circumference measurements.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3AF03672-C1A6-4059-99C6-B15BDACDCABB}" type="parTrans" cxnId="{C5F77034-DF04-491A-836D-1A54677A66CA}">
      <dgm:prSet/>
      <dgm:spPr/>
      <dgm:t>
        <a:bodyPr/>
        <a:lstStyle/>
        <a:p>
          <a:endParaRPr lang="en-US"/>
        </a:p>
      </dgm:t>
    </dgm:pt>
    <dgm:pt modelId="{CBBB764B-736A-4DA0-BF9D-F75F414B7055}" type="sibTrans" cxnId="{C5F77034-DF04-491A-836D-1A54677A66CA}">
      <dgm:prSet/>
      <dgm:spPr/>
      <dgm:t>
        <a:bodyPr/>
        <a:lstStyle/>
        <a:p>
          <a:endParaRPr lang="en-US"/>
        </a:p>
      </dgm:t>
    </dgm:pt>
    <dgm:pt modelId="{5BD726BA-E287-4ED5-8961-78A63FECFF5B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Circumference measurements are to be taken from the fullest parts.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7F609AE3-8543-477C-B66F-9B6A7AD77068}" type="parTrans" cxnId="{5587DF62-1CBF-4245-A668-89BF3F29AE1E}">
      <dgm:prSet/>
      <dgm:spPr/>
      <dgm:t>
        <a:bodyPr/>
        <a:lstStyle/>
        <a:p>
          <a:endParaRPr lang="en-US"/>
        </a:p>
      </dgm:t>
    </dgm:pt>
    <dgm:pt modelId="{5699EE41-6699-4949-9074-FB254EE8C530}" type="sibTrans" cxnId="{5587DF62-1CBF-4245-A668-89BF3F29AE1E}">
      <dgm:prSet/>
      <dgm:spPr/>
      <dgm:t>
        <a:bodyPr/>
        <a:lstStyle/>
        <a:p>
          <a:endParaRPr lang="en-US"/>
        </a:p>
      </dgm:t>
    </dgm:pt>
    <dgm:pt modelId="{4CD7BA15-0729-46B3-817B-BBC90F3C028B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The measurements must immediately written on paper so that the chances of forgetting them decreases.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AC48A68F-7E36-4181-8C76-3AF11C532207}" type="parTrans" cxnId="{099422B4-7192-40EC-97E5-22FAD899F775}">
      <dgm:prSet/>
      <dgm:spPr/>
      <dgm:t>
        <a:bodyPr/>
        <a:lstStyle/>
        <a:p>
          <a:endParaRPr lang="en-US"/>
        </a:p>
      </dgm:t>
    </dgm:pt>
    <dgm:pt modelId="{F0E883F1-CAE4-4536-BC70-3CD7CE904AE6}" type="sibTrans" cxnId="{099422B4-7192-40EC-97E5-22FAD899F775}">
      <dgm:prSet/>
      <dgm:spPr/>
      <dgm:t>
        <a:bodyPr/>
        <a:lstStyle/>
        <a:p>
          <a:endParaRPr lang="en-US"/>
        </a:p>
      </dgm:t>
    </dgm:pt>
    <dgm:pt modelId="{BC56E105-B693-4C85-9DC9-43CAAE560397}" type="pres">
      <dgm:prSet presAssocID="{594CF05E-1C6D-41CA-9A06-DB91A5AD8F13}" presName="Name0" presStyleCnt="0">
        <dgm:presLayoutVars>
          <dgm:chMax val="7"/>
          <dgm:chPref val="7"/>
          <dgm:dir/>
        </dgm:presLayoutVars>
      </dgm:prSet>
      <dgm:spPr/>
    </dgm:pt>
    <dgm:pt modelId="{1245874B-6138-4569-AE47-8C0DBAFDB915}" type="pres">
      <dgm:prSet presAssocID="{594CF05E-1C6D-41CA-9A06-DB91A5AD8F13}" presName="Name1" presStyleCnt="0"/>
      <dgm:spPr/>
    </dgm:pt>
    <dgm:pt modelId="{E164D5D4-F26C-447F-BAB1-A5653CD24762}" type="pres">
      <dgm:prSet presAssocID="{594CF05E-1C6D-41CA-9A06-DB91A5AD8F13}" presName="cycle" presStyleCnt="0"/>
      <dgm:spPr/>
    </dgm:pt>
    <dgm:pt modelId="{FEEE4A63-53A8-40E7-B3BA-4C83B7A45D10}" type="pres">
      <dgm:prSet presAssocID="{594CF05E-1C6D-41CA-9A06-DB91A5AD8F13}" presName="srcNode" presStyleLbl="node1" presStyleIdx="0" presStyleCnt="4"/>
      <dgm:spPr/>
    </dgm:pt>
    <dgm:pt modelId="{BD14CA35-E751-46F0-B9DD-E651DAD50F6F}" type="pres">
      <dgm:prSet presAssocID="{594CF05E-1C6D-41CA-9A06-DB91A5AD8F13}" presName="conn" presStyleLbl="parChTrans1D2" presStyleIdx="0" presStyleCnt="1"/>
      <dgm:spPr/>
    </dgm:pt>
    <dgm:pt modelId="{8EE6D76C-A2A8-4CFE-9254-390764900AC0}" type="pres">
      <dgm:prSet presAssocID="{594CF05E-1C6D-41CA-9A06-DB91A5AD8F13}" presName="extraNode" presStyleLbl="node1" presStyleIdx="0" presStyleCnt="4"/>
      <dgm:spPr/>
    </dgm:pt>
    <dgm:pt modelId="{45841D63-DEFB-4B68-B18A-CB6C2D2DAD0C}" type="pres">
      <dgm:prSet presAssocID="{594CF05E-1C6D-41CA-9A06-DB91A5AD8F13}" presName="dstNode" presStyleLbl="node1" presStyleIdx="0" presStyleCnt="4"/>
      <dgm:spPr/>
    </dgm:pt>
    <dgm:pt modelId="{13137B09-94EC-43EA-99AD-8982CDA91910}" type="pres">
      <dgm:prSet presAssocID="{F1C97892-0D9D-4E3A-A966-2E3F2D709248}" presName="text_1" presStyleLbl="node1" presStyleIdx="0" presStyleCnt="4" custScaleY="117403">
        <dgm:presLayoutVars>
          <dgm:bulletEnabled val="1"/>
        </dgm:presLayoutVars>
      </dgm:prSet>
      <dgm:spPr/>
    </dgm:pt>
    <dgm:pt modelId="{98EB7CD6-7883-4D6D-A593-922371B6D27B}" type="pres">
      <dgm:prSet presAssocID="{F1C97892-0D9D-4E3A-A966-2E3F2D709248}" presName="accent_1" presStyleCnt="0"/>
      <dgm:spPr/>
    </dgm:pt>
    <dgm:pt modelId="{70DED45B-D23C-449B-B088-76336A129019}" type="pres">
      <dgm:prSet presAssocID="{F1C97892-0D9D-4E3A-A966-2E3F2D709248}" presName="accentRepeatNode" presStyleLbl="solidFgAcc1" presStyleIdx="0" presStyleCnt="4"/>
      <dgm:spPr/>
    </dgm:pt>
    <dgm:pt modelId="{DB875317-E32B-48CC-BA4E-E232FB08F61A}" type="pres">
      <dgm:prSet presAssocID="{646ED3A3-DA41-42EC-80E0-9344357E9D8E}" presName="text_2" presStyleLbl="node1" presStyleIdx="1" presStyleCnt="4" custScaleY="123316">
        <dgm:presLayoutVars>
          <dgm:bulletEnabled val="1"/>
        </dgm:presLayoutVars>
      </dgm:prSet>
      <dgm:spPr/>
    </dgm:pt>
    <dgm:pt modelId="{6E49C6E8-7C76-403A-98A1-EEEB111EEAE4}" type="pres">
      <dgm:prSet presAssocID="{646ED3A3-DA41-42EC-80E0-9344357E9D8E}" presName="accent_2" presStyleCnt="0"/>
      <dgm:spPr/>
    </dgm:pt>
    <dgm:pt modelId="{508AC6B1-20EC-487F-8D09-E800141D87AF}" type="pres">
      <dgm:prSet presAssocID="{646ED3A3-DA41-42EC-80E0-9344357E9D8E}" presName="accentRepeatNode" presStyleLbl="solidFgAcc1" presStyleIdx="1" presStyleCnt="4"/>
      <dgm:spPr/>
    </dgm:pt>
    <dgm:pt modelId="{11850AE8-CACA-419D-9CB7-ACCB6FA7818C}" type="pres">
      <dgm:prSet presAssocID="{5BD726BA-E287-4ED5-8961-78A63FECFF5B}" presName="text_3" presStyleLbl="node1" presStyleIdx="2" presStyleCnt="4">
        <dgm:presLayoutVars>
          <dgm:bulletEnabled val="1"/>
        </dgm:presLayoutVars>
      </dgm:prSet>
      <dgm:spPr/>
    </dgm:pt>
    <dgm:pt modelId="{69469271-D21B-48CC-A456-937BE77E19EC}" type="pres">
      <dgm:prSet presAssocID="{5BD726BA-E287-4ED5-8961-78A63FECFF5B}" presName="accent_3" presStyleCnt="0"/>
      <dgm:spPr/>
    </dgm:pt>
    <dgm:pt modelId="{54076EF3-9A0F-43BA-8229-92682C7FD3D9}" type="pres">
      <dgm:prSet presAssocID="{5BD726BA-E287-4ED5-8961-78A63FECFF5B}" presName="accentRepeatNode" presStyleLbl="solidFgAcc1" presStyleIdx="2" presStyleCnt="4"/>
      <dgm:spPr/>
    </dgm:pt>
    <dgm:pt modelId="{728F668A-BB5B-4DB2-88A3-E3246FD0C714}" type="pres">
      <dgm:prSet presAssocID="{4CD7BA15-0729-46B3-817B-BBC90F3C028B}" presName="text_4" presStyleLbl="node1" presStyleIdx="3" presStyleCnt="4" custScaleY="116579">
        <dgm:presLayoutVars>
          <dgm:bulletEnabled val="1"/>
        </dgm:presLayoutVars>
      </dgm:prSet>
      <dgm:spPr/>
    </dgm:pt>
    <dgm:pt modelId="{AEA9561D-A884-47B5-A97C-3AAF156C0F3C}" type="pres">
      <dgm:prSet presAssocID="{4CD7BA15-0729-46B3-817B-BBC90F3C028B}" presName="accent_4" presStyleCnt="0"/>
      <dgm:spPr/>
    </dgm:pt>
    <dgm:pt modelId="{D74B5E2D-9FAA-4A35-9C9D-DBB5545E9E45}" type="pres">
      <dgm:prSet presAssocID="{4CD7BA15-0729-46B3-817B-BBC90F3C028B}" presName="accentRepeatNode" presStyleLbl="solidFgAcc1" presStyleIdx="3" presStyleCnt="4"/>
      <dgm:spPr/>
    </dgm:pt>
  </dgm:ptLst>
  <dgm:cxnLst>
    <dgm:cxn modelId="{3BB11807-EBE2-40AF-AF7E-2C90811E67BE}" type="presOf" srcId="{FECDD92A-21FE-49DB-ACE6-EB90DBA31B1B}" destId="{BD14CA35-E751-46F0-B9DD-E651DAD50F6F}" srcOrd="0" destOrd="0" presId="urn:microsoft.com/office/officeart/2008/layout/VerticalCurvedList"/>
    <dgm:cxn modelId="{42C96B0E-308D-4247-99DF-FD0D67C3F72B}" type="presOf" srcId="{594CF05E-1C6D-41CA-9A06-DB91A5AD8F13}" destId="{BC56E105-B693-4C85-9DC9-43CAAE560397}" srcOrd="0" destOrd="0" presId="urn:microsoft.com/office/officeart/2008/layout/VerticalCurvedList"/>
    <dgm:cxn modelId="{84192715-F9AB-4F27-84E8-DC6857E43A5A}" type="presOf" srcId="{4CD7BA15-0729-46B3-817B-BBC90F3C028B}" destId="{728F668A-BB5B-4DB2-88A3-E3246FD0C714}" srcOrd="0" destOrd="0" presId="urn:microsoft.com/office/officeart/2008/layout/VerticalCurvedList"/>
    <dgm:cxn modelId="{C5F77034-DF04-491A-836D-1A54677A66CA}" srcId="{594CF05E-1C6D-41CA-9A06-DB91A5AD8F13}" destId="{646ED3A3-DA41-42EC-80E0-9344357E9D8E}" srcOrd="1" destOrd="0" parTransId="{3AF03672-C1A6-4059-99C6-B15BDACDCABB}" sibTransId="{CBBB764B-736A-4DA0-BF9D-F75F414B7055}"/>
    <dgm:cxn modelId="{F9D2CF5B-0D99-414E-B7DA-5E5A11334E3D}" type="presOf" srcId="{646ED3A3-DA41-42EC-80E0-9344357E9D8E}" destId="{DB875317-E32B-48CC-BA4E-E232FB08F61A}" srcOrd="0" destOrd="0" presId="urn:microsoft.com/office/officeart/2008/layout/VerticalCurvedList"/>
    <dgm:cxn modelId="{5587DF62-1CBF-4245-A668-89BF3F29AE1E}" srcId="{594CF05E-1C6D-41CA-9A06-DB91A5AD8F13}" destId="{5BD726BA-E287-4ED5-8961-78A63FECFF5B}" srcOrd="2" destOrd="0" parTransId="{7F609AE3-8543-477C-B66F-9B6A7AD77068}" sibTransId="{5699EE41-6699-4949-9074-FB254EE8C530}"/>
    <dgm:cxn modelId="{244A2770-6258-45AF-9DD9-EE68DB3E8458}" type="presOf" srcId="{F1C97892-0D9D-4E3A-A966-2E3F2D709248}" destId="{13137B09-94EC-43EA-99AD-8982CDA91910}" srcOrd="0" destOrd="0" presId="urn:microsoft.com/office/officeart/2008/layout/VerticalCurvedList"/>
    <dgm:cxn modelId="{099422B4-7192-40EC-97E5-22FAD899F775}" srcId="{594CF05E-1C6D-41CA-9A06-DB91A5AD8F13}" destId="{4CD7BA15-0729-46B3-817B-BBC90F3C028B}" srcOrd="3" destOrd="0" parTransId="{AC48A68F-7E36-4181-8C76-3AF11C532207}" sibTransId="{F0E883F1-CAE4-4536-BC70-3CD7CE904AE6}"/>
    <dgm:cxn modelId="{0255CCBA-6B02-47F3-AFBE-BC6FDCDA9641}" type="presOf" srcId="{5BD726BA-E287-4ED5-8961-78A63FECFF5B}" destId="{11850AE8-CACA-419D-9CB7-ACCB6FA7818C}" srcOrd="0" destOrd="0" presId="urn:microsoft.com/office/officeart/2008/layout/VerticalCurvedList"/>
    <dgm:cxn modelId="{AB4FC5E9-43C4-45B8-849B-1F4CFC7F024A}" srcId="{594CF05E-1C6D-41CA-9A06-DB91A5AD8F13}" destId="{F1C97892-0D9D-4E3A-A966-2E3F2D709248}" srcOrd="0" destOrd="0" parTransId="{60C3965D-D3A3-424E-A910-F82B13805BAE}" sibTransId="{FECDD92A-21FE-49DB-ACE6-EB90DBA31B1B}"/>
    <dgm:cxn modelId="{C7854E48-BF96-4706-A59D-B628BA43B131}" type="presParOf" srcId="{BC56E105-B693-4C85-9DC9-43CAAE560397}" destId="{1245874B-6138-4569-AE47-8C0DBAFDB915}" srcOrd="0" destOrd="0" presId="urn:microsoft.com/office/officeart/2008/layout/VerticalCurvedList"/>
    <dgm:cxn modelId="{815EF1A9-CF90-4CEA-9469-13D7EA11F640}" type="presParOf" srcId="{1245874B-6138-4569-AE47-8C0DBAFDB915}" destId="{E164D5D4-F26C-447F-BAB1-A5653CD24762}" srcOrd="0" destOrd="0" presId="urn:microsoft.com/office/officeart/2008/layout/VerticalCurvedList"/>
    <dgm:cxn modelId="{4C197EFF-04B6-4CF7-B7A9-98A60262441E}" type="presParOf" srcId="{E164D5D4-F26C-447F-BAB1-A5653CD24762}" destId="{FEEE4A63-53A8-40E7-B3BA-4C83B7A45D10}" srcOrd="0" destOrd="0" presId="urn:microsoft.com/office/officeart/2008/layout/VerticalCurvedList"/>
    <dgm:cxn modelId="{AA51C960-E7D7-46C2-A75A-EAEEA550ADE3}" type="presParOf" srcId="{E164D5D4-F26C-447F-BAB1-A5653CD24762}" destId="{BD14CA35-E751-46F0-B9DD-E651DAD50F6F}" srcOrd="1" destOrd="0" presId="urn:microsoft.com/office/officeart/2008/layout/VerticalCurvedList"/>
    <dgm:cxn modelId="{2526FA36-2841-4E1C-9D8C-344317F6DC10}" type="presParOf" srcId="{E164D5D4-F26C-447F-BAB1-A5653CD24762}" destId="{8EE6D76C-A2A8-4CFE-9254-390764900AC0}" srcOrd="2" destOrd="0" presId="urn:microsoft.com/office/officeart/2008/layout/VerticalCurvedList"/>
    <dgm:cxn modelId="{D3E60A0B-572D-4816-BEA5-F649C6851E22}" type="presParOf" srcId="{E164D5D4-F26C-447F-BAB1-A5653CD24762}" destId="{45841D63-DEFB-4B68-B18A-CB6C2D2DAD0C}" srcOrd="3" destOrd="0" presId="urn:microsoft.com/office/officeart/2008/layout/VerticalCurvedList"/>
    <dgm:cxn modelId="{3BD2D310-D137-4685-942B-5D08869083E1}" type="presParOf" srcId="{1245874B-6138-4569-AE47-8C0DBAFDB915}" destId="{13137B09-94EC-43EA-99AD-8982CDA91910}" srcOrd="1" destOrd="0" presId="urn:microsoft.com/office/officeart/2008/layout/VerticalCurvedList"/>
    <dgm:cxn modelId="{DE4527D2-0BCF-4B9C-BEC2-F88387B5E231}" type="presParOf" srcId="{1245874B-6138-4569-AE47-8C0DBAFDB915}" destId="{98EB7CD6-7883-4D6D-A593-922371B6D27B}" srcOrd="2" destOrd="0" presId="urn:microsoft.com/office/officeart/2008/layout/VerticalCurvedList"/>
    <dgm:cxn modelId="{A9C510E0-693E-4228-B735-813D665889CB}" type="presParOf" srcId="{98EB7CD6-7883-4D6D-A593-922371B6D27B}" destId="{70DED45B-D23C-449B-B088-76336A129019}" srcOrd="0" destOrd="0" presId="urn:microsoft.com/office/officeart/2008/layout/VerticalCurvedList"/>
    <dgm:cxn modelId="{E7D508F8-60A6-4A56-A704-D8D2F55A46D9}" type="presParOf" srcId="{1245874B-6138-4569-AE47-8C0DBAFDB915}" destId="{DB875317-E32B-48CC-BA4E-E232FB08F61A}" srcOrd="3" destOrd="0" presId="urn:microsoft.com/office/officeart/2008/layout/VerticalCurvedList"/>
    <dgm:cxn modelId="{83B78520-1ED2-499C-902D-F27F04C1E546}" type="presParOf" srcId="{1245874B-6138-4569-AE47-8C0DBAFDB915}" destId="{6E49C6E8-7C76-403A-98A1-EEEB111EEAE4}" srcOrd="4" destOrd="0" presId="urn:microsoft.com/office/officeart/2008/layout/VerticalCurvedList"/>
    <dgm:cxn modelId="{F3AF940F-AC17-4D95-9FC7-1B7DF6C7E5B9}" type="presParOf" srcId="{6E49C6E8-7C76-403A-98A1-EEEB111EEAE4}" destId="{508AC6B1-20EC-487F-8D09-E800141D87AF}" srcOrd="0" destOrd="0" presId="urn:microsoft.com/office/officeart/2008/layout/VerticalCurvedList"/>
    <dgm:cxn modelId="{1E4AE427-AAFC-44B7-BD15-880A23ACFD65}" type="presParOf" srcId="{1245874B-6138-4569-AE47-8C0DBAFDB915}" destId="{11850AE8-CACA-419D-9CB7-ACCB6FA7818C}" srcOrd="5" destOrd="0" presId="urn:microsoft.com/office/officeart/2008/layout/VerticalCurvedList"/>
    <dgm:cxn modelId="{4A43C6DD-7703-49F9-A7B7-51C147D4C421}" type="presParOf" srcId="{1245874B-6138-4569-AE47-8C0DBAFDB915}" destId="{69469271-D21B-48CC-A456-937BE77E19EC}" srcOrd="6" destOrd="0" presId="urn:microsoft.com/office/officeart/2008/layout/VerticalCurvedList"/>
    <dgm:cxn modelId="{91B86E22-F9D1-48EC-950E-BC4EC18EEC00}" type="presParOf" srcId="{69469271-D21B-48CC-A456-937BE77E19EC}" destId="{54076EF3-9A0F-43BA-8229-92682C7FD3D9}" srcOrd="0" destOrd="0" presId="urn:microsoft.com/office/officeart/2008/layout/VerticalCurvedList"/>
    <dgm:cxn modelId="{B80D55BF-5305-4B39-8808-6FABB46889E3}" type="presParOf" srcId="{1245874B-6138-4569-AE47-8C0DBAFDB915}" destId="{728F668A-BB5B-4DB2-88A3-E3246FD0C714}" srcOrd="7" destOrd="0" presId="urn:microsoft.com/office/officeart/2008/layout/VerticalCurvedList"/>
    <dgm:cxn modelId="{9EE469ED-FD36-4A7C-975F-DCEAEA9A650A}" type="presParOf" srcId="{1245874B-6138-4569-AE47-8C0DBAFDB915}" destId="{AEA9561D-A884-47B5-A97C-3AAF156C0F3C}" srcOrd="8" destOrd="0" presId="urn:microsoft.com/office/officeart/2008/layout/VerticalCurvedList"/>
    <dgm:cxn modelId="{4E68607C-AB19-4DE2-9ADF-3C5FC65AB933}" type="presParOf" srcId="{AEA9561D-A884-47B5-A97C-3AAF156C0F3C}" destId="{D74B5E2D-9FAA-4A35-9C9D-DBB5545E9E4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BFE0AA-9462-4818-898C-84254D740F3C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356C29-CF1E-4642-A90E-29A4BCE7DC8B}">
      <dgm:prSet phldrT="[Text]"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The measuring tape should be handled with neither pulling a tape nor to loose while taking measurements.</a:t>
          </a:r>
        </a:p>
      </dgm:t>
    </dgm:pt>
    <dgm:pt modelId="{6BE272FD-3BD3-4C85-ACB8-D7426646D8F2}" type="parTrans" cxnId="{C852D3B7-5042-4B09-B3A0-932FA58405FE}">
      <dgm:prSet/>
      <dgm:spPr/>
      <dgm:t>
        <a:bodyPr/>
        <a:lstStyle/>
        <a:p>
          <a:endParaRPr lang="en-US"/>
        </a:p>
      </dgm:t>
    </dgm:pt>
    <dgm:pt modelId="{8C73933B-313F-4A1D-8172-30329779764D}" type="sibTrans" cxnId="{C852D3B7-5042-4B09-B3A0-932FA58405FE}">
      <dgm:prSet/>
      <dgm:spPr/>
      <dgm:t>
        <a:bodyPr/>
        <a:lstStyle/>
        <a:p>
          <a:endParaRPr lang="en-US"/>
        </a:p>
      </dgm:t>
    </dgm:pt>
    <dgm:pt modelId="{99797927-42AC-40A7-BD66-F4AE7F65B43B}">
      <dgm:prSet custT="1"/>
      <dgm:spPr/>
      <dgm:t>
        <a:bodyPr/>
        <a:lstStyle/>
        <a:p>
          <a:r>
            <a:rPr lang="en-US" sz="2800">
              <a:latin typeface="Century Schoolbook" panose="02040604050505020304" pitchFamily="18" charset="0"/>
            </a:rPr>
            <a:t>Measurements to be taken in a sequence for customer convenience.</a:t>
          </a:r>
          <a:endParaRPr lang="en-IN" sz="2800">
            <a:latin typeface="Century Schoolbook" panose="02040604050505020304" pitchFamily="18" charset="0"/>
          </a:endParaRPr>
        </a:p>
      </dgm:t>
    </dgm:pt>
    <dgm:pt modelId="{B98FCC03-7440-4CEB-9738-03A8A76DD81B}" type="parTrans" cxnId="{C5F6756B-118B-4C83-87B1-6A982BEBC87D}">
      <dgm:prSet/>
      <dgm:spPr/>
      <dgm:t>
        <a:bodyPr/>
        <a:lstStyle/>
        <a:p>
          <a:endParaRPr lang="en-US"/>
        </a:p>
      </dgm:t>
    </dgm:pt>
    <dgm:pt modelId="{3E531701-2830-4A17-9D52-906D1AD6FECE}" type="sibTrans" cxnId="{C5F6756B-118B-4C83-87B1-6A982BEBC87D}">
      <dgm:prSet/>
      <dgm:spPr/>
      <dgm:t>
        <a:bodyPr/>
        <a:lstStyle/>
        <a:p>
          <a:endParaRPr lang="en-US"/>
        </a:p>
      </dgm:t>
    </dgm:pt>
    <dgm:pt modelId="{44567B78-77C7-45BD-A0BF-36C022256951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All girth measures should be taken with 2 fingers inside the tape-neither tight nor loose, to give the ease for movement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A90E207D-1EF6-4421-AD8D-705371E47558}" type="parTrans" cxnId="{D1BA9293-29F8-4536-B06D-6ED40DE7D9B7}">
      <dgm:prSet/>
      <dgm:spPr/>
      <dgm:t>
        <a:bodyPr/>
        <a:lstStyle/>
        <a:p>
          <a:endParaRPr lang="en-US"/>
        </a:p>
      </dgm:t>
    </dgm:pt>
    <dgm:pt modelId="{1F01CDB8-5EC0-477A-BBFF-4959C71FD70F}" type="sibTrans" cxnId="{D1BA9293-29F8-4536-B06D-6ED40DE7D9B7}">
      <dgm:prSet/>
      <dgm:spPr/>
      <dgm:t>
        <a:bodyPr/>
        <a:lstStyle/>
        <a:p>
          <a:endParaRPr lang="en-US"/>
        </a:p>
      </dgm:t>
    </dgm:pt>
    <dgm:pt modelId="{2AD8C90B-A2F0-4EEB-A352-56AECD01A0A6}">
      <dgm:prSet custT="1"/>
      <dgm:spPr/>
      <dgm:t>
        <a:bodyPr/>
        <a:lstStyle/>
        <a:p>
          <a:r>
            <a:rPr lang="en-US" sz="2800" dirty="0">
              <a:latin typeface="Century Schoolbook" panose="02040604050505020304" pitchFamily="18" charset="0"/>
            </a:rPr>
            <a:t>To avoid any mistake, the measurements should be taken twice.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32DAC659-27BC-4B1F-9067-0FB3F5B14E43}" type="parTrans" cxnId="{44C7C8A0-759E-4FDA-AA12-8199BCA99889}">
      <dgm:prSet/>
      <dgm:spPr/>
      <dgm:t>
        <a:bodyPr/>
        <a:lstStyle/>
        <a:p>
          <a:endParaRPr lang="en-US"/>
        </a:p>
      </dgm:t>
    </dgm:pt>
    <dgm:pt modelId="{6D0871C9-AB30-4E29-A418-169F345FEAAA}" type="sibTrans" cxnId="{44C7C8A0-759E-4FDA-AA12-8199BCA99889}">
      <dgm:prSet/>
      <dgm:spPr/>
      <dgm:t>
        <a:bodyPr/>
        <a:lstStyle/>
        <a:p>
          <a:endParaRPr lang="en-US"/>
        </a:p>
      </dgm:t>
    </dgm:pt>
    <dgm:pt modelId="{2368B6C3-EBF6-482B-878A-AA33187FF010}" type="pres">
      <dgm:prSet presAssocID="{43BFE0AA-9462-4818-898C-84254D740F3C}" presName="Name0" presStyleCnt="0">
        <dgm:presLayoutVars>
          <dgm:chMax val="7"/>
          <dgm:chPref val="7"/>
          <dgm:dir/>
        </dgm:presLayoutVars>
      </dgm:prSet>
      <dgm:spPr/>
    </dgm:pt>
    <dgm:pt modelId="{8F94A205-228F-4ABC-98A8-691200253D4C}" type="pres">
      <dgm:prSet presAssocID="{43BFE0AA-9462-4818-898C-84254D740F3C}" presName="Name1" presStyleCnt="0"/>
      <dgm:spPr/>
    </dgm:pt>
    <dgm:pt modelId="{6E5741C8-B82D-49DB-BBB0-9CA74F1F6C93}" type="pres">
      <dgm:prSet presAssocID="{43BFE0AA-9462-4818-898C-84254D740F3C}" presName="cycle" presStyleCnt="0"/>
      <dgm:spPr/>
    </dgm:pt>
    <dgm:pt modelId="{6C44CE3D-FA22-4C26-B8E9-F15962662805}" type="pres">
      <dgm:prSet presAssocID="{43BFE0AA-9462-4818-898C-84254D740F3C}" presName="srcNode" presStyleLbl="node1" presStyleIdx="0" presStyleCnt="4"/>
      <dgm:spPr/>
    </dgm:pt>
    <dgm:pt modelId="{523664FD-F155-4903-A59C-6DE1ED84DF5C}" type="pres">
      <dgm:prSet presAssocID="{43BFE0AA-9462-4818-898C-84254D740F3C}" presName="conn" presStyleLbl="parChTrans1D2" presStyleIdx="0" presStyleCnt="1"/>
      <dgm:spPr/>
    </dgm:pt>
    <dgm:pt modelId="{833165D1-CD7F-40E1-BD7C-4B288C5E5A3E}" type="pres">
      <dgm:prSet presAssocID="{43BFE0AA-9462-4818-898C-84254D740F3C}" presName="extraNode" presStyleLbl="node1" presStyleIdx="0" presStyleCnt="4"/>
      <dgm:spPr/>
    </dgm:pt>
    <dgm:pt modelId="{A3BE5370-6CE9-4D65-AC44-5F7A12777860}" type="pres">
      <dgm:prSet presAssocID="{43BFE0AA-9462-4818-898C-84254D740F3C}" presName="dstNode" presStyleLbl="node1" presStyleIdx="0" presStyleCnt="4"/>
      <dgm:spPr/>
    </dgm:pt>
    <dgm:pt modelId="{781210D4-24D7-4FE1-80C7-9FF7C14E5765}" type="pres">
      <dgm:prSet presAssocID="{26356C29-CF1E-4642-A90E-29A4BCE7DC8B}" presName="text_1" presStyleLbl="node1" presStyleIdx="0" presStyleCnt="4" custScaleY="119923">
        <dgm:presLayoutVars>
          <dgm:bulletEnabled val="1"/>
        </dgm:presLayoutVars>
      </dgm:prSet>
      <dgm:spPr/>
    </dgm:pt>
    <dgm:pt modelId="{38F14DF8-D90D-4898-8692-3BE20CD3176F}" type="pres">
      <dgm:prSet presAssocID="{26356C29-CF1E-4642-A90E-29A4BCE7DC8B}" presName="accent_1" presStyleCnt="0"/>
      <dgm:spPr/>
    </dgm:pt>
    <dgm:pt modelId="{57E181FA-7534-4817-96FE-12E0C2C0DB68}" type="pres">
      <dgm:prSet presAssocID="{26356C29-CF1E-4642-A90E-29A4BCE7DC8B}" presName="accentRepeatNode" presStyleLbl="solidFgAcc1" presStyleIdx="0" presStyleCnt="4"/>
      <dgm:spPr/>
    </dgm:pt>
    <dgm:pt modelId="{7E5BF5F4-F930-46DE-93DC-FBAC0C613D7B}" type="pres">
      <dgm:prSet presAssocID="{99797927-42AC-40A7-BD66-F4AE7F65B43B}" presName="text_2" presStyleLbl="node1" presStyleIdx="1" presStyleCnt="4">
        <dgm:presLayoutVars>
          <dgm:bulletEnabled val="1"/>
        </dgm:presLayoutVars>
      </dgm:prSet>
      <dgm:spPr/>
    </dgm:pt>
    <dgm:pt modelId="{A22320AF-D93D-4504-97EF-B5D3FE307343}" type="pres">
      <dgm:prSet presAssocID="{99797927-42AC-40A7-BD66-F4AE7F65B43B}" presName="accent_2" presStyleCnt="0"/>
      <dgm:spPr/>
    </dgm:pt>
    <dgm:pt modelId="{D570CF28-A10A-4A82-9B7A-2FE952B25521}" type="pres">
      <dgm:prSet presAssocID="{99797927-42AC-40A7-BD66-F4AE7F65B43B}" presName="accentRepeatNode" presStyleLbl="solidFgAcc1" presStyleIdx="1" presStyleCnt="4"/>
      <dgm:spPr/>
    </dgm:pt>
    <dgm:pt modelId="{10BFE093-69A4-40B5-A7DF-A80FFD5A1496}" type="pres">
      <dgm:prSet presAssocID="{44567B78-77C7-45BD-A0BF-36C022256951}" presName="text_3" presStyleLbl="node1" presStyleIdx="2" presStyleCnt="4" custScaleY="133985">
        <dgm:presLayoutVars>
          <dgm:bulletEnabled val="1"/>
        </dgm:presLayoutVars>
      </dgm:prSet>
      <dgm:spPr/>
    </dgm:pt>
    <dgm:pt modelId="{9BA15E8E-D85C-409F-83B8-77E6C72496F5}" type="pres">
      <dgm:prSet presAssocID="{44567B78-77C7-45BD-A0BF-36C022256951}" presName="accent_3" presStyleCnt="0"/>
      <dgm:spPr/>
    </dgm:pt>
    <dgm:pt modelId="{6E178388-BB7C-4EFD-BBEE-83FC26C602CD}" type="pres">
      <dgm:prSet presAssocID="{44567B78-77C7-45BD-A0BF-36C022256951}" presName="accentRepeatNode" presStyleLbl="solidFgAcc1" presStyleIdx="2" presStyleCnt="4"/>
      <dgm:spPr/>
    </dgm:pt>
    <dgm:pt modelId="{C31D0282-C182-4889-ADF1-E2DDED2888DD}" type="pres">
      <dgm:prSet presAssocID="{2AD8C90B-A2F0-4EEB-A352-56AECD01A0A6}" presName="text_4" presStyleLbl="node1" presStyleIdx="3" presStyleCnt="4">
        <dgm:presLayoutVars>
          <dgm:bulletEnabled val="1"/>
        </dgm:presLayoutVars>
      </dgm:prSet>
      <dgm:spPr/>
    </dgm:pt>
    <dgm:pt modelId="{DC51EC76-0B05-4F95-BE0D-BAF2B143D452}" type="pres">
      <dgm:prSet presAssocID="{2AD8C90B-A2F0-4EEB-A352-56AECD01A0A6}" presName="accent_4" presStyleCnt="0"/>
      <dgm:spPr/>
    </dgm:pt>
    <dgm:pt modelId="{681C6707-CA88-4B59-B8BE-30D2661015E1}" type="pres">
      <dgm:prSet presAssocID="{2AD8C90B-A2F0-4EEB-A352-56AECD01A0A6}" presName="accentRepeatNode" presStyleLbl="solidFgAcc1" presStyleIdx="3" presStyleCnt="4"/>
      <dgm:spPr/>
    </dgm:pt>
  </dgm:ptLst>
  <dgm:cxnLst>
    <dgm:cxn modelId="{1FE2E205-6325-489F-9796-46421698DEC1}" type="presOf" srcId="{26356C29-CF1E-4642-A90E-29A4BCE7DC8B}" destId="{781210D4-24D7-4FE1-80C7-9FF7C14E5765}" srcOrd="0" destOrd="0" presId="urn:microsoft.com/office/officeart/2008/layout/VerticalCurvedList"/>
    <dgm:cxn modelId="{D34F0634-B7AB-4AC1-8779-70145E6F5F51}" type="presOf" srcId="{99797927-42AC-40A7-BD66-F4AE7F65B43B}" destId="{7E5BF5F4-F930-46DE-93DC-FBAC0C613D7B}" srcOrd="0" destOrd="0" presId="urn:microsoft.com/office/officeart/2008/layout/VerticalCurvedList"/>
    <dgm:cxn modelId="{C5F6756B-118B-4C83-87B1-6A982BEBC87D}" srcId="{43BFE0AA-9462-4818-898C-84254D740F3C}" destId="{99797927-42AC-40A7-BD66-F4AE7F65B43B}" srcOrd="1" destOrd="0" parTransId="{B98FCC03-7440-4CEB-9738-03A8A76DD81B}" sibTransId="{3E531701-2830-4A17-9D52-906D1AD6FECE}"/>
    <dgm:cxn modelId="{FA8FEF6B-3D0E-43C0-A32A-0030705CB234}" type="presOf" srcId="{2AD8C90B-A2F0-4EEB-A352-56AECD01A0A6}" destId="{C31D0282-C182-4889-ADF1-E2DDED2888DD}" srcOrd="0" destOrd="0" presId="urn:microsoft.com/office/officeart/2008/layout/VerticalCurvedList"/>
    <dgm:cxn modelId="{D1BA9293-29F8-4536-B06D-6ED40DE7D9B7}" srcId="{43BFE0AA-9462-4818-898C-84254D740F3C}" destId="{44567B78-77C7-45BD-A0BF-36C022256951}" srcOrd="2" destOrd="0" parTransId="{A90E207D-1EF6-4421-AD8D-705371E47558}" sibTransId="{1F01CDB8-5EC0-477A-BBFF-4959C71FD70F}"/>
    <dgm:cxn modelId="{44C7C8A0-759E-4FDA-AA12-8199BCA99889}" srcId="{43BFE0AA-9462-4818-898C-84254D740F3C}" destId="{2AD8C90B-A2F0-4EEB-A352-56AECD01A0A6}" srcOrd="3" destOrd="0" parTransId="{32DAC659-27BC-4B1F-9067-0FB3F5B14E43}" sibTransId="{6D0871C9-AB30-4E29-A418-169F345FEAAA}"/>
    <dgm:cxn modelId="{C852D3B7-5042-4B09-B3A0-932FA58405FE}" srcId="{43BFE0AA-9462-4818-898C-84254D740F3C}" destId="{26356C29-CF1E-4642-A90E-29A4BCE7DC8B}" srcOrd="0" destOrd="0" parTransId="{6BE272FD-3BD3-4C85-ACB8-D7426646D8F2}" sibTransId="{8C73933B-313F-4A1D-8172-30329779764D}"/>
    <dgm:cxn modelId="{3D1BBCC5-0AF5-4C3D-89AD-03679CD7EB4C}" type="presOf" srcId="{8C73933B-313F-4A1D-8172-30329779764D}" destId="{523664FD-F155-4903-A59C-6DE1ED84DF5C}" srcOrd="0" destOrd="0" presId="urn:microsoft.com/office/officeart/2008/layout/VerticalCurvedList"/>
    <dgm:cxn modelId="{666CCCCF-71DD-47C5-8345-C2DEABEF8C6C}" type="presOf" srcId="{43BFE0AA-9462-4818-898C-84254D740F3C}" destId="{2368B6C3-EBF6-482B-878A-AA33187FF010}" srcOrd="0" destOrd="0" presId="urn:microsoft.com/office/officeart/2008/layout/VerticalCurvedList"/>
    <dgm:cxn modelId="{347CC9EB-AD9D-495E-8C41-296FB8BF82EA}" type="presOf" srcId="{44567B78-77C7-45BD-A0BF-36C022256951}" destId="{10BFE093-69A4-40B5-A7DF-A80FFD5A1496}" srcOrd="0" destOrd="0" presId="urn:microsoft.com/office/officeart/2008/layout/VerticalCurvedList"/>
    <dgm:cxn modelId="{4B3AF8A9-A5C7-4876-8546-6EB2E6684C7D}" type="presParOf" srcId="{2368B6C3-EBF6-482B-878A-AA33187FF010}" destId="{8F94A205-228F-4ABC-98A8-691200253D4C}" srcOrd="0" destOrd="0" presId="urn:microsoft.com/office/officeart/2008/layout/VerticalCurvedList"/>
    <dgm:cxn modelId="{C858DDDE-0E75-405A-B244-6B4C63FB626C}" type="presParOf" srcId="{8F94A205-228F-4ABC-98A8-691200253D4C}" destId="{6E5741C8-B82D-49DB-BBB0-9CA74F1F6C93}" srcOrd="0" destOrd="0" presId="urn:microsoft.com/office/officeart/2008/layout/VerticalCurvedList"/>
    <dgm:cxn modelId="{19FBA6C4-7BF0-460C-AA71-053149A7A72E}" type="presParOf" srcId="{6E5741C8-B82D-49DB-BBB0-9CA74F1F6C93}" destId="{6C44CE3D-FA22-4C26-B8E9-F15962662805}" srcOrd="0" destOrd="0" presId="urn:microsoft.com/office/officeart/2008/layout/VerticalCurvedList"/>
    <dgm:cxn modelId="{C62AA145-6158-4AFC-AA44-71E3E771BBB8}" type="presParOf" srcId="{6E5741C8-B82D-49DB-BBB0-9CA74F1F6C93}" destId="{523664FD-F155-4903-A59C-6DE1ED84DF5C}" srcOrd="1" destOrd="0" presId="urn:microsoft.com/office/officeart/2008/layout/VerticalCurvedList"/>
    <dgm:cxn modelId="{E00553D8-BB4A-4514-81EE-AF92513FDBBC}" type="presParOf" srcId="{6E5741C8-B82D-49DB-BBB0-9CA74F1F6C93}" destId="{833165D1-CD7F-40E1-BD7C-4B288C5E5A3E}" srcOrd="2" destOrd="0" presId="urn:microsoft.com/office/officeart/2008/layout/VerticalCurvedList"/>
    <dgm:cxn modelId="{A96FEF59-A1E6-4C6F-AFB0-749C9D53D752}" type="presParOf" srcId="{6E5741C8-B82D-49DB-BBB0-9CA74F1F6C93}" destId="{A3BE5370-6CE9-4D65-AC44-5F7A12777860}" srcOrd="3" destOrd="0" presId="urn:microsoft.com/office/officeart/2008/layout/VerticalCurvedList"/>
    <dgm:cxn modelId="{FABE76E7-07B0-44D0-BDBC-9F7F41187069}" type="presParOf" srcId="{8F94A205-228F-4ABC-98A8-691200253D4C}" destId="{781210D4-24D7-4FE1-80C7-9FF7C14E5765}" srcOrd="1" destOrd="0" presId="urn:microsoft.com/office/officeart/2008/layout/VerticalCurvedList"/>
    <dgm:cxn modelId="{F0BFFED9-93C3-414F-9C5D-3EE9B2AAE941}" type="presParOf" srcId="{8F94A205-228F-4ABC-98A8-691200253D4C}" destId="{38F14DF8-D90D-4898-8692-3BE20CD3176F}" srcOrd="2" destOrd="0" presId="urn:microsoft.com/office/officeart/2008/layout/VerticalCurvedList"/>
    <dgm:cxn modelId="{E5C26C86-11B2-4FCB-931C-0E95CBA13851}" type="presParOf" srcId="{38F14DF8-D90D-4898-8692-3BE20CD3176F}" destId="{57E181FA-7534-4817-96FE-12E0C2C0DB68}" srcOrd="0" destOrd="0" presId="urn:microsoft.com/office/officeart/2008/layout/VerticalCurvedList"/>
    <dgm:cxn modelId="{F6E2E56A-B856-458A-B2A3-371D9F76FB21}" type="presParOf" srcId="{8F94A205-228F-4ABC-98A8-691200253D4C}" destId="{7E5BF5F4-F930-46DE-93DC-FBAC0C613D7B}" srcOrd="3" destOrd="0" presId="urn:microsoft.com/office/officeart/2008/layout/VerticalCurvedList"/>
    <dgm:cxn modelId="{C9D14340-34D6-4C89-8D76-984A9AC96E10}" type="presParOf" srcId="{8F94A205-228F-4ABC-98A8-691200253D4C}" destId="{A22320AF-D93D-4504-97EF-B5D3FE307343}" srcOrd="4" destOrd="0" presId="urn:microsoft.com/office/officeart/2008/layout/VerticalCurvedList"/>
    <dgm:cxn modelId="{0DF571DD-A8A2-4425-AFE2-7F3B8C584962}" type="presParOf" srcId="{A22320AF-D93D-4504-97EF-B5D3FE307343}" destId="{D570CF28-A10A-4A82-9B7A-2FE952B25521}" srcOrd="0" destOrd="0" presId="urn:microsoft.com/office/officeart/2008/layout/VerticalCurvedList"/>
    <dgm:cxn modelId="{77C50DA0-0105-41DE-978B-E33954436431}" type="presParOf" srcId="{8F94A205-228F-4ABC-98A8-691200253D4C}" destId="{10BFE093-69A4-40B5-A7DF-A80FFD5A1496}" srcOrd="5" destOrd="0" presId="urn:microsoft.com/office/officeart/2008/layout/VerticalCurvedList"/>
    <dgm:cxn modelId="{9D4464F1-4088-4B8E-BFBC-FBCA44FC4544}" type="presParOf" srcId="{8F94A205-228F-4ABC-98A8-691200253D4C}" destId="{9BA15E8E-D85C-409F-83B8-77E6C72496F5}" srcOrd="6" destOrd="0" presId="urn:microsoft.com/office/officeart/2008/layout/VerticalCurvedList"/>
    <dgm:cxn modelId="{E5495944-DED5-4633-847E-0B5BFBC16EE5}" type="presParOf" srcId="{9BA15E8E-D85C-409F-83B8-77E6C72496F5}" destId="{6E178388-BB7C-4EFD-BBEE-83FC26C602CD}" srcOrd="0" destOrd="0" presId="urn:microsoft.com/office/officeart/2008/layout/VerticalCurvedList"/>
    <dgm:cxn modelId="{1BBB1539-B245-4C93-99CE-D2D52F102379}" type="presParOf" srcId="{8F94A205-228F-4ABC-98A8-691200253D4C}" destId="{C31D0282-C182-4889-ADF1-E2DDED2888DD}" srcOrd="7" destOrd="0" presId="urn:microsoft.com/office/officeart/2008/layout/VerticalCurvedList"/>
    <dgm:cxn modelId="{2BAE3A15-0C61-4B73-A21C-63709E976593}" type="presParOf" srcId="{8F94A205-228F-4ABC-98A8-691200253D4C}" destId="{DC51EC76-0B05-4F95-BE0D-BAF2B143D452}" srcOrd="8" destOrd="0" presId="urn:microsoft.com/office/officeart/2008/layout/VerticalCurvedList"/>
    <dgm:cxn modelId="{2C9DFE3A-40D1-4206-91DB-3AC611B2C441}" type="presParOf" srcId="{DC51EC76-0B05-4F95-BE0D-BAF2B143D452}" destId="{681C6707-CA88-4B59-B8BE-30D2661015E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BFE0AA-9462-4818-898C-84254D740F3C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356C29-CF1E-4642-A90E-29A4BCE7DC8B}">
      <dgm:prSet phldrT="[Text]"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An initial communication regarding the design, cuts, style, and specific requirements (buttons, collar, pockets, seams).</a:t>
          </a:r>
        </a:p>
      </dgm:t>
    </dgm:pt>
    <dgm:pt modelId="{6BE272FD-3BD3-4C85-ACB8-D7426646D8F2}" type="parTrans" cxnId="{C852D3B7-5042-4B09-B3A0-932FA58405FE}">
      <dgm:prSet/>
      <dgm:spPr/>
      <dgm:t>
        <a:bodyPr/>
        <a:lstStyle/>
        <a:p>
          <a:endParaRPr lang="en-US"/>
        </a:p>
      </dgm:t>
    </dgm:pt>
    <dgm:pt modelId="{8C73933B-313F-4A1D-8172-30329779764D}" type="sibTrans" cxnId="{C852D3B7-5042-4B09-B3A0-932FA58405FE}">
      <dgm:prSet/>
      <dgm:spPr/>
      <dgm:t>
        <a:bodyPr/>
        <a:lstStyle/>
        <a:p>
          <a:endParaRPr lang="en-US"/>
        </a:p>
      </dgm:t>
    </dgm:pt>
    <dgm:pt modelId="{6C113139-3A50-4609-BC1E-F0B215CD1BF5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Careful and silent observation on customer style, fit or other deviation in figure proportion to be observed and to be noted in diary.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21350EF2-A1CC-4198-87B0-0EF5702AA0A0}" type="parTrans" cxnId="{BE25874D-C6AA-403F-B3E2-F6DBEF165A8C}">
      <dgm:prSet/>
      <dgm:spPr/>
      <dgm:t>
        <a:bodyPr/>
        <a:lstStyle/>
        <a:p>
          <a:endParaRPr lang="en-US"/>
        </a:p>
      </dgm:t>
    </dgm:pt>
    <dgm:pt modelId="{9E217908-B568-4783-A082-F5936B8E3FA8}" type="sibTrans" cxnId="{BE25874D-C6AA-403F-B3E2-F6DBEF165A8C}">
      <dgm:prSet/>
      <dgm:spPr/>
      <dgm:t>
        <a:bodyPr/>
        <a:lstStyle/>
        <a:p>
          <a:endParaRPr lang="en-US"/>
        </a:p>
      </dgm:t>
    </dgm:pt>
    <dgm:pt modelId="{D97614EC-7CBE-477F-BDE3-2B200C2D4D9D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One must stand erect in front of the mirror while measurements are to be taken.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17B038C7-2563-4DB5-B651-A86FA49A5E9C}" type="parTrans" cxnId="{AC891A62-A6E8-4A39-89FF-61D010860A35}">
      <dgm:prSet/>
      <dgm:spPr/>
      <dgm:t>
        <a:bodyPr/>
        <a:lstStyle/>
        <a:p>
          <a:endParaRPr lang="en-US"/>
        </a:p>
      </dgm:t>
    </dgm:pt>
    <dgm:pt modelId="{1C2DE940-73C2-4B5D-A8D6-392069EA38D9}" type="sibTrans" cxnId="{AC891A62-A6E8-4A39-89FF-61D010860A35}">
      <dgm:prSet/>
      <dgm:spPr/>
      <dgm:t>
        <a:bodyPr/>
        <a:lstStyle/>
        <a:p>
          <a:endParaRPr lang="en-US"/>
        </a:p>
      </dgm:t>
    </dgm:pt>
    <dgm:pt modelId="{2368B6C3-EBF6-482B-878A-AA33187FF010}" type="pres">
      <dgm:prSet presAssocID="{43BFE0AA-9462-4818-898C-84254D740F3C}" presName="Name0" presStyleCnt="0">
        <dgm:presLayoutVars>
          <dgm:chMax val="7"/>
          <dgm:chPref val="7"/>
          <dgm:dir/>
        </dgm:presLayoutVars>
      </dgm:prSet>
      <dgm:spPr/>
    </dgm:pt>
    <dgm:pt modelId="{8F94A205-228F-4ABC-98A8-691200253D4C}" type="pres">
      <dgm:prSet presAssocID="{43BFE0AA-9462-4818-898C-84254D740F3C}" presName="Name1" presStyleCnt="0"/>
      <dgm:spPr/>
    </dgm:pt>
    <dgm:pt modelId="{6E5741C8-B82D-49DB-BBB0-9CA74F1F6C93}" type="pres">
      <dgm:prSet presAssocID="{43BFE0AA-9462-4818-898C-84254D740F3C}" presName="cycle" presStyleCnt="0"/>
      <dgm:spPr/>
    </dgm:pt>
    <dgm:pt modelId="{6C44CE3D-FA22-4C26-B8E9-F15962662805}" type="pres">
      <dgm:prSet presAssocID="{43BFE0AA-9462-4818-898C-84254D740F3C}" presName="srcNode" presStyleLbl="node1" presStyleIdx="0" presStyleCnt="3"/>
      <dgm:spPr/>
    </dgm:pt>
    <dgm:pt modelId="{523664FD-F155-4903-A59C-6DE1ED84DF5C}" type="pres">
      <dgm:prSet presAssocID="{43BFE0AA-9462-4818-898C-84254D740F3C}" presName="conn" presStyleLbl="parChTrans1D2" presStyleIdx="0" presStyleCnt="1"/>
      <dgm:spPr/>
    </dgm:pt>
    <dgm:pt modelId="{833165D1-CD7F-40E1-BD7C-4B288C5E5A3E}" type="pres">
      <dgm:prSet presAssocID="{43BFE0AA-9462-4818-898C-84254D740F3C}" presName="extraNode" presStyleLbl="node1" presStyleIdx="0" presStyleCnt="3"/>
      <dgm:spPr/>
    </dgm:pt>
    <dgm:pt modelId="{A3BE5370-6CE9-4D65-AC44-5F7A12777860}" type="pres">
      <dgm:prSet presAssocID="{43BFE0AA-9462-4818-898C-84254D740F3C}" presName="dstNode" presStyleLbl="node1" presStyleIdx="0" presStyleCnt="3"/>
      <dgm:spPr/>
    </dgm:pt>
    <dgm:pt modelId="{781210D4-24D7-4FE1-80C7-9FF7C14E5765}" type="pres">
      <dgm:prSet presAssocID="{26356C29-CF1E-4642-A90E-29A4BCE7DC8B}" presName="text_1" presStyleLbl="node1" presStyleIdx="0" presStyleCnt="3" custScaleY="111735">
        <dgm:presLayoutVars>
          <dgm:bulletEnabled val="1"/>
        </dgm:presLayoutVars>
      </dgm:prSet>
      <dgm:spPr/>
    </dgm:pt>
    <dgm:pt modelId="{38F14DF8-D90D-4898-8692-3BE20CD3176F}" type="pres">
      <dgm:prSet presAssocID="{26356C29-CF1E-4642-A90E-29A4BCE7DC8B}" presName="accent_1" presStyleCnt="0"/>
      <dgm:spPr/>
    </dgm:pt>
    <dgm:pt modelId="{57E181FA-7534-4817-96FE-12E0C2C0DB68}" type="pres">
      <dgm:prSet presAssocID="{26356C29-CF1E-4642-A90E-29A4BCE7DC8B}" presName="accentRepeatNode" presStyleLbl="solidFgAcc1" presStyleIdx="0" presStyleCnt="3"/>
      <dgm:spPr/>
    </dgm:pt>
    <dgm:pt modelId="{BB5C28D3-CB99-45C4-9C55-88AD4D18E2CE}" type="pres">
      <dgm:prSet presAssocID="{6C113139-3A50-4609-BC1E-F0B215CD1BF5}" presName="text_2" presStyleLbl="node1" presStyleIdx="1" presStyleCnt="3" custScaleY="120752">
        <dgm:presLayoutVars>
          <dgm:bulletEnabled val="1"/>
        </dgm:presLayoutVars>
      </dgm:prSet>
      <dgm:spPr/>
    </dgm:pt>
    <dgm:pt modelId="{70A28FB8-D06C-4E3A-B12A-5C94C242F684}" type="pres">
      <dgm:prSet presAssocID="{6C113139-3A50-4609-BC1E-F0B215CD1BF5}" presName="accent_2" presStyleCnt="0"/>
      <dgm:spPr/>
    </dgm:pt>
    <dgm:pt modelId="{0A5C05CD-2CE7-4283-81F9-A4C15CABA2D3}" type="pres">
      <dgm:prSet presAssocID="{6C113139-3A50-4609-BC1E-F0B215CD1BF5}" presName="accentRepeatNode" presStyleLbl="solidFgAcc1" presStyleIdx="1" presStyleCnt="3"/>
      <dgm:spPr/>
    </dgm:pt>
    <dgm:pt modelId="{CD1E9BCA-7689-471C-A224-8B9FDB58E5F9}" type="pres">
      <dgm:prSet presAssocID="{D97614EC-7CBE-477F-BDE3-2B200C2D4D9D}" presName="text_3" presStyleLbl="node1" presStyleIdx="2" presStyleCnt="3">
        <dgm:presLayoutVars>
          <dgm:bulletEnabled val="1"/>
        </dgm:presLayoutVars>
      </dgm:prSet>
      <dgm:spPr/>
    </dgm:pt>
    <dgm:pt modelId="{CE968AFA-6FE6-42D7-8CD2-862D3C39CE21}" type="pres">
      <dgm:prSet presAssocID="{D97614EC-7CBE-477F-BDE3-2B200C2D4D9D}" presName="accent_3" presStyleCnt="0"/>
      <dgm:spPr/>
    </dgm:pt>
    <dgm:pt modelId="{9CE5D5DD-6B8B-4BEB-8651-C57D1C1D38C0}" type="pres">
      <dgm:prSet presAssocID="{D97614EC-7CBE-477F-BDE3-2B200C2D4D9D}" presName="accentRepeatNode" presStyleLbl="solidFgAcc1" presStyleIdx="2" presStyleCnt="3"/>
      <dgm:spPr/>
    </dgm:pt>
  </dgm:ptLst>
  <dgm:cxnLst>
    <dgm:cxn modelId="{1FE2E205-6325-489F-9796-46421698DEC1}" type="presOf" srcId="{26356C29-CF1E-4642-A90E-29A4BCE7DC8B}" destId="{781210D4-24D7-4FE1-80C7-9FF7C14E5765}" srcOrd="0" destOrd="0" presId="urn:microsoft.com/office/officeart/2008/layout/VerticalCurvedList"/>
    <dgm:cxn modelId="{C3EBD60D-E8CC-4DC7-8207-AC2144BB84CE}" type="presOf" srcId="{6C113139-3A50-4609-BC1E-F0B215CD1BF5}" destId="{BB5C28D3-CB99-45C4-9C55-88AD4D18E2CE}" srcOrd="0" destOrd="0" presId="urn:microsoft.com/office/officeart/2008/layout/VerticalCurvedList"/>
    <dgm:cxn modelId="{AC891A62-A6E8-4A39-89FF-61D010860A35}" srcId="{43BFE0AA-9462-4818-898C-84254D740F3C}" destId="{D97614EC-7CBE-477F-BDE3-2B200C2D4D9D}" srcOrd="2" destOrd="0" parTransId="{17B038C7-2563-4DB5-B651-A86FA49A5E9C}" sibTransId="{1C2DE940-73C2-4B5D-A8D6-392069EA38D9}"/>
    <dgm:cxn modelId="{BE25874D-C6AA-403F-B3E2-F6DBEF165A8C}" srcId="{43BFE0AA-9462-4818-898C-84254D740F3C}" destId="{6C113139-3A50-4609-BC1E-F0B215CD1BF5}" srcOrd="1" destOrd="0" parTransId="{21350EF2-A1CC-4198-87B0-0EF5702AA0A0}" sibTransId="{9E217908-B568-4783-A082-F5936B8E3FA8}"/>
    <dgm:cxn modelId="{C852D3B7-5042-4B09-B3A0-932FA58405FE}" srcId="{43BFE0AA-9462-4818-898C-84254D740F3C}" destId="{26356C29-CF1E-4642-A90E-29A4BCE7DC8B}" srcOrd="0" destOrd="0" parTransId="{6BE272FD-3BD3-4C85-ACB8-D7426646D8F2}" sibTransId="{8C73933B-313F-4A1D-8172-30329779764D}"/>
    <dgm:cxn modelId="{3D1BBCC5-0AF5-4C3D-89AD-03679CD7EB4C}" type="presOf" srcId="{8C73933B-313F-4A1D-8172-30329779764D}" destId="{523664FD-F155-4903-A59C-6DE1ED84DF5C}" srcOrd="0" destOrd="0" presId="urn:microsoft.com/office/officeart/2008/layout/VerticalCurvedList"/>
    <dgm:cxn modelId="{666CCCCF-71DD-47C5-8345-C2DEABEF8C6C}" type="presOf" srcId="{43BFE0AA-9462-4818-898C-84254D740F3C}" destId="{2368B6C3-EBF6-482B-878A-AA33187FF010}" srcOrd="0" destOrd="0" presId="urn:microsoft.com/office/officeart/2008/layout/VerticalCurvedList"/>
    <dgm:cxn modelId="{ECF29FD8-A3F3-47B5-92F1-CA783EF83F80}" type="presOf" srcId="{D97614EC-7CBE-477F-BDE3-2B200C2D4D9D}" destId="{CD1E9BCA-7689-471C-A224-8B9FDB58E5F9}" srcOrd="0" destOrd="0" presId="urn:microsoft.com/office/officeart/2008/layout/VerticalCurvedList"/>
    <dgm:cxn modelId="{4B3AF8A9-A5C7-4876-8546-6EB2E6684C7D}" type="presParOf" srcId="{2368B6C3-EBF6-482B-878A-AA33187FF010}" destId="{8F94A205-228F-4ABC-98A8-691200253D4C}" srcOrd="0" destOrd="0" presId="urn:microsoft.com/office/officeart/2008/layout/VerticalCurvedList"/>
    <dgm:cxn modelId="{C858DDDE-0E75-405A-B244-6B4C63FB626C}" type="presParOf" srcId="{8F94A205-228F-4ABC-98A8-691200253D4C}" destId="{6E5741C8-B82D-49DB-BBB0-9CA74F1F6C93}" srcOrd="0" destOrd="0" presId="urn:microsoft.com/office/officeart/2008/layout/VerticalCurvedList"/>
    <dgm:cxn modelId="{19FBA6C4-7BF0-460C-AA71-053149A7A72E}" type="presParOf" srcId="{6E5741C8-B82D-49DB-BBB0-9CA74F1F6C93}" destId="{6C44CE3D-FA22-4C26-B8E9-F15962662805}" srcOrd="0" destOrd="0" presId="urn:microsoft.com/office/officeart/2008/layout/VerticalCurvedList"/>
    <dgm:cxn modelId="{C62AA145-6158-4AFC-AA44-71E3E771BBB8}" type="presParOf" srcId="{6E5741C8-B82D-49DB-BBB0-9CA74F1F6C93}" destId="{523664FD-F155-4903-A59C-6DE1ED84DF5C}" srcOrd="1" destOrd="0" presId="urn:microsoft.com/office/officeart/2008/layout/VerticalCurvedList"/>
    <dgm:cxn modelId="{E00553D8-BB4A-4514-81EE-AF92513FDBBC}" type="presParOf" srcId="{6E5741C8-B82D-49DB-BBB0-9CA74F1F6C93}" destId="{833165D1-CD7F-40E1-BD7C-4B288C5E5A3E}" srcOrd="2" destOrd="0" presId="urn:microsoft.com/office/officeart/2008/layout/VerticalCurvedList"/>
    <dgm:cxn modelId="{A96FEF59-A1E6-4C6F-AFB0-749C9D53D752}" type="presParOf" srcId="{6E5741C8-B82D-49DB-BBB0-9CA74F1F6C93}" destId="{A3BE5370-6CE9-4D65-AC44-5F7A12777860}" srcOrd="3" destOrd="0" presId="urn:microsoft.com/office/officeart/2008/layout/VerticalCurvedList"/>
    <dgm:cxn modelId="{FABE76E7-07B0-44D0-BDBC-9F7F41187069}" type="presParOf" srcId="{8F94A205-228F-4ABC-98A8-691200253D4C}" destId="{781210D4-24D7-4FE1-80C7-9FF7C14E5765}" srcOrd="1" destOrd="0" presId="urn:microsoft.com/office/officeart/2008/layout/VerticalCurvedList"/>
    <dgm:cxn modelId="{F0BFFED9-93C3-414F-9C5D-3EE9B2AAE941}" type="presParOf" srcId="{8F94A205-228F-4ABC-98A8-691200253D4C}" destId="{38F14DF8-D90D-4898-8692-3BE20CD3176F}" srcOrd="2" destOrd="0" presId="urn:microsoft.com/office/officeart/2008/layout/VerticalCurvedList"/>
    <dgm:cxn modelId="{E5C26C86-11B2-4FCB-931C-0E95CBA13851}" type="presParOf" srcId="{38F14DF8-D90D-4898-8692-3BE20CD3176F}" destId="{57E181FA-7534-4817-96FE-12E0C2C0DB68}" srcOrd="0" destOrd="0" presId="urn:microsoft.com/office/officeart/2008/layout/VerticalCurvedList"/>
    <dgm:cxn modelId="{F34D63D6-D667-4AEC-ABD7-387FAA808736}" type="presParOf" srcId="{8F94A205-228F-4ABC-98A8-691200253D4C}" destId="{BB5C28D3-CB99-45C4-9C55-88AD4D18E2CE}" srcOrd="3" destOrd="0" presId="urn:microsoft.com/office/officeart/2008/layout/VerticalCurvedList"/>
    <dgm:cxn modelId="{6CC39EFA-B16C-4435-808B-0B4AB848633E}" type="presParOf" srcId="{8F94A205-228F-4ABC-98A8-691200253D4C}" destId="{70A28FB8-D06C-4E3A-B12A-5C94C242F684}" srcOrd="4" destOrd="0" presId="urn:microsoft.com/office/officeart/2008/layout/VerticalCurvedList"/>
    <dgm:cxn modelId="{5761F88A-6DFA-4977-BADE-E03C8D43B9F1}" type="presParOf" srcId="{70A28FB8-D06C-4E3A-B12A-5C94C242F684}" destId="{0A5C05CD-2CE7-4283-81F9-A4C15CABA2D3}" srcOrd="0" destOrd="0" presId="urn:microsoft.com/office/officeart/2008/layout/VerticalCurvedList"/>
    <dgm:cxn modelId="{225B4FFF-D8D0-4BCD-90CD-EF85710DC8DC}" type="presParOf" srcId="{8F94A205-228F-4ABC-98A8-691200253D4C}" destId="{CD1E9BCA-7689-471C-A224-8B9FDB58E5F9}" srcOrd="5" destOrd="0" presId="urn:microsoft.com/office/officeart/2008/layout/VerticalCurvedList"/>
    <dgm:cxn modelId="{01652C40-C50F-4A34-B101-A3ABDDB7BF60}" type="presParOf" srcId="{8F94A205-228F-4ABC-98A8-691200253D4C}" destId="{CE968AFA-6FE6-42D7-8CD2-862D3C39CE21}" srcOrd="6" destOrd="0" presId="urn:microsoft.com/office/officeart/2008/layout/VerticalCurvedList"/>
    <dgm:cxn modelId="{E6D78D20-F535-4897-B1CE-315C0D11E1DC}" type="presParOf" srcId="{CE968AFA-6FE6-42D7-8CD2-862D3C39CE21}" destId="{9CE5D5DD-6B8B-4BEB-8651-C57D1C1D38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4CA35-E751-46F0-B9DD-E651DAD50F6F}">
      <dsp:nvSpPr>
        <dsp:cNvPr id="0" name=""/>
        <dsp:cNvSpPr/>
      </dsp:nvSpPr>
      <dsp:spPr>
        <a:xfrm>
          <a:off x="-5408359" y="-828243"/>
          <a:ext cx="6440458" cy="6440458"/>
        </a:xfrm>
        <a:prstGeom prst="blockArc">
          <a:avLst>
            <a:gd name="adj1" fmla="val 18900000"/>
            <a:gd name="adj2" fmla="val 2700000"/>
            <a:gd name="adj3" fmla="val 335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37B09-94EC-43EA-99AD-8982CDA91910}">
      <dsp:nvSpPr>
        <dsp:cNvPr id="0" name=""/>
        <dsp:cNvSpPr/>
      </dsp:nvSpPr>
      <dsp:spPr>
        <a:xfrm>
          <a:off x="664015" y="478397"/>
          <a:ext cx="9350432" cy="9567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945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A superior quality measuring tape should be used. </a:t>
          </a:r>
        </a:p>
      </dsp:txBody>
      <dsp:txXfrm>
        <a:off x="664015" y="478397"/>
        <a:ext cx="9350432" cy="956794"/>
      </dsp:txXfrm>
    </dsp:sp>
    <dsp:sp modelId="{70DED45B-D23C-449B-B088-76336A129019}">
      <dsp:nvSpPr>
        <dsp:cNvPr id="0" name=""/>
        <dsp:cNvSpPr/>
      </dsp:nvSpPr>
      <dsp:spPr>
        <a:xfrm>
          <a:off x="66018" y="358797"/>
          <a:ext cx="1195993" cy="11959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1C9615-E69B-4D96-8E5B-EB1094A93212}">
      <dsp:nvSpPr>
        <dsp:cNvPr id="0" name=""/>
        <dsp:cNvSpPr/>
      </dsp:nvSpPr>
      <dsp:spPr>
        <a:xfrm>
          <a:off x="1011810" y="1788650"/>
          <a:ext cx="9002638" cy="1206670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945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The metal end of the tape should to be used for vertical measurements and the other end for horizontal &amp; circumference measurements.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1011810" y="1788650"/>
        <a:ext cx="9002638" cy="1206670"/>
      </dsp:txXfrm>
    </dsp:sp>
    <dsp:sp modelId="{D0990CD7-4C48-4777-93FA-691D4E0F453C}">
      <dsp:nvSpPr>
        <dsp:cNvPr id="0" name=""/>
        <dsp:cNvSpPr/>
      </dsp:nvSpPr>
      <dsp:spPr>
        <a:xfrm>
          <a:off x="413813" y="1793989"/>
          <a:ext cx="1195993" cy="11959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80A2E-2034-4D53-B937-311B3A0A6805}">
      <dsp:nvSpPr>
        <dsp:cNvPr id="0" name=""/>
        <dsp:cNvSpPr/>
      </dsp:nvSpPr>
      <dsp:spPr>
        <a:xfrm>
          <a:off x="664015" y="3228812"/>
          <a:ext cx="9350432" cy="1196729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945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The measurements should be taken over a smooth fitting foundation garment and never over bulky garments.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664015" y="3228812"/>
        <a:ext cx="9350432" cy="1196729"/>
      </dsp:txXfrm>
    </dsp:sp>
    <dsp:sp modelId="{45648D89-090F-45E6-94F4-27FCFB83259E}">
      <dsp:nvSpPr>
        <dsp:cNvPr id="0" name=""/>
        <dsp:cNvSpPr/>
      </dsp:nvSpPr>
      <dsp:spPr>
        <a:xfrm>
          <a:off x="66018" y="3229181"/>
          <a:ext cx="1195993" cy="11959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4CA35-E751-46F0-B9DD-E651DAD50F6F}">
      <dsp:nvSpPr>
        <dsp:cNvPr id="0" name=""/>
        <dsp:cNvSpPr/>
      </dsp:nvSpPr>
      <dsp:spPr>
        <a:xfrm>
          <a:off x="-7458678" y="-1139864"/>
          <a:ext cx="8875449" cy="8875449"/>
        </a:xfrm>
        <a:prstGeom prst="blockArc">
          <a:avLst>
            <a:gd name="adj1" fmla="val 18900000"/>
            <a:gd name="adj2" fmla="val 2700000"/>
            <a:gd name="adj3" fmla="val 243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317F1-FC0A-435C-94EA-FEC9A26E8F7C}">
      <dsp:nvSpPr>
        <dsp:cNvPr id="0" name=""/>
        <dsp:cNvSpPr/>
      </dsp:nvSpPr>
      <dsp:spPr>
        <a:xfrm>
          <a:off x="741165" y="507079"/>
          <a:ext cx="9388145" cy="10146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5407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Comfortable measurements should be taken rather tight or loose ones.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741165" y="507079"/>
        <a:ext cx="9388145" cy="1014685"/>
      </dsp:txXfrm>
    </dsp:sp>
    <dsp:sp modelId="{7CFB8D03-475D-4FD5-9CD3-D414D36BFCE6}">
      <dsp:nvSpPr>
        <dsp:cNvPr id="0" name=""/>
        <dsp:cNvSpPr/>
      </dsp:nvSpPr>
      <dsp:spPr>
        <a:xfrm>
          <a:off x="106986" y="380243"/>
          <a:ext cx="1268357" cy="12683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E5D1D1-4BA8-4DCA-8092-7C957E1BACE5}">
      <dsp:nvSpPr>
        <dsp:cNvPr id="0" name=""/>
        <dsp:cNvSpPr/>
      </dsp:nvSpPr>
      <dsp:spPr>
        <a:xfrm>
          <a:off x="1322907" y="1916832"/>
          <a:ext cx="8806402" cy="1239763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5407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Hold the tape parallel to the floor for horizontal measurements, &amp; perpendicular to the floor for vertical measurements.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1322907" y="1916832"/>
        <a:ext cx="8806402" cy="1239763"/>
      </dsp:txXfrm>
    </dsp:sp>
    <dsp:sp modelId="{15C3C3BC-FD73-40F1-B75F-487EA1A23806}">
      <dsp:nvSpPr>
        <dsp:cNvPr id="0" name=""/>
        <dsp:cNvSpPr/>
      </dsp:nvSpPr>
      <dsp:spPr>
        <a:xfrm>
          <a:off x="688729" y="1902535"/>
          <a:ext cx="1268357" cy="12683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CDDDE8-F39F-4C93-BA8C-9EB309B16996}">
      <dsp:nvSpPr>
        <dsp:cNvPr id="0" name=""/>
        <dsp:cNvSpPr/>
      </dsp:nvSpPr>
      <dsp:spPr>
        <a:xfrm>
          <a:off x="1322907" y="3551663"/>
          <a:ext cx="8806402" cy="1014685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5407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While taking measurements one should record them in the books.  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1322907" y="3551663"/>
        <a:ext cx="8806402" cy="1014685"/>
      </dsp:txXfrm>
    </dsp:sp>
    <dsp:sp modelId="{0B9C5226-FAAC-428D-945F-EDE72B798AFC}">
      <dsp:nvSpPr>
        <dsp:cNvPr id="0" name=""/>
        <dsp:cNvSpPr/>
      </dsp:nvSpPr>
      <dsp:spPr>
        <a:xfrm>
          <a:off x="688729" y="3424828"/>
          <a:ext cx="1268357" cy="12683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0D2918-A06F-48E5-8AA1-A497CB959832}">
      <dsp:nvSpPr>
        <dsp:cNvPr id="0" name=""/>
        <dsp:cNvSpPr/>
      </dsp:nvSpPr>
      <dsp:spPr>
        <a:xfrm>
          <a:off x="741165" y="5073956"/>
          <a:ext cx="9388145" cy="101468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5407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maybe this needs to be in bullets for better understanding.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741165" y="5073956"/>
        <a:ext cx="9388145" cy="1014685"/>
      </dsp:txXfrm>
    </dsp:sp>
    <dsp:sp modelId="{20FBD73C-4AC3-4008-9CD2-3030E569848E}">
      <dsp:nvSpPr>
        <dsp:cNvPr id="0" name=""/>
        <dsp:cNvSpPr/>
      </dsp:nvSpPr>
      <dsp:spPr>
        <a:xfrm>
          <a:off x="106986" y="4947120"/>
          <a:ext cx="1268357" cy="12683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4CA35-E751-46F0-B9DD-E651DAD50F6F}">
      <dsp:nvSpPr>
        <dsp:cNvPr id="0" name=""/>
        <dsp:cNvSpPr/>
      </dsp:nvSpPr>
      <dsp:spPr>
        <a:xfrm>
          <a:off x="-5367576" y="-828243"/>
          <a:ext cx="6440458" cy="6440458"/>
        </a:xfrm>
        <a:prstGeom prst="blockArc">
          <a:avLst>
            <a:gd name="adj1" fmla="val 18900000"/>
            <a:gd name="adj2" fmla="val 2700000"/>
            <a:gd name="adj3" fmla="val 335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37B09-94EC-43EA-99AD-8982CDA91910}">
      <dsp:nvSpPr>
        <dsp:cNvPr id="0" name=""/>
        <dsp:cNvSpPr/>
      </dsp:nvSpPr>
      <dsp:spPr>
        <a:xfrm>
          <a:off x="879413" y="564516"/>
          <a:ext cx="8848420" cy="160452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8480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While recording measurements a tailor must make sure the person whose measurements are to be taken is standing straight up right and not slouching. </a:t>
          </a:r>
        </a:p>
      </dsp:txBody>
      <dsp:txXfrm>
        <a:off x="879413" y="564516"/>
        <a:ext cx="8848420" cy="1604529"/>
      </dsp:txXfrm>
    </dsp:sp>
    <dsp:sp modelId="{70DED45B-D23C-449B-B088-76336A129019}">
      <dsp:nvSpPr>
        <dsp:cNvPr id="0" name=""/>
        <dsp:cNvSpPr/>
      </dsp:nvSpPr>
      <dsp:spPr>
        <a:xfrm>
          <a:off x="25235" y="512602"/>
          <a:ext cx="1708356" cy="17083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56A968-8159-402B-8168-DBB33AF04C2A}">
      <dsp:nvSpPr>
        <dsp:cNvPr id="0" name=""/>
        <dsp:cNvSpPr/>
      </dsp:nvSpPr>
      <dsp:spPr>
        <a:xfrm>
          <a:off x="879413" y="2733848"/>
          <a:ext cx="8848420" cy="1366685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8480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For taking round measurements he must make ensure that the measuring tape snugs the body and there is no slack.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879413" y="2733848"/>
        <a:ext cx="8848420" cy="1366685"/>
      </dsp:txXfrm>
    </dsp:sp>
    <dsp:sp modelId="{41F3246E-1B78-4362-B09E-5CAAA2C22DAF}">
      <dsp:nvSpPr>
        <dsp:cNvPr id="0" name=""/>
        <dsp:cNvSpPr/>
      </dsp:nvSpPr>
      <dsp:spPr>
        <a:xfrm>
          <a:off x="25235" y="2563012"/>
          <a:ext cx="1708356" cy="170835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4CA35-E751-46F0-B9DD-E651DAD50F6F}">
      <dsp:nvSpPr>
        <dsp:cNvPr id="0" name=""/>
        <dsp:cNvSpPr/>
      </dsp:nvSpPr>
      <dsp:spPr>
        <a:xfrm>
          <a:off x="-6888399" y="-1053166"/>
          <a:ext cx="8197997" cy="8197997"/>
        </a:xfrm>
        <a:prstGeom prst="blockArc">
          <a:avLst>
            <a:gd name="adj1" fmla="val 18900000"/>
            <a:gd name="adj2" fmla="val 2700000"/>
            <a:gd name="adj3" fmla="val 263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137B09-94EC-43EA-99AD-8982CDA91910}">
      <dsp:nvSpPr>
        <dsp:cNvPr id="0" name=""/>
        <dsp:cNvSpPr/>
      </dsp:nvSpPr>
      <dsp:spPr>
        <a:xfrm>
          <a:off x="685211" y="386781"/>
          <a:ext cx="9308043" cy="110023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385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He must also make the customer feel comfortable while giving his/her measurements. </a:t>
          </a:r>
        </a:p>
      </dsp:txBody>
      <dsp:txXfrm>
        <a:off x="685211" y="386781"/>
        <a:ext cx="9308043" cy="1100232"/>
      </dsp:txXfrm>
    </dsp:sp>
    <dsp:sp modelId="{70DED45B-D23C-449B-B088-76336A129019}">
      <dsp:nvSpPr>
        <dsp:cNvPr id="0" name=""/>
        <dsp:cNvSpPr/>
      </dsp:nvSpPr>
      <dsp:spPr>
        <a:xfrm>
          <a:off x="99498" y="351184"/>
          <a:ext cx="1171427" cy="1171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875317-E32B-48CC-BA4E-E232FB08F61A}">
      <dsp:nvSpPr>
        <dsp:cNvPr id="0" name=""/>
        <dsp:cNvSpPr/>
      </dsp:nvSpPr>
      <dsp:spPr>
        <a:xfrm>
          <a:off x="1222496" y="1765031"/>
          <a:ext cx="8770759" cy="1155645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385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He must know when to take straight measurements and when to take circumference measurements.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1222496" y="1765031"/>
        <a:ext cx="8770759" cy="1155645"/>
      </dsp:txXfrm>
    </dsp:sp>
    <dsp:sp modelId="{508AC6B1-20EC-487F-8D09-E800141D87AF}">
      <dsp:nvSpPr>
        <dsp:cNvPr id="0" name=""/>
        <dsp:cNvSpPr/>
      </dsp:nvSpPr>
      <dsp:spPr>
        <a:xfrm>
          <a:off x="636782" y="1757140"/>
          <a:ext cx="1171427" cy="1171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850AE8-CACA-419D-9CB7-ACCB6FA7818C}">
      <dsp:nvSpPr>
        <dsp:cNvPr id="0" name=""/>
        <dsp:cNvSpPr/>
      </dsp:nvSpPr>
      <dsp:spPr>
        <a:xfrm>
          <a:off x="1222496" y="3280239"/>
          <a:ext cx="8770759" cy="937141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385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Circumference measurements are to be taken from the fullest parts.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1222496" y="3280239"/>
        <a:ext cx="8770759" cy="937141"/>
      </dsp:txXfrm>
    </dsp:sp>
    <dsp:sp modelId="{54076EF3-9A0F-43BA-8229-92682C7FD3D9}">
      <dsp:nvSpPr>
        <dsp:cNvPr id="0" name=""/>
        <dsp:cNvSpPr/>
      </dsp:nvSpPr>
      <dsp:spPr>
        <a:xfrm>
          <a:off x="636782" y="3163097"/>
          <a:ext cx="1171427" cy="1171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8F668A-BB5B-4DB2-88A3-E3246FD0C714}">
      <dsp:nvSpPr>
        <dsp:cNvPr id="0" name=""/>
        <dsp:cNvSpPr/>
      </dsp:nvSpPr>
      <dsp:spPr>
        <a:xfrm>
          <a:off x="685211" y="4608511"/>
          <a:ext cx="9308043" cy="109251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385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The measurements must immediately written on paper so that the chances of forgetting them decreases.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685211" y="4608511"/>
        <a:ext cx="9308043" cy="1092510"/>
      </dsp:txXfrm>
    </dsp:sp>
    <dsp:sp modelId="{D74B5E2D-9FAA-4A35-9C9D-DBB5545E9E45}">
      <dsp:nvSpPr>
        <dsp:cNvPr id="0" name=""/>
        <dsp:cNvSpPr/>
      </dsp:nvSpPr>
      <dsp:spPr>
        <a:xfrm>
          <a:off x="99498" y="4569053"/>
          <a:ext cx="1171427" cy="11714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664FD-F155-4903-A59C-6DE1ED84DF5C}">
      <dsp:nvSpPr>
        <dsp:cNvPr id="0" name=""/>
        <dsp:cNvSpPr/>
      </dsp:nvSpPr>
      <dsp:spPr>
        <a:xfrm>
          <a:off x="-6839756" y="-1045771"/>
          <a:ext cx="8140213" cy="8140213"/>
        </a:xfrm>
        <a:prstGeom prst="blockArc">
          <a:avLst>
            <a:gd name="adj1" fmla="val 18900000"/>
            <a:gd name="adj2" fmla="val 2700000"/>
            <a:gd name="adj3" fmla="val 265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210D4-24D7-4FE1-80C7-9FF7C14E5765}">
      <dsp:nvSpPr>
        <dsp:cNvPr id="0" name=""/>
        <dsp:cNvSpPr/>
      </dsp:nvSpPr>
      <dsp:spPr>
        <a:xfrm>
          <a:off x="680439" y="372327"/>
          <a:ext cx="9674188" cy="111591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860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The measuring tape should be handled with neither pulling a tape nor to loose while taking measurements.</a:t>
          </a:r>
        </a:p>
      </dsp:txBody>
      <dsp:txXfrm>
        <a:off x="680439" y="372327"/>
        <a:ext cx="9674188" cy="1115916"/>
      </dsp:txXfrm>
    </dsp:sp>
    <dsp:sp modelId="{57E181FA-7534-4817-96FE-12E0C2C0DB68}">
      <dsp:nvSpPr>
        <dsp:cNvPr id="0" name=""/>
        <dsp:cNvSpPr/>
      </dsp:nvSpPr>
      <dsp:spPr>
        <a:xfrm>
          <a:off x="98859" y="348705"/>
          <a:ext cx="1163159" cy="11631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5BF5F4-F930-46DE-93DC-FBAC0C613D7B}">
      <dsp:nvSpPr>
        <dsp:cNvPr id="0" name=""/>
        <dsp:cNvSpPr/>
      </dsp:nvSpPr>
      <dsp:spPr>
        <a:xfrm>
          <a:off x="1213931" y="1861055"/>
          <a:ext cx="9140695" cy="930527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8606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latin typeface="Century Schoolbook" panose="02040604050505020304" pitchFamily="18" charset="0"/>
            </a:rPr>
            <a:t>Measurements to be taken in a sequence for customer convenience.</a:t>
          </a:r>
          <a:endParaRPr lang="en-IN" sz="2800" kern="1200">
            <a:latin typeface="Century Schoolbook" panose="02040604050505020304" pitchFamily="18" charset="0"/>
          </a:endParaRPr>
        </a:p>
      </dsp:txBody>
      <dsp:txXfrm>
        <a:off x="1213931" y="1861055"/>
        <a:ext cx="9140695" cy="930527"/>
      </dsp:txXfrm>
    </dsp:sp>
    <dsp:sp modelId="{D570CF28-A10A-4A82-9B7A-2FE952B25521}">
      <dsp:nvSpPr>
        <dsp:cNvPr id="0" name=""/>
        <dsp:cNvSpPr/>
      </dsp:nvSpPr>
      <dsp:spPr>
        <a:xfrm>
          <a:off x="632352" y="1744739"/>
          <a:ext cx="1163159" cy="11631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FE093-69A4-40B5-A7DF-A80FFD5A1496}">
      <dsp:nvSpPr>
        <dsp:cNvPr id="0" name=""/>
        <dsp:cNvSpPr/>
      </dsp:nvSpPr>
      <dsp:spPr>
        <a:xfrm>
          <a:off x="1213931" y="3098968"/>
          <a:ext cx="9140695" cy="1246767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8606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All girth measures should be taken with 2 fingers inside the tape-neither tight nor loose, to give the ease for movement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1213931" y="3098968"/>
        <a:ext cx="9140695" cy="1246767"/>
      </dsp:txXfrm>
    </dsp:sp>
    <dsp:sp modelId="{6E178388-BB7C-4EFD-BBEE-83FC26C602CD}">
      <dsp:nvSpPr>
        <dsp:cNvPr id="0" name=""/>
        <dsp:cNvSpPr/>
      </dsp:nvSpPr>
      <dsp:spPr>
        <a:xfrm>
          <a:off x="632352" y="3140772"/>
          <a:ext cx="1163159" cy="11631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1D0282-C182-4889-ADF1-E2DDED2888DD}">
      <dsp:nvSpPr>
        <dsp:cNvPr id="0" name=""/>
        <dsp:cNvSpPr/>
      </dsp:nvSpPr>
      <dsp:spPr>
        <a:xfrm>
          <a:off x="680439" y="4653121"/>
          <a:ext cx="9674188" cy="930527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8606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To avoid any mistake, the measurements should be taken twice.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680439" y="4653121"/>
        <a:ext cx="9674188" cy="930527"/>
      </dsp:txXfrm>
    </dsp:sp>
    <dsp:sp modelId="{681C6707-CA88-4B59-B8BE-30D2661015E1}">
      <dsp:nvSpPr>
        <dsp:cNvPr id="0" name=""/>
        <dsp:cNvSpPr/>
      </dsp:nvSpPr>
      <dsp:spPr>
        <a:xfrm>
          <a:off x="98859" y="4536805"/>
          <a:ext cx="1163159" cy="11631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664FD-F155-4903-A59C-6DE1ED84DF5C}">
      <dsp:nvSpPr>
        <dsp:cNvPr id="0" name=""/>
        <dsp:cNvSpPr/>
      </dsp:nvSpPr>
      <dsp:spPr>
        <a:xfrm>
          <a:off x="-5795209" y="-887158"/>
          <a:ext cx="6900818" cy="6900818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210D4-24D7-4FE1-80C7-9FF7C14E5765}">
      <dsp:nvSpPr>
        <dsp:cNvPr id="0" name=""/>
        <dsp:cNvSpPr/>
      </dsp:nvSpPr>
      <dsp:spPr>
        <a:xfrm>
          <a:off x="711558" y="452490"/>
          <a:ext cx="8970327" cy="11456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3832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An initial communication regarding the design, cuts, style, and specific requirements (buttons, collar, pockets, seams).</a:t>
          </a:r>
        </a:p>
      </dsp:txBody>
      <dsp:txXfrm>
        <a:off x="711558" y="452490"/>
        <a:ext cx="8970327" cy="1145619"/>
      </dsp:txXfrm>
    </dsp:sp>
    <dsp:sp modelId="{57E181FA-7534-4817-96FE-12E0C2C0DB68}">
      <dsp:nvSpPr>
        <dsp:cNvPr id="0" name=""/>
        <dsp:cNvSpPr/>
      </dsp:nvSpPr>
      <dsp:spPr>
        <a:xfrm>
          <a:off x="70745" y="384487"/>
          <a:ext cx="1281625" cy="1281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5C28D3-CB99-45C4-9C55-88AD4D18E2CE}">
      <dsp:nvSpPr>
        <dsp:cNvPr id="0" name=""/>
        <dsp:cNvSpPr/>
      </dsp:nvSpPr>
      <dsp:spPr>
        <a:xfrm>
          <a:off x="1084255" y="1944215"/>
          <a:ext cx="8597631" cy="1238070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3832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Careful and silent observation on customer style, fit or other deviation in figure proportion to be observed and to be noted in diary.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1084255" y="1944215"/>
        <a:ext cx="8597631" cy="1238070"/>
      </dsp:txXfrm>
    </dsp:sp>
    <dsp:sp modelId="{0A5C05CD-2CE7-4283-81F9-A4C15CABA2D3}">
      <dsp:nvSpPr>
        <dsp:cNvPr id="0" name=""/>
        <dsp:cNvSpPr/>
      </dsp:nvSpPr>
      <dsp:spPr>
        <a:xfrm>
          <a:off x="443442" y="1922438"/>
          <a:ext cx="1281625" cy="1281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1E9BCA-7689-471C-A224-8B9FDB58E5F9}">
      <dsp:nvSpPr>
        <dsp:cNvPr id="0" name=""/>
        <dsp:cNvSpPr/>
      </dsp:nvSpPr>
      <dsp:spPr>
        <a:xfrm>
          <a:off x="711558" y="3588551"/>
          <a:ext cx="8970327" cy="1025300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13832" tIns="71120" rIns="71120" bIns="7112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One must stand erect in front of the mirror while measurements are to be taken.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711558" y="3588551"/>
        <a:ext cx="8970327" cy="1025300"/>
      </dsp:txXfrm>
    </dsp:sp>
    <dsp:sp modelId="{9CE5D5DD-6B8B-4BEB-8651-C57D1C1D38C0}">
      <dsp:nvSpPr>
        <dsp:cNvPr id="0" name=""/>
        <dsp:cNvSpPr/>
      </dsp:nvSpPr>
      <dsp:spPr>
        <a:xfrm>
          <a:off x="70745" y="3460388"/>
          <a:ext cx="1281625" cy="12816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5F8E9-E453-4935-B1C0-EAD1A8990AD6}" type="datetimeFigureOut">
              <a:rPr lang="en-IN" smtClean="0"/>
              <a:t>28-06-2022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A4B6-87AA-4C24-AC16-387F7D5705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A4B6-87AA-4C24-AC16-387F7D570551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64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A4B6-87AA-4C24-AC16-387F7D570551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289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A4B6-87AA-4C24-AC16-387F7D570551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2727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A4B6-87AA-4C24-AC16-387F7D570551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04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A4B6-87AA-4C24-AC16-387F7D570551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22017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02E04-0352-4D48-B5B2-03DB79D791BB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706127" y="629404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spc="-35" dirty="0"/>
              <a:t>JOB ROLE </a:t>
            </a:r>
            <a:r>
              <a:rPr sz="3200" dirty="0"/>
              <a:t>–</a:t>
            </a:r>
            <a:r>
              <a:rPr lang="en-IN" sz="3200" dirty="0"/>
              <a:t> </a:t>
            </a:r>
            <a:r>
              <a:rPr lang="en-IN" sz="320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004995916"/>
              </p:ext>
            </p:extLst>
          </p:nvPr>
        </p:nvGraphicFramePr>
        <p:xfrm>
          <a:off x="623392" y="476672"/>
          <a:ext cx="10080467" cy="6091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0487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188640"/>
            <a:ext cx="10657183" cy="2031325"/>
          </a:xfrm>
        </p:spPr>
        <p:txBody>
          <a:bodyPr/>
          <a:lstStyle/>
          <a:p>
            <a:pPr algn="ctr"/>
            <a:r>
              <a:rPr lang="en-US" dirty="0"/>
              <a:t>MEASUREMENTS NEEDED FOR THE CONSTRUCTION OF GARMENTS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895" y="2243482"/>
            <a:ext cx="9904095" cy="1292662"/>
          </a:xfrm>
        </p:spPr>
        <p:txBody>
          <a:bodyPr/>
          <a:lstStyle/>
          <a:p>
            <a:pPr algn="just"/>
            <a:r>
              <a:rPr lang="en-US" dirty="0"/>
              <a:t>Body measurements are taken according to the requirements based on the desired fit and style of the garment.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2060848"/>
            <a:ext cx="6120680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10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44" y="129382"/>
            <a:ext cx="8095812" cy="430887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GB" sz="2800" dirty="0"/>
              <a:t>Measurements for children’s garments</a:t>
            </a:r>
            <a:endParaRPr lang="en-IN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>
          <a:xfrm>
            <a:off x="11327897" y="5898694"/>
            <a:ext cx="560071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99" y="729254"/>
            <a:ext cx="2656205" cy="35915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890887"/>
              </p:ext>
            </p:extLst>
          </p:nvPr>
        </p:nvGraphicFramePr>
        <p:xfrm>
          <a:off x="4295800" y="764704"/>
          <a:ext cx="6552728" cy="368964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064233">
                  <a:extLst>
                    <a:ext uri="{9D8B030D-6E8A-4147-A177-3AD203B41FA5}">
                      <a16:colId xmlns:a16="http://schemas.microsoft.com/office/drawing/2014/main" val="80607085"/>
                    </a:ext>
                  </a:extLst>
                </a:gridCol>
                <a:gridCol w="5488495">
                  <a:extLst>
                    <a:ext uri="{9D8B030D-6E8A-4147-A177-3AD203B41FA5}">
                      <a16:colId xmlns:a16="http://schemas.microsoft.com/office/drawing/2014/main" val="3314554832"/>
                    </a:ext>
                  </a:extLst>
                </a:gridCol>
              </a:tblGrid>
              <a:tr h="52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S.No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.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Measurements needed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2769357484"/>
                  </a:ext>
                </a:extLst>
              </a:tr>
              <a:tr h="52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chest 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992473016"/>
                  </a:ext>
                </a:extLst>
              </a:tr>
              <a:tr h="52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2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waist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2191428029"/>
                  </a:ext>
                </a:extLst>
              </a:tr>
              <a:tr h="52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3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hip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525115653"/>
                  </a:ext>
                </a:extLst>
              </a:tr>
              <a:tr h="52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4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neck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964141959"/>
                  </a:ext>
                </a:extLst>
              </a:tr>
              <a:tr h="52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5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Across shoulder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2897766571"/>
                  </a:ext>
                </a:extLst>
              </a:tr>
              <a:tr h="527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6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Back and front waist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1817181539"/>
                  </a:ext>
                </a:extLst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63" y="4658784"/>
            <a:ext cx="3930887" cy="1951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2337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251" y="476672"/>
            <a:ext cx="2656205" cy="35915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365197"/>
              </p:ext>
            </p:extLst>
          </p:nvPr>
        </p:nvGraphicFramePr>
        <p:xfrm>
          <a:off x="5048013" y="853036"/>
          <a:ext cx="5555616" cy="53980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902291">
                  <a:extLst>
                    <a:ext uri="{9D8B030D-6E8A-4147-A177-3AD203B41FA5}">
                      <a16:colId xmlns:a16="http://schemas.microsoft.com/office/drawing/2014/main" val="80607085"/>
                    </a:ext>
                  </a:extLst>
                </a:gridCol>
                <a:gridCol w="4653325">
                  <a:extLst>
                    <a:ext uri="{9D8B030D-6E8A-4147-A177-3AD203B41FA5}">
                      <a16:colId xmlns:a16="http://schemas.microsoft.com/office/drawing/2014/main" val="3314554832"/>
                    </a:ext>
                  </a:extLst>
                </a:gridCol>
              </a:tblGrid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7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 err="1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Armscye</a:t>
                      </a: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 depth</a:t>
                      </a:r>
                      <a:endParaRPr lang="en-IN" sz="2800" b="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1399593221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8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Short or full sleeve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4183966018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9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Sleeve circumference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1714425430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10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Waist to ankle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1304833069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11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knee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3130256792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12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Inseam  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1965916627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13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Shirt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3292711366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14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Pants or shorts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3118157146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15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Crotch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3207152484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16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Crotch depth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2322644631"/>
                  </a:ext>
                </a:extLst>
              </a:tr>
              <a:tr h="331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17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Frock or skirt length 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1250623225"/>
                  </a:ext>
                </a:extLst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09" y="4293096"/>
            <a:ext cx="3930887" cy="1951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9519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92" y="117737"/>
            <a:ext cx="10528627" cy="861774"/>
          </a:xfrm>
        </p:spPr>
        <p:txBody>
          <a:bodyPr/>
          <a:lstStyle/>
          <a:p>
            <a:pPr marL="514350" indent="-514350" algn="l">
              <a:buFont typeface="+mj-lt"/>
              <a:buAutoNum type="arabicPeriod" startAt="2"/>
            </a:pPr>
            <a:r>
              <a:rPr lang="en-US" sz="2800" dirty="0"/>
              <a:t>Measurements Needed for the Construction of Garments for males</a:t>
            </a:r>
            <a:endParaRPr lang="en-IN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7" r="15385"/>
          <a:stretch/>
        </p:blipFill>
        <p:spPr bwMode="auto">
          <a:xfrm>
            <a:off x="921053" y="1340768"/>
            <a:ext cx="3384376" cy="505869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161557"/>
              </p:ext>
            </p:extLst>
          </p:nvPr>
        </p:nvGraphicFramePr>
        <p:xfrm>
          <a:off x="4734293" y="1498175"/>
          <a:ext cx="6192688" cy="3435096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44324">
                  <a:extLst>
                    <a:ext uri="{9D8B030D-6E8A-4147-A177-3AD203B41FA5}">
                      <a16:colId xmlns:a16="http://schemas.microsoft.com/office/drawing/2014/main" val="1184023898"/>
                    </a:ext>
                  </a:extLst>
                </a:gridCol>
                <a:gridCol w="4848364">
                  <a:extLst>
                    <a:ext uri="{9D8B030D-6E8A-4147-A177-3AD203B41FA5}">
                      <a16:colId xmlns:a16="http://schemas.microsoft.com/office/drawing/2014/main" val="3144834906"/>
                    </a:ext>
                  </a:extLst>
                </a:gridCol>
              </a:tblGrid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S.No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.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Measurements needed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766738968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chest 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3023191438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2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waist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3066657049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3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hip (seat)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2465538749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4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neck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2166973953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5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Across shoulder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1636582159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6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Back and front waist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376201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371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7" r="15385"/>
          <a:stretch/>
        </p:blipFill>
        <p:spPr bwMode="auto">
          <a:xfrm>
            <a:off x="839416" y="980728"/>
            <a:ext cx="3384376" cy="505869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775505"/>
              </p:ext>
            </p:extLst>
          </p:nvPr>
        </p:nvGraphicFramePr>
        <p:xfrm>
          <a:off x="4801487" y="1232360"/>
          <a:ext cx="5976664" cy="490728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97429">
                  <a:extLst>
                    <a:ext uri="{9D8B030D-6E8A-4147-A177-3AD203B41FA5}">
                      <a16:colId xmlns:a16="http://schemas.microsoft.com/office/drawing/2014/main" val="1184023898"/>
                    </a:ext>
                  </a:extLst>
                </a:gridCol>
                <a:gridCol w="4679235">
                  <a:extLst>
                    <a:ext uri="{9D8B030D-6E8A-4147-A177-3AD203B41FA5}">
                      <a16:colId xmlns:a16="http://schemas.microsoft.com/office/drawing/2014/main" val="3144834906"/>
                    </a:ext>
                  </a:extLst>
                </a:gridCol>
              </a:tblGrid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7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77440" algn="r"/>
                        </a:tabLst>
                      </a:pP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Short or full sleeve length 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	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1597195549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8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Armscye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 depth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4076789612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9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cuff 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2686072962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10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Waist to ankle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2409340080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11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upper arm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2420022682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12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Inseam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2947030681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14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Crotch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2622994715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15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Crotch depth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3751354719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16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Pant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734619230"/>
                  </a:ext>
                </a:extLst>
              </a:tr>
              <a:tr h="351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17 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Shirt length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6" marR="9036" marT="0" marB="0"/>
                </a:tc>
                <a:extLst>
                  <a:ext uri="{0D108BD9-81ED-4DB2-BD59-A6C34878D82A}">
                    <a16:rowId xmlns:a16="http://schemas.microsoft.com/office/drawing/2014/main" val="1094326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044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892" y="117737"/>
            <a:ext cx="10528627" cy="861774"/>
          </a:xfrm>
        </p:spPr>
        <p:txBody>
          <a:bodyPr/>
          <a:lstStyle/>
          <a:p>
            <a:pPr marL="514350" indent="-514350" algn="l">
              <a:buFont typeface="+mj-lt"/>
              <a:buAutoNum type="arabicPeriod" startAt="3"/>
            </a:pPr>
            <a:r>
              <a:rPr lang="en-US" sz="2800" dirty="0"/>
              <a:t>Measurements Needed for the Construction of Garments for females</a:t>
            </a:r>
            <a:endParaRPr lang="en-IN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6" r="11725"/>
          <a:stretch/>
        </p:blipFill>
        <p:spPr bwMode="auto">
          <a:xfrm>
            <a:off x="479376" y="1124744"/>
            <a:ext cx="4029186" cy="538528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630783"/>
              </p:ext>
            </p:extLst>
          </p:nvPr>
        </p:nvGraphicFramePr>
        <p:xfrm>
          <a:off x="4907868" y="1067895"/>
          <a:ext cx="6048672" cy="53980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13054">
                  <a:extLst>
                    <a:ext uri="{9D8B030D-6E8A-4147-A177-3AD203B41FA5}">
                      <a16:colId xmlns:a16="http://schemas.microsoft.com/office/drawing/2014/main" val="509561007"/>
                    </a:ext>
                  </a:extLst>
                </a:gridCol>
                <a:gridCol w="4735618">
                  <a:extLst>
                    <a:ext uri="{9D8B030D-6E8A-4147-A177-3AD203B41FA5}">
                      <a16:colId xmlns:a16="http://schemas.microsoft.com/office/drawing/2014/main" val="1131243056"/>
                    </a:ext>
                  </a:extLst>
                </a:gridCol>
              </a:tblGrid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S.No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Measurements needed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336519406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bust 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80724690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2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waist 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2528325637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3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hip 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344952703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4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Across shoulder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2925021055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5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neck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16790188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6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Armscye</a:t>
                      </a: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 depth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1928595131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7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Upper arm circumference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3203573363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8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Lower arm circumference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3843505607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9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Elbow circumference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2439480346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10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Round knee 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800" marR="12800" marT="0" marB="0"/>
                </a:tc>
                <a:extLst>
                  <a:ext uri="{0D108BD9-81ED-4DB2-BD59-A6C34878D82A}">
                    <a16:rowId xmlns:a16="http://schemas.microsoft.com/office/drawing/2014/main" val="4169499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807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6" r="11725"/>
          <a:stretch/>
        </p:blipFill>
        <p:spPr bwMode="auto">
          <a:xfrm>
            <a:off x="479376" y="821553"/>
            <a:ext cx="4029186" cy="538528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881550"/>
              </p:ext>
            </p:extLst>
          </p:nvPr>
        </p:nvGraphicFramePr>
        <p:xfrm>
          <a:off x="4907868" y="828382"/>
          <a:ext cx="6048672" cy="490728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13054">
                  <a:extLst>
                    <a:ext uri="{9D8B030D-6E8A-4147-A177-3AD203B41FA5}">
                      <a16:colId xmlns:a16="http://schemas.microsoft.com/office/drawing/2014/main" val="509561007"/>
                    </a:ext>
                  </a:extLst>
                </a:gridCol>
                <a:gridCol w="4735618">
                  <a:extLst>
                    <a:ext uri="{9D8B030D-6E8A-4147-A177-3AD203B41FA5}">
                      <a16:colId xmlns:a16="http://schemas.microsoft.com/office/drawing/2014/main" val="1131243056"/>
                    </a:ext>
                  </a:extLst>
                </a:gridCol>
              </a:tblGrid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Back and front waist length</a:t>
                      </a:r>
                      <a:endParaRPr lang="en-IN" sz="2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519406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Shoulder to bust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724690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&amp; 15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Sleeve length (full/half)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8325637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Waist to hip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952703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Waist to ankle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5021055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Round thigh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90188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Round calf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8595131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Round ankle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3573363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Inseam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350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656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6" r="11725"/>
          <a:stretch/>
        </p:blipFill>
        <p:spPr bwMode="auto">
          <a:xfrm>
            <a:off x="479376" y="821553"/>
            <a:ext cx="4029186" cy="538528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201715"/>
              </p:ext>
            </p:extLst>
          </p:nvPr>
        </p:nvGraphicFramePr>
        <p:xfrm>
          <a:off x="4939800" y="2204864"/>
          <a:ext cx="6048672" cy="245364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313054">
                  <a:extLst>
                    <a:ext uri="{9D8B030D-6E8A-4147-A177-3AD203B41FA5}">
                      <a16:colId xmlns:a16="http://schemas.microsoft.com/office/drawing/2014/main" val="509561007"/>
                    </a:ext>
                  </a:extLst>
                </a:gridCol>
                <a:gridCol w="4735618">
                  <a:extLst>
                    <a:ext uri="{9D8B030D-6E8A-4147-A177-3AD203B41FA5}">
                      <a16:colId xmlns:a16="http://schemas.microsoft.com/office/drawing/2014/main" val="1131243056"/>
                    </a:ext>
                  </a:extLst>
                </a:gridCol>
              </a:tblGrid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Skirt length</a:t>
                      </a:r>
                      <a:endParaRPr lang="en-IN" sz="2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519406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Body rise  (crotch length)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7246904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Crotch depth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8325637"/>
                  </a:ext>
                </a:extLst>
              </a:tr>
              <a:tr h="3415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Distance between bust points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9527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642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180"/>
            <a:ext cx="10045259" cy="1354217"/>
          </a:xfrm>
        </p:spPr>
        <p:txBody>
          <a:bodyPr/>
          <a:lstStyle/>
          <a:p>
            <a:pPr algn="ctr"/>
            <a:r>
              <a:rPr lang="en-US" dirty="0"/>
              <a:t>METHOD AND SEQUENCE OF TAKING BODY MEASUREMENTS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368" y="1700808"/>
            <a:ext cx="9904095" cy="430887"/>
          </a:xfrm>
        </p:spPr>
        <p:txBody>
          <a:bodyPr/>
          <a:lstStyle/>
          <a:p>
            <a:r>
              <a:rPr lang="en-US" b="1" dirty="0"/>
              <a:t>1. Female body measurements</a:t>
            </a:r>
            <a:endParaRPr lang="en-IN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085906"/>
              </p:ext>
            </p:extLst>
          </p:nvPr>
        </p:nvGraphicFramePr>
        <p:xfrm>
          <a:off x="5116159" y="2564904"/>
          <a:ext cx="5552492" cy="392582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039138">
                  <a:extLst>
                    <a:ext uri="{9D8B030D-6E8A-4147-A177-3AD203B41FA5}">
                      <a16:colId xmlns:a16="http://schemas.microsoft.com/office/drawing/2014/main" val="721318257"/>
                    </a:ext>
                  </a:extLst>
                </a:gridCol>
                <a:gridCol w="1513354">
                  <a:extLst>
                    <a:ext uri="{9D8B030D-6E8A-4147-A177-3AD203B41FA5}">
                      <a16:colId xmlns:a16="http://schemas.microsoft.com/office/drawing/2014/main" val="780991037"/>
                    </a:ext>
                  </a:extLst>
                </a:gridCol>
              </a:tblGrid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Bust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</a:t>
                      </a:r>
                      <a:endParaRPr lang="en-IN" sz="2800" b="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824514141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Waist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B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3248052257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Hips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3831092402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Back width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D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3121692884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Front chest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1893318593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Shoulder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F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674996747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Neck size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G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2348562977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Sleeve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H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34" marR="8534" marT="0" marB="0"/>
                </a:tc>
                <a:extLst>
                  <a:ext uri="{0D108BD9-81ED-4DB2-BD59-A6C34878D82A}">
                    <a16:rowId xmlns:a16="http://schemas.microsoft.com/office/drawing/2014/main" val="951194961"/>
                  </a:ext>
                </a:extLst>
              </a:tr>
            </a:tbl>
          </a:graphicData>
        </a:graphic>
      </p:graphicFrame>
      <p:pic>
        <p:nvPicPr>
          <p:cNvPr id="13" name="Picture 12" descr="Fig.3.1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925" y="2308106"/>
            <a:ext cx="1665659" cy="4369053"/>
          </a:xfrm>
          <a:prstGeom prst="rect">
            <a:avLst/>
          </a:prstGeom>
        </p:spPr>
      </p:pic>
      <p:pic>
        <p:nvPicPr>
          <p:cNvPr id="14" name="Picture 13" descr="Fig.3.1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39616" y="2308106"/>
            <a:ext cx="1880456" cy="436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02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1983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MEASUREMENT TECHNIQUES</a:t>
            </a:r>
          </a:p>
          <a:p>
            <a:pPr algn="just"/>
            <a:endParaRPr lang="en-GB" sz="3200" b="1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1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Importance And Method Of Taking Body Measurements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784004"/>
              </p:ext>
            </p:extLst>
          </p:nvPr>
        </p:nvGraphicFramePr>
        <p:xfrm>
          <a:off x="5519936" y="1356761"/>
          <a:ext cx="5552492" cy="4416552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4039138">
                  <a:extLst>
                    <a:ext uri="{9D8B030D-6E8A-4147-A177-3AD203B41FA5}">
                      <a16:colId xmlns:a16="http://schemas.microsoft.com/office/drawing/2014/main" val="721318257"/>
                    </a:ext>
                  </a:extLst>
                </a:gridCol>
                <a:gridCol w="1513354">
                  <a:extLst>
                    <a:ext uri="{9D8B030D-6E8A-4147-A177-3AD203B41FA5}">
                      <a16:colId xmlns:a16="http://schemas.microsoft.com/office/drawing/2014/main" val="780991037"/>
                    </a:ext>
                  </a:extLst>
                </a:gridCol>
              </a:tblGrid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 bust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endParaRPr lang="en-IN" sz="28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24514141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8052257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Upper arm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1092402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Calf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1692884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Ankle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3318593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Nape   to waist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G-B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4996747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Waist to hip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B-C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562977"/>
                  </a:ext>
                </a:extLst>
              </a:tr>
              <a:tr h="2633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Front shoulder to waist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F-B</a:t>
                      </a:r>
                      <a:endParaRPr lang="en-IN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1194961"/>
                  </a:ext>
                </a:extLst>
              </a:tr>
            </a:tbl>
          </a:graphicData>
        </a:graphic>
      </p:graphicFrame>
      <p:pic>
        <p:nvPicPr>
          <p:cNvPr id="13" name="Picture 12" descr="Fig.3.1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724" y="864773"/>
            <a:ext cx="2356145" cy="5576274"/>
          </a:xfrm>
          <a:prstGeom prst="rect">
            <a:avLst/>
          </a:prstGeom>
        </p:spPr>
      </p:pic>
      <p:pic>
        <p:nvPicPr>
          <p:cNvPr id="14" name="Picture 13" descr="Fig.3.1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09667" y="864773"/>
            <a:ext cx="2495247" cy="557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149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84" y="332656"/>
            <a:ext cx="8856984" cy="677108"/>
          </a:xfrm>
        </p:spPr>
        <p:txBody>
          <a:bodyPr/>
          <a:lstStyle/>
          <a:p>
            <a:pPr marL="742950" indent="-742950" algn="l">
              <a:buFont typeface="+mj-lt"/>
              <a:buAutoNum type="arabicPeriod"/>
            </a:pPr>
            <a:r>
              <a:rPr lang="en-US" dirty="0"/>
              <a:t>BODICE MEASUREMENTS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1504051"/>
            <a:ext cx="9904095" cy="4415790"/>
          </a:xfrm>
        </p:spPr>
        <p:txBody>
          <a:bodyPr/>
          <a:lstStyle/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Bust: </a:t>
            </a:r>
            <a:r>
              <a:rPr lang="en-US" dirty="0"/>
              <a:t>Measure around the fullest part of the bust placing the tape just below the shoulder blades at back.</a:t>
            </a:r>
          </a:p>
          <a:p>
            <a:pPr marL="571500" indent="-571500" algn="just">
              <a:buFont typeface="+mj-lt"/>
              <a:buAutoNum type="romanLcPeriod"/>
            </a:pPr>
            <a:endParaRPr lang="en-US" b="1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Waist: </a:t>
            </a:r>
            <a:r>
              <a:rPr lang="en-US" dirty="0"/>
              <a:t>To be measured around the waist where the pants or bottoms to be worn. </a:t>
            </a:r>
          </a:p>
          <a:p>
            <a:pPr marL="571500" indent="-571500" algn="just">
              <a:buFont typeface="+mj-lt"/>
              <a:buAutoNum type="romanLcPeriod"/>
            </a:pPr>
            <a:endParaRPr lang="en-US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Hips: </a:t>
            </a:r>
            <a:r>
              <a:rPr lang="en-US" dirty="0"/>
              <a:t>To be measured around the fullest part of the hip.</a:t>
            </a:r>
          </a:p>
          <a:p>
            <a:pPr marL="571500" indent="-571500" algn="just">
              <a:buFont typeface="+mj-lt"/>
              <a:buAutoNum type="romanLcPeriod"/>
            </a:pPr>
            <a:endParaRPr lang="en-IN" b="1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Back width: </a:t>
            </a:r>
            <a:r>
              <a:rPr lang="en-US" dirty="0"/>
              <a:t>To be measured across from center of </a:t>
            </a:r>
            <a:r>
              <a:rPr lang="en-US" dirty="0" err="1"/>
              <a:t>armscye</a:t>
            </a:r>
            <a:r>
              <a:rPr lang="en-US" dirty="0"/>
              <a:t> to </a:t>
            </a:r>
            <a:r>
              <a:rPr lang="en-US" dirty="0" err="1"/>
              <a:t>armscye</a:t>
            </a:r>
            <a:r>
              <a:rPr lang="en-US" dirty="0"/>
              <a:t> on back side.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211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464207"/>
            <a:ext cx="10081120" cy="5699841"/>
          </a:xfrm>
        </p:spPr>
        <p:txBody>
          <a:bodyPr/>
          <a:lstStyle/>
          <a:p>
            <a:pPr marL="571500" indent="-571500" algn="just">
              <a:buFont typeface="+mj-lt"/>
              <a:buAutoNum type="romanLcPeriod" startAt="5"/>
            </a:pPr>
            <a:r>
              <a:rPr lang="en-US" b="1" dirty="0"/>
              <a:t>Front Chest: </a:t>
            </a:r>
            <a:r>
              <a:rPr lang="en-US" dirty="0"/>
              <a:t>To be measured across from center of </a:t>
            </a:r>
            <a:r>
              <a:rPr lang="en-US" dirty="0" err="1"/>
              <a:t>armcye</a:t>
            </a:r>
            <a:r>
              <a:rPr lang="en-US" dirty="0"/>
              <a:t> to </a:t>
            </a:r>
            <a:r>
              <a:rPr lang="en-US" dirty="0" err="1"/>
              <a:t>armscye</a:t>
            </a:r>
            <a:r>
              <a:rPr lang="en-US" dirty="0"/>
              <a:t>.</a:t>
            </a:r>
          </a:p>
          <a:p>
            <a:pPr marL="571500" indent="-571500" algn="just">
              <a:buFont typeface="+mj-lt"/>
              <a:buAutoNum type="romanLcPeriod" startAt="5"/>
            </a:pPr>
            <a:endParaRPr lang="en-IN" dirty="0"/>
          </a:p>
          <a:p>
            <a:pPr marL="571500" indent="-571500" algn="just">
              <a:buFont typeface="+mj-lt"/>
              <a:buAutoNum type="romanLcPeriod" startAt="5"/>
            </a:pPr>
            <a:r>
              <a:rPr lang="en-US" b="1" dirty="0"/>
              <a:t>Shoulder: </a:t>
            </a:r>
            <a:r>
              <a:rPr lang="en-US" dirty="0"/>
              <a:t>Measure from the neck joint to the arm joint along the middle of the shoulder.</a:t>
            </a:r>
          </a:p>
          <a:p>
            <a:pPr marL="571500" indent="-571500" algn="just">
              <a:buFont typeface="+mj-lt"/>
              <a:buAutoNum type="romanLcPeriod" startAt="5"/>
            </a:pPr>
            <a:endParaRPr lang="en-IN" dirty="0"/>
          </a:p>
          <a:p>
            <a:pPr marL="571500" indent="-571500" algn="just">
              <a:buFont typeface="+mj-lt"/>
              <a:buAutoNum type="romanLcPeriod" startAt="5"/>
            </a:pPr>
            <a:r>
              <a:rPr lang="en-US" b="1" dirty="0"/>
              <a:t>Neck: </a:t>
            </a:r>
            <a:r>
              <a:rPr lang="en-US" dirty="0"/>
              <a:t>To be measured at the round of neck at just above the collar bone in the front.</a:t>
            </a:r>
          </a:p>
          <a:p>
            <a:pPr marL="571500" indent="-571500" algn="just">
              <a:buFont typeface="+mj-lt"/>
              <a:buAutoNum type="romanLcPeriod" startAt="5"/>
            </a:pPr>
            <a:endParaRPr lang="en-IN" dirty="0"/>
          </a:p>
          <a:p>
            <a:pPr marL="571500" indent="-571500" algn="just">
              <a:buFont typeface="+mj-lt"/>
              <a:buAutoNum type="romanLcPeriod" startAt="5"/>
            </a:pPr>
            <a:r>
              <a:rPr lang="en-US" b="1" dirty="0"/>
              <a:t>Sleeve: </a:t>
            </a:r>
            <a:r>
              <a:rPr lang="en-US" dirty="0"/>
              <a:t>To be measured with arm bent from highest point of shoulder to wrist.</a:t>
            </a:r>
          </a:p>
          <a:p>
            <a:pPr marL="571500" indent="-571500" algn="just">
              <a:buFont typeface="+mj-lt"/>
              <a:buAutoNum type="romanLcPeriod" startAt="5"/>
            </a:pPr>
            <a:endParaRPr lang="en-IN" dirty="0"/>
          </a:p>
          <a:p>
            <a:pPr marL="571500" indent="-571500" algn="just">
              <a:buFont typeface="+mj-lt"/>
              <a:buAutoNum type="romanLcPeriod" startAt="5"/>
            </a:pPr>
            <a:r>
              <a:rPr lang="en-US" b="1" dirty="0"/>
              <a:t>Under the Bust: </a:t>
            </a:r>
            <a:r>
              <a:rPr lang="en-US" dirty="0"/>
              <a:t>To be measured around under the bust.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626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716403"/>
            <a:ext cx="9904095" cy="5170646"/>
          </a:xfrm>
        </p:spPr>
        <p:txBody>
          <a:bodyPr/>
          <a:lstStyle/>
          <a:p>
            <a:pPr marL="571500" indent="-571500" algn="just">
              <a:buFont typeface="+mj-lt"/>
              <a:buAutoNum type="romanLcPeriod" startAt="10"/>
            </a:pPr>
            <a:r>
              <a:rPr lang="en-US" b="1" dirty="0"/>
              <a:t> Wrist: </a:t>
            </a:r>
            <a:r>
              <a:rPr lang="en-US" dirty="0"/>
              <a:t>To be measured around (Fig.4.1aN).</a:t>
            </a:r>
          </a:p>
          <a:p>
            <a:pPr marL="571500" indent="-571500" algn="just">
              <a:buFont typeface="+mj-lt"/>
              <a:buAutoNum type="romanLcPeriod" startAt="10"/>
            </a:pPr>
            <a:endParaRPr lang="en-IN" dirty="0"/>
          </a:p>
          <a:p>
            <a:pPr marL="571500" indent="-571500" algn="just">
              <a:buFont typeface="+mj-lt"/>
              <a:buAutoNum type="romanLcPeriod" startAt="10"/>
            </a:pPr>
            <a:r>
              <a:rPr lang="en-US" b="1" dirty="0"/>
              <a:t> Upper arm: </a:t>
            </a:r>
            <a:r>
              <a:rPr lang="en-US" dirty="0"/>
              <a:t>To be measured around the upper arm.</a:t>
            </a:r>
          </a:p>
          <a:p>
            <a:pPr marL="571500" indent="-571500" algn="just">
              <a:buFont typeface="+mj-lt"/>
              <a:buAutoNum type="romanLcPeriod" startAt="10"/>
            </a:pPr>
            <a:endParaRPr lang="en-US" dirty="0"/>
          </a:p>
          <a:p>
            <a:pPr marL="571500" indent="-571500" algn="just">
              <a:buFont typeface="+mj-lt"/>
              <a:buAutoNum type="romanLcPeriod" startAt="10"/>
            </a:pPr>
            <a:r>
              <a:rPr lang="en-US" b="1" dirty="0"/>
              <a:t> Calf: </a:t>
            </a:r>
            <a:r>
              <a:rPr lang="en-US" dirty="0"/>
              <a:t>To be measured around the calf just below the knee.</a:t>
            </a:r>
          </a:p>
          <a:p>
            <a:pPr marL="571500" indent="-571500" algn="just">
              <a:buFont typeface="+mj-lt"/>
              <a:buAutoNum type="romanLcPeriod" startAt="10"/>
            </a:pPr>
            <a:endParaRPr lang="en-US" dirty="0"/>
          </a:p>
          <a:p>
            <a:pPr marL="571500" indent="-571500" algn="just">
              <a:buFont typeface="+mj-lt"/>
              <a:buAutoNum type="romanLcPeriod" startAt="10"/>
            </a:pPr>
            <a:r>
              <a:rPr lang="en-US" b="1" dirty="0"/>
              <a:t> Ankle: </a:t>
            </a:r>
            <a:r>
              <a:rPr lang="en-US" dirty="0"/>
              <a:t>To be measured around the narrowest part of ankle. </a:t>
            </a:r>
          </a:p>
          <a:p>
            <a:pPr marL="571500" indent="-571500" algn="just">
              <a:buFont typeface="+mj-lt"/>
              <a:buAutoNum type="romanLcPeriod" startAt="10"/>
            </a:pPr>
            <a:endParaRPr lang="en-US" dirty="0"/>
          </a:p>
          <a:p>
            <a:pPr marL="571500" indent="-571500" algn="just">
              <a:buFont typeface="+mj-lt"/>
              <a:buAutoNum type="romanLcPeriod" startAt="10"/>
            </a:pPr>
            <a:r>
              <a:rPr lang="en-US" b="1" dirty="0"/>
              <a:t> Nape to waist: </a:t>
            </a:r>
            <a:r>
              <a:rPr lang="en-US" dirty="0"/>
              <a:t>To be measured from nape of neck from to waistline passing through the center of the bust.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833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260648"/>
            <a:ext cx="9904095" cy="6032421"/>
          </a:xfrm>
        </p:spPr>
        <p:txBody>
          <a:bodyPr/>
          <a:lstStyle/>
          <a:p>
            <a:pPr marL="571500" indent="-571500" algn="just">
              <a:buFont typeface="+mj-lt"/>
              <a:buAutoNum type="romanLcPeriod" startAt="15"/>
            </a:pPr>
            <a:r>
              <a:rPr lang="en-US" b="1" dirty="0"/>
              <a:t> Front waist length: </a:t>
            </a:r>
            <a:r>
              <a:rPr lang="en-US" dirty="0"/>
              <a:t>To be measured from edge of neck from shoulder to waistline passing through the fullest point of the bust.</a:t>
            </a:r>
          </a:p>
          <a:p>
            <a:pPr marL="571500" indent="-571500" algn="just">
              <a:buFont typeface="+mj-lt"/>
              <a:buAutoNum type="romanLcPeriod" startAt="15"/>
            </a:pPr>
            <a:endParaRPr lang="en-IN" dirty="0"/>
          </a:p>
          <a:p>
            <a:pPr marL="571500" indent="-571500" algn="just">
              <a:buFont typeface="+mj-lt"/>
              <a:buAutoNum type="romanLcPeriod" startAt="15"/>
            </a:pPr>
            <a:r>
              <a:rPr lang="en-US" b="1" dirty="0"/>
              <a:t> Shoulder to bust: </a:t>
            </a:r>
            <a:r>
              <a:rPr lang="en-US" dirty="0"/>
              <a:t>Measure down from highest point of shoulder to tip of bust.</a:t>
            </a:r>
          </a:p>
          <a:p>
            <a:pPr marL="571500" indent="-571500" algn="just">
              <a:buFont typeface="+mj-lt"/>
              <a:buAutoNum type="romanLcPeriod" startAt="15"/>
            </a:pPr>
            <a:endParaRPr lang="en-IN" dirty="0"/>
          </a:p>
          <a:p>
            <a:pPr marL="571500" indent="-571500" algn="just">
              <a:buFont typeface="+mj-lt"/>
              <a:buAutoNum type="romanLcPeriod" startAt="15"/>
            </a:pPr>
            <a:r>
              <a:rPr lang="en-US" b="1" dirty="0"/>
              <a:t> Distance between bust points: </a:t>
            </a:r>
            <a:r>
              <a:rPr lang="en-US" dirty="0"/>
              <a:t>Measure in the horizontal direction, the distance between the two bust points.</a:t>
            </a:r>
          </a:p>
          <a:p>
            <a:pPr marL="571500" indent="-571500" algn="just">
              <a:buFont typeface="+mj-lt"/>
              <a:buAutoNum type="romanLcPeriod" startAt="15"/>
            </a:pPr>
            <a:endParaRPr lang="en-IN" dirty="0"/>
          </a:p>
          <a:p>
            <a:pPr marL="571500" indent="-571500" algn="just">
              <a:buFont typeface="+mj-lt"/>
              <a:buAutoNum type="romanLcPeriod" startAt="15"/>
            </a:pPr>
            <a:r>
              <a:rPr lang="en-US" b="1" dirty="0"/>
              <a:t> Back width or across back measurement: </a:t>
            </a:r>
            <a:r>
              <a:rPr lang="en-US" dirty="0"/>
              <a:t>Measure across the back from armhole to armhole about 3 inches below base of neck on line A.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863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716403"/>
            <a:ext cx="9904095" cy="5170646"/>
          </a:xfrm>
        </p:spPr>
        <p:txBody>
          <a:bodyPr/>
          <a:lstStyle/>
          <a:p>
            <a:pPr marL="571500" indent="-571500" algn="just">
              <a:buFont typeface="+mj-lt"/>
              <a:buAutoNum type="romanLcPeriod" startAt="19"/>
            </a:pPr>
            <a:r>
              <a:rPr lang="en-US" b="1" dirty="0"/>
              <a:t>Back waist length: </a:t>
            </a:r>
            <a:r>
              <a:rPr lang="en-US" dirty="0"/>
              <a:t>To be measured from the </a:t>
            </a:r>
            <a:r>
              <a:rPr lang="en-US" dirty="0" err="1"/>
              <a:t>centre</a:t>
            </a:r>
            <a:r>
              <a:rPr lang="en-US" dirty="0"/>
              <a:t> point of back neck to the </a:t>
            </a:r>
            <a:r>
              <a:rPr lang="en-US" dirty="0" err="1"/>
              <a:t>centre</a:t>
            </a:r>
            <a:r>
              <a:rPr lang="en-US" dirty="0"/>
              <a:t> point of waistline.</a:t>
            </a:r>
          </a:p>
          <a:p>
            <a:pPr marL="571500" indent="-571500" algn="just">
              <a:buFont typeface="+mj-lt"/>
              <a:buAutoNum type="romanLcPeriod" startAt="19"/>
            </a:pPr>
            <a:endParaRPr lang="en-IN" dirty="0"/>
          </a:p>
          <a:p>
            <a:pPr marL="571500" indent="-571500" algn="just">
              <a:buFont typeface="+mj-lt"/>
              <a:buAutoNum type="romanLcPeriod" startAt="19"/>
            </a:pPr>
            <a:r>
              <a:rPr lang="en-US" b="1" dirty="0" err="1"/>
              <a:t>Armscye</a:t>
            </a:r>
            <a:r>
              <a:rPr lang="en-US" b="1" dirty="0"/>
              <a:t> depth: </a:t>
            </a:r>
            <a:r>
              <a:rPr lang="en-US" dirty="0"/>
              <a:t>Measure from base of neck at </a:t>
            </a:r>
            <a:r>
              <a:rPr lang="en-US" dirty="0" err="1"/>
              <a:t>centre</a:t>
            </a:r>
            <a:r>
              <a:rPr lang="en-US" dirty="0"/>
              <a:t> back to a point directly below it an in level with the bottom of the arm where it joins the body.</a:t>
            </a:r>
          </a:p>
          <a:p>
            <a:pPr marL="571500" indent="-571500" algn="just">
              <a:buFont typeface="+mj-lt"/>
              <a:buAutoNum type="romanLcPeriod" startAt="19"/>
            </a:pPr>
            <a:endParaRPr lang="en-IN" dirty="0"/>
          </a:p>
          <a:p>
            <a:pPr marL="571500" indent="-571500" algn="just">
              <a:buFont typeface="+mj-lt"/>
              <a:buAutoNum type="romanLcPeriod" startAt="19"/>
            </a:pPr>
            <a:r>
              <a:rPr lang="en-US" b="1" dirty="0"/>
              <a:t>Upper arm circumference: </a:t>
            </a:r>
            <a:r>
              <a:rPr lang="en-US" dirty="0"/>
              <a:t>To be measured from the fullest part of the arm.</a:t>
            </a:r>
          </a:p>
          <a:p>
            <a:pPr marL="571500" indent="-571500" algn="just">
              <a:buFont typeface="+mj-lt"/>
              <a:buAutoNum type="romanLcPeriod" startAt="19"/>
            </a:pPr>
            <a:endParaRPr lang="en-IN" dirty="0"/>
          </a:p>
          <a:p>
            <a:pPr marL="571500" indent="-571500" algn="just">
              <a:buFont typeface="+mj-lt"/>
              <a:buAutoNum type="romanLcPeriod" startAt="19"/>
            </a:pPr>
            <a:r>
              <a:rPr lang="en-US" b="1" dirty="0"/>
              <a:t>Lower arm:  </a:t>
            </a:r>
            <a:r>
              <a:rPr lang="en-US" dirty="0"/>
              <a:t>Measure around the arm at desired level corresponding to lower edge of sleeve.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951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2204864"/>
            <a:ext cx="9904095" cy="1723549"/>
          </a:xfrm>
        </p:spPr>
        <p:txBody>
          <a:bodyPr/>
          <a:lstStyle/>
          <a:p>
            <a:pPr marL="571500" indent="-571500">
              <a:buFont typeface="+mj-lt"/>
              <a:buAutoNum type="romanLcPeriod" startAt="23"/>
            </a:pPr>
            <a:r>
              <a:rPr lang="en-US" b="1" dirty="0"/>
              <a:t>Elbow circumference:  </a:t>
            </a:r>
            <a:r>
              <a:rPr lang="en-US" dirty="0"/>
              <a:t>Measure around the arm elbow (at H in Fig.4.4a).</a:t>
            </a:r>
          </a:p>
          <a:p>
            <a:pPr marL="571500" indent="-571500">
              <a:buFont typeface="+mj-lt"/>
              <a:buAutoNum type="romanLcPeriod" startAt="23"/>
            </a:pPr>
            <a:endParaRPr lang="en-IN" dirty="0"/>
          </a:p>
          <a:p>
            <a:pPr marL="571500" indent="-571500">
              <a:buFont typeface="+mj-lt"/>
              <a:buAutoNum type="romanLcPeriod" startAt="23"/>
            </a:pPr>
            <a:r>
              <a:rPr lang="en-US" b="1" dirty="0"/>
              <a:t>Wrist:  </a:t>
            </a:r>
            <a:r>
              <a:rPr lang="en-US" dirty="0"/>
              <a:t>Measure around the wrist (N in Fig.4.4a)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866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571" y="260648"/>
            <a:ext cx="7225348" cy="677108"/>
          </a:xfrm>
        </p:spPr>
        <p:txBody>
          <a:bodyPr/>
          <a:lstStyle/>
          <a:p>
            <a:pPr algn="l"/>
            <a:r>
              <a:rPr lang="en-US" dirty="0"/>
              <a:t>2. Skirt Measurements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754" y="1196752"/>
            <a:ext cx="9904095" cy="5170646"/>
          </a:xfrm>
        </p:spPr>
        <p:txBody>
          <a:bodyPr/>
          <a:lstStyle/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Waist: </a:t>
            </a:r>
            <a:r>
              <a:rPr lang="en-US" dirty="0"/>
              <a:t>To be measured around the waist where the pants or bottoms to be worn. </a:t>
            </a:r>
          </a:p>
          <a:p>
            <a:pPr marL="571500" indent="-571500" algn="just">
              <a:buFont typeface="+mj-lt"/>
              <a:buAutoNum type="romanLcPeriod"/>
            </a:pPr>
            <a:endParaRPr lang="en-IN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Hip: </a:t>
            </a:r>
            <a:r>
              <a:rPr lang="en-US" dirty="0"/>
              <a:t>To be measured to the fullest part of hip in round.  (This level will be about 7 to 9 inches below the waist for an average figure).</a:t>
            </a:r>
          </a:p>
          <a:p>
            <a:pPr marL="571500" indent="-571500" algn="just">
              <a:buFont typeface="+mj-lt"/>
              <a:buAutoNum type="romanLcPeriod"/>
            </a:pPr>
            <a:endParaRPr lang="en-IN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Waist to hip:  </a:t>
            </a:r>
            <a:r>
              <a:rPr lang="en-US" dirty="0"/>
              <a:t>Measure down from waist at </a:t>
            </a:r>
            <a:r>
              <a:rPr lang="en-US" dirty="0" err="1"/>
              <a:t>centre</a:t>
            </a:r>
            <a:r>
              <a:rPr lang="en-US" dirty="0"/>
              <a:t> back to fullest part of the hip.</a:t>
            </a:r>
          </a:p>
          <a:p>
            <a:pPr marL="571500" indent="-571500" algn="just">
              <a:buFont typeface="+mj-lt"/>
              <a:buAutoNum type="romanLcPeriod"/>
            </a:pPr>
            <a:endParaRPr lang="en-IN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Skirt length: </a:t>
            </a:r>
            <a:r>
              <a:rPr lang="en-US" dirty="0"/>
              <a:t>As per requirement the length is to be measured from waistline to the desired length.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27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490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188640"/>
            <a:ext cx="6217231" cy="677108"/>
          </a:xfrm>
        </p:spPr>
        <p:txBody>
          <a:bodyPr/>
          <a:lstStyle/>
          <a:p>
            <a:pPr algn="l"/>
            <a:r>
              <a:rPr lang="en-IN" dirty="0"/>
              <a:t>3. Leg Measurements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376" y="1138674"/>
            <a:ext cx="10441160" cy="5170646"/>
          </a:xfrm>
        </p:spPr>
        <p:txBody>
          <a:bodyPr/>
          <a:lstStyle/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Round thigh: </a:t>
            </a:r>
            <a:r>
              <a:rPr lang="en-US" dirty="0"/>
              <a:t>It is measured around the thigh.</a:t>
            </a:r>
          </a:p>
          <a:p>
            <a:pPr marL="571500" indent="-571500" algn="just">
              <a:buFont typeface="+mj-lt"/>
              <a:buAutoNum type="romanLcPeriod"/>
            </a:pPr>
            <a:endParaRPr lang="en-IN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Round knee: </a:t>
            </a:r>
            <a:r>
              <a:rPr lang="en-US" dirty="0"/>
              <a:t>To be measured by keeping the measuring tape on the round knee and then folding the leg (calf touches the thigh) to get the correct measurement.</a:t>
            </a:r>
          </a:p>
          <a:p>
            <a:pPr marL="571500" indent="-571500" algn="just">
              <a:buFont typeface="+mj-lt"/>
              <a:buAutoNum type="romanLcPeriod"/>
            </a:pPr>
            <a:endParaRPr lang="en-US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Round calf: </a:t>
            </a:r>
            <a:r>
              <a:rPr lang="en-US" dirty="0"/>
              <a:t>It is measured around the fullest part of calf.</a:t>
            </a:r>
          </a:p>
          <a:p>
            <a:pPr marL="571500" indent="-571500" algn="just">
              <a:buFont typeface="+mj-lt"/>
              <a:buAutoNum type="romanLcPeriod"/>
            </a:pPr>
            <a:endParaRPr lang="en-IN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Round ankle: </a:t>
            </a:r>
            <a:r>
              <a:rPr lang="en-US" dirty="0"/>
              <a:t>It is measured around the ankle.</a:t>
            </a:r>
          </a:p>
          <a:p>
            <a:pPr marL="571500" indent="-571500" algn="just">
              <a:buFont typeface="+mj-lt"/>
              <a:buAutoNum type="romanLcPeriod"/>
            </a:pPr>
            <a:endParaRPr lang="en-IN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Inseam: </a:t>
            </a:r>
            <a:r>
              <a:rPr lang="en-US" dirty="0"/>
              <a:t>Measure down the inner leg seam from crotch to the bottom of the leg.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118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368" y="404664"/>
            <a:ext cx="10441160" cy="1723549"/>
          </a:xfrm>
        </p:spPr>
        <p:txBody>
          <a:bodyPr/>
          <a:lstStyle/>
          <a:p>
            <a:pPr marL="571500" indent="-571500" algn="just">
              <a:buFont typeface="+mj-lt"/>
              <a:buAutoNum type="romanLcPeriod" startAt="6"/>
            </a:pPr>
            <a:r>
              <a:rPr lang="en-US" b="1" dirty="0"/>
              <a:t>Body rise: </a:t>
            </a:r>
            <a:r>
              <a:rPr lang="en-US" dirty="0"/>
              <a:t>Measure at the side seam from the waistline to the base of a chair/flat surface when seated.</a:t>
            </a:r>
          </a:p>
          <a:p>
            <a:pPr marL="571500" indent="-571500" algn="just">
              <a:buFont typeface="+mj-lt"/>
              <a:buAutoNum type="romanLcPeriod" startAt="6"/>
            </a:pPr>
            <a:endParaRPr lang="en-IN" dirty="0"/>
          </a:p>
          <a:p>
            <a:pPr marL="571500" indent="-571500" algn="just">
              <a:buFont typeface="+mj-lt"/>
              <a:buAutoNum type="romanLcPeriod" startAt="6"/>
            </a:pPr>
            <a:r>
              <a:rPr lang="en-US" b="1" dirty="0"/>
              <a:t>Leg Length: </a:t>
            </a:r>
            <a:r>
              <a:rPr lang="en-US" dirty="0"/>
              <a:t>Measure at the side from waist to the foot.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29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 descr="Fig.3.3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47097" y="2852936"/>
            <a:ext cx="2114947" cy="3384376"/>
          </a:xfrm>
          <a:prstGeom prst="rect">
            <a:avLst/>
          </a:prstGeom>
        </p:spPr>
      </p:pic>
      <p:pic>
        <p:nvPicPr>
          <p:cNvPr id="7" name="Picture 6" descr="Fig.3.3c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0387" y="2852936"/>
            <a:ext cx="1841797" cy="3384376"/>
          </a:xfrm>
          <a:prstGeom prst="rect">
            <a:avLst/>
          </a:prstGeom>
        </p:spPr>
      </p:pic>
      <p:pic>
        <p:nvPicPr>
          <p:cNvPr id="8" name="Picture 7" descr="crotch length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7418" y="2852936"/>
            <a:ext cx="1821336" cy="3384376"/>
          </a:xfrm>
          <a:prstGeom prst="rect">
            <a:avLst/>
          </a:prstGeom>
        </p:spPr>
      </p:pic>
      <p:pic>
        <p:nvPicPr>
          <p:cNvPr id="9" name="Picture 8" descr="Fig.3.2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298326" y="2852936"/>
            <a:ext cx="204614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0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55840" y="908720"/>
            <a:ext cx="244827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655376"/>
              </p:ext>
            </p:extLst>
          </p:nvPr>
        </p:nvGraphicFramePr>
        <p:xfrm>
          <a:off x="1249845" y="1850534"/>
          <a:ext cx="9073007" cy="31394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Body measurement</a:t>
                      </a:r>
                      <a:r>
                        <a:rPr lang="en-IN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their importance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Measurements needed for the construction of garments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53712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Precautions while taking body measurements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32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169655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GB" sz="2000">
                          <a:latin typeface="Century Schoolbook" panose="02040604050505020304" pitchFamily="18" charset="0"/>
                          <a:cs typeface="Arial" panose="020B0604020202020204"/>
                        </a:rPr>
                        <a:t>33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7" y="188640"/>
            <a:ext cx="10299995" cy="677108"/>
          </a:xfrm>
        </p:spPr>
        <p:txBody>
          <a:bodyPr/>
          <a:lstStyle/>
          <a:p>
            <a:pPr algn="l"/>
            <a:r>
              <a:rPr lang="en-US" dirty="0"/>
              <a:t>4. MALE BODY MEASUREMENTS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1053" y="1147065"/>
            <a:ext cx="6264696" cy="5326951"/>
          </a:xfrm>
        </p:spPr>
        <p:txBody>
          <a:bodyPr/>
          <a:lstStyle/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Shirt Length: </a:t>
            </a:r>
            <a:r>
              <a:rPr lang="en-US" dirty="0"/>
              <a:t>Shirt length should be measured from base of the neck to desired length. </a:t>
            </a:r>
          </a:p>
          <a:p>
            <a:pPr marL="571500" indent="-571500" algn="just">
              <a:buFont typeface="+mj-lt"/>
              <a:buAutoNum type="romanLcPeriod"/>
            </a:pPr>
            <a:endParaRPr lang="en-US" b="1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Pant Length</a:t>
            </a:r>
            <a:r>
              <a:rPr lang="en-IN" dirty="0"/>
              <a:t>: </a:t>
            </a:r>
            <a:r>
              <a:rPr lang="en-US" dirty="0"/>
              <a:t>Pant length is measured from waist to ankle along with side of the body. </a:t>
            </a:r>
          </a:p>
          <a:p>
            <a:pPr marL="571500" indent="-571500" algn="just">
              <a:buFont typeface="+mj-lt"/>
              <a:buAutoNum type="romanLcPeriod"/>
            </a:pPr>
            <a:endParaRPr lang="en-US" b="1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/>
              <a:t>Round Cuff Measurement</a:t>
            </a:r>
            <a:r>
              <a:rPr lang="en-IN" dirty="0"/>
              <a:t>: </a:t>
            </a:r>
            <a:r>
              <a:rPr lang="en-US" dirty="0"/>
              <a:t>Cuff measurement is estimated by measuring the wrist loosely and adding ½” overlap extension to it.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shirt length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72624" y="1052736"/>
            <a:ext cx="1224136" cy="2376264"/>
          </a:xfrm>
          <a:prstGeom prst="rect">
            <a:avLst/>
          </a:prstGeom>
        </p:spPr>
      </p:pic>
      <p:pic>
        <p:nvPicPr>
          <p:cNvPr id="6" name="Picture 5" descr="pant length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8386" y="2694417"/>
            <a:ext cx="1235459" cy="2232248"/>
          </a:xfrm>
          <a:prstGeom prst="rect">
            <a:avLst/>
          </a:prstGeom>
        </p:spPr>
      </p:pic>
      <p:pic>
        <p:nvPicPr>
          <p:cNvPr id="7" name="Picture 6" descr="cuff measurement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77110" y="5116061"/>
            <a:ext cx="201516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98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04425634"/>
              </p:ext>
            </p:extLst>
          </p:nvPr>
        </p:nvGraphicFramePr>
        <p:xfrm>
          <a:off x="335360" y="392376"/>
          <a:ext cx="10441160" cy="6048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49281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032" y="188640"/>
            <a:ext cx="10297143" cy="1354217"/>
          </a:xfrm>
        </p:spPr>
        <p:txBody>
          <a:bodyPr/>
          <a:lstStyle/>
          <a:p>
            <a:pPr algn="ctr"/>
            <a:r>
              <a:rPr lang="en-GB" dirty="0"/>
              <a:t>PRECAUTIONS WHILE TAKING BODY MEASUREMENTS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00422493"/>
              </p:ext>
            </p:extLst>
          </p:nvPr>
        </p:nvGraphicFramePr>
        <p:xfrm>
          <a:off x="1112543" y="1542857"/>
          <a:ext cx="9752632" cy="5126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5609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721080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taking measurements directly from the body and ready garments.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129026" y="617585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taking measurements directly from the body and ready garments.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696" y="332656"/>
            <a:ext cx="5089651" cy="696594"/>
          </a:xfrm>
        </p:spPr>
        <p:txBody>
          <a:bodyPr/>
          <a:lstStyle/>
          <a:p>
            <a:pPr algn="ctr"/>
            <a:r>
              <a:rPr lang="en-GB" dirty="0"/>
              <a:t>INTRODUCTION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1412776"/>
            <a:ext cx="10299995" cy="2154436"/>
          </a:xfrm>
        </p:spPr>
        <p:txBody>
          <a:bodyPr/>
          <a:lstStyle/>
          <a:p>
            <a:pPr algn="just"/>
            <a:r>
              <a:rPr lang="en-GB" dirty="0"/>
              <a:t>Sizing </a:t>
            </a:r>
            <a:r>
              <a:rPr lang="en-US" dirty="0"/>
              <a:t>quality refers to the dimensional accuracy of the finished garment.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Measurements is an important step for drafting basic bodice block.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3356992"/>
            <a:ext cx="3356992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402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180" y="260648"/>
            <a:ext cx="10064472" cy="1354217"/>
          </a:xfrm>
        </p:spPr>
        <p:txBody>
          <a:bodyPr/>
          <a:lstStyle/>
          <a:p>
            <a:pPr algn="ctr"/>
            <a:r>
              <a:rPr lang="en-US" dirty="0"/>
              <a:t>BODY MEASUREMENTS AND THEIR IMPORTANCE 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342" y="2423749"/>
            <a:ext cx="9904095" cy="3447098"/>
          </a:xfrm>
        </p:spPr>
        <p:txBody>
          <a:bodyPr/>
          <a:lstStyle/>
          <a:p>
            <a:pPr algn="just"/>
            <a:r>
              <a:rPr lang="en-US" dirty="0"/>
              <a:t>Fit is the most important factor leading to the final acceptance or refusal of any garment.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To achieve the best fit of the garment it is important to take body measurement accurately.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Therefore, standard measurement sizes are created and made available for commercial pattern.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459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899" y="201872"/>
            <a:ext cx="10549316" cy="677108"/>
          </a:xfrm>
        </p:spPr>
        <p:txBody>
          <a:bodyPr/>
          <a:lstStyle/>
          <a:p>
            <a:pPr algn="ctr"/>
            <a:r>
              <a:rPr lang="en-US" dirty="0"/>
              <a:t>PREPARATION FOR MEASURING 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7" y="983050"/>
            <a:ext cx="9904095" cy="861774"/>
          </a:xfrm>
        </p:spPr>
        <p:txBody>
          <a:bodyPr/>
          <a:lstStyle/>
          <a:p>
            <a:pPr algn="just"/>
            <a:r>
              <a:rPr lang="en-US" dirty="0"/>
              <a:t>For taking measurements following points must be considered: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05307335"/>
              </p:ext>
            </p:extLst>
          </p:nvPr>
        </p:nvGraphicFramePr>
        <p:xfrm>
          <a:off x="754748" y="1962126"/>
          <a:ext cx="10080467" cy="4783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7502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634933334"/>
              </p:ext>
            </p:extLst>
          </p:nvPr>
        </p:nvGraphicFramePr>
        <p:xfrm>
          <a:off x="479376" y="0"/>
          <a:ext cx="10224483" cy="6595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3420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212" y="188640"/>
            <a:ext cx="9776440" cy="1354217"/>
          </a:xfrm>
        </p:spPr>
        <p:txBody>
          <a:bodyPr/>
          <a:lstStyle/>
          <a:p>
            <a:pPr algn="ctr"/>
            <a:r>
              <a:rPr lang="en-US" dirty="0"/>
              <a:t>PRECAUTIONS WHILE RECORDING MEASUREMENTS: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933025397"/>
              </p:ext>
            </p:extLst>
          </p:nvPr>
        </p:nvGraphicFramePr>
        <p:xfrm>
          <a:off x="840069" y="1928381"/>
          <a:ext cx="9753070" cy="4783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2508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1727</Words>
  <Application>Microsoft Office PowerPoint</Application>
  <PresentationFormat>Widescreen</PresentationFormat>
  <Paragraphs>342</Paragraphs>
  <Slides>34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Bookman Old Style</vt:lpstr>
      <vt:lpstr>Calibri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INTRODUCTION</vt:lpstr>
      <vt:lpstr>BODY MEASUREMENTS AND THEIR IMPORTANCE </vt:lpstr>
      <vt:lpstr>PREPARATION FOR MEASURING </vt:lpstr>
      <vt:lpstr>PowerPoint Presentation</vt:lpstr>
      <vt:lpstr>PRECAUTIONS WHILE RECORDING MEASUREMENTS:</vt:lpstr>
      <vt:lpstr>PowerPoint Presentation</vt:lpstr>
      <vt:lpstr>MEASUREMENTS NEEDED FOR THE CONSTRUCTION OF GARMENTS</vt:lpstr>
      <vt:lpstr>Measurements for children’s garments</vt:lpstr>
      <vt:lpstr>PowerPoint Presentation</vt:lpstr>
      <vt:lpstr>Measurements Needed for the Construction of Garments for males</vt:lpstr>
      <vt:lpstr>PowerPoint Presentation</vt:lpstr>
      <vt:lpstr>Measurements Needed for the Construction of Garments for females</vt:lpstr>
      <vt:lpstr>PowerPoint Presentation</vt:lpstr>
      <vt:lpstr>PowerPoint Presentation</vt:lpstr>
      <vt:lpstr>METHOD AND SEQUENCE OF TAKING BODY MEASUREMENTS</vt:lpstr>
      <vt:lpstr>PowerPoint Presentation</vt:lpstr>
      <vt:lpstr>BODICE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Skirt Measurements</vt:lpstr>
      <vt:lpstr>3. Leg Measurements</vt:lpstr>
      <vt:lpstr>PowerPoint Presentation</vt:lpstr>
      <vt:lpstr>4. MALE BODY MEASUREMENTS</vt:lpstr>
      <vt:lpstr>PowerPoint Presentation</vt:lpstr>
      <vt:lpstr>PRECAUTIONS WHILE TAKING BODY MEASUREMENTS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193</cp:revision>
  <dcterms:created xsi:type="dcterms:W3CDTF">2020-07-27T09:02:30Z</dcterms:created>
  <dcterms:modified xsi:type="dcterms:W3CDTF">2022-06-28T09:48:33Z</dcterms:modified>
</cp:coreProperties>
</file>