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8" r:id="rId2"/>
  </p:sldMasterIdLst>
  <p:notesMasterIdLst>
    <p:notesMasterId r:id="rId18"/>
  </p:notesMasterIdLst>
  <p:sldIdLst>
    <p:sldId id="307" r:id="rId3"/>
    <p:sldId id="281" r:id="rId4"/>
    <p:sldId id="282" r:id="rId5"/>
    <p:sldId id="283" r:id="rId6"/>
    <p:sldId id="308" r:id="rId7"/>
    <p:sldId id="309" r:id="rId8"/>
    <p:sldId id="310" r:id="rId9"/>
    <p:sldId id="311" r:id="rId10"/>
    <p:sldId id="312" r:id="rId11"/>
    <p:sldId id="313" r:id="rId12"/>
    <p:sldId id="314" r:id="rId13"/>
    <p:sldId id="315" r:id="rId14"/>
    <p:sldId id="316" r:id="rId15"/>
    <p:sldId id="306" r:id="rId16"/>
    <p:sldId id="279"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D4F5D"/>
    <a:srgbClr val="FF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0"/>
    <p:restoredTop sz="94689"/>
  </p:normalViewPr>
  <p:slideViewPr>
    <p:cSldViewPr>
      <p:cViewPr varScale="1">
        <p:scale>
          <a:sx n="72" d="100"/>
          <a:sy n="72" d="100"/>
        </p:scale>
        <p:origin x="636" y="78"/>
      </p:cViewPr>
      <p:guideLst>
        <p:guide orient="horz" pos="2160"/>
        <p:guide pos="384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bleStyles" Target="tableStyles.xml"/></Relationships>
</file>

<file path=ppt/diagrams/_rels/data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image" Target="../media/image14.png"/></Relationships>
</file>

<file path=ppt/diagrams/_rels/drawing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image" Target="../media/image14.png"/></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D63F768-A0A7-4850-AA22-A2D8678BDF3B}" type="doc">
      <dgm:prSet loTypeId="urn:microsoft.com/office/officeart/2008/layout/VerticalCurvedList" loCatId="list" qsTypeId="urn:microsoft.com/office/officeart/2005/8/quickstyle/simple4" qsCatId="simple" csTypeId="urn:microsoft.com/office/officeart/2005/8/colors/colorful4" csCatId="colorful" phldr="1"/>
      <dgm:spPr/>
      <dgm:t>
        <a:bodyPr/>
        <a:lstStyle/>
        <a:p>
          <a:endParaRPr lang="en-US"/>
        </a:p>
      </dgm:t>
    </dgm:pt>
    <dgm:pt modelId="{937D1E41-9ACC-4776-AA88-9AAB05EF5ACB}">
      <dgm:prSet phldrT="[Text]"/>
      <dgm:spPr/>
      <dgm:t>
        <a:bodyPr/>
        <a:lstStyle/>
        <a:p>
          <a:r>
            <a:rPr lang="en-IN" dirty="0">
              <a:latin typeface="Century Schoolbook" panose="02040604050505020304" pitchFamily="18" charset="0"/>
            </a:rPr>
            <a:t>To give good shape</a:t>
          </a:r>
          <a:endParaRPr lang="en-US" dirty="0">
            <a:latin typeface="Century Schoolbook" panose="02040604050505020304" pitchFamily="18" charset="0"/>
          </a:endParaRPr>
        </a:p>
      </dgm:t>
    </dgm:pt>
    <dgm:pt modelId="{18968D71-507C-4278-A7A7-60BDECC5434B}" type="parTrans" cxnId="{146363FA-638F-4DE0-9B8B-1127C5294875}">
      <dgm:prSet/>
      <dgm:spPr/>
      <dgm:t>
        <a:bodyPr/>
        <a:lstStyle/>
        <a:p>
          <a:endParaRPr lang="en-US"/>
        </a:p>
      </dgm:t>
    </dgm:pt>
    <dgm:pt modelId="{0C1FF758-54EC-414B-8736-50FEBED2E3A3}" type="sibTrans" cxnId="{146363FA-638F-4DE0-9B8B-1127C5294875}">
      <dgm:prSet/>
      <dgm:spPr/>
      <dgm:t>
        <a:bodyPr/>
        <a:lstStyle/>
        <a:p>
          <a:endParaRPr lang="en-US"/>
        </a:p>
      </dgm:t>
    </dgm:pt>
    <dgm:pt modelId="{47E8BAEE-7420-4524-8075-2CF0C0886717}">
      <dgm:prSet/>
      <dgm:spPr/>
      <dgm:t>
        <a:bodyPr/>
        <a:lstStyle/>
        <a:p>
          <a:r>
            <a:rPr lang="en-IN" dirty="0">
              <a:latin typeface="Century Schoolbook" panose="02040604050505020304" pitchFamily="18" charset="0"/>
            </a:rPr>
            <a:t>Proper fit to the garment</a:t>
          </a:r>
        </a:p>
      </dgm:t>
    </dgm:pt>
    <dgm:pt modelId="{00D95235-5540-4644-BA36-90132C50A082}" type="parTrans" cxnId="{65B3EC2E-3616-46DB-9024-7411C992A40C}">
      <dgm:prSet/>
      <dgm:spPr/>
      <dgm:t>
        <a:bodyPr/>
        <a:lstStyle/>
        <a:p>
          <a:endParaRPr lang="en-US"/>
        </a:p>
      </dgm:t>
    </dgm:pt>
    <dgm:pt modelId="{F97F3644-F3B5-4846-A555-9DFC2FA68009}" type="sibTrans" cxnId="{65B3EC2E-3616-46DB-9024-7411C992A40C}">
      <dgm:prSet/>
      <dgm:spPr/>
      <dgm:t>
        <a:bodyPr/>
        <a:lstStyle/>
        <a:p>
          <a:endParaRPr lang="en-US"/>
        </a:p>
      </dgm:t>
    </dgm:pt>
    <dgm:pt modelId="{90739839-1781-42B8-A51B-196802DE41D4}">
      <dgm:prSet/>
      <dgm:spPr/>
      <dgm:t>
        <a:bodyPr/>
        <a:lstStyle/>
        <a:p>
          <a:r>
            <a:rPr lang="en-IN" dirty="0">
              <a:latin typeface="Century Schoolbook" panose="02040604050505020304" pitchFamily="18" charset="0"/>
            </a:rPr>
            <a:t>To allow freedom of movement</a:t>
          </a:r>
        </a:p>
      </dgm:t>
    </dgm:pt>
    <dgm:pt modelId="{4EEF7608-D352-45D2-8FE8-1DB69F00680D}" type="parTrans" cxnId="{0446BAE8-2EC6-477F-888B-DF6E1E71D149}">
      <dgm:prSet/>
      <dgm:spPr/>
      <dgm:t>
        <a:bodyPr/>
        <a:lstStyle/>
        <a:p>
          <a:endParaRPr lang="en-US"/>
        </a:p>
      </dgm:t>
    </dgm:pt>
    <dgm:pt modelId="{0776E94E-DCB8-4225-B5A7-615D160AB691}" type="sibTrans" cxnId="{0446BAE8-2EC6-477F-888B-DF6E1E71D149}">
      <dgm:prSet/>
      <dgm:spPr/>
      <dgm:t>
        <a:bodyPr/>
        <a:lstStyle/>
        <a:p>
          <a:endParaRPr lang="en-US"/>
        </a:p>
      </dgm:t>
    </dgm:pt>
    <dgm:pt modelId="{9ABE7105-96CC-4949-A257-662CB08F3A3D}">
      <dgm:prSet/>
      <dgm:spPr/>
      <dgm:t>
        <a:bodyPr/>
        <a:lstStyle/>
        <a:p>
          <a:r>
            <a:rPr lang="en-IN" dirty="0">
              <a:latin typeface="Century Schoolbook" panose="02040604050505020304" pitchFamily="18" charset="0"/>
            </a:rPr>
            <a:t>Comfort to the wearer</a:t>
          </a:r>
        </a:p>
      </dgm:t>
    </dgm:pt>
    <dgm:pt modelId="{2533A8DF-6326-4C2C-A21B-D80B13494E76}" type="parTrans" cxnId="{112B171F-1EA4-433B-9C91-B7D8A17CFD1F}">
      <dgm:prSet/>
      <dgm:spPr/>
      <dgm:t>
        <a:bodyPr/>
        <a:lstStyle/>
        <a:p>
          <a:endParaRPr lang="en-US"/>
        </a:p>
      </dgm:t>
    </dgm:pt>
    <dgm:pt modelId="{AB9E62F7-5C1F-4087-8564-344898A0495F}" type="sibTrans" cxnId="{112B171F-1EA4-433B-9C91-B7D8A17CFD1F}">
      <dgm:prSet/>
      <dgm:spPr/>
      <dgm:t>
        <a:bodyPr/>
        <a:lstStyle/>
        <a:p>
          <a:endParaRPr lang="en-US"/>
        </a:p>
      </dgm:t>
    </dgm:pt>
    <dgm:pt modelId="{A9A07953-DAA0-4158-A20A-D22A21CB8BD0}">
      <dgm:prSet/>
      <dgm:spPr/>
      <dgm:t>
        <a:bodyPr/>
        <a:lstStyle/>
        <a:p>
          <a:r>
            <a:rPr lang="en-IN" dirty="0">
              <a:latin typeface="Century Schoolbook" panose="02040604050505020304" pitchFamily="18" charset="0"/>
            </a:rPr>
            <a:t>To make the garment look attractive </a:t>
          </a:r>
        </a:p>
      </dgm:t>
    </dgm:pt>
    <dgm:pt modelId="{7A14B0C3-A1FF-423F-9D7E-89D937DB6F55}" type="parTrans" cxnId="{594EBD31-50CD-49A0-9B83-72ED726A1F54}">
      <dgm:prSet/>
      <dgm:spPr/>
      <dgm:t>
        <a:bodyPr/>
        <a:lstStyle/>
        <a:p>
          <a:endParaRPr lang="en-US"/>
        </a:p>
      </dgm:t>
    </dgm:pt>
    <dgm:pt modelId="{B97C814E-03A9-4ABE-AA60-55BA36754C1B}" type="sibTrans" cxnId="{594EBD31-50CD-49A0-9B83-72ED726A1F54}">
      <dgm:prSet/>
      <dgm:spPr/>
      <dgm:t>
        <a:bodyPr/>
        <a:lstStyle/>
        <a:p>
          <a:endParaRPr lang="en-US"/>
        </a:p>
      </dgm:t>
    </dgm:pt>
    <dgm:pt modelId="{3099757E-32E3-4218-BD82-CE9D34343D54}" type="pres">
      <dgm:prSet presAssocID="{3D63F768-A0A7-4850-AA22-A2D8678BDF3B}" presName="Name0" presStyleCnt="0">
        <dgm:presLayoutVars>
          <dgm:chMax val="7"/>
          <dgm:chPref val="7"/>
          <dgm:dir/>
        </dgm:presLayoutVars>
      </dgm:prSet>
      <dgm:spPr/>
    </dgm:pt>
    <dgm:pt modelId="{EEB600B5-0764-4F41-8A4C-25CFC26785B4}" type="pres">
      <dgm:prSet presAssocID="{3D63F768-A0A7-4850-AA22-A2D8678BDF3B}" presName="Name1" presStyleCnt="0"/>
      <dgm:spPr/>
    </dgm:pt>
    <dgm:pt modelId="{2F68C290-0E9C-4F5C-BC63-ABFD40BF11CA}" type="pres">
      <dgm:prSet presAssocID="{3D63F768-A0A7-4850-AA22-A2D8678BDF3B}" presName="cycle" presStyleCnt="0"/>
      <dgm:spPr/>
    </dgm:pt>
    <dgm:pt modelId="{EDA8FCA1-46B9-4B04-B468-742A70E4337B}" type="pres">
      <dgm:prSet presAssocID="{3D63F768-A0A7-4850-AA22-A2D8678BDF3B}" presName="srcNode" presStyleLbl="node1" presStyleIdx="0" presStyleCnt="5"/>
      <dgm:spPr/>
    </dgm:pt>
    <dgm:pt modelId="{3BA998EF-6DC5-46FF-915C-3423B4A37452}" type="pres">
      <dgm:prSet presAssocID="{3D63F768-A0A7-4850-AA22-A2D8678BDF3B}" presName="conn" presStyleLbl="parChTrans1D2" presStyleIdx="0" presStyleCnt="1"/>
      <dgm:spPr/>
    </dgm:pt>
    <dgm:pt modelId="{5204C629-2BBD-4002-AAC9-5F6B2D25F9E4}" type="pres">
      <dgm:prSet presAssocID="{3D63F768-A0A7-4850-AA22-A2D8678BDF3B}" presName="extraNode" presStyleLbl="node1" presStyleIdx="0" presStyleCnt="5"/>
      <dgm:spPr/>
    </dgm:pt>
    <dgm:pt modelId="{123DB03E-54B7-4C9D-B9BF-B2009DE0C5A5}" type="pres">
      <dgm:prSet presAssocID="{3D63F768-A0A7-4850-AA22-A2D8678BDF3B}" presName="dstNode" presStyleLbl="node1" presStyleIdx="0" presStyleCnt="5"/>
      <dgm:spPr/>
    </dgm:pt>
    <dgm:pt modelId="{45A65C61-0894-47E2-AFCA-B91C71A0B317}" type="pres">
      <dgm:prSet presAssocID="{937D1E41-9ACC-4776-AA88-9AAB05EF5ACB}" presName="text_1" presStyleLbl="node1" presStyleIdx="0" presStyleCnt="5">
        <dgm:presLayoutVars>
          <dgm:bulletEnabled val="1"/>
        </dgm:presLayoutVars>
      </dgm:prSet>
      <dgm:spPr/>
    </dgm:pt>
    <dgm:pt modelId="{EEF7E24D-D403-4A37-8F07-A31B14524BE4}" type="pres">
      <dgm:prSet presAssocID="{937D1E41-9ACC-4776-AA88-9AAB05EF5ACB}" presName="accent_1" presStyleCnt="0"/>
      <dgm:spPr/>
    </dgm:pt>
    <dgm:pt modelId="{42D57F2D-1385-42E9-ACD2-1A8998AC3BFE}" type="pres">
      <dgm:prSet presAssocID="{937D1E41-9ACC-4776-AA88-9AAB05EF5ACB}" presName="accentRepeatNode" presStyleLbl="solidFgAcc1" presStyleIdx="0" presStyleCnt="5"/>
      <dgm:spPr/>
    </dgm:pt>
    <dgm:pt modelId="{C207A6D7-1288-43BA-BE8A-C5BCEEE80124}" type="pres">
      <dgm:prSet presAssocID="{47E8BAEE-7420-4524-8075-2CF0C0886717}" presName="text_2" presStyleLbl="node1" presStyleIdx="1" presStyleCnt="5">
        <dgm:presLayoutVars>
          <dgm:bulletEnabled val="1"/>
        </dgm:presLayoutVars>
      </dgm:prSet>
      <dgm:spPr/>
    </dgm:pt>
    <dgm:pt modelId="{35AFDFEE-0896-41DB-B120-7D6BC167ABB6}" type="pres">
      <dgm:prSet presAssocID="{47E8BAEE-7420-4524-8075-2CF0C0886717}" presName="accent_2" presStyleCnt="0"/>
      <dgm:spPr/>
    </dgm:pt>
    <dgm:pt modelId="{19FCA9D0-38FB-41A1-96CC-52125C61D587}" type="pres">
      <dgm:prSet presAssocID="{47E8BAEE-7420-4524-8075-2CF0C0886717}" presName="accentRepeatNode" presStyleLbl="solidFgAcc1" presStyleIdx="1" presStyleCnt="5"/>
      <dgm:spPr/>
    </dgm:pt>
    <dgm:pt modelId="{897FA172-3A96-4644-8564-C9535AD5D910}" type="pres">
      <dgm:prSet presAssocID="{90739839-1781-42B8-A51B-196802DE41D4}" presName="text_3" presStyleLbl="node1" presStyleIdx="2" presStyleCnt="5">
        <dgm:presLayoutVars>
          <dgm:bulletEnabled val="1"/>
        </dgm:presLayoutVars>
      </dgm:prSet>
      <dgm:spPr/>
    </dgm:pt>
    <dgm:pt modelId="{0D2B144E-0658-47F3-AD13-1C1828778516}" type="pres">
      <dgm:prSet presAssocID="{90739839-1781-42B8-A51B-196802DE41D4}" presName="accent_3" presStyleCnt="0"/>
      <dgm:spPr/>
    </dgm:pt>
    <dgm:pt modelId="{B7C73479-D9BA-46CF-BCF1-936C420EB7A5}" type="pres">
      <dgm:prSet presAssocID="{90739839-1781-42B8-A51B-196802DE41D4}" presName="accentRepeatNode" presStyleLbl="solidFgAcc1" presStyleIdx="2" presStyleCnt="5"/>
      <dgm:spPr/>
    </dgm:pt>
    <dgm:pt modelId="{65D012B6-FE1A-4441-8600-E2C9BF10817B}" type="pres">
      <dgm:prSet presAssocID="{9ABE7105-96CC-4949-A257-662CB08F3A3D}" presName="text_4" presStyleLbl="node1" presStyleIdx="3" presStyleCnt="5">
        <dgm:presLayoutVars>
          <dgm:bulletEnabled val="1"/>
        </dgm:presLayoutVars>
      </dgm:prSet>
      <dgm:spPr/>
    </dgm:pt>
    <dgm:pt modelId="{239D383A-3FED-478B-8411-FAA44A6BE5F1}" type="pres">
      <dgm:prSet presAssocID="{9ABE7105-96CC-4949-A257-662CB08F3A3D}" presName="accent_4" presStyleCnt="0"/>
      <dgm:spPr/>
    </dgm:pt>
    <dgm:pt modelId="{6203BDE0-C318-45AD-B0A8-86DB97550DE4}" type="pres">
      <dgm:prSet presAssocID="{9ABE7105-96CC-4949-A257-662CB08F3A3D}" presName="accentRepeatNode" presStyleLbl="solidFgAcc1" presStyleIdx="3" presStyleCnt="5"/>
      <dgm:spPr/>
    </dgm:pt>
    <dgm:pt modelId="{77958BE4-AC85-4B8B-96CD-A6F17DB573BB}" type="pres">
      <dgm:prSet presAssocID="{A9A07953-DAA0-4158-A20A-D22A21CB8BD0}" presName="text_5" presStyleLbl="node1" presStyleIdx="4" presStyleCnt="5">
        <dgm:presLayoutVars>
          <dgm:bulletEnabled val="1"/>
        </dgm:presLayoutVars>
      </dgm:prSet>
      <dgm:spPr/>
    </dgm:pt>
    <dgm:pt modelId="{16C8C9F2-8B9C-4E12-9FED-8D7D8AC31681}" type="pres">
      <dgm:prSet presAssocID="{A9A07953-DAA0-4158-A20A-D22A21CB8BD0}" presName="accent_5" presStyleCnt="0"/>
      <dgm:spPr/>
    </dgm:pt>
    <dgm:pt modelId="{3F54D53A-E1E1-4280-A4D4-5A536EB4B015}" type="pres">
      <dgm:prSet presAssocID="{A9A07953-DAA0-4158-A20A-D22A21CB8BD0}" presName="accentRepeatNode" presStyleLbl="solidFgAcc1" presStyleIdx="4" presStyleCnt="5"/>
      <dgm:spPr/>
    </dgm:pt>
  </dgm:ptLst>
  <dgm:cxnLst>
    <dgm:cxn modelId="{82E64612-2617-40CD-B64C-D1E363E603C3}" type="presOf" srcId="{47E8BAEE-7420-4524-8075-2CF0C0886717}" destId="{C207A6D7-1288-43BA-BE8A-C5BCEEE80124}" srcOrd="0" destOrd="0" presId="urn:microsoft.com/office/officeart/2008/layout/VerticalCurvedList"/>
    <dgm:cxn modelId="{112B171F-1EA4-433B-9C91-B7D8A17CFD1F}" srcId="{3D63F768-A0A7-4850-AA22-A2D8678BDF3B}" destId="{9ABE7105-96CC-4949-A257-662CB08F3A3D}" srcOrd="3" destOrd="0" parTransId="{2533A8DF-6326-4C2C-A21B-D80B13494E76}" sibTransId="{AB9E62F7-5C1F-4087-8564-344898A0495F}"/>
    <dgm:cxn modelId="{65B3EC2E-3616-46DB-9024-7411C992A40C}" srcId="{3D63F768-A0A7-4850-AA22-A2D8678BDF3B}" destId="{47E8BAEE-7420-4524-8075-2CF0C0886717}" srcOrd="1" destOrd="0" parTransId="{00D95235-5540-4644-BA36-90132C50A082}" sibTransId="{F97F3644-F3B5-4846-A555-9DFC2FA68009}"/>
    <dgm:cxn modelId="{594EBD31-50CD-49A0-9B83-72ED726A1F54}" srcId="{3D63F768-A0A7-4850-AA22-A2D8678BDF3B}" destId="{A9A07953-DAA0-4158-A20A-D22A21CB8BD0}" srcOrd="4" destOrd="0" parTransId="{7A14B0C3-A1FF-423F-9D7E-89D937DB6F55}" sibTransId="{B97C814E-03A9-4ABE-AA60-55BA36754C1B}"/>
    <dgm:cxn modelId="{72D0DF56-5AC6-4B8F-87E2-D6E196182AF2}" type="presOf" srcId="{9ABE7105-96CC-4949-A257-662CB08F3A3D}" destId="{65D012B6-FE1A-4441-8600-E2C9BF10817B}" srcOrd="0" destOrd="0" presId="urn:microsoft.com/office/officeart/2008/layout/VerticalCurvedList"/>
    <dgm:cxn modelId="{CA4FD77A-4351-411B-98C5-32373AF2A900}" type="presOf" srcId="{3D63F768-A0A7-4850-AA22-A2D8678BDF3B}" destId="{3099757E-32E3-4218-BD82-CE9D34343D54}" srcOrd="0" destOrd="0" presId="urn:microsoft.com/office/officeart/2008/layout/VerticalCurvedList"/>
    <dgm:cxn modelId="{78629387-907D-4AFC-A1B2-6FE226C99BBA}" type="presOf" srcId="{937D1E41-9ACC-4776-AA88-9AAB05EF5ACB}" destId="{45A65C61-0894-47E2-AFCA-B91C71A0B317}" srcOrd="0" destOrd="0" presId="urn:microsoft.com/office/officeart/2008/layout/VerticalCurvedList"/>
    <dgm:cxn modelId="{35CB4F8C-45AA-4024-995A-331ED03E5483}" type="presOf" srcId="{0C1FF758-54EC-414B-8736-50FEBED2E3A3}" destId="{3BA998EF-6DC5-46FF-915C-3423B4A37452}" srcOrd="0" destOrd="0" presId="urn:microsoft.com/office/officeart/2008/layout/VerticalCurvedList"/>
    <dgm:cxn modelId="{6E09F0BA-9EDE-4BCD-90BD-5CC07E953F5C}" type="presOf" srcId="{A9A07953-DAA0-4158-A20A-D22A21CB8BD0}" destId="{77958BE4-AC85-4B8B-96CD-A6F17DB573BB}" srcOrd="0" destOrd="0" presId="urn:microsoft.com/office/officeart/2008/layout/VerticalCurvedList"/>
    <dgm:cxn modelId="{0446BAE8-2EC6-477F-888B-DF6E1E71D149}" srcId="{3D63F768-A0A7-4850-AA22-A2D8678BDF3B}" destId="{90739839-1781-42B8-A51B-196802DE41D4}" srcOrd="2" destOrd="0" parTransId="{4EEF7608-D352-45D2-8FE8-1DB69F00680D}" sibTransId="{0776E94E-DCB8-4225-B5A7-615D160AB691}"/>
    <dgm:cxn modelId="{4B432CEE-3699-4D72-A659-DD7F0C72624F}" type="presOf" srcId="{90739839-1781-42B8-A51B-196802DE41D4}" destId="{897FA172-3A96-4644-8564-C9535AD5D910}" srcOrd="0" destOrd="0" presId="urn:microsoft.com/office/officeart/2008/layout/VerticalCurvedList"/>
    <dgm:cxn modelId="{146363FA-638F-4DE0-9B8B-1127C5294875}" srcId="{3D63F768-A0A7-4850-AA22-A2D8678BDF3B}" destId="{937D1E41-9ACC-4776-AA88-9AAB05EF5ACB}" srcOrd="0" destOrd="0" parTransId="{18968D71-507C-4278-A7A7-60BDECC5434B}" sibTransId="{0C1FF758-54EC-414B-8736-50FEBED2E3A3}"/>
    <dgm:cxn modelId="{B6FB1C92-0FA3-41B4-8C1F-EC7D8F4BBD77}" type="presParOf" srcId="{3099757E-32E3-4218-BD82-CE9D34343D54}" destId="{EEB600B5-0764-4F41-8A4C-25CFC26785B4}" srcOrd="0" destOrd="0" presId="urn:microsoft.com/office/officeart/2008/layout/VerticalCurvedList"/>
    <dgm:cxn modelId="{30B3F217-2A49-4FBD-8914-99B2DBD6AFE0}" type="presParOf" srcId="{EEB600B5-0764-4F41-8A4C-25CFC26785B4}" destId="{2F68C290-0E9C-4F5C-BC63-ABFD40BF11CA}" srcOrd="0" destOrd="0" presId="urn:microsoft.com/office/officeart/2008/layout/VerticalCurvedList"/>
    <dgm:cxn modelId="{227675D7-5E12-4931-9B37-45505DBDEFD4}" type="presParOf" srcId="{2F68C290-0E9C-4F5C-BC63-ABFD40BF11CA}" destId="{EDA8FCA1-46B9-4B04-B468-742A70E4337B}" srcOrd="0" destOrd="0" presId="urn:microsoft.com/office/officeart/2008/layout/VerticalCurvedList"/>
    <dgm:cxn modelId="{0AA73EA0-F407-49C2-B04B-5DCAF3E3B319}" type="presParOf" srcId="{2F68C290-0E9C-4F5C-BC63-ABFD40BF11CA}" destId="{3BA998EF-6DC5-46FF-915C-3423B4A37452}" srcOrd="1" destOrd="0" presId="urn:microsoft.com/office/officeart/2008/layout/VerticalCurvedList"/>
    <dgm:cxn modelId="{649A1DA6-57B7-44E3-8449-E4CDBEA73502}" type="presParOf" srcId="{2F68C290-0E9C-4F5C-BC63-ABFD40BF11CA}" destId="{5204C629-2BBD-4002-AAC9-5F6B2D25F9E4}" srcOrd="2" destOrd="0" presId="urn:microsoft.com/office/officeart/2008/layout/VerticalCurvedList"/>
    <dgm:cxn modelId="{030D4050-99D3-46F1-B359-46C4B172EE25}" type="presParOf" srcId="{2F68C290-0E9C-4F5C-BC63-ABFD40BF11CA}" destId="{123DB03E-54B7-4C9D-B9BF-B2009DE0C5A5}" srcOrd="3" destOrd="0" presId="urn:microsoft.com/office/officeart/2008/layout/VerticalCurvedList"/>
    <dgm:cxn modelId="{08AF7112-E115-4C56-A05F-B98287B791FB}" type="presParOf" srcId="{EEB600B5-0764-4F41-8A4C-25CFC26785B4}" destId="{45A65C61-0894-47E2-AFCA-B91C71A0B317}" srcOrd="1" destOrd="0" presId="urn:microsoft.com/office/officeart/2008/layout/VerticalCurvedList"/>
    <dgm:cxn modelId="{82957CC9-C6D6-4768-9708-7EF193B04EF8}" type="presParOf" srcId="{EEB600B5-0764-4F41-8A4C-25CFC26785B4}" destId="{EEF7E24D-D403-4A37-8F07-A31B14524BE4}" srcOrd="2" destOrd="0" presId="urn:microsoft.com/office/officeart/2008/layout/VerticalCurvedList"/>
    <dgm:cxn modelId="{3FDF549C-667E-4DE3-ACD6-DE5227F9DA47}" type="presParOf" srcId="{EEF7E24D-D403-4A37-8F07-A31B14524BE4}" destId="{42D57F2D-1385-42E9-ACD2-1A8998AC3BFE}" srcOrd="0" destOrd="0" presId="urn:microsoft.com/office/officeart/2008/layout/VerticalCurvedList"/>
    <dgm:cxn modelId="{79165CE8-3650-455D-9A40-6A1B0D092098}" type="presParOf" srcId="{EEB600B5-0764-4F41-8A4C-25CFC26785B4}" destId="{C207A6D7-1288-43BA-BE8A-C5BCEEE80124}" srcOrd="3" destOrd="0" presId="urn:microsoft.com/office/officeart/2008/layout/VerticalCurvedList"/>
    <dgm:cxn modelId="{A3556572-A610-439E-A4C2-DE3686ABDFD1}" type="presParOf" srcId="{EEB600B5-0764-4F41-8A4C-25CFC26785B4}" destId="{35AFDFEE-0896-41DB-B120-7D6BC167ABB6}" srcOrd="4" destOrd="0" presId="urn:microsoft.com/office/officeart/2008/layout/VerticalCurvedList"/>
    <dgm:cxn modelId="{98177CE4-D40A-43E5-AD96-E797DC5B0FE4}" type="presParOf" srcId="{35AFDFEE-0896-41DB-B120-7D6BC167ABB6}" destId="{19FCA9D0-38FB-41A1-96CC-52125C61D587}" srcOrd="0" destOrd="0" presId="urn:microsoft.com/office/officeart/2008/layout/VerticalCurvedList"/>
    <dgm:cxn modelId="{E1380A58-9A9B-4EB7-A6D8-58F78F5F5CA0}" type="presParOf" srcId="{EEB600B5-0764-4F41-8A4C-25CFC26785B4}" destId="{897FA172-3A96-4644-8564-C9535AD5D910}" srcOrd="5" destOrd="0" presId="urn:microsoft.com/office/officeart/2008/layout/VerticalCurvedList"/>
    <dgm:cxn modelId="{5922F5ED-E876-48B5-B820-846576D66761}" type="presParOf" srcId="{EEB600B5-0764-4F41-8A4C-25CFC26785B4}" destId="{0D2B144E-0658-47F3-AD13-1C1828778516}" srcOrd="6" destOrd="0" presId="urn:microsoft.com/office/officeart/2008/layout/VerticalCurvedList"/>
    <dgm:cxn modelId="{CCB71FD8-4DDB-4CA3-9023-0A71435E4652}" type="presParOf" srcId="{0D2B144E-0658-47F3-AD13-1C1828778516}" destId="{B7C73479-D9BA-46CF-BCF1-936C420EB7A5}" srcOrd="0" destOrd="0" presId="urn:microsoft.com/office/officeart/2008/layout/VerticalCurvedList"/>
    <dgm:cxn modelId="{922B78EF-66FE-42C2-9C78-4A86ED5B586D}" type="presParOf" srcId="{EEB600B5-0764-4F41-8A4C-25CFC26785B4}" destId="{65D012B6-FE1A-4441-8600-E2C9BF10817B}" srcOrd="7" destOrd="0" presId="urn:microsoft.com/office/officeart/2008/layout/VerticalCurvedList"/>
    <dgm:cxn modelId="{3E745EA7-3839-421E-9C92-1C3DA13F4B40}" type="presParOf" srcId="{EEB600B5-0764-4F41-8A4C-25CFC26785B4}" destId="{239D383A-3FED-478B-8411-FAA44A6BE5F1}" srcOrd="8" destOrd="0" presId="urn:microsoft.com/office/officeart/2008/layout/VerticalCurvedList"/>
    <dgm:cxn modelId="{CF26FEA6-3FF4-45D5-B1A5-2136D14DA774}" type="presParOf" srcId="{239D383A-3FED-478B-8411-FAA44A6BE5F1}" destId="{6203BDE0-C318-45AD-B0A8-86DB97550DE4}" srcOrd="0" destOrd="0" presId="urn:microsoft.com/office/officeart/2008/layout/VerticalCurvedList"/>
    <dgm:cxn modelId="{93074E3A-9C5D-468B-8118-36F2828DB3D9}" type="presParOf" srcId="{EEB600B5-0764-4F41-8A4C-25CFC26785B4}" destId="{77958BE4-AC85-4B8B-96CD-A6F17DB573BB}" srcOrd="9" destOrd="0" presId="urn:microsoft.com/office/officeart/2008/layout/VerticalCurvedList"/>
    <dgm:cxn modelId="{4971F2D5-24CF-4263-B241-3BCF9EEFB911}" type="presParOf" srcId="{EEB600B5-0764-4F41-8A4C-25CFC26785B4}" destId="{16C8C9F2-8B9C-4E12-9FED-8D7D8AC31681}" srcOrd="10" destOrd="0" presId="urn:microsoft.com/office/officeart/2008/layout/VerticalCurvedList"/>
    <dgm:cxn modelId="{985B473C-5C3C-4F00-84EC-8C1780C19051}" type="presParOf" srcId="{16C8C9F2-8B9C-4E12-9FED-8D7D8AC31681}" destId="{3F54D53A-E1E1-4280-A4D4-5A536EB4B015}"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298F042-13CB-4575-BCF2-9682852285D0}" type="doc">
      <dgm:prSet loTypeId="urn:microsoft.com/office/officeart/2005/8/layout/hList1" loCatId="list" qsTypeId="urn:microsoft.com/office/officeart/2005/8/quickstyle/simple1" qsCatId="simple" csTypeId="urn:microsoft.com/office/officeart/2005/8/colors/colorful4" csCatId="colorful" phldr="1"/>
      <dgm:spPr/>
      <dgm:t>
        <a:bodyPr/>
        <a:lstStyle/>
        <a:p>
          <a:endParaRPr lang="en-US"/>
        </a:p>
      </dgm:t>
    </dgm:pt>
    <dgm:pt modelId="{E8DF0710-8D7B-4A61-B265-B900D63C550C}">
      <dgm:prSet phldrT="[Text]" custT="1"/>
      <dgm:spPr/>
      <dgm:t>
        <a:bodyPr/>
        <a:lstStyle/>
        <a:p>
          <a:r>
            <a:rPr lang="en-IN" sz="2600" b="1" dirty="0">
              <a:latin typeface="Century Schoolbook" panose="02040604050505020304" pitchFamily="18" charset="0"/>
            </a:rPr>
            <a:t>Knife pleats</a:t>
          </a:r>
          <a:endParaRPr lang="en-US" sz="2600" dirty="0">
            <a:latin typeface="Century Schoolbook" panose="02040604050505020304" pitchFamily="18" charset="0"/>
          </a:endParaRPr>
        </a:p>
      </dgm:t>
    </dgm:pt>
    <dgm:pt modelId="{9D52B318-9D5A-489D-BCBC-12451DC92D85}" type="parTrans" cxnId="{CF0AC819-F913-46AA-8D7C-1E54C6297321}">
      <dgm:prSet/>
      <dgm:spPr/>
      <dgm:t>
        <a:bodyPr/>
        <a:lstStyle/>
        <a:p>
          <a:endParaRPr lang="en-US"/>
        </a:p>
      </dgm:t>
    </dgm:pt>
    <dgm:pt modelId="{BE80D220-6B43-4E97-A84E-729944031EDC}" type="sibTrans" cxnId="{CF0AC819-F913-46AA-8D7C-1E54C6297321}">
      <dgm:prSet/>
      <dgm:spPr/>
      <dgm:t>
        <a:bodyPr/>
        <a:lstStyle/>
        <a:p>
          <a:endParaRPr lang="en-US"/>
        </a:p>
      </dgm:t>
    </dgm:pt>
    <dgm:pt modelId="{B8267B69-0055-471B-B6CE-E03FAC8BE7A1}">
      <dgm:prSet phldrT="[Text]" custT="1"/>
      <dgm:spPr/>
      <dgm:t>
        <a:bodyPr/>
        <a:lstStyle/>
        <a:p>
          <a:r>
            <a:rPr lang="en-US" sz="2600" dirty="0">
              <a:latin typeface="Century Schoolbook" panose="02040604050505020304" pitchFamily="18" charset="0"/>
            </a:rPr>
            <a:t>Knife pleats are ½ to 1 inch wide and are turned towards the same direction.</a:t>
          </a:r>
        </a:p>
      </dgm:t>
    </dgm:pt>
    <dgm:pt modelId="{D1D4603B-F848-4987-8B02-E45C7DA13ADB}" type="parTrans" cxnId="{B7FDA43C-072F-438D-B874-9DD258A7839D}">
      <dgm:prSet/>
      <dgm:spPr/>
      <dgm:t>
        <a:bodyPr/>
        <a:lstStyle/>
        <a:p>
          <a:endParaRPr lang="en-US"/>
        </a:p>
      </dgm:t>
    </dgm:pt>
    <dgm:pt modelId="{1F8DEB38-0B7C-4578-9B7F-53E51D6C21FF}" type="sibTrans" cxnId="{B7FDA43C-072F-438D-B874-9DD258A7839D}">
      <dgm:prSet/>
      <dgm:spPr/>
      <dgm:t>
        <a:bodyPr/>
        <a:lstStyle/>
        <a:p>
          <a:endParaRPr lang="en-US"/>
        </a:p>
      </dgm:t>
    </dgm:pt>
    <dgm:pt modelId="{439556D9-F86C-4BA1-9362-96913A893F4F}">
      <dgm:prSet phldrT="[Text]" custT="1"/>
      <dgm:spPr/>
      <dgm:t>
        <a:bodyPr/>
        <a:lstStyle/>
        <a:p>
          <a:r>
            <a:rPr lang="en-IN" sz="2600" b="1" dirty="0">
              <a:latin typeface="Century Schoolbook" panose="02040604050505020304" pitchFamily="18" charset="0"/>
            </a:rPr>
            <a:t>Box pleats</a:t>
          </a:r>
          <a:endParaRPr lang="en-US" sz="2600" dirty="0">
            <a:latin typeface="Century Schoolbook" panose="02040604050505020304" pitchFamily="18" charset="0"/>
          </a:endParaRPr>
        </a:p>
      </dgm:t>
    </dgm:pt>
    <dgm:pt modelId="{92B19F7B-4300-4E5D-B01D-095C8F8932EC}" type="parTrans" cxnId="{1899616F-C562-47AD-A94C-26A7B20B2AC2}">
      <dgm:prSet/>
      <dgm:spPr/>
      <dgm:t>
        <a:bodyPr/>
        <a:lstStyle/>
        <a:p>
          <a:endParaRPr lang="en-US"/>
        </a:p>
      </dgm:t>
    </dgm:pt>
    <dgm:pt modelId="{B2FF8142-705A-432D-BF39-AF7EED7A0863}" type="sibTrans" cxnId="{1899616F-C562-47AD-A94C-26A7B20B2AC2}">
      <dgm:prSet/>
      <dgm:spPr/>
      <dgm:t>
        <a:bodyPr/>
        <a:lstStyle/>
        <a:p>
          <a:endParaRPr lang="en-US"/>
        </a:p>
      </dgm:t>
    </dgm:pt>
    <dgm:pt modelId="{3F796321-F1C7-4DC2-9750-2F4298B8AAA2}">
      <dgm:prSet phldrT="[Text]" custT="1"/>
      <dgm:spPr/>
      <dgm:t>
        <a:bodyPr/>
        <a:lstStyle/>
        <a:p>
          <a:r>
            <a:rPr lang="en-IN" sz="2600" dirty="0">
              <a:latin typeface="Century Schoolbook" panose="02040604050505020304" pitchFamily="18" charset="0"/>
            </a:rPr>
            <a:t>Two knife pleats when turned away from each other (one to the left and one to the right) form a box pleat.</a:t>
          </a:r>
          <a:endParaRPr lang="en-US" sz="2600" dirty="0">
            <a:latin typeface="Century Schoolbook" panose="02040604050505020304" pitchFamily="18" charset="0"/>
          </a:endParaRPr>
        </a:p>
      </dgm:t>
    </dgm:pt>
    <dgm:pt modelId="{0CEFD415-8213-45C6-96BA-E72932AC6DE8}" type="parTrans" cxnId="{AFEB2BF5-99AA-401B-B993-FEE1CD762FDF}">
      <dgm:prSet/>
      <dgm:spPr/>
      <dgm:t>
        <a:bodyPr/>
        <a:lstStyle/>
        <a:p>
          <a:endParaRPr lang="en-US"/>
        </a:p>
      </dgm:t>
    </dgm:pt>
    <dgm:pt modelId="{5B67AF0A-D276-4F5F-B0F7-8A6FD6477970}" type="sibTrans" cxnId="{AFEB2BF5-99AA-401B-B993-FEE1CD762FDF}">
      <dgm:prSet/>
      <dgm:spPr/>
      <dgm:t>
        <a:bodyPr/>
        <a:lstStyle/>
        <a:p>
          <a:endParaRPr lang="en-US"/>
        </a:p>
      </dgm:t>
    </dgm:pt>
    <dgm:pt modelId="{BFFD3E55-FE56-4900-92D6-D7B44356507F}">
      <dgm:prSet phldrT="[Text]" custT="1"/>
      <dgm:spPr/>
      <dgm:t>
        <a:bodyPr/>
        <a:lstStyle/>
        <a:p>
          <a:r>
            <a:rPr lang="en-IN" sz="2600" b="1" dirty="0">
              <a:latin typeface="Century Schoolbook" panose="02040604050505020304" pitchFamily="18" charset="0"/>
            </a:rPr>
            <a:t>Inverted pleat</a:t>
          </a:r>
          <a:endParaRPr lang="en-US" sz="2600" dirty="0">
            <a:latin typeface="Century Schoolbook" panose="02040604050505020304" pitchFamily="18" charset="0"/>
          </a:endParaRPr>
        </a:p>
      </dgm:t>
    </dgm:pt>
    <dgm:pt modelId="{8ACB4FAC-168C-41B6-96DC-71900CAB8B76}" type="parTrans" cxnId="{A5DCE360-6BA6-41F8-A59E-269107E9D479}">
      <dgm:prSet/>
      <dgm:spPr/>
      <dgm:t>
        <a:bodyPr/>
        <a:lstStyle/>
        <a:p>
          <a:endParaRPr lang="en-US"/>
        </a:p>
      </dgm:t>
    </dgm:pt>
    <dgm:pt modelId="{453512F1-C721-49E7-806B-E067182E5164}" type="sibTrans" cxnId="{A5DCE360-6BA6-41F8-A59E-269107E9D479}">
      <dgm:prSet/>
      <dgm:spPr/>
      <dgm:t>
        <a:bodyPr/>
        <a:lstStyle/>
        <a:p>
          <a:endParaRPr lang="en-US"/>
        </a:p>
      </dgm:t>
    </dgm:pt>
    <dgm:pt modelId="{5BB61BFF-7206-46BB-8C5E-6043436D85DA}">
      <dgm:prSet phldrT="[Text]" custT="1"/>
      <dgm:spPr/>
      <dgm:t>
        <a:bodyPr/>
        <a:lstStyle/>
        <a:p>
          <a:r>
            <a:rPr lang="en-IN" sz="2600" dirty="0">
              <a:latin typeface="Century Schoolbook" panose="02040604050505020304" pitchFamily="18" charset="0"/>
            </a:rPr>
            <a:t>It is made up of two knife pleats turned towards each other so that the folds meet in the middle on the right side of the garment.</a:t>
          </a:r>
          <a:endParaRPr lang="en-US" sz="2600" dirty="0">
            <a:latin typeface="Century Schoolbook" panose="02040604050505020304" pitchFamily="18" charset="0"/>
          </a:endParaRPr>
        </a:p>
      </dgm:t>
    </dgm:pt>
    <dgm:pt modelId="{6A9E6C98-BD07-4522-901E-FE2D98606E32}" type="parTrans" cxnId="{D1EBCAA5-7916-4407-86C1-0074F2540B67}">
      <dgm:prSet/>
      <dgm:spPr/>
      <dgm:t>
        <a:bodyPr/>
        <a:lstStyle/>
        <a:p>
          <a:endParaRPr lang="en-US"/>
        </a:p>
      </dgm:t>
    </dgm:pt>
    <dgm:pt modelId="{421586F5-5486-4E1A-865F-2CD61B7C687E}" type="sibTrans" cxnId="{D1EBCAA5-7916-4407-86C1-0074F2540B67}">
      <dgm:prSet/>
      <dgm:spPr/>
      <dgm:t>
        <a:bodyPr/>
        <a:lstStyle/>
        <a:p>
          <a:endParaRPr lang="en-US"/>
        </a:p>
      </dgm:t>
    </dgm:pt>
    <dgm:pt modelId="{48F510E2-DA0E-406C-8EED-7B487AB50942}" type="pres">
      <dgm:prSet presAssocID="{8298F042-13CB-4575-BCF2-9682852285D0}" presName="Name0" presStyleCnt="0">
        <dgm:presLayoutVars>
          <dgm:dir/>
          <dgm:animLvl val="lvl"/>
          <dgm:resizeHandles val="exact"/>
        </dgm:presLayoutVars>
      </dgm:prSet>
      <dgm:spPr/>
    </dgm:pt>
    <dgm:pt modelId="{E49983B7-85B9-4AC4-80C8-7A8FC9AEE625}" type="pres">
      <dgm:prSet presAssocID="{E8DF0710-8D7B-4A61-B265-B900D63C550C}" presName="composite" presStyleCnt="0"/>
      <dgm:spPr/>
    </dgm:pt>
    <dgm:pt modelId="{04414251-7BF8-4B0F-86B3-E0CEBF29DB0B}" type="pres">
      <dgm:prSet presAssocID="{E8DF0710-8D7B-4A61-B265-B900D63C550C}" presName="parTx" presStyleLbl="alignNode1" presStyleIdx="0" presStyleCnt="3" custScaleY="100000">
        <dgm:presLayoutVars>
          <dgm:chMax val="0"/>
          <dgm:chPref val="0"/>
          <dgm:bulletEnabled val="1"/>
        </dgm:presLayoutVars>
      </dgm:prSet>
      <dgm:spPr/>
    </dgm:pt>
    <dgm:pt modelId="{DEDC8F4F-77D4-4482-8FC4-2ADCA7278754}" type="pres">
      <dgm:prSet presAssocID="{E8DF0710-8D7B-4A61-B265-B900D63C550C}" presName="desTx" presStyleLbl="alignAccFollowNode1" presStyleIdx="0" presStyleCnt="3">
        <dgm:presLayoutVars>
          <dgm:bulletEnabled val="1"/>
        </dgm:presLayoutVars>
      </dgm:prSet>
      <dgm:spPr/>
    </dgm:pt>
    <dgm:pt modelId="{DBB42F93-2109-43D6-9543-19929BBF72D1}" type="pres">
      <dgm:prSet presAssocID="{BE80D220-6B43-4E97-A84E-729944031EDC}" presName="space" presStyleCnt="0"/>
      <dgm:spPr/>
    </dgm:pt>
    <dgm:pt modelId="{E1A1413D-54A8-4515-AB5D-2F15C151C4F8}" type="pres">
      <dgm:prSet presAssocID="{439556D9-F86C-4BA1-9362-96913A893F4F}" presName="composite" presStyleCnt="0"/>
      <dgm:spPr/>
    </dgm:pt>
    <dgm:pt modelId="{99482B21-DC9A-4B3E-977A-2BDF09FFB6BE}" type="pres">
      <dgm:prSet presAssocID="{439556D9-F86C-4BA1-9362-96913A893F4F}" presName="parTx" presStyleLbl="alignNode1" presStyleIdx="1" presStyleCnt="3" custScaleY="100000">
        <dgm:presLayoutVars>
          <dgm:chMax val="0"/>
          <dgm:chPref val="0"/>
          <dgm:bulletEnabled val="1"/>
        </dgm:presLayoutVars>
      </dgm:prSet>
      <dgm:spPr/>
    </dgm:pt>
    <dgm:pt modelId="{A12E58F8-C895-449C-8C45-B0B3A21B47AA}" type="pres">
      <dgm:prSet presAssocID="{439556D9-F86C-4BA1-9362-96913A893F4F}" presName="desTx" presStyleLbl="alignAccFollowNode1" presStyleIdx="1" presStyleCnt="3">
        <dgm:presLayoutVars>
          <dgm:bulletEnabled val="1"/>
        </dgm:presLayoutVars>
      </dgm:prSet>
      <dgm:spPr/>
    </dgm:pt>
    <dgm:pt modelId="{BE4EAAE3-C3ED-405F-A3B0-DC5E4FAE185B}" type="pres">
      <dgm:prSet presAssocID="{B2FF8142-705A-432D-BF39-AF7EED7A0863}" presName="space" presStyleCnt="0"/>
      <dgm:spPr/>
    </dgm:pt>
    <dgm:pt modelId="{EB3C558A-9A71-4652-A1FD-FC00210DEE08}" type="pres">
      <dgm:prSet presAssocID="{BFFD3E55-FE56-4900-92D6-D7B44356507F}" presName="composite" presStyleCnt="0"/>
      <dgm:spPr/>
    </dgm:pt>
    <dgm:pt modelId="{5AAAFD29-3306-4DD8-9A01-490A2396F690}" type="pres">
      <dgm:prSet presAssocID="{BFFD3E55-FE56-4900-92D6-D7B44356507F}" presName="parTx" presStyleLbl="alignNode1" presStyleIdx="2" presStyleCnt="3" custScaleY="100000">
        <dgm:presLayoutVars>
          <dgm:chMax val="0"/>
          <dgm:chPref val="0"/>
          <dgm:bulletEnabled val="1"/>
        </dgm:presLayoutVars>
      </dgm:prSet>
      <dgm:spPr/>
    </dgm:pt>
    <dgm:pt modelId="{70C9C3CA-D668-4846-8488-B13DC42F0AF7}" type="pres">
      <dgm:prSet presAssocID="{BFFD3E55-FE56-4900-92D6-D7B44356507F}" presName="desTx" presStyleLbl="alignAccFollowNode1" presStyleIdx="2" presStyleCnt="3">
        <dgm:presLayoutVars>
          <dgm:bulletEnabled val="1"/>
        </dgm:presLayoutVars>
      </dgm:prSet>
      <dgm:spPr/>
    </dgm:pt>
  </dgm:ptLst>
  <dgm:cxnLst>
    <dgm:cxn modelId="{77B45319-44CB-45F5-BBB5-41A5C018F774}" type="presOf" srcId="{8298F042-13CB-4575-BCF2-9682852285D0}" destId="{48F510E2-DA0E-406C-8EED-7B487AB50942}" srcOrd="0" destOrd="0" presId="urn:microsoft.com/office/officeart/2005/8/layout/hList1"/>
    <dgm:cxn modelId="{CF0AC819-F913-46AA-8D7C-1E54C6297321}" srcId="{8298F042-13CB-4575-BCF2-9682852285D0}" destId="{E8DF0710-8D7B-4A61-B265-B900D63C550C}" srcOrd="0" destOrd="0" parTransId="{9D52B318-9D5A-489D-BCBC-12451DC92D85}" sibTransId="{BE80D220-6B43-4E97-A84E-729944031EDC}"/>
    <dgm:cxn modelId="{B7FDA43C-072F-438D-B874-9DD258A7839D}" srcId="{E8DF0710-8D7B-4A61-B265-B900D63C550C}" destId="{B8267B69-0055-471B-B6CE-E03FAC8BE7A1}" srcOrd="0" destOrd="0" parTransId="{D1D4603B-F848-4987-8B02-E45C7DA13ADB}" sibTransId="{1F8DEB38-0B7C-4578-9B7F-53E51D6C21FF}"/>
    <dgm:cxn modelId="{77F6B95D-09F9-4AD8-BF41-4A0E8F4B0CD2}" type="presOf" srcId="{BFFD3E55-FE56-4900-92D6-D7B44356507F}" destId="{5AAAFD29-3306-4DD8-9A01-490A2396F690}" srcOrd="0" destOrd="0" presId="urn:microsoft.com/office/officeart/2005/8/layout/hList1"/>
    <dgm:cxn modelId="{A5DCE360-6BA6-41F8-A59E-269107E9D479}" srcId="{8298F042-13CB-4575-BCF2-9682852285D0}" destId="{BFFD3E55-FE56-4900-92D6-D7B44356507F}" srcOrd="2" destOrd="0" parTransId="{8ACB4FAC-168C-41B6-96DC-71900CAB8B76}" sibTransId="{453512F1-C721-49E7-806B-E067182E5164}"/>
    <dgm:cxn modelId="{1899616F-C562-47AD-A94C-26A7B20B2AC2}" srcId="{8298F042-13CB-4575-BCF2-9682852285D0}" destId="{439556D9-F86C-4BA1-9362-96913A893F4F}" srcOrd="1" destOrd="0" parTransId="{92B19F7B-4300-4E5D-B01D-095C8F8932EC}" sibTransId="{B2FF8142-705A-432D-BF39-AF7EED7A0863}"/>
    <dgm:cxn modelId="{A486AD4F-45C0-4444-AF54-91AA03199F74}" type="presOf" srcId="{439556D9-F86C-4BA1-9362-96913A893F4F}" destId="{99482B21-DC9A-4B3E-977A-2BDF09FFB6BE}" srcOrd="0" destOrd="0" presId="urn:microsoft.com/office/officeart/2005/8/layout/hList1"/>
    <dgm:cxn modelId="{AB49797B-FABA-46B9-B9F8-B6A4DAA6F55B}" type="presOf" srcId="{3F796321-F1C7-4DC2-9750-2F4298B8AAA2}" destId="{A12E58F8-C895-449C-8C45-B0B3A21B47AA}" srcOrd="0" destOrd="0" presId="urn:microsoft.com/office/officeart/2005/8/layout/hList1"/>
    <dgm:cxn modelId="{A35F9085-D3F3-4772-A561-3EFDDB92D8EF}" type="presOf" srcId="{5BB61BFF-7206-46BB-8C5E-6043436D85DA}" destId="{70C9C3CA-D668-4846-8488-B13DC42F0AF7}" srcOrd="0" destOrd="0" presId="urn:microsoft.com/office/officeart/2005/8/layout/hList1"/>
    <dgm:cxn modelId="{EAC3E69A-7CA5-467F-BA51-127B2CD6FE64}" type="presOf" srcId="{B8267B69-0055-471B-B6CE-E03FAC8BE7A1}" destId="{DEDC8F4F-77D4-4482-8FC4-2ADCA7278754}" srcOrd="0" destOrd="0" presId="urn:microsoft.com/office/officeart/2005/8/layout/hList1"/>
    <dgm:cxn modelId="{D1EBCAA5-7916-4407-86C1-0074F2540B67}" srcId="{BFFD3E55-FE56-4900-92D6-D7B44356507F}" destId="{5BB61BFF-7206-46BB-8C5E-6043436D85DA}" srcOrd="0" destOrd="0" parTransId="{6A9E6C98-BD07-4522-901E-FE2D98606E32}" sibTransId="{421586F5-5486-4E1A-865F-2CD61B7C687E}"/>
    <dgm:cxn modelId="{A92485BF-A74D-4813-9CDF-8640B665E4BC}" type="presOf" srcId="{E8DF0710-8D7B-4A61-B265-B900D63C550C}" destId="{04414251-7BF8-4B0F-86B3-E0CEBF29DB0B}" srcOrd="0" destOrd="0" presId="urn:microsoft.com/office/officeart/2005/8/layout/hList1"/>
    <dgm:cxn modelId="{AFEB2BF5-99AA-401B-B993-FEE1CD762FDF}" srcId="{439556D9-F86C-4BA1-9362-96913A893F4F}" destId="{3F796321-F1C7-4DC2-9750-2F4298B8AAA2}" srcOrd="0" destOrd="0" parTransId="{0CEFD415-8213-45C6-96BA-E72932AC6DE8}" sibTransId="{5B67AF0A-D276-4F5F-B0F7-8A6FD6477970}"/>
    <dgm:cxn modelId="{5B021C19-B760-4703-9D04-78165EBE1DFC}" type="presParOf" srcId="{48F510E2-DA0E-406C-8EED-7B487AB50942}" destId="{E49983B7-85B9-4AC4-80C8-7A8FC9AEE625}" srcOrd="0" destOrd="0" presId="urn:microsoft.com/office/officeart/2005/8/layout/hList1"/>
    <dgm:cxn modelId="{37374D91-ED8A-4447-AB27-8B8E05081A04}" type="presParOf" srcId="{E49983B7-85B9-4AC4-80C8-7A8FC9AEE625}" destId="{04414251-7BF8-4B0F-86B3-E0CEBF29DB0B}" srcOrd="0" destOrd="0" presId="urn:microsoft.com/office/officeart/2005/8/layout/hList1"/>
    <dgm:cxn modelId="{726F906E-A3BD-46BA-B1BE-2D47257A6A20}" type="presParOf" srcId="{E49983B7-85B9-4AC4-80C8-7A8FC9AEE625}" destId="{DEDC8F4F-77D4-4482-8FC4-2ADCA7278754}" srcOrd="1" destOrd="0" presId="urn:microsoft.com/office/officeart/2005/8/layout/hList1"/>
    <dgm:cxn modelId="{A5F43BCE-DC43-4981-87FD-8988073DE9F0}" type="presParOf" srcId="{48F510E2-DA0E-406C-8EED-7B487AB50942}" destId="{DBB42F93-2109-43D6-9543-19929BBF72D1}" srcOrd="1" destOrd="0" presId="urn:microsoft.com/office/officeart/2005/8/layout/hList1"/>
    <dgm:cxn modelId="{9D7DEC00-70A6-4F54-AC47-5B1D0146D00D}" type="presParOf" srcId="{48F510E2-DA0E-406C-8EED-7B487AB50942}" destId="{E1A1413D-54A8-4515-AB5D-2F15C151C4F8}" srcOrd="2" destOrd="0" presId="urn:microsoft.com/office/officeart/2005/8/layout/hList1"/>
    <dgm:cxn modelId="{DA3E2576-DA0A-4246-B9EB-329CC372D1E6}" type="presParOf" srcId="{E1A1413D-54A8-4515-AB5D-2F15C151C4F8}" destId="{99482B21-DC9A-4B3E-977A-2BDF09FFB6BE}" srcOrd="0" destOrd="0" presId="urn:microsoft.com/office/officeart/2005/8/layout/hList1"/>
    <dgm:cxn modelId="{469D11B1-9324-4C67-81F3-5C4FCAB5B90B}" type="presParOf" srcId="{E1A1413D-54A8-4515-AB5D-2F15C151C4F8}" destId="{A12E58F8-C895-449C-8C45-B0B3A21B47AA}" srcOrd="1" destOrd="0" presId="urn:microsoft.com/office/officeart/2005/8/layout/hList1"/>
    <dgm:cxn modelId="{05E07793-2658-4751-BBFC-62433C825B13}" type="presParOf" srcId="{48F510E2-DA0E-406C-8EED-7B487AB50942}" destId="{BE4EAAE3-C3ED-405F-A3B0-DC5E4FAE185B}" srcOrd="3" destOrd="0" presId="urn:microsoft.com/office/officeart/2005/8/layout/hList1"/>
    <dgm:cxn modelId="{CF5548C8-ACF9-481F-9F21-AD9F66C08955}" type="presParOf" srcId="{48F510E2-DA0E-406C-8EED-7B487AB50942}" destId="{EB3C558A-9A71-4652-A1FD-FC00210DEE08}" srcOrd="4" destOrd="0" presId="urn:microsoft.com/office/officeart/2005/8/layout/hList1"/>
    <dgm:cxn modelId="{C8548B2D-DE9D-4A40-AEA4-A15A67EDE238}" type="presParOf" srcId="{EB3C558A-9A71-4652-A1FD-FC00210DEE08}" destId="{5AAAFD29-3306-4DD8-9A01-490A2396F690}" srcOrd="0" destOrd="0" presId="urn:microsoft.com/office/officeart/2005/8/layout/hList1"/>
    <dgm:cxn modelId="{18DDABF7-9C01-4146-AB1E-9BF3E5D014CC}" type="presParOf" srcId="{EB3C558A-9A71-4652-A1FD-FC00210DEE08}" destId="{70C9C3CA-D668-4846-8488-B13DC42F0AF7}"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C6B71BC-C335-4888-8F2E-B398BB24FF40}" type="doc">
      <dgm:prSet loTypeId="urn:microsoft.com/office/officeart/2005/8/layout/vList2" loCatId="list" qsTypeId="urn:microsoft.com/office/officeart/2005/8/quickstyle/simple1" qsCatId="simple" csTypeId="urn:microsoft.com/office/officeart/2005/8/colors/colorful4" csCatId="colorful" phldr="1"/>
      <dgm:spPr/>
      <dgm:t>
        <a:bodyPr/>
        <a:lstStyle/>
        <a:p>
          <a:endParaRPr lang="en-US"/>
        </a:p>
      </dgm:t>
    </dgm:pt>
    <dgm:pt modelId="{F6879270-8336-44F8-920C-9F56770B97BA}">
      <dgm:prSet phldrT="[Text]" custT="1"/>
      <dgm:spPr/>
      <dgm:t>
        <a:bodyPr/>
        <a:lstStyle/>
        <a:p>
          <a:pPr algn="just"/>
          <a:r>
            <a:rPr lang="en-IN" sz="2400" b="1" dirty="0">
              <a:solidFill>
                <a:schemeClr val="bg1"/>
              </a:solidFill>
              <a:latin typeface="Century Schoolbook" panose="02040604050505020304" pitchFamily="18" charset="0"/>
            </a:rPr>
            <a:t>Single Pointed Dart/Standard dart:</a:t>
          </a:r>
          <a:endParaRPr lang="en-US" sz="2400" dirty="0">
            <a:solidFill>
              <a:schemeClr val="bg1"/>
            </a:solidFill>
            <a:latin typeface="Century Schoolbook" panose="02040604050505020304" pitchFamily="18" charset="0"/>
          </a:endParaRPr>
        </a:p>
      </dgm:t>
    </dgm:pt>
    <dgm:pt modelId="{7AAF02EB-006F-4F60-92BD-808299195F75}" type="parTrans" cxnId="{7F086D22-CC2E-4007-8B8C-A8DA71640030}">
      <dgm:prSet/>
      <dgm:spPr/>
      <dgm:t>
        <a:bodyPr/>
        <a:lstStyle/>
        <a:p>
          <a:endParaRPr lang="en-US"/>
        </a:p>
      </dgm:t>
    </dgm:pt>
    <dgm:pt modelId="{227A38CC-4097-4AEA-88D5-424A636F064B}" type="sibTrans" cxnId="{7F086D22-CC2E-4007-8B8C-A8DA71640030}">
      <dgm:prSet/>
      <dgm:spPr/>
      <dgm:t>
        <a:bodyPr/>
        <a:lstStyle/>
        <a:p>
          <a:endParaRPr lang="en-US"/>
        </a:p>
      </dgm:t>
    </dgm:pt>
    <dgm:pt modelId="{5A576F4A-BAA6-4CF9-8C91-8E5A8206905E}">
      <dgm:prSet phldrT="[Text]" custT="1"/>
      <dgm:spPr/>
      <dgm:t>
        <a:bodyPr/>
        <a:lstStyle/>
        <a:p>
          <a:pPr algn="just"/>
          <a:r>
            <a:rPr lang="en-US" sz="2800" dirty="0">
              <a:solidFill>
                <a:schemeClr val="bg1"/>
              </a:solidFill>
              <a:latin typeface="Century Schoolbook" panose="02040604050505020304" pitchFamily="18" charset="0"/>
            </a:rPr>
            <a:t>It is a triangular, open shaped dart that is mostly used at bust and waist area of the garment. </a:t>
          </a:r>
        </a:p>
      </dgm:t>
    </dgm:pt>
    <dgm:pt modelId="{3A002538-B765-43C3-9872-B392AAD61EBF}" type="parTrans" cxnId="{9D383B43-9BEB-4BBE-9F72-946F6BB3B1C6}">
      <dgm:prSet/>
      <dgm:spPr/>
      <dgm:t>
        <a:bodyPr/>
        <a:lstStyle/>
        <a:p>
          <a:endParaRPr lang="en-US"/>
        </a:p>
      </dgm:t>
    </dgm:pt>
    <dgm:pt modelId="{C462B685-7FDE-4853-9B6D-E575D6D7833B}" type="sibTrans" cxnId="{9D383B43-9BEB-4BBE-9F72-946F6BB3B1C6}">
      <dgm:prSet/>
      <dgm:spPr/>
      <dgm:t>
        <a:bodyPr/>
        <a:lstStyle/>
        <a:p>
          <a:endParaRPr lang="en-US"/>
        </a:p>
      </dgm:t>
    </dgm:pt>
    <dgm:pt modelId="{DCC9F3C8-A47B-4167-ADC4-2E2A0CB6B0C3}">
      <dgm:prSet phldrT="[Text]" custT="1"/>
      <dgm:spPr/>
      <dgm:t>
        <a:bodyPr/>
        <a:lstStyle/>
        <a:p>
          <a:pPr algn="just"/>
          <a:r>
            <a:rPr lang="en-IN" sz="2400" b="1" dirty="0">
              <a:solidFill>
                <a:schemeClr val="bg1"/>
              </a:solidFill>
              <a:latin typeface="Century Schoolbook" panose="02040604050505020304" pitchFamily="18" charset="0"/>
            </a:rPr>
            <a:t>Double Pointed Dart/Fish-eyed dart:</a:t>
          </a:r>
          <a:endParaRPr lang="en-US" sz="2400" dirty="0">
            <a:solidFill>
              <a:schemeClr val="bg1"/>
            </a:solidFill>
            <a:latin typeface="Century Schoolbook" panose="02040604050505020304" pitchFamily="18" charset="0"/>
          </a:endParaRPr>
        </a:p>
      </dgm:t>
    </dgm:pt>
    <dgm:pt modelId="{B961C2F1-8005-44DD-A923-037DEDE6E151}" type="parTrans" cxnId="{0791D1D9-ACB7-41FD-833E-4F558ACB1410}">
      <dgm:prSet/>
      <dgm:spPr/>
      <dgm:t>
        <a:bodyPr/>
        <a:lstStyle/>
        <a:p>
          <a:endParaRPr lang="en-US"/>
        </a:p>
      </dgm:t>
    </dgm:pt>
    <dgm:pt modelId="{17E491B3-5B43-42B5-BD5F-9007345E083D}" type="sibTrans" cxnId="{0791D1D9-ACB7-41FD-833E-4F558ACB1410}">
      <dgm:prSet/>
      <dgm:spPr/>
      <dgm:t>
        <a:bodyPr/>
        <a:lstStyle/>
        <a:p>
          <a:endParaRPr lang="en-US"/>
        </a:p>
      </dgm:t>
    </dgm:pt>
    <dgm:pt modelId="{9EF6BAFA-4D34-476E-AEA5-1BBAF4D69D40}">
      <dgm:prSet phldrT="[Text]" custT="1"/>
      <dgm:spPr/>
      <dgm:t>
        <a:bodyPr/>
        <a:lstStyle/>
        <a:p>
          <a:pPr algn="just"/>
          <a:r>
            <a:rPr lang="en-US" sz="2800" dirty="0">
              <a:solidFill>
                <a:schemeClr val="bg1"/>
              </a:solidFill>
              <a:latin typeface="Century Schoolbook" panose="02040604050505020304" pitchFamily="18" charset="0"/>
            </a:rPr>
            <a:t>This dart is created, when two standard darts join each other at the widest ends. It is mostly found in jackets and dresses to give fit at the waist while shaping hips and busts</a:t>
          </a:r>
        </a:p>
      </dgm:t>
    </dgm:pt>
    <dgm:pt modelId="{E3E29D69-59D5-4C78-A66A-4CE372DBF3CE}" type="parTrans" cxnId="{2779E55A-2C1E-4C91-A370-8C2C12D0A462}">
      <dgm:prSet/>
      <dgm:spPr/>
      <dgm:t>
        <a:bodyPr/>
        <a:lstStyle/>
        <a:p>
          <a:endParaRPr lang="en-US"/>
        </a:p>
      </dgm:t>
    </dgm:pt>
    <dgm:pt modelId="{A07676D6-3362-480B-8749-BE2AF839740F}" type="sibTrans" cxnId="{2779E55A-2C1E-4C91-A370-8C2C12D0A462}">
      <dgm:prSet/>
      <dgm:spPr/>
      <dgm:t>
        <a:bodyPr/>
        <a:lstStyle/>
        <a:p>
          <a:endParaRPr lang="en-US"/>
        </a:p>
      </dgm:t>
    </dgm:pt>
    <dgm:pt modelId="{914F51FD-955A-4199-B876-5E2E58DFFEDA}" type="pres">
      <dgm:prSet presAssocID="{9C6B71BC-C335-4888-8F2E-B398BB24FF40}" presName="linear" presStyleCnt="0">
        <dgm:presLayoutVars>
          <dgm:animLvl val="lvl"/>
          <dgm:resizeHandles val="exact"/>
        </dgm:presLayoutVars>
      </dgm:prSet>
      <dgm:spPr/>
    </dgm:pt>
    <dgm:pt modelId="{F94EFEDF-2705-41E1-846B-E03E4B557F70}" type="pres">
      <dgm:prSet presAssocID="{F6879270-8336-44F8-920C-9F56770B97BA}" presName="parentText" presStyleLbl="node1" presStyleIdx="0" presStyleCnt="2" custScaleY="39564">
        <dgm:presLayoutVars>
          <dgm:chMax val="0"/>
          <dgm:bulletEnabled val="1"/>
        </dgm:presLayoutVars>
      </dgm:prSet>
      <dgm:spPr/>
    </dgm:pt>
    <dgm:pt modelId="{F75C3426-17CD-4D8D-ADA0-378BF395DA26}" type="pres">
      <dgm:prSet presAssocID="{F6879270-8336-44F8-920C-9F56770B97BA}" presName="childText" presStyleLbl="revTx" presStyleIdx="0" presStyleCnt="2">
        <dgm:presLayoutVars>
          <dgm:bulletEnabled val="1"/>
        </dgm:presLayoutVars>
      </dgm:prSet>
      <dgm:spPr/>
    </dgm:pt>
    <dgm:pt modelId="{7553FCF5-24D6-4D73-97B7-8F314B82BD68}" type="pres">
      <dgm:prSet presAssocID="{DCC9F3C8-A47B-4167-ADC4-2E2A0CB6B0C3}" presName="parentText" presStyleLbl="node1" presStyleIdx="1" presStyleCnt="2" custScaleY="45528" custLinFactNeighborY="9176">
        <dgm:presLayoutVars>
          <dgm:chMax val="0"/>
          <dgm:bulletEnabled val="1"/>
        </dgm:presLayoutVars>
      </dgm:prSet>
      <dgm:spPr/>
    </dgm:pt>
    <dgm:pt modelId="{A92D5ECD-DA67-42DD-985C-994B9C7130D3}" type="pres">
      <dgm:prSet presAssocID="{DCC9F3C8-A47B-4167-ADC4-2E2A0CB6B0C3}" presName="childText" presStyleLbl="revTx" presStyleIdx="1" presStyleCnt="2" custLinFactNeighborY="26890">
        <dgm:presLayoutVars>
          <dgm:bulletEnabled val="1"/>
        </dgm:presLayoutVars>
      </dgm:prSet>
      <dgm:spPr/>
    </dgm:pt>
  </dgm:ptLst>
  <dgm:cxnLst>
    <dgm:cxn modelId="{49A7C906-AC67-4FF8-8F6A-E0C7F1EEC890}" type="presOf" srcId="{F6879270-8336-44F8-920C-9F56770B97BA}" destId="{F94EFEDF-2705-41E1-846B-E03E4B557F70}" srcOrd="0" destOrd="0" presId="urn:microsoft.com/office/officeart/2005/8/layout/vList2"/>
    <dgm:cxn modelId="{8303CD06-91FA-4729-AB9F-A6666A719ABE}" type="presOf" srcId="{5A576F4A-BAA6-4CF9-8C91-8E5A8206905E}" destId="{F75C3426-17CD-4D8D-ADA0-378BF395DA26}" srcOrd="0" destOrd="0" presId="urn:microsoft.com/office/officeart/2005/8/layout/vList2"/>
    <dgm:cxn modelId="{7F086D22-CC2E-4007-8B8C-A8DA71640030}" srcId="{9C6B71BC-C335-4888-8F2E-B398BB24FF40}" destId="{F6879270-8336-44F8-920C-9F56770B97BA}" srcOrd="0" destOrd="0" parTransId="{7AAF02EB-006F-4F60-92BD-808299195F75}" sibTransId="{227A38CC-4097-4AEA-88D5-424A636F064B}"/>
    <dgm:cxn modelId="{9D383B43-9BEB-4BBE-9F72-946F6BB3B1C6}" srcId="{F6879270-8336-44F8-920C-9F56770B97BA}" destId="{5A576F4A-BAA6-4CF9-8C91-8E5A8206905E}" srcOrd="0" destOrd="0" parTransId="{3A002538-B765-43C3-9872-B392AAD61EBF}" sibTransId="{C462B685-7FDE-4853-9B6D-E575D6D7833B}"/>
    <dgm:cxn modelId="{1F4E0F72-43D0-4D87-9083-EF4092816858}" type="presOf" srcId="{DCC9F3C8-A47B-4167-ADC4-2E2A0CB6B0C3}" destId="{7553FCF5-24D6-4D73-97B7-8F314B82BD68}" srcOrd="0" destOrd="0" presId="urn:microsoft.com/office/officeart/2005/8/layout/vList2"/>
    <dgm:cxn modelId="{2779E55A-2C1E-4C91-A370-8C2C12D0A462}" srcId="{DCC9F3C8-A47B-4167-ADC4-2E2A0CB6B0C3}" destId="{9EF6BAFA-4D34-476E-AEA5-1BBAF4D69D40}" srcOrd="0" destOrd="0" parTransId="{E3E29D69-59D5-4C78-A66A-4CE372DBF3CE}" sibTransId="{A07676D6-3362-480B-8749-BE2AF839740F}"/>
    <dgm:cxn modelId="{C07F7AB3-2068-4ED3-9236-06250A36F1EB}" type="presOf" srcId="{9EF6BAFA-4D34-476E-AEA5-1BBAF4D69D40}" destId="{A92D5ECD-DA67-42DD-985C-994B9C7130D3}" srcOrd="0" destOrd="0" presId="urn:microsoft.com/office/officeart/2005/8/layout/vList2"/>
    <dgm:cxn modelId="{0791D1D9-ACB7-41FD-833E-4F558ACB1410}" srcId="{9C6B71BC-C335-4888-8F2E-B398BB24FF40}" destId="{DCC9F3C8-A47B-4167-ADC4-2E2A0CB6B0C3}" srcOrd="1" destOrd="0" parTransId="{B961C2F1-8005-44DD-A923-037DEDE6E151}" sibTransId="{17E491B3-5B43-42B5-BD5F-9007345E083D}"/>
    <dgm:cxn modelId="{21730EDC-B3D8-4818-BDBA-F9183FDBFCBC}" type="presOf" srcId="{9C6B71BC-C335-4888-8F2E-B398BB24FF40}" destId="{914F51FD-955A-4199-B876-5E2E58DFFEDA}" srcOrd="0" destOrd="0" presId="urn:microsoft.com/office/officeart/2005/8/layout/vList2"/>
    <dgm:cxn modelId="{52DBF0FA-31E3-49DB-9C5E-FC518A3CA564}" type="presParOf" srcId="{914F51FD-955A-4199-B876-5E2E58DFFEDA}" destId="{F94EFEDF-2705-41E1-846B-E03E4B557F70}" srcOrd="0" destOrd="0" presId="urn:microsoft.com/office/officeart/2005/8/layout/vList2"/>
    <dgm:cxn modelId="{AA963A05-1529-4AD4-85FF-847C05244404}" type="presParOf" srcId="{914F51FD-955A-4199-B876-5E2E58DFFEDA}" destId="{F75C3426-17CD-4D8D-ADA0-378BF395DA26}" srcOrd="1" destOrd="0" presId="urn:microsoft.com/office/officeart/2005/8/layout/vList2"/>
    <dgm:cxn modelId="{FDD5A60F-5547-463D-8E20-76CC38F48339}" type="presParOf" srcId="{914F51FD-955A-4199-B876-5E2E58DFFEDA}" destId="{7553FCF5-24D6-4D73-97B7-8F314B82BD68}" srcOrd="2" destOrd="0" presId="urn:microsoft.com/office/officeart/2005/8/layout/vList2"/>
    <dgm:cxn modelId="{3B483E4B-4793-47DB-9157-0B2C1CCFC05E}" type="presParOf" srcId="{914F51FD-955A-4199-B876-5E2E58DFFEDA}" destId="{A92D5ECD-DA67-42DD-985C-994B9C7130D3}"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3185B96-662A-46A8-B030-D1B5BC2A94C2}" type="doc">
      <dgm:prSet loTypeId="urn:microsoft.com/office/officeart/2005/8/layout/vList3" loCatId="list" qsTypeId="urn:microsoft.com/office/officeart/2005/8/quickstyle/simple4" qsCatId="simple" csTypeId="urn:microsoft.com/office/officeart/2005/8/colors/colorful4" csCatId="colorful" phldr="1"/>
      <dgm:spPr/>
    </dgm:pt>
    <dgm:pt modelId="{29CBC6C5-3284-41D5-AB38-3604D5A05C90}">
      <dgm:prSet phldrT="[Text]"/>
      <dgm:spPr/>
      <dgm:t>
        <a:bodyPr/>
        <a:lstStyle/>
        <a:p>
          <a:pPr algn="just"/>
          <a:r>
            <a:rPr lang="en-IN" b="1" dirty="0">
              <a:latin typeface="Century Schoolbook" panose="02040604050505020304" pitchFamily="18" charset="0"/>
            </a:rPr>
            <a:t>Pin tucks: </a:t>
          </a:r>
          <a:r>
            <a:rPr lang="en-IN" dirty="0">
              <a:latin typeface="Century Schoolbook" panose="02040604050505020304" pitchFamily="18" charset="0"/>
            </a:rPr>
            <a:t>These tucks are, fold along the middle of the markings and tacked or machine baste about 2mm wide from the fold.</a:t>
          </a:r>
          <a:endParaRPr lang="en-US" dirty="0">
            <a:latin typeface="Century Schoolbook" panose="02040604050505020304" pitchFamily="18" charset="0"/>
          </a:endParaRPr>
        </a:p>
      </dgm:t>
    </dgm:pt>
    <dgm:pt modelId="{432CDD9F-4618-495A-AAD9-66FFD293C439}" type="parTrans" cxnId="{93ED3D87-1BD5-4682-B097-98DF6D4E3F11}">
      <dgm:prSet/>
      <dgm:spPr/>
      <dgm:t>
        <a:bodyPr/>
        <a:lstStyle/>
        <a:p>
          <a:endParaRPr lang="en-US"/>
        </a:p>
      </dgm:t>
    </dgm:pt>
    <dgm:pt modelId="{C0D7A0BC-DAFF-4EA3-80D0-98BC989F326D}" type="sibTrans" cxnId="{93ED3D87-1BD5-4682-B097-98DF6D4E3F11}">
      <dgm:prSet/>
      <dgm:spPr/>
      <dgm:t>
        <a:bodyPr/>
        <a:lstStyle/>
        <a:p>
          <a:endParaRPr lang="en-US"/>
        </a:p>
      </dgm:t>
    </dgm:pt>
    <dgm:pt modelId="{6B369EB1-D545-4D40-90FE-8FB8051C9115}">
      <dgm:prSet phldrT="[Text]"/>
      <dgm:spPr/>
      <dgm:t>
        <a:bodyPr/>
        <a:lstStyle/>
        <a:p>
          <a:pPr algn="just"/>
          <a:r>
            <a:rPr lang="en-IN" b="1" dirty="0">
              <a:latin typeface="Century Schoolbook" panose="02040604050505020304" pitchFamily="18" charset="0"/>
            </a:rPr>
            <a:t>Piped or corded tucks: </a:t>
          </a:r>
          <a:r>
            <a:rPr lang="en-IN" dirty="0">
              <a:latin typeface="Century Schoolbook" panose="02040604050505020304" pitchFamily="18" charset="0"/>
            </a:rPr>
            <a:t>These are made by placing cord on the wrong side of the fabric at </a:t>
          </a:r>
          <a:r>
            <a:rPr lang="en-IN" dirty="0" err="1">
              <a:latin typeface="Century Schoolbook" panose="02040604050505020304" pitchFamily="18" charset="0"/>
            </a:rPr>
            <a:t>center</a:t>
          </a:r>
          <a:r>
            <a:rPr lang="en-IN" dirty="0">
              <a:latin typeface="Century Schoolbook" panose="02040604050505020304" pitchFamily="18" charset="0"/>
            </a:rPr>
            <a:t> of tuck before stitching the tuck. </a:t>
          </a:r>
          <a:endParaRPr lang="en-US" dirty="0">
            <a:latin typeface="Century Schoolbook" panose="02040604050505020304" pitchFamily="18" charset="0"/>
          </a:endParaRPr>
        </a:p>
      </dgm:t>
    </dgm:pt>
    <dgm:pt modelId="{3B5B5DFC-13C9-47DD-8178-4F63D66D2363}" type="parTrans" cxnId="{739CE7A8-EB61-4831-9DC7-8E2860789BA0}">
      <dgm:prSet/>
      <dgm:spPr/>
      <dgm:t>
        <a:bodyPr/>
        <a:lstStyle/>
        <a:p>
          <a:endParaRPr lang="en-US"/>
        </a:p>
      </dgm:t>
    </dgm:pt>
    <dgm:pt modelId="{79821FFB-142D-45D6-9E99-F7EF600F5F26}" type="sibTrans" cxnId="{739CE7A8-EB61-4831-9DC7-8E2860789BA0}">
      <dgm:prSet/>
      <dgm:spPr/>
      <dgm:t>
        <a:bodyPr/>
        <a:lstStyle/>
        <a:p>
          <a:endParaRPr lang="en-US"/>
        </a:p>
      </dgm:t>
    </dgm:pt>
    <dgm:pt modelId="{50608A96-0788-42F8-AB46-81D085BFC8DA}">
      <dgm:prSet phldrT="[Text]"/>
      <dgm:spPr/>
      <dgm:t>
        <a:bodyPr/>
        <a:lstStyle/>
        <a:p>
          <a:pPr algn="just"/>
          <a:r>
            <a:rPr lang="en-IN" b="1" dirty="0">
              <a:latin typeface="Century Schoolbook" panose="02040604050505020304" pitchFamily="18" charset="0"/>
            </a:rPr>
            <a:t>Cross tucks: </a:t>
          </a:r>
          <a:r>
            <a:rPr lang="en-IN" dirty="0">
              <a:latin typeface="Century Schoolbook" panose="02040604050505020304" pitchFamily="18" charset="0"/>
            </a:rPr>
            <a:t>When rows of tucks are stitched along the fabric in both horizontal and vertical directions, it is called cross tucking. </a:t>
          </a:r>
          <a:endParaRPr lang="en-US" dirty="0">
            <a:latin typeface="Century Schoolbook" panose="02040604050505020304" pitchFamily="18" charset="0"/>
          </a:endParaRPr>
        </a:p>
      </dgm:t>
    </dgm:pt>
    <dgm:pt modelId="{0952900D-381C-416B-8348-9CD7C3FB892C}" type="parTrans" cxnId="{267F230C-5FF2-4110-964B-7299D1F13DBF}">
      <dgm:prSet/>
      <dgm:spPr/>
      <dgm:t>
        <a:bodyPr/>
        <a:lstStyle/>
        <a:p>
          <a:endParaRPr lang="en-US"/>
        </a:p>
      </dgm:t>
    </dgm:pt>
    <dgm:pt modelId="{91C97992-7568-4B97-9D73-D479C1F7F50C}" type="sibTrans" cxnId="{267F230C-5FF2-4110-964B-7299D1F13DBF}">
      <dgm:prSet/>
      <dgm:spPr/>
      <dgm:t>
        <a:bodyPr/>
        <a:lstStyle/>
        <a:p>
          <a:endParaRPr lang="en-US"/>
        </a:p>
      </dgm:t>
    </dgm:pt>
    <dgm:pt modelId="{D08356C4-6F9F-44FC-A34E-A4AD9F9E80F1}" type="pres">
      <dgm:prSet presAssocID="{83185B96-662A-46A8-B030-D1B5BC2A94C2}" presName="linearFlow" presStyleCnt="0">
        <dgm:presLayoutVars>
          <dgm:dir/>
          <dgm:resizeHandles val="exact"/>
        </dgm:presLayoutVars>
      </dgm:prSet>
      <dgm:spPr/>
    </dgm:pt>
    <dgm:pt modelId="{9A408F94-D142-4B1C-8320-D9B4CA01CBDA}" type="pres">
      <dgm:prSet presAssocID="{29CBC6C5-3284-41D5-AB38-3604D5A05C90}" presName="composite" presStyleCnt="0"/>
      <dgm:spPr/>
    </dgm:pt>
    <dgm:pt modelId="{7620E53C-07B1-4B0F-88C1-A008E85F56DA}" type="pres">
      <dgm:prSet presAssocID="{29CBC6C5-3284-41D5-AB38-3604D5A05C90}" presName="imgShp" presStyleLbl="fgImgPlace1" presStyleIdx="0" presStyleCnt="3"/>
      <dgm:spPr>
        <a:blipFill rotWithShape="1">
          <a:blip xmlns:r="http://schemas.openxmlformats.org/officeDocument/2006/relationships" r:embed="rId1"/>
          <a:stretch>
            <a:fillRect/>
          </a:stretch>
        </a:blipFill>
      </dgm:spPr>
    </dgm:pt>
    <dgm:pt modelId="{C65438ED-AF6A-4F49-8ACA-FF7DAEA704AE}" type="pres">
      <dgm:prSet presAssocID="{29CBC6C5-3284-41D5-AB38-3604D5A05C90}" presName="txShp" presStyleLbl="node1" presStyleIdx="0" presStyleCnt="3">
        <dgm:presLayoutVars>
          <dgm:bulletEnabled val="1"/>
        </dgm:presLayoutVars>
      </dgm:prSet>
      <dgm:spPr/>
    </dgm:pt>
    <dgm:pt modelId="{84D0B0DD-C882-4507-AEDB-43411C8BD176}" type="pres">
      <dgm:prSet presAssocID="{C0D7A0BC-DAFF-4EA3-80D0-98BC989F326D}" presName="spacing" presStyleCnt="0"/>
      <dgm:spPr/>
    </dgm:pt>
    <dgm:pt modelId="{F747EB36-B5AA-41B8-887F-547C1A7BA683}" type="pres">
      <dgm:prSet presAssocID="{6B369EB1-D545-4D40-90FE-8FB8051C9115}" presName="composite" presStyleCnt="0"/>
      <dgm:spPr/>
    </dgm:pt>
    <dgm:pt modelId="{7E029F90-CA95-4C9B-8A62-2DD448892673}" type="pres">
      <dgm:prSet presAssocID="{6B369EB1-D545-4D40-90FE-8FB8051C9115}" presName="imgShp" presStyleLbl="fgImgPlace1" presStyleIdx="1" presStyleCnt="3"/>
      <dgm:spPr>
        <a:blipFill rotWithShape="1">
          <a:blip xmlns:r="http://schemas.openxmlformats.org/officeDocument/2006/relationships" r:embed="rId2"/>
          <a:stretch>
            <a:fillRect/>
          </a:stretch>
        </a:blipFill>
      </dgm:spPr>
    </dgm:pt>
    <dgm:pt modelId="{E22835F1-FF7B-4022-9BE4-E9222CB17E8E}" type="pres">
      <dgm:prSet presAssocID="{6B369EB1-D545-4D40-90FE-8FB8051C9115}" presName="txShp" presStyleLbl="node1" presStyleIdx="1" presStyleCnt="3">
        <dgm:presLayoutVars>
          <dgm:bulletEnabled val="1"/>
        </dgm:presLayoutVars>
      </dgm:prSet>
      <dgm:spPr/>
    </dgm:pt>
    <dgm:pt modelId="{D74FE9A4-6E5A-4F87-A463-8631AEB00C45}" type="pres">
      <dgm:prSet presAssocID="{79821FFB-142D-45D6-9E99-F7EF600F5F26}" presName="spacing" presStyleCnt="0"/>
      <dgm:spPr/>
    </dgm:pt>
    <dgm:pt modelId="{1642B4F0-23C4-4BA8-8E67-21E7621DDC7F}" type="pres">
      <dgm:prSet presAssocID="{50608A96-0788-42F8-AB46-81D085BFC8DA}" presName="composite" presStyleCnt="0"/>
      <dgm:spPr/>
    </dgm:pt>
    <dgm:pt modelId="{EC421D96-B080-417E-924F-A96261848C9C}" type="pres">
      <dgm:prSet presAssocID="{50608A96-0788-42F8-AB46-81D085BFC8DA}" presName="imgShp" presStyleLbl="fgImgPlace1" presStyleIdx="2" presStyleCnt="3"/>
      <dgm:spPr>
        <a:blipFill rotWithShape="1">
          <a:blip xmlns:r="http://schemas.openxmlformats.org/officeDocument/2006/relationships" r:embed="rId3"/>
          <a:stretch>
            <a:fillRect/>
          </a:stretch>
        </a:blipFill>
      </dgm:spPr>
    </dgm:pt>
    <dgm:pt modelId="{E13326D8-783C-4CC9-B3CA-9F9C0942D907}" type="pres">
      <dgm:prSet presAssocID="{50608A96-0788-42F8-AB46-81D085BFC8DA}" presName="txShp" presStyleLbl="node1" presStyleIdx="2" presStyleCnt="3">
        <dgm:presLayoutVars>
          <dgm:bulletEnabled val="1"/>
        </dgm:presLayoutVars>
      </dgm:prSet>
      <dgm:spPr/>
    </dgm:pt>
  </dgm:ptLst>
  <dgm:cxnLst>
    <dgm:cxn modelId="{267F230C-5FF2-4110-964B-7299D1F13DBF}" srcId="{83185B96-662A-46A8-B030-D1B5BC2A94C2}" destId="{50608A96-0788-42F8-AB46-81D085BFC8DA}" srcOrd="2" destOrd="0" parTransId="{0952900D-381C-416B-8348-9CD7C3FB892C}" sibTransId="{91C97992-7568-4B97-9D73-D479C1F7F50C}"/>
    <dgm:cxn modelId="{C1F3641C-A585-4465-80F3-79B234121431}" type="presOf" srcId="{83185B96-662A-46A8-B030-D1B5BC2A94C2}" destId="{D08356C4-6F9F-44FC-A34E-A4AD9F9E80F1}" srcOrd="0" destOrd="0" presId="urn:microsoft.com/office/officeart/2005/8/layout/vList3"/>
    <dgm:cxn modelId="{25266C27-BD80-4F3C-A782-06EA155C7D32}" type="presOf" srcId="{6B369EB1-D545-4D40-90FE-8FB8051C9115}" destId="{E22835F1-FF7B-4022-9BE4-E9222CB17E8E}" srcOrd="0" destOrd="0" presId="urn:microsoft.com/office/officeart/2005/8/layout/vList3"/>
    <dgm:cxn modelId="{5BEC803E-A8B6-4B5F-9929-65F29BEE9E42}" type="presOf" srcId="{50608A96-0788-42F8-AB46-81D085BFC8DA}" destId="{E13326D8-783C-4CC9-B3CA-9F9C0942D907}" srcOrd="0" destOrd="0" presId="urn:microsoft.com/office/officeart/2005/8/layout/vList3"/>
    <dgm:cxn modelId="{01438E5A-E314-4AA0-988A-FE75497F337F}" type="presOf" srcId="{29CBC6C5-3284-41D5-AB38-3604D5A05C90}" destId="{C65438ED-AF6A-4F49-8ACA-FF7DAEA704AE}" srcOrd="0" destOrd="0" presId="urn:microsoft.com/office/officeart/2005/8/layout/vList3"/>
    <dgm:cxn modelId="{93ED3D87-1BD5-4682-B097-98DF6D4E3F11}" srcId="{83185B96-662A-46A8-B030-D1B5BC2A94C2}" destId="{29CBC6C5-3284-41D5-AB38-3604D5A05C90}" srcOrd="0" destOrd="0" parTransId="{432CDD9F-4618-495A-AAD9-66FFD293C439}" sibTransId="{C0D7A0BC-DAFF-4EA3-80D0-98BC989F326D}"/>
    <dgm:cxn modelId="{739CE7A8-EB61-4831-9DC7-8E2860789BA0}" srcId="{83185B96-662A-46A8-B030-D1B5BC2A94C2}" destId="{6B369EB1-D545-4D40-90FE-8FB8051C9115}" srcOrd="1" destOrd="0" parTransId="{3B5B5DFC-13C9-47DD-8178-4F63D66D2363}" sibTransId="{79821FFB-142D-45D6-9E99-F7EF600F5F26}"/>
    <dgm:cxn modelId="{70F42CB5-627D-4764-B286-65FC962F1951}" type="presParOf" srcId="{D08356C4-6F9F-44FC-A34E-A4AD9F9E80F1}" destId="{9A408F94-D142-4B1C-8320-D9B4CA01CBDA}" srcOrd="0" destOrd="0" presId="urn:microsoft.com/office/officeart/2005/8/layout/vList3"/>
    <dgm:cxn modelId="{93A6B5A3-D3FC-438F-A990-95E86395988C}" type="presParOf" srcId="{9A408F94-D142-4B1C-8320-D9B4CA01CBDA}" destId="{7620E53C-07B1-4B0F-88C1-A008E85F56DA}" srcOrd="0" destOrd="0" presId="urn:microsoft.com/office/officeart/2005/8/layout/vList3"/>
    <dgm:cxn modelId="{CD2D0010-80A5-4A9F-A1AF-81FDA79E0666}" type="presParOf" srcId="{9A408F94-D142-4B1C-8320-D9B4CA01CBDA}" destId="{C65438ED-AF6A-4F49-8ACA-FF7DAEA704AE}" srcOrd="1" destOrd="0" presId="urn:microsoft.com/office/officeart/2005/8/layout/vList3"/>
    <dgm:cxn modelId="{1A7B60D3-4A74-4BE4-B661-212D63D3F7AE}" type="presParOf" srcId="{D08356C4-6F9F-44FC-A34E-A4AD9F9E80F1}" destId="{84D0B0DD-C882-4507-AEDB-43411C8BD176}" srcOrd="1" destOrd="0" presId="urn:microsoft.com/office/officeart/2005/8/layout/vList3"/>
    <dgm:cxn modelId="{D363D62F-F5F3-4C7A-8AA2-C532DA8C2BB5}" type="presParOf" srcId="{D08356C4-6F9F-44FC-A34E-A4AD9F9E80F1}" destId="{F747EB36-B5AA-41B8-887F-547C1A7BA683}" srcOrd="2" destOrd="0" presId="urn:microsoft.com/office/officeart/2005/8/layout/vList3"/>
    <dgm:cxn modelId="{5840BF6A-F688-424C-AF34-144F6D2E1C00}" type="presParOf" srcId="{F747EB36-B5AA-41B8-887F-547C1A7BA683}" destId="{7E029F90-CA95-4C9B-8A62-2DD448892673}" srcOrd="0" destOrd="0" presId="urn:microsoft.com/office/officeart/2005/8/layout/vList3"/>
    <dgm:cxn modelId="{5FA98E5B-7DB3-41B9-83E3-32148A7896BC}" type="presParOf" srcId="{F747EB36-B5AA-41B8-887F-547C1A7BA683}" destId="{E22835F1-FF7B-4022-9BE4-E9222CB17E8E}" srcOrd="1" destOrd="0" presId="urn:microsoft.com/office/officeart/2005/8/layout/vList3"/>
    <dgm:cxn modelId="{4981D568-8394-4017-A6B3-C32AEFDE3F90}" type="presParOf" srcId="{D08356C4-6F9F-44FC-A34E-A4AD9F9E80F1}" destId="{D74FE9A4-6E5A-4F87-A463-8631AEB00C45}" srcOrd="3" destOrd="0" presId="urn:microsoft.com/office/officeart/2005/8/layout/vList3"/>
    <dgm:cxn modelId="{74CE4126-94EB-4F17-909E-684A6B745BB9}" type="presParOf" srcId="{D08356C4-6F9F-44FC-A34E-A4AD9F9E80F1}" destId="{1642B4F0-23C4-4BA8-8E67-21E7621DDC7F}" srcOrd="4" destOrd="0" presId="urn:microsoft.com/office/officeart/2005/8/layout/vList3"/>
    <dgm:cxn modelId="{EBDEC66E-C894-421B-B2B6-A9748B536783}" type="presParOf" srcId="{1642B4F0-23C4-4BA8-8E67-21E7621DDC7F}" destId="{EC421D96-B080-417E-924F-A96261848C9C}" srcOrd="0" destOrd="0" presId="urn:microsoft.com/office/officeart/2005/8/layout/vList3"/>
    <dgm:cxn modelId="{0712BA6A-3582-46A6-9829-72E4F5E53FF3}" type="presParOf" srcId="{1642B4F0-23C4-4BA8-8E67-21E7621DDC7F}" destId="{E13326D8-783C-4CC9-B3CA-9F9C0942D907}"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7B486AF-D392-4E11-822C-4FAB55B09679}" type="doc">
      <dgm:prSet loTypeId="urn:microsoft.com/office/officeart/2005/8/layout/vList3" loCatId="list" qsTypeId="urn:microsoft.com/office/officeart/2005/8/quickstyle/simple4" qsCatId="simple" csTypeId="urn:microsoft.com/office/officeart/2005/8/colors/colorful4" csCatId="colorful" phldr="1"/>
      <dgm:spPr/>
    </dgm:pt>
    <dgm:pt modelId="{C892A6AC-BF68-41DB-B38A-156CF60C1507}">
      <dgm:prSet phldrT="[Text]" custT="1"/>
      <dgm:spPr/>
      <dgm:t>
        <a:bodyPr/>
        <a:lstStyle/>
        <a:p>
          <a:r>
            <a:rPr lang="en-IN" sz="2800" b="0" dirty="0">
              <a:latin typeface="Century Schoolbook" panose="02040604050505020304" pitchFamily="18" charset="0"/>
            </a:rPr>
            <a:t>Gathering by machine</a:t>
          </a:r>
          <a:endParaRPr lang="en-US" sz="2800" b="0" dirty="0">
            <a:latin typeface="Century Schoolbook" panose="02040604050505020304" pitchFamily="18" charset="0"/>
          </a:endParaRPr>
        </a:p>
      </dgm:t>
    </dgm:pt>
    <dgm:pt modelId="{9A06045D-882A-4B6E-BE64-950E3C01D5B6}" type="parTrans" cxnId="{BE0DFAE3-D027-4942-9DBD-690AC9CE7F47}">
      <dgm:prSet/>
      <dgm:spPr/>
      <dgm:t>
        <a:bodyPr/>
        <a:lstStyle/>
        <a:p>
          <a:endParaRPr lang="en-US"/>
        </a:p>
      </dgm:t>
    </dgm:pt>
    <dgm:pt modelId="{37DE3352-E2CB-4E22-8096-AB444CB71360}" type="sibTrans" cxnId="{BE0DFAE3-D027-4942-9DBD-690AC9CE7F47}">
      <dgm:prSet/>
      <dgm:spPr/>
      <dgm:t>
        <a:bodyPr/>
        <a:lstStyle/>
        <a:p>
          <a:endParaRPr lang="en-US"/>
        </a:p>
      </dgm:t>
    </dgm:pt>
    <dgm:pt modelId="{1A69684F-D7A8-4516-9B64-DE1629816D9E}">
      <dgm:prSet phldrT="[Text]" custT="1"/>
      <dgm:spPr/>
      <dgm:t>
        <a:bodyPr/>
        <a:lstStyle/>
        <a:p>
          <a:r>
            <a:rPr lang="en-IN" sz="2800" b="0" dirty="0">
              <a:latin typeface="Century Schoolbook" panose="02040604050505020304" pitchFamily="18" charset="0"/>
            </a:rPr>
            <a:t>Gathering by hand</a:t>
          </a:r>
          <a:endParaRPr lang="en-US" sz="2800" b="0" dirty="0">
            <a:latin typeface="Century Schoolbook" panose="02040604050505020304" pitchFamily="18" charset="0"/>
          </a:endParaRPr>
        </a:p>
      </dgm:t>
    </dgm:pt>
    <dgm:pt modelId="{A4150BBB-38AC-4343-83BA-A1BBB2F05EDC}" type="parTrans" cxnId="{2B76593B-9523-4F5D-9ABF-27BA3BF6907D}">
      <dgm:prSet/>
      <dgm:spPr/>
      <dgm:t>
        <a:bodyPr/>
        <a:lstStyle/>
        <a:p>
          <a:endParaRPr lang="en-US"/>
        </a:p>
      </dgm:t>
    </dgm:pt>
    <dgm:pt modelId="{3F0EEF30-1ED2-463A-973A-58382E5EDF86}" type="sibTrans" cxnId="{2B76593B-9523-4F5D-9ABF-27BA3BF6907D}">
      <dgm:prSet/>
      <dgm:spPr/>
      <dgm:t>
        <a:bodyPr/>
        <a:lstStyle/>
        <a:p>
          <a:endParaRPr lang="en-US"/>
        </a:p>
      </dgm:t>
    </dgm:pt>
    <dgm:pt modelId="{C9499BA3-26D0-4DEB-9C3F-1F99EBC45A09}">
      <dgm:prSet phldrT="[Text]" custT="1"/>
      <dgm:spPr/>
      <dgm:t>
        <a:bodyPr/>
        <a:lstStyle/>
        <a:p>
          <a:r>
            <a:rPr lang="en-IN" sz="2800" b="0" dirty="0">
              <a:latin typeface="Century Schoolbook" panose="02040604050505020304" pitchFamily="18" charset="0"/>
            </a:rPr>
            <a:t>Gathering by using elastic</a:t>
          </a:r>
          <a:endParaRPr lang="en-US" sz="2800" b="0" dirty="0">
            <a:latin typeface="Century Schoolbook" panose="02040604050505020304" pitchFamily="18" charset="0"/>
          </a:endParaRPr>
        </a:p>
      </dgm:t>
    </dgm:pt>
    <dgm:pt modelId="{8D079D92-4CF5-4295-A908-874E40648D42}" type="parTrans" cxnId="{4D36D354-8E51-438A-8DD7-2C0E74176B4B}">
      <dgm:prSet/>
      <dgm:spPr/>
      <dgm:t>
        <a:bodyPr/>
        <a:lstStyle/>
        <a:p>
          <a:endParaRPr lang="en-US"/>
        </a:p>
      </dgm:t>
    </dgm:pt>
    <dgm:pt modelId="{F4D9E0C5-72CC-4C75-8A2E-6D2D57D42405}" type="sibTrans" cxnId="{4D36D354-8E51-438A-8DD7-2C0E74176B4B}">
      <dgm:prSet/>
      <dgm:spPr/>
      <dgm:t>
        <a:bodyPr/>
        <a:lstStyle/>
        <a:p>
          <a:endParaRPr lang="en-US"/>
        </a:p>
      </dgm:t>
    </dgm:pt>
    <dgm:pt modelId="{BE4D79BA-F40C-464D-9847-5852C91EAE26}" type="pres">
      <dgm:prSet presAssocID="{17B486AF-D392-4E11-822C-4FAB55B09679}" presName="linearFlow" presStyleCnt="0">
        <dgm:presLayoutVars>
          <dgm:dir/>
          <dgm:resizeHandles val="exact"/>
        </dgm:presLayoutVars>
      </dgm:prSet>
      <dgm:spPr/>
    </dgm:pt>
    <dgm:pt modelId="{D8BD78DF-9EC1-48C7-B638-9223E681916B}" type="pres">
      <dgm:prSet presAssocID="{C892A6AC-BF68-41DB-B38A-156CF60C1507}" presName="composite" presStyleCnt="0"/>
      <dgm:spPr/>
    </dgm:pt>
    <dgm:pt modelId="{E1D0E667-D8C8-4607-BE93-D940B55C2899}" type="pres">
      <dgm:prSet presAssocID="{C892A6AC-BF68-41DB-B38A-156CF60C1507}" presName="imgShp" presStyleLbl="fgImgPlace1" presStyleIdx="0" presStyleCnt="3"/>
      <dgm:spPr>
        <a:noFill/>
        <a:ln>
          <a:noFill/>
        </a:ln>
      </dgm:spPr>
    </dgm:pt>
    <dgm:pt modelId="{0BAEB968-8CC7-499C-86B4-B770C9798DE0}" type="pres">
      <dgm:prSet presAssocID="{C892A6AC-BF68-41DB-B38A-156CF60C1507}" presName="txShp" presStyleLbl="node1" presStyleIdx="0" presStyleCnt="3">
        <dgm:presLayoutVars>
          <dgm:bulletEnabled val="1"/>
        </dgm:presLayoutVars>
      </dgm:prSet>
      <dgm:spPr/>
    </dgm:pt>
    <dgm:pt modelId="{307C0C4A-F79D-46EA-972D-3A5B202EA387}" type="pres">
      <dgm:prSet presAssocID="{37DE3352-E2CB-4E22-8096-AB444CB71360}" presName="spacing" presStyleCnt="0"/>
      <dgm:spPr/>
    </dgm:pt>
    <dgm:pt modelId="{4B9410A3-BC24-4AD2-9C11-722E661A27CE}" type="pres">
      <dgm:prSet presAssocID="{1A69684F-D7A8-4516-9B64-DE1629816D9E}" presName="composite" presStyleCnt="0"/>
      <dgm:spPr/>
    </dgm:pt>
    <dgm:pt modelId="{CFBC4DBF-F9A9-4132-89DD-40130871D30C}" type="pres">
      <dgm:prSet presAssocID="{1A69684F-D7A8-4516-9B64-DE1629816D9E}" presName="imgShp" presStyleLbl="fgImgPlace1" presStyleIdx="1" presStyleCnt="3"/>
      <dgm:spPr>
        <a:noFill/>
        <a:ln>
          <a:noFill/>
        </a:ln>
      </dgm:spPr>
    </dgm:pt>
    <dgm:pt modelId="{79CD5AE4-6DF0-4CAB-8DB9-AE5CF019C293}" type="pres">
      <dgm:prSet presAssocID="{1A69684F-D7A8-4516-9B64-DE1629816D9E}" presName="txShp" presStyleLbl="node1" presStyleIdx="1" presStyleCnt="3">
        <dgm:presLayoutVars>
          <dgm:bulletEnabled val="1"/>
        </dgm:presLayoutVars>
      </dgm:prSet>
      <dgm:spPr/>
    </dgm:pt>
    <dgm:pt modelId="{F2C878DA-5C2E-40DE-97B6-8CE78F0E02C5}" type="pres">
      <dgm:prSet presAssocID="{3F0EEF30-1ED2-463A-973A-58382E5EDF86}" presName="spacing" presStyleCnt="0"/>
      <dgm:spPr/>
    </dgm:pt>
    <dgm:pt modelId="{C9AC7A17-891F-4794-9491-503F87C7DEAD}" type="pres">
      <dgm:prSet presAssocID="{C9499BA3-26D0-4DEB-9C3F-1F99EBC45A09}" presName="composite" presStyleCnt="0"/>
      <dgm:spPr/>
    </dgm:pt>
    <dgm:pt modelId="{38C76B27-FA85-4F94-A420-C13A8C096C3B}" type="pres">
      <dgm:prSet presAssocID="{C9499BA3-26D0-4DEB-9C3F-1F99EBC45A09}" presName="imgShp" presStyleLbl="fgImgPlace1" presStyleIdx="2" presStyleCnt="3"/>
      <dgm:spPr>
        <a:noFill/>
        <a:ln>
          <a:noFill/>
        </a:ln>
      </dgm:spPr>
    </dgm:pt>
    <dgm:pt modelId="{3F266424-06E0-409C-A908-65289FD25C2C}" type="pres">
      <dgm:prSet presAssocID="{C9499BA3-26D0-4DEB-9C3F-1F99EBC45A09}" presName="txShp" presStyleLbl="node1" presStyleIdx="2" presStyleCnt="3">
        <dgm:presLayoutVars>
          <dgm:bulletEnabled val="1"/>
        </dgm:presLayoutVars>
      </dgm:prSet>
      <dgm:spPr/>
    </dgm:pt>
  </dgm:ptLst>
  <dgm:cxnLst>
    <dgm:cxn modelId="{561A0E38-E854-4D99-8505-DC19B7408ED4}" type="presOf" srcId="{C892A6AC-BF68-41DB-B38A-156CF60C1507}" destId="{0BAEB968-8CC7-499C-86B4-B770C9798DE0}" srcOrd="0" destOrd="0" presId="urn:microsoft.com/office/officeart/2005/8/layout/vList3"/>
    <dgm:cxn modelId="{2B76593B-9523-4F5D-9ABF-27BA3BF6907D}" srcId="{17B486AF-D392-4E11-822C-4FAB55B09679}" destId="{1A69684F-D7A8-4516-9B64-DE1629816D9E}" srcOrd="1" destOrd="0" parTransId="{A4150BBB-38AC-4343-83BA-A1BBB2F05EDC}" sibTransId="{3F0EEF30-1ED2-463A-973A-58382E5EDF86}"/>
    <dgm:cxn modelId="{50473F64-A0E1-47E0-BA69-15838ECA4E03}" type="presOf" srcId="{C9499BA3-26D0-4DEB-9C3F-1F99EBC45A09}" destId="{3F266424-06E0-409C-A908-65289FD25C2C}" srcOrd="0" destOrd="0" presId="urn:microsoft.com/office/officeart/2005/8/layout/vList3"/>
    <dgm:cxn modelId="{4D36D354-8E51-438A-8DD7-2C0E74176B4B}" srcId="{17B486AF-D392-4E11-822C-4FAB55B09679}" destId="{C9499BA3-26D0-4DEB-9C3F-1F99EBC45A09}" srcOrd="2" destOrd="0" parTransId="{8D079D92-4CF5-4295-A908-874E40648D42}" sibTransId="{F4D9E0C5-72CC-4C75-8A2E-6D2D57D42405}"/>
    <dgm:cxn modelId="{7219CC89-9589-41C4-9724-08A6DAE3D304}" type="presOf" srcId="{17B486AF-D392-4E11-822C-4FAB55B09679}" destId="{BE4D79BA-F40C-464D-9847-5852C91EAE26}" srcOrd="0" destOrd="0" presId="urn:microsoft.com/office/officeart/2005/8/layout/vList3"/>
    <dgm:cxn modelId="{C621ADA2-60F4-4FBA-B32C-2EF90992155C}" type="presOf" srcId="{1A69684F-D7A8-4516-9B64-DE1629816D9E}" destId="{79CD5AE4-6DF0-4CAB-8DB9-AE5CF019C293}" srcOrd="0" destOrd="0" presId="urn:microsoft.com/office/officeart/2005/8/layout/vList3"/>
    <dgm:cxn modelId="{BE0DFAE3-D027-4942-9DBD-690AC9CE7F47}" srcId="{17B486AF-D392-4E11-822C-4FAB55B09679}" destId="{C892A6AC-BF68-41DB-B38A-156CF60C1507}" srcOrd="0" destOrd="0" parTransId="{9A06045D-882A-4B6E-BE64-950E3C01D5B6}" sibTransId="{37DE3352-E2CB-4E22-8096-AB444CB71360}"/>
    <dgm:cxn modelId="{A30B38DE-46F7-445C-B059-A272B6F60E04}" type="presParOf" srcId="{BE4D79BA-F40C-464D-9847-5852C91EAE26}" destId="{D8BD78DF-9EC1-48C7-B638-9223E681916B}" srcOrd="0" destOrd="0" presId="urn:microsoft.com/office/officeart/2005/8/layout/vList3"/>
    <dgm:cxn modelId="{580E19FF-105E-47A4-A240-AFDA8AB086D9}" type="presParOf" srcId="{D8BD78DF-9EC1-48C7-B638-9223E681916B}" destId="{E1D0E667-D8C8-4607-BE93-D940B55C2899}" srcOrd="0" destOrd="0" presId="urn:microsoft.com/office/officeart/2005/8/layout/vList3"/>
    <dgm:cxn modelId="{8D6BDD38-47E3-4794-883B-9D52DC2D936A}" type="presParOf" srcId="{D8BD78DF-9EC1-48C7-B638-9223E681916B}" destId="{0BAEB968-8CC7-499C-86B4-B770C9798DE0}" srcOrd="1" destOrd="0" presId="urn:microsoft.com/office/officeart/2005/8/layout/vList3"/>
    <dgm:cxn modelId="{DA51F63B-1588-4E7E-AAC0-C59F8C82D8B6}" type="presParOf" srcId="{BE4D79BA-F40C-464D-9847-5852C91EAE26}" destId="{307C0C4A-F79D-46EA-972D-3A5B202EA387}" srcOrd="1" destOrd="0" presId="urn:microsoft.com/office/officeart/2005/8/layout/vList3"/>
    <dgm:cxn modelId="{0459D0DE-6749-44BB-868E-87B195E79437}" type="presParOf" srcId="{BE4D79BA-F40C-464D-9847-5852C91EAE26}" destId="{4B9410A3-BC24-4AD2-9C11-722E661A27CE}" srcOrd="2" destOrd="0" presId="urn:microsoft.com/office/officeart/2005/8/layout/vList3"/>
    <dgm:cxn modelId="{323BB92A-E251-4CF5-A52F-11EC60D30563}" type="presParOf" srcId="{4B9410A3-BC24-4AD2-9C11-722E661A27CE}" destId="{CFBC4DBF-F9A9-4132-89DD-40130871D30C}" srcOrd="0" destOrd="0" presId="urn:microsoft.com/office/officeart/2005/8/layout/vList3"/>
    <dgm:cxn modelId="{93AF4BE9-AD68-4227-B344-5F871497B377}" type="presParOf" srcId="{4B9410A3-BC24-4AD2-9C11-722E661A27CE}" destId="{79CD5AE4-6DF0-4CAB-8DB9-AE5CF019C293}" srcOrd="1" destOrd="0" presId="urn:microsoft.com/office/officeart/2005/8/layout/vList3"/>
    <dgm:cxn modelId="{7C78D511-2584-4DFE-BE3B-3B17D447A3AD}" type="presParOf" srcId="{BE4D79BA-F40C-464D-9847-5852C91EAE26}" destId="{F2C878DA-5C2E-40DE-97B6-8CE78F0E02C5}" srcOrd="3" destOrd="0" presId="urn:microsoft.com/office/officeart/2005/8/layout/vList3"/>
    <dgm:cxn modelId="{23B3C19B-8EC2-416D-9E7E-678924FF8FB2}" type="presParOf" srcId="{BE4D79BA-F40C-464D-9847-5852C91EAE26}" destId="{C9AC7A17-891F-4794-9491-503F87C7DEAD}" srcOrd="4" destOrd="0" presId="urn:microsoft.com/office/officeart/2005/8/layout/vList3"/>
    <dgm:cxn modelId="{D3F69509-40DD-4C89-87F0-3384ED609C77}" type="presParOf" srcId="{C9AC7A17-891F-4794-9491-503F87C7DEAD}" destId="{38C76B27-FA85-4F94-A420-C13A8C096C3B}" srcOrd="0" destOrd="0" presId="urn:microsoft.com/office/officeart/2005/8/layout/vList3"/>
    <dgm:cxn modelId="{2D69A69B-DB42-4BA2-98B1-3F560446B388}" type="presParOf" srcId="{C9AC7A17-891F-4794-9491-503F87C7DEAD}" destId="{3F266424-06E0-409C-A908-65289FD25C2C}"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BA998EF-6DC5-46FF-915C-3423B4A37452}">
      <dsp:nvSpPr>
        <dsp:cNvPr id="0" name=""/>
        <dsp:cNvSpPr/>
      </dsp:nvSpPr>
      <dsp:spPr>
        <a:xfrm>
          <a:off x="-4528123" y="-694342"/>
          <a:ext cx="5394161" cy="5394161"/>
        </a:xfrm>
        <a:prstGeom prst="blockArc">
          <a:avLst>
            <a:gd name="adj1" fmla="val 18900000"/>
            <a:gd name="adj2" fmla="val 2700000"/>
            <a:gd name="adj3" fmla="val 400"/>
          </a:avLst>
        </a:prstGeom>
        <a:noFill/>
        <a:ln w="9525" cap="flat" cmpd="sng" algn="ctr">
          <a:solidFill>
            <a:schemeClr val="accent5">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45A65C61-0894-47E2-AFCA-B91C71A0B317}">
      <dsp:nvSpPr>
        <dsp:cNvPr id="0" name=""/>
        <dsp:cNvSpPr/>
      </dsp:nvSpPr>
      <dsp:spPr>
        <a:xfrm>
          <a:off x="379130" y="250262"/>
          <a:ext cx="8279575" cy="500844"/>
        </a:xfrm>
        <a:prstGeom prst="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97546" tIns="66040" rIns="66040" bIns="66040" numCol="1" spcCol="1270" anchor="ctr" anchorCtr="0">
          <a:noAutofit/>
        </a:bodyPr>
        <a:lstStyle/>
        <a:p>
          <a:pPr marL="0" lvl="0" indent="0" algn="l" defTabSz="1155700">
            <a:lnSpc>
              <a:spcPct val="90000"/>
            </a:lnSpc>
            <a:spcBef>
              <a:spcPct val="0"/>
            </a:spcBef>
            <a:spcAft>
              <a:spcPct val="35000"/>
            </a:spcAft>
            <a:buNone/>
          </a:pPr>
          <a:r>
            <a:rPr lang="en-IN" sz="2600" kern="1200" dirty="0">
              <a:latin typeface="Century Schoolbook" panose="02040604050505020304" pitchFamily="18" charset="0"/>
            </a:rPr>
            <a:t>To give good shape</a:t>
          </a:r>
          <a:endParaRPr lang="en-US" sz="2600" kern="1200" dirty="0">
            <a:latin typeface="Century Schoolbook" panose="02040604050505020304" pitchFamily="18" charset="0"/>
          </a:endParaRPr>
        </a:p>
      </dsp:txBody>
      <dsp:txXfrm>
        <a:off x="379130" y="250262"/>
        <a:ext cx="8279575" cy="500844"/>
      </dsp:txXfrm>
    </dsp:sp>
    <dsp:sp modelId="{42D57F2D-1385-42E9-ACD2-1A8998AC3BFE}">
      <dsp:nvSpPr>
        <dsp:cNvPr id="0" name=""/>
        <dsp:cNvSpPr/>
      </dsp:nvSpPr>
      <dsp:spPr>
        <a:xfrm>
          <a:off x="66102" y="187656"/>
          <a:ext cx="626056" cy="626056"/>
        </a:xfrm>
        <a:prstGeom prst="ellipse">
          <a:avLst/>
        </a:prstGeom>
        <a:solidFill>
          <a:schemeClr val="lt1">
            <a:hueOff val="0"/>
            <a:satOff val="0"/>
            <a:lumOff val="0"/>
            <a:alphaOff val="0"/>
          </a:schemeClr>
        </a:solidFill>
        <a:ln w="9525" cap="flat"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C207A6D7-1288-43BA-BE8A-C5BCEEE80124}">
      <dsp:nvSpPr>
        <dsp:cNvPr id="0" name=""/>
        <dsp:cNvSpPr/>
      </dsp:nvSpPr>
      <dsp:spPr>
        <a:xfrm>
          <a:off x="738021" y="1001289"/>
          <a:ext cx="7920684" cy="500844"/>
        </a:xfrm>
        <a:prstGeom prst="rect">
          <a:avLst/>
        </a:prstGeom>
        <a:gradFill rotWithShape="0">
          <a:gsLst>
            <a:gs pos="0">
              <a:schemeClr val="accent4">
                <a:hueOff val="-1116192"/>
                <a:satOff val="6725"/>
                <a:lumOff val="539"/>
                <a:alphaOff val="0"/>
                <a:shade val="51000"/>
                <a:satMod val="130000"/>
              </a:schemeClr>
            </a:gs>
            <a:gs pos="80000">
              <a:schemeClr val="accent4">
                <a:hueOff val="-1116192"/>
                <a:satOff val="6725"/>
                <a:lumOff val="539"/>
                <a:alphaOff val="0"/>
                <a:shade val="93000"/>
                <a:satMod val="130000"/>
              </a:schemeClr>
            </a:gs>
            <a:gs pos="100000">
              <a:schemeClr val="accent4">
                <a:hueOff val="-1116192"/>
                <a:satOff val="6725"/>
                <a:lumOff val="539"/>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97546" tIns="66040" rIns="66040" bIns="66040" numCol="1" spcCol="1270" anchor="ctr" anchorCtr="0">
          <a:noAutofit/>
        </a:bodyPr>
        <a:lstStyle/>
        <a:p>
          <a:pPr marL="0" lvl="0" indent="0" algn="l" defTabSz="1155700">
            <a:lnSpc>
              <a:spcPct val="90000"/>
            </a:lnSpc>
            <a:spcBef>
              <a:spcPct val="0"/>
            </a:spcBef>
            <a:spcAft>
              <a:spcPct val="35000"/>
            </a:spcAft>
            <a:buNone/>
          </a:pPr>
          <a:r>
            <a:rPr lang="en-IN" sz="2600" kern="1200" dirty="0">
              <a:latin typeface="Century Schoolbook" panose="02040604050505020304" pitchFamily="18" charset="0"/>
            </a:rPr>
            <a:t>Proper fit to the garment</a:t>
          </a:r>
        </a:p>
      </dsp:txBody>
      <dsp:txXfrm>
        <a:off x="738021" y="1001289"/>
        <a:ext cx="7920684" cy="500844"/>
      </dsp:txXfrm>
    </dsp:sp>
    <dsp:sp modelId="{19FCA9D0-38FB-41A1-96CC-52125C61D587}">
      <dsp:nvSpPr>
        <dsp:cNvPr id="0" name=""/>
        <dsp:cNvSpPr/>
      </dsp:nvSpPr>
      <dsp:spPr>
        <a:xfrm>
          <a:off x="424993" y="938683"/>
          <a:ext cx="626056" cy="626056"/>
        </a:xfrm>
        <a:prstGeom prst="ellipse">
          <a:avLst/>
        </a:prstGeom>
        <a:solidFill>
          <a:schemeClr val="lt1">
            <a:hueOff val="0"/>
            <a:satOff val="0"/>
            <a:lumOff val="0"/>
            <a:alphaOff val="0"/>
          </a:schemeClr>
        </a:solidFill>
        <a:ln w="9525" cap="flat" cmpd="sng" algn="ctr">
          <a:solidFill>
            <a:schemeClr val="accent4">
              <a:hueOff val="-1116192"/>
              <a:satOff val="6725"/>
              <a:lumOff val="539"/>
              <a:alphaOff val="0"/>
            </a:schemeClr>
          </a:solidFill>
          <a:prstDash val="solid"/>
        </a:ln>
        <a:effectLst/>
      </dsp:spPr>
      <dsp:style>
        <a:lnRef idx="1">
          <a:scrgbClr r="0" g="0" b="0"/>
        </a:lnRef>
        <a:fillRef idx="1">
          <a:scrgbClr r="0" g="0" b="0"/>
        </a:fillRef>
        <a:effectRef idx="0">
          <a:scrgbClr r="0" g="0" b="0"/>
        </a:effectRef>
        <a:fontRef idx="minor"/>
      </dsp:style>
    </dsp:sp>
    <dsp:sp modelId="{897FA172-3A96-4644-8564-C9535AD5D910}">
      <dsp:nvSpPr>
        <dsp:cNvPr id="0" name=""/>
        <dsp:cNvSpPr/>
      </dsp:nvSpPr>
      <dsp:spPr>
        <a:xfrm>
          <a:off x="848171" y="1752316"/>
          <a:ext cx="7810534" cy="500844"/>
        </a:xfrm>
        <a:prstGeom prst="rect">
          <a:avLst/>
        </a:prstGeom>
        <a:gradFill rotWithShape="0">
          <a:gsLst>
            <a:gs pos="0">
              <a:schemeClr val="accent4">
                <a:hueOff val="-2232385"/>
                <a:satOff val="13449"/>
                <a:lumOff val="1078"/>
                <a:alphaOff val="0"/>
                <a:shade val="51000"/>
                <a:satMod val="130000"/>
              </a:schemeClr>
            </a:gs>
            <a:gs pos="80000">
              <a:schemeClr val="accent4">
                <a:hueOff val="-2232385"/>
                <a:satOff val="13449"/>
                <a:lumOff val="1078"/>
                <a:alphaOff val="0"/>
                <a:shade val="93000"/>
                <a:satMod val="130000"/>
              </a:schemeClr>
            </a:gs>
            <a:gs pos="100000">
              <a:schemeClr val="accent4">
                <a:hueOff val="-2232385"/>
                <a:satOff val="13449"/>
                <a:lumOff val="1078"/>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97546" tIns="66040" rIns="66040" bIns="66040" numCol="1" spcCol="1270" anchor="ctr" anchorCtr="0">
          <a:noAutofit/>
        </a:bodyPr>
        <a:lstStyle/>
        <a:p>
          <a:pPr marL="0" lvl="0" indent="0" algn="l" defTabSz="1155700">
            <a:lnSpc>
              <a:spcPct val="90000"/>
            </a:lnSpc>
            <a:spcBef>
              <a:spcPct val="0"/>
            </a:spcBef>
            <a:spcAft>
              <a:spcPct val="35000"/>
            </a:spcAft>
            <a:buNone/>
          </a:pPr>
          <a:r>
            <a:rPr lang="en-IN" sz="2600" kern="1200" dirty="0">
              <a:latin typeface="Century Schoolbook" panose="02040604050505020304" pitchFamily="18" charset="0"/>
            </a:rPr>
            <a:t>To allow freedom of movement</a:t>
          </a:r>
        </a:p>
      </dsp:txBody>
      <dsp:txXfrm>
        <a:off x="848171" y="1752316"/>
        <a:ext cx="7810534" cy="500844"/>
      </dsp:txXfrm>
    </dsp:sp>
    <dsp:sp modelId="{B7C73479-D9BA-46CF-BCF1-936C420EB7A5}">
      <dsp:nvSpPr>
        <dsp:cNvPr id="0" name=""/>
        <dsp:cNvSpPr/>
      </dsp:nvSpPr>
      <dsp:spPr>
        <a:xfrm>
          <a:off x="535143" y="1689710"/>
          <a:ext cx="626056" cy="626056"/>
        </a:xfrm>
        <a:prstGeom prst="ellipse">
          <a:avLst/>
        </a:prstGeom>
        <a:solidFill>
          <a:schemeClr val="lt1">
            <a:hueOff val="0"/>
            <a:satOff val="0"/>
            <a:lumOff val="0"/>
            <a:alphaOff val="0"/>
          </a:schemeClr>
        </a:solidFill>
        <a:ln w="9525" cap="flat" cmpd="sng" algn="ctr">
          <a:solidFill>
            <a:schemeClr val="accent4">
              <a:hueOff val="-2232385"/>
              <a:satOff val="13449"/>
              <a:lumOff val="1078"/>
              <a:alphaOff val="0"/>
            </a:schemeClr>
          </a:solidFill>
          <a:prstDash val="solid"/>
        </a:ln>
        <a:effectLst/>
      </dsp:spPr>
      <dsp:style>
        <a:lnRef idx="1">
          <a:scrgbClr r="0" g="0" b="0"/>
        </a:lnRef>
        <a:fillRef idx="1">
          <a:scrgbClr r="0" g="0" b="0"/>
        </a:fillRef>
        <a:effectRef idx="0">
          <a:scrgbClr r="0" g="0" b="0"/>
        </a:effectRef>
        <a:fontRef idx="minor"/>
      </dsp:style>
    </dsp:sp>
    <dsp:sp modelId="{65D012B6-FE1A-4441-8600-E2C9BF10817B}">
      <dsp:nvSpPr>
        <dsp:cNvPr id="0" name=""/>
        <dsp:cNvSpPr/>
      </dsp:nvSpPr>
      <dsp:spPr>
        <a:xfrm>
          <a:off x="738021" y="2503343"/>
          <a:ext cx="7920684" cy="500844"/>
        </a:xfrm>
        <a:prstGeom prst="rect">
          <a:avLst/>
        </a:prstGeom>
        <a:gradFill rotWithShape="0">
          <a:gsLst>
            <a:gs pos="0">
              <a:schemeClr val="accent4">
                <a:hueOff val="-3348577"/>
                <a:satOff val="20174"/>
                <a:lumOff val="1617"/>
                <a:alphaOff val="0"/>
                <a:shade val="51000"/>
                <a:satMod val="130000"/>
              </a:schemeClr>
            </a:gs>
            <a:gs pos="80000">
              <a:schemeClr val="accent4">
                <a:hueOff val="-3348577"/>
                <a:satOff val="20174"/>
                <a:lumOff val="1617"/>
                <a:alphaOff val="0"/>
                <a:shade val="93000"/>
                <a:satMod val="130000"/>
              </a:schemeClr>
            </a:gs>
            <a:gs pos="100000">
              <a:schemeClr val="accent4">
                <a:hueOff val="-3348577"/>
                <a:satOff val="20174"/>
                <a:lumOff val="1617"/>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97546" tIns="66040" rIns="66040" bIns="66040" numCol="1" spcCol="1270" anchor="ctr" anchorCtr="0">
          <a:noAutofit/>
        </a:bodyPr>
        <a:lstStyle/>
        <a:p>
          <a:pPr marL="0" lvl="0" indent="0" algn="l" defTabSz="1155700">
            <a:lnSpc>
              <a:spcPct val="90000"/>
            </a:lnSpc>
            <a:spcBef>
              <a:spcPct val="0"/>
            </a:spcBef>
            <a:spcAft>
              <a:spcPct val="35000"/>
            </a:spcAft>
            <a:buNone/>
          </a:pPr>
          <a:r>
            <a:rPr lang="en-IN" sz="2600" kern="1200" dirty="0">
              <a:latin typeface="Century Schoolbook" panose="02040604050505020304" pitchFamily="18" charset="0"/>
            </a:rPr>
            <a:t>Comfort to the wearer</a:t>
          </a:r>
        </a:p>
      </dsp:txBody>
      <dsp:txXfrm>
        <a:off x="738021" y="2503343"/>
        <a:ext cx="7920684" cy="500844"/>
      </dsp:txXfrm>
    </dsp:sp>
    <dsp:sp modelId="{6203BDE0-C318-45AD-B0A8-86DB97550DE4}">
      <dsp:nvSpPr>
        <dsp:cNvPr id="0" name=""/>
        <dsp:cNvSpPr/>
      </dsp:nvSpPr>
      <dsp:spPr>
        <a:xfrm>
          <a:off x="424993" y="2440737"/>
          <a:ext cx="626056" cy="626056"/>
        </a:xfrm>
        <a:prstGeom prst="ellipse">
          <a:avLst/>
        </a:prstGeom>
        <a:solidFill>
          <a:schemeClr val="lt1">
            <a:hueOff val="0"/>
            <a:satOff val="0"/>
            <a:lumOff val="0"/>
            <a:alphaOff val="0"/>
          </a:schemeClr>
        </a:solidFill>
        <a:ln w="9525" cap="flat" cmpd="sng" algn="ctr">
          <a:solidFill>
            <a:schemeClr val="accent4">
              <a:hueOff val="-3348577"/>
              <a:satOff val="20174"/>
              <a:lumOff val="1617"/>
              <a:alphaOff val="0"/>
            </a:schemeClr>
          </a:solidFill>
          <a:prstDash val="solid"/>
        </a:ln>
        <a:effectLst/>
      </dsp:spPr>
      <dsp:style>
        <a:lnRef idx="1">
          <a:scrgbClr r="0" g="0" b="0"/>
        </a:lnRef>
        <a:fillRef idx="1">
          <a:scrgbClr r="0" g="0" b="0"/>
        </a:fillRef>
        <a:effectRef idx="0">
          <a:scrgbClr r="0" g="0" b="0"/>
        </a:effectRef>
        <a:fontRef idx="minor"/>
      </dsp:style>
    </dsp:sp>
    <dsp:sp modelId="{77958BE4-AC85-4B8B-96CD-A6F17DB573BB}">
      <dsp:nvSpPr>
        <dsp:cNvPr id="0" name=""/>
        <dsp:cNvSpPr/>
      </dsp:nvSpPr>
      <dsp:spPr>
        <a:xfrm>
          <a:off x="379130" y="3254369"/>
          <a:ext cx="8279575" cy="500844"/>
        </a:xfrm>
        <a:prstGeom prst="rect">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97546" tIns="66040" rIns="66040" bIns="66040" numCol="1" spcCol="1270" anchor="ctr" anchorCtr="0">
          <a:noAutofit/>
        </a:bodyPr>
        <a:lstStyle/>
        <a:p>
          <a:pPr marL="0" lvl="0" indent="0" algn="l" defTabSz="1155700">
            <a:lnSpc>
              <a:spcPct val="90000"/>
            </a:lnSpc>
            <a:spcBef>
              <a:spcPct val="0"/>
            </a:spcBef>
            <a:spcAft>
              <a:spcPct val="35000"/>
            </a:spcAft>
            <a:buNone/>
          </a:pPr>
          <a:r>
            <a:rPr lang="en-IN" sz="2600" kern="1200" dirty="0">
              <a:latin typeface="Century Schoolbook" panose="02040604050505020304" pitchFamily="18" charset="0"/>
            </a:rPr>
            <a:t>To make the garment look attractive </a:t>
          </a:r>
        </a:p>
      </dsp:txBody>
      <dsp:txXfrm>
        <a:off x="379130" y="3254369"/>
        <a:ext cx="8279575" cy="500844"/>
      </dsp:txXfrm>
    </dsp:sp>
    <dsp:sp modelId="{3F54D53A-E1E1-4280-A4D4-5A536EB4B015}">
      <dsp:nvSpPr>
        <dsp:cNvPr id="0" name=""/>
        <dsp:cNvSpPr/>
      </dsp:nvSpPr>
      <dsp:spPr>
        <a:xfrm>
          <a:off x="66102" y="3191764"/>
          <a:ext cx="626056" cy="626056"/>
        </a:xfrm>
        <a:prstGeom prst="ellipse">
          <a:avLst/>
        </a:prstGeom>
        <a:solidFill>
          <a:schemeClr val="lt1">
            <a:hueOff val="0"/>
            <a:satOff val="0"/>
            <a:lumOff val="0"/>
            <a:alphaOff val="0"/>
          </a:schemeClr>
        </a:solidFill>
        <a:ln w="9525" cap="flat" cmpd="sng" algn="ctr">
          <a:solidFill>
            <a:schemeClr val="accent4">
              <a:hueOff val="-4464770"/>
              <a:satOff val="26899"/>
              <a:lumOff val="2156"/>
              <a:alphaOff val="0"/>
            </a:schemeClr>
          </a:solidFill>
          <a:prstDash val="solid"/>
        </a:ln>
        <a:effectLst/>
      </dsp:spPr>
      <dsp:style>
        <a:lnRef idx="1">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4414251-7BF8-4B0F-86B3-E0CEBF29DB0B}">
      <dsp:nvSpPr>
        <dsp:cNvPr id="0" name=""/>
        <dsp:cNvSpPr/>
      </dsp:nvSpPr>
      <dsp:spPr>
        <a:xfrm>
          <a:off x="3352" y="860822"/>
          <a:ext cx="3269050" cy="1307620"/>
        </a:xfrm>
        <a:prstGeom prst="rect">
          <a:avLst/>
        </a:prstGeom>
        <a:solidFill>
          <a:schemeClr val="accent4">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912" tIns="105664" rIns="184912" bIns="105664" numCol="1" spcCol="1270" anchor="ctr" anchorCtr="0">
          <a:noAutofit/>
        </a:bodyPr>
        <a:lstStyle/>
        <a:p>
          <a:pPr marL="0" lvl="0" indent="0" algn="ctr" defTabSz="1155700">
            <a:lnSpc>
              <a:spcPct val="90000"/>
            </a:lnSpc>
            <a:spcBef>
              <a:spcPct val="0"/>
            </a:spcBef>
            <a:spcAft>
              <a:spcPct val="35000"/>
            </a:spcAft>
            <a:buNone/>
          </a:pPr>
          <a:r>
            <a:rPr lang="en-IN" sz="2600" b="1" kern="1200" dirty="0">
              <a:latin typeface="Century Schoolbook" panose="02040604050505020304" pitchFamily="18" charset="0"/>
            </a:rPr>
            <a:t>Knife pleats</a:t>
          </a:r>
          <a:endParaRPr lang="en-US" sz="2600" kern="1200" dirty="0">
            <a:latin typeface="Century Schoolbook" panose="02040604050505020304" pitchFamily="18" charset="0"/>
          </a:endParaRPr>
        </a:p>
      </dsp:txBody>
      <dsp:txXfrm>
        <a:off x="3352" y="860822"/>
        <a:ext cx="3269050" cy="1307620"/>
      </dsp:txXfrm>
    </dsp:sp>
    <dsp:sp modelId="{DEDC8F4F-77D4-4482-8FC4-2ADCA7278754}">
      <dsp:nvSpPr>
        <dsp:cNvPr id="0" name=""/>
        <dsp:cNvSpPr/>
      </dsp:nvSpPr>
      <dsp:spPr>
        <a:xfrm>
          <a:off x="3352" y="2168443"/>
          <a:ext cx="3269050" cy="3568499"/>
        </a:xfrm>
        <a:prstGeom prst="rect">
          <a:avLst/>
        </a:prstGeom>
        <a:solidFill>
          <a:schemeClr val="accent4">
            <a:tint val="40000"/>
            <a:alpha val="90000"/>
            <a:hueOff val="0"/>
            <a:satOff val="0"/>
            <a:lumOff val="0"/>
            <a:alphaOff val="0"/>
          </a:schemeClr>
        </a:solidFill>
        <a:ln w="25400" cap="flat" cmpd="sng" algn="ctr">
          <a:solidFill>
            <a:schemeClr val="accent4">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8684" tIns="138684" rIns="184912" bIns="208026" numCol="1" spcCol="1270" anchor="t" anchorCtr="0">
          <a:noAutofit/>
        </a:bodyPr>
        <a:lstStyle/>
        <a:p>
          <a:pPr marL="228600" lvl="1" indent="-228600" algn="l" defTabSz="1155700">
            <a:lnSpc>
              <a:spcPct val="90000"/>
            </a:lnSpc>
            <a:spcBef>
              <a:spcPct val="0"/>
            </a:spcBef>
            <a:spcAft>
              <a:spcPct val="15000"/>
            </a:spcAft>
            <a:buChar char="•"/>
          </a:pPr>
          <a:r>
            <a:rPr lang="en-US" sz="2600" kern="1200" dirty="0">
              <a:latin typeface="Century Schoolbook" panose="02040604050505020304" pitchFamily="18" charset="0"/>
            </a:rPr>
            <a:t>Knife pleats are ½ to 1 inch wide and are turned towards the same direction.</a:t>
          </a:r>
        </a:p>
      </dsp:txBody>
      <dsp:txXfrm>
        <a:off x="3352" y="2168443"/>
        <a:ext cx="3269050" cy="3568499"/>
      </dsp:txXfrm>
    </dsp:sp>
    <dsp:sp modelId="{99482B21-DC9A-4B3E-977A-2BDF09FFB6BE}">
      <dsp:nvSpPr>
        <dsp:cNvPr id="0" name=""/>
        <dsp:cNvSpPr/>
      </dsp:nvSpPr>
      <dsp:spPr>
        <a:xfrm>
          <a:off x="3730070" y="860822"/>
          <a:ext cx="3269050" cy="1307620"/>
        </a:xfrm>
        <a:prstGeom prst="rect">
          <a:avLst/>
        </a:prstGeom>
        <a:solidFill>
          <a:schemeClr val="accent4">
            <a:hueOff val="-2232385"/>
            <a:satOff val="13449"/>
            <a:lumOff val="1078"/>
            <a:alphaOff val="0"/>
          </a:schemeClr>
        </a:solidFill>
        <a:ln w="25400" cap="flat" cmpd="sng" algn="ctr">
          <a:solidFill>
            <a:schemeClr val="accent4">
              <a:hueOff val="-2232385"/>
              <a:satOff val="13449"/>
              <a:lumOff val="1078"/>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912" tIns="105664" rIns="184912" bIns="105664" numCol="1" spcCol="1270" anchor="ctr" anchorCtr="0">
          <a:noAutofit/>
        </a:bodyPr>
        <a:lstStyle/>
        <a:p>
          <a:pPr marL="0" lvl="0" indent="0" algn="ctr" defTabSz="1155700">
            <a:lnSpc>
              <a:spcPct val="90000"/>
            </a:lnSpc>
            <a:spcBef>
              <a:spcPct val="0"/>
            </a:spcBef>
            <a:spcAft>
              <a:spcPct val="35000"/>
            </a:spcAft>
            <a:buNone/>
          </a:pPr>
          <a:r>
            <a:rPr lang="en-IN" sz="2600" b="1" kern="1200" dirty="0">
              <a:latin typeface="Century Schoolbook" panose="02040604050505020304" pitchFamily="18" charset="0"/>
            </a:rPr>
            <a:t>Box pleats</a:t>
          </a:r>
          <a:endParaRPr lang="en-US" sz="2600" kern="1200" dirty="0">
            <a:latin typeface="Century Schoolbook" panose="02040604050505020304" pitchFamily="18" charset="0"/>
          </a:endParaRPr>
        </a:p>
      </dsp:txBody>
      <dsp:txXfrm>
        <a:off x="3730070" y="860822"/>
        <a:ext cx="3269050" cy="1307620"/>
      </dsp:txXfrm>
    </dsp:sp>
    <dsp:sp modelId="{A12E58F8-C895-449C-8C45-B0B3A21B47AA}">
      <dsp:nvSpPr>
        <dsp:cNvPr id="0" name=""/>
        <dsp:cNvSpPr/>
      </dsp:nvSpPr>
      <dsp:spPr>
        <a:xfrm>
          <a:off x="3730070" y="2168443"/>
          <a:ext cx="3269050" cy="3568499"/>
        </a:xfrm>
        <a:prstGeom prst="rect">
          <a:avLst/>
        </a:prstGeom>
        <a:solidFill>
          <a:schemeClr val="accent4">
            <a:tint val="40000"/>
            <a:alpha val="90000"/>
            <a:hueOff val="-1972855"/>
            <a:satOff val="11079"/>
            <a:lumOff val="704"/>
            <a:alphaOff val="0"/>
          </a:schemeClr>
        </a:solidFill>
        <a:ln w="25400" cap="flat" cmpd="sng" algn="ctr">
          <a:solidFill>
            <a:schemeClr val="accent4">
              <a:tint val="40000"/>
              <a:alpha val="90000"/>
              <a:hueOff val="-1972855"/>
              <a:satOff val="11079"/>
              <a:lumOff val="70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8684" tIns="138684" rIns="184912" bIns="208026" numCol="1" spcCol="1270" anchor="t" anchorCtr="0">
          <a:noAutofit/>
        </a:bodyPr>
        <a:lstStyle/>
        <a:p>
          <a:pPr marL="228600" lvl="1" indent="-228600" algn="l" defTabSz="1155700">
            <a:lnSpc>
              <a:spcPct val="90000"/>
            </a:lnSpc>
            <a:spcBef>
              <a:spcPct val="0"/>
            </a:spcBef>
            <a:spcAft>
              <a:spcPct val="15000"/>
            </a:spcAft>
            <a:buChar char="•"/>
          </a:pPr>
          <a:r>
            <a:rPr lang="en-IN" sz="2600" kern="1200" dirty="0">
              <a:latin typeface="Century Schoolbook" panose="02040604050505020304" pitchFamily="18" charset="0"/>
            </a:rPr>
            <a:t>Two knife pleats when turned away from each other (one to the left and one to the right) form a box pleat.</a:t>
          </a:r>
          <a:endParaRPr lang="en-US" sz="2600" kern="1200" dirty="0">
            <a:latin typeface="Century Schoolbook" panose="02040604050505020304" pitchFamily="18" charset="0"/>
          </a:endParaRPr>
        </a:p>
      </dsp:txBody>
      <dsp:txXfrm>
        <a:off x="3730070" y="2168443"/>
        <a:ext cx="3269050" cy="3568499"/>
      </dsp:txXfrm>
    </dsp:sp>
    <dsp:sp modelId="{5AAAFD29-3306-4DD8-9A01-490A2396F690}">
      <dsp:nvSpPr>
        <dsp:cNvPr id="0" name=""/>
        <dsp:cNvSpPr/>
      </dsp:nvSpPr>
      <dsp:spPr>
        <a:xfrm>
          <a:off x="7456788" y="860822"/>
          <a:ext cx="3269050" cy="1307620"/>
        </a:xfrm>
        <a:prstGeom prst="rect">
          <a:avLst/>
        </a:prstGeom>
        <a:solidFill>
          <a:schemeClr val="accent4">
            <a:hueOff val="-4464770"/>
            <a:satOff val="26899"/>
            <a:lumOff val="2156"/>
            <a:alphaOff val="0"/>
          </a:schemeClr>
        </a:solidFill>
        <a:ln w="25400" cap="flat" cmpd="sng" algn="ctr">
          <a:solidFill>
            <a:schemeClr val="accent4">
              <a:hueOff val="-4464770"/>
              <a:satOff val="26899"/>
              <a:lumOff val="2156"/>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912" tIns="105664" rIns="184912" bIns="105664" numCol="1" spcCol="1270" anchor="ctr" anchorCtr="0">
          <a:noAutofit/>
        </a:bodyPr>
        <a:lstStyle/>
        <a:p>
          <a:pPr marL="0" lvl="0" indent="0" algn="ctr" defTabSz="1155700">
            <a:lnSpc>
              <a:spcPct val="90000"/>
            </a:lnSpc>
            <a:spcBef>
              <a:spcPct val="0"/>
            </a:spcBef>
            <a:spcAft>
              <a:spcPct val="35000"/>
            </a:spcAft>
            <a:buNone/>
          </a:pPr>
          <a:r>
            <a:rPr lang="en-IN" sz="2600" b="1" kern="1200" dirty="0">
              <a:latin typeface="Century Schoolbook" panose="02040604050505020304" pitchFamily="18" charset="0"/>
            </a:rPr>
            <a:t>Inverted pleat</a:t>
          </a:r>
          <a:endParaRPr lang="en-US" sz="2600" kern="1200" dirty="0">
            <a:latin typeface="Century Schoolbook" panose="02040604050505020304" pitchFamily="18" charset="0"/>
          </a:endParaRPr>
        </a:p>
      </dsp:txBody>
      <dsp:txXfrm>
        <a:off x="7456788" y="860822"/>
        <a:ext cx="3269050" cy="1307620"/>
      </dsp:txXfrm>
    </dsp:sp>
    <dsp:sp modelId="{70C9C3CA-D668-4846-8488-B13DC42F0AF7}">
      <dsp:nvSpPr>
        <dsp:cNvPr id="0" name=""/>
        <dsp:cNvSpPr/>
      </dsp:nvSpPr>
      <dsp:spPr>
        <a:xfrm>
          <a:off x="7456788" y="2168443"/>
          <a:ext cx="3269050" cy="3568499"/>
        </a:xfrm>
        <a:prstGeom prst="rect">
          <a:avLst/>
        </a:prstGeom>
        <a:solidFill>
          <a:schemeClr val="accent4">
            <a:tint val="40000"/>
            <a:alpha val="90000"/>
            <a:hueOff val="-3945710"/>
            <a:satOff val="22157"/>
            <a:lumOff val="1408"/>
            <a:alphaOff val="0"/>
          </a:schemeClr>
        </a:solidFill>
        <a:ln w="25400" cap="flat" cmpd="sng" algn="ctr">
          <a:solidFill>
            <a:schemeClr val="accent4">
              <a:tint val="40000"/>
              <a:alpha val="90000"/>
              <a:hueOff val="-3945710"/>
              <a:satOff val="22157"/>
              <a:lumOff val="140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8684" tIns="138684" rIns="184912" bIns="208026" numCol="1" spcCol="1270" anchor="t" anchorCtr="0">
          <a:noAutofit/>
        </a:bodyPr>
        <a:lstStyle/>
        <a:p>
          <a:pPr marL="228600" lvl="1" indent="-228600" algn="l" defTabSz="1155700">
            <a:lnSpc>
              <a:spcPct val="90000"/>
            </a:lnSpc>
            <a:spcBef>
              <a:spcPct val="0"/>
            </a:spcBef>
            <a:spcAft>
              <a:spcPct val="15000"/>
            </a:spcAft>
            <a:buChar char="•"/>
          </a:pPr>
          <a:r>
            <a:rPr lang="en-IN" sz="2600" kern="1200" dirty="0">
              <a:latin typeface="Century Schoolbook" panose="02040604050505020304" pitchFamily="18" charset="0"/>
            </a:rPr>
            <a:t>It is made up of two knife pleats turned towards each other so that the folds meet in the middle on the right side of the garment.</a:t>
          </a:r>
          <a:endParaRPr lang="en-US" sz="2600" kern="1200" dirty="0">
            <a:latin typeface="Century Schoolbook" panose="02040604050505020304" pitchFamily="18" charset="0"/>
          </a:endParaRPr>
        </a:p>
      </dsp:txBody>
      <dsp:txXfrm>
        <a:off x="7456788" y="2168443"/>
        <a:ext cx="3269050" cy="356849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94EFEDF-2705-41E1-846B-E03E4B557F70}">
      <dsp:nvSpPr>
        <dsp:cNvPr id="0" name=""/>
        <dsp:cNvSpPr/>
      </dsp:nvSpPr>
      <dsp:spPr>
        <a:xfrm>
          <a:off x="0" y="597176"/>
          <a:ext cx="9106017" cy="474008"/>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just" defTabSz="1066800">
            <a:lnSpc>
              <a:spcPct val="90000"/>
            </a:lnSpc>
            <a:spcBef>
              <a:spcPct val="0"/>
            </a:spcBef>
            <a:spcAft>
              <a:spcPct val="35000"/>
            </a:spcAft>
            <a:buNone/>
          </a:pPr>
          <a:r>
            <a:rPr lang="en-IN" sz="2400" b="1" kern="1200" dirty="0">
              <a:solidFill>
                <a:schemeClr val="bg1"/>
              </a:solidFill>
              <a:latin typeface="Century Schoolbook" panose="02040604050505020304" pitchFamily="18" charset="0"/>
            </a:rPr>
            <a:t>Single Pointed Dart/Standard dart:</a:t>
          </a:r>
          <a:endParaRPr lang="en-US" sz="2400" kern="1200" dirty="0">
            <a:solidFill>
              <a:schemeClr val="bg1"/>
            </a:solidFill>
            <a:latin typeface="Century Schoolbook" panose="02040604050505020304" pitchFamily="18" charset="0"/>
          </a:endParaRPr>
        </a:p>
      </dsp:txBody>
      <dsp:txXfrm>
        <a:off x="23139" y="620315"/>
        <a:ext cx="9059739" cy="427730"/>
      </dsp:txXfrm>
    </dsp:sp>
    <dsp:sp modelId="{F75C3426-17CD-4D8D-ADA0-378BF395DA26}">
      <dsp:nvSpPr>
        <dsp:cNvPr id="0" name=""/>
        <dsp:cNvSpPr/>
      </dsp:nvSpPr>
      <dsp:spPr>
        <a:xfrm>
          <a:off x="0" y="1071185"/>
          <a:ext cx="9106017" cy="10598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89116" tIns="35560" rIns="199136" bIns="35560" numCol="1" spcCol="1270" anchor="t" anchorCtr="0">
          <a:noAutofit/>
        </a:bodyPr>
        <a:lstStyle/>
        <a:p>
          <a:pPr marL="285750" lvl="1" indent="-285750" algn="just" defTabSz="1244600">
            <a:lnSpc>
              <a:spcPct val="90000"/>
            </a:lnSpc>
            <a:spcBef>
              <a:spcPct val="0"/>
            </a:spcBef>
            <a:spcAft>
              <a:spcPct val="20000"/>
            </a:spcAft>
            <a:buChar char="•"/>
          </a:pPr>
          <a:r>
            <a:rPr lang="en-US" sz="2800" kern="1200" dirty="0">
              <a:solidFill>
                <a:schemeClr val="bg1"/>
              </a:solidFill>
              <a:latin typeface="Century Schoolbook" panose="02040604050505020304" pitchFamily="18" charset="0"/>
            </a:rPr>
            <a:t>It is a triangular, open shaped dart that is mostly used at bust and waist area of the garment. </a:t>
          </a:r>
        </a:p>
      </dsp:txBody>
      <dsp:txXfrm>
        <a:off x="0" y="1071185"/>
        <a:ext cx="9106017" cy="1059840"/>
      </dsp:txXfrm>
    </dsp:sp>
    <dsp:sp modelId="{7553FCF5-24D6-4D73-97B7-8F314B82BD68}">
      <dsp:nvSpPr>
        <dsp:cNvPr id="0" name=""/>
        <dsp:cNvSpPr/>
      </dsp:nvSpPr>
      <dsp:spPr>
        <a:xfrm>
          <a:off x="0" y="2279940"/>
          <a:ext cx="9106017" cy="545461"/>
        </a:xfrm>
        <a:prstGeom prst="roundRect">
          <a:avLst/>
        </a:prstGeom>
        <a:solidFill>
          <a:schemeClr val="accent4">
            <a:hueOff val="-4464770"/>
            <a:satOff val="26899"/>
            <a:lumOff val="215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just" defTabSz="1066800">
            <a:lnSpc>
              <a:spcPct val="90000"/>
            </a:lnSpc>
            <a:spcBef>
              <a:spcPct val="0"/>
            </a:spcBef>
            <a:spcAft>
              <a:spcPct val="35000"/>
            </a:spcAft>
            <a:buNone/>
          </a:pPr>
          <a:r>
            <a:rPr lang="en-IN" sz="2400" b="1" kern="1200" dirty="0">
              <a:solidFill>
                <a:schemeClr val="bg1"/>
              </a:solidFill>
              <a:latin typeface="Century Schoolbook" panose="02040604050505020304" pitchFamily="18" charset="0"/>
            </a:rPr>
            <a:t>Double Pointed Dart/Fish-eyed dart:</a:t>
          </a:r>
          <a:endParaRPr lang="en-US" sz="2400" kern="1200" dirty="0">
            <a:solidFill>
              <a:schemeClr val="bg1"/>
            </a:solidFill>
            <a:latin typeface="Century Schoolbook" panose="02040604050505020304" pitchFamily="18" charset="0"/>
          </a:endParaRPr>
        </a:p>
      </dsp:txBody>
      <dsp:txXfrm>
        <a:off x="26627" y="2306567"/>
        <a:ext cx="9052763" cy="492207"/>
      </dsp:txXfrm>
    </dsp:sp>
    <dsp:sp modelId="{A92D5ECD-DA67-42DD-985C-994B9C7130D3}">
      <dsp:nvSpPr>
        <dsp:cNvPr id="0" name=""/>
        <dsp:cNvSpPr/>
      </dsp:nvSpPr>
      <dsp:spPr>
        <a:xfrm>
          <a:off x="0" y="2998650"/>
          <a:ext cx="9106017" cy="1622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89116" tIns="35560" rIns="199136" bIns="35560" numCol="1" spcCol="1270" anchor="t" anchorCtr="0">
          <a:noAutofit/>
        </a:bodyPr>
        <a:lstStyle/>
        <a:p>
          <a:pPr marL="285750" lvl="1" indent="-285750" algn="just" defTabSz="1244600">
            <a:lnSpc>
              <a:spcPct val="90000"/>
            </a:lnSpc>
            <a:spcBef>
              <a:spcPct val="0"/>
            </a:spcBef>
            <a:spcAft>
              <a:spcPct val="20000"/>
            </a:spcAft>
            <a:buChar char="•"/>
          </a:pPr>
          <a:r>
            <a:rPr lang="en-US" sz="2800" kern="1200" dirty="0">
              <a:solidFill>
                <a:schemeClr val="bg1"/>
              </a:solidFill>
              <a:latin typeface="Century Schoolbook" panose="02040604050505020304" pitchFamily="18" charset="0"/>
            </a:rPr>
            <a:t>This dart is created, when two standard darts join each other at the widest ends. It is mostly found in jackets and dresses to give fit at the waist while shaping hips and busts</a:t>
          </a:r>
        </a:p>
      </dsp:txBody>
      <dsp:txXfrm>
        <a:off x="0" y="2998650"/>
        <a:ext cx="9106017" cy="162288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65438ED-AF6A-4F49-8ACA-FF7DAEA704AE}">
      <dsp:nvSpPr>
        <dsp:cNvPr id="0" name=""/>
        <dsp:cNvSpPr/>
      </dsp:nvSpPr>
      <dsp:spPr>
        <a:xfrm rot="10800000">
          <a:off x="2819137" y="3341"/>
          <a:ext cx="9768605" cy="1434498"/>
        </a:xfrm>
        <a:prstGeom prst="homePlat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32574" tIns="110490" rIns="206248" bIns="110490" numCol="1" spcCol="1270" anchor="ctr" anchorCtr="0">
          <a:noAutofit/>
        </a:bodyPr>
        <a:lstStyle/>
        <a:p>
          <a:pPr marL="0" lvl="0" indent="0" algn="just" defTabSz="1289050">
            <a:lnSpc>
              <a:spcPct val="90000"/>
            </a:lnSpc>
            <a:spcBef>
              <a:spcPct val="0"/>
            </a:spcBef>
            <a:spcAft>
              <a:spcPct val="35000"/>
            </a:spcAft>
            <a:buNone/>
          </a:pPr>
          <a:r>
            <a:rPr lang="en-IN" sz="2900" b="1" kern="1200" dirty="0">
              <a:latin typeface="Century Schoolbook" panose="02040604050505020304" pitchFamily="18" charset="0"/>
            </a:rPr>
            <a:t>Pin tucks: </a:t>
          </a:r>
          <a:r>
            <a:rPr lang="en-IN" sz="2900" kern="1200" dirty="0">
              <a:latin typeface="Century Schoolbook" panose="02040604050505020304" pitchFamily="18" charset="0"/>
            </a:rPr>
            <a:t>These tucks are, fold along the middle of the markings and tacked or machine baste about 2mm wide from the fold.</a:t>
          </a:r>
          <a:endParaRPr lang="en-US" sz="2900" kern="1200" dirty="0">
            <a:latin typeface="Century Schoolbook" panose="02040604050505020304" pitchFamily="18" charset="0"/>
          </a:endParaRPr>
        </a:p>
      </dsp:txBody>
      <dsp:txXfrm rot="10800000">
        <a:off x="3177761" y="3341"/>
        <a:ext cx="9409981" cy="1434498"/>
      </dsp:txXfrm>
    </dsp:sp>
    <dsp:sp modelId="{7620E53C-07B1-4B0F-88C1-A008E85F56DA}">
      <dsp:nvSpPr>
        <dsp:cNvPr id="0" name=""/>
        <dsp:cNvSpPr/>
      </dsp:nvSpPr>
      <dsp:spPr>
        <a:xfrm>
          <a:off x="2101888" y="3341"/>
          <a:ext cx="1434498" cy="1434498"/>
        </a:xfrm>
        <a:prstGeom prst="ellipse">
          <a:avLst/>
        </a:prstGeom>
        <a:blipFill rotWithShape="1">
          <a:blip xmlns:r="http://schemas.openxmlformats.org/officeDocument/2006/relationships" r:embed="rId1"/>
          <a:stretch>
            <a:fillRect/>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E22835F1-FF7B-4022-9BE4-E9222CB17E8E}">
      <dsp:nvSpPr>
        <dsp:cNvPr id="0" name=""/>
        <dsp:cNvSpPr/>
      </dsp:nvSpPr>
      <dsp:spPr>
        <a:xfrm rot="10800000">
          <a:off x="2819137" y="1805542"/>
          <a:ext cx="9768605" cy="1434498"/>
        </a:xfrm>
        <a:prstGeom prst="homePlate">
          <a:avLst/>
        </a:prstGeom>
        <a:gradFill rotWithShape="0">
          <a:gsLst>
            <a:gs pos="0">
              <a:schemeClr val="accent4">
                <a:hueOff val="-2232385"/>
                <a:satOff val="13449"/>
                <a:lumOff val="1078"/>
                <a:alphaOff val="0"/>
                <a:shade val="51000"/>
                <a:satMod val="130000"/>
              </a:schemeClr>
            </a:gs>
            <a:gs pos="80000">
              <a:schemeClr val="accent4">
                <a:hueOff val="-2232385"/>
                <a:satOff val="13449"/>
                <a:lumOff val="1078"/>
                <a:alphaOff val="0"/>
                <a:shade val="93000"/>
                <a:satMod val="130000"/>
              </a:schemeClr>
            </a:gs>
            <a:gs pos="100000">
              <a:schemeClr val="accent4">
                <a:hueOff val="-2232385"/>
                <a:satOff val="13449"/>
                <a:lumOff val="1078"/>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32574" tIns="110490" rIns="206248" bIns="110490" numCol="1" spcCol="1270" anchor="ctr" anchorCtr="0">
          <a:noAutofit/>
        </a:bodyPr>
        <a:lstStyle/>
        <a:p>
          <a:pPr marL="0" lvl="0" indent="0" algn="just" defTabSz="1289050">
            <a:lnSpc>
              <a:spcPct val="90000"/>
            </a:lnSpc>
            <a:spcBef>
              <a:spcPct val="0"/>
            </a:spcBef>
            <a:spcAft>
              <a:spcPct val="35000"/>
            </a:spcAft>
            <a:buNone/>
          </a:pPr>
          <a:r>
            <a:rPr lang="en-IN" sz="2900" b="1" kern="1200" dirty="0">
              <a:latin typeface="Century Schoolbook" panose="02040604050505020304" pitchFamily="18" charset="0"/>
            </a:rPr>
            <a:t>Piped or corded tucks: </a:t>
          </a:r>
          <a:r>
            <a:rPr lang="en-IN" sz="2900" kern="1200" dirty="0">
              <a:latin typeface="Century Schoolbook" panose="02040604050505020304" pitchFamily="18" charset="0"/>
            </a:rPr>
            <a:t>These are made by placing cord on the wrong side of the fabric at </a:t>
          </a:r>
          <a:r>
            <a:rPr lang="en-IN" sz="2900" kern="1200" dirty="0" err="1">
              <a:latin typeface="Century Schoolbook" panose="02040604050505020304" pitchFamily="18" charset="0"/>
            </a:rPr>
            <a:t>center</a:t>
          </a:r>
          <a:r>
            <a:rPr lang="en-IN" sz="2900" kern="1200" dirty="0">
              <a:latin typeface="Century Schoolbook" panose="02040604050505020304" pitchFamily="18" charset="0"/>
            </a:rPr>
            <a:t> of tuck before stitching the tuck. </a:t>
          </a:r>
          <a:endParaRPr lang="en-US" sz="2900" kern="1200" dirty="0">
            <a:latin typeface="Century Schoolbook" panose="02040604050505020304" pitchFamily="18" charset="0"/>
          </a:endParaRPr>
        </a:p>
      </dsp:txBody>
      <dsp:txXfrm rot="10800000">
        <a:off x="3177761" y="1805542"/>
        <a:ext cx="9409981" cy="1434498"/>
      </dsp:txXfrm>
    </dsp:sp>
    <dsp:sp modelId="{7E029F90-CA95-4C9B-8A62-2DD448892673}">
      <dsp:nvSpPr>
        <dsp:cNvPr id="0" name=""/>
        <dsp:cNvSpPr/>
      </dsp:nvSpPr>
      <dsp:spPr>
        <a:xfrm>
          <a:off x="2101888" y="1805542"/>
          <a:ext cx="1434498" cy="1434498"/>
        </a:xfrm>
        <a:prstGeom prst="ellipse">
          <a:avLst/>
        </a:prstGeom>
        <a:blipFill rotWithShape="1">
          <a:blip xmlns:r="http://schemas.openxmlformats.org/officeDocument/2006/relationships" r:embed="rId2"/>
          <a:stretch>
            <a:fillRect/>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E13326D8-783C-4CC9-B3CA-9F9C0942D907}">
      <dsp:nvSpPr>
        <dsp:cNvPr id="0" name=""/>
        <dsp:cNvSpPr/>
      </dsp:nvSpPr>
      <dsp:spPr>
        <a:xfrm rot="10800000">
          <a:off x="2819137" y="3607742"/>
          <a:ext cx="9768605" cy="1434498"/>
        </a:xfrm>
        <a:prstGeom prst="homePlate">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32574" tIns="110490" rIns="206248" bIns="110490" numCol="1" spcCol="1270" anchor="ctr" anchorCtr="0">
          <a:noAutofit/>
        </a:bodyPr>
        <a:lstStyle/>
        <a:p>
          <a:pPr marL="0" lvl="0" indent="0" algn="just" defTabSz="1289050">
            <a:lnSpc>
              <a:spcPct val="90000"/>
            </a:lnSpc>
            <a:spcBef>
              <a:spcPct val="0"/>
            </a:spcBef>
            <a:spcAft>
              <a:spcPct val="35000"/>
            </a:spcAft>
            <a:buNone/>
          </a:pPr>
          <a:r>
            <a:rPr lang="en-IN" sz="2900" b="1" kern="1200" dirty="0">
              <a:latin typeface="Century Schoolbook" panose="02040604050505020304" pitchFamily="18" charset="0"/>
            </a:rPr>
            <a:t>Cross tucks: </a:t>
          </a:r>
          <a:r>
            <a:rPr lang="en-IN" sz="2900" kern="1200" dirty="0">
              <a:latin typeface="Century Schoolbook" panose="02040604050505020304" pitchFamily="18" charset="0"/>
            </a:rPr>
            <a:t>When rows of tucks are stitched along the fabric in both horizontal and vertical directions, it is called cross tucking. </a:t>
          </a:r>
          <a:endParaRPr lang="en-US" sz="2900" kern="1200" dirty="0">
            <a:latin typeface="Century Schoolbook" panose="02040604050505020304" pitchFamily="18" charset="0"/>
          </a:endParaRPr>
        </a:p>
      </dsp:txBody>
      <dsp:txXfrm rot="10800000">
        <a:off x="3177761" y="3607742"/>
        <a:ext cx="9409981" cy="1434498"/>
      </dsp:txXfrm>
    </dsp:sp>
    <dsp:sp modelId="{EC421D96-B080-417E-924F-A96261848C9C}">
      <dsp:nvSpPr>
        <dsp:cNvPr id="0" name=""/>
        <dsp:cNvSpPr/>
      </dsp:nvSpPr>
      <dsp:spPr>
        <a:xfrm>
          <a:off x="2101888" y="3607742"/>
          <a:ext cx="1434498" cy="1434498"/>
        </a:xfrm>
        <a:prstGeom prst="ellipse">
          <a:avLst/>
        </a:prstGeom>
        <a:blipFill rotWithShape="1">
          <a:blip xmlns:r="http://schemas.openxmlformats.org/officeDocument/2006/relationships" r:embed="rId3"/>
          <a:stretch>
            <a:fillRect/>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BAEB968-8CC7-499C-86B4-B770C9798DE0}">
      <dsp:nvSpPr>
        <dsp:cNvPr id="0" name=""/>
        <dsp:cNvSpPr/>
      </dsp:nvSpPr>
      <dsp:spPr>
        <a:xfrm rot="10800000">
          <a:off x="1820001" y="1559"/>
          <a:ext cx="5862991" cy="1372933"/>
        </a:xfrm>
        <a:prstGeom prst="homePlat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5425" tIns="106680" rIns="199136" bIns="106680" numCol="1" spcCol="1270" anchor="ctr" anchorCtr="0">
          <a:noAutofit/>
        </a:bodyPr>
        <a:lstStyle/>
        <a:p>
          <a:pPr marL="0" lvl="0" indent="0" algn="ctr" defTabSz="1244600">
            <a:lnSpc>
              <a:spcPct val="90000"/>
            </a:lnSpc>
            <a:spcBef>
              <a:spcPct val="0"/>
            </a:spcBef>
            <a:spcAft>
              <a:spcPct val="35000"/>
            </a:spcAft>
            <a:buNone/>
          </a:pPr>
          <a:r>
            <a:rPr lang="en-IN" sz="2800" b="0" kern="1200" dirty="0">
              <a:latin typeface="Century Schoolbook" panose="02040604050505020304" pitchFamily="18" charset="0"/>
            </a:rPr>
            <a:t>Gathering by machine</a:t>
          </a:r>
          <a:endParaRPr lang="en-US" sz="2800" b="0" kern="1200" dirty="0">
            <a:latin typeface="Century Schoolbook" panose="02040604050505020304" pitchFamily="18" charset="0"/>
          </a:endParaRPr>
        </a:p>
      </dsp:txBody>
      <dsp:txXfrm rot="10800000">
        <a:off x="2163234" y="1559"/>
        <a:ext cx="5519758" cy="1372933"/>
      </dsp:txXfrm>
    </dsp:sp>
    <dsp:sp modelId="{E1D0E667-D8C8-4607-BE93-D940B55C2899}">
      <dsp:nvSpPr>
        <dsp:cNvPr id="0" name=""/>
        <dsp:cNvSpPr/>
      </dsp:nvSpPr>
      <dsp:spPr>
        <a:xfrm>
          <a:off x="1133535" y="1559"/>
          <a:ext cx="1372933" cy="1372933"/>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79CD5AE4-6DF0-4CAB-8DB9-AE5CF019C293}">
      <dsp:nvSpPr>
        <dsp:cNvPr id="0" name=""/>
        <dsp:cNvSpPr/>
      </dsp:nvSpPr>
      <dsp:spPr>
        <a:xfrm rot="10800000">
          <a:off x="1820001" y="1784323"/>
          <a:ext cx="5862991" cy="1372933"/>
        </a:xfrm>
        <a:prstGeom prst="homePlate">
          <a:avLst/>
        </a:prstGeom>
        <a:gradFill rotWithShape="0">
          <a:gsLst>
            <a:gs pos="0">
              <a:schemeClr val="accent4">
                <a:hueOff val="-2232385"/>
                <a:satOff val="13449"/>
                <a:lumOff val="1078"/>
                <a:alphaOff val="0"/>
                <a:shade val="51000"/>
                <a:satMod val="130000"/>
              </a:schemeClr>
            </a:gs>
            <a:gs pos="80000">
              <a:schemeClr val="accent4">
                <a:hueOff val="-2232385"/>
                <a:satOff val="13449"/>
                <a:lumOff val="1078"/>
                <a:alphaOff val="0"/>
                <a:shade val="93000"/>
                <a:satMod val="130000"/>
              </a:schemeClr>
            </a:gs>
            <a:gs pos="100000">
              <a:schemeClr val="accent4">
                <a:hueOff val="-2232385"/>
                <a:satOff val="13449"/>
                <a:lumOff val="1078"/>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5425" tIns="106680" rIns="199136" bIns="106680" numCol="1" spcCol="1270" anchor="ctr" anchorCtr="0">
          <a:noAutofit/>
        </a:bodyPr>
        <a:lstStyle/>
        <a:p>
          <a:pPr marL="0" lvl="0" indent="0" algn="ctr" defTabSz="1244600">
            <a:lnSpc>
              <a:spcPct val="90000"/>
            </a:lnSpc>
            <a:spcBef>
              <a:spcPct val="0"/>
            </a:spcBef>
            <a:spcAft>
              <a:spcPct val="35000"/>
            </a:spcAft>
            <a:buNone/>
          </a:pPr>
          <a:r>
            <a:rPr lang="en-IN" sz="2800" b="0" kern="1200" dirty="0">
              <a:latin typeface="Century Schoolbook" panose="02040604050505020304" pitchFamily="18" charset="0"/>
            </a:rPr>
            <a:t>Gathering by hand</a:t>
          </a:r>
          <a:endParaRPr lang="en-US" sz="2800" b="0" kern="1200" dirty="0">
            <a:latin typeface="Century Schoolbook" panose="02040604050505020304" pitchFamily="18" charset="0"/>
          </a:endParaRPr>
        </a:p>
      </dsp:txBody>
      <dsp:txXfrm rot="10800000">
        <a:off x="2163234" y="1784323"/>
        <a:ext cx="5519758" cy="1372933"/>
      </dsp:txXfrm>
    </dsp:sp>
    <dsp:sp modelId="{CFBC4DBF-F9A9-4132-89DD-40130871D30C}">
      <dsp:nvSpPr>
        <dsp:cNvPr id="0" name=""/>
        <dsp:cNvSpPr/>
      </dsp:nvSpPr>
      <dsp:spPr>
        <a:xfrm>
          <a:off x="1133535" y="1784323"/>
          <a:ext cx="1372933" cy="1372933"/>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3F266424-06E0-409C-A908-65289FD25C2C}">
      <dsp:nvSpPr>
        <dsp:cNvPr id="0" name=""/>
        <dsp:cNvSpPr/>
      </dsp:nvSpPr>
      <dsp:spPr>
        <a:xfrm rot="10800000">
          <a:off x="1820001" y="3567087"/>
          <a:ext cx="5862991" cy="1372933"/>
        </a:xfrm>
        <a:prstGeom prst="homePlate">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5425" tIns="106680" rIns="199136" bIns="106680" numCol="1" spcCol="1270" anchor="ctr" anchorCtr="0">
          <a:noAutofit/>
        </a:bodyPr>
        <a:lstStyle/>
        <a:p>
          <a:pPr marL="0" lvl="0" indent="0" algn="ctr" defTabSz="1244600">
            <a:lnSpc>
              <a:spcPct val="90000"/>
            </a:lnSpc>
            <a:spcBef>
              <a:spcPct val="0"/>
            </a:spcBef>
            <a:spcAft>
              <a:spcPct val="35000"/>
            </a:spcAft>
            <a:buNone/>
          </a:pPr>
          <a:r>
            <a:rPr lang="en-IN" sz="2800" b="0" kern="1200" dirty="0">
              <a:latin typeface="Century Schoolbook" panose="02040604050505020304" pitchFamily="18" charset="0"/>
            </a:rPr>
            <a:t>Gathering by using elastic</a:t>
          </a:r>
          <a:endParaRPr lang="en-US" sz="2800" b="0" kern="1200" dirty="0">
            <a:latin typeface="Century Schoolbook" panose="02040604050505020304" pitchFamily="18" charset="0"/>
          </a:endParaRPr>
        </a:p>
      </dsp:txBody>
      <dsp:txXfrm rot="10800000">
        <a:off x="2163234" y="3567087"/>
        <a:ext cx="5519758" cy="1372933"/>
      </dsp:txXfrm>
    </dsp:sp>
    <dsp:sp modelId="{38C76B27-FA85-4F94-A420-C13A8C096C3B}">
      <dsp:nvSpPr>
        <dsp:cNvPr id="0" name=""/>
        <dsp:cNvSpPr/>
      </dsp:nvSpPr>
      <dsp:spPr>
        <a:xfrm>
          <a:off x="1133535" y="3567087"/>
          <a:ext cx="1372933" cy="1372933"/>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Century Schoolbook" panose="02040604050505020304" pitchFamily="18" charset="0"/>
              </a:defRPr>
            </a:lvl1pPr>
          </a:lstStyle>
          <a:p>
            <a:endParaRPr lang="en-IN"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Century Schoolbook" panose="02040604050505020304" pitchFamily="18" charset="0"/>
              </a:defRPr>
            </a:lvl1pPr>
          </a:lstStyle>
          <a:p>
            <a:fld id="{CF15F8E9-E453-4935-B1C0-EAD1A8990AD6}" type="datetimeFigureOut">
              <a:rPr lang="en-IN" smtClean="0"/>
              <a:pPr/>
              <a:t>28-06-2022</a:t>
            </a:fld>
            <a:endParaRPr lang="en-IN"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IN"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Century Schoolbook" panose="02040604050505020304" pitchFamily="18" charset="0"/>
              </a:defRPr>
            </a:lvl1pPr>
          </a:lstStyle>
          <a:p>
            <a:endParaRPr lang="en-IN"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Century Schoolbook" panose="02040604050505020304" pitchFamily="18" charset="0"/>
              </a:defRPr>
            </a:lvl1pPr>
          </a:lstStyle>
          <a:p>
            <a:fld id="{61E3A4B6-87AA-4C24-AC16-387F7D570551}" type="slidenum">
              <a:rPr lang="en-IN" smtClean="0"/>
              <a:pPr/>
              <a:t>‹#›</a:t>
            </a:fld>
            <a:endParaRPr lang="en-IN" dirty="0"/>
          </a:p>
        </p:txBody>
      </p:sp>
    </p:spTree>
    <p:extLst>
      <p:ext uri="{BB962C8B-B14F-4D97-AF65-F5344CB8AC3E}">
        <p14:creationId xmlns:p14="http://schemas.microsoft.com/office/powerpoint/2010/main" val="18042893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Century Schoolbook" panose="02040604050505020304" pitchFamily="18" charset="0"/>
        <a:ea typeface="+mn-ea"/>
        <a:cs typeface="+mn-cs"/>
      </a:defRPr>
    </a:lvl1pPr>
    <a:lvl2pPr marL="457200" algn="l" defTabSz="914400" rtl="0" eaLnBrk="1" latinLnBrk="0" hangingPunct="1">
      <a:defRPr sz="1200" kern="1200">
        <a:solidFill>
          <a:schemeClr val="tx1"/>
        </a:solidFill>
        <a:latin typeface="Century Schoolbook" panose="02040604050505020304" pitchFamily="18" charset="0"/>
        <a:ea typeface="+mn-ea"/>
        <a:cs typeface="+mn-cs"/>
      </a:defRPr>
    </a:lvl2pPr>
    <a:lvl3pPr marL="914400" algn="l" defTabSz="914400" rtl="0" eaLnBrk="1" latinLnBrk="0" hangingPunct="1">
      <a:defRPr sz="1200" kern="1200">
        <a:solidFill>
          <a:schemeClr val="tx1"/>
        </a:solidFill>
        <a:latin typeface="Century Schoolbook" panose="02040604050505020304" pitchFamily="18" charset="0"/>
        <a:ea typeface="+mn-ea"/>
        <a:cs typeface="+mn-cs"/>
      </a:defRPr>
    </a:lvl3pPr>
    <a:lvl4pPr marL="1371600" algn="l" defTabSz="914400" rtl="0" eaLnBrk="1" latinLnBrk="0" hangingPunct="1">
      <a:defRPr sz="1200" kern="1200">
        <a:solidFill>
          <a:schemeClr val="tx1"/>
        </a:solidFill>
        <a:latin typeface="Century Schoolbook" panose="02040604050505020304" pitchFamily="18" charset="0"/>
        <a:ea typeface="+mn-ea"/>
        <a:cs typeface="+mn-cs"/>
      </a:defRPr>
    </a:lvl4pPr>
    <a:lvl5pPr marL="1828800" algn="l" defTabSz="914400" rtl="0" eaLnBrk="1" latinLnBrk="0" hangingPunct="1">
      <a:defRPr sz="1200" kern="1200">
        <a:solidFill>
          <a:schemeClr val="tx1"/>
        </a:solidFill>
        <a:latin typeface="Century Schoolbook" panose="020406040505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88"/>
            <a:ext cx="10363200" cy="1470025"/>
          </a:xfrm>
        </p:spPr>
        <p:txBody>
          <a:bodyPr/>
          <a:lstStyle/>
          <a:p>
            <a:r>
              <a:rPr lang="en-US"/>
              <a:t>Click to edit Master title style</a:t>
            </a:r>
            <a:endParaRPr lang="en-IN"/>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IN"/>
          </a:p>
        </p:txBody>
      </p:sp>
      <p:sp>
        <p:nvSpPr>
          <p:cNvPr id="4" name="Date Placeholder 3"/>
          <p:cNvSpPr>
            <a:spLocks noGrp="1"/>
          </p:cNvSpPr>
          <p:nvPr>
            <p:ph type="dt" sz="half" idx="10"/>
          </p:nvPr>
        </p:nvSpPr>
        <p:spPr/>
        <p:txBody>
          <a:bodyPr/>
          <a:lstStyle/>
          <a:p>
            <a:fld id="{94C45C59-C7F2-4BE4-8979-BD31C85B47AC}" type="datetime1">
              <a:rPr lang="en-US" smtClean="0"/>
              <a:t>6/28/2022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CBD71EFC-8FD3-4526-A521-B16E2A2311C1}" type="slidenum">
              <a:rPr lang="en-IN" smtClean="0"/>
              <a:t>‹#›</a:t>
            </a:fld>
            <a:endParaRPr lang="en-I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p>
            <a:fld id="{C41BD00D-5072-4E7E-A4E4-63929BC26C4C}" type="datetime1">
              <a:rPr lang="en-US" smtClean="0"/>
              <a:t>6/28/2022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CBD71EFC-8FD3-4526-A521-B16E2A2311C1}" type="slidenum">
              <a:rPr lang="en-IN" smtClean="0"/>
              <a:t>‹#›</a:t>
            </a:fld>
            <a:endParaRPr lang="en-I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701"/>
            <a:ext cx="2743200" cy="5851525"/>
          </a:xfrm>
        </p:spPr>
        <p:txBody>
          <a:bodyPr vert="eaVert"/>
          <a:lstStyle/>
          <a:p>
            <a:r>
              <a:rPr lang="en-US"/>
              <a:t>Click to edit Master title style</a:t>
            </a:r>
            <a:endParaRPr lang="en-IN"/>
          </a:p>
        </p:txBody>
      </p:sp>
      <p:sp>
        <p:nvSpPr>
          <p:cNvPr id="3" name="Vertical Text Placeholder 2"/>
          <p:cNvSpPr>
            <a:spLocks noGrp="1"/>
          </p:cNvSpPr>
          <p:nvPr>
            <p:ph type="body" orient="vert" idx="1"/>
          </p:nvPr>
        </p:nvSpPr>
        <p:spPr>
          <a:xfrm>
            <a:off x="609600" y="274701"/>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p>
            <a:fld id="{B0B7AB09-AB79-4E0A-9C57-4E1B1A674934}" type="datetime1">
              <a:rPr lang="en-US" smtClean="0"/>
              <a:t>6/28/2022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CBD71EFC-8FD3-4526-A521-B16E2A2311C1}" type="slidenum">
              <a:rPr lang="en-IN" smtClean="0"/>
              <a:t>‹#›</a:t>
            </a:fld>
            <a:endParaRPr lang="en-IN"/>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4173107" y="1136650"/>
            <a:ext cx="3845815" cy="696594"/>
          </a:xfrm>
          <a:prstGeom prst="rect">
            <a:avLst/>
          </a:prstGeom>
        </p:spPr>
        <p:txBody>
          <a:bodyPr wrap="square" lIns="0" tIns="0" rIns="0" bIns="0">
            <a:spAutoFit/>
          </a:bodyPr>
          <a:lstStyle>
            <a:lvl1pPr>
              <a:defRPr b="0" i="0">
                <a:solidFill>
                  <a:schemeClr val="tx1"/>
                </a:solidFill>
                <a:latin typeface="Century Schoolbook" panose="02040604050505020304" pitchFamily="18" charset="0"/>
              </a:defRPr>
            </a:lvl1pPr>
          </a:lstStyle>
          <a:p>
            <a:endParaRPr dirty="0"/>
          </a:p>
        </p:txBody>
      </p:sp>
      <p:sp>
        <p:nvSpPr>
          <p:cNvPr id="3" name="Holder 3"/>
          <p:cNvSpPr>
            <a:spLocks noGrp="1"/>
          </p:cNvSpPr>
          <p:nvPr>
            <p:ph type="subTitle" idx="4"/>
          </p:nvPr>
        </p:nvSpPr>
        <p:spPr>
          <a:xfrm>
            <a:off x="1828800" y="3840488"/>
            <a:ext cx="8534400" cy="430887"/>
          </a:xfrm>
          <a:prstGeom prst="rect">
            <a:avLst/>
          </a:prstGeom>
        </p:spPr>
        <p:txBody>
          <a:bodyPr wrap="square" lIns="0" tIns="0" rIns="0" bIns="0">
            <a:spAutoFit/>
          </a:bodyPr>
          <a:lstStyle>
            <a:lvl1pPr>
              <a:defRPr>
                <a:latin typeface="Century Schoolbook" panose="02040604050505020304" pitchFamily="18" charset="0"/>
              </a:defRPr>
            </a:lvl1pPr>
          </a:lstStyle>
          <a:p>
            <a:endParaRPr dirty="0"/>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solidFill>
                <a:prstClr val="black">
                  <a:tint val="75000"/>
                </a:prstClr>
              </a:solidFill>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C4761A39-0C53-4BE5-899A-023A06934820}" type="datetime1">
              <a:rPr lang="en-US" smtClean="0">
                <a:solidFill>
                  <a:prstClr val="black">
                    <a:tint val="75000"/>
                  </a:prstClr>
                </a:solidFill>
              </a:rPr>
              <a:t>6/28/2022</a:t>
            </a:fld>
            <a:endParaRPr lang="en-US">
              <a:solidFill>
                <a:prstClr val="black">
                  <a:tint val="75000"/>
                </a:prstClr>
              </a:solidFill>
            </a:endParaRPr>
          </a:p>
        </p:txBody>
      </p:sp>
      <p:sp>
        <p:nvSpPr>
          <p:cNvPr id="6" name="Holder 6"/>
          <p:cNvSpPr>
            <a:spLocks noGrp="1"/>
          </p:cNvSpPr>
          <p:nvPr>
            <p:ph type="sldNum" sz="quarter" idx="7"/>
          </p:nvPr>
        </p:nvSpPr>
        <p:spPr/>
        <p:txBody>
          <a:bodyPr lIns="0" tIns="0" rIns="0" bIns="0"/>
          <a:lstStyle>
            <a:lvl1pPr>
              <a:defRPr sz="3600" b="0" i="0">
                <a:solidFill>
                  <a:schemeClr val="bg1"/>
                </a:solidFill>
                <a:latin typeface="Century Schoolbook" panose="02040604050505020304" pitchFamily="18" charset="0"/>
                <a:cs typeface="Arial"/>
              </a:defRPr>
            </a:lvl1pPr>
          </a:lstStyle>
          <a:p>
            <a:pPr marL="25400">
              <a:spcBef>
                <a:spcPts val="955"/>
              </a:spcBef>
            </a:pPr>
            <a:fld id="{81D60167-4931-47E6-BA6A-407CBD079E47}" type="slidenum">
              <a:rPr lang="en-IN" spc="-5" smtClean="0">
                <a:solidFill>
                  <a:prstClr val="white"/>
                </a:solidFill>
              </a:rPr>
              <a:pPr marL="25400">
                <a:spcBef>
                  <a:spcPts val="955"/>
                </a:spcBef>
              </a:pPr>
              <a:t>‹#›</a:t>
            </a:fld>
            <a:endParaRPr lang="en-IN" spc="-5" dirty="0">
              <a:solidFill>
                <a:prstClr val="white"/>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400" b="1" i="0">
                <a:solidFill>
                  <a:srgbClr val="FFFF00"/>
                </a:solidFill>
                <a:latin typeface="Century Schoolbook" panose="02040604050505020304" pitchFamily="18" charset="0"/>
                <a:cs typeface="Arial"/>
              </a:defRPr>
            </a:lvl1pPr>
          </a:lstStyle>
          <a:p>
            <a:endParaRPr dirty="0"/>
          </a:p>
        </p:txBody>
      </p:sp>
      <p:sp>
        <p:nvSpPr>
          <p:cNvPr id="3" name="Holder 3"/>
          <p:cNvSpPr>
            <a:spLocks noGrp="1"/>
          </p:cNvSpPr>
          <p:nvPr>
            <p:ph type="body" idx="1"/>
          </p:nvPr>
        </p:nvSpPr>
        <p:spPr/>
        <p:txBody>
          <a:bodyPr lIns="0" tIns="0" rIns="0" bIns="0"/>
          <a:lstStyle>
            <a:lvl1pPr>
              <a:defRPr sz="2800" b="0" i="0">
                <a:solidFill>
                  <a:schemeClr val="bg1"/>
                </a:solidFill>
                <a:latin typeface="Century Schoolbook" panose="02040604050505020304" pitchFamily="18" charset="0"/>
                <a:cs typeface="Century Schoolbook" panose="02040604050505020304" pitchFamily="18" charset="0"/>
              </a:defRPr>
            </a:lvl1pPr>
          </a:lstStyle>
          <a:p>
            <a:endParaRPr dirty="0"/>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solidFill>
                <a:prstClr val="black">
                  <a:tint val="75000"/>
                </a:prstClr>
              </a:solidFill>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2FE0FC50-10BA-4927-9251-AB8B7CA4579C}" type="datetime1">
              <a:rPr lang="en-US" smtClean="0">
                <a:solidFill>
                  <a:prstClr val="black">
                    <a:tint val="75000"/>
                  </a:prstClr>
                </a:solidFill>
              </a:rPr>
              <a:t>6/28/2022</a:t>
            </a:fld>
            <a:endParaRPr lang="en-US">
              <a:solidFill>
                <a:prstClr val="black">
                  <a:tint val="75000"/>
                </a:prstClr>
              </a:solidFill>
            </a:endParaRPr>
          </a:p>
        </p:txBody>
      </p:sp>
      <p:sp>
        <p:nvSpPr>
          <p:cNvPr id="6" name="Holder 6"/>
          <p:cNvSpPr>
            <a:spLocks noGrp="1"/>
          </p:cNvSpPr>
          <p:nvPr>
            <p:ph type="sldNum" sz="quarter" idx="7"/>
          </p:nvPr>
        </p:nvSpPr>
        <p:spPr/>
        <p:txBody>
          <a:bodyPr lIns="0" tIns="0" rIns="0" bIns="0"/>
          <a:lstStyle>
            <a:lvl1pPr>
              <a:defRPr sz="3600" b="0" i="0">
                <a:solidFill>
                  <a:schemeClr val="bg1"/>
                </a:solidFill>
                <a:latin typeface="Century Schoolbook" panose="02040604050505020304" pitchFamily="18" charset="0"/>
                <a:cs typeface="Arial"/>
              </a:defRPr>
            </a:lvl1pPr>
          </a:lstStyle>
          <a:p>
            <a:pPr marL="25400">
              <a:spcBef>
                <a:spcPts val="955"/>
              </a:spcBef>
            </a:pPr>
            <a:fld id="{81D60167-4931-47E6-BA6A-407CBD079E47}" type="slidenum">
              <a:rPr lang="en-IN" spc="-5" smtClean="0">
                <a:solidFill>
                  <a:prstClr val="white"/>
                </a:solidFill>
              </a:rPr>
              <a:pPr marL="25400">
                <a:spcBef>
                  <a:spcPts val="955"/>
                </a:spcBef>
              </a:pPr>
              <a:t>‹#›</a:t>
            </a:fld>
            <a:endParaRPr lang="en-IN" spc="-5" dirty="0">
              <a:solidFill>
                <a:prstClr val="white"/>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400" b="1" i="0">
                <a:solidFill>
                  <a:srgbClr val="FFFF00"/>
                </a:solidFill>
                <a:latin typeface="Century Schoolbook" panose="02040604050505020304" pitchFamily="18" charset="0"/>
                <a:cs typeface="Arial"/>
              </a:defRPr>
            </a:lvl1pPr>
          </a:lstStyle>
          <a:p>
            <a:endParaRPr dirty="0"/>
          </a:p>
        </p:txBody>
      </p:sp>
      <p:sp>
        <p:nvSpPr>
          <p:cNvPr id="3" name="Holder 3"/>
          <p:cNvSpPr>
            <a:spLocks noGrp="1"/>
          </p:cNvSpPr>
          <p:nvPr>
            <p:ph sz="half" idx="2"/>
          </p:nvPr>
        </p:nvSpPr>
        <p:spPr>
          <a:xfrm>
            <a:off x="609600" y="1577340"/>
            <a:ext cx="5303520" cy="430887"/>
          </a:xfrm>
          <a:prstGeom prst="rect">
            <a:avLst/>
          </a:prstGeom>
        </p:spPr>
        <p:txBody>
          <a:bodyPr wrap="square" lIns="0" tIns="0" rIns="0" bIns="0">
            <a:spAutoFit/>
          </a:bodyPr>
          <a:lstStyle>
            <a:lvl1pPr>
              <a:defRPr>
                <a:latin typeface="Century Schoolbook" panose="02040604050505020304" pitchFamily="18" charset="0"/>
              </a:defRPr>
            </a:lvl1pPr>
          </a:lstStyle>
          <a:p>
            <a:endParaRPr dirty="0"/>
          </a:p>
        </p:txBody>
      </p:sp>
      <p:sp>
        <p:nvSpPr>
          <p:cNvPr id="4" name="Holder 4"/>
          <p:cNvSpPr>
            <a:spLocks noGrp="1"/>
          </p:cNvSpPr>
          <p:nvPr>
            <p:ph sz="half" idx="3"/>
          </p:nvPr>
        </p:nvSpPr>
        <p:spPr>
          <a:xfrm>
            <a:off x="6278880" y="1577340"/>
            <a:ext cx="5303520" cy="430887"/>
          </a:xfrm>
          <a:prstGeom prst="rect">
            <a:avLst/>
          </a:prstGeom>
        </p:spPr>
        <p:txBody>
          <a:bodyPr wrap="square" lIns="0" tIns="0" rIns="0" bIns="0">
            <a:spAutoFit/>
          </a:bodyPr>
          <a:lstStyle>
            <a:lvl1pPr>
              <a:defRPr>
                <a:latin typeface="Century Schoolbook" panose="02040604050505020304" pitchFamily="18" charset="0"/>
              </a:defRPr>
            </a:lvl1pPr>
          </a:lstStyle>
          <a:p>
            <a:endParaRPr dirty="0"/>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solidFill>
                <a:prstClr val="black">
                  <a:tint val="75000"/>
                </a:prstClr>
              </a:solidFill>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86D5A49D-0053-41D7-923B-E7975F866802}" type="datetime1">
              <a:rPr lang="en-US" smtClean="0">
                <a:solidFill>
                  <a:prstClr val="black">
                    <a:tint val="75000"/>
                  </a:prstClr>
                </a:solidFill>
              </a:rPr>
              <a:t>6/28/2022</a:t>
            </a:fld>
            <a:endParaRPr lang="en-US">
              <a:solidFill>
                <a:prstClr val="black">
                  <a:tint val="75000"/>
                </a:prstClr>
              </a:solidFill>
            </a:endParaRPr>
          </a:p>
        </p:txBody>
      </p:sp>
      <p:sp>
        <p:nvSpPr>
          <p:cNvPr id="7" name="Holder 7"/>
          <p:cNvSpPr>
            <a:spLocks noGrp="1"/>
          </p:cNvSpPr>
          <p:nvPr>
            <p:ph type="sldNum" sz="quarter" idx="7"/>
          </p:nvPr>
        </p:nvSpPr>
        <p:spPr/>
        <p:txBody>
          <a:bodyPr lIns="0" tIns="0" rIns="0" bIns="0"/>
          <a:lstStyle>
            <a:lvl1pPr>
              <a:defRPr sz="3600" b="0" i="0">
                <a:solidFill>
                  <a:schemeClr val="bg1"/>
                </a:solidFill>
                <a:latin typeface="Century Schoolbook" panose="02040604050505020304" pitchFamily="18" charset="0"/>
                <a:cs typeface="Arial"/>
              </a:defRPr>
            </a:lvl1pPr>
          </a:lstStyle>
          <a:p>
            <a:pPr marL="25400">
              <a:spcBef>
                <a:spcPts val="955"/>
              </a:spcBef>
            </a:pPr>
            <a:fld id="{81D60167-4931-47E6-BA6A-407CBD079E47}" type="slidenum">
              <a:rPr lang="en-IN" spc="-5" smtClean="0">
                <a:solidFill>
                  <a:prstClr val="white"/>
                </a:solidFill>
              </a:rPr>
              <a:pPr marL="25400">
                <a:spcBef>
                  <a:spcPts val="955"/>
                </a:spcBef>
              </a:pPr>
              <a:t>‹#›</a:t>
            </a:fld>
            <a:endParaRPr lang="en-IN" spc="-5" dirty="0">
              <a:solidFill>
                <a:prstClr val="white"/>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400" b="1" i="0">
                <a:solidFill>
                  <a:srgbClr val="FFFF00"/>
                </a:solidFill>
                <a:latin typeface="Century Schoolbook" panose="02040604050505020304" pitchFamily="18" charset="0"/>
                <a:cs typeface="Arial"/>
              </a:defRPr>
            </a:lvl1pPr>
          </a:lstStyle>
          <a:p>
            <a:endParaRPr dirty="0"/>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solidFill>
                <a:prstClr val="black">
                  <a:tint val="75000"/>
                </a:prstClr>
              </a:solidFill>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8A8D5F13-A881-4331-807F-D03879E65D82}" type="datetime1">
              <a:rPr lang="en-US" smtClean="0">
                <a:solidFill>
                  <a:prstClr val="black">
                    <a:tint val="75000"/>
                  </a:prstClr>
                </a:solidFill>
              </a:rPr>
              <a:t>6/28/2022</a:t>
            </a:fld>
            <a:endParaRPr lang="en-US">
              <a:solidFill>
                <a:prstClr val="black">
                  <a:tint val="75000"/>
                </a:prstClr>
              </a:solidFill>
            </a:endParaRPr>
          </a:p>
        </p:txBody>
      </p:sp>
      <p:sp>
        <p:nvSpPr>
          <p:cNvPr id="5" name="Holder 5"/>
          <p:cNvSpPr>
            <a:spLocks noGrp="1"/>
          </p:cNvSpPr>
          <p:nvPr>
            <p:ph type="sldNum" sz="quarter" idx="7"/>
          </p:nvPr>
        </p:nvSpPr>
        <p:spPr/>
        <p:txBody>
          <a:bodyPr lIns="0" tIns="0" rIns="0" bIns="0"/>
          <a:lstStyle>
            <a:lvl1pPr>
              <a:defRPr sz="3600" b="0" i="0">
                <a:solidFill>
                  <a:schemeClr val="bg1"/>
                </a:solidFill>
                <a:latin typeface="Century Schoolbook" panose="02040604050505020304" pitchFamily="18" charset="0"/>
                <a:cs typeface="Arial"/>
              </a:defRPr>
            </a:lvl1pPr>
          </a:lstStyle>
          <a:p>
            <a:pPr marL="25400">
              <a:spcBef>
                <a:spcPts val="955"/>
              </a:spcBef>
            </a:pPr>
            <a:fld id="{81D60167-4931-47E6-BA6A-407CBD079E47}" type="slidenum">
              <a:rPr lang="en-IN" spc="-5" smtClean="0">
                <a:solidFill>
                  <a:prstClr val="white"/>
                </a:solidFill>
              </a:rPr>
              <a:pPr marL="25400">
                <a:spcBef>
                  <a:spcPts val="955"/>
                </a:spcBef>
              </a:pPr>
              <a:t>‹#›</a:t>
            </a:fld>
            <a:endParaRPr lang="en-IN" spc="-5" dirty="0">
              <a:solidFill>
                <a:prstClr val="white"/>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obj" preserve="1">
  <p:cSld name="Blank">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0" y="0"/>
            <a:ext cx="11292840" cy="6858000"/>
          </a:xfrm>
          <a:custGeom>
            <a:avLst/>
            <a:gdLst/>
            <a:ahLst/>
            <a:cxnLst/>
            <a:rect l="l" t="t" r="r" b="b"/>
            <a:pathLst>
              <a:path w="11292840" h="6858000">
                <a:moveTo>
                  <a:pt x="0" y="6858000"/>
                </a:moveTo>
                <a:lnTo>
                  <a:pt x="11292840" y="6858000"/>
                </a:lnTo>
                <a:lnTo>
                  <a:pt x="11292840" y="0"/>
                </a:lnTo>
                <a:lnTo>
                  <a:pt x="0" y="0"/>
                </a:lnTo>
                <a:lnTo>
                  <a:pt x="0" y="6858000"/>
                </a:lnTo>
                <a:close/>
              </a:path>
            </a:pathLst>
          </a:custGeom>
          <a:solidFill>
            <a:srgbClr val="000000"/>
          </a:solidFill>
        </p:spPr>
        <p:txBody>
          <a:bodyPr wrap="square" lIns="0" tIns="0" rIns="0" bIns="0" rtlCol="0"/>
          <a:lstStyle/>
          <a:p>
            <a:endParaRPr sz="1800" dirty="0">
              <a:solidFill>
                <a:prstClr val="black"/>
              </a:solidFill>
              <a:latin typeface="Century Schoolbook" panose="02040604050505020304" pitchFamily="18" charset="0"/>
            </a:endParaRPr>
          </a:p>
        </p:txBody>
      </p:sp>
      <p:sp>
        <p:nvSpPr>
          <p:cNvPr id="17" name="bk object 17"/>
          <p:cNvSpPr/>
          <p:nvPr/>
        </p:nvSpPr>
        <p:spPr>
          <a:xfrm>
            <a:off x="11292840" y="0"/>
            <a:ext cx="899160" cy="6858000"/>
          </a:xfrm>
          <a:custGeom>
            <a:avLst/>
            <a:gdLst/>
            <a:ahLst/>
            <a:cxnLst/>
            <a:rect l="l" t="t" r="r" b="b"/>
            <a:pathLst>
              <a:path w="899159" h="6858000">
                <a:moveTo>
                  <a:pt x="0" y="6857998"/>
                </a:moveTo>
                <a:lnTo>
                  <a:pt x="899159" y="6857998"/>
                </a:lnTo>
                <a:lnTo>
                  <a:pt x="899159" y="0"/>
                </a:lnTo>
                <a:lnTo>
                  <a:pt x="0" y="0"/>
                </a:lnTo>
                <a:lnTo>
                  <a:pt x="0" y="6857998"/>
                </a:lnTo>
                <a:close/>
              </a:path>
            </a:pathLst>
          </a:custGeom>
          <a:solidFill>
            <a:srgbClr val="2E2E2E"/>
          </a:solidFill>
        </p:spPr>
        <p:txBody>
          <a:bodyPr wrap="square" lIns="0" tIns="0" rIns="0" bIns="0" rtlCol="0"/>
          <a:lstStyle/>
          <a:p>
            <a:endParaRPr sz="1800" dirty="0">
              <a:solidFill>
                <a:prstClr val="black"/>
              </a:solidFill>
              <a:latin typeface="Century Schoolbook" panose="02040604050505020304" pitchFamily="18" charset="0"/>
            </a:endParaRPr>
          </a:p>
        </p:txBody>
      </p:sp>
      <p:sp>
        <p:nvSpPr>
          <p:cNvPr id="18" name="bk object 18"/>
          <p:cNvSpPr/>
          <p:nvPr/>
        </p:nvSpPr>
        <p:spPr>
          <a:xfrm>
            <a:off x="3433573" y="1178052"/>
            <a:ext cx="762763" cy="899922"/>
          </a:xfrm>
          <a:prstGeom prst="rect">
            <a:avLst/>
          </a:prstGeom>
          <a:blipFill>
            <a:blip r:embed="rId2" cstate="print"/>
            <a:stretch>
              <a:fillRect/>
            </a:stretch>
          </a:blipFill>
        </p:spPr>
        <p:txBody>
          <a:bodyPr wrap="square" lIns="0" tIns="0" rIns="0" bIns="0" rtlCol="0"/>
          <a:lstStyle/>
          <a:p>
            <a:endParaRPr sz="1800" dirty="0">
              <a:solidFill>
                <a:prstClr val="black"/>
              </a:solidFill>
              <a:latin typeface="Century Schoolbook" panose="02040604050505020304" pitchFamily="18" charset="0"/>
            </a:endParaRPr>
          </a:p>
        </p:txBody>
      </p:sp>
      <p:sp>
        <p:nvSpPr>
          <p:cNvPr id="19" name="bk object 19"/>
          <p:cNvSpPr/>
          <p:nvPr/>
        </p:nvSpPr>
        <p:spPr>
          <a:xfrm>
            <a:off x="719342" y="2999233"/>
            <a:ext cx="2248663" cy="899921"/>
          </a:xfrm>
          <a:prstGeom prst="rect">
            <a:avLst/>
          </a:prstGeom>
          <a:blipFill>
            <a:blip r:embed="rId3" cstate="print"/>
            <a:stretch>
              <a:fillRect/>
            </a:stretch>
          </a:blipFill>
        </p:spPr>
        <p:txBody>
          <a:bodyPr wrap="square" lIns="0" tIns="0" rIns="0" bIns="0" rtlCol="0"/>
          <a:lstStyle/>
          <a:p>
            <a:endParaRPr sz="1800" dirty="0">
              <a:solidFill>
                <a:prstClr val="black"/>
              </a:solidFill>
              <a:latin typeface="Century Schoolbook" panose="02040604050505020304" pitchFamily="18" charset="0"/>
            </a:endParaRPr>
          </a:p>
        </p:txBody>
      </p:sp>
      <p:sp>
        <p:nvSpPr>
          <p:cNvPr id="20" name="bk object 20"/>
          <p:cNvSpPr/>
          <p:nvPr/>
        </p:nvSpPr>
        <p:spPr>
          <a:xfrm>
            <a:off x="2433842" y="2999233"/>
            <a:ext cx="883159" cy="899921"/>
          </a:xfrm>
          <a:prstGeom prst="rect">
            <a:avLst/>
          </a:prstGeom>
          <a:blipFill>
            <a:blip r:embed="rId4" cstate="print"/>
            <a:stretch>
              <a:fillRect/>
            </a:stretch>
          </a:blipFill>
        </p:spPr>
        <p:txBody>
          <a:bodyPr wrap="square" lIns="0" tIns="0" rIns="0" bIns="0" rtlCol="0"/>
          <a:lstStyle/>
          <a:p>
            <a:endParaRPr sz="1800" dirty="0">
              <a:solidFill>
                <a:prstClr val="black"/>
              </a:solidFill>
              <a:latin typeface="Century Schoolbook" panose="02040604050505020304" pitchFamily="18" charset="0"/>
            </a:endParaRPr>
          </a:p>
        </p:txBody>
      </p:sp>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solidFill>
                <a:prstClr val="black">
                  <a:tint val="75000"/>
                </a:prstClr>
              </a:solidFill>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E4CBEF1A-0697-4444-93AD-E53728217A74}" type="datetime1">
              <a:rPr lang="en-US" smtClean="0">
                <a:solidFill>
                  <a:prstClr val="black">
                    <a:tint val="75000"/>
                  </a:prstClr>
                </a:solidFill>
              </a:rPr>
              <a:t>6/28/2022</a:t>
            </a:fld>
            <a:endParaRPr lang="en-US">
              <a:solidFill>
                <a:prstClr val="black">
                  <a:tint val="75000"/>
                </a:prstClr>
              </a:solidFill>
            </a:endParaRPr>
          </a:p>
        </p:txBody>
      </p:sp>
      <p:sp>
        <p:nvSpPr>
          <p:cNvPr id="4" name="Holder 4"/>
          <p:cNvSpPr>
            <a:spLocks noGrp="1"/>
          </p:cNvSpPr>
          <p:nvPr>
            <p:ph type="sldNum" sz="quarter" idx="7"/>
          </p:nvPr>
        </p:nvSpPr>
        <p:spPr/>
        <p:txBody>
          <a:bodyPr lIns="0" tIns="0" rIns="0" bIns="0"/>
          <a:lstStyle>
            <a:lvl1pPr>
              <a:defRPr sz="3600" b="0" i="0">
                <a:solidFill>
                  <a:schemeClr val="bg1"/>
                </a:solidFill>
                <a:latin typeface="Century Schoolbook" panose="02040604050505020304" pitchFamily="18" charset="0"/>
                <a:cs typeface="Arial"/>
              </a:defRPr>
            </a:lvl1pPr>
          </a:lstStyle>
          <a:p>
            <a:pPr marL="25400">
              <a:spcBef>
                <a:spcPts val="955"/>
              </a:spcBef>
            </a:pPr>
            <a:fld id="{81D60167-4931-47E6-BA6A-407CBD079E47}" type="slidenum">
              <a:rPr lang="en-IN" spc="-5" smtClean="0">
                <a:solidFill>
                  <a:prstClr val="white"/>
                </a:solidFill>
              </a:rPr>
              <a:pPr marL="25400">
                <a:spcBef>
                  <a:spcPts val="955"/>
                </a:spcBef>
              </a:pPr>
              <a:t>‹#›</a:t>
            </a:fld>
            <a:endParaRPr lang="en-IN" spc="-5" dirty="0">
              <a:solidFill>
                <a:prstClr val="white"/>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p>
            <a:fld id="{AF13B45F-05DF-4547-9F0D-F44B59A2D68E}" type="datetime1">
              <a:rPr lang="en-US" smtClean="0"/>
              <a:t>6/28/2022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CBD71EFC-8FD3-4526-A521-B16E2A2311C1}" type="slidenum">
              <a:rPr lang="en-IN" smtClean="0"/>
              <a:t>‹#›</a:t>
            </a:fld>
            <a:endParaRPr lang="en-I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63"/>
            <a:ext cx="10363200" cy="1362075"/>
          </a:xfrm>
        </p:spPr>
        <p:txBody>
          <a:bodyPr anchor="t"/>
          <a:lstStyle>
            <a:lvl1pPr algn="l">
              <a:defRPr sz="4000" b="1" cap="all"/>
            </a:lvl1pPr>
          </a:lstStyle>
          <a:p>
            <a:r>
              <a:rPr lang="en-US"/>
              <a:t>Click to edit Master title style</a:t>
            </a:r>
            <a:endParaRPr lang="en-IN"/>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90EA583-DAD7-4156-9ADA-CCC45D3DFE9E}" type="datetime1">
              <a:rPr lang="en-US" smtClean="0"/>
              <a:t>6/28/2022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CBD71EFC-8FD3-4526-A521-B16E2A2311C1}" type="slidenum">
              <a:rPr lang="en-IN" smtClean="0"/>
              <a:t>‹#›</a:t>
            </a:fld>
            <a:endParaRPr lang="en-I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Content Placeholder 2"/>
          <p:cNvSpPr>
            <a:spLocks noGrp="1"/>
          </p:cNvSpPr>
          <p:nvPr>
            <p:ph sz="half" idx="1"/>
          </p:nvPr>
        </p:nvSpPr>
        <p:spPr>
          <a:xfrm>
            <a:off x="609600" y="1600206"/>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p:cNvSpPr>
            <a:spLocks noGrp="1"/>
          </p:cNvSpPr>
          <p:nvPr>
            <p:ph sz="half" idx="2"/>
          </p:nvPr>
        </p:nvSpPr>
        <p:spPr>
          <a:xfrm>
            <a:off x="6197600" y="1600206"/>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p:cNvSpPr>
            <a:spLocks noGrp="1"/>
          </p:cNvSpPr>
          <p:nvPr>
            <p:ph type="dt" sz="half" idx="10"/>
          </p:nvPr>
        </p:nvSpPr>
        <p:spPr/>
        <p:txBody>
          <a:bodyPr/>
          <a:lstStyle/>
          <a:p>
            <a:fld id="{EDABC5E9-9F87-4198-AA4C-94AC0A2FDAB7}" type="datetime1">
              <a:rPr lang="en-US" smtClean="0"/>
              <a:t>6/28/2022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CBD71EFC-8FD3-4526-A521-B16E2A2311C1}" type="slidenum">
              <a:rPr lang="en-IN" smtClean="0"/>
              <a:t>‹#›</a:t>
            </a:fld>
            <a:endParaRPr lang="en-I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IN"/>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p:cNvSpPr>
            <a:spLocks noGrp="1"/>
          </p:cNvSpPr>
          <p:nvPr>
            <p:ph type="body" sz="quarter" idx="3"/>
          </p:nvPr>
        </p:nvSpPr>
        <p:spPr>
          <a:xfrm>
            <a:off x="619340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40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p:cNvSpPr>
            <a:spLocks noGrp="1"/>
          </p:cNvSpPr>
          <p:nvPr>
            <p:ph type="dt" sz="half" idx="10"/>
          </p:nvPr>
        </p:nvSpPr>
        <p:spPr/>
        <p:txBody>
          <a:bodyPr/>
          <a:lstStyle/>
          <a:p>
            <a:fld id="{5CCD4256-9729-4B69-B2A1-6B9C158E6F13}" type="datetime1">
              <a:rPr lang="en-US" smtClean="0"/>
              <a:t>6/28/2022</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CBD71EFC-8FD3-4526-A521-B16E2A2311C1}" type="slidenum">
              <a:rPr lang="en-IN" smtClean="0"/>
              <a:t>‹#›</a:t>
            </a:fld>
            <a:endParaRPr lang="en-I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Date Placeholder 2"/>
          <p:cNvSpPr>
            <a:spLocks noGrp="1"/>
          </p:cNvSpPr>
          <p:nvPr>
            <p:ph type="dt" sz="half" idx="10"/>
          </p:nvPr>
        </p:nvSpPr>
        <p:spPr/>
        <p:txBody>
          <a:bodyPr/>
          <a:lstStyle/>
          <a:p>
            <a:fld id="{834097E9-2F08-4921-A9B7-310C879D6B69}" type="datetime1">
              <a:rPr lang="en-US" smtClean="0"/>
              <a:t>6/28/2022</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CBD71EFC-8FD3-4526-A521-B16E2A2311C1}" type="slidenum">
              <a:rPr lang="en-IN" smtClean="0"/>
              <a:t>‹#›</a:t>
            </a:fld>
            <a:endParaRPr lang="en-I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CCBF721-1206-4A81-8ED1-5DD56938D13F}" type="datetime1">
              <a:rPr lang="en-US" smtClean="0"/>
              <a:t>6/28/2022</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CBD71EFC-8FD3-4526-A521-B16E2A2311C1}" type="slidenum">
              <a:rPr lang="en-IN" smtClean="0"/>
              <a:t>‹#›</a:t>
            </a:fld>
            <a:endParaRPr lang="en-I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50"/>
            <a:ext cx="4011084" cy="1162050"/>
          </a:xfrm>
        </p:spPr>
        <p:txBody>
          <a:bodyPr anchor="b"/>
          <a:lstStyle>
            <a:lvl1pPr algn="l">
              <a:defRPr sz="2000" b="1"/>
            </a:lvl1pPr>
          </a:lstStyle>
          <a:p>
            <a:r>
              <a:rPr lang="en-US"/>
              <a:t>Click to edit Master title style</a:t>
            </a:r>
            <a:endParaRPr lang="en-IN"/>
          </a:p>
        </p:txBody>
      </p:sp>
      <p:sp>
        <p:nvSpPr>
          <p:cNvPr id="3" name="Content Placeholder 2"/>
          <p:cNvSpPr>
            <a:spLocks noGrp="1"/>
          </p:cNvSpPr>
          <p:nvPr>
            <p:ph idx="1"/>
          </p:nvPr>
        </p:nvSpPr>
        <p:spPr>
          <a:xfrm>
            <a:off x="4766733" y="273113"/>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p:cNvSpPr>
            <a:spLocks noGrp="1"/>
          </p:cNvSpPr>
          <p:nvPr>
            <p:ph type="body" sz="half" idx="2"/>
          </p:nvPr>
        </p:nvSpPr>
        <p:spPr>
          <a:xfrm>
            <a:off x="609603"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C8099C7-E75D-4F61-BC8F-C9AEEA58668C}" type="datetime1">
              <a:rPr lang="en-US" smtClean="0"/>
              <a:t>6/28/2022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CBD71EFC-8FD3-4526-A521-B16E2A2311C1}" type="slidenum">
              <a:rPr lang="en-IN" smtClean="0"/>
              <a:t>‹#›</a:t>
            </a:fld>
            <a:endParaRPr lang="en-I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IN"/>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BE456B7-DF2A-4E5C-ABE9-30649033047D}" type="datetime1">
              <a:rPr lang="en-US" smtClean="0"/>
              <a:t>6/28/2022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CBD71EFC-8FD3-4526-A521-B16E2A2311C1}" type="slidenum">
              <a:rPr lang="en-IN" smtClean="0"/>
              <a:t>‹#›</a:t>
            </a:fld>
            <a:endParaRPr lang="en-I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theme" Target="../theme/theme2.xml"/><Relationship Id="rId5" Type="http://schemas.openxmlformats.org/officeDocument/2006/relationships/slideLayout" Target="../slideLayouts/slideLayout16.xml"/><Relationship Id="rId4"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dirty="0"/>
              <a:t>Click to edit Master title style</a:t>
            </a:r>
            <a:endParaRPr lang="en-IN" dirty="0"/>
          </a:p>
        </p:txBody>
      </p:sp>
      <p:sp>
        <p:nvSpPr>
          <p:cNvPr id="3" name="Text Placeholder 2"/>
          <p:cNvSpPr>
            <a:spLocks noGrp="1"/>
          </p:cNvSpPr>
          <p:nvPr>
            <p:ph type="body" idx="1"/>
          </p:nvPr>
        </p:nvSpPr>
        <p:spPr>
          <a:xfrm>
            <a:off x="609600" y="1600206"/>
            <a:ext cx="109728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4" name="Date Placeholder 3"/>
          <p:cNvSpPr>
            <a:spLocks noGrp="1"/>
          </p:cNvSpPr>
          <p:nvPr>
            <p:ph type="dt" sz="half" idx="2"/>
          </p:nvPr>
        </p:nvSpPr>
        <p:spPr>
          <a:xfrm>
            <a:off x="609600" y="6356413"/>
            <a:ext cx="2844800" cy="365125"/>
          </a:xfrm>
          <a:prstGeom prst="rect">
            <a:avLst/>
          </a:prstGeom>
        </p:spPr>
        <p:txBody>
          <a:bodyPr vert="horz" lIns="91440" tIns="45720" rIns="91440" bIns="45720" rtlCol="0" anchor="ctr"/>
          <a:lstStyle>
            <a:lvl1pPr algn="l">
              <a:defRPr sz="1200">
                <a:solidFill>
                  <a:schemeClr val="tx1">
                    <a:tint val="75000"/>
                  </a:schemeClr>
                </a:solidFill>
                <a:latin typeface="Century Schoolbook" panose="02040604050505020304" pitchFamily="18" charset="0"/>
              </a:defRPr>
            </a:lvl1pPr>
          </a:lstStyle>
          <a:p>
            <a:fld id="{64802E04-0352-4D48-B5B2-03DB79D791BB}" type="datetime1">
              <a:rPr lang="en-US" smtClean="0"/>
              <a:pPr/>
              <a:t>6/28/2022</a:t>
            </a:fld>
            <a:endParaRPr lang="en-IN" dirty="0"/>
          </a:p>
        </p:txBody>
      </p:sp>
      <p:sp>
        <p:nvSpPr>
          <p:cNvPr id="5" name="Footer Placeholder 4"/>
          <p:cNvSpPr>
            <a:spLocks noGrp="1"/>
          </p:cNvSpPr>
          <p:nvPr>
            <p:ph type="ftr" sz="quarter" idx="3"/>
          </p:nvPr>
        </p:nvSpPr>
        <p:spPr>
          <a:xfrm>
            <a:off x="4165600" y="6356413"/>
            <a:ext cx="3860800" cy="365125"/>
          </a:xfrm>
          <a:prstGeom prst="rect">
            <a:avLst/>
          </a:prstGeom>
        </p:spPr>
        <p:txBody>
          <a:bodyPr vert="horz" lIns="91440" tIns="45720" rIns="91440" bIns="45720" rtlCol="0" anchor="ctr"/>
          <a:lstStyle>
            <a:lvl1pPr algn="ctr">
              <a:defRPr sz="1200">
                <a:solidFill>
                  <a:schemeClr val="tx1">
                    <a:tint val="75000"/>
                  </a:schemeClr>
                </a:solidFill>
                <a:latin typeface="Century Schoolbook" panose="02040604050505020304" pitchFamily="18" charset="0"/>
              </a:defRPr>
            </a:lvl1pPr>
          </a:lstStyle>
          <a:p>
            <a:endParaRPr lang="en-IN" dirty="0"/>
          </a:p>
        </p:txBody>
      </p:sp>
      <p:sp>
        <p:nvSpPr>
          <p:cNvPr id="6" name="Slide Number Placeholder 5"/>
          <p:cNvSpPr>
            <a:spLocks noGrp="1"/>
          </p:cNvSpPr>
          <p:nvPr>
            <p:ph type="sldNum" sz="quarter" idx="4"/>
          </p:nvPr>
        </p:nvSpPr>
        <p:spPr>
          <a:xfrm>
            <a:off x="8737600" y="6356413"/>
            <a:ext cx="2844800" cy="365125"/>
          </a:xfrm>
          <a:prstGeom prst="rect">
            <a:avLst/>
          </a:prstGeom>
        </p:spPr>
        <p:txBody>
          <a:bodyPr vert="horz" lIns="91440" tIns="45720" rIns="91440" bIns="45720" rtlCol="0" anchor="ctr"/>
          <a:lstStyle>
            <a:lvl1pPr algn="r">
              <a:defRPr sz="1200">
                <a:solidFill>
                  <a:schemeClr val="tx1">
                    <a:tint val="75000"/>
                  </a:schemeClr>
                </a:solidFill>
                <a:latin typeface="Century Schoolbook" panose="02040604050505020304" pitchFamily="18" charset="0"/>
              </a:defRPr>
            </a:lvl1pPr>
          </a:lstStyle>
          <a:p>
            <a:fld id="{CBD71EFC-8FD3-4526-A521-B16E2A2311C1}" type="slidenum">
              <a:rPr lang="en-IN" smtClean="0"/>
              <a:pPr/>
              <a:t>‹#›</a:t>
            </a:fld>
            <a:endParaRPr lang="en-IN"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Century Schoolbook" panose="02040604050505020304" pitchFamily="18" charset="0"/>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Century Schoolbook" panose="02040604050505020304" pitchFamily="18" charset="0"/>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Century Schoolbook" panose="02040604050505020304" pitchFamily="18" charset="0"/>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Century Schoolbook" panose="02040604050505020304" pitchFamily="18" charset="0"/>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Century Schoolbook" panose="02040604050505020304" pitchFamily="18" charset="0"/>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Century Schoolbook" panose="02040604050505020304" pitchFamily="18"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0" y="0"/>
            <a:ext cx="11292840" cy="6858000"/>
          </a:xfrm>
          <a:custGeom>
            <a:avLst/>
            <a:gdLst/>
            <a:ahLst/>
            <a:cxnLst/>
            <a:rect l="l" t="t" r="r" b="b"/>
            <a:pathLst>
              <a:path w="11292840" h="6858000">
                <a:moveTo>
                  <a:pt x="0" y="6858000"/>
                </a:moveTo>
                <a:lnTo>
                  <a:pt x="11292840" y="6858000"/>
                </a:lnTo>
                <a:lnTo>
                  <a:pt x="11292840" y="0"/>
                </a:lnTo>
                <a:lnTo>
                  <a:pt x="0" y="0"/>
                </a:lnTo>
                <a:lnTo>
                  <a:pt x="0" y="6858000"/>
                </a:lnTo>
                <a:close/>
              </a:path>
            </a:pathLst>
          </a:custGeom>
          <a:solidFill>
            <a:srgbClr val="000000"/>
          </a:solidFill>
        </p:spPr>
        <p:txBody>
          <a:bodyPr wrap="square" lIns="0" tIns="0" rIns="0" bIns="0" rtlCol="0"/>
          <a:lstStyle/>
          <a:p>
            <a:endParaRPr sz="1800" dirty="0">
              <a:solidFill>
                <a:prstClr val="black"/>
              </a:solidFill>
              <a:latin typeface="Century Schoolbook" panose="02040604050505020304" pitchFamily="18" charset="0"/>
            </a:endParaRPr>
          </a:p>
        </p:txBody>
      </p:sp>
      <p:sp>
        <p:nvSpPr>
          <p:cNvPr id="17" name="bk object 17"/>
          <p:cNvSpPr/>
          <p:nvPr/>
        </p:nvSpPr>
        <p:spPr>
          <a:xfrm>
            <a:off x="11292840" y="0"/>
            <a:ext cx="899160" cy="6858000"/>
          </a:xfrm>
          <a:custGeom>
            <a:avLst/>
            <a:gdLst/>
            <a:ahLst/>
            <a:cxnLst/>
            <a:rect l="l" t="t" r="r" b="b"/>
            <a:pathLst>
              <a:path w="899159" h="6858000">
                <a:moveTo>
                  <a:pt x="0" y="6857998"/>
                </a:moveTo>
                <a:lnTo>
                  <a:pt x="899159" y="6857998"/>
                </a:lnTo>
                <a:lnTo>
                  <a:pt x="899159" y="0"/>
                </a:lnTo>
                <a:lnTo>
                  <a:pt x="0" y="0"/>
                </a:lnTo>
                <a:lnTo>
                  <a:pt x="0" y="6857998"/>
                </a:lnTo>
                <a:close/>
              </a:path>
            </a:pathLst>
          </a:custGeom>
          <a:solidFill>
            <a:srgbClr val="2E2E2E"/>
          </a:solidFill>
        </p:spPr>
        <p:txBody>
          <a:bodyPr wrap="square" lIns="0" tIns="0" rIns="0" bIns="0" rtlCol="0"/>
          <a:lstStyle/>
          <a:p>
            <a:endParaRPr sz="1800" dirty="0">
              <a:solidFill>
                <a:prstClr val="black"/>
              </a:solidFill>
              <a:latin typeface="Century Schoolbook" panose="02040604050505020304" pitchFamily="18" charset="0"/>
            </a:endParaRPr>
          </a:p>
        </p:txBody>
      </p:sp>
      <p:sp>
        <p:nvSpPr>
          <p:cNvPr id="2" name="Holder 2"/>
          <p:cNvSpPr>
            <a:spLocks noGrp="1"/>
          </p:cNvSpPr>
          <p:nvPr>
            <p:ph type="title"/>
          </p:nvPr>
        </p:nvSpPr>
        <p:spPr>
          <a:xfrm>
            <a:off x="3551177" y="170180"/>
            <a:ext cx="5089651" cy="696594"/>
          </a:xfrm>
          <a:prstGeom prst="rect">
            <a:avLst/>
          </a:prstGeom>
        </p:spPr>
        <p:txBody>
          <a:bodyPr wrap="square" lIns="0" tIns="0" rIns="0" bIns="0">
            <a:spAutoFit/>
          </a:bodyPr>
          <a:lstStyle>
            <a:lvl1pPr>
              <a:defRPr sz="4400" b="1" i="0">
                <a:solidFill>
                  <a:srgbClr val="FFFF00"/>
                </a:solidFill>
                <a:latin typeface="Arial"/>
                <a:cs typeface="Arial"/>
              </a:defRPr>
            </a:lvl1pPr>
          </a:lstStyle>
          <a:p>
            <a:endParaRPr dirty="0"/>
          </a:p>
        </p:txBody>
      </p:sp>
      <p:sp>
        <p:nvSpPr>
          <p:cNvPr id="3" name="Holder 3"/>
          <p:cNvSpPr>
            <a:spLocks noGrp="1"/>
          </p:cNvSpPr>
          <p:nvPr>
            <p:ph type="body" idx="1"/>
          </p:nvPr>
        </p:nvSpPr>
        <p:spPr>
          <a:xfrm>
            <a:off x="764557" y="1923057"/>
            <a:ext cx="9904095" cy="430887"/>
          </a:xfrm>
          <a:prstGeom prst="rect">
            <a:avLst/>
          </a:prstGeom>
        </p:spPr>
        <p:txBody>
          <a:bodyPr wrap="square" lIns="0" tIns="0" rIns="0" bIns="0">
            <a:spAutoFit/>
          </a:bodyPr>
          <a:lstStyle>
            <a:lvl1pPr>
              <a:defRPr sz="2800" b="0" i="0">
                <a:solidFill>
                  <a:schemeClr val="bg1"/>
                </a:solidFill>
                <a:latin typeface="Bookman Old Style"/>
                <a:cs typeface="Bookman Old Style"/>
              </a:defRPr>
            </a:lvl1pPr>
          </a:lstStyle>
          <a:p>
            <a:endParaRPr dirty="0"/>
          </a:p>
        </p:txBody>
      </p:sp>
      <p:sp>
        <p:nvSpPr>
          <p:cNvPr id="4" name="Holder 4"/>
          <p:cNvSpPr>
            <a:spLocks noGrp="1"/>
          </p:cNvSpPr>
          <p:nvPr>
            <p:ph type="ftr" sz="quarter" idx="5"/>
          </p:nvPr>
        </p:nvSpPr>
        <p:spPr>
          <a:xfrm>
            <a:off x="4145280" y="6377963"/>
            <a:ext cx="3901440" cy="276999"/>
          </a:xfrm>
          <a:prstGeom prst="rect">
            <a:avLst/>
          </a:prstGeom>
        </p:spPr>
        <p:txBody>
          <a:bodyPr wrap="square" lIns="0" tIns="0" rIns="0" bIns="0">
            <a:spAutoFit/>
          </a:bodyPr>
          <a:lstStyle>
            <a:lvl1pPr algn="ctr">
              <a:defRPr>
                <a:solidFill>
                  <a:schemeClr val="tx1">
                    <a:tint val="75000"/>
                  </a:schemeClr>
                </a:solidFill>
                <a:latin typeface="Century Schoolbook" panose="02040604050505020304" pitchFamily="18" charset="0"/>
              </a:defRPr>
            </a:lvl1pPr>
          </a:lstStyle>
          <a:p>
            <a:endParaRPr lang="en-IN" dirty="0">
              <a:solidFill>
                <a:prstClr val="black">
                  <a:tint val="75000"/>
                </a:prstClr>
              </a:solidFill>
            </a:endParaRPr>
          </a:p>
        </p:txBody>
      </p:sp>
      <p:sp>
        <p:nvSpPr>
          <p:cNvPr id="5" name="Holder 5"/>
          <p:cNvSpPr>
            <a:spLocks noGrp="1"/>
          </p:cNvSpPr>
          <p:nvPr>
            <p:ph type="dt" sz="half" idx="6"/>
          </p:nvPr>
        </p:nvSpPr>
        <p:spPr>
          <a:xfrm>
            <a:off x="609600" y="6377963"/>
            <a:ext cx="2804160" cy="276999"/>
          </a:xfrm>
          <a:prstGeom prst="rect">
            <a:avLst/>
          </a:prstGeom>
        </p:spPr>
        <p:txBody>
          <a:bodyPr wrap="square" lIns="0" tIns="0" rIns="0" bIns="0">
            <a:spAutoFit/>
          </a:bodyPr>
          <a:lstStyle>
            <a:lvl1pPr algn="l">
              <a:defRPr>
                <a:solidFill>
                  <a:schemeClr val="tx1">
                    <a:tint val="75000"/>
                  </a:schemeClr>
                </a:solidFill>
                <a:latin typeface="Century Schoolbook" panose="02040604050505020304" pitchFamily="18" charset="0"/>
              </a:defRPr>
            </a:lvl1pPr>
          </a:lstStyle>
          <a:p>
            <a:fld id="{9B2E4957-7C46-42C1-AB84-A6E3730B9262}" type="datetime1">
              <a:rPr lang="en-US" smtClean="0">
                <a:solidFill>
                  <a:prstClr val="black">
                    <a:tint val="75000"/>
                  </a:prstClr>
                </a:solidFill>
              </a:rPr>
              <a:pPr/>
              <a:t>6/28/2022</a:t>
            </a:fld>
            <a:endParaRPr lang="en-US" dirty="0">
              <a:solidFill>
                <a:prstClr val="black">
                  <a:tint val="75000"/>
                </a:prstClr>
              </a:solidFill>
            </a:endParaRPr>
          </a:p>
        </p:txBody>
      </p:sp>
      <p:sp>
        <p:nvSpPr>
          <p:cNvPr id="6" name="Holder 6"/>
          <p:cNvSpPr>
            <a:spLocks noGrp="1"/>
          </p:cNvSpPr>
          <p:nvPr>
            <p:ph type="sldNum" sz="quarter" idx="7"/>
          </p:nvPr>
        </p:nvSpPr>
        <p:spPr>
          <a:xfrm>
            <a:off x="11355846" y="5887049"/>
            <a:ext cx="560071" cy="553998"/>
          </a:xfrm>
          <a:prstGeom prst="rect">
            <a:avLst/>
          </a:prstGeom>
        </p:spPr>
        <p:txBody>
          <a:bodyPr wrap="square" lIns="0" tIns="0" rIns="0" bIns="0">
            <a:spAutoFit/>
          </a:bodyPr>
          <a:lstStyle>
            <a:lvl1pPr>
              <a:defRPr sz="3600" b="0" i="0">
                <a:solidFill>
                  <a:schemeClr val="bg1"/>
                </a:solidFill>
                <a:latin typeface="Century Schoolbook" panose="02040604050505020304" pitchFamily="18" charset="0"/>
                <a:cs typeface="Arial"/>
              </a:defRPr>
            </a:lvl1pPr>
          </a:lstStyle>
          <a:p>
            <a:pPr marL="25400">
              <a:spcBef>
                <a:spcPts val="955"/>
              </a:spcBef>
            </a:pPr>
            <a:fld id="{81D60167-4931-47E6-BA6A-407CBD079E47}" type="slidenum">
              <a:rPr lang="en-IN" spc="-5" smtClean="0">
                <a:solidFill>
                  <a:prstClr val="white"/>
                </a:solidFill>
              </a:rPr>
              <a:pPr marL="25400">
                <a:spcBef>
                  <a:spcPts val="955"/>
                </a:spcBef>
              </a:pPr>
              <a:t>‹#›</a:t>
            </a:fld>
            <a:endParaRPr lang="en-IN" spc="-5" dirty="0">
              <a:solidFill>
                <a:prstClr val="white"/>
              </a:solidFill>
            </a:endParaRPr>
          </a:p>
        </p:txBody>
      </p:sp>
    </p:spTree>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Lst>
  <p:hf hdr="0" ftr="0" dt="0"/>
  <p:txStyles>
    <p:titleStyle>
      <a:lvl1pPr>
        <a:defRPr>
          <a:latin typeface="Century Schoolbook" panose="02040604050505020304" pitchFamily="18" charset="0"/>
          <a:ea typeface="+mj-ea"/>
          <a:cs typeface="+mj-cs"/>
        </a:defRPr>
      </a:lvl1pPr>
    </p:titleStyle>
    <p:bodyStyle>
      <a:lvl1pPr marL="0">
        <a:defRPr>
          <a:latin typeface="Century Schoolbook" panose="02040604050505020304" pitchFamily="18" charset="0"/>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www.psscive.ac.in/" TargetMode="External"/><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13.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9" Type="http://schemas.openxmlformats.org/officeDocument/2006/relationships/image" Target="../media/image10.png"/></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13.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diagramLayout" Target="../diagrams/layout5.xml"/><Relationship Id="rId7" Type="http://schemas.openxmlformats.org/officeDocument/2006/relationships/image" Target="../media/image17.jpeg"/><Relationship Id="rId2" Type="http://schemas.openxmlformats.org/officeDocument/2006/relationships/diagramData" Target="../diagrams/data5.xml"/><Relationship Id="rId1" Type="http://schemas.openxmlformats.org/officeDocument/2006/relationships/slideLayout" Target="../slideLayouts/slideLayout13.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 Id="rId9" Type="http://schemas.openxmlformats.org/officeDocument/2006/relationships/image" Target="../media/image19.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hyperlink" Target="http://www.psscive.ac.in/" TargetMode="External"/><Relationship Id="rId2" Type="http://schemas.openxmlformats.org/officeDocument/2006/relationships/hyperlink" Target="mailto:jdpsscive@gmail.com" TargetMode="External"/><Relationship Id="rId1" Type="http://schemas.openxmlformats.org/officeDocument/2006/relationships/slideLayout" Target="../slideLayouts/slideLayout13.xml"/><Relationship Id="rId4" Type="http://schemas.openxmlformats.org/officeDocument/2006/relationships/image" Target="../media/image2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diagramLayout" Target="../diagrams/layout3.xml"/><Relationship Id="rId7" Type="http://schemas.openxmlformats.org/officeDocument/2006/relationships/image" Target="../media/image12.jpeg"/><Relationship Id="rId2" Type="http://schemas.openxmlformats.org/officeDocument/2006/relationships/diagramData" Target="../diagrams/data3.xml"/><Relationship Id="rId1" Type="http://schemas.openxmlformats.org/officeDocument/2006/relationships/slideLayout" Target="../slideLayouts/slideLayout13.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 y="0"/>
            <a:ext cx="11530395" cy="6858000"/>
          </a:xfrm>
          <a:custGeom>
            <a:avLst/>
            <a:gdLst/>
            <a:ahLst/>
            <a:cxnLst/>
            <a:rect l="l" t="t" r="r" b="b"/>
            <a:pathLst>
              <a:path w="10835640" h="6858000">
                <a:moveTo>
                  <a:pt x="0" y="6858000"/>
                </a:moveTo>
                <a:lnTo>
                  <a:pt x="10835640" y="6858000"/>
                </a:lnTo>
                <a:lnTo>
                  <a:pt x="10835640" y="0"/>
                </a:lnTo>
                <a:lnTo>
                  <a:pt x="0" y="0"/>
                </a:lnTo>
                <a:lnTo>
                  <a:pt x="0" y="6858000"/>
                </a:lnTo>
                <a:close/>
              </a:path>
            </a:pathLst>
          </a:custGeom>
          <a:solidFill>
            <a:srgbClr val="000000"/>
          </a:solidFill>
        </p:spPr>
        <p:txBody>
          <a:bodyPr wrap="square" lIns="0" tIns="0" rIns="0" bIns="0" rtlCol="0"/>
          <a:lstStyle/>
          <a:p>
            <a:endParaRPr dirty="0">
              <a:solidFill>
                <a:prstClr val="black"/>
              </a:solidFill>
              <a:latin typeface="Century Schoolbook" panose="02040604050505020304" pitchFamily="18" charset="0"/>
            </a:endParaRPr>
          </a:p>
        </p:txBody>
      </p:sp>
      <p:sp>
        <p:nvSpPr>
          <p:cNvPr id="3" name="object 3"/>
          <p:cNvSpPr/>
          <p:nvPr/>
        </p:nvSpPr>
        <p:spPr>
          <a:xfrm>
            <a:off x="11391312" y="0"/>
            <a:ext cx="829119" cy="6858000"/>
          </a:xfrm>
          <a:custGeom>
            <a:avLst/>
            <a:gdLst/>
            <a:ahLst/>
            <a:cxnLst/>
            <a:rect l="l" t="t" r="r" b="b"/>
            <a:pathLst>
              <a:path w="899159" h="6858000">
                <a:moveTo>
                  <a:pt x="0" y="6857998"/>
                </a:moveTo>
                <a:lnTo>
                  <a:pt x="899159" y="6857998"/>
                </a:lnTo>
                <a:lnTo>
                  <a:pt x="899159" y="0"/>
                </a:lnTo>
                <a:lnTo>
                  <a:pt x="0" y="0"/>
                </a:lnTo>
                <a:lnTo>
                  <a:pt x="0" y="6857998"/>
                </a:lnTo>
                <a:close/>
              </a:path>
            </a:pathLst>
          </a:custGeom>
          <a:solidFill>
            <a:srgbClr val="2E2E2E"/>
          </a:solidFill>
        </p:spPr>
        <p:txBody>
          <a:bodyPr wrap="square" lIns="0" tIns="0" rIns="0" bIns="0" rtlCol="0"/>
          <a:lstStyle/>
          <a:p>
            <a:endParaRPr dirty="0">
              <a:solidFill>
                <a:prstClr val="black"/>
              </a:solidFill>
              <a:latin typeface="Century Schoolbook" panose="02040604050505020304" pitchFamily="18" charset="0"/>
            </a:endParaRPr>
          </a:p>
        </p:txBody>
      </p:sp>
      <p:sp>
        <p:nvSpPr>
          <p:cNvPr id="5" name="object 5"/>
          <p:cNvSpPr/>
          <p:nvPr/>
        </p:nvSpPr>
        <p:spPr>
          <a:xfrm>
            <a:off x="2154936" y="831873"/>
            <a:ext cx="2033968" cy="899922"/>
          </a:xfrm>
          <a:prstGeom prst="rect">
            <a:avLst/>
          </a:prstGeom>
          <a:blipFill>
            <a:blip r:embed="rId2" cstate="print"/>
            <a:stretch>
              <a:fillRect/>
            </a:stretch>
          </a:blipFill>
        </p:spPr>
        <p:txBody>
          <a:bodyPr wrap="square" lIns="0" tIns="0" rIns="0" bIns="0" rtlCol="0"/>
          <a:lstStyle/>
          <a:p>
            <a:endParaRPr dirty="0">
              <a:solidFill>
                <a:prstClr val="black"/>
              </a:solidFill>
              <a:latin typeface="Century Schoolbook" panose="02040604050505020304" pitchFamily="18" charset="0"/>
            </a:endParaRPr>
          </a:p>
        </p:txBody>
      </p:sp>
      <p:sp>
        <p:nvSpPr>
          <p:cNvPr id="6" name="object 6"/>
          <p:cNvSpPr/>
          <p:nvPr/>
        </p:nvSpPr>
        <p:spPr>
          <a:xfrm>
            <a:off x="3788284" y="831873"/>
            <a:ext cx="565214" cy="899922"/>
          </a:xfrm>
          <a:prstGeom prst="rect">
            <a:avLst/>
          </a:prstGeom>
          <a:blipFill>
            <a:blip r:embed="rId3" cstate="print"/>
            <a:stretch>
              <a:fillRect/>
            </a:stretch>
          </a:blipFill>
        </p:spPr>
        <p:txBody>
          <a:bodyPr wrap="square" lIns="0" tIns="0" rIns="0" bIns="0" rtlCol="0"/>
          <a:lstStyle/>
          <a:p>
            <a:endParaRPr dirty="0">
              <a:solidFill>
                <a:prstClr val="black"/>
              </a:solidFill>
              <a:latin typeface="Century Schoolbook" panose="02040604050505020304" pitchFamily="18" charset="0"/>
            </a:endParaRPr>
          </a:p>
        </p:txBody>
      </p:sp>
      <p:sp>
        <p:nvSpPr>
          <p:cNvPr id="7" name="object 7"/>
          <p:cNvSpPr txBox="1">
            <a:spLocks noGrp="1"/>
          </p:cNvSpPr>
          <p:nvPr>
            <p:ph type="title"/>
          </p:nvPr>
        </p:nvSpPr>
        <p:spPr>
          <a:xfrm>
            <a:off x="1601301" y="832473"/>
            <a:ext cx="8845384" cy="505908"/>
          </a:xfrm>
          <a:prstGeom prst="rect">
            <a:avLst/>
          </a:prstGeom>
        </p:spPr>
        <p:txBody>
          <a:bodyPr vert="horz" wrap="square" lIns="0" tIns="13335" rIns="0" bIns="0" rtlCol="0">
            <a:spAutoFit/>
          </a:bodyPr>
          <a:lstStyle/>
          <a:p>
            <a:pPr marL="12700" algn="ctr">
              <a:spcBef>
                <a:spcPts val="105"/>
              </a:spcBef>
            </a:pPr>
            <a:r>
              <a:rPr sz="3200" b="0" spc="-35" dirty="0"/>
              <a:t>JOB ROLE </a:t>
            </a:r>
            <a:r>
              <a:rPr sz="3200" b="0" dirty="0"/>
              <a:t>–</a:t>
            </a:r>
            <a:r>
              <a:rPr lang="en-IN" sz="3200" b="0" dirty="0"/>
              <a:t> </a:t>
            </a:r>
            <a:r>
              <a:rPr lang="en-IN" sz="3200" b="0" spc="-35" dirty="0"/>
              <a:t>SELF EMPLOYEED TAILOR</a:t>
            </a:r>
            <a:endParaRPr sz="3200" dirty="0"/>
          </a:p>
        </p:txBody>
      </p:sp>
      <p:sp>
        <p:nvSpPr>
          <p:cNvPr id="8" name="object 8"/>
          <p:cNvSpPr/>
          <p:nvPr/>
        </p:nvSpPr>
        <p:spPr>
          <a:xfrm>
            <a:off x="3973483" y="1822472"/>
            <a:ext cx="1164145" cy="787146"/>
          </a:xfrm>
          <a:prstGeom prst="rect">
            <a:avLst/>
          </a:prstGeom>
          <a:blipFill>
            <a:blip r:embed="rId4" cstate="print"/>
            <a:stretch>
              <a:fillRect/>
            </a:stretch>
          </a:blipFill>
        </p:spPr>
        <p:txBody>
          <a:bodyPr wrap="square" lIns="0" tIns="0" rIns="0" bIns="0" rtlCol="0"/>
          <a:lstStyle/>
          <a:p>
            <a:endParaRPr dirty="0">
              <a:solidFill>
                <a:prstClr val="black"/>
              </a:solidFill>
              <a:latin typeface="Century Schoolbook" panose="02040604050505020304" pitchFamily="18" charset="0"/>
            </a:endParaRPr>
          </a:p>
        </p:txBody>
      </p:sp>
      <p:sp>
        <p:nvSpPr>
          <p:cNvPr id="9" name="object 9"/>
          <p:cNvSpPr/>
          <p:nvPr/>
        </p:nvSpPr>
        <p:spPr>
          <a:xfrm>
            <a:off x="4787299" y="1822472"/>
            <a:ext cx="494347" cy="787146"/>
          </a:xfrm>
          <a:prstGeom prst="rect">
            <a:avLst/>
          </a:prstGeom>
          <a:blipFill>
            <a:blip r:embed="rId5" cstate="print"/>
            <a:stretch>
              <a:fillRect/>
            </a:stretch>
          </a:blipFill>
        </p:spPr>
        <p:txBody>
          <a:bodyPr wrap="square" lIns="0" tIns="0" rIns="0" bIns="0" rtlCol="0"/>
          <a:lstStyle/>
          <a:p>
            <a:endParaRPr dirty="0">
              <a:solidFill>
                <a:prstClr val="black"/>
              </a:solidFill>
              <a:latin typeface="Century Schoolbook" panose="02040604050505020304" pitchFamily="18" charset="0"/>
            </a:endParaRPr>
          </a:p>
        </p:txBody>
      </p:sp>
      <p:sp>
        <p:nvSpPr>
          <p:cNvPr id="10" name="object 10"/>
          <p:cNvSpPr/>
          <p:nvPr/>
        </p:nvSpPr>
        <p:spPr>
          <a:xfrm>
            <a:off x="5001040" y="1822472"/>
            <a:ext cx="2626043" cy="787146"/>
          </a:xfrm>
          <a:prstGeom prst="rect">
            <a:avLst/>
          </a:prstGeom>
          <a:blipFill>
            <a:blip r:embed="rId6" cstate="print"/>
            <a:stretch>
              <a:fillRect/>
            </a:stretch>
          </a:blipFill>
        </p:spPr>
        <p:txBody>
          <a:bodyPr wrap="square" lIns="0" tIns="0" rIns="0" bIns="0" rtlCol="0"/>
          <a:lstStyle/>
          <a:p>
            <a:endParaRPr dirty="0">
              <a:solidFill>
                <a:prstClr val="black"/>
              </a:solidFill>
              <a:latin typeface="Century Schoolbook" panose="02040604050505020304" pitchFamily="18" charset="0"/>
            </a:endParaRPr>
          </a:p>
        </p:txBody>
      </p:sp>
      <p:sp>
        <p:nvSpPr>
          <p:cNvPr id="11" name="object 11"/>
          <p:cNvSpPr/>
          <p:nvPr/>
        </p:nvSpPr>
        <p:spPr>
          <a:xfrm>
            <a:off x="3646509" y="3211591"/>
            <a:ext cx="4964621" cy="393573"/>
          </a:xfrm>
          <a:prstGeom prst="rect">
            <a:avLst/>
          </a:prstGeom>
          <a:blipFill>
            <a:blip r:embed="rId7" cstate="print"/>
            <a:stretch>
              <a:fillRect/>
            </a:stretch>
          </a:blipFill>
        </p:spPr>
        <p:txBody>
          <a:bodyPr wrap="square" lIns="0" tIns="0" rIns="0" bIns="0" rtlCol="0"/>
          <a:lstStyle/>
          <a:p>
            <a:pPr algn="ctr">
              <a:spcBef>
                <a:spcPts val="5"/>
              </a:spcBef>
            </a:pPr>
            <a:r>
              <a:rPr lang="en-IN" sz="2800" spc="-10" dirty="0">
                <a:solidFill>
                  <a:srgbClr val="FFFFFF"/>
                </a:solidFill>
                <a:latin typeface="Century Schoolbook" panose="02040604050505020304" pitchFamily="18" charset="0"/>
                <a:cs typeface="Arial" panose="020B0604020202020204" pitchFamily="34" charset="0"/>
              </a:rPr>
              <a:t>Class</a:t>
            </a:r>
            <a:r>
              <a:rPr lang="en-IN" sz="2800" spc="20" dirty="0">
                <a:solidFill>
                  <a:srgbClr val="FFFFFF"/>
                </a:solidFill>
                <a:latin typeface="Century Schoolbook" panose="02040604050505020304" pitchFamily="18" charset="0"/>
                <a:cs typeface="Arial" panose="020B0604020202020204" pitchFamily="34" charset="0"/>
              </a:rPr>
              <a:t> </a:t>
            </a:r>
            <a:r>
              <a:rPr lang="en-IN" sz="2800" spc="-10" dirty="0">
                <a:solidFill>
                  <a:srgbClr val="FFFFFF"/>
                </a:solidFill>
                <a:latin typeface="Century Schoolbook" panose="02040604050505020304" pitchFamily="18" charset="0"/>
                <a:cs typeface="Arial" panose="020B0604020202020204" pitchFamily="34" charset="0"/>
              </a:rPr>
              <a:t>XI</a:t>
            </a:r>
            <a:endParaRPr lang="en-IN" sz="2800" dirty="0">
              <a:latin typeface="Century Schoolbook" panose="02040604050505020304" pitchFamily="18" charset="0"/>
              <a:cs typeface="Arial" panose="020B0604020202020204" pitchFamily="34" charset="0"/>
            </a:endParaRPr>
          </a:p>
        </p:txBody>
      </p:sp>
      <p:sp>
        <p:nvSpPr>
          <p:cNvPr id="12" name="object 12"/>
          <p:cNvSpPr txBox="1"/>
          <p:nvPr/>
        </p:nvSpPr>
        <p:spPr>
          <a:xfrm>
            <a:off x="1991545" y="1961043"/>
            <a:ext cx="8064896" cy="873957"/>
          </a:xfrm>
          <a:prstGeom prst="rect">
            <a:avLst/>
          </a:prstGeom>
        </p:spPr>
        <p:txBody>
          <a:bodyPr vert="horz" wrap="square" lIns="0" tIns="12065" rIns="0" bIns="0" rtlCol="0">
            <a:spAutoFit/>
          </a:bodyPr>
          <a:lstStyle/>
          <a:p>
            <a:pPr marL="829944" marR="5080" indent="-817244">
              <a:spcBef>
                <a:spcPts val="95"/>
              </a:spcBef>
            </a:pPr>
            <a:r>
              <a:rPr sz="2800" spc="-55" dirty="0">
                <a:solidFill>
                  <a:srgbClr val="FFFFFF"/>
                </a:solidFill>
                <a:latin typeface="Century Schoolbook" panose="02040604050505020304" pitchFamily="18" charset="0"/>
                <a:cs typeface="Arial"/>
              </a:rPr>
              <a:t>Sector </a:t>
            </a:r>
            <a:r>
              <a:rPr sz="2800" spc="-5" dirty="0">
                <a:solidFill>
                  <a:srgbClr val="FFFFFF"/>
                </a:solidFill>
                <a:latin typeface="Century Schoolbook" panose="02040604050505020304" pitchFamily="18" charset="0"/>
                <a:cs typeface="Arial"/>
              </a:rPr>
              <a:t>–</a:t>
            </a:r>
            <a:r>
              <a:rPr sz="2800" spc="-600" dirty="0">
                <a:solidFill>
                  <a:srgbClr val="FFFFFF"/>
                </a:solidFill>
                <a:latin typeface="Century Schoolbook" panose="02040604050505020304" pitchFamily="18" charset="0"/>
                <a:cs typeface="Arial"/>
              </a:rPr>
              <a:t> </a:t>
            </a:r>
            <a:r>
              <a:rPr sz="2800" spc="-80" dirty="0">
                <a:solidFill>
                  <a:srgbClr val="FFFFFF"/>
                </a:solidFill>
                <a:latin typeface="Century Schoolbook" panose="02040604050505020304" pitchFamily="18" charset="0"/>
                <a:cs typeface="Arial"/>
              </a:rPr>
              <a:t>Apparel, </a:t>
            </a:r>
            <a:r>
              <a:rPr sz="2800" spc="-75" dirty="0">
                <a:solidFill>
                  <a:srgbClr val="FFFFFF"/>
                </a:solidFill>
                <a:latin typeface="Century Schoolbook" panose="02040604050505020304" pitchFamily="18" charset="0"/>
                <a:cs typeface="Arial"/>
              </a:rPr>
              <a:t>Made-Ups </a:t>
            </a:r>
            <a:r>
              <a:rPr sz="2800" spc="-60" dirty="0">
                <a:solidFill>
                  <a:srgbClr val="FFFFFF"/>
                </a:solidFill>
                <a:latin typeface="Century Schoolbook" panose="02040604050505020304" pitchFamily="18" charset="0"/>
                <a:cs typeface="Arial"/>
              </a:rPr>
              <a:t>and </a:t>
            </a:r>
            <a:r>
              <a:rPr sz="2800" spc="-70" dirty="0">
                <a:solidFill>
                  <a:srgbClr val="FFFFFF"/>
                </a:solidFill>
                <a:latin typeface="Century Schoolbook" panose="02040604050505020304" pitchFamily="18" charset="0"/>
                <a:cs typeface="Arial"/>
              </a:rPr>
              <a:t>Home </a:t>
            </a:r>
            <a:r>
              <a:rPr sz="2800" spc="-80" dirty="0">
                <a:solidFill>
                  <a:srgbClr val="FFFFFF"/>
                </a:solidFill>
                <a:latin typeface="Century Schoolbook" panose="02040604050505020304" pitchFamily="18" charset="0"/>
                <a:cs typeface="Arial"/>
              </a:rPr>
              <a:t>Furnishing  </a:t>
            </a:r>
            <a:r>
              <a:rPr sz="2800" spc="-65" dirty="0">
                <a:solidFill>
                  <a:srgbClr val="FFFFFF"/>
                </a:solidFill>
                <a:latin typeface="Century Schoolbook" panose="02040604050505020304" pitchFamily="18" charset="0"/>
                <a:cs typeface="Arial"/>
              </a:rPr>
              <a:t>(Qualification </a:t>
            </a:r>
            <a:r>
              <a:rPr sz="2800" spc="-55" dirty="0">
                <a:solidFill>
                  <a:srgbClr val="FFFFFF"/>
                </a:solidFill>
                <a:latin typeface="Century Schoolbook" panose="02040604050505020304" pitchFamily="18" charset="0"/>
                <a:cs typeface="Arial"/>
              </a:rPr>
              <a:t>Pack </a:t>
            </a:r>
            <a:r>
              <a:rPr sz="2800" spc="-60" dirty="0">
                <a:solidFill>
                  <a:srgbClr val="FFFFFF"/>
                </a:solidFill>
                <a:latin typeface="Century Schoolbook" panose="02040604050505020304" pitchFamily="18" charset="0"/>
                <a:cs typeface="Arial"/>
              </a:rPr>
              <a:t>Code: </a:t>
            </a:r>
            <a:r>
              <a:rPr sz="2800" spc="-70" dirty="0">
                <a:solidFill>
                  <a:srgbClr val="FFFFFF"/>
                </a:solidFill>
                <a:latin typeface="Century Schoolbook" panose="02040604050505020304" pitchFamily="18" charset="0"/>
                <a:cs typeface="Arial"/>
              </a:rPr>
              <a:t>AMH/Q</a:t>
            </a:r>
            <a:r>
              <a:rPr sz="2800" spc="-254" dirty="0">
                <a:solidFill>
                  <a:srgbClr val="FFFFFF"/>
                </a:solidFill>
                <a:latin typeface="Century Schoolbook" panose="02040604050505020304" pitchFamily="18" charset="0"/>
                <a:cs typeface="Arial"/>
              </a:rPr>
              <a:t> </a:t>
            </a:r>
            <a:r>
              <a:rPr lang="en-IN" sz="2800" spc="-254" dirty="0">
                <a:solidFill>
                  <a:srgbClr val="FFFFFF"/>
                </a:solidFill>
                <a:latin typeface="Century Schoolbook" panose="02040604050505020304" pitchFamily="18" charset="0"/>
                <a:cs typeface="Arial"/>
              </a:rPr>
              <a:t>1947</a:t>
            </a:r>
            <a:r>
              <a:rPr sz="2800" spc="-45" dirty="0">
                <a:solidFill>
                  <a:srgbClr val="FFFFFF"/>
                </a:solidFill>
                <a:latin typeface="Century Schoolbook" panose="02040604050505020304" pitchFamily="18" charset="0"/>
                <a:cs typeface="Arial"/>
              </a:rPr>
              <a:t>)</a:t>
            </a:r>
            <a:endParaRPr sz="2800" dirty="0">
              <a:solidFill>
                <a:prstClr val="black"/>
              </a:solidFill>
              <a:latin typeface="Century Schoolbook" panose="02040604050505020304" pitchFamily="18" charset="0"/>
              <a:cs typeface="Arial"/>
            </a:endParaRPr>
          </a:p>
        </p:txBody>
      </p:sp>
      <p:sp>
        <p:nvSpPr>
          <p:cNvPr id="18" name="Rectangle 17"/>
          <p:cNvSpPr/>
          <p:nvPr/>
        </p:nvSpPr>
        <p:spPr>
          <a:xfrm>
            <a:off x="1477452" y="3981755"/>
            <a:ext cx="9311593" cy="2039533"/>
          </a:xfrm>
          <a:prstGeom prst="rect">
            <a:avLst/>
          </a:prstGeom>
        </p:spPr>
        <p:txBody>
          <a:bodyPr wrap="square">
            <a:spAutoFit/>
          </a:bodyPr>
          <a:lstStyle/>
          <a:p>
            <a:pPr marL="90170" marR="92710" indent="918844" algn="ctr">
              <a:lnSpc>
                <a:spcPct val="110100"/>
              </a:lnSpc>
            </a:pPr>
            <a:r>
              <a:rPr lang="en-GB" sz="2600" spc="10" dirty="0">
                <a:solidFill>
                  <a:srgbClr val="FFFFFF"/>
                </a:solidFill>
                <a:latin typeface="Century Schoolbook" panose="02040604050505020304" pitchFamily="18" charset="0"/>
                <a:cs typeface="Arial" panose="020B0604020202020204" pitchFamily="34" charset="0"/>
              </a:rPr>
              <a:t>PSS </a:t>
            </a:r>
            <a:r>
              <a:rPr lang="en-GB" sz="2600" spc="5" dirty="0">
                <a:solidFill>
                  <a:srgbClr val="FFFFFF"/>
                </a:solidFill>
                <a:latin typeface="Century Schoolbook" panose="02040604050505020304" pitchFamily="18" charset="0"/>
                <a:cs typeface="Arial" panose="020B0604020202020204" pitchFamily="34" charset="0"/>
              </a:rPr>
              <a:t>Central Institute of Vocational Education  </a:t>
            </a:r>
            <a:r>
              <a:rPr lang="en-GB" sz="2600" spc="10" dirty="0" err="1">
                <a:solidFill>
                  <a:srgbClr val="FFFFFF"/>
                </a:solidFill>
                <a:latin typeface="Century Schoolbook" panose="02040604050505020304" pitchFamily="18" charset="0"/>
                <a:cs typeface="Arial" panose="020B0604020202020204" pitchFamily="34" charset="0"/>
              </a:rPr>
              <a:t>Shyamla</a:t>
            </a:r>
            <a:r>
              <a:rPr lang="en-GB" sz="2600" spc="10" dirty="0">
                <a:solidFill>
                  <a:srgbClr val="FFFFFF"/>
                </a:solidFill>
                <a:latin typeface="Century Schoolbook" panose="02040604050505020304" pitchFamily="18" charset="0"/>
                <a:cs typeface="Arial" panose="020B0604020202020204" pitchFamily="34" charset="0"/>
              </a:rPr>
              <a:t> </a:t>
            </a:r>
            <a:r>
              <a:rPr lang="en-GB" sz="2600" spc="5" dirty="0">
                <a:solidFill>
                  <a:srgbClr val="FFFFFF"/>
                </a:solidFill>
                <a:latin typeface="Century Schoolbook" panose="02040604050505020304" pitchFamily="18" charset="0"/>
                <a:cs typeface="Arial" panose="020B0604020202020204" pitchFamily="34" charset="0"/>
              </a:rPr>
              <a:t>Hills, </a:t>
            </a:r>
            <a:r>
              <a:rPr lang="en-GB" sz="2600" spc="10" dirty="0">
                <a:solidFill>
                  <a:srgbClr val="FFFFFF"/>
                </a:solidFill>
                <a:latin typeface="Century Schoolbook" panose="02040604050505020304" pitchFamily="18" charset="0"/>
                <a:cs typeface="Arial" panose="020B0604020202020204" pitchFamily="34" charset="0"/>
              </a:rPr>
              <a:t>Bhopal </a:t>
            </a:r>
            <a:r>
              <a:rPr lang="en-GB" sz="2600" dirty="0">
                <a:solidFill>
                  <a:srgbClr val="FFFFFF"/>
                </a:solidFill>
                <a:latin typeface="Century Schoolbook" panose="02040604050505020304" pitchFamily="18" charset="0"/>
                <a:cs typeface="Arial" panose="020B0604020202020204" pitchFamily="34" charset="0"/>
              </a:rPr>
              <a:t>– </a:t>
            </a:r>
            <a:r>
              <a:rPr lang="en-GB" sz="2600" spc="5" dirty="0">
                <a:solidFill>
                  <a:srgbClr val="FFFFFF"/>
                </a:solidFill>
                <a:latin typeface="Century Schoolbook" panose="02040604050505020304" pitchFamily="18" charset="0"/>
                <a:cs typeface="Arial" panose="020B0604020202020204" pitchFamily="34" charset="0"/>
              </a:rPr>
              <a:t>462 013 </a:t>
            </a:r>
            <a:r>
              <a:rPr lang="en-GB" sz="2600" dirty="0">
                <a:solidFill>
                  <a:srgbClr val="FFFFFF"/>
                </a:solidFill>
                <a:latin typeface="Century Schoolbook" panose="02040604050505020304" pitchFamily="18" charset="0"/>
                <a:cs typeface="Arial" panose="020B0604020202020204" pitchFamily="34" charset="0"/>
              </a:rPr>
              <a:t>, </a:t>
            </a:r>
            <a:r>
              <a:rPr lang="en-GB" sz="2600" spc="10" dirty="0">
                <a:solidFill>
                  <a:srgbClr val="FFFFFF"/>
                </a:solidFill>
                <a:latin typeface="Century Schoolbook" panose="02040604050505020304" pitchFamily="18" charset="0"/>
                <a:cs typeface="Arial" panose="020B0604020202020204" pitchFamily="34" charset="0"/>
              </a:rPr>
              <a:t>Madhya </a:t>
            </a:r>
            <a:r>
              <a:rPr lang="en-GB" sz="2600" spc="5" dirty="0">
                <a:solidFill>
                  <a:srgbClr val="FFFFFF"/>
                </a:solidFill>
                <a:latin typeface="Century Schoolbook" panose="02040604050505020304" pitchFamily="18" charset="0"/>
                <a:cs typeface="Arial" panose="020B0604020202020204" pitchFamily="34" charset="0"/>
              </a:rPr>
              <a:t>Pradesh,</a:t>
            </a:r>
            <a:r>
              <a:rPr lang="en-GB" sz="2600" spc="40" dirty="0">
                <a:solidFill>
                  <a:srgbClr val="FFFFFF"/>
                </a:solidFill>
                <a:latin typeface="Century Schoolbook" panose="02040604050505020304" pitchFamily="18" charset="0"/>
                <a:cs typeface="Arial" panose="020B0604020202020204" pitchFamily="34" charset="0"/>
              </a:rPr>
              <a:t> </a:t>
            </a:r>
            <a:r>
              <a:rPr lang="en-GB" sz="2600" spc="5" dirty="0">
                <a:solidFill>
                  <a:srgbClr val="FFFFFF"/>
                </a:solidFill>
                <a:latin typeface="Century Schoolbook" panose="02040604050505020304" pitchFamily="18" charset="0"/>
                <a:cs typeface="Arial" panose="020B0604020202020204" pitchFamily="34" charset="0"/>
              </a:rPr>
              <a:t>India</a:t>
            </a:r>
            <a:endParaRPr lang="en-GB" sz="2600" dirty="0">
              <a:latin typeface="Century Schoolbook" panose="02040604050505020304" pitchFamily="18" charset="0"/>
              <a:cs typeface="Arial" panose="020B0604020202020204" pitchFamily="34" charset="0"/>
            </a:endParaRPr>
          </a:p>
          <a:p>
            <a:pPr marL="12700" algn="ctr">
              <a:lnSpc>
                <a:spcPct val="100000"/>
              </a:lnSpc>
              <a:spcBef>
                <a:spcPts val="810"/>
              </a:spcBef>
            </a:pPr>
            <a:r>
              <a:rPr lang="en-GB" sz="2600" b="1" spc="5" dirty="0">
                <a:solidFill>
                  <a:srgbClr val="FFFFFF"/>
                </a:solidFill>
                <a:latin typeface="Century Schoolbook" panose="02040604050505020304" pitchFamily="18" charset="0"/>
                <a:cs typeface="Arial" panose="020B0604020202020204" pitchFamily="34" charset="0"/>
              </a:rPr>
              <a:t>_________________________________________________</a:t>
            </a:r>
          </a:p>
          <a:p>
            <a:pPr marL="12700" algn="ctr">
              <a:lnSpc>
                <a:spcPct val="100000"/>
              </a:lnSpc>
              <a:spcBef>
                <a:spcPts val="810"/>
              </a:spcBef>
            </a:pPr>
            <a:r>
              <a:rPr lang="en-GB" sz="3000" spc="5" dirty="0">
                <a:solidFill>
                  <a:srgbClr val="FFFFFF"/>
                </a:solidFill>
                <a:latin typeface="Century Schoolbook" panose="02040604050505020304" pitchFamily="18" charset="0"/>
                <a:cs typeface="Arial" panose="020B0604020202020204" pitchFamily="34" charset="0"/>
                <a:hlinkClick r:id="rId8"/>
              </a:rPr>
              <a:t>www.psscive.ac.in</a:t>
            </a:r>
            <a:endParaRPr lang="en-GB" sz="3000" dirty="0">
              <a:latin typeface="Century Schoolbook" panose="02040604050505020304" pitchFamily="18" charset="0"/>
              <a:cs typeface="Arial" panose="020B0604020202020204" pitchFamily="34" charset="0"/>
            </a:endParaRPr>
          </a:p>
        </p:txBody>
      </p:sp>
      <p:sp>
        <p:nvSpPr>
          <p:cNvPr id="23" name="object 10"/>
          <p:cNvSpPr/>
          <p:nvPr/>
        </p:nvSpPr>
        <p:spPr>
          <a:xfrm>
            <a:off x="188934" y="3964065"/>
            <a:ext cx="1082040" cy="1283208"/>
          </a:xfrm>
          <a:prstGeom prst="rect">
            <a:avLst/>
          </a:prstGeom>
          <a:blipFill>
            <a:blip r:embed="rId9" cstate="print"/>
            <a:stretch>
              <a:fillRect/>
            </a:stretch>
          </a:blipFill>
        </p:spPr>
        <p:txBody>
          <a:bodyPr wrap="square" lIns="0" tIns="0" rIns="0" bIns="0" rtlCol="0"/>
          <a:lstStyle/>
          <a:p>
            <a:endParaRPr dirty="0">
              <a:latin typeface="Century Schoolbook" panose="02040604050505020304" pitchFamily="18" charset="0"/>
            </a:endParaRPr>
          </a:p>
        </p:txBody>
      </p:sp>
      <p:sp>
        <p:nvSpPr>
          <p:cNvPr id="15" name="Slide Number Placeholder 4"/>
          <p:cNvSpPr txBox="1">
            <a:spLocks/>
          </p:cNvSpPr>
          <p:nvPr/>
        </p:nvSpPr>
        <p:spPr>
          <a:xfrm>
            <a:off x="11424592" y="6021288"/>
            <a:ext cx="636077" cy="553998"/>
          </a:xfrm>
          <a:prstGeom prst="rect">
            <a:avLst/>
          </a:prstGeom>
        </p:spPr>
        <p:txBody>
          <a:bodyPr wrap="square" lIns="0" tIns="0" rIns="0" bIns="0">
            <a:spAutoFit/>
          </a:bodyPr>
          <a:lstStyle>
            <a:defPPr>
              <a:defRPr lang="en-US"/>
            </a:defPPr>
            <a:lvl1pPr marL="0" algn="l" defTabSz="914400" rtl="0" eaLnBrk="1" latinLnBrk="0" hangingPunct="1">
              <a:defRPr sz="3600" b="0" i="0" kern="1200">
                <a:solidFill>
                  <a:schemeClr val="bg1"/>
                </a:solidFill>
                <a:latin typeface="Arial"/>
                <a:ea typeface="+mn-ea"/>
                <a:cs typeface="Aria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5400">
              <a:spcBef>
                <a:spcPts val="955"/>
              </a:spcBef>
            </a:pPr>
            <a:fld id="{81D60167-4931-47E6-BA6A-407CBD079E47}" type="slidenum">
              <a:rPr lang="en-IN" spc="-5" smtClean="0">
                <a:solidFill>
                  <a:prstClr val="white"/>
                </a:solidFill>
                <a:latin typeface="Century Schoolbook" panose="02040604050505020304" pitchFamily="18" charset="0"/>
              </a:rPr>
              <a:pPr marL="25400">
                <a:spcBef>
                  <a:spcPts val="955"/>
                </a:spcBef>
              </a:pPr>
              <a:t>1</a:t>
            </a:fld>
            <a:endParaRPr lang="en-IN" spc="-5" dirty="0">
              <a:solidFill>
                <a:prstClr val="white"/>
              </a:solidFill>
              <a:latin typeface="Century Schoolbook" panose="02040604050505020304" pitchFamily="18" charset="0"/>
            </a:endParaRPr>
          </a:p>
        </p:txBody>
      </p:sp>
    </p:spTree>
    <p:extLst>
      <p:ext uri="{BB962C8B-B14F-4D97-AF65-F5344CB8AC3E}">
        <p14:creationId xmlns:p14="http://schemas.microsoft.com/office/powerpoint/2010/main" val="14854069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15068" y="418599"/>
            <a:ext cx="6289244" cy="1354217"/>
          </a:xfrm>
        </p:spPr>
        <p:txBody>
          <a:bodyPr/>
          <a:lstStyle/>
          <a:p>
            <a:pPr algn="ctr"/>
            <a:r>
              <a:rPr lang="en-IN" dirty="0"/>
              <a:t>TYPES OF TUCKS</a:t>
            </a:r>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10</a:t>
            </a:fld>
            <a:endParaRPr lang="en-IN" spc="-5" dirty="0">
              <a:solidFill>
                <a:prstClr val="white"/>
              </a:solidFill>
            </a:endParaRPr>
          </a:p>
        </p:txBody>
      </p:sp>
      <p:graphicFrame>
        <p:nvGraphicFramePr>
          <p:cNvPr id="5" name="Diagram 4"/>
          <p:cNvGraphicFramePr/>
          <p:nvPr/>
        </p:nvGraphicFramePr>
        <p:xfrm>
          <a:off x="-1824880" y="1340768"/>
          <a:ext cx="14689632" cy="504558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66501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767408" y="1844824"/>
            <a:ext cx="9904095" cy="3447098"/>
          </a:xfrm>
        </p:spPr>
        <p:txBody>
          <a:bodyPr/>
          <a:lstStyle/>
          <a:p>
            <a:pPr marL="514350" indent="-514350" algn="just">
              <a:buFont typeface="+mj-lt"/>
              <a:buAutoNum type="arabicPeriod" startAt="4"/>
            </a:pPr>
            <a:r>
              <a:rPr lang="en-IN" b="1" dirty="0">
                <a:solidFill>
                  <a:srgbClr val="FFFF00"/>
                </a:solidFill>
              </a:rPr>
              <a:t>Gathers: </a:t>
            </a:r>
            <a:r>
              <a:rPr lang="en-IN" dirty="0"/>
              <a:t>Gathering is an effective and decorative way of distributing fullness over a given area. </a:t>
            </a:r>
          </a:p>
          <a:p>
            <a:pPr marL="514350" indent="-514350" algn="just">
              <a:buFont typeface="+mj-lt"/>
              <a:buAutoNum type="arabicPeriod" startAt="4"/>
            </a:pPr>
            <a:endParaRPr lang="en-IN" dirty="0"/>
          </a:p>
          <a:p>
            <a:pPr marL="514350" indent="-514350" algn="just">
              <a:buFont typeface="Arial" panose="020B0604020202020204" pitchFamily="34" charset="0"/>
              <a:buChar char="•"/>
            </a:pPr>
            <a:r>
              <a:rPr lang="en-IN" dirty="0"/>
              <a:t>Gathers are folds of fabric that provide fullness, which are created using machine or hand stitches. </a:t>
            </a:r>
          </a:p>
          <a:p>
            <a:pPr marL="514350" indent="-514350" algn="just">
              <a:buFont typeface="Arial" panose="020B0604020202020204" pitchFamily="34" charset="0"/>
              <a:buChar char="•"/>
            </a:pPr>
            <a:endParaRPr lang="en-IN" dirty="0"/>
          </a:p>
          <a:p>
            <a:pPr marL="514350" indent="-514350" algn="just">
              <a:buFont typeface="Arial" panose="020B0604020202020204" pitchFamily="34" charset="0"/>
              <a:buChar char="•"/>
            </a:pPr>
            <a:r>
              <a:rPr lang="en-IN" dirty="0"/>
              <a:t>These are formed by drawing the fabric together on a line of stitching.</a:t>
            </a:r>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11</a:t>
            </a:fld>
            <a:endParaRPr lang="en-IN" spc="-5" dirty="0">
              <a:solidFill>
                <a:prstClr val="white"/>
              </a:solidFill>
            </a:endParaRPr>
          </a:p>
        </p:txBody>
      </p:sp>
    </p:spTree>
    <p:extLst>
      <p:ext uri="{BB962C8B-B14F-4D97-AF65-F5344CB8AC3E}">
        <p14:creationId xmlns:p14="http://schemas.microsoft.com/office/powerpoint/2010/main" val="33391433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99456" y="170180"/>
            <a:ext cx="9469196" cy="677108"/>
          </a:xfrm>
        </p:spPr>
        <p:txBody>
          <a:bodyPr/>
          <a:lstStyle/>
          <a:p>
            <a:pPr algn="ctr"/>
            <a:r>
              <a:rPr lang="en-IN" dirty="0"/>
              <a:t>DEVICE TO CREATE GATHERS</a:t>
            </a:r>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12</a:t>
            </a:fld>
            <a:endParaRPr lang="en-IN" spc="-5" dirty="0">
              <a:solidFill>
                <a:prstClr val="white"/>
              </a:solidFill>
            </a:endParaRPr>
          </a:p>
        </p:txBody>
      </p:sp>
      <p:graphicFrame>
        <p:nvGraphicFramePr>
          <p:cNvPr id="5" name="Diagram 4"/>
          <p:cNvGraphicFramePr/>
          <p:nvPr>
            <p:extLst>
              <p:ext uri="{D42A27DB-BD31-4B8C-83A1-F6EECF244321}">
                <p14:modId xmlns:p14="http://schemas.microsoft.com/office/powerpoint/2010/main" val="3271581427"/>
              </p:ext>
            </p:extLst>
          </p:nvPr>
        </p:nvGraphicFramePr>
        <p:xfrm>
          <a:off x="3109134" y="1464732"/>
          <a:ext cx="8816528" cy="494158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Picture 5" descr="Fig.2.28.jpg"/>
          <p:cNvPicPr/>
          <p:nvPr/>
        </p:nvPicPr>
        <p:blipFill>
          <a:blip r:embed="rId7" cstate="print"/>
          <a:stretch>
            <a:fillRect/>
          </a:stretch>
        </p:blipFill>
        <p:spPr>
          <a:xfrm>
            <a:off x="1163976" y="3140968"/>
            <a:ext cx="2717101" cy="1728192"/>
          </a:xfrm>
          <a:prstGeom prst="rect">
            <a:avLst/>
          </a:prstGeom>
        </p:spPr>
      </p:pic>
      <p:pic>
        <p:nvPicPr>
          <p:cNvPr id="7" name="Picture 6" descr="Fig.2.29.jpg"/>
          <p:cNvPicPr/>
          <p:nvPr/>
        </p:nvPicPr>
        <p:blipFill>
          <a:blip r:embed="rId8" cstate="print"/>
          <a:stretch>
            <a:fillRect/>
          </a:stretch>
        </p:blipFill>
        <p:spPr>
          <a:xfrm>
            <a:off x="1136121" y="1252507"/>
            <a:ext cx="2744957" cy="1528421"/>
          </a:xfrm>
          <a:prstGeom prst="rect">
            <a:avLst/>
          </a:prstGeom>
        </p:spPr>
      </p:pic>
      <p:pic>
        <p:nvPicPr>
          <p:cNvPr id="8" name="Picture 7" descr="Fig.2.30.jpg"/>
          <p:cNvPicPr/>
          <p:nvPr/>
        </p:nvPicPr>
        <p:blipFill>
          <a:blip r:embed="rId9" cstate="print"/>
          <a:stretch>
            <a:fillRect/>
          </a:stretch>
        </p:blipFill>
        <p:spPr>
          <a:xfrm>
            <a:off x="1136120" y="5182198"/>
            <a:ext cx="2744957" cy="1436339"/>
          </a:xfrm>
          <a:prstGeom prst="rect">
            <a:avLst/>
          </a:prstGeom>
        </p:spPr>
      </p:pic>
    </p:spTree>
    <p:extLst>
      <p:ext uri="{BB962C8B-B14F-4D97-AF65-F5344CB8AC3E}">
        <p14:creationId xmlns:p14="http://schemas.microsoft.com/office/powerpoint/2010/main" val="11949497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416" y="692696"/>
            <a:ext cx="9904095" cy="5170646"/>
          </a:xfrm>
        </p:spPr>
        <p:txBody>
          <a:bodyPr/>
          <a:lstStyle/>
          <a:p>
            <a:r>
              <a:rPr lang="en-US" b="1" dirty="0">
                <a:solidFill>
                  <a:srgbClr val="FFFF00"/>
                </a:solidFill>
              </a:rPr>
              <a:t>5. Shirring: </a:t>
            </a:r>
            <a:r>
              <a:rPr lang="en-US" dirty="0"/>
              <a:t>When several rows of gathering (3 or more) are used for a decorative finish it is termed as shirring. </a:t>
            </a:r>
          </a:p>
          <a:p>
            <a:endParaRPr lang="en-US" dirty="0"/>
          </a:p>
          <a:p>
            <a:r>
              <a:rPr lang="en-US" dirty="0"/>
              <a:t>It can be done at the shoulder, waistline, at the lower edge of a sleeve and usually at the narrower parts of garment. </a:t>
            </a:r>
          </a:p>
          <a:p>
            <a:endParaRPr lang="en-US" dirty="0"/>
          </a:p>
          <a:p>
            <a:r>
              <a:rPr lang="en-US" dirty="0"/>
              <a:t>Shirring can be done by these methods: </a:t>
            </a:r>
          </a:p>
          <a:p>
            <a:endParaRPr lang="en-US" dirty="0"/>
          </a:p>
          <a:p>
            <a:pPr marL="571500" indent="-571500">
              <a:buFont typeface="+mj-lt"/>
              <a:buAutoNum type="romanLcPeriod"/>
            </a:pPr>
            <a:r>
              <a:rPr lang="en-US" dirty="0"/>
              <a:t>Thread shirrs – Thread is used to form gathers</a:t>
            </a:r>
          </a:p>
          <a:p>
            <a:pPr marL="571500" indent="-571500">
              <a:buFont typeface="+mj-lt"/>
              <a:buAutoNum type="romanLcPeriod"/>
            </a:pPr>
            <a:endParaRPr lang="en-US" dirty="0"/>
          </a:p>
          <a:p>
            <a:pPr marL="571500" indent="-571500">
              <a:buFont typeface="+mj-lt"/>
              <a:buAutoNum type="romanLcPeriod"/>
            </a:pPr>
            <a:r>
              <a:rPr lang="en-US" dirty="0"/>
              <a:t>Elasticized shirrs – Elastic is used to form gathers.</a:t>
            </a:r>
            <a:endParaRPr lang="en-IN" dirty="0"/>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13</a:t>
            </a:fld>
            <a:endParaRPr lang="en-IN" spc="-5" dirty="0">
              <a:solidFill>
                <a:prstClr val="white"/>
              </a:solidFill>
            </a:endParaRPr>
          </a:p>
        </p:txBody>
      </p:sp>
    </p:spTree>
    <p:extLst>
      <p:ext uri="{BB962C8B-B14F-4D97-AF65-F5344CB8AC3E}">
        <p14:creationId xmlns:p14="http://schemas.microsoft.com/office/powerpoint/2010/main" val="31408277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12984" y="1556792"/>
            <a:ext cx="3817238" cy="696594"/>
          </a:xfrm>
        </p:spPr>
        <p:txBody>
          <a:bodyPr/>
          <a:lstStyle/>
          <a:p>
            <a:pPr algn="ctr"/>
            <a:r>
              <a:rPr lang="en-IN" dirty="0"/>
              <a:t>Summary </a:t>
            </a:r>
          </a:p>
        </p:txBody>
      </p:sp>
      <p:sp>
        <p:nvSpPr>
          <p:cNvPr id="3" name="Text Placeholder 2"/>
          <p:cNvSpPr>
            <a:spLocks noGrp="1"/>
          </p:cNvSpPr>
          <p:nvPr>
            <p:ph type="body" idx="1"/>
          </p:nvPr>
        </p:nvSpPr>
        <p:spPr>
          <a:xfrm>
            <a:off x="911424" y="2708920"/>
            <a:ext cx="9649072" cy="861774"/>
          </a:xfrm>
        </p:spPr>
        <p:txBody>
          <a:bodyPr/>
          <a:lstStyle/>
          <a:p>
            <a:pPr lvl="0" algn="just"/>
            <a:r>
              <a:rPr lang="en-IN" dirty="0"/>
              <a:t>In this session you have learnt about</a:t>
            </a:r>
            <a:r>
              <a:rPr lang="en-GB" dirty="0"/>
              <a:t> adding fullness in garments through, pleats, darts, tucks, and gathers.</a:t>
            </a:r>
          </a:p>
        </p:txBody>
      </p:sp>
      <p:sp>
        <p:nvSpPr>
          <p:cNvPr id="6" name="Slide Number Placeholder 4"/>
          <p:cNvSpPr>
            <a:spLocks noGrp="1"/>
          </p:cNvSpPr>
          <p:nvPr>
            <p:ph type="sldNum" sz="quarter" idx="7"/>
          </p:nvPr>
        </p:nvSpPr>
        <p:spPr>
          <a:xfrm>
            <a:off x="11424592" y="6021288"/>
            <a:ext cx="636077" cy="553998"/>
          </a:xfrm>
        </p:spPr>
        <p:txBody>
          <a:bodyPr/>
          <a:lstStyle/>
          <a:p>
            <a:pPr marL="25400">
              <a:spcBef>
                <a:spcPts val="955"/>
              </a:spcBef>
            </a:pPr>
            <a:fld id="{81D60167-4931-47E6-BA6A-407CBD079E47}" type="slidenum">
              <a:rPr lang="en-IN" spc="-5" smtClean="0">
                <a:solidFill>
                  <a:prstClr val="white"/>
                </a:solidFill>
              </a:rPr>
              <a:pPr marL="25400">
                <a:spcBef>
                  <a:spcPts val="955"/>
                </a:spcBef>
              </a:pPr>
              <a:t>14</a:t>
            </a:fld>
            <a:endParaRPr lang="en-IN" spc="-5" dirty="0">
              <a:solidFill>
                <a:prstClr val="white"/>
              </a:solidFill>
            </a:endParaRPr>
          </a:p>
        </p:txBody>
      </p:sp>
    </p:spTree>
    <p:extLst>
      <p:ext uri="{BB962C8B-B14F-4D97-AF65-F5344CB8AC3E}">
        <p14:creationId xmlns:p14="http://schemas.microsoft.com/office/powerpoint/2010/main" val="9098238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457200" y="0"/>
            <a:ext cx="10835640" cy="6858000"/>
          </a:xfrm>
          <a:custGeom>
            <a:avLst/>
            <a:gdLst/>
            <a:ahLst/>
            <a:cxnLst/>
            <a:rect l="l" t="t" r="r" b="b"/>
            <a:pathLst>
              <a:path w="10835640" h="6858000">
                <a:moveTo>
                  <a:pt x="0" y="6858000"/>
                </a:moveTo>
                <a:lnTo>
                  <a:pt x="10835640" y="6858000"/>
                </a:lnTo>
                <a:lnTo>
                  <a:pt x="10835640" y="0"/>
                </a:lnTo>
                <a:lnTo>
                  <a:pt x="0" y="0"/>
                </a:lnTo>
                <a:lnTo>
                  <a:pt x="0" y="6858000"/>
                </a:lnTo>
                <a:close/>
              </a:path>
            </a:pathLst>
          </a:custGeom>
          <a:solidFill>
            <a:srgbClr val="000000"/>
          </a:solidFill>
        </p:spPr>
        <p:txBody>
          <a:bodyPr wrap="square" lIns="0" tIns="0" rIns="0" bIns="0" rtlCol="0"/>
          <a:lstStyle/>
          <a:p>
            <a:endParaRPr dirty="0">
              <a:latin typeface="Century Schoolbook" panose="02040604050505020304" pitchFamily="18" charset="0"/>
            </a:endParaRPr>
          </a:p>
        </p:txBody>
      </p:sp>
      <p:sp>
        <p:nvSpPr>
          <p:cNvPr id="3" name="object 3"/>
          <p:cNvSpPr/>
          <p:nvPr/>
        </p:nvSpPr>
        <p:spPr>
          <a:xfrm>
            <a:off x="11292840" y="0"/>
            <a:ext cx="899160" cy="6858000"/>
          </a:xfrm>
          <a:custGeom>
            <a:avLst/>
            <a:gdLst/>
            <a:ahLst/>
            <a:cxnLst/>
            <a:rect l="l" t="t" r="r" b="b"/>
            <a:pathLst>
              <a:path w="899159" h="6858000">
                <a:moveTo>
                  <a:pt x="899159" y="6857998"/>
                </a:moveTo>
                <a:lnTo>
                  <a:pt x="899159" y="0"/>
                </a:lnTo>
                <a:lnTo>
                  <a:pt x="0" y="0"/>
                </a:lnTo>
                <a:lnTo>
                  <a:pt x="0" y="6857998"/>
                </a:lnTo>
                <a:lnTo>
                  <a:pt x="899159" y="6857998"/>
                </a:lnTo>
                <a:close/>
              </a:path>
            </a:pathLst>
          </a:custGeom>
          <a:solidFill>
            <a:srgbClr val="2F2F2F"/>
          </a:solidFill>
        </p:spPr>
        <p:txBody>
          <a:bodyPr wrap="square" lIns="0" tIns="0" rIns="0" bIns="0" rtlCol="0"/>
          <a:lstStyle/>
          <a:p>
            <a:endParaRPr dirty="0">
              <a:latin typeface="Century Schoolbook" panose="02040604050505020304" pitchFamily="18" charset="0"/>
            </a:endParaRPr>
          </a:p>
        </p:txBody>
      </p:sp>
      <p:sp>
        <p:nvSpPr>
          <p:cNvPr id="4" name="object 4"/>
          <p:cNvSpPr/>
          <p:nvPr/>
        </p:nvSpPr>
        <p:spPr>
          <a:xfrm>
            <a:off x="0" y="0"/>
            <a:ext cx="457200" cy="6858000"/>
          </a:xfrm>
          <a:custGeom>
            <a:avLst/>
            <a:gdLst/>
            <a:ahLst/>
            <a:cxnLst/>
            <a:rect l="l" t="t" r="r" b="b"/>
            <a:pathLst>
              <a:path w="457200" h="6858000">
                <a:moveTo>
                  <a:pt x="0" y="6858000"/>
                </a:moveTo>
                <a:lnTo>
                  <a:pt x="457200" y="6858000"/>
                </a:lnTo>
                <a:lnTo>
                  <a:pt x="457200" y="0"/>
                </a:lnTo>
                <a:lnTo>
                  <a:pt x="0" y="0"/>
                </a:lnTo>
                <a:lnTo>
                  <a:pt x="0" y="6858000"/>
                </a:lnTo>
                <a:close/>
              </a:path>
            </a:pathLst>
          </a:custGeom>
          <a:solidFill>
            <a:srgbClr val="2F2F2F"/>
          </a:solidFill>
        </p:spPr>
        <p:txBody>
          <a:bodyPr wrap="square" lIns="0" tIns="0" rIns="0" bIns="0" rtlCol="0"/>
          <a:lstStyle/>
          <a:p>
            <a:endParaRPr dirty="0">
              <a:latin typeface="Century Schoolbook" panose="02040604050505020304" pitchFamily="18" charset="0"/>
            </a:endParaRPr>
          </a:p>
        </p:txBody>
      </p:sp>
      <p:sp>
        <p:nvSpPr>
          <p:cNvPr id="5" name="object 5"/>
          <p:cNvSpPr txBox="1"/>
          <p:nvPr/>
        </p:nvSpPr>
        <p:spPr>
          <a:xfrm>
            <a:off x="2077592" y="4685157"/>
            <a:ext cx="7649209" cy="1703705"/>
          </a:xfrm>
          <a:prstGeom prst="rect">
            <a:avLst/>
          </a:prstGeom>
        </p:spPr>
        <p:txBody>
          <a:bodyPr vert="horz" wrap="square" lIns="0" tIns="12700" rIns="0" bIns="0" rtlCol="0">
            <a:spAutoFit/>
          </a:bodyPr>
          <a:lstStyle/>
          <a:p>
            <a:pPr algn="ctr">
              <a:lnSpc>
                <a:spcPct val="100000"/>
              </a:lnSpc>
              <a:spcBef>
                <a:spcPts val="100"/>
              </a:spcBef>
            </a:pPr>
            <a:r>
              <a:rPr sz="1400" b="1" spc="5" dirty="0">
                <a:solidFill>
                  <a:srgbClr val="FFFFFF"/>
                </a:solidFill>
                <a:latin typeface="Century Schoolbook"/>
                <a:cs typeface="Century Schoolbook"/>
              </a:rPr>
              <a:t>Joint</a:t>
            </a:r>
            <a:r>
              <a:rPr sz="1400" b="1" dirty="0">
                <a:solidFill>
                  <a:srgbClr val="FFFFFF"/>
                </a:solidFill>
                <a:latin typeface="Century Schoolbook"/>
                <a:cs typeface="Century Schoolbook"/>
              </a:rPr>
              <a:t> </a:t>
            </a:r>
            <a:r>
              <a:rPr sz="1400" b="1" spc="5" dirty="0">
                <a:solidFill>
                  <a:srgbClr val="FFFFFF"/>
                </a:solidFill>
                <a:latin typeface="Century Schoolbook"/>
                <a:cs typeface="Century Schoolbook"/>
              </a:rPr>
              <a:t>Director</a:t>
            </a:r>
            <a:endParaRPr sz="1400" dirty="0">
              <a:latin typeface="Century Schoolbook"/>
              <a:cs typeface="Century Schoolbook"/>
            </a:endParaRPr>
          </a:p>
          <a:p>
            <a:pPr marR="8255" algn="ctr">
              <a:lnSpc>
                <a:spcPct val="100000"/>
              </a:lnSpc>
              <a:spcBef>
                <a:spcPts val="5"/>
              </a:spcBef>
            </a:pPr>
            <a:r>
              <a:rPr sz="1600" dirty="0">
                <a:solidFill>
                  <a:srgbClr val="FFFFFF"/>
                </a:solidFill>
                <a:latin typeface="Century Schoolbook"/>
                <a:cs typeface="Century Schoolbook"/>
              </a:rPr>
              <a:t>PSS </a:t>
            </a:r>
            <a:r>
              <a:rPr sz="1600" spc="5" dirty="0">
                <a:solidFill>
                  <a:srgbClr val="FFFFFF"/>
                </a:solidFill>
                <a:latin typeface="Century Schoolbook"/>
                <a:cs typeface="Century Schoolbook"/>
              </a:rPr>
              <a:t>Central Institute of Vocational</a:t>
            </a:r>
            <a:r>
              <a:rPr sz="1600" spc="30" dirty="0">
                <a:solidFill>
                  <a:srgbClr val="FFFFFF"/>
                </a:solidFill>
                <a:latin typeface="Century Schoolbook"/>
                <a:cs typeface="Century Schoolbook"/>
              </a:rPr>
              <a:t> </a:t>
            </a:r>
            <a:r>
              <a:rPr sz="1600" spc="5" dirty="0">
                <a:solidFill>
                  <a:srgbClr val="FFFFFF"/>
                </a:solidFill>
                <a:latin typeface="Century Schoolbook"/>
                <a:cs typeface="Century Schoolbook"/>
              </a:rPr>
              <a:t>Education</a:t>
            </a:r>
            <a:endParaRPr sz="1600" dirty="0">
              <a:latin typeface="Century Schoolbook"/>
              <a:cs typeface="Century Schoolbook"/>
            </a:endParaRPr>
          </a:p>
          <a:p>
            <a:pPr marR="5080" algn="ctr">
              <a:lnSpc>
                <a:spcPct val="100000"/>
              </a:lnSpc>
            </a:pPr>
            <a:r>
              <a:rPr sz="1600" dirty="0">
                <a:solidFill>
                  <a:srgbClr val="FFFFFF"/>
                </a:solidFill>
                <a:latin typeface="Century Schoolbook"/>
                <a:cs typeface="Century Schoolbook"/>
              </a:rPr>
              <a:t>Shyamla </a:t>
            </a:r>
            <a:r>
              <a:rPr sz="1600" spc="5" dirty="0">
                <a:solidFill>
                  <a:srgbClr val="FFFFFF"/>
                </a:solidFill>
                <a:latin typeface="Century Schoolbook"/>
                <a:cs typeface="Century Schoolbook"/>
              </a:rPr>
              <a:t>Hills, </a:t>
            </a:r>
            <a:r>
              <a:rPr sz="1600" dirty="0">
                <a:solidFill>
                  <a:srgbClr val="FFFFFF"/>
                </a:solidFill>
                <a:latin typeface="Century Schoolbook"/>
                <a:cs typeface="Century Schoolbook"/>
              </a:rPr>
              <a:t>Bhopal </a:t>
            </a:r>
            <a:r>
              <a:rPr sz="1600" spc="-5" dirty="0">
                <a:solidFill>
                  <a:srgbClr val="FFFFFF"/>
                </a:solidFill>
                <a:latin typeface="Century Schoolbook"/>
                <a:cs typeface="Century Schoolbook"/>
              </a:rPr>
              <a:t>– </a:t>
            </a:r>
            <a:r>
              <a:rPr sz="1600" dirty="0">
                <a:solidFill>
                  <a:srgbClr val="FFFFFF"/>
                </a:solidFill>
                <a:latin typeface="Century Schoolbook"/>
                <a:cs typeface="Century Schoolbook"/>
              </a:rPr>
              <a:t>462013 </a:t>
            </a:r>
            <a:r>
              <a:rPr sz="1600" spc="-5" dirty="0">
                <a:solidFill>
                  <a:srgbClr val="FFFFFF"/>
                </a:solidFill>
                <a:latin typeface="Century Schoolbook"/>
                <a:cs typeface="Century Schoolbook"/>
              </a:rPr>
              <a:t>, </a:t>
            </a:r>
            <a:r>
              <a:rPr sz="1600" dirty="0">
                <a:solidFill>
                  <a:srgbClr val="FFFFFF"/>
                </a:solidFill>
                <a:latin typeface="Century Schoolbook"/>
                <a:cs typeface="Century Schoolbook"/>
              </a:rPr>
              <a:t>Madhya </a:t>
            </a:r>
            <a:r>
              <a:rPr sz="1600" spc="5" dirty="0">
                <a:solidFill>
                  <a:srgbClr val="FFFFFF"/>
                </a:solidFill>
                <a:latin typeface="Century Schoolbook"/>
                <a:cs typeface="Century Schoolbook"/>
              </a:rPr>
              <a:t>Pradesh,</a:t>
            </a:r>
            <a:r>
              <a:rPr sz="1600" spc="190" dirty="0">
                <a:solidFill>
                  <a:srgbClr val="FFFFFF"/>
                </a:solidFill>
                <a:latin typeface="Century Schoolbook"/>
                <a:cs typeface="Century Schoolbook"/>
              </a:rPr>
              <a:t> </a:t>
            </a:r>
            <a:r>
              <a:rPr sz="1600" dirty="0">
                <a:solidFill>
                  <a:srgbClr val="FFFFFF"/>
                </a:solidFill>
                <a:latin typeface="Century Schoolbook"/>
                <a:cs typeface="Century Schoolbook"/>
              </a:rPr>
              <a:t>India</a:t>
            </a:r>
            <a:endParaRPr sz="1600" dirty="0">
              <a:latin typeface="Century Schoolbook"/>
              <a:cs typeface="Century Schoolbook"/>
            </a:endParaRPr>
          </a:p>
          <a:p>
            <a:pPr algn="ctr">
              <a:lnSpc>
                <a:spcPct val="100000"/>
              </a:lnSpc>
              <a:spcBef>
                <a:spcPts val="5"/>
              </a:spcBef>
              <a:tabLst>
                <a:tab pos="1652270" algn="l"/>
                <a:tab pos="7522209" algn="l"/>
              </a:tabLst>
            </a:pPr>
            <a:r>
              <a:rPr sz="1600" b="1" spc="10" dirty="0">
                <a:solidFill>
                  <a:srgbClr val="FFFFFF"/>
                </a:solidFill>
                <a:latin typeface="Century Schoolbook"/>
                <a:cs typeface="Century Schoolbook"/>
              </a:rPr>
              <a:t>______</a:t>
            </a:r>
            <a:r>
              <a:rPr sz="1600" b="1" u="sng" spc="-5" dirty="0">
                <a:solidFill>
                  <a:srgbClr val="FFFFFF"/>
                </a:solidFill>
                <a:uFill>
                  <a:solidFill>
                    <a:srgbClr val="FEFEFE"/>
                  </a:solidFill>
                </a:uFill>
                <a:latin typeface="Century Schoolbook"/>
                <a:cs typeface="Century Schoolbook"/>
              </a:rPr>
              <a:t> </a:t>
            </a:r>
            <a:r>
              <a:rPr sz="1600" b="1" u="sng" dirty="0">
                <a:solidFill>
                  <a:srgbClr val="FFFFFF"/>
                </a:solidFill>
                <a:uFill>
                  <a:solidFill>
                    <a:srgbClr val="FEFEFE"/>
                  </a:solidFill>
                </a:uFill>
                <a:latin typeface="Century Schoolbook"/>
                <a:cs typeface="Century Schoolbook"/>
              </a:rPr>
              <a:t>	</a:t>
            </a:r>
            <a:r>
              <a:rPr sz="1600" b="1" spc="10" dirty="0">
                <a:solidFill>
                  <a:srgbClr val="FFFFFF"/>
                </a:solidFill>
                <a:latin typeface="Century Schoolbook"/>
                <a:cs typeface="Century Schoolbook"/>
              </a:rPr>
              <a:t>_</a:t>
            </a:r>
            <a:r>
              <a:rPr sz="1600" b="1" u="sng" spc="-5" dirty="0">
                <a:solidFill>
                  <a:srgbClr val="FFFFFF"/>
                </a:solidFill>
                <a:uFill>
                  <a:solidFill>
                    <a:srgbClr val="FEFEFE"/>
                  </a:solidFill>
                </a:uFill>
                <a:latin typeface="Century Schoolbook"/>
                <a:cs typeface="Century Schoolbook"/>
              </a:rPr>
              <a:t> </a:t>
            </a:r>
            <a:r>
              <a:rPr sz="1600" b="1" u="sng" dirty="0">
                <a:solidFill>
                  <a:srgbClr val="FFFFFF"/>
                </a:solidFill>
                <a:uFill>
                  <a:solidFill>
                    <a:srgbClr val="FEFEFE"/>
                  </a:solidFill>
                </a:uFill>
                <a:latin typeface="Century Schoolbook"/>
                <a:cs typeface="Century Schoolbook"/>
              </a:rPr>
              <a:t>	</a:t>
            </a:r>
            <a:r>
              <a:rPr sz="1600" b="1" spc="-5" dirty="0">
                <a:solidFill>
                  <a:srgbClr val="FFFFFF"/>
                </a:solidFill>
                <a:latin typeface="Century Schoolbook"/>
                <a:cs typeface="Century Schoolbook"/>
              </a:rPr>
              <a:t>_</a:t>
            </a:r>
            <a:endParaRPr sz="1600" dirty="0">
              <a:latin typeface="Century Schoolbook"/>
              <a:cs typeface="Century Schoolbook"/>
            </a:endParaRPr>
          </a:p>
          <a:p>
            <a:pPr marR="2540" algn="ctr">
              <a:lnSpc>
                <a:spcPct val="100000"/>
              </a:lnSpc>
              <a:spcBef>
                <a:spcPts val="5"/>
              </a:spcBef>
            </a:pPr>
            <a:r>
              <a:rPr sz="1200" b="1" spc="5" dirty="0">
                <a:solidFill>
                  <a:srgbClr val="FFFFFF"/>
                </a:solidFill>
                <a:latin typeface="Century Schoolbook"/>
                <a:cs typeface="Century Schoolbook"/>
              </a:rPr>
              <a:t>E-mail:</a:t>
            </a:r>
            <a:r>
              <a:rPr sz="1200" b="1" spc="40" dirty="0">
                <a:solidFill>
                  <a:srgbClr val="FFFFFF"/>
                </a:solidFill>
                <a:latin typeface="Century Schoolbook"/>
                <a:cs typeface="Century Schoolbook"/>
              </a:rPr>
              <a:t> </a:t>
            </a:r>
            <a:r>
              <a:rPr sz="1200" b="1" spc="5" dirty="0">
                <a:solidFill>
                  <a:srgbClr val="FFFFFF"/>
                </a:solidFill>
                <a:latin typeface="Century Schoolbook"/>
                <a:cs typeface="Century Schoolbook"/>
                <a:hlinkClick r:id="rId2"/>
              </a:rPr>
              <a:t>jdpsscive@gmail.com</a:t>
            </a:r>
            <a:endParaRPr sz="1200" dirty="0">
              <a:latin typeface="Century Schoolbook"/>
              <a:cs typeface="Century Schoolbook"/>
            </a:endParaRPr>
          </a:p>
          <a:p>
            <a:pPr marR="7620" algn="ctr">
              <a:lnSpc>
                <a:spcPct val="100000"/>
              </a:lnSpc>
            </a:pPr>
            <a:r>
              <a:rPr sz="1200" b="1" dirty="0">
                <a:solidFill>
                  <a:srgbClr val="FFFFFF"/>
                </a:solidFill>
                <a:latin typeface="Century Schoolbook"/>
                <a:cs typeface="Century Schoolbook"/>
              </a:rPr>
              <a:t>Tel. </a:t>
            </a:r>
            <a:r>
              <a:rPr sz="1200" b="1" spc="5" dirty="0">
                <a:solidFill>
                  <a:srgbClr val="FFFFFF"/>
                </a:solidFill>
                <a:latin typeface="Century Schoolbook"/>
                <a:cs typeface="Century Schoolbook"/>
              </a:rPr>
              <a:t>+91 </a:t>
            </a:r>
            <a:r>
              <a:rPr sz="1200" b="1" dirty="0">
                <a:solidFill>
                  <a:srgbClr val="FFFFFF"/>
                </a:solidFill>
                <a:latin typeface="Century Schoolbook"/>
                <a:cs typeface="Century Schoolbook"/>
              </a:rPr>
              <a:t>755 2660691, 2704100, 2660391,</a:t>
            </a:r>
            <a:r>
              <a:rPr sz="1200" b="1" spc="160" dirty="0">
                <a:solidFill>
                  <a:srgbClr val="FFFFFF"/>
                </a:solidFill>
                <a:latin typeface="Century Schoolbook"/>
                <a:cs typeface="Century Schoolbook"/>
              </a:rPr>
              <a:t> </a:t>
            </a:r>
            <a:r>
              <a:rPr sz="1200" b="1" dirty="0">
                <a:solidFill>
                  <a:srgbClr val="FFFFFF"/>
                </a:solidFill>
                <a:latin typeface="Century Schoolbook"/>
                <a:cs typeface="Century Schoolbook"/>
              </a:rPr>
              <a:t>2660564</a:t>
            </a:r>
            <a:endParaRPr sz="1200" dirty="0">
              <a:latin typeface="Century Schoolbook"/>
              <a:cs typeface="Century Schoolbook"/>
            </a:endParaRPr>
          </a:p>
          <a:p>
            <a:pPr marR="2540" algn="ctr">
              <a:lnSpc>
                <a:spcPct val="100000"/>
              </a:lnSpc>
            </a:pPr>
            <a:r>
              <a:rPr sz="1200" b="1" dirty="0">
                <a:solidFill>
                  <a:srgbClr val="FFFFFF"/>
                </a:solidFill>
                <a:latin typeface="Century Schoolbook"/>
                <a:cs typeface="Century Schoolbook"/>
              </a:rPr>
              <a:t>Fax </a:t>
            </a:r>
            <a:r>
              <a:rPr sz="1200" b="1" spc="5" dirty="0">
                <a:solidFill>
                  <a:srgbClr val="FFFFFF"/>
                </a:solidFill>
                <a:latin typeface="Century Schoolbook"/>
                <a:cs typeface="Century Schoolbook"/>
              </a:rPr>
              <a:t>+91 </a:t>
            </a:r>
            <a:r>
              <a:rPr sz="1200" b="1" dirty="0">
                <a:solidFill>
                  <a:srgbClr val="FFFFFF"/>
                </a:solidFill>
                <a:latin typeface="Century Schoolbook"/>
                <a:cs typeface="Century Schoolbook"/>
              </a:rPr>
              <a:t>755</a:t>
            </a:r>
            <a:r>
              <a:rPr sz="1200" b="1" spc="50" dirty="0">
                <a:solidFill>
                  <a:srgbClr val="FFFFFF"/>
                </a:solidFill>
                <a:latin typeface="Century Schoolbook"/>
                <a:cs typeface="Century Schoolbook"/>
              </a:rPr>
              <a:t> </a:t>
            </a:r>
            <a:r>
              <a:rPr sz="1200" b="1" dirty="0">
                <a:solidFill>
                  <a:srgbClr val="FFFFFF"/>
                </a:solidFill>
                <a:latin typeface="Century Schoolbook"/>
                <a:cs typeface="Century Schoolbook"/>
              </a:rPr>
              <a:t>2660481</a:t>
            </a:r>
            <a:endParaRPr sz="1200" dirty="0">
              <a:latin typeface="Century Schoolbook"/>
              <a:cs typeface="Century Schoolbook"/>
            </a:endParaRPr>
          </a:p>
          <a:p>
            <a:pPr marR="1905" algn="ctr">
              <a:lnSpc>
                <a:spcPct val="100000"/>
              </a:lnSpc>
            </a:pPr>
            <a:r>
              <a:rPr sz="1200" b="1" spc="5" dirty="0">
                <a:solidFill>
                  <a:srgbClr val="FFFFFF"/>
                </a:solidFill>
                <a:latin typeface="Century Schoolbook"/>
                <a:cs typeface="Century Schoolbook"/>
              </a:rPr>
              <a:t>Website:</a:t>
            </a:r>
            <a:r>
              <a:rPr sz="1200" b="1" spc="20" dirty="0">
                <a:solidFill>
                  <a:srgbClr val="FFFFFF"/>
                </a:solidFill>
                <a:latin typeface="Century Schoolbook"/>
                <a:cs typeface="Century Schoolbook"/>
              </a:rPr>
              <a:t> </a:t>
            </a:r>
            <a:r>
              <a:rPr sz="1200" b="1" spc="5" dirty="0">
                <a:solidFill>
                  <a:srgbClr val="FFFFFF"/>
                </a:solidFill>
                <a:latin typeface="Century Schoolbook"/>
                <a:cs typeface="Century Schoolbook"/>
                <a:hlinkClick r:id="rId3"/>
              </a:rPr>
              <a:t>www.psscive.ac.in</a:t>
            </a:r>
            <a:endParaRPr sz="1200" dirty="0">
              <a:latin typeface="Century Schoolbook"/>
              <a:cs typeface="Century Schoolbook"/>
            </a:endParaRPr>
          </a:p>
        </p:txBody>
      </p:sp>
      <p:sp>
        <p:nvSpPr>
          <p:cNvPr id="7" name="object 7"/>
          <p:cNvSpPr txBox="1"/>
          <p:nvPr/>
        </p:nvSpPr>
        <p:spPr>
          <a:xfrm>
            <a:off x="7616443" y="6567627"/>
            <a:ext cx="3666490" cy="177800"/>
          </a:xfrm>
          <a:prstGeom prst="rect">
            <a:avLst/>
          </a:prstGeom>
        </p:spPr>
        <p:txBody>
          <a:bodyPr vert="horz" wrap="square" lIns="0" tIns="12065" rIns="0" bIns="0" rtlCol="0">
            <a:spAutoFit/>
          </a:bodyPr>
          <a:lstStyle/>
          <a:p>
            <a:pPr marL="12700">
              <a:lnSpc>
                <a:spcPct val="100000"/>
              </a:lnSpc>
              <a:spcBef>
                <a:spcPts val="95"/>
              </a:spcBef>
            </a:pPr>
            <a:r>
              <a:rPr sz="1000" spc="-5" dirty="0">
                <a:solidFill>
                  <a:srgbClr val="FFFFFF"/>
                </a:solidFill>
                <a:latin typeface="Century Schoolbook"/>
                <a:cs typeface="Century Schoolbook"/>
              </a:rPr>
              <a:t>© </a:t>
            </a:r>
            <a:r>
              <a:rPr sz="1000" spc="-10" dirty="0">
                <a:solidFill>
                  <a:srgbClr val="FFFFFF"/>
                </a:solidFill>
                <a:latin typeface="Century Schoolbook"/>
                <a:cs typeface="Century Schoolbook"/>
              </a:rPr>
              <a:t>PSS </a:t>
            </a:r>
            <a:r>
              <a:rPr sz="1000" spc="-5" dirty="0">
                <a:solidFill>
                  <a:srgbClr val="FFFFFF"/>
                </a:solidFill>
                <a:latin typeface="Century Schoolbook"/>
                <a:cs typeface="Century Schoolbook"/>
              </a:rPr>
              <a:t>Central Institute </a:t>
            </a:r>
            <a:r>
              <a:rPr sz="1000" dirty="0">
                <a:solidFill>
                  <a:srgbClr val="FFFFFF"/>
                </a:solidFill>
                <a:latin typeface="Century Schoolbook"/>
                <a:cs typeface="Century Schoolbook"/>
              </a:rPr>
              <a:t>of </a:t>
            </a:r>
            <a:r>
              <a:rPr sz="1000" spc="-5" dirty="0">
                <a:solidFill>
                  <a:srgbClr val="FFFFFF"/>
                </a:solidFill>
                <a:latin typeface="Century Schoolbook"/>
                <a:cs typeface="Century Schoolbook"/>
              </a:rPr>
              <a:t>Vocational Education, Bhopal</a:t>
            </a:r>
            <a:r>
              <a:rPr sz="1000" spc="15" dirty="0">
                <a:solidFill>
                  <a:srgbClr val="FFFFFF"/>
                </a:solidFill>
                <a:latin typeface="Century Schoolbook"/>
                <a:cs typeface="Century Schoolbook"/>
              </a:rPr>
              <a:t> </a:t>
            </a:r>
            <a:r>
              <a:rPr sz="1000" spc="-10" dirty="0">
                <a:solidFill>
                  <a:srgbClr val="FFFFFF"/>
                </a:solidFill>
                <a:latin typeface="Century Schoolbook"/>
                <a:cs typeface="Century Schoolbook"/>
              </a:rPr>
              <a:t>2020</a:t>
            </a:r>
            <a:endParaRPr sz="1000">
              <a:latin typeface="Century Schoolbook"/>
              <a:cs typeface="Century Schoolbook"/>
            </a:endParaRPr>
          </a:p>
        </p:txBody>
      </p:sp>
      <p:sp>
        <p:nvSpPr>
          <p:cNvPr id="8" name="object 8"/>
          <p:cNvSpPr/>
          <p:nvPr/>
        </p:nvSpPr>
        <p:spPr>
          <a:xfrm>
            <a:off x="5521452" y="3561588"/>
            <a:ext cx="678179" cy="987551"/>
          </a:xfrm>
          <a:prstGeom prst="rect">
            <a:avLst/>
          </a:prstGeom>
          <a:blipFill>
            <a:blip r:embed="rId4" cstate="print"/>
            <a:stretch>
              <a:fillRect/>
            </a:stretch>
          </a:blipFill>
        </p:spPr>
        <p:txBody>
          <a:bodyPr wrap="square" lIns="0" tIns="0" rIns="0" bIns="0" rtlCol="0"/>
          <a:lstStyle/>
          <a:p>
            <a:endParaRPr dirty="0">
              <a:latin typeface="Century Schoolbook" panose="02040604050505020304" pitchFamily="18" charset="0"/>
            </a:endParaRPr>
          </a:p>
        </p:txBody>
      </p:sp>
      <p:sp>
        <p:nvSpPr>
          <p:cNvPr id="9" name="object 9"/>
          <p:cNvSpPr txBox="1">
            <a:spLocks noGrp="1"/>
          </p:cNvSpPr>
          <p:nvPr>
            <p:ph type="title"/>
          </p:nvPr>
        </p:nvSpPr>
        <p:spPr>
          <a:xfrm>
            <a:off x="2400743" y="540830"/>
            <a:ext cx="7597775" cy="452120"/>
          </a:xfrm>
          <a:prstGeom prst="rect">
            <a:avLst/>
          </a:prstGeom>
        </p:spPr>
        <p:txBody>
          <a:bodyPr vert="horz" wrap="square" lIns="0" tIns="12065" rIns="0" bIns="0" rtlCol="0">
            <a:spAutoFit/>
          </a:bodyPr>
          <a:lstStyle/>
          <a:p>
            <a:pPr marL="12700">
              <a:lnSpc>
                <a:spcPct val="100000"/>
              </a:lnSpc>
              <a:spcBef>
                <a:spcPts val="95"/>
              </a:spcBef>
            </a:pPr>
            <a:r>
              <a:rPr sz="2800" b="0" spc="-5" dirty="0">
                <a:cs typeface="Century Schoolbook"/>
              </a:rPr>
              <a:t>Project Coordinator : </a:t>
            </a:r>
            <a:r>
              <a:rPr lang="en-IN" sz="2800" b="0" spc="-10" dirty="0" err="1">
                <a:solidFill>
                  <a:srgbClr val="FFFFFF"/>
                </a:solidFill>
                <a:cs typeface="Century Schoolbook"/>
              </a:rPr>
              <a:t>Prof.</a:t>
            </a:r>
            <a:r>
              <a:rPr lang="en-IN" sz="2800" b="0" spc="-10" dirty="0">
                <a:solidFill>
                  <a:srgbClr val="FFFFFF"/>
                </a:solidFill>
                <a:cs typeface="Century Schoolbook"/>
              </a:rPr>
              <a:t> </a:t>
            </a:r>
            <a:r>
              <a:rPr lang="en-IN" sz="2800" b="0" spc="-10" dirty="0" err="1">
                <a:solidFill>
                  <a:srgbClr val="FFFFFF"/>
                </a:solidFill>
                <a:cs typeface="Century Schoolbook"/>
              </a:rPr>
              <a:t>Pinki</a:t>
            </a:r>
            <a:r>
              <a:rPr lang="en-IN" sz="2800" b="0" spc="-10" dirty="0">
                <a:solidFill>
                  <a:srgbClr val="FFFFFF"/>
                </a:solidFill>
                <a:cs typeface="Century Schoolbook"/>
              </a:rPr>
              <a:t> Khanna</a:t>
            </a:r>
            <a:endParaRPr sz="2800" dirty="0">
              <a:cs typeface="Century Schoolbook"/>
            </a:endParaRPr>
          </a:p>
        </p:txBody>
      </p:sp>
      <p:sp>
        <p:nvSpPr>
          <p:cNvPr id="10" name="object 10"/>
          <p:cNvSpPr txBox="1"/>
          <p:nvPr/>
        </p:nvSpPr>
        <p:spPr>
          <a:xfrm>
            <a:off x="1103249" y="1440639"/>
            <a:ext cx="9597894" cy="2059538"/>
          </a:xfrm>
          <a:prstGeom prst="rect">
            <a:avLst/>
          </a:prstGeom>
        </p:spPr>
        <p:txBody>
          <a:bodyPr vert="horz" wrap="square" lIns="0" tIns="195580" rIns="0" bIns="0" rtlCol="0">
            <a:spAutoFit/>
          </a:bodyPr>
          <a:lstStyle/>
          <a:p>
            <a:pPr algn="ctr">
              <a:spcBef>
                <a:spcPts val="1540"/>
              </a:spcBef>
            </a:pPr>
            <a:r>
              <a:rPr lang="en-IN" sz="2400" spc="-5">
                <a:solidFill>
                  <a:srgbClr val="FFFF00"/>
                </a:solidFill>
                <a:latin typeface="Century Schoolbook" panose="02040604050505020304" pitchFamily="18" charset="0"/>
                <a:cs typeface="Century Schoolbook"/>
              </a:rPr>
              <a:t>Academic Support – </a:t>
            </a:r>
            <a:r>
              <a:rPr lang="en-IN" sz="2400" spc="-5" dirty="0" err="1">
                <a:solidFill>
                  <a:schemeClr val="bg1"/>
                </a:solidFill>
                <a:latin typeface="Century Schoolbook" panose="02040604050505020304" pitchFamily="18" charset="0"/>
                <a:cs typeface="Century Schoolbook"/>
              </a:rPr>
              <a:t>Shivangi</a:t>
            </a:r>
            <a:r>
              <a:rPr lang="en-IN" sz="2400" spc="-5" dirty="0">
                <a:solidFill>
                  <a:schemeClr val="bg1"/>
                </a:solidFill>
                <a:latin typeface="Century Schoolbook" panose="02040604050505020304" pitchFamily="18" charset="0"/>
                <a:cs typeface="Century Schoolbook"/>
              </a:rPr>
              <a:t> </a:t>
            </a:r>
            <a:r>
              <a:rPr lang="en-IN" sz="2400" spc="-5" dirty="0" err="1">
                <a:solidFill>
                  <a:schemeClr val="bg1"/>
                </a:solidFill>
                <a:latin typeface="Century Schoolbook" panose="02040604050505020304" pitchFamily="18" charset="0"/>
                <a:cs typeface="Century Schoolbook"/>
              </a:rPr>
              <a:t>Vig</a:t>
            </a:r>
            <a:r>
              <a:rPr lang="en-IN" sz="2400" spc="-5" dirty="0">
                <a:solidFill>
                  <a:schemeClr val="bg1"/>
                </a:solidFill>
                <a:latin typeface="Century Schoolbook" panose="02040604050505020304" pitchFamily="18" charset="0"/>
                <a:cs typeface="Century Schoolbook"/>
              </a:rPr>
              <a:t> &amp; Nupur Srivastava</a:t>
            </a:r>
          </a:p>
          <a:p>
            <a:pPr algn="ctr">
              <a:spcBef>
                <a:spcPts val="1540"/>
              </a:spcBef>
            </a:pPr>
            <a:endParaRPr lang="en-IN" sz="2400" dirty="0">
              <a:solidFill>
                <a:schemeClr val="bg1"/>
              </a:solidFill>
              <a:latin typeface="Century Schoolbook" panose="02040604050505020304" pitchFamily="18" charset="0"/>
              <a:cs typeface="Century Schoolbook"/>
            </a:endParaRPr>
          </a:p>
          <a:p>
            <a:pPr>
              <a:spcBef>
                <a:spcPts val="1540"/>
              </a:spcBef>
            </a:pPr>
            <a:r>
              <a:rPr lang="en-IN" sz="2400" spc="-5" dirty="0">
                <a:solidFill>
                  <a:srgbClr val="FFFF00"/>
                </a:solidFill>
                <a:latin typeface="Century Schoolbook" panose="02040604050505020304" pitchFamily="18" charset="0"/>
                <a:cs typeface="Century Schoolbook"/>
              </a:rPr>
              <a:t>Assistance                                                            Graphic Artist</a:t>
            </a:r>
            <a:endParaRPr lang="en-IN" sz="2400" dirty="0">
              <a:latin typeface="Century Schoolbook" panose="02040604050505020304" pitchFamily="18" charset="0"/>
              <a:cs typeface="Century Schoolbook"/>
            </a:endParaRPr>
          </a:p>
          <a:p>
            <a:pPr marL="12700" marR="5080"/>
            <a:r>
              <a:rPr lang="en-IN" sz="2400" dirty="0">
                <a:solidFill>
                  <a:srgbClr val="FFFFFF"/>
                </a:solidFill>
                <a:latin typeface="Century Schoolbook" panose="02040604050505020304" pitchFamily="18" charset="0"/>
                <a:cs typeface="Century Schoolbook"/>
              </a:rPr>
              <a:t>Vani Pandya</a:t>
            </a:r>
            <a:r>
              <a:rPr lang="en-IN" sz="2400" dirty="0">
                <a:latin typeface="Century Schoolbook" panose="02040604050505020304" pitchFamily="18" charset="0"/>
                <a:cs typeface="Century Schoolbook"/>
              </a:rPr>
              <a:t>                                                        </a:t>
            </a:r>
            <a:r>
              <a:rPr lang="en-IN" sz="2400" dirty="0" err="1">
                <a:solidFill>
                  <a:srgbClr val="FFFFFF"/>
                </a:solidFill>
                <a:latin typeface="Century Schoolbook" panose="02040604050505020304" pitchFamily="18" charset="0"/>
                <a:cs typeface="Century Schoolbook"/>
              </a:rPr>
              <a:t>Prachi</a:t>
            </a:r>
            <a:r>
              <a:rPr lang="en-IN" sz="2400" dirty="0">
                <a:solidFill>
                  <a:srgbClr val="FFFFFF"/>
                </a:solidFill>
                <a:latin typeface="Century Schoolbook" panose="02040604050505020304" pitchFamily="18" charset="0"/>
                <a:cs typeface="Century Schoolbook"/>
              </a:rPr>
              <a:t> </a:t>
            </a:r>
            <a:r>
              <a:rPr lang="en-IN" sz="2400" dirty="0" err="1">
                <a:solidFill>
                  <a:srgbClr val="FFFFFF"/>
                </a:solidFill>
                <a:latin typeface="Century Schoolbook" panose="02040604050505020304" pitchFamily="18" charset="0"/>
                <a:cs typeface="Century Schoolbook"/>
              </a:rPr>
              <a:t>Verma</a:t>
            </a:r>
            <a:endParaRPr lang="en-IN" sz="2400" spc="-5" dirty="0">
              <a:solidFill>
                <a:srgbClr val="FFFF00"/>
              </a:solidFill>
              <a:latin typeface="Century Schoolbook" panose="02040604050505020304" pitchFamily="18" charset="0"/>
              <a:cs typeface="Century Schoolbook"/>
            </a:endParaRPr>
          </a:p>
        </p:txBody>
      </p:sp>
      <p:sp>
        <p:nvSpPr>
          <p:cNvPr id="11" name="Slide Number Placeholder 4"/>
          <p:cNvSpPr>
            <a:spLocks noGrp="1"/>
          </p:cNvSpPr>
          <p:nvPr>
            <p:ph type="sldNum" sz="quarter" idx="7"/>
          </p:nvPr>
        </p:nvSpPr>
        <p:spPr>
          <a:xfrm>
            <a:off x="11424592" y="6021288"/>
            <a:ext cx="636077" cy="553998"/>
          </a:xfrm>
        </p:spPr>
        <p:txBody>
          <a:bodyPr/>
          <a:lstStyle/>
          <a:p>
            <a:pPr marL="25400">
              <a:spcBef>
                <a:spcPts val="955"/>
              </a:spcBef>
            </a:pPr>
            <a:fld id="{81D60167-4931-47E6-BA6A-407CBD079E47}" type="slidenum">
              <a:rPr lang="en-IN" spc="-5" smtClean="0">
                <a:solidFill>
                  <a:prstClr val="white"/>
                </a:solidFill>
              </a:rPr>
              <a:pPr marL="25400">
                <a:spcBef>
                  <a:spcPts val="955"/>
                </a:spcBef>
              </a:pPr>
              <a:t>15</a:t>
            </a:fld>
            <a:endParaRPr lang="en-IN" spc="-5" dirty="0">
              <a:solidFill>
                <a:prstClr val="white"/>
              </a:solidFill>
            </a:endParaRPr>
          </a:p>
        </p:txBody>
      </p:sp>
    </p:spTree>
    <p:extLst>
      <p:ext uri="{BB962C8B-B14F-4D97-AF65-F5344CB8AC3E}">
        <p14:creationId xmlns:p14="http://schemas.microsoft.com/office/powerpoint/2010/main" val="41054345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695400" y="2204864"/>
            <a:ext cx="9865096" cy="1996059"/>
          </a:xfrm>
          <a:prstGeom prst="rect">
            <a:avLst/>
          </a:prstGeom>
        </p:spPr>
        <p:txBody>
          <a:bodyPr vert="horz" wrap="square" lIns="0" tIns="13335" rIns="0" bIns="0" rtlCol="0">
            <a:spAutoFit/>
          </a:bodyPr>
          <a:lstStyle/>
          <a:p>
            <a:pPr algn="just"/>
            <a:r>
              <a:rPr sz="3200" b="1" dirty="0">
                <a:solidFill>
                  <a:srgbClr val="FFFF00"/>
                </a:solidFill>
                <a:latin typeface="Century Schoolbook" panose="02040604050505020304" pitchFamily="18" charset="0"/>
                <a:cs typeface="Arial" panose="020B0604020202020204" pitchFamily="34" charset="0"/>
              </a:rPr>
              <a:t>UNIT </a:t>
            </a:r>
            <a:r>
              <a:rPr lang="en-US" sz="3200" b="1" dirty="0">
                <a:solidFill>
                  <a:srgbClr val="FFFF00"/>
                </a:solidFill>
                <a:latin typeface="Century Schoolbook" panose="02040604050505020304" pitchFamily="18" charset="0"/>
                <a:cs typeface="Arial" panose="020B0604020202020204" pitchFamily="34" charset="0"/>
              </a:rPr>
              <a:t>3</a:t>
            </a:r>
            <a:r>
              <a:rPr sz="3200" b="1" dirty="0">
                <a:solidFill>
                  <a:srgbClr val="FFFF00"/>
                </a:solidFill>
                <a:latin typeface="Century Schoolbook" panose="02040604050505020304" pitchFamily="18" charset="0"/>
                <a:cs typeface="Arial" panose="020B0604020202020204" pitchFamily="34" charset="0"/>
              </a:rPr>
              <a:t>:</a:t>
            </a:r>
            <a:r>
              <a:rPr lang="en-US" sz="3200" b="1" dirty="0">
                <a:solidFill>
                  <a:srgbClr val="FFFF00"/>
                </a:solidFill>
                <a:latin typeface="Century Schoolbook" panose="02040604050505020304" pitchFamily="18" charset="0"/>
                <a:cs typeface="Arial" panose="020B0604020202020204" pitchFamily="34" charset="0"/>
              </a:rPr>
              <a:t> </a:t>
            </a:r>
            <a:r>
              <a:rPr lang="en-GB" sz="3200" b="1" dirty="0">
                <a:solidFill>
                  <a:srgbClr val="FFFF00"/>
                </a:solidFill>
                <a:latin typeface="Century Schoolbook" panose="02040604050505020304" pitchFamily="18" charset="0"/>
                <a:cs typeface="Arial" panose="020B0604020202020204" pitchFamily="34" charset="0"/>
              </a:rPr>
              <a:t>BASICS OF GARMENT CONSTRUCTION</a:t>
            </a:r>
          </a:p>
          <a:p>
            <a:pPr algn="just"/>
            <a:endParaRPr lang="en-US" sz="3200" dirty="0">
              <a:solidFill>
                <a:srgbClr val="FFFF00"/>
              </a:solidFill>
              <a:latin typeface="Century Schoolbook" panose="02040604050505020304" pitchFamily="18" charset="0"/>
              <a:cs typeface="Arial" panose="020B0604020202020204" pitchFamily="34" charset="0"/>
            </a:endParaRPr>
          </a:p>
          <a:p>
            <a:pPr marL="5080" algn="just">
              <a:spcBef>
                <a:spcPts val="105"/>
              </a:spcBef>
            </a:pPr>
            <a:r>
              <a:rPr sz="3200" b="1" dirty="0">
                <a:solidFill>
                  <a:srgbClr val="FFFF00"/>
                </a:solidFill>
                <a:latin typeface="Century Schoolbook" panose="02040604050505020304" pitchFamily="18" charset="0"/>
                <a:cs typeface="Arial" panose="020B0604020202020204" pitchFamily="34" charset="0"/>
              </a:rPr>
              <a:t>Session</a:t>
            </a:r>
            <a:r>
              <a:rPr lang="en-IN" sz="3200" b="1" dirty="0">
                <a:solidFill>
                  <a:srgbClr val="FFFF00"/>
                </a:solidFill>
                <a:latin typeface="Century Schoolbook" panose="02040604050505020304" pitchFamily="18" charset="0"/>
                <a:cs typeface="Arial" panose="020B0604020202020204" pitchFamily="34" charset="0"/>
              </a:rPr>
              <a:t> </a:t>
            </a:r>
            <a:r>
              <a:rPr lang="en-US" sz="3200" b="1" spc="-5" dirty="0">
                <a:solidFill>
                  <a:srgbClr val="FFFF00"/>
                </a:solidFill>
                <a:latin typeface="Century Schoolbook" panose="02040604050505020304" pitchFamily="18" charset="0"/>
                <a:cs typeface="Arial" panose="020B0604020202020204" pitchFamily="34" charset="0"/>
              </a:rPr>
              <a:t>4</a:t>
            </a:r>
            <a:r>
              <a:rPr sz="3200" b="1" spc="-5" dirty="0">
                <a:solidFill>
                  <a:srgbClr val="FFFF00"/>
                </a:solidFill>
                <a:latin typeface="Century Schoolbook" panose="02040604050505020304" pitchFamily="18" charset="0"/>
                <a:cs typeface="Arial" panose="020B0604020202020204" pitchFamily="34" charset="0"/>
              </a:rPr>
              <a:t>:</a:t>
            </a:r>
            <a:r>
              <a:rPr lang="en-IN" sz="3200" b="1" spc="-5" dirty="0">
                <a:solidFill>
                  <a:srgbClr val="FFFF00"/>
                </a:solidFill>
                <a:latin typeface="Century Schoolbook" panose="02040604050505020304" pitchFamily="18" charset="0"/>
                <a:cs typeface="Arial" panose="020B0604020202020204" pitchFamily="34" charset="0"/>
              </a:rPr>
              <a:t> </a:t>
            </a:r>
            <a:r>
              <a:rPr lang="en-GB" sz="3200" b="1" spc="-5" dirty="0">
                <a:solidFill>
                  <a:srgbClr val="FFFF00"/>
                </a:solidFill>
                <a:latin typeface="Century Schoolbook" panose="02040604050505020304" pitchFamily="18" charset="0"/>
                <a:cs typeface="Arial" panose="020B0604020202020204" pitchFamily="34" charset="0"/>
              </a:rPr>
              <a:t> Disposal of Fullness</a:t>
            </a:r>
            <a:endParaRPr lang="en-GB" sz="3200" dirty="0">
              <a:solidFill>
                <a:srgbClr val="FFFF00"/>
              </a:solidFill>
              <a:latin typeface="Century Schoolbook" panose="02040604050505020304" pitchFamily="18" charset="0"/>
              <a:cs typeface="Arial" panose="020B0604020202020204" pitchFamily="34" charset="0"/>
            </a:endParaRPr>
          </a:p>
        </p:txBody>
      </p:sp>
      <p:sp>
        <p:nvSpPr>
          <p:cNvPr id="5" name="Slide Number Placeholder 4"/>
          <p:cNvSpPr>
            <a:spLocks noGrp="1"/>
          </p:cNvSpPr>
          <p:nvPr>
            <p:ph type="sldNum" sz="quarter" idx="7"/>
          </p:nvPr>
        </p:nvSpPr>
        <p:spPr/>
        <p:txBody>
          <a:bodyPr/>
          <a:lstStyle/>
          <a:p>
            <a:pPr marL="25400">
              <a:spcBef>
                <a:spcPts val="955"/>
              </a:spcBef>
            </a:pPr>
            <a:fld id="{81D60167-4931-47E6-BA6A-407CBD079E47}" type="slidenum">
              <a:rPr lang="en-IN" spc="-5">
                <a:solidFill>
                  <a:prstClr val="white"/>
                </a:solidFill>
              </a:rPr>
              <a:pPr marL="25400">
                <a:spcBef>
                  <a:spcPts val="955"/>
                </a:spcBef>
              </a:pPr>
              <a:t>2</a:t>
            </a:fld>
            <a:endParaRPr lang="en-IN" spc="-5" dirty="0">
              <a:solidFill>
                <a:prstClr val="white"/>
              </a:solidFill>
            </a:endParaRPr>
          </a:p>
        </p:txBody>
      </p:sp>
    </p:spTree>
    <p:extLst>
      <p:ext uri="{BB962C8B-B14F-4D97-AF65-F5344CB8AC3E}">
        <p14:creationId xmlns:p14="http://schemas.microsoft.com/office/powerpoint/2010/main" val="39174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450624" y="1628800"/>
            <a:ext cx="2426653" cy="690574"/>
          </a:xfrm>
          <a:prstGeom prst="rect">
            <a:avLst/>
          </a:prstGeom>
        </p:spPr>
        <p:txBody>
          <a:bodyPr vert="horz" wrap="square" lIns="0" tIns="13335" rIns="0" bIns="0" rtlCol="0">
            <a:spAutoFit/>
          </a:bodyPr>
          <a:lstStyle/>
          <a:p>
            <a:pPr marL="12700" algn="ctr">
              <a:spcBef>
                <a:spcPts val="105"/>
              </a:spcBef>
            </a:pPr>
            <a:r>
              <a:rPr spc="-60" dirty="0"/>
              <a:t>C</a:t>
            </a:r>
            <a:r>
              <a:rPr spc="-55" dirty="0"/>
              <a:t>on</a:t>
            </a:r>
            <a:r>
              <a:rPr spc="-50" dirty="0"/>
              <a:t>te</a:t>
            </a:r>
            <a:r>
              <a:rPr spc="-55" dirty="0"/>
              <a:t>n</a:t>
            </a:r>
            <a:r>
              <a:rPr dirty="0"/>
              <a:t>t</a:t>
            </a:r>
          </a:p>
        </p:txBody>
      </p:sp>
      <p:sp>
        <p:nvSpPr>
          <p:cNvPr id="6" name="Slide Number Placeholder 5"/>
          <p:cNvSpPr>
            <a:spLocks noGrp="1"/>
          </p:cNvSpPr>
          <p:nvPr>
            <p:ph type="sldNum" sz="quarter" idx="7"/>
          </p:nvPr>
        </p:nvSpPr>
        <p:spPr/>
        <p:txBody>
          <a:bodyPr/>
          <a:lstStyle/>
          <a:p>
            <a:pPr marL="25400">
              <a:spcBef>
                <a:spcPts val="955"/>
              </a:spcBef>
            </a:pPr>
            <a:fld id="{81D60167-4931-47E6-BA6A-407CBD079E47}" type="slidenum">
              <a:rPr lang="en-IN" spc="-5">
                <a:solidFill>
                  <a:prstClr val="white"/>
                </a:solidFill>
              </a:rPr>
              <a:pPr marL="25400">
                <a:spcBef>
                  <a:spcPts val="955"/>
                </a:spcBef>
              </a:pPr>
              <a:t>3</a:t>
            </a:fld>
            <a:endParaRPr lang="en-IN" spc="-5" dirty="0">
              <a:solidFill>
                <a:prstClr val="white"/>
              </a:solidFill>
            </a:endParaRPr>
          </a:p>
        </p:txBody>
      </p:sp>
      <p:graphicFrame>
        <p:nvGraphicFramePr>
          <p:cNvPr id="4" name="Table 3"/>
          <p:cNvGraphicFramePr>
            <a:graphicFrameLocks noGrp="1"/>
          </p:cNvGraphicFramePr>
          <p:nvPr>
            <p:extLst>
              <p:ext uri="{D42A27DB-BD31-4B8C-83A1-F6EECF244321}">
                <p14:modId xmlns:p14="http://schemas.microsoft.com/office/powerpoint/2010/main" val="1286352853"/>
              </p:ext>
            </p:extLst>
          </p:nvPr>
        </p:nvGraphicFramePr>
        <p:xfrm>
          <a:off x="1127448" y="2564904"/>
          <a:ext cx="9073007" cy="2042157"/>
        </p:xfrm>
        <a:graphic>
          <a:graphicData uri="http://schemas.openxmlformats.org/drawingml/2006/table">
            <a:tbl>
              <a:tblPr firstRow="1" bandRow="1">
                <a:tableStyleId>{2D5ABB26-0587-4C30-8999-92F81FD0307C}</a:tableStyleId>
              </a:tblPr>
              <a:tblGrid>
                <a:gridCol w="7606868">
                  <a:extLst>
                    <a:ext uri="{9D8B030D-6E8A-4147-A177-3AD203B41FA5}">
                      <a16:colId xmlns:a16="http://schemas.microsoft.com/office/drawing/2014/main" val="20000"/>
                    </a:ext>
                  </a:extLst>
                </a:gridCol>
                <a:gridCol w="1466139">
                  <a:extLst>
                    <a:ext uri="{9D8B030D-6E8A-4147-A177-3AD203B41FA5}">
                      <a16:colId xmlns:a16="http://schemas.microsoft.com/office/drawing/2014/main" val="20001"/>
                    </a:ext>
                  </a:extLst>
                </a:gridCol>
              </a:tblGrid>
              <a:tr h="396239">
                <a:tc>
                  <a:txBody>
                    <a:bodyPr/>
                    <a:lstStyle>
                      <a:lvl1pPr marL="0">
                        <a:defRPr>
                          <a:solidFill>
                            <a:schemeClr val="tx1"/>
                          </a:solidFill>
                          <a:latin typeface="+mn-lt"/>
                          <a:ea typeface="+mn-ea"/>
                          <a:cs typeface="+mn-cs"/>
                        </a:defRPr>
                      </a:lvl1pPr>
                      <a:lvl2pPr marL="457200">
                        <a:defRPr>
                          <a:solidFill>
                            <a:schemeClr val="tx1"/>
                          </a:solidFill>
                          <a:latin typeface="+mn-lt"/>
                          <a:ea typeface="+mn-ea"/>
                          <a:cs typeface="+mn-cs"/>
                        </a:defRPr>
                      </a:lvl2pPr>
                      <a:lvl3pPr marL="914400">
                        <a:defRPr>
                          <a:solidFill>
                            <a:schemeClr val="tx1"/>
                          </a:solidFill>
                          <a:latin typeface="+mn-lt"/>
                          <a:ea typeface="+mn-ea"/>
                          <a:cs typeface="+mn-cs"/>
                        </a:defRPr>
                      </a:lvl3pPr>
                      <a:lvl4pPr marL="1371600">
                        <a:defRPr>
                          <a:solidFill>
                            <a:schemeClr val="tx1"/>
                          </a:solidFill>
                          <a:latin typeface="+mn-lt"/>
                          <a:ea typeface="+mn-ea"/>
                          <a:cs typeface="+mn-cs"/>
                        </a:defRPr>
                      </a:lvl4pPr>
                      <a:lvl5pPr marL="1828800">
                        <a:defRPr>
                          <a:solidFill>
                            <a:schemeClr val="tx1"/>
                          </a:solidFill>
                          <a:latin typeface="+mn-lt"/>
                          <a:ea typeface="+mn-ea"/>
                          <a:cs typeface="+mn-cs"/>
                        </a:defRPr>
                      </a:lvl5pPr>
                      <a:lvl6pPr marL="2286000">
                        <a:defRPr>
                          <a:solidFill>
                            <a:schemeClr val="tx1"/>
                          </a:solidFill>
                          <a:latin typeface="+mn-lt"/>
                          <a:ea typeface="+mn-ea"/>
                          <a:cs typeface="+mn-cs"/>
                        </a:defRPr>
                      </a:lvl6pPr>
                      <a:lvl7pPr marL="2743200">
                        <a:defRPr>
                          <a:solidFill>
                            <a:schemeClr val="tx1"/>
                          </a:solidFill>
                          <a:latin typeface="+mn-lt"/>
                          <a:ea typeface="+mn-ea"/>
                          <a:cs typeface="+mn-cs"/>
                        </a:defRPr>
                      </a:lvl7pPr>
                      <a:lvl8pPr marL="3200400">
                        <a:defRPr>
                          <a:solidFill>
                            <a:schemeClr val="tx1"/>
                          </a:solidFill>
                          <a:latin typeface="+mn-lt"/>
                          <a:ea typeface="+mn-ea"/>
                          <a:cs typeface="+mn-cs"/>
                        </a:defRPr>
                      </a:lvl8pPr>
                      <a:lvl9pPr marL="3657600">
                        <a:defRPr>
                          <a:solidFill>
                            <a:schemeClr val="tx1"/>
                          </a:solidFill>
                          <a:latin typeface="+mn-lt"/>
                          <a:ea typeface="+mn-ea"/>
                          <a:cs typeface="+mn-cs"/>
                        </a:defRPr>
                      </a:lvl9pPr>
                    </a:lstStyle>
                    <a:p>
                      <a:pPr marL="85090">
                        <a:lnSpc>
                          <a:spcPts val="2350"/>
                        </a:lnSpc>
                      </a:pPr>
                      <a:r>
                        <a:rPr lang="en-IN" sz="2000" b="1" spc="-5" dirty="0">
                          <a:solidFill>
                            <a:srgbClr val="FFFFFF"/>
                          </a:solidFill>
                          <a:latin typeface="Century Schoolbook" panose="02040604050505020304" pitchFamily="18" charset="0"/>
                          <a:cs typeface="Arial" panose="020B0604020202020204" pitchFamily="34" charset="0"/>
                        </a:rPr>
                        <a:t>Title</a:t>
                      </a:r>
                      <a:endParaRPr lang="en-IN" sz="2000" dirty="0">
                        <a:latin typeface="Century Schoolbook" panose="02040604050505020304" pitchFamily="18" charset="0"/>
                        <a:cs typeface="Arial" panose="020B0604020202020204" pitchFamily="34" charset="0"/>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6D6A79"/>
                    </a:solidFill>
                  </a:tcPr>
                </a:tc>
                <a:tc>
                  <a:txBody>
                    <a:bodyPr/>
                    <a:lstStyle>
                      <a:lvl1pPr marL="0">
                        <a:defRPr>
                          <a:solidFill>
                            <a:schemeClr val="tx1"/>
                          </a:solidFill>
                          <a:latin typeface="+mn-lt"/>
                          <a:ea typeface="+mn-ea"/>
                          <a:cs typeface="+mn-cs"/>
                        </a:defRPr>
                      </a:lvl1pPr>
                      <a:lvl2pPr marL="457200">
                        <a:defRPr>
                          <a:solidFill>
                            <a:schemeClr val="tx1"/>
                          </a:solidFill>
                          <a:latin typeface="+mn-lt"/>
                          <a:ea typeface="+mn-ea"/>
                          <a:cs typeface="+mn-cs"/>
                        </a:defRPr>
                      </a:lvl2pPr>
                      <a:lvl3pPr marL="914400">
                        <a:defRPr>
                          <a:solidFill>
                            <a:schemeClr val="tx1"/>
                          </a:solidFill>
                          <a:latin typeface="+mn-lt"/>
                          <a:ea typeface="+mn-ea"/>
                          <a:cs typeface="+mn-cs"/>
                        </a:defRPr>
                      </a:lvl3pPr>
                      <a:lvl4pPr marL="1371600">
                        <a:defRPr>
                          <a:solidFill>
                            <a:schemeClr val="tx1"/>
                          </a:solidFill>
                          <a:latin typeface="+mn-lt"/>
                          <a:ea typeface="+mn-ea"/>
                          <a:cs typeface="+mn-cs"/>
                        </a:defRPr>
                      </a:lvl4pPr>
                      <a:lvl5pPr marL="1828800">
                        <a:defRPr>
                          <a:solidFill>
                            <a:schemeClr val="tx1"/>
                          </a:solidFill>
                          <a:latin typeface="+mn-lt"/>
                          <a:ea typeface="+mn-ea"/>
                          <a:cs typeface="+mn-cs"/>
                        </a:defRPr>
                      </a:lvl5pPr>
                      <a:lvl6pPr marL="2286000">
                        <a:defRPr>
                          <a:solidFill>
                            <a:schemeClr val="tx1"/>
                          </a:solidFill>
                          <a:latin typeface="+mn-lt"/>
                          <a:ea typeface="+mn-ea"/>
                          <a:cs typeface="+mn-cs"/>
                        </a:defRPr>
                      </a:lvl6pPr>
                      <a:lvl7pPr marL="2743200">
                        <a:defRPr>
                          <a:solidFill>
                            <a:schemeClr val="tx1"/>
                          </a:solidFill>
                          <a:latin typeface="+mn-lt"/>
                          <a:ea typeface="+mn-ea"/>
                          <a:cs typeface="+mn-cs"/>
                        </a:defRPr>
                      </a:lvl7pPr>
                      <a:lvl8pPr marL="3200400">
                        <a:defRPr>
                          <a:solidFill>
                            <a:schemeClr val="tx1"/>
                          </a:solidFill>
                          <a:latin typeface="+mn-lt"/>
                          <a:ea typeface="+mn-ea"/>
                          <a:cs typeface="+mn-cs"/>
                        </a:defRPr>
                      </a:lvl8pPr>
                      <a:lvl9pPr marL="3657600">
                        <a:defRPr>
                          <a:solidFill>
                            <a:schemeClr val="tx1"/>
                          </a:solidFill>
                          <a:latin typeface="+mn-lt"/>
                          <a:ea typeface="+mn-ea"/>
                          <a:cs typeface="+mn-cs"/>
                        </a:defRPr>
                      </a:lvl9pPr>
                    </a:lstStyle>
                    <a:p>
                      <a:pPr marL="87630">
                        <a:lnSpc>
                          <a:spcPts val="2335"/>
                        </a:lnSpc>
                      </a:pPr>
                      <a:r>
                        <a:rPr sz="2000" b="1" spc="-5" dirty="0">
                          <a:solidFill>
                            <a:srgbClr val="FFFFFF"/>
                          </a:solidFill>
                          <a:latin typeface="Century Schoolbook" panose="02040604050505020304" pitchFamily="18" charset="0"/>
                          <a:cs typeface="Arial" panose="020B0604020202020204" pitchFamily="34" charset="0"/>
                        </a:rPr>
                        <a:t>Slide</a:t>
                      </a:r>
                      <a:r>
                        <a:rPr sz="2000" b="1" spc="-15" dirty="0">
                          <a:solidFill>
                            <a:srgbClr val="FFFFFF"/>
                          </a:solidFill>
                          <a:latin typeface="Century Schoolbook" panose="02040604050505020304" pitchFamily="18" charset="0"/>
                          <a:cs typeface="Arial" panose="020B0604020202020204" pitchFamily="34" charset="0"/>
                        </a:rPr>
                        <a:t> </a:t>
                      </a:r>
                      <a:r>
                        <a:rPr sz="2000" b="1" dirty="0">
                          <a:solidFill>
                            <a:srgbClr val="FFFFFF"/>
                          </a:solidFill>
                          <a:latin typeface="Century Schoolbook" panose="02040604050505020304" pitchFamily="18" charset="0"/>
                          <a:cs typeface="Arial" panose="020B0604020202020204" pitchFamily="34" charset="0"/>
                        </a:rPr>
                        <a:t>No.</a:t>
                      </a:r>
                      <a:endParaRPr sz="2000" dirty="0">
                        <a:latin typeface="Century Schoolbook" panose="02040604050505020304" pitchFamily="18" charset="0"/>
                        <a:cs typeface="Arial" panose="020B0604020202020204" pitchFamily="34" charset="0"/>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6D6A79"/>
                    </a:solidFill>
                  </a:tcPr>
                </a:tc>
                <a:extLst>
                  <a:ext uri="{0D108BD9-81ED-4DB2-BD59-A6C34878D82A}">
                    <a16:rowId xmlns:a16="http://schemas.microsoft.com/office/drawing/2014/main" val="10000"/>
                  </a:ext>
                </a:extLst>
              </a:tr>
              <a:tr h="548639">
                <a:tc>
                  <a:txBody>
                    <a:bodyPr/>
                    <a:lstStyle>
                      <a:lvl1pPr marL="0">
                        <a:defRPr>
                          <a:solidFill>
                            <a:schemeClr val="tx1"/>
                          </a:solidFill>
                          <a:latin typeface="+mn-lt"/>
                          <a:ea typeface="+mn-ea"/>
                          <a:cs typeface="+mn-cs"/>
                        </a:defRPr>
                      </a:lvl1pPr>
                      <a:lvl2pPr marL="457200">
                        <a:defRPr>
                          <a:solidFill>
                            <a:schemeClr val="tx1"/>
                          </a:solidFill>
                          <a:latin typeface="+mn-lt"/>
                          <a:ea typeface="+mn-ea"/>
                          <a:cs typeface="+mn-cs"/>
                        </a:defRPr>
                      </a:lvl2pPr>
                      <a:lvl3pPr marL="914400">
                        <a:defRPr>
                          <a:solidFill>
                            <a:schemeClr val="tx1"/>
                          </a:solidFill>
                          <a:latin typeface="+mn-lt"/>
                          <a:ea typeface="+mn-ea"/>
                          <a:cs typeface="+mn-cs"/>
                        </a:defRPr>
                      </a:lvl3pPr>
                      <a:lvl4pPr marL="1371600">
                        <a:defRPr>
                          <a:solidFill>
                            <a:schemeClr val="tx1"/>
                          </a:solidFill>
                          <a:latin typeface="+mn-lt"/>
                          <a:ea typeface="+mn-ea"/>
                          <a:cs typeface="+mn-cs"/>
                        </a:defRPr>
                      </a:lvl4pPr>
                      <a:lvl5pPr marL="1828800">
                        <a:defRPr>
                          <a:solidFill>
                            <a:schemeClr val="tx1"/>
                          </a:solidFill>
                          <a:latin typeface="+mn-lt"/>
                          <a:ea typeface="+mn-ea"/>
                          <a:cs typeface="+mn-cs"/>
                        </a:defRPr>
                      </a:lvl5pPr>
                      <a:lvl6pPr marL="2286000">
                        <a:defRPr>
                          <a:solidFill>
                            <a:schemeClr val="tx1"/>
                          </a:solidFill>
                          <a:latin typeface="+mn-lt"/>
                          <a:ea typeface="+mn-ea"/>
                          <a:cs typeface="+mn-cs"/>
                        </a:defRPr>
                      </a:lvl6pPr>
                      <a:lvl7pPr marL="2743200">
                        <a:defRPr>
                          <a:solidFill>
                            <a:schemeClr val="tx1"/>
                          </a:solidFill>
                          <a:latin typeface="+mn-lt"/>
                          <a:ea typeface="+mn-ea"/>
                          <a:cs typeface="+mn-cs"/>
                        </a:defRPr>
                      </a:lvl7pPr>
                      <a:lvl8pPr marL="3200400">
                        <a:defRPr>
                          <a:solidFill>
                            <a:schemeClr val="tx1"/>
                          </a:solidFill>
                          <a:latin typeface="+mn-lt"/>
                          <a:ea typeface="+mn-ea"/>
                          <a:cs typeface="+mn-cs"/>
                        </a:defRPr>
                      </a:lvl8pPr>
                      <a:lvl9pPr marL="3657600">
                        <a:defRPr>
                          <a:solidFill>
                            <a:schemeClr val="tx1"/>
                          </a:solidFill>
                          <a:latin typeface="+mn-lt"/>
                          <a:ea typeface="+mn-ea"/>
                          <a:cs typeface="+mn-cs"/>
                        </a:defRPr>
                      </a:lvl9pPr>
                    </a:lstStyle>
                    <a:p>
                      <a:pPr marL="85090">
                        <a:lnSpc>
                          <a:spcPts val="2335"/>
                        </a:lnSpc>
                      </a:pPr>
                      <a:r>
                        <a:rPr lang="en-IN" sz="2000" b="0" dirty="0">
                          <a:latin typeface="Century Schoolbook" panose="02040604050505020304" pitchFamily="18" charset="0"/>
                          <a:cs typeface="Arial" panose="020B0604020202020204" pitchFamily="34" charset="0"/>
                        </a:rPr>
                        <a:t>Session</a:t>
                      </a:r>
                      <a:r>
                        <a:rPr lang="en-IN" sz="2000" b="0" spc="-55" dirty="0">
                          <a:latin typeface="Century Schoolbook" panose="02040604050505020304" pitchFamily="18" charset="0"/>
                          <a:cs typeface="Arial" panose="020B0604020202020204" pitchFamily="34" charset="0"/>
                        </a:rPr>
                        <a:t> </a:t>
                      </a:r>
                      <a:r>
                        <a:rPr lang="en-IN" sz="2000" b="0" spc="-5" dirty="0">
                          <a:latin typeface="Century Schoolbook" panose="02040604050505020304" pitchFamily="18" charset="0"/>
                          <a:cs typeface="Arial" panose="020B0604020202020204" pitchFamily="34" charset="0"/>
                        </a:rPr>
                        <a:t>objectives</a:t>
                      </a:r>
                      <a:endParaRPr lang="en-IN" sz="2000" b="0" dirty="0">
                        <a:latin typeface="Century Schoolbook" panose="02040604050505020304" pitchFamily="18" charset="0"/>
                        <a:cs typeface="Arial" panose="020B0604020202020204" pitchFamily="34" charset="0"/>
                      </a:endParaRPr>
                    </a:p>
                  </a:txBody>
                  <a:tcPr marL="0" marR="0" marT="0"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4D2D6"/>
                    </a:solidFill>
                  </a:tcPr>
                </a:tc>
                <a:tc>
                  <a:txBody>
                    <a:bodyPr/>
                    <a:lstStyle>
                      <a:lvl1pPr marL="0">
                        <a:defRPr>
                          <a:solidFill>
                            <a:schemeClr val="tx1"/>
                          </a:solidFill>
                          <a:latin typeface="+mn-lt"/>
                          <a:ea typeface="+mn-ea"/>
                          <a:cs typeface="+mn-cs"/>
                        </a:defRPr>
                      </a:lvl1pPr>
                      <a:lvl2pPr marL="457200">
                        <a:defRPr>
                          <a:solidFill>
                            <a:schemeClr val="tx1"/>
                          </a:solidFill>
                          <a:latin typeface="+mn-lt"/>
                          <a:ea typeface="+mn-ea"/>
                          <a:cs typeface="+mn-cs"/>
                        </a:defRPr>
                      </a:lvl2pPr>
                      <a:lvl3pPr marL="914400">
                        <a:defRPr>
                          <a:solidFill>
                            <a:schemeClr val="tx1"/>
                          </a:solidFill>
                          <a:latin typeface="+mn-lt"/>
                          <a:ea typeface="+mn-ea"/>
                          <a:cs typeface="+mn-cs"/>
                        </a:defRPr>
                      </a:lvl3pPr>
                      <a:lvl4pPr marL="1371600">
                        <a:defRPr>
                          <a:solidFill>
                            <a:schemeClr val="tx1"/>
                          </a:solidFill>
                          <a:latin typeface="+mn-lt"/>
                          <a:ea typeface="+mn-ea"/>
                          <a:cs typeface="+mn-cs"/>
                        </a:defRPr>
                      </a:lvl4pPr>
                      <a:lvl5pPr marL="1828800">
                        <a:defRPr>
                          <a:solidFill>
                            <a:schemeClr val="tx1"/>
                          </a:solidFill>
                          <a:latin typeface="+mn-lt"/>
                          <a:ea typeface="+mn-ea"/>
                          <a:cs typeface="+mn-cs"/>
                        </a:defRPr>
                      </a:lvl5pPr>
                      <a:lvl6pPr marL="2286000">
                        <a:defRPr>
                          <a:solidFill>
                            <a:schemeClr val="tx1"/>
                          </a:solidFill>
                          <a:latin typeface="+mn-lt"/>
                          <a:ea typeface="+mn-ea"/>
                          <a:cs typeface="+mn-cs"/>
                        </a:defRPr>
                      </a:lvl6pPr>
                      <a:lvl7pPr marL="2743200">
                        <a:defRPr>
                          <a:solidFill>
                            <a:schemeClr val="tx1"/>
                          </a:solidFill>
                          <a:latin typeface="+mn-lt"/>
                          <a:ea typeface="+mn-ea"/>
                          <a:cs typeface="+mn-cs"/>
                        </a:defRPr>
                      </a:lvl7pPr>
                      <a:lvl8pPr marL="3200400">
                        <a:defRPr>
                          <a:solidFill>
                            <a:schemeClr val="tx1"/>
                          </a:solidFill>
                          <a:latin typeface="+mn-lt"/>
                          <a:ea typeface="+mn-ea"/>
                          <a:cs typeface="+mn-cs"/>
                        </a:defRPr>
                      </a:lvl8pPr>
                      <a:lvl9pPr marL="3657600">
                        <a:defRPr>
                          <a:solidFill>
                            <a:schemeClr val="tx1"/>
                          </a:solidFill>
                          <a:latin typeface="+mn-lt"/>
                          <a:ea typeface="+mn-ea"/>
                          <a:cs typeface="+mn-cs"/>
                        </a:defRPr>
                      </a:lvl9pPr>
                    </a:lstStyle>
                    <a:p>
                      <a:pPr marL="1905" algn="ctr">
                        <a:lnSpc>
                          <a:spcPts val="2350"/>
                        </a:lnSpc>
                      </a:pPr>
                      <a:r>
                        <a:rPr sz="2000" dirty="0">
                          <a:latin typeface="Century Schoolbook" panose="02040604050505020304" pitchFamily="18" charset="0"/>
                          <a:cs typeface="Arial" panose="020B0604020202020204" pitchFamily="34" charset="0"/>
                        </a:rPr>
                        <a:t>4</a:t>
                      </a:r>
                    </a:p>
                  </a:txBody>
                  <a:tcPr marL="0" marR="0" marT="0"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4D2D6"/>
                    </a:solidFill>
                  </a:tcPr>
                </a:tc>
                <a:extLst>
                  <a:ext uri="{0D108BD9-81ED-4DB2-BD59-A6C34878D82A}">
                    <a16:rowId xmlns:a16="http://schemas.microsoft.com/office/drawing/2014/main" val="10001"/>
                  </a:ext>
                </a:extLst>
              </a:tr>
              <a:tr h="548640">
                <a:tc>
                  <a:txBody>
                    <a:bodyPr/>
                    <a:lstStyle/>
                    <a:p>
                      <a:r>
                        <a:rPr lang="en-IN" sz="2000" dirty="0">
                          <a:latin typeface="Century Schoolbook" panose="02040604050505020304" pitchFamily="18" charset="0"/>
                          <a:cs typeface="Arial" panose="020B0604020202020204" pitchFamily="34" charset="0"/>
                        </a:rPr>
                        <a:t>Methods</a:t>
                      </a:r>
                      <a:r>
                        <a:rPr lang="en-IN" sz="2000" baseline="0" dirty="0">
                          <a:latin typeface="Century Schoolbook" panose="02040604050505020304" pitchFamily="18" charset="0"/>
                          <a:cs typeface="Arial" panose="020B0604020202020204" pitchFamily="34" charset="0"/>
                        </a:rPr>
                        <a:t> to add f</a:t>
                      </a:r>
                      <a:r>
                        <a:rPr lang="en-IN" sz="2000" dirty="0">
                          <a:latin typeface="Century Schoolbook" panose="02040604050505020304" pitchFamily="18" charset="0"/>
                          <a:cs typeface="Arial" panose="020B0604020202020204" pitchFamily="34" charset="0"/>
                        </a:rPr>
                        <a:t>ullness</a:t>
                      </a:r>
                    </a:p>
                  </a:txBody>
                  <a:tcPr marL="0" marR="0" marT="0" marB="0">
                    <a:lnL w="12700">
                      <a:solidFill>
                        <a:srgbClr val="FFFFFF"/>
                      </a:solidFill>
                      <a:prstDash val="soli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BEBEB"/>
                    </a:solidFill>
                  </a:tcPr>
                </a:tc>
                <a:tc>
                  <a:txBody>
                    <a:bodyPr/>
                    <a:lstStyle/>
                    <a:p>
                      <a:pPr marL="1905" algn="ctr">
                        <a:lnSpc>
                          <a:spcPts val="2350"/>
                        </a:lnSpc>
                      </a:pPr>
                      <a:r>
                        <a:rPr lang="en-IN" sz="2000" dirty="0">
                          <a:latin typeface="Century Schoolbook" panose="02040604050505020304" pitchFamily="18" charset="0"/>
                          <a:cs typeface="Arial" panose="020B0604020202020204" pitchFamily="34" charset="0"/>
                        </a:rPr>
                        <a:t>5</a:t>
                      </a:r>
                      <a:endParaRPr sz="2000" dirty="0">
                        <a:latin typeface="Century Schoolbook" panose="02040604050505020304" pitchFamily="18" charset="0"/>
                        <a:cs typeface="Arial" panose="020B0604020202020204" pitchFamily="34" charset="0"/>
                      </a:endParaRPr>
                    </a:p>
                  </a:txBody>
                  <a:tcPr marL="0" marR="0" marT="0" marB="0">
                    <a:lnL w="12700" cap="flat" cmpd="sng" algn="ctr">
                      <a:solidFill>
                        <a:srgbClr val="FFFFFF"/>
                      </a:solidFill>
                      <a:prstDash val="solid"/>
                      <a:round/>
                      <a:headEnd type="none" w="med" len="med"/>
                      <a:tailEnd type="none" w="med" len="med"/>
                    </a:lnL>
                    <a:lnR w="12700">
                      <a:solidFill>
                        <a:srgbClr val="FFFFFF"/>
                      </a:solidFill>
                      <a:prstDash val="soli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BEBEB"/>
                    </a:solidFill>
                  </a:tcPr>
                </a:tc>
                <a:extLst>
                  <a:ext uri="{0D108BD9-81ED-4DB2-BD59-A6C34878D82A}">
                    <a16:rowId xmlns:a16="http://schemas.microsoft.com/office/drawing/2014/main" val="223218451"/>
                  </a:ext>
                </a:extLst>
              </a:tr>
              <a:tr h="548639">
                <a:tc>
                  <a:txBody>
                    <a:bodyPr/>
                    <a:lstStyle>
                      <a:lvl1pPr marL="0">
                        <a:defRPr>
                          <a:solidFill>
                            <a:schemeClr val="tx1"/>
                          </a:solidFill>
                          <a:latin typeface="+mn-lt"/>
                          <a:ea typeface="+mn-ea"/>
                          <a:cs typeface="+mn-cs"/>
                        </a:defRPr>
                      </a:lvl1pPr>
                      <a:lvl2pPr marL="457200">
                        <a:defRPr>
                          <a:solidFill>
                            <a:schemeClr val="tx1"/>
                          </a:solidFill>
                          <a:latin typeface="+mn-lt"/>
                          <a:ea typeface="+mn-ea"/>
                          <a:cs typeface="+mn-cs"/>
                        </a:defRPr>
                      </a:lvl2pPr>
                      <a:lvl3pPr marL="914400">
                        <a:defRPr>
                          <a:solidFill>
                            <a:schemeClr val="tx1"/>
                          </a:solidFill>
                          <a:latin typeface="+mn-lt"/>
                          <a:ea typeface="+mn-ea"/>
                          <a:cs typeface="+mn-cs"/>
                        </a:defRPr>
                      </a:lvl3pPr>
                      <a:lvl4pPr marL="1371600">
                        <a:defRPr>
                          <a:solidFill>
                            <a:schemeClr val="tx1"/>
                          </a:solidFill>
                          <a:latin typeface="+mn-lt"/>
                          <a:ea typeface="+mn-ea"/>
                          <a:cs typeface="+mn-cs"/>
                        </a:defRPr>
                      </a:lvl4pPr>
                      <a:lvl5pPr marL="1828800">
                        <a:defRPr>
                          <a:solidFill>
                            <a:schemeClr val="tx1"/>
                          </a:solidFill>
                          <a:latin typeface="+mn-lt"/>
                          <a:ea typeface="+mn-ea"/>
                          <a:cs typeface="+mn-cs"/>
                        </a:defRPr>
                      </a:lvl5pPr>
                      <a:lvl6pPr marL="2286000">
                        <a:defRPr>
                          <a:solidFill>
                            <a:schemeClr val="tx1"/>
                          </a:solidFill>
                          <a:latin typeface="+mn-lt"/>
                          <a:ea typeface="+mn-ea"/>
                          <a:cs typeface="+mn-cs"/>
                        </a:defRPr>
                      </a:lvl6pPr>
                      <a:lvl7pPr marL="2743200">
                        <a:defRPr>
                          <a:solidFill>
                            <a:schemeClr val="tx1"/>
                          </a:solidFill>
                          <a:latin typeface="+mn-lt"/>
                          <a:ea typeface="+mn-ea"/>
                          <a:cs typeface="+mn-cs"/>
                        </a:defRPr>
                      </a:lvl7pPr>
                      <a:lvl8pPr marL="3200400">
                        <a:defRPr>
                          <a:solidFill>
                            <a:schemeClr val="tx1"/>
                          </a:solidFill>
                          <a:latin typeface="+mn-lt"/>
                          <a:ea typeface="+mn-ea"/>
                          <a:cs typeface="+mn-cs"/>
                        </a:defRPr>
                      </a:lvl8pPr>
                      <a:lvl9pPr marL="3657600">
                        <a:defRPr>
                          <a:solidFill>
                            <a:schemeClr val="tx1"/>
                          </a:solidFill>
                          <a:latin typeface="+mn-lt"/>
                          <a:ea typeface="+mn-ea"/>
                          <a:cs typeface="+mn-cs"/>
                        </a:defRPr>
                      </a:lvl9pPr>
                    </a:lstStyle>
                    <a:p>
                      <a:pPr marL="85090">
                        <a:lnSpc>
                          <a:spcPts val="2350"/>
                        </a:lnSpc>
                      </a:pPr>
                      <a:r>
                        <a:rPr lang="en-IN" sz="2000" b="0" spc="-5" dirty="0">
                          <a:latin typeface="Century Schoolbook" panose="02040604050505020304" pitchFamily="18" charset="0"/>
                          <a:cs typeface="Arial" panose="020B0604020202020204" pitchFamily="34" charset="0"/>
                        </a:rPr>
                        <a:t>Summary</a:t>
                      </a:r>
                      <a:endParaRPr lang="en-IN" sz="2000" b="0" dirty="0">
                        <a:latin typeface="Century Schoolbook" panose="02040604050505020304" pitchFamily="18" charset="0"/>
                        <a:cs typeface="Arial" panose="020B0604020202020204" pitchFamily="34" charset="0"/>
                      </a:endParaRPr>
                    </a:p>
                  </a:txBody>
                  <a:tcPr marL="0" marR="0" marT="0" marB="0">
                    <a:lnL w="12700">
                      <a:solidFill>
                        <a:srgbClr val="FFFFFF"/>
                      </a:solidFill>
                      <a:prstDash val="soli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a:solidFill>
                        <a:srgbClr val="FFFFFF"/>
                      </a:solidFill>
                      <a:prstDash val="solid"/>
                    </a:lnB>
                    <a:solidFill>
                      <a:srgbClr val="D4D2D6"/>
                    </a:solidFill>
                  </a:tcPr>
                </a:tc>
                <a:tc>
                  <a:txBody>
                    <a:bodyPr/>
                    <a:lstStyle>
                      <a:lvl1pPr marL="0">
                        <a:defRPr>
                          <a:solidFill>
                            <a:schemeClr val="tx1"/>
                          </a:solidFill>
                          <a:latin typeface="+mn-lt"/>
                          <a:ea typeface="+mn-ea"/>
                          <a:cs typeface="+mn-cs"/>
                        </a:defRPr>
                      </a:lvl1pPr>
                      <a:lvl2pPr marL="457200">
                        <a:defRPr>
                          <a:solidFill>
                            <a:schemeClr val="tx1"/>
                          </a:solidFill>
                          <a:latin typeface="+mn-lt"/>
                          <a:ea typeface="+mn-ea"/>
                          <a:cs typeface="+mn-cs"/>
                        </a:defRPr>
                      </a:lvl2pPr>
                      <a:lvl3pPr marL="914400">
                        <a:defRPr>
                          <a:solidFill>
                            <a:schemeClr val="tx1"/>
                          </a:solidFill>
                          <a:latin typeface="+mn-lt"/>
                          <a:ea typeface="+mn-ea"/>
                          <a:cs typeface="+mn-cs"/>
                        </a:defRPr>
                      </a:lvl3pPr>
                      <a:lvl4pPr marL="1371600">
                        <a:defRPr>
                          <a:solidFill>
                            <a:schemeClr val="tx1"/>
                          </a:solidFill>
                          <a:latin typeface="+mn-lt"/>
                          <a:ea typeface="+mn-ea"/>
                          <a:cs typeface="+mn-cs"/>
                        </a:defRPr>
                      </a:lvl4pPr>
                      <a:lvl5pPr marL="1828800">
                        <a:defRPr>
                          <a:solidFill>
                            <a:schemeClr val="tx1"/>
                          </a:solidFill>
                          <a:latin typeface="+mn-lt"/>
                          <a:ea typeface="+mn-ea"/>
                          <a:cs typeface="+mn-cs"/>
                        </a:defRPr>
                      </a:lvl5pPr>
                      <a:lvl6pPr marL="2286000">
                        <a:defRPr>
                          <a:solidFill>
                            <a:schemeClr val="tx1"/>
                          </a:solidFill>
                          <a:latin typeface="+mn-lt"/>
                          <a:ea typeface="+mn-ea"/>
                          <a:cs typeface="+mn-cs"/>
                        </a:defRPr>
                      </a:lvl6pPr>
                      <a:lvl7pPr marL="2743200">
                        <a:defRPr>
                          <a:solidFill>
                            <a:schemeClr val="tx1"/>
                          </a:solidFill>
                          <a:latin typeface="+mn-lt"/>
                          <a:ea typeface="+mn-ea"/>
                          <a:cs typeface="+mn-cs"/>
                        </a:defRPr>
                      </a:lvl7pPr>
                      <a:lvl8pPr marL="3200400">
                        <a:defRPr>
                          <a:solidFill>
                            <a:schemeClr val="tx1"/>
                          </a:solidFill>
                          <a:latin typeface="+mn-lt"/>
                          <a:ea typeface="+mn-ea"/>
                          <a:cs typeface="+mn-cs"/>
                        </a:defRPr>
                      </a:lvl8pPr>
                      <a:lvl9pPr marL="3657600">
                        <a:defRPr>
                          <a:solidFill>
                            <a:schemeClr val="tx1"/>
                          </a:solidFill>
                          <a:latin typeface="+mn-lt"/>
                          <a:ea typeface="+mn-ea"/>
                          <a:cs typeface="+mn-cs"/>
                        </a:defRPr>
                      </a:lvl9pPr>
                    </a:lstStyle>
                    <a:p>
                      <a:pPr marL="635" algn="ctr">
                        <a:lnSpc>
                          <a:spcPts val="2350"/>
                        </a:lnSpc>
                      </a:pPr>
                      <a:r>
                        <a:rPr lang="en-IN" sz="2000" dirty="0">
                          <a:latin typeface="Century Schoolbook" panose="02040604050505020304" pitchFamily="18" charset="0"/>
                          <a:cs typeface="Arial" panose="020B0604020202020204"/>
                        </a:rPr>
                        <a:t>15</a:t>
                      </a:r>
                      <a:endParaRPr sz="2000" dirty="0">
                        <a:latin typeface="Century Schoolbook" panose="02040604050505020304" pitchFamily="18" charset="0"/>
                        <a:cs typeface="Arial" panose="020B0604020202020204"/>
                      </a:endParaRPr>
                    </a:p>
                  </a:txBody>
                  <a:tcPr marL="0" marR="0" marT="0" marB="0">
                    <a:lnL w="12700" cap="flat" cmpd="sng" algn="ctr">
                      <a:solidFill>
                        <a:srgbClr val="FFFFFF"/>
                      </a:solidFill>
                      <a:prstDash val="solid"/>
                      <a:round/>
                      <a:headEnd type="none" w="med" len="med"/>
                      <a:tailEnd type="none" w="med" len="med"/>
                    </a:lnL>
                    <a:lnR w="12700">
                      <a:solidFill>
                        <a:srgbClr val="FFFFFF"/>
                      </a:solidFill>
                      <a:prstDash val="solid"/>
                    </a:lnR>
                    <a:lnT w="12700" cap="flat" cmpd="sng" algn="ctr">
                      <a:solidFill>
                        <a:srgbClr val="FFFFFF"/>
                      </a:solidFill>
                      <a:prstDash val="solid"/>
                      <a:round/>
                      <a:headEnd type="none" w="med" len="med"/>
                      <a:tailEnd type="none" w="med" len="med"/>
                    </a:lnT>
                    <a:lnB w="12700">
                      <a:solidFill>
                        <a:srgbClr val="FFFFFF"/>
                      </a:solidFill>
                      <a:prstDash val="solid"/>
                    </a:lnB>
                    <a:solidFill>
                      <a:srgbClr val="D4D2D6"/>
                    </a:solid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15049589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767408" y="2780928"/>
            <a:ext cx="9793088" cy="1735732"/>
          </a:xfrm>
          <a:prstGeom prst="rect">
            <a:avLst/>
          </a:prstGeom>
        </p:spPr>
        <p:txBody>
          <a:bodyPr vert="horz" wrap="square" lIns="0" tIns="12065" rIns="0" bIns="0" rtlCol="0">
            <a:spAutoFit/>
          </a:bodyPr>
          <a:lstStyle/>
          <a:p>
            <a:pPr marL="12700" algn="just">
              <a:spcBef>
                <a:spcPts val="95"/>
              </a:spcBef>
            </a:pPr>
            <a:r>
              <a:rPr lang="en-GB" sz="2800" spc="-15" dirty="0">
                <a:solidFill>
                  <a:srgbClr val="FFFFFF"/>
                </a:solidFill>
                <a:latin typeface="Century Schoolbook" panose="02040604050505020304" pitchFamily="18" charset="0"/>
                <a:cs typeface="Bookman Old Style" panose="02050604050505020204"/>
              </a:rPr>
              <a:t>      The </a:t>
            </a:r>
            <a:r>
              <a:rPr lang="en-GB" sz="2800" spc="-10" dirty="0">
                <a:solidFill>
                  <a:srgbClr val="FFFFFF"/>
                </a:solidFill>
                <a:latin typeface="Century Schoolbook" panose="02040604050505020304" pitchFamily="18" charset="0"/>
                <a:cs typeface="Bookman Old Style" panose="02050604050505020204"/>
              </a:rPr>
              <a:t>students </a:t>
            </a:r>
            <a:r>
              <a:rPr lang="en-GB" sz="2800" spc="-15" dirty="0">
                <a:solidFill>
                  <a:srgbClr val="FFFFFF"/>
                </a:solidFill>
                <a:latin typeface="Century Schoolbook" panose="02040604050505020304" pitchFamily="18" charset="0"/>
                <a:cs typeface="Bookman Old Style" panose="02050604050505020204"/>
              </a:rPr>
              <a:t>will </a:t>
            </a:r>
            <a:r>
              <a:rPr lang="en-GB" sz="2800" spc="-10" dirty="0">
                <a:solidFill>
                  <a:srgbClr val="FFFFFF"/>
                </a:solidFill>
                <a:latin typeface="Century Schoolbook" panose="02040604050505020304" pitchFamily="18" charset="0"/>
                <a:cs typeface="Bookman Old Style" panose="02050604050505020204"/>
              </a:rPr>
              <a:t>be </a:t>
            </a:r>
            <a:r>
              <a:rPr lang="en-GB" sz="2800" spc="-20" dirty="0">
                <a:solidFill>
                  <a:srgbClr val="FFFFFF"/>
                </a:solidFill>
                <a:latin typeface="Century Schoolbook" panose="02040604050505020304" pitchFamily="18" charset="0"/>
                <a:cs typeface="Bookman Old Style" panose="02050604050505020204"/>
              </a:rPr>
              <a:t>able</a:t>
            </a:r>
            <a:r>
              <a:rPr lang="en-GB" sz="2800" spc="535" dirty="0">
                <a:solidFill>
                  <a:srgbClr val="FFFFFF"/>
                </a:solidFill>
                <a:latin typeface="Century Schoolbook" panose="02040604050505020304" pitchFamily="18" charset="0"/>
                <a:cs typeface="Bookman Old Style" panose="02050604050505020204"/>
              </a:rPr>
              <a:t> </a:t>
            </a:r>
            <a:r>
              <a:rPr lang="en-GB" sz="2800" spc="-5" dirty="0">
                <a:solidFill>
                  <a:srgbClr val="FFFFFF"/>
                </a:solidFill>
                <a:latin typeface="Century Schoolbook" panose="02040604050505020304" pitchFamily="18" charset="0"/>
                <a:cs typeface="Bookman Old Style" panose="02050604050505020204"/>
              </a:rPr>
              <a:t>to:</a:t>
            </a:r>
            <a:endParaRPr lang="en-GB" sz="2800" dirty="0">
              <a:solidFill>
                <a:prstClr val="black"/>
              </a:solidFill>
              <a:latin typeface="Century Schoolbook" panose="02040604050505020304" pitchFamily="18" charset="0"/>
              <a:cs typeface="Bookman Old Style" panose="02050604050505020204"/>
            </a:endParaRPr>
          </a:p>
          <a:p>
            <a:pPr algn="just">
              <a:spcBef>
                <a:spcPts val="35"/>
              </a:spcBef>
            </a:pPr>
            <a:endParaRPr lang="en-GB" sz="2800" dirty="0">
              <a:solidFill>
                <a:prstClr val="black"/>
              </a:solidFill>
              <a:latin typeface="Century Schoolbook" panose="02040604050505020304" pitchFamily="18" charset="0"/>
              <a:cs typeface="Times New Roman" panose="02020603050405020304"/>
            </a:endParaRPr>
          </a:p>
          <a:p>
            <a:pPr marL="671195" indent="-572135" algn="just">
              <a:buSzPct val="80000"/>
              <a:buFont typeface="Wingdings" panose="05000000000000000000"/>
              <a:buChar char=""/>
              <a:tabLst>
                <a:tab pos="671195" algn="l"/>
                <a:tab pos="671830" algn="l"/>
              </a:tabLst>
            </a:pPr>
            <a:r>
              <a:rPr lang="en-GB" sz="2800" spc="-5" dirty="0">
                <a:solidFill>
                  <a:srgbClr val="FFFFFF"/>
                </a:solidFill>
                <a:latin typeface="Century Schoolbook" panose="02040604050505020304" pitchFamily="18" charset="0"/>
                <a:cs typeface="Bookman Old Style" panose="02050604050505020204"/>
              </a:rPr>
              <a:t>Gain knowledge about adding fullness in garments through, pleats, darts, tucks, and gathers.</a:t>
            </a:r>
          </a:p>
        </p:txBody>
      </p:sp>
      <p:sp>
        <p:nvSpPr>
          <p:cNvPr id="3" name="object 3"/>
          <p:cNvSpPr txBox="1">
            <a:spLocks noGrp="1"/>
          </p:cNvSpPr>
          <p:nvPr>
            <p:ph type="title"/>
          </p:nvPr>
        </p:nvSpPr>
        <p:spPr>
          <a:xfrm>
            <a:off x="3215680" y="1196752"/>
            <a:ext cx="5400599" cy="627736"/>
          </a:xfrm>
          <a:prstGeom prst="rect">
            <a:avLst/>
          </a:prstGeom>
        </p:spPr>
        <p:txBody>
          <a:bodyPr vert="horz" wrap="square" lIns="0" tIns="12065" rIns="0" bIns="0" rtlCol="0">
            <a:spAutoFit/>
          </a:bodyPr>
          <a:lstStyle/>
          <a:p>
            <a:pPr marL="12700" algn="ctr">
              <a:spcBef>
                <a:spcPts val="95"/>
              </a:spcBef>
            </a:pPr>
            <a:r>
              <a:rPr sz="4000" spc="-55" dirty="0">
                <a:cs typeface="Bookman Old Style" panose="02050604050505020204"/>
              </a:rPr>
              <a:t>Session</a:t>
            </a:r>
            <a:r>
              <a:rPr sz="4000" spc="25" dirty="0">
                <a:cs typeface="Bookman Old Style" panose="02050604050505020204"/>
              </a:rPr>
              <a:t> </a:t>
            </a:r>
            <a:r>
              <a:rPr sz="4000" spc="-55" dirty="0">
                <a:cs typeface="Bookman Old Style" panose="02050604050505020204"/>
              </a:rPr>
              <a:t>Objectives</a:t>
            </a:r>
            <a:endParaRPr sz="4000" dirty="0">
              <a:cs typeface="Bookman Old Style" panose="02050604050505020204"/>
            </a:endParaRPr>
          </a:p>
        </p:txBody>
      </p:sp>
      <p:sp>
        <p:nvSpPr>
          <p:cNvPr id="6" name="Slide Number Placeholder 5"/>
          <p:cNvSpPr>
            <a:spLocks noGrp="1"/>
          </p:cNvSpPr>
          <p:nvPr>
            <p:ph type="sldNum" sz="quarter" idx="7"/>
          </p:nvPr>
        </p:nvSpPr>
        <p:spPr/>
        <p:txBody>
          <a:bodyPr/>
          <a:lstStyle/>
          <a:p>
            <a:pPr marL="25400">
              <a:spcBef>
                <a:spcPts val="955"/>
              </a:spcBef>
            </a:pPr>
            <a:fld id="{81D60167-4931-47E6-BA6A-407CBD079E47}" type="slidenum">
              <a:rPr lang="en-IN" spc="-5">
                <a:solidFill>
                  <a:prstClr val="white"/>
                </a:solidFill>
              </a:rPr>
              <a:pPr marL="25400">
                <a:spcBef>
                  <a:spcPts val="955"/>
                </a:spcBef>
              </a:pPr>
              <a:t>4</a:t>
            </a:fld>
            <a:endParaRPr lang="en-IN" spc="-5" dirty="0">
              <a:solidFill>
                <a:prstClr val="white"/>
              </a:solidFill>
            </a:endParaRPr>
          </a:p>
        </p:txBody>
      </p:sp>
    </p:spTree>
    <p:extLst>
      <p:ext uri="{BB962C8B-B14F-4D97-AF65-F5344CB8AC3E}">
        <p14:creationId xmlns:p14="http://schemas.microsoft.com/office/powerpoint/2010/main" val="3049942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15680" y="260648"/>
            <a:ext cx="5089651" cy="696594"/>
          </a:xfrm>
        </p:spPr>
        <p:txBody>
          <a:bodyPr/>
          <a:lstStyle/>
          <a:p>
            <a:pPr algn="ctr"/>
            <a:r>
              <a:rPr lang="en-IN" dirty="0"/>
              <a:t>FULLNESS</a:t>
            </a:r>
          </a:p>
        </p:txBody>
      </p:sp>
      <p:sp>
        <p:nvSpPr>
          <p:cNvPr id="3" name="Text Placeholder 2"/>
          <p:cNvSpPr>
            <a:spLocks noGrp="1"/>
          </p:cNvSpPr>
          <p:nvPr>
            <p:ph type="body" idx="1"/>
          </p:nvPr>
        </p:nvSpPr>
        <p:spPr>
          <a:xfrm>
            <a:off x="808457" y="1484784"/>
            <a:ext cx="9904095" cy="861774"/>
          </a:xfrm>
        </p:spPr>
        <p:txBody>
          <a:bodyPr/>
          <a:lstStyle/>
          <a:p>
            <a:pPr algn="just"/>
            <a:r>
              <a:rPr lang="en-IN" dirty="0"/>
              <a:t>Fullness is introduced into garments for various reasons such as:</a:t>
            </a:r>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5</a:t>
            </a:fld>
            <a:endParaRPr lang="en-IN" spc="-5" dirty="0">
              <a:solidFill>
                <a:prstClr val="white"/>
              </a:solidFill>
            </a:endParaRPr>
          </a:p>
        </p:txBody>
      </p:sp>
      <p:graphicFrame>
        <p:nvGraphicFramePr>
          <p:cNvPr id="5" name="Diagram 4"/>
          <p:cNvGraphicFramePr/>
          <p:nvPr>
            <p:extLst>
              <p:ext uri="{D42A27DB-BD31-4B8C-83A1-F6EECF244321}">
                <p14:modId xmlns:p14="http://schemas.microsoft.com/office/powerpoint/2010/main" val="592497406"/>
              </p:ext>
            </p:extLst>
          </p:nvPr>
        </p:nvGraphicFramePr>
        <p:xfrm>
          <a:off x="1999584" y="2636912"/>
          <a:ext cx="8712968" cy="400547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968876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9375" y="260648"/>
            <a:ext cx="10441159" cy="1354217"/>
          </a:xfrm>
        </p:spPr>
        <p:txBody>
          <a:bodyPr/>
          <a:lstStyle/>
          <a:p>
            <a:pPr algn="ctr"/>
            <a:r>
              <a:rPr lang="en-IN" dirty="0"/>
              <a:t>METHODS TO INTRODUCE FULLNESS</a:t>
            </a:r>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6</a:t>
            </a:fld>
            <a:endParaRPr lang="en-IN" spc="-5" dirty="0">
              <a:solidFill>
                <a:prstClr val="white"/>
              </a:solidFill>
            </a:endParaRPr>
          </a:p>
        </p:txBody>
      </p:sp>
      <p:sp>
        <p:nvSpPr>
          <p:cNvPr id="5" name="Rectangle 4"/>
          <p:cNvSpPr/>
          <p:nvPr/>
        </p:nvSpPr>
        <p:spPr>
          <a:xfrm>
            <a:off x="720309" y="1597096"/>
            <a:ext cx="9958188" cy="2677656"/>
          </a:xfrm>
          <a:prstGeom prst="rect">
            <a:avLst/>
          </a:prstGeom>
        </p:spPr>
        <p:txBody>
          <a:bodyPr wrap="square">
            <a:spAutoFit/>
          </a:bodyPr>
          <a:lstStyle/>
          <a:p>
            <a:pPr marL="514350" indent="-514350" algn="just">
              <a:spcAft>
                <a:spcPts val="0"/>
              </a:spcAft>
              <a:buFont typeface="+mj-lt"/>
              <a:buAutoNum type="arabicPeriod"/>
              <a:tabLst>
                <a:tab pos="228600" algn="l"/>
              </a:tabLst>
            </a:pPr>
            <a:r>
              <a:rPr lang="en-IN" sz="2800" b="1" dirty="0">
                <a:solidFill>
                  <a:srgbClr val="FFFF00"/>
                </a:solidFill>
                <a:latin typeface="Century Schoolbook" panose="02040604050505020304" pitchFamily="18" charset="0"/>
                <a:ea typeface="Times New Roman" panose="02020603050405020304" pitchFamily="18" charset="0"/>
                <a:cs typeface="Times New Roman" panose="02020603050405020304" pitchFamily="18" charset="0"/>
              </a:rPr>
              <a:t>Pleats: </a:t>
            </a:r>
            <a:r>
              <a:rPr lang="en-IN" sz="2800" dirty="0">
                <a:solidFill>
                  <a:schemeClr val="bg1"/>
                </a:solidFill>
                <a:latin typeface="Century Schoolbook" panose="02040604050505020304" pitchFamily="18" charset="0"/>
              </a:rPr>
              <a:t>Pleats provide fullness by adding folds in the garment.</a:t>
            </a:r>
          </a:p>
          <a:p>
            <a:pPr marL="514350" indent="-514350" algn="just">
              <a:spcAft>
                <a:spcPts val="0"/>
              </a:spcAft>
              <a:buFont typeface="+mj-lt"/>
              <a:buAutoNum type="arabicPeriod"/>
              <a:tabLst>
                <a:tab pos="228600" algn="l"/>
              </a:tabLst>
            </a:pPr>
            <a:endParaRPr lang="en-IN" sz="2800" dirty="0">
              <a:solidFill>
                <a:schemeClr val="bg1"/>
              </a:solidFill>
              <a:effectLst/>
              <a:latin typeface="Century Schoolbook" panose="02040604050505020304" pitchFamily="18" charset="0"/>
              <a:ea typeface="Times New Roman" panose="02020603050405020304" pitchFamily="18" charset="0"/>
              <a:cs typeface="Mangal"/>
            </a:endParaRPr>
          </a:p>
          <a:p>
            <a:pPr marL="514350" indent="-514350" algn="just">
              <a:spcAft>
                <a:spcPts val="0"/>
              </a:spcAft>
              <a:buFont typeface="Arial" panose="020B0604020202020204" pitchFamily="34" charset="0"/>
              <a:buChar char="•"/>
              <a:tabLst>
                <a:tab pos="228600" algn="l"/>
              </a:tabLst>
            </a:pPr>
            <a:r>
              <a:rPr lang="en-GB" sz="2800" dirty="0">
                <a:solidFill>
                  <a:schemeClr val="bg1"/>
                </a:solidFill>
                <a:latin typeface="Century Schoolbook" panose="02040604050505020304" pitchFamily="18" charset="0"/>
                <a:ea typeface="Times New Roman" panose="02020603050405020304" pitchFamily="18" charset="0"/>
                <a:cs typeface="Mangal"/>
              </a:rPr>
              <a:t>They can be placed single or in a series and can be pressed flat or left un-pressed, according to the style of the garment.</a:t>
            </a:r>
            <a:endParaRPr lang="en-IN" sz="2800" dirty="0">
              <a:solidFill>
                <a:schemeClr val="bg1"/>
              </a:solidFill>
              <a:effectLst/>
              <a:latin typeface="Century Schoolbook" panose="02040604050505020304" pitchFamily="18" charset="0"/>
              <a:ea typeface="Times New Roman" panose="02020603050405020304" pitchFamily="18" charset="0"/>
              <a:cs typeface="Mangal"/>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04726" y="2276872"/>
            <a:ext cx="6093296" cy="6093296"/>
          </a:xfrm>
          <a:prstGeom prst="rect">
            <a:avLst/>
          </a:prstGeom>
        </p:spPr>
      </p:pic>
    </p:spTree>
    <p:extLst>
      <p:ext uri="{BB962C8B-B14F-4D97-AF65-F5344CB8AC3E}">
        <p14:creationId xmlns:p14="http://schemas.microsoft.com/office/powerpoint/2010/main" val="27481919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55858" y="188640"/>
            <a:ext cx="8521492" cy="677108"/>
          </a:xfrm>
        </p:spPr>
        <p:txBody>
          <a:bodyPr/>
          <a:lstStyle/>
          <a:p>
            <a:pPr algn="ctr"/>
            <a:r>
              <a:rPr lang="en-IN" dirty="0"/>
              <a:t>TYPES OF PLEATS</a:t>
            </a:r>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7</a:t>
            </a:fld>
            <a:endParaRPr lang="en-IN" spc="-5" dirty="0">
              <a:solidFill>
                <a:prstClr val="white"/>
              </a:solidFill>
            </a:endParaRPr>
          </a:p>
        </p:txBody>
      </p:sp>
      <p:graphicFrame>
        <p:nvGraphicFramePr>
          <p:cNvPr id="5" name="Diagram 4"/>
          <p:cNvGraphicFramePr/>
          <p:nvPr/>
        </p:nvGraphicFramePr>
        <p:xfrm>
          <a:off x="352008" y="364500"/>
          <a:ext cx="10729192" cy="659776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825043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3392" y="332656"/>
            <a:ext cx="9904095" cy="1292662"/>
          </a:xfrm>
        </p:spPr>
        <p:txBody>
          <a:bodyPr/>
          <a:lstStyle/>
          <a:p>
            <a:pPr marL="514350" indent="-514350" algn="just">
              <a:buFont typeface="+mj-lt"/>
              <a:buAutoNum type="arabicPeriod" startAt="2"/>
            </a:pPr>
            <a:r>
              <a:rPr lang="en-IN" b="1" dirty="0">
                <a:solidFill>
                  <a:srgbClr val="FFFF00"/>
                </a:solidFill>
              </a:rPr>
              <a:t>Darts: </a:t>
            </a:r>
            <a:r>
              <a:rPr lang="en-IN" dirty="0"/>
              <a:t>Darts are a type folds that are used to shape a flat piece of fabric to fit the curves of the body. Following are the types of dart:</a:t>
            </a:r>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8</a:t>
            </a:fld>
            <a:endParaRPr lang="en-IN" spc="-5" dirty="0">
              <a:solidFill>
                <a:prstClr val="white"/>
              </a:solidFill>
            </a:endParaRPr>
          </a:p>
        </p:txBody>
      </p:sp>
      <p:graphicFrame>
        <p:nvGraphicFramePr>
          <p:cNvPr id="6" name="Diagram 5"/>
          <p:cNvGraphicFramePr/>
          <p:nvPr>
            <p:extLst>
              <p:ext uri="{D42A27DB-BD31-4B8C-83A1-F6EECF244321}">
                <p14:modId xmlns:p14="http://schemas.microsoft.com/office/powerpoint/2010/main" val="263953393"/>
              </p:ext>
            </p:extLst>
          </p:nvPr>
        </p:nvGraphicFramePr>
        <p:xfrm>
          <a:off x="1775520" y="1772816"/>
          <a:ext cx="9106017" cy="48965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7" name="Picture 6" descr="E:\Pinki mam\SMO-10th New Imeges\fig 2.50.jpg"/>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91344" y="2780928"/>
            <a:ext cx="1398164" cy="1296144"/>
          </a:xfrm>
          <a:prstGeom prst="rect">
            <a:avLst/>
          </a:prstGeom>
          <a:noFill/>
          <a:ln>
            <a:noFill/>
          </a:ln>
        </p:spPr>
      </p:pic>
      <p:pic>
        <p:nvPicPr>
          <p:cNvPr id="8" name="Picture 7" descr="E:\Pinki mam\SMO-10th New Imeges\fig 2.51.jpg"/>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79375" y="4869161"/>
            <a:ext cx="821835" cy="1800200"/>
          </a:xfrm>
          <a:prstGeom prst="rect">
            <a:avLst/>
          </a:prstGeom>
          <a:noFill/>
          <a:ln>
            <a:noFill/>
          </a:ln>
        </p:spPr>
      </p:pic>
    </p:spTree>
    <p:extLst>
      <p:ext uri="{BB962C8B-B14F-4D97-AF65-F5344CB8AC3E}">
        <p14:creationId xmlns:p14="http://schemas.microsoft.com/office/powerpoint/2010/main" val="29749345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23392" y="2132856"/>
            <a:ext cx="10225136" cy="1368152"/>
          </a:xfrm>
          <a:prstGeom prst="rect">
            <a:avLst/>
          </a:prstGeom>
          <a:gradFill flip="none" rotWithShape="1">
            <a:gsLst>
              <a:gs pos="0">
                <a:schemeClr val="accent5">
                  <a:lumMod val="50000"/>
                  <a:shade val="30000"/>
                  <a:satMod val="115000"/>
                </a:schemeClr>
              </a:gs>
              <a:gs pos="50000">
                <a:schemeClr val="accent5">
                  <a:lumMod val="50000"/>
                  <a:shade val="67500"/>
                  <a:satMod val="115000"/>
                </a:schemeClr>
              </a:gs>
              <a:gs pos="100000">
                <a:schemeClr val="accent5">
                  <a:lumMod val="50000"/>
                  <a:shade val="100000"/>
                  <a:satMod val="11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latin typeface="Century Schoolbook" panose="02040604050505020304" pitchFamily="18" charset="0"/>
            </a:endParaRPr>
          </a:p>
        </p:txBody>
      </p:sp>
      <p:sp>
        <p:nvSpPr>
          <p:cNvPr id="3" name="Text Placeholder 2"/>
          <p:cNvSpPr>
            <a:spLocks noGrp="1"/>
          </p:cNvSpPr>
          <p:nvPr>
            <p:ph type="body" idx="1"/>
          </p:nvPr>
        </p:nvSpPr>
        <p:spPr>
          <a:xfrm>
            <a:off x="767408" y="908720"/>
            <a:ext cx="9904095" cy="5170646"/>
          </a:xfrm>
        </p:spPr>
        <p:txBody>
          <a:bodyPr/>
          <a:lstStyle/>
          <a:p>
            <a:pPr marL="514350" indent="-514350" algn="just">
              <a:buFont typeface="+mj-lt"/>
              <a:buAutoNum type="arabicPeriod" startAt="3"/>
            </a:pPr>
            <a:r>
              <a:rPr lang="en-IN" b="1" dirty="0">
                <a:solidFill>
                  <a:srgbClr val="FFFF00"/>
                </a:solidFill>
              </a:rPr>
              <a:t>Tuck: </a:t>
            </a:r>
            <a:r>
              <a:rPr lang="en-IN" dirty="0"/>
              <a:t>These are folds of the fabric which are stitched in place by straight rows of machine stitching. </a:t>
            </a:r>
          </a:p>
          <a:p>
            <a:pPr algn="just"/>
            <a:endParaRPr lang="en-IN" dirty="0"/>
          </a:p>
          <a:p>
            <a:pPr algn="just"/>
            <a:r>
              <a:rPr lang="en-IN" dirty="0"/>
              <a:t>A tuck is similar to a pleat  the only difference between a pleat and tuck is that a tuck is stitched at the base to keep the fold secure.</a:t>
            </a:r>
          </a:p>
          <a:p>
            <a:pPr algn="just"/>
            <a:endParaRPr lang="en-IN" dirty="0"/>
          </a:p>
          <a:p>
            <a:pPr algn="just"/>
            <a:r>
              <a:rPr lang="en-IN" dirty="0"/>
              <a:t>It is introduce in a  garment to:</a:t>
            </a:r>
          </a:p>
          <a:p>
            <a:pPr marL="514350" lvl="0" indent="-514350" algn="just">
              <a:buFont typeface="+mj-lt"/>
              <a:buAutoNum type="arabicPeriod"/>
            </a:pPr>
            <a:r>
              <a:rPr lang="en-IN" dirty="0"/>
              <a:t>Shape the garment according to the body </a:t>
            </a:r>
          </a:p>
          <a:p>
            <a:pPr marL="514350" lvl="0" indent="-514350" algn="just">
              <a:buFont typeface="+mj-lt"/>
              <a:buAutoNum type="arabicPeriod"/>
            </a:pPr>
            <a:r>
              <a:rPr lang="en-IN" dirty="0"/>
              <a:t>Add in fullness </a:t>
            </a:r>
          </a:p>
          <a:p>
            <a:pPr marL="514350" lvl="0" indent="-514350" algn="just">
              <a:buFont typeface="+mj-lt"/>
              <a:buAutoNum type="arabicPeriod"/>
            </a:pPr>
            <a:r>
              <a:rPr lang="en-IN" dirty="0"/>
              <a:t>Add decorative effect on shoulders, waistlines, yokes, pockets or cuff of sleeves etc. </a:t>
            </a:r>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9</a:t>
            </a:fld>
            <a:endParaRPr lang="en-IN" spc="-5" dirty="0">
              <a:solidFill>
                <a:prstClr val="white"/>
              </a:solidFill>
            </a:endParaRPr>
          </a:p>
        </p:txBody>
      </p:sp>
    </p:spTree>
    <p:extLst>
      <p:ext uri="{BB962C8B-B14F-4D97-AF65-F5344CB8AC3E}">
        <p14:creationId xmlns:p14="http://schemas.microsoft.com/office/powerpoint/2010/main" val="69628111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FFF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2233</TotalTime>
  <Words>802</Words>
  <Application>Microsoft Office PowerPoint</Application>
  <PresentationFormat>Widescreen</PresentationFormat>
  <Paragraphs>106</Paragraphs>
  <Slides>15</Slides>
  <Notes>0</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15</vt:i4>
      </vt:variant>
    </vt:vector>
  </HeadingPairs>
  <TitlesOfParts>
    <vt:vector size="21" baseType="lpstr">
      <vt:lpstr>Arial</vt:lpstr>
      <vt:lpstr>Bookman Old Style</vt:lpstr>
      <vt:lpstr>Century Schoolbook</vt:lpstr>
      <vt:lpstr>Wingdings</vt:lpstr>
      <vt:lpstr>Office Theme</vt:lpstr>
      <vt:lpstr>4_Office Theme</vt:lpstr>
      <vt:lpstr>JOB ROLE – SELF EMPLOYEED TAILOR</vt:lpstr>
      <vt:lpstr>PowerPoint Presentation</vt:lpstr>
      <vt:lpstr>Content</vt:lpstr>
      <vt:lpstr>Session Objectives</vt:lpstr>
      <vt:lpstr>FULLNESS</vt:lpstr>
      <vt:lpstr>METHODS TO INTRODUCE FULLNESS</vt:lpstr>
      <vt:lpstr>TYPES OF PLEATS</vt:lpstr>
      <vt:lpstr>PowerPoint Presentation</vt:lpstr>
      <vt:lpstr>PowerPoint Presentation</vt:lpstr>
      <vt:lpstr>TYPES OF TUCKS</vt:lpstr>
      <vt:lpstr>PowerPoint Presentation</vt:lpstr>
      <vt:lpstr>DEVICE TO CREATE GATHERS</vt:lpstr>
      <vt:lpstr>PowerPoint Presentation</vt:lpstr>
      <vt:lpstr>Summary </vt:lpstr>
      <vt:lpstr>Project Coordinator : Prof. Pinki Khanna</vt:lpstr>
    </vt:vector>
  </TitlesOfParts>
  <Company>Grizli777</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JOB ROLE – HAND EMBROIDERER</dc:title>
  <dc:creator>nupur srivastava</dc:creator>
  <cp:lastModifiedBy>User</cp:lastModifiedBy>
  <cp:revision>174</cp:revision>
  <dcterms:created xsi:type="dcterms:W3CDTF">2020-07-27T09:02:30Z</dcterms:created>
  <dcterms:modified xsi:type="dcterms:W3CDTF">2022-06-28T09:49:36Z</dcterms:modified>
</cp:coreProperties>
</file>