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29"/>
  </p:notesMasterIdLst>
  <p:sldIdLst>
    <p:sldId id="307" r:id="rId3"/>
    <p:sldId id="281" r:id="rId4"/>
    <p:sldId id="282" r:id="rId5"/>
    <p:sldId id="283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320" r:id="rId19"/>
    <p:sldId id="321" r:id="rId20"/>
    <p:sldId id="322" r:id="rId21"/>
    <p:sldId id="323" r:id="rId22"/>
    <p:sldId id="324" r:id="rId23"/>
    <p:sldId id="325" r:id="rId24"/>
    <p:sldId id="326" r:id="rId25"/>
    <p:sldId id="327" r:id="rId26"/>
    <p:sldId id="306" r:id="rId27"/>
    <p:sldId id="279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F5D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>
      <p:cViewPr varScale="1">
        <p:scale>
          <a:sx n="72" d="100"/>
          <a:sy n="72" d="100"/>
        </p:scale>
        <p:origin x="63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C8C4C2-1CAC-455F-B259-CABA36417368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4846C82B-A26F-4600-B50B-BAE9D00EE5E3}">
      <dgm:prSet phldrT="[Text]" custT="1"/>
      <dgm:spPr/>
      <dgm:t>
        <a:bodyPr/>
        <a:lstStyle/>
        <a:p>
          <a:pPr algn="just"/>
          <a:r>
            <a:rPr lang="en-US" sz="2200" i="0" dirty="0">
              <a:latin typeface="Century Schoolbook" panose="02040604050505020304" pitchFamily="18" charset="0"/>
            </a:rPr>
            <a:t>Join the center panel 6-7 with side panel of 8-9 on one side and for other side join the second side piece (kali) with center panel with 4-5. Repeat the same for the other leg portion. </a:t>
          </a:r>
        </a:p>
      </dgm:t>
    </dgm:pt>
    <dgm:pt modelId="{128789E4-3910-442D-9FC3-0D242D747D2A}" type="parTrans" cxnId="{CCCEED6C-46C8-474A-961A-22BA57656D9B}">
      <dgm:prSet/>
      <dgm:spPr/>
      <dgm:t>
        <a:bodyPr/>
        <a:lstStyle/>
        <a:p>
          <a:endParaRPr lang="en-US"/>
        </a:p>
      </dgm:t>
    </dgm:pt>
    <dgm:pt modelId="{83BB5511-C799-46C2-86FD-06B046A580B7}" type="sibTrans" cxnId="{CCCEED6C-46C8-474A-961A-22BA57656D9B}">
      <dgm:prSet/>
      <dgm:spPr/>
      <dgm:t>
        <a:bodyPr/>
        <a:lstStyle/>
        <a:p>
          <a:endParaRPr lang="en-US"/>
        </a:p>
      </dgm:t>
    </dgm:pt>
    <dgm:pt modelId="{7339F53C-CF35-42F0-A381-03B2586540D7}">
      <dgm:prSet custT="1"/>
      <dgm:spPr/>
      <dgm:t>
        <a:bodyPr/>
        <a:lstStyle/>
        <a:p>
          <a:pPr algn="just"/>
          <a:r>
            <a:rPr lang="en-US" sz="2200" i="0" dirty="0">
              <a:latin typeface="Century Schoolbook" panose="02040604050505020304" pitchFamily="18" charset="0"/>
            </a:rPr>
            <a:t>After completing the stitching of both the leg potion of salwar.</a:t>
          </a:r>
          <a:endParaRPr lang="en-IN" sz="2200" i="0" dirty="0">
            <a:latin typeface="Century Schoolbook" panose="02040604050505020304" pitchFamily="18" charset="0"/>
          </a:endParaRPr>
        </a:p>
      </dgm:t>
    </dgm:pt>
    <dgm:pt modelId="{214B0D9D-143B-4D00-A7B0-C4286C08A5D6}" type="parTrans" cxnId="{023A6F1A-E5FC-4A54-89CA-06D6ED4A9B6A}">
      <dgm:prSet/>
      <dgm:spPr/>
      <dgm:t>
        <a:bodyPr/>
        <a:lstStyle/>
        <a:p>
          <a:endParaRPr lang="en-US"/>
        </a:p>
      </dgm:t>
    </dgm:pt>
    <dgm:pt modelId="{C5E4C430-D08B-4EA7-8234-22C013F40086}" type="sibTrans" cxnId="{023A6F1A-E5FC-4A54-89CA-06D6ED4A9B6A}">
      <dgm:prSet/>
      <dgm:spPr/>
      <dgm:t>
        <a:bodyPr/>
        <a:lstStyle/>
        <a:p>
          <a:endParaRPr lang="en-US"/>
        </a:p>
      </dgm:t>
    </dgm:pt>
    <dgm:pt modelId="{8876C54C-6B07-461A-B6BC-9B42DBDFF4EC}">
      <dgm:prSet custT="1"/>
      <dgm:spPr/>
      <dgm:t>
        <a:bodyPr/>
        <a:lstStyle/>
        <a:p>
          <a:pPr algn="just"/>
          <a:r>
            <a:rPr lang="en-US" sz="2200" i="0" dirty="0">
              <a:latin typeface="Century Schoolbook" panose="02040604050505020304" pitchFamily="18" charset="0"/>
            </a:rPr>
            <a:t>Take the gathers at the waist line at front only by keeping the machine at number 5 for long stitches.</a:t>
          </a:r>
          <a:endParaRPr lang="en-IN" sz="2200" i="0" dirty="0">
            <a:latin typeface="Century Schoolbook" panose="02040604050505020304" pitchFamily="18" charset="0"/>
          </a:endParaRPr>
        </a:p>
      </dgm:t>
    </dgm:pt>
    <dgm:pt modelId="{EAF4448D-7CC5-4DA0-83BE-EE0512FAF65E}" type="parTrans" cxnId="{E789BF07-5174-41F2-90BB-60DDAAFBB6FD}">
      <dgm:prSet/>
      <dgm:spPr/>
      <dgm:t>
        <a:bodyPr/>
        <a:lstStyle/>
        <a:p>
          <a:endParaRPr lang="en-US"/>
        </a:p>
      </dgm:t>
    </dgm:pt>
    <dgm:pt modelId="{2B1501DD-F089-45FB-94B9-2A99D8F1E0CF}" type="sibTrans" cxnId="{E789BF07-5174-41F2-90BB-60DDAAFBB6FD}">
      <dgm:prSet/>
      <dgm:spPr/>
      <dgm:t>
        <a:bodyPr/>
        <a:lstStyle/>
        <a:p>
          <a:endParaRPr lang="en-US"/>
        </a:p>
      </dgm:t>
    </dgm:pt>
    <dgm:pt modelId="{13384925-B88E-4215-AAB3-81304C0AD3BC}">
      <dgm:prSet custT="1"/>
      <dgm:spPr/>
      <dgm:t>
        <a:bodyPr/>
        <a:lstStyle/>
        <a:p>
          <a:pPr algn="just"/>
          <a:r>
            <a:rPr lang="en-US" sz="2200" i="0" dirty="0">
              <a:latin typeface="Century Schoolbook" panose="02040604050505020304" pitchFamily="18" charset="0"/>
            </a:rPr>
            <a:t>After putting the gathers at the lower portion of the salwar it is than joined with belt the upper portion of the salwar. </a:t>
          </a:r>
          <a:endParaRPr lang="en-IN" sz="2200" i="0" dirty="0">
            <a:latin typeface="Century Schoolbook" panose="02040604050505020304" pitchFamily="18" charset="0"/>
          </a:endParaRPr>
        </a:p>
      </dgm:t>
    </dgm:pt>
    <dgm:pt modelId="{BE66D4DB-795A-4C33-AA19-F8B9C1B5E395}" type="parTrans" cxnId="{ED3C68B6-E48A-44EB-AB5B-C4AB2A79AB42}">
      <dgm:prSet/>
      <dgm:spPr/>
      <dgm:t>
        <a:bodyPr/>
        <a:lstStyle/>
        <a:p>
          <a:endParaRPr lang="en-US"/>
        </a:p>
      </dgm:t>
    </dgm:pt>
    <dgm:pt modelId="{6CDD4E55-9ADC-4CD4-A78C-015DC703769C}" type="sibTrans" cxnId="{ED3C68B6-E48A-44EB-AB5B-C4AB2A79AB42}">
      <dgm:prSet/>
      <dgm:spPr/>
      <dgm:t>
        <a:bodyPr/>
        <a:lstStyle/>
        <a:p>
          <a:endParaRPr lang="en-US"/>
        </a:p>
      </dgm:t>
    </dgm:pt>
    <dgm:pt modelId="{B2079A0E-7094-461F-9BB2-E3A114FFEA58}">
      <dgm:prSet custT="1"/>
      <dgm:spPr/>
      <dgm:t>
        <a:bodyPr/>
        <a:lstStyle/>
        <a:p>
          <a:pPr algn="just"/>
          <a:r>
            <a:rPr lang="en-US" sz="2200" i="0" dirty="0">
              <a:latin typeface="Century Schoolbook" panose="02040604050505020304" pitchFamily="18" charset="0"/>
            </a:rPr>
            <a:t> Join the leg seams of both the left and right sides separately. </a:t>
          </a:r>
          <a:endParaRPr lang="en-IN" sz="2200" i="0" dirty="0">
            <a:latin typeface="Century Schoolbook" panose="02040604050505020304" pitchFamily="18" charset="0"/>
          </a:endParaRPr>
        </a:p>
      </dgm:t>
    </dgm:pt>
    <dgm:pt modelId="{6B836678-FD13-4259-8391-9BE40C1171D4}" type="parTrans" cxnId="{BB9351F5-16A5-47FA-9189-0F533EA07EB3}">
      <dgm:prSet/>
      <dgm:spPr/>
      <dgm:t>
        <a:bodyPr/>
        <a:lstStyle/>
        <a:p>
          <a:endParaRPr lang="en-US"/>
        </a:p>
      </dgm:t>
    </dgm:pt>
    <dgm:pt modelId="{20781B7F-56E1-483B-9B62-5CA6D3F7B93D}" type="sibTrans" cxnId="{BB9351F5-16A5-47FA-9189-0F533EA07EB3}">
      <dgm:prSet/>
      <dgm:spPr/>
      <dgm:t>
        <a:bodyPr/>
        <a:lstStyle/>
        <a:p>
          <a:endParaRPr lang="en-US"/>
        </a:p>
      </dgm:t>
    </dgm:pt>
    <dgm:pt modelId="{8287A490-B37A-433B-8BB8-161B246F5BA7}">
      <dgm:prSet custT="1"/>
      <dgm:spPr/>
      <dgm:t>
        <a:bodyPr/>
        <a:lstStyle/>
        <a:p>
          <a:pPr algn="just"/>
          <a:r>
            <a:rPr lang="en-US" sz="2200" i="0" dirty="0">
              <a:latin typeface="Century Schoolbook" panose="02040604050505020304" pitchFamily="18" charset="0"/>
            </a:rPr>
            <a:t>Complete stitching of the upper portion and folded at the waist 2” and insert a cloth tape or elastic. </a:t>
          </a:r>
          <a:endParaRPr lang="en-IN" sz="2200" i="0" dirty="0">
            <a:latin typeface="Century Schoolbook" panose="02040604050505020304" pitchFamily="18" charset="0"/>
          </a:endParaRPr>
        </a:p>
      </dgm:t>
    </dgm:pt>
    <dgm:pt modelId="{A2B21A05-7EB6-4AB5-BE33-1B4D8ABD30C9}" type="parTrans" cxnId="{921A11D8-74FB-4142-9140-142BF107DB0B}">
      <dgm:prSet/>
      <dgm:spPr/>
      <dgm:t>
        <a:bodyPr/>
        <a:lstStyle/>
        <a:p>
          <a:endParaRPr lang="en-US"/>
        </a:p>
      </dgm:t>
    </dgm:pt>
    <dgm:pt modelId="{FFC517A6-F8FD-4322-B800-27CD1FE66771}" type="sibTrans" cxnId="{921A11D8-74FB-4142-9140-142BF107DB0B}">
      <dgm:prSet/>
      <dgm:spPr/>
      <dgm:t>
        <a:bodyPr/>
        <a:lstStyle/>
        <a:p>
          <a:endParaRPr lang="en-US"/>
        </a:p>
      </dgm:t>
    </dgm:pt>
    <dgm:pt modelId="{E7E0E0F7-C973-49CB-AF3E-04859E6DD02D}" type="pres">
      <dgm:prSet presAssocID="{36C8C4C2-1CAC-455F-B259-CABA36417368}" presName="linearFlow" presStyleCnt="0">
        <dgm:presLayoutVars>
          <dgm:resizeHandles val="exact"/>
        </dgm:presLayoutVars>
      </dgm:prSet>
      <dgm:spPr/>
    </dgm:pt>
    <dgm:pt modelId="{39F39279-B33E-4F0A-A9F9-9668E5F3E7D9}" type="pres">
      <dgm:prSet presAssocID="{4846C82B-A26F-4600-B50B-BAE9D00EE5E3}" presName="node" presStyleLbl="node1" presStyleIdx="0" presStyleCnt="6" custScaleX="378801" custScaleY="162264">
        <dgm:presLayoutVars>
          <dgm:bulletEnabled val="1"/>
        </dgm:presLayoutVars>
      </dgm:prSet>
      <dgm:spPr/>
    </dgm:pt>
    <dgm:pt modelId="{8EA9669E-6EC4-45FE-B850-7B38C18C4FCC}" type="pres">
      <dgm:prSet presAssocID="{83BB5511-C799-46C2-86FD-06B046A580B7}" presName="sibTrans" presStyleLbl="sibTrans2D1" presStyleIdx="0" presStyleCnt="5"/>
      <dgm:spPr/>
    </dgm:pt>
    <dgm:pt modelId="{DD9B1EA5-6960-4E9B-AB98-0B70CACDF4F6}" type="pres">
      <dgm:prSet presAssocID="{83BB5511-C799-46C2-86FD-06B046A580B7}" presName="connectorText" presStyleLbl="sibTrans2D1" presStyleIdx="0" presStyleCnt="5"/>
      <dgm:spPr/>
    </dgm:pt>
    <dgm:pt modelId="{2316F939-7715-4D19-B06B-B774DC9ADFAB}" type="pres">
      <dgm:prSet presAssocID="{7339F53C-CF35-42F0-A381-03B2586540D7}" presName="node" presStyleLbl="node1" presStyleIdx="1" presStyleCnt="6" custScaleX="378801">
        <dgm:presLayoutVars>
          <dgm:bulletEnabled val="1"/>
        </dgm:presLayoutVars>
      </dgm:prSet>
      <dgm:spPr/>
    </dgm:pt>
    <dgm:pt modelId="{AACD70BE-7893-4508-BB52-3621EEF8C59A}" type="pres">
      <dgm:prSet presAssocID="{C5E4C430-D08B-4EA7-8234-22C013F40086}" presName="sibTrans" presStyleLbl="sibTrans2D1" presStyleIdx="1" presStyleCnt="5"/>
      <dgm:spPr/>
    </dgm:pt>
    <dgm:pt modelId="{E3A26747-6DDC-4707-AD26-2671E5D9ECEA}" type="pres">
      <dgm:prSet presAssocID="{C5E4C430-D08B-4EA7-8234-22C013F40086}" presName="connectorText" presStyleLbl="sibTrans2D1" presStyleIdx="1" presStyleCnt="5"/>
      <dgm:spPr/>
    </dgm:pt>
    <dgm:pt modelId="{262A5F5A-B161-483C-A86A-F55231B2DE36}" type="pres">
      <dgm:prSet presAssocID="{8876C54C-6B07-461A-B6BC-9B42DBDFF4EC}" presName="node" presStyleLbl="node1" presStyleIdx="2" presStyleCnt="6" custScaleX="378801">
        <dgm:presLayoutVars>
          <dgm:bulletEnabled val="1"/>
        </dgm:presLayoutVars>
      </dgm:prSet>
      <dgm:spPr/>
    </dgm:pt>
    <dgm:pt modelId="{713DE301-3D12-48DE-A492-75E648CF82C0}" type="pres">
      <dgm:prSet presAssocID="{2B1501DD-F089-45FB-94B9-2A99D8F1E0CF}" presName="sibTrans" presStyleLbl="sibTrans2D1" presStyleIdx="2" presStyleCnt="5"/>
      <dgm:spPr/>
    </dgm:pt>
    <dgm:pt modelId="{E2FD7567-BD5C-49D2-8BA4-B87E55702AC3}" type="pres">
      <dgm:prSet presAssocID="{2B1501DD-F089-45FB-94B9-2A99D8F1E0CF}" presName="connectorText" presStyleLbl="sibTrans2D1" presStyleIdx="2" presStyleCnt="5"/>
      <dgm:spPr/>
    </dgm:pt>
    <dgm:pt modelId="{D2A51899-84AC-4472-9859-886ABEFF15AF}" type="pres">
      <dgm:prSet presAssocID="{13384925-B88E-4215-AAB3-81304C0AD3BC}" presName="node" presStyleLbl="node1" presStyleIdx="3" presStyleCnt="6" custScaleX="378801">
        <dgm:presLayoutVars>
          <dgm:bulletEnabled val="1"/>
        </dgm:presLayoutVars>
      </dgm:prSet>
      <dgm:spPr/>
    </dgm:pt>
    <dgm:pt modelId="{3DC2EF0B-3856-4633-843D-3CB44EE211E9}" type="pres">
      <dgm:prSet presAssocID="{6CDD4E55-9ADC-4CD4-A78C-015DC703769C}" presName="sibTrans" presStyleLbl="sibTrans2D1" presStyleIdx="3" presStyleCnt="5"/>
      <dgm:spPr/>
    </dgm:pt>
    <dgm:pt modelId="{4E52BF43-F9E2-4397-944C-B6899CFF3A95}" type="pres">
      <dgm:prSet presAssocID="{6CDD4E55-9ADC-4CD4-A78C-015DC703769C}" presName="connectorText" presStyleLbl="sibTrans2D1" presStyleIdx="3" presStyleCnt="5"/>
      <dgm:spPr/>
    </dgm:pt>
    <dgm:pt modelId="{D78186CF-4026-421A-BBF4-108E06F3C261}" type="pres">
      <dgm:prSet presAssocID="{B2079A0E-7094-461F-9BB2-E3A114FFEA58}" presName="node" presStyleLbl="node1" presStyleIdx="4" presStyleCnt="6" custScaleX="378801">
        <dgm:presLayoutVars>
          <dgm:bulletEnabled val="1"/>
        </dgm:presLayoutVars>
      </dgm:prSet>
      <dgm:spPr/>
    </dgm:pt>
    <dgm:pt modelId="{173A3A2D-713C-4EFA-98EB-D42170522B20}" type="pres">
      <dgm:prSet presAssocID="{20781B7F-56E1-483B-9B62-5CA6D3F7B93D}" presName="sibTrans" presStyleLbl="sibTrans2D1" presStyleIdx="4" presStyleCnt="5"/>
      <dgm:spPr/>
    </dgm:pt>
    <dgm:pt modelId="{BDC40FEF-0C1F-4CAF-B12E-BD54AE2788B1}" type="pres">
      <dgm:prSet presAssocID="{20781B7F-56E1-483B-9B62-5CA6D3F7B93D}" presName="connectorText" presStyleLbl="sibTrans2D1" presStyleIdx="4" presStyleCnt="5"/>
      <dgm:spPr/>
    </dgm:pt>
    <dgm:pt modelId="{C3A3A717-50CD-4F2F-8C73-36A90A375EF3}" type="pres">
      <dgm:prSet presAssocID="{8287A490-B37A-433B-8BB8-161B246F5BA7}" presName="node" presStyleLbl="node1" presStyleIdx="5" presStyleCnt="6" custScaleX="378801">
        <dgm:presLayoutVars>
          <dgm:bulletEnabled val="1"/>
        </dgm:presLayoutVars>
      </dgm:prSet>
      <dgm:spPr/>
    </dgm:pt>
  </dgm:ptLst>
  <dgm:cxnLst>
    <dgm:cxn modelId="{E789BF07-5174-41F2-90BB-60DDAAFBB6FD}" srcId="{36C8C4C2-1CAC-455F-B259-CABA36417368}" destId="{8876C54C-6B07-461A-B6BC-9B42DBDFF4EC}" srcOrd="2" destOrd="0" parTransId="{EAF4448D-7CC5-4DA0-83BE-EE0512FAF65E}" sibTransId="{2B1501DD-F089-45FB-94B9-2A99D8F1E0CF}"/>
    <dgm:cxn modelId="{023A6F1A-E5FC-4A54-89CA-06D6ED4A9B6A}" srcId="{36C8C4C2-1CAC-455F-B259-CABA36417368}" destId="{7339F53C-CF35-42F0-A381-03B2586540D7}" srcOrd="1" destOrd="0" parTransId="{214B0D9D-143B-4D00-A7B0-C4286C08A5D6}" sibTransId="{C5E4C430-D08B-4EA7-8234-22C013F40086}"/>
    <dgm:cxn modelId="{6E56F12E-DD6F-4551-A2FF-E9C6B96DD739}" type="presOf" srcId="{2B1501DD-F089-45FB-94B9-2A99D8F1E0CF}" destId="{713DE301-3D12-48DE-A492-75E648CF82C0}" srcOrd="0" destOrd="0" presId="urn:microsoft.com/office/officeart/2005/8/layout/process2"/>
    <dgm:cxn modelId="{E35DFA2F-329D-4467-A99A-CD4BF35270FC}" type="presOf" srcId="{2B1501DD-F089-45FB-94B9-2A99D8F1E0CF}" destId="{E2FD7567-BD5C-49D2-8BA4-B87E55702AC3}" srcOrd="1" destOrd="0" presId="urn:microsoft.com/office/officeart/2005/8/layout/process2"/>
    <dgm:cxn modelId="{7E88F23D-B3F4-4138-BAF0-3B5DB3DCE106}" type="presOf" srcId="{6CDD4E55-9ADC-4CD4-A78C-015DC703769C}" destId="{4E52BF43-F9E2-4397-944C-B6899CFF3A95}" srcOrd="1" destOrd="0" presId="urn:microsoft.com/office/officeart/2005/8/layout/process2"/>
    <dgm:cxn modelId="{C640073F-289C-40AE-BA42-1BDD5D1A893C}" type="presOf" srcId="{36C8C4C2-1CAC-455F-B259-CABA36417368}" destId="{E7E0E0F7-C973-49CB-AF3E-04859E6DD02D}" srcOrd="0" destOrd="0" presId="urn:microsoft.com/office/officeart/2005/8/layout/process2"/>
    <dgm:cxn modelId="{C5966A5B-C7C8-448A-AEB2-565699B393E7}" type="presOf" srcId="{B2079A0E-7094-461F-9BB2-E3A114FFEA58}" destId="{D78186CF-4026-421A-BBF4-108E06F3C261}" srcOrd="0" destOrd="0" presId="urn:microsoft.com/office/officeart/2005/8/layout/process2"/>
    <dgm:cxn modelId="{CCCEED6C-46C8-474A-961A-22BA57656D9B}" srcId="{36C8C4C2-1CAC-455F-B259-CABA36417368}" destId="{4846C82B-A26F-4600-B50B-BAE9D00EE5E3}" srcOrd="0" destOrd="0" parTransId="{128789E4-3910-442D-9FC3-0D242D747D2A}" sibTransId="{83BB5511-C799-46C2-86FD-06B046A580B7}"/>
    <dgm:cxn modelId="{9540B673-EAE6-4825-9772-5C6E3119AD9C}" type="presOf" srcId="{8287A490-B37A-433B-8BB8-161B246F5BA7}" destId="{C3A3A717-50CD-4F2F-8C73-36A90A375EF3}" srcOrd="0" destOrd="0" presId="urn:microsoft.com/office/officeart/2005/8/layout/process2"/>
    <dgm:cxn modelId="{2D95C174-08FF-481E-A480-AA6D35E013D1}" type="presOf" srcId="{20781B7F-56E1-483B-9B62-5CA6D3F7B93D}" destId="{BDC40FEF-0C1F-4CAF-B12E-BD54AE2788B1}" srcOrd="1" destOrd="0" presId="urn:microsoft.com/office/officeart/2005/8/layout/process2"/>
    <dgm:cxn modelId="{E89F127D-CDF7-4145-A270-341DE9826819}" type="presOf" srcId="{C5E4C430-D08B-4EA7-8234-22C013F40086}" destId="{E3A26747-6DDC-4707-AD26-2671E5D9ECEA}" srcOrd="1" destOrd="0" presId="urn:microsoft.com/office/officeart/2005/8/layout/process2"/>
    <dgm:cxn modelId="{8035EB7F-5902-4273-8D76-6FDC7D43FBEC}" type="presOf" srcId="{83BB5511-C799-46C2-86FD-06B046A580B7}" destId="{DD9B1EA5-6960-4E9B-AB98-0B70CACDF4F6}" srcOrd="1" destOrd="0" presId="urn:microsoft.com/office/officeart/2005/8/layout/process2"/>
    <dgm:cxn modelId="{20160087-7942-4F05-B2FC-FFD6F5F980C3}" type="presOf" srcId="{4846C82B-A26F-4600-B50B-BAE9D00EE5E3}" destId="{39F39279-B33E-4F0A-A9F9-9668E5F3E7D9}" srcOrd="0" destOrd="0" presId="urn:microsoft.com/office/officeart/2005/8/layout/process2"/>
    <dgm:cxn modelId="{75C56694-C636-45F8-AF1F-382372FBFB79}" type="presOf" srcId="{7339F53C-CF35-42F0-A381-03B2586540D7}" destId="{2316F939-7715-4D19-B06B-B774DC9ADFAB}" srcOrd="0" destOrd="0" presId="urn:microsoft.com/office/officeart/2005/8/layout/process2"/>
    <dgm:cxn modelId="{23E7F49B-C367-4BA0-B42C-53F47AE100C2}" type="presOf" srcId="{C5E4C430-D08B-4EA7-8234-22C013F40086}" destId="{AACD70BE-7893-4508-BB52-3621EEF8C59A}" srcOrd="0" destOrd="0" presId="urn:microsoft.com/office/officeart/2005/8/layout/process2"/>
    <dgm:cxn modelId="{ED3C68B6-E48A-44EB-AB5B-C4AB2A79AB42}" srcId="{36C8C4C2-1CAC-455F-B259-CABA36417368}" destId="{13384925-B88E-4215-AAB3-81304C0AD3BC}" srcOrd="3" destOrd="0" parTransId="{BE66D4DB-795A-4C33-AA19-F8B9C1B5E395}" sibTransId="{6CDD4E55-9ADC-4CD4-A78C-015DC703769C}"/>
    <dgm:cxn modelId="{9D9E0ED1-966D-479A-B3FA-D5C1DF4AEE26}" type="presOf" srcId="{8876C54C-6B07-461A-B6BC-9B42DBDFF4EC}" destId="{262A5F5A-B161-483C-A86A-F55231B2DE36}" srcOrd="0" destOrd="0" presId="urn:microsoft.com/office/officeart/2005/8/layout/process2"/>
    <dgm:cxn modelId="{921A11D8-74FB-4142-9140-142BF107DB0B}" srcId="{36C8C4C2-1CAC-455F-B259-CABA36417368}" destId="{8287A490-B37A-433B-8BB8-161B246F5BA7}" srcOrd="5" destOrd="0" parTransId="{A2B21A05-7EB6-4AB5-BE33-1B4D8ABD30C9}" sibTransId="{FFC517A6-F8FD-4322-B800-27CD1FE66771}"/>
    <dgm:cxn modelId="{17FA2ADC-3195-403F-B2C0-0BCF64D4D82F}" type="presOf" srcId="{13384925-B88E-4215-AAB3-81304C0AD3BC}" destId="{D2A51899-84AC-4472-9859-886ABEFF15AF}" srcOrd="0" destOrd="0" presId="urn:microsoft.com/office/officeart/2005/8/layout/process2"/>
    <dgm:cxn modelId="{34EFE4DE-C5CA-43C7-BCCC-F94C0EB61358}" type="presOf" srcId="{83BB5511-C799-46C2-86FD-06B046A580B7}" destId="{8EA9669E-6EC4-45FE-B850-7B38C18C4FCC}" srcOrd="0" destOrd="0" presId="urn:microsoft.com/office/officeart/2005/8/layout/process2"/>
    <dgm:cxn modelId="{7CF78EF4-9B38-4188-9E55-F232C90F98FA}" type="presOf" srcId="{6CDD4E55-9ADC-4CD4-A78C-015DC703769C}" destId="{3DC2EF0B-3856-4633-843D-3CB44EE211E9}" srcOrd="0" destOrd="0" presId="urn:microsoft.com/office/officeart/2005/8/layout/process2"/>
    <dgm:cxn modelId="{BB9351F5-16A5-47FA-9189-0F533EA07EB3}" srcId="{36C8C4C2-1CAC-455F-B259-CABA36417368}" destId="{B2079A0E-7094-461F-9BB2-E3A114FFEA58}" srcOrd="4" destOrd="0" parTransId="{6B836678-FD13-4259-8391-9BE40C1171D4}" sibTransId="{20781B7F-56E1-483B-9B62-5CA6D3F7B93D}"/>
    <dgm:cxn modelId="{415370FD-DBF9-460A-8989-8EA450E83BA7}" type="presOf" srcId="{20781B7F-56E1-483B-9B62-5CA6D3F7B93D}" destId="{173A3A2D-713C-4EFA-98EB-D42170522B20}" srcOrd="0" destOrd="0" presId="urn:microsoft.com/office/officeart/2005/8/layout/process2"/>
    <dgm:cxn modelId="{DFD52015-BBA6-4BA5-B3E3-4F97C43829DC}" type="presParOf" srcId="{E7E0E0F7-C973-49CB-AF3E-04859E6DD02D}" destId="{39F39279-B33E-4F0A-A9F9-9668E5F3E7D9}" srcOrd="0" destOrd="0" presId="urn:microsoft.com/office/officeart/2005/8/layout/process2"/>
    <dgm:cxn modelId="{7DA04B92-1326-42BC-BE49-1E0A1A88B0B6}" type="presParOf" srcId="{E7E0E0F7-C973-49CB-AF3E-04859E6DD02D}" destId="{8EA9669E-6EC4-45FE-B850-7B38C18C4FCC}" srcOrd="1" destOrd="0" presId="urn:microsoft.com/office/officeart/2005/8/layout/process2"/>
    <dgm:cxn modelId="{04B02E97-2106-48FE-BF44-88532E969C37}" type="presParOf" srcId="{8EA9669E-6EC4-45FE-B850-7B38C18C4FCC}" destId="{DD9B1EA5-6960-4E9B-AB98-0B70CACDF4F6}" srcOrd="0" destOrd="0" presId="urn:microsoft.com/office/officeart/2005/8/layout/process2"/>
    <dgm:cxn modelId="{12C7E44E-FFE0-44AB-93DC-D06EBD6C791C}" type="presParOf" srcId="{E7E0E0F7-C973-49CB-AF3E-04859E6DD02D}" destId="{2316F939-7715-4D19-B06B-B774DC9ADFAB}" srcOrd="2" destOrd="0" presId="urn:microsoft.com/office/officeart/2005/8/layout/process2"/>
    <dgm:cxn modelId="{89470B43-BEE2-4121-B5A2-5F5432C544E9}" type="presParOf" srcId="{E7E0E0F7-C973-49CB-AF3E-04859E6DD02D}" destId="{AACD70BE-7893-4508-BB52-3621EEF8C59A}" srcOrd="3" destOrd="0" presId="urn:microsoft.com/office/officeart/2005/8/layout/process2"/>
    <dgm:cxn modelId="{1CE0B998-F3AB-4B5D-A3FE-92DD7CFA93EF}" type="presParOf" srcId="{AACD70BE-7893-4508-BB52-3621EEF8C59A}" destId="{E3A26747-6DDC-4707-AD26-2671E5D9ECEA}" srcOrd="0" destOrd="0" presId="urn:microsoft.com/office/officeart/2005/8/layout/process2"/>
    <dgm:cxn modelId="{9553901B-5262-47B6-BEE2-AF082958B6D5}" type="presParOf" srcId="{E7E0E0F7-C973-49CB-AF3E-04859E6DD02D}" destId="{262A5F5A-B161-483C-A86A-F55231B2DE36}" srcOrd="4" destOrd="0" presId="urn:microsoft.com/office/officeart/2005/8/layout/process2"/>
    <dgm:cxn modelId="{C3526731-9527-4934-9B38-8F13B5E04320}" type="presParOf" srcId="{E7E0E0F7-C973-49CB-AF3E-04859E6DD02D}" destId="{713DE301-3D12-48DE-A492-75E648CF82C0}" srcOrd="5" destOrd="0" presId="urn:microsoft.com/office/officeart/2005/8/layout/process2"/>
    <dgm:cxn modelId="{D6952328-FE09-46BF-90A3-0C4663B3DCE4}" type="presParOf" srcId="{713DE301-3D12-48DE-A492-75E648CF82C0}" destId="{E2FD7567-BD5C-49D2-8BA4-B87E55702AC3}" srcOrd="0" destOrd="0" presId="urn:microsoft.com/office/officeart/2005/8/layout/process2"/>
    <dgm:cxn modelId="{75B89868-0616-4580-8D41-6653CD689BAE}" type="presParOf" srcId="{E7E0E0F7-C973-49CB-AF3E-04859E6DD02D}" destId="{D2A51899-84AC-4472-9859-886ABEFF15AF}" srcOrd="6" destOrd="0" presId="urn:microsoft.com/office/officeart/2005/8/layout/process2"/>
    <dgm:cxn modelId="{8D8874F6-4EDC-4EF1-AC68-87AD999B4B2E}" type="presParOf" srcId="{E7E0E0F7-C973-49CB-AF3E-04859E6DD02D}" destId="{3DC2EF0B-3856-4633-843D-3CB44EE211E9}" srcOrd="7" destOrd="0" presId="urn:microsoft.com/office/officeart/2005/8/layout/process2"/>
    <dgm:cxn modelId="{0EFBD51F-0591-4F5E-BCEA-4F91E7BB6B89}" type="presParOf" srcId="{3DC2EF0B-3856-4633-843D-3CB44EE211E9}" destId="{4E52BF43-F9E2-4397-944C-B6899CFF3A95}" srcOrd="0" destOrd="0" presId="urn:microsoft.com/office/officeart/2005/8/layout/process2"/>
    <dgm:cxn modelId="{4DEE01E1-3ABC-4275-8166-818BA55360A1}" type="presParOf" srcId="{E7E0E0F7-C973-49CB-AF3E-04859E6DD02D}" destId="{D78186CF-4026-421A-BBF4-108E06F3C261}" srcOrd="8" destOrd="0" presId="urn:microsoft.com/office/officeart/2005/8/layout/process2"/>
    <dgm:cxn modelId="{208B70DB-864C-438F-8740-7BA0066F641B}" type="presParOf" srcId="{E7E0E0F7-C973-49CB-AF3E-04859E6DD02D}" destId="{173A3A2D-713C-4EFA-98EB-D42170522B20}" srcOrd="9" destOrd="0" presId="urn:microsoft.com/office/officeart/2005/8/layout/process2"/>
    <dgm:cxn modelId="{6B049E25-F0CF-42AA-A8A3-30BE98C07763}" type="presParOf" srcId="{173A3A2D-713C-4EFA-98EB-D42170522B20}" destId="{BDC40FEF-0C1F-4CAF-B12E-BD54AE2788B1}" srcOrd="0" destOrd="0" presId="urn:microsoft.com/office/officeart/2005/8/layout/process2"/>
    <dgm:cxn modelId="{A57BCD70-43F3-4FDE-9148-927DA5F1003C}" type="presParOf" srcId="{E7E0E0F7-C973-49CB-AF3E-04859E6DD02D}" destId="{C3A3A717-50CD-4F2F-8C73-36A90A375EF3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D192EB-98AB-4C4A-BF00-AD25EB5DAC73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0BA0A00B-D28F-4CE1-9472-1754863D384C}">
      <dgm:prSet phldrT="[Text]" custT="1"/>
      <dgm:spPr/>
      <dgm:t>
        <a:bodyPr/>
        <a:lstStyle/>
        <a:p>
          <a:r>
            <a:rPr lang="en-US" sz="2400">
              <a:latin typeface="Century Schoolbook" panose="02040604050505020304" pitchFamily="18" charset="0"/>
            </a:rPr>
            <a:t>Join the shoulders</a:t>
          </a:r>
        </a:p>
      </dgm:t>
    </dgm:pt>
    <dgm:pt modelId="{F326BCD7-E768-43FF-9B28-25CE196913EC}" type="parTrans" cxnId="{A1FC2BFC-24C2-48C9-897C-F104E14B6435}">
      <dgm:prSet/>
      <dgm:spPr/>
      <dgm:t>
        <a:bodyPr/>
        <a:lstStyle/>
        <a:p>
          <a:endParaRPr lang="en-US"/>
        </a:p>
      </dgm:t>
    </dgm:pt>
    <dgm:pt modelId="{618E2BA9-3AC9-4C94-A57C-FD4778984BD8}" type="sibTrans" cxnId="{A1FC2BFC-24C2-48C9-897C-F104E14B6435}">
      <dgm:prSet/>
      <dgm:spPr/>
      <dgm:t>
        <a:bodyPr/>
        <a:lstStyle/>
        <a:p>
          <a:endParaRPr lang="en-US"/>
        </a:p>
      </dgm:t>
    </dgm:pt>
    <dgm:pt modelId="{8373A10B-E852-483A-84B4-04415DB4C5DA}">
      <dgm:prSet custT="1"/>
      <dgm:spPr/>
      <dgm:t>
        <a:bodyPr/>
        <a:lstStyle/>
        <a:p>
          <a:r>
            <a:rPr lang="en-US" sz="2400">
              <a:latin typeface="Century Schoolbook" panose="02040604050505020304" pitchFamily="18" charset="0"/>
            </a:rPr>
            <a:t>Finish the front and back neckline using a facing.</a:t>
          </a:r>
          <a:endParaRPr lang="en-IN" sz="2400">
            <a:latin typeface="Century Schoolbook" panose="02040604050505020304" pitchFamily="18" charset="0"/>
          </a:endParaRPr>
        </a:p>
      </dgm:t>
    </dgm:pt>
    <dgm:pt modelId="{597B7595-3436-419C-931E-000FD947E602}" type="parTrans" cxnId="{420FF8DB-5591-4206-AC34-44ABA5863BFB}">
      <dgm:prSet/>
      <dgm:spPr/>
      <dgm:t>
        <a:bodyPr/>
        <a:lstStyle/>
        <a:p>
          <a:endParaRPr lang="en-US"/>
        </a:p>
      </dgm:t>
    </dgm:pt>
    <dgm:pt modelId="{A2009E4D-E2BE-4372-8E71-033C2EA35EAE}" type="sibTrans" cxnId="{420FF8DB-5591-4206-AC34-44ABA5863BFB}">
      <dgm:prSet/>
      <dgm:spPr/>
      <dgm:t>
        <a:bodyPr/>
        <a:lstStyle/>
        <a:p>
          <a:endParaRPr lang="en-US"/>
        </a:p>
      </dgm:t>
    </dgm:pt>
    <dgm:pt modelId="{7CE53294-EE70-4BB9-9FD6-F5065482CC93}">
      <dgm:prSet custT="1"/>
      <dgm:spPr/>
      <dgm:t>
        <a:bodyPr/>
        <a:lstStyle/>
        <a:p>
          <a:r>
            <a:rPr lang="en-US" sz="2400">
              <a:latin typeface="Century Schoolbook" panose="02040604050505020304" pitchFamily="18" charset="0"/>
            </a:rPr>
            <a:t>Give side seams leaving the slit area</a:t>
          </a:r>
          <a:endParaRPr lang="en-IN" sz="2400">
            <a:latin typeface="Century Schoolbook" panose="02040604050505020304" pitchFamily="18" charset="0"/>
          </a:endParaRPr>
        </a:p>
      </dgm:t>
    </dgm:pt>
    <dgm:pt modelId="{DF7D1A22-21F8-460F-8C10-F485FC16D54D}" type="parTrans" cxnId="{99DACD90-FBB5-4CCF-95A7-0BD38401BE67}">
      <dgm:prSet/>
      <dgm:spPr/>
      <dgm:t>
        <a:bodyPr/>
        <a:lstStyle/>
        <a:p>
          <a:endParaRPr lang="en-US"/>
        </a:p>
      </dgm:t>
    </dgm:pt>
    <dgm:pt modelId="{8CD2AACB-CC17-4D44-AAD8-7ABEAEBFAD31}" type="sibTrans" cxnId="{99DACD90-FBB5-4CCF-95A7-0BD38401BE67}">
      <dgm:prSet/>
      <dgm:spPr/>
      <dgm:t>
        <a:bodyPr/>
        <a:lstStyle/>
        <a:p>
          <a:endParaRPr lang="en-US"/>
        </a:p>
      </dgm:t>
    </dgm:pt>
    <dgm:pt modelId="{F200F564-8372-4685-8854-EFA137403BF6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Finish the sleeve by joining its sides and lower turning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F5632495-5EA3-461E-9A24-AE78D253B8FF}" type="parTrans" cxnId="{FB01786A-469E-4716-BF7F-F72C2AB13CF5}">
      <dgm:prSet/>
      <dgm:spPr/>
      <dgm:t>
        <a:bodyPr/>
        <a:lstStyle/>
        <a:p>
          <a:endParaRPr lang="en-US"/>
        </a:p>
      </dgm:t>
    </dgm:pt>
    <dgm:pt modelId="{1F21BC5B-DF14-4C4D-83C7-BE8E04653BD5}" type="sibTrans" cxnId="{FB01786A-469E-4716-BF7F-F72C2AB13CF5}">
      <dgm:prSet/>
      <dgm:spPr/>
      <dgm:t>
        <a:bodyPr/>
        <a:lstStyle/>
        <a:p>
          <a:endParaRPr lang="en-US"/>
        </a:p>
      </dgm:t>
    </dgm:pt>
    <dgm:pt modelId="{3194A895-0EE7-4126-B04D-C761A68BEBE9}">
      <dgm:prSet custT="1"/>
      <dgm:spPr/>
      <dgm:t>
        <a:bodyPr/>
        <a:lstStyle/>
        <a:p>
          <a:r>
            <a:rPr lang="en-US" sz="2400">
              <a:latin typeface="Century Schoolbook" panose="02040604050505020304" pitchFamily="18" charset="0"/>
            </a:rPr>
            <a:t>Join the sleeve to the kurta sides</a:t>
          </a:r>
          <a:endParaRPr lang="en-IN" sz="2400">
            <a:latin typeface="Century Schoolbook" panose="02040604050505020304" pitchFamily="18" charset="0"/>
          </a:endParaRPr>
        </a:p>
      </dgm:t>
    </dgm:pt>
    <dgm:pt modelId="{971F5DC3-E332-4113-960E-47560D841EB5}" type="parTrans" cxnId="{BB4B7C65-8040-42E6-A1FB-04359735E790}">
      <dgm:prSet/>
      <dgm:spPr/>
      <dgm:t>
        <a:bodyPr/>
        <a:lstStyle/>
        <a:p>
          <a:endParaRPr lang="en-US"/>
        </a:p>
      </dgm:t>
    </dgm:pt>
    <dgm:pt modelId="{382228B0-793E-4638-8873-BED30F2D8AF2}" type="sibTrans" cxnId="{BB4B7C65-8040-42E6-A1FB-04359735E790}">
      <dgm:prSet/>
      <dgm:spPr/>
      <dgm:t>
        <a:bodyPr/>
        <a:lstStyle/>
        <a:p>
          <a:endParaRPr lang="en-US"/>
        </a:p>
      </dgm:t>
    </dgm:pt>
    <dgm:pt modelId="{45BA7DDA-E31C-446B-BA63-343A38CEA16F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Finish the slits and lower turning of kurta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750E8AA5-27DC-4AFB-803F-70EED7C7A0DB}" type="parTrans" cxnId="{FB23DC35-B87B-4203-AFD4-F05D4C1BC1AC}">
      <dgm:prSet/>
      <dgm:spPr/>
      <dgm:t>
        <a:bodyPr/>
        <a:lstStyle/>
        <a:p>
          <a:endParaRPr lang="en-US"/>
        </a:p>
      </dgm:t>
    </dgm:pt>
    <dgm:pt modelId="{4D9100F4-CBF2-4F13-8920-3497F2AFA803}" type="sibTrans" cxnId="{FB23DC35-B87B-4203-AFD4-F05D4C1BC1AC}">
      <dgm:prSet/>
      <dgm:spPr/>
      <dgm:t>
        <a:bodyPr/>
        <a:lstStyle/>
        <a:p>
          <a:endParaRPr lang="en-US"/>
        </a:p>
      </dgm:t>
    </dgm:pt>
    <dgm:pt modelId="{84CC2CAB-01F5-44EA-A6E1-A7609B7CCF1D}" type="pres">
      <dgm:prSet presAssocID="{EBD192EB-98AB-4C4A-BF00-AD25EB5DAC73}" presName="linearFlow" presStyleCnt="0">
        <dgm:presLayoutVars>
          <dgm:resizeHandles val="exact"/>
        </dgm:presLayoutVars>
      </dgm:prSet>
      <dgm:spPr/>
    </dgm:pt>
    <dgm:pt modelId="{CD17836E-07AE-4274-9E4C-C43CFCA7FEC6}" type="pres">
      <dgm:prSet presAssocID="{0BA0A00B-D28F-4CE1-9472-1754863D384C}" presName="node" presStyleLbl="node1" presStyleIdx="0" presStyleCnt="6" custScaleX="308398">
        <dgm:presLayoutVars>
          <dgm:bulletEnabled val="1"/>
        </dgm:presLayoutVars>
      </dgm:prSet>
      <dgm:spPr/>
    </dgm:pt>
    <dgm:pt modelId="{8B5F23C6-6688-493C-B824-8C2B68FFC949}" type="pres">
      <dgm:prSet presAssocID="{618E2BA9-3AC9-4C94-A57C-FD4778984BD8}" presName="sibTrans" presStyleLbl="sibTrans2D1" presStyleIdx="0" presStyleCnt="5"/>
      <dgm:spPr/>
    </dgm:pt>
    <dgm:pt modelId="{B39B5527-3736-4544-ACA5-ACB6A756A06E}" type="pres">
      <dgm:prSet presAssocID="{618E2BA9-3AC9-4C94-A57C-FD4778984BD8}" presName="connectorText" presStyleLbl="sibTrans2D1" presStyleIdx="0" presStyleCnt="5"/>
      <dgm:spPr/>
    </dgm:pt>
    <dgm:pt modelId="{19A58283-0ADC-4292-ADA9-A4843C9D158E}" type="pres">
      <dgm:prSet presAssocID="{8373A10B-E852-483A-84B4-04415DB4C5DA}" presName="node" presStyleLbl="node1" presStyleIdx="1" presStyleCnt="6" custScaleX="308398">
        <dgm:presLayoutVars>
          <dgm:bulletEnabled val="1"/>
        </dgm:presLayoutVars>
      </dgm:prSet>
      <dgm:spPr/>
    </dgm:pt>
    <dgm:pt modelId="{80609124-254F-42A4-AC41-E0FF9F2181A6}" type="pres">
      <dgm:prSet presAssocID="{A2009E4D-E2BE-4372-8E71-033C2EA35EAE}" presName="sibTrans" presStyleLbl="sibTrans2D1" presStyleIdx="1" presStyleCnt="5"/>
      <dgm:spPr/>
    </dgm:pt>
    <dgm:pt modelId="{EEFF5931-49A4-4B11-8401-F6C3259FCDA2}" type="pres">
      <dgm:prSet presAssocID="{A2009E4D-E2BE-4372-8E71-033C2EA35EAE}" presName="connectorText" presStyleLbl="sibTrans2D1" presStyleIdx="1" presStyleCnt="5"/>
      <dgm:spPr/>
    </dgm:pt>
    <dgm:pt modelId="{BBD4A275-7E72-49AC-839A-AE9435881C4A}" type="pres">
      <dgm:prSet presAssocID="{7CE53294-EE70-4BB9-9FD6-F5065482CC93}" presName="node" presStyleLbl="node1" presStyleIdx="2" presStyleCnt="6" custScaleX="308398">
        <dgm:presLayoutVars>
          <dgm:bulletEnabled val="1"/>
        </dgm:presLayoutVars>
      </dgm:prSet>
      <dgm:spPr/>
    </dgm:pt>
    <dgm:pt modelId="{3DA44A27-549C-4EC1-AC03-DC34478A0870}" type="pres">
      <dgm:prSet presAssocID="{8CD2AACB-CC17-4D44-AAD8-7ABEAEBFAD31}" presName="sibTrans" presStyleLbl="sibTrans2D1" presStyleIdx="2" presStyleCnt="5"/>
      <dgm:spPr/>
    </dgm:pt>
    <dgm:pt modelId="{05E5E021-B2BD-4F77-9ABB-7CDEB778A3C1}" type="pres">
      <dgm:prSet presAssocID="{8CD2AACB-CC17-4D44-AAD8-7ABEAEBFAD31}" presName="connectorText" presStyleLbl="sibTrans2D1" presStyleIdx="2" presStyleCnt="5"/>
      <dgm:spPr/>
    </dgm:pt>
    <dgm:pt modelId="{0D88DB87-0D51-4DE6-8E71-A4F1ED7EECA0}" type="pres">
      <dgm:prSet presAssocID="{F200F564-8372-4685-8854-EFA137403BF6}" presName="node" presStyleLbl="node1" presStyleIdx="3" presStyleCnt="6" custScaleX="308398">
        <dgm:presLayoutVars>
          <dgm:bulletEnabled val="1"/>
        </dgm:presLayoutVars>
      </dgm:prSet>
      <dgm:spPr/>
    </dgm:pt>
    <dgm:pt modelId="{186D3F8D-022E-49B0-95DD-FBA979A12749}" type="pres">
      <dgm:prSet presAssocID="{1F21BC5B-DF14-4C4D-83C7-BE8E04653BD5}" presName="sibTrans" presStyleLbl="sibTrans2D1" presStyleIdx="3" presStyleCnt="5"/>
      <dgm:spPr/>
    </dgm:pt>
    <dgm:pt modelId="{AAD160E3-EC2E-4502-A0F6-34DB7ED8632D}" type="pres">
      <dgm:prSet presAssocID="{1F21BC5B-DF14-4C4D-83C7-BE8E04653BD5}" presName="connectorText" presStyleLbl="sibTrans2D1" presStyleIdx="3" presStyleCnt="5"/>
      <dgm:spPr/>
    </dgm:pt>
    <dgm:pt modelId="{BEF9753A-6921-402D-84C4-445A6CF98F07}" type="pres">
      <dgm:prSet presAssocID="{3194A895-0EE7-4126-B04D-C761A68BEBE9}" presName="node" presStyleLbl="node1" presStyleIdx="4" presStyleCnt="6" custScaleX="308398">
        <dgm:presLayoutVars>
          <dgm:bulletEnabled val="1"/>
        </dgm:presLayoutVars>
      </dgm:prSet>
      <dgm:spPr/>
    </dgm:pt>
    <dgm:pt modelId="{672F9E23-DB02-4DDF-99CD-0CE0CCF8E6FE}" type="pres">
      <dgm:prSet presAssocID="{382228B0-793E-4638-8873-BED30F2D8AF2}" presName="sibTrans" presStyleLbl="sibTrans2D1" presStyleIdx="4" presStyleCnt="5"/>
      <dgm:spPr/>
    </dgm:pt>
    <dgm:pt modelId="{2345400A-5E8C-484A-90F6-F37C74E8642C}" type="pres">
      <dgm:prSet presAssocID="{382228B0-793E-4638-8873-BED30F2D8AF2}" presName="connectorText" presStyleLbl="sibTrans2D1" presStyleIdx="4" presStyleCnt="5"/>
      <dgm:spPr/>
    </dgm:pt>
    <dgm:pt modelId="{B500855F-AED7-433D-9004-BA6952D05DCF}" type="pres">
      <dgm:prSet presAssocID="{45BA7DDA-E31C-446B-BA63-343A38CEA16F}" presName="node" presStyleLbl="node1" presStyleIdx="5" presStyleCnt="6" custScaleX="308398">
        <dgm:presLayoutVars>
          <dgm:bulletEnabled val="1"/>
        </dgm:presLayoutVars>
      </dgm:prSet>
      <dgm:spPr/>
    </dgm:pt>
  </dgm:ptLst>
  <dgm:cxnLst>
    <dgm:cxn modelId="{A683F107-AEBA-4BD5-9170-5AAA3E4CDD2B}" type="presOf" srcId="{8CD2AACB-CC17-4D44-AAD8-7ABEAEBFAD31}" destId="{3DA44A27-549C-4EC1-AC03-DC34478A0870}" srcOrd="0" destOrd="0" presId="urn:microsoft.com/office/officeart/2005/8/layout/process2"/>
    <dgm:cxn modelId="{3048FB14-4ECD-4EAB-A0EF-F5E585E633DB}" type="presOf" srcId="{A2009E4D-E2BE-4372-8E71-033C2EA35EAE}" destId="{80609124-254F-42A4-AC41-E0FF9F2181A6}" srcOrd="0" destOrd="0" presId="urn:microsoft.com/office/officeart/2005/8/layout/process2"/>
    <dgm:cxn modelId="{FB23DC35-B87B-4203-AFD4-F05D4C1BC1AC}" srcId="{EBD192EB-98AB-4C4A-BF00-AD25EB5DAC73}" destId="{45BA7DDA-E31C-446B-BA63-343A38CEA16F}" srcOrd="5" destOrd="0" parTransId="{750E8AA5-27DC-4AFB-803F-70EED7C7A0DB}" sibTransId="{4D9100F4-CBF2-4F13-8920-3497F2AFA803}"/>
    <dgm:cxn modelId="{BB4B7C65-8040-42E6-A1FB-04359735E790}" srcId="{EBD192EB-98AB-4C4A-BF00-AD25EB5DAC73}" destId="{3194A895-0EE7-4126-B04D-C761A68BEBE9}" srcOrd="4" destOrd="0" parTransId="{971F5DC3-E332-4113-960E-47560D841EB5}" sibTransId="{382228B0-793E-4638-8873-BED30F2D8AF2}"/>
    <dgm:cxn modelId="{FB01786A-469E-4716-BF7F-F72C2AB13CF5}" srcId="{EBD192EB-98AB-4C4A-BF00-AD25EB5DAC73}" destId="{F200F564-8372-4685-8854-EFA137403BF6}" srcOrd="3" destOrd="0" parTransId="{F5632495-5EA3-461E-9A24-AE78D253B8FF}" sibTransId="{1F21BC5B-DF14-4C4D-83C7-BE8E04653BD5}"/>
    <dgm:cxn modelId="{42B2364C-B952-4F0B-998E-E424347FC048}" type="presOf" srcId="{618E2BA9-3AC9-4C94-A57C-FD4778984BD8}" destId="{8B5F23C6-6688-493C-B824-8C2B68FFC949}" srcOrd="0" destOrd="0" presId="urn:microsoft.com/office/officeart/2005/8/layout/process2"/>
    <dgm:cxn modelId="{F32D6A7F-7A80-45FB-BCC8-6AE37DCD4B06}" type="presOf" srcId="{45BA7DDA-E31C-446B-BA63-343A38CEA16F}" destId="{B500855F-AED7-433D-9004-BA6952D05DCF}" srcOrd="0" destOrd="0" presId="urn:microsoft.com/office/officeart/2005/8/layout/process2"/>
    <dgm:cxn modelId="{99DACD90-FBB5-4CCF-95A7-0BD38401BE67}" srcId="{EBD192EB-98AB-4C4A-BF00-AD25EB5DAC73}" destId="{7CE53294-EE70-4BB9-9FD6-F5065482CC93}" srcOrd="2" destOrd="0" parTransId="{DF7D1A22-21F8-460F-8C10-F485FC16D54D}" sibTransId="{8CD2AACB-CC17-4D44-AAD8-7ABEAEBFAD31}"/>
    <dgm:cxn modelId="{F7D7A992-1D07-4497-A8D6-1E3A9283ED74}" type="presOf" srcId="{3194A895-0EE7-4126-B04D-C761A68BEBE9}" destId="{BEF9753A-6921-402D-84C4-445A6CF98F07}" srcOrd="0" destOrd="0" presId="urn:microsoft.com/office/officeart/2005/8/layout/process2"/>
    <dgm:cxn modelId="{E2FEBE97-2037-4236-AC39-37FE5CA7E87C}" type="presOf" srcId="{A2009E4D-E2BE-4372-8E71-033C2EA35EAE}" destId="{EEFF5931-49A4-4B11-8401-F6C3259FCDA2}" srcOrd="1" destOrd="0" presId="urn:microsoft.com/office/officeart/2005/8/layout/process2"/>
    <dgm:cxn modelId="{198ADF98-96CD-4270-9391-1FCF23491C5F}" type="presOf" srcId="{382228B0-793E-4638-8873-BED30F2D8AF2}" destId="{2345400A-5E8C-484A-90F6-F37C74E8642C}" srcOrd="1" destOrd="0" presId="urn:microsoft.com/office/officeart/2005/8/layout/process2"/>
    <dgm:cxn modelId="{18D2B599-33B1-4472-BBE2-CC8C5228184F}" type="presOf" srcId="{F200F564-8372-4685-8854-EFA137403BF6}" destId="{0D88DB87-0D51-4DE6-8E71-A4F1ED7EECA0}" srcOrd="0" destOrd="0" presId="urn:microsoft.com/office/officeart/2005/8/layout/process2"/>
    <dgm:cxn modelId="{46F691AD-8187-4A18-B51A-AADB3D0A10CC}" type="presOf" srcId="{382228B0-793E-4638-8873-BED30F2D8AF2}" destId="{672F9E23-DB02-4DDF-99CD-0CE0CCF8E6FE}" srcOrd="0" destOrd="0" presId="urn:microsoft.com/office/officeart/2005/8/layout/process2"/>
    <dgm:cxn modelId="{D63CFBB9-69D4-4F47-BCAA-D85373D64E7A}" type="presOf" srcId="{1F21BC5B-DF14-4C4D-83C7-BE8E04653BD5}" destId="{AAD160E3-EC2E-4502-A0F6-34DB7ED8632D}" srcOrd="1" destOrd="0" presId="urn:microsoft.com/office/officeart/2005/8/layout/process2"/>
    <dgm:cxn modelId="{4DA25EC4-4F29-4F72-93FC-E1F03169EEC7}" type="presOf" srcId="{8373A10B-E852-483A-84B4-04415DB4C5DA}" destId="{19A58283-0ADC-4292-ADA9-A4843C9D158E}" srcOrd="0" destOrd="0" presId="urn:microsoft.com/office/officeart/2005/8/layout/process2"/>
    <dgm:cxn modelId="{F33D23D9-2883-4782-88DE-3E50ACBBEC23}" type="presOf" srcId="{1F21BC5B-DF14-4C4D-83C7-BE8E04653BD5}" destId="{186D3F8D-022E-49B0-95DD-FBA979A12749}" srcOrd="0" destOrd="0" presId="urn:microsoft.com/office/officeart/2005/8/layout/process2"/>
    <dgm:cxn modelId="{420FF8DB-5591-4206-AC34-44ABA5863BFB}" srcId="{EBD192EB-98AB-4C4A-BF00-AD25EB5DAC73}" destId="{8373A10B-E852-483A-84B4-04415DB4C5DA}" srcOrd="1" destOrd="0" parTransId="{597B7595-3436-419C-931E-000FD947E602}" sibTransId="{A2009E4D-E2BE-4372-8E71-033C2EA35EAE}"/>
    <dgm:cxn modelId="{04DA47DC-9E87-4EA6-A280-068464042983}" type="presOf" srcId="{7CE53294-EE70-4BB9-9FD6-F5065482CC93}" destId="{BBD4A275-7E72-49AC-839A-AE9435881C4A}" srcOrd="0" destOrd="0" presId="urn:microsoft.com/office/officeart/2005/8/layout/process2"/>
    <dgm:cxn modelId="{E85747DD-5F01-41D0-ACE1-0238586B4A82}" type="presOf" srcId="{8CD2AACB-CC17-4D44-AAD8-7ABEAEBFAD31}" destId="{05E5E021-B2BD-4F77-9ABB-7CDEB778A3C1}" srcOrd="1" destOrd="0" presId="urn:microsoft.com/office/officeart/2005/8/layout/process2"/>
    <dgm:cxn modelId="{1B6138E1-95DD-495C-A52E-9801F3349549}" type="presOf" srcId="{0BA0A00B-D28F-4CE1-9472-1754863D384C}" destId="{CD17836E-07AE-4274-9E4C-C43CFCA7FEC6}" srcOrd="0" destOrd="0" presId="urn:microsoft.com/office/officeart/2005/8/layout/process2"/>
    <dgm:cxn modelId="{AA0D5FE7-A22E-48E7-B3A6-4C0E070B7DD8}" type="presOf" srcId="{618E2BA9-3AC9-4C94-A57C-FD4778984BD8}" destId="{B39B5527-3736-4544-ACA5-ACB6A756A06E}" srcOrd="1" destOrd="0" presId="urn:microsoft.com/office/officeart/2005/8/layout/process2"/>
    <dgm:cxn modelId="{A1FC2BFC-24C2-48C9-897C-F104E14B6435}" srcId="{EBD192EB-98AB-4C4A-BF00-AD25EB5DAC73}" destId="{0BA0A00B-D28F-4CE1-9472-1754863D384C}" srcOrd="0" destOrd="0" parTransId="{F326BCD7-E768-43FF-9B28-25CE196913EC}" sibTransId="{618E2BA9-3AC9-4C94-A57C-FD4778984BD8}"/>
    <dgm:cxn modelId="{0850E1FF-11FD-40E5-A499-A7D59F8A0AF0}" type="presOf" srcId="{EBD192EB-98AB-4C4A-BF00-AD25EB5DAC73}" destId="{84CC2CAB-01F5-44EA-A6E1-A7609B7CCF1D}" srcOrd="0" destOrd="0" presId="urn:microsoft.com/office/officeart/2005/8/layout/process2"/>
    <dgm:cxn modelId="{6CC2BB47-64E3-41DE-A4AA-8CF37A04E9E4}" type="presParOf" srcId="{84CC2CAB-01F5-44EA-A6E1-A7609B7CCF1D}" destId="{CD17836E-07AE-4274-9E4C-C43CFCA7FEC6}" srcOrd="0" destOrd="0" presId="urn:microsoft.com/office/officeart/2005/8/layout/process2"/>
    <dgm:cxn modelId="{4200AA56-ABD0-40C1-AD93-10EFC1A2FC17}" type="presParOf" srcId="{84CC2CAB-01F5-44EA-A6E1-A7609B7CCF1D}" destId="{8B5F23C6-6688-493C-B824-8C2B68FFC949}" srcOrd="1" destOrd="0" presId="urn:microsoft.com/office/officeart/2005/8/layout/process2"/>
    <dgm:cxn modelId="{8E018EDD-1AC8-4D70-AE40-945A6960E22A}" type="presParOf" srcId="{8B5F23C6-6688-493C-B824-8C2B68FFC949}" destId="{B39B5527-3736-4544-ACA5-ACB6A756A06E}" srcOrd="0" destOrd="0" presId="urn:microsoft.com/office/officeart/2005/8/layout/process2"/>
    <dgm:cxn modelId="{C82188B8-0467-41E0-B363-7A3E9CE6AFDE}" type="presParOf" srcId="{84CC2CAB-01F5-44EA-A6E1-A7609B7CCF1D}" destId="{19A58283-0ADC-4292-ADA9-A4843C9D158E}" srcOrd="2" destOrd="0" presId="urn:microsoft.com/office/officeart/2005/8/layout/process2"/>
    <dgm:cxn modelId="{4E1EC611-867F-4393-8F3C-36CD824D6BB0}" type="presParOf" srcId="{84CC2CAB-01F5-44EA-A6E1-A7609B7CCF1D}" destId="{80609124-254F-42A4-AC41-E0FF9F2181A6}" srcOrd="3" destOrd="0" presId="urn:microsoft.com/office/officeart/2005/8/layout/process2"/>
    <dgm:cxn modelId="{60F42759-E7AF-4E57-A140-65BED06CE7D4}" type="presParOf" srcId="{80609124-254F-42A4-AC41-E0FF9F2181A6}" destId="{EEFF5931-49A4-4B11-8401-F6C3259FCDA2}" srcOrd="0" destOrd="0" presId="urn:microsoft.com/office/officeart/2005/8/layout/process2"/>
    <dgm:cxn modelId="{F30FB4D1-6E29-482E-ADC8-B795D69CDD40}" type="presParOf" srcId="{84CC2CAB-01F5-44EA-A6E1-A7609B7CCF1D}" destId="{BBD4A275-7E72-49AC-839A-AE9435881C4A}" srcOrd="4" destOrd="0" presId="urn:microsoft.com/office/officeart/2005/8/layout/process2"/>
    <dgm:cxn modelId="{C03E990B-0AC4-4A3B-AD32-AE53510951FD}" type="presParOf" srcId="{84CC2CAB-01F5-44EA-A6E1-A7609B7CCF1D}" destId="{3DA44A27-549C-4EC1-AC03-DC34478A0870}" srcOrd="5" destOrd="0" presId="urn:microsoft.com/office/officeart/2005/8/layout/process2"/>
    <dgm:cxn modelId="{77DE6A2C-65BA-4ECD-8B11-DE030952AF9D}" type="presParOf" srcId="{3DA44A27-549C-4EC1-AC03-DC34478A0870}" destId="{05E5E021-B2BD-4F77-9ABB-7CDEB778A3C1}" srcOrd="0" destOrd="0" presId="urn:microsoft.com/office/officeart/2005/8/layout/process2"/>
    <dgm:cxn modelId="{730CB318-3D7D-48F3-846E-9214AB16F9DB}" type="presParOf" srcId="{84CC2CAB-01F5-44EA-A6E1-A7609B7CCF1D}" destId="{0D88DB87-0D51-4DE6-8E71-A4F1ED7EECA0}" srcOrd="6" destOrd="0" presId="urn:microsoft.com/office/officeart/2005/8/layout/process2"/>
    <dgm:cxn modelId="{BE6FCF9D-C683-4F29-A8D5-DA5701B0C3DD}" type="presParOf" srcId="{84CC2CAB-01F5-44EA-A6E1-A7609B7CCF1D}" destId="{186D3F8D-022E-49B0-95DD-FBA979A12749}" srcOrd="7" destOrd="0" presId="urn:microsoft.com/office/officeart/2005/8/layout/process2"/>
    <dgm:cxn modelId="{93DEDAD9-886A-4E28-807A-4D802A88E78C}" type="presParOf" srcId="{186D3F8D-022E-49B0-95DD-FBA979A12749}" destId="{AAD160E3-EC2E-4502-A0F6-34DB7ED8632D}" srcOrd="0" destOrd="0" presId="urn:microsoft.com/office/officeart/2005/8/layout/process2"/>
    <dgm:cxn modelId="{F22E39D7-695F-47F0-BEA4-3C226F05163E}" type="presParOf" srcId="{84CC2CAB-01F5-44EA-A6E1-A7609B7CCF1D}" destId="{BEF9753A-6921-402D-84C4-445A6CF98F07}" srcOrd="8" destOrd="0" presId="urn:microsoft.com/office/officeart/2005/8/layout/process2"/>
    <dgm:cxn modelId="{C43AF92A-0F1D-4AB5-A5FE-96F4904F73CE}" type="presParOf" srcId="{84CC2CAB-01F5-44EA-A6E1-A7609B7CCF1D}" destId="{672F9E23-DB02-4DDF-99CD-0CE0CCF8E6FE}" srcOrd="9" destOrd="0" presId="urn:microsoft.com/office/officeart/2005/8/layout/process2"/>
    <dgm:cxn modelId="{43C1E360-F386-41F2-B5FB-3BC70954FF01}" type="presParOf" srcId="{672F9E23-DB02-4DDF-99CD-0CE0CCF8E6FE}" destId="{2345400A-5E8C-484A-90F6-F37C74E8642C}" srcOrd="0" destOrd="0" presId="urn:microsoft.com/office/officeart/2005/8/layout/process2"/>
    <dgm:cxn modelId="{5F2C34F1-8C04-4C5F-9C42-D7F68A5DB004}" type="presParOf" srcId="{84CC2CAB-01F5-44EA-A6E1-A7609B7CCF1D}" destId="{B500855F-AED7-433D-9004-BA6952D05DCF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05CCE0-16DF-410B-9783-C17E019D9C5F}" type="doc">
      <dgm:prSet loTypeId="urn:microsoft.com/office/officeart/2005/8/layout/process2" loCatId="process" qsTypeId="urn:microsoft.com/office/officeart/2005/8/quickstyle/simple4" qsCatId="simple" csTypeId="urn:microsoft.com/office/officeart/2005/8/colors/colorful4" csCatId="colorful" phldr="1"/>
      <dgm:spPr/>
    </dgm:pt>
    <dgm:pt modelId="{54275DD5-A5AA-4A34-89C6-97CA8AC08744}">
      <dgm:prSet phldrT="[Text]" custT="1"/>
      <dgm:spPr/>
      <dgm:t>
        <a:bodyPr/>
        <a:lstStyle/>
        <a:p>
          <a:r>
            <a:rPr lang="en-US" sz="2400">
              <a:latin typeface="Century Schoolbook" panose="02040604050505020304" pitchFamily="18" charset="0"/>
            </a:rPr>
            <a:t>Join the shoulders</a:t>
          </a:r>
        </a:p>
      </dgm:t>
    </dgm:pt>
    <dgm:pt modelId="{C3E2ECE1-5D5C-4348-963D-C2515B7C95E1}" type="parTrans" cxnId="{CC78CFF4-3F27-440A-9FD0-517CC099B728}">
      <dgm:prSet/>
      <dgm:spPr/>
      <dgm:t>
        <a:bodyPr/>
        <a:lstStyle/>
        <a:p>
          <a:endParaRPr lang="en-US"/>
        </a:p>
      </dgm:t>
    </dgm:pt>
    <dgm:pt modelId="{E43E0923-5D4D-4A3A-B834-EA0FA2FE207C}" type="sibTrans" cxnId="{CC78CFF4-3F27-440A-9FD0-517CC099B728}">
      <dgm:prSet/>
      <dgm:spPr/>
      <dgm:t>
        <a:bodyPr/>
        <a:lstStyle/>
        <a:p>
          <a:endParaRPr lang="en-US"/>
        </a:p>
      </dgm:t>
    </dgm:pt>
    <dgm:pt modelId="{837BF31B-66CA-401F-A7BC-C33021B305FA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Finish the front and back neckline using a facing.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92F15037-532A-4774-ADA2-F4C9FCE7F085}" type="parTrans" cxnId="{3390F9E3-AE63-4DBF-9726-B66E524DCBD8}">
      <dgm:prSet/>
      <dgm:spPr/>
      <dgm:t>
        <a:bodyPr/>
        <a:lstStyle/>
        <a:p>
          <a:endParaRPr lang="en-US"/>
        </a:p>
      </dgm:t>
    </dgm:pt>
    <dgm:pt modelId="{BE3BD1CD-C381-44A9-820B-0FB666D6410B}" type="sibTrans" cxnId="{3390F9E3-AE63-4DBF-9726-B66E524DCBD8}">
      <dgm:prSet/>
      <dgm:spPr/>
      <dgm:t>
        <a:bodyPr/>
        <a:lstStyle/>
        <a:p>
          <a:endParaRPr lang="en-US"/>
        </a:p>
      </dgm:t>
    </dgm:pt>
    <dgm:pt modelId="{989E3D64-B37E-4F1B-B923-B9660B038E8C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Give the dart seams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60A125CA-8327-48BB-9E44-7DED5A9FD035}" type="parTrans" cxnId="{D63A971F-27B3-4B2B-A76F-D56F415FB309}">
      <dgm:prSet/>
      <dgm:spPr/>
      <dgm:t>
        <a:bodyPr/>
        <a:lstStyle/>
        <a:p>
          <a:endParaRPr lang="en-US"/>
        </a:p>
      </dgm:t>
    </dgm:pt>
    <dgm:pt modelId="{0057AF6F-E4BF-4B72-84C2-30984AA339F2}" type="sibTrans" cxnId="{D63A971F-27B3-4B2B-A76F-D56F415FB309}">
      <dgm:prSet/>
      <dgm:spPr/>
      <dgm:t>
        <a:bodyPr/>
        <a:lstStyle/>
        <a:p>
          <a:endParaRPr lang="en-US"/>
        </a:p>
      </dgm:t>
    </dgm:pt>
    <dgm:pt modelId="{4E9EE1EF-3DD0-4F34-BC36-749FA65B6689}">
      <dgm:prSet custT="1"/>
      <dgm:spPr/>
      <dgm:t>
        <a:bodyPr/>
        <a:lstStyle/>
        <a:p>
          <a:r>
            <a:rPr lang="en-US" sz="2400">
              <a:latin typeface="Century Schoolbook" panose="02040604050505020304" pitchFamily="18" charset="0"/>
            </a:rPr>
            <a:t>Give side seams of the blouse</a:t>
          </a:r>
          <a:endParaRPr lang="en-IN" sz="2400">
            <a:latin typeface="Century Schoolbook" panose="02040604050505020304" pitchFamily="18" charset="0"/>
          </a:endParaRPr>
        </a:p>
      </dgm:t>
    </dgm:pt>
    <dgm:pt modelId="{30DB2BC7-AA7C-4CDB-931F-9DD983EE19D8}" type="parTrans" cxnId="{11C447EE-7166-4C44-991E-F1BB2D8D3EE0}">
      <dgm:prSet/>
      <dgm:spPr/>
      <dgm:t>
        <a:bodyPr/>
        <a:lstStyle/>
        <a:p>
          <a:endParaRPr lang="en-US"/>
        </a:p>
      </dgm:t>
    </dgm:pt>
    <dgm:pt modelId="{3834D46E-D740-4378-AD69-8D1790CC80B4}" type="sibTrans" cxnId="{11C447EE-7166-4C44-991E-F1BB2D8D3EE0}">
      <dgm:prSet/>
      <dgm:spPr/>
      <dgm:t>
        <a:bodyPr/>
        <a:lstStyle/>
        <a:p>
          <a:endParaRPr lang="en-US"/>
        </a:p>
      </dgm:t>
    </dgm:pt>
    <dgm:pt modelId="{3879D143-C6EB-4BB3-9094-A64968F77BD4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Finish the sleeve by joining its sides and lower turning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410C3B2A-AF69-46A4-B926-743BCBAFA4F5}" type="parTrans" cxnId="{39A16B16-30AE-413C-868D-EDA13E206D09}">
      <dgm:prSet/>
      <dgm:spPr/>
      <dgm:t>
        <a:bodyPr/>
        <a:lstStyle/>
        <a:p>
          <a:endParaRPr lang="en-US"/>
        </a:p>
      </dgm:t>
    </dgm:pt>
    <dgm:pt modelId="{1AF39BE2-B17E-4B1B-8581-601375AA9D4F}" type="sibTrans" cxnId="{39A16B16-30AE-413C-868D-EDA13E206D09}">
      <dgm:prSet/>
      <dgm:spPr/>
      <dgm:t>
        <a:bodyPr/>
        <a:lstStyle/>
        <a:p>
          <a:endParaRPr lang="en-US"/>
        </a:p>
      </dgm:t>
    </dgm:pt>
    <dgm:pt modelId="{62630EE9-952B-44CE-B176-C991764FC677}">
      <dgm:prSet custT="1"/>
      <dgm:spPr/>
      <dgm:t>
        <a:bodyPr/>
        <a:lstStyle/>
        <a:p>
          <a:r>
            <a:rPr lang="en-US" sz="2400">
              <a:latin typeface="Century Schoolbook" panose="02040604050505020304" pitchFamily="18" charset="0"/>
            </a:rPr>
            <a:t>Join the sleeve to the kurta sides</a:t>
          </a:r>
          <a:endParaRPr lang="en-IN" sz="2400">
            <a:latin typeface="Century Schoolbook" panose="02040604050505020304" pitchFamily="18" charset="0"/>
          </a:endParaRPr>
        </a:p>
      </dgm:t>
    </dgm:pt>
    <dgm:pt modelId="{4E37FE75-3937-4697-89B5-2E230129A1BD}" type="parTrans" cxnId="{B2D12F68-0431-4FE4-A9B9-D499694DD1D0}">
      <dgm:prSet/>
      <dgm:spPr/>
      <dgm:t>
        <a:bodyPr/>
        <a:lstStyle/>
        <a:p>
          <a:endParaRPr lang="en-US"/>
        </a:p>
      </dgm:t>
    </dgm:pt>
    <dgm:pt modelId="{9A1A04F5-8FFE-4C36-8CF8-0D9F6140550B}" type="sibTrans" cxnId="{B2D12F68-0431-4FE4-A9B9-D499694DD1D0}">
      <dgm:prSet/>
      <dgm:spPr/>
      <dgm:t>
        <a:bodyPr/>
        <a:lstStyle/>
        <a:p>
          <a:endParaRPr lang="en-US"/>
        </a:p>
      </dgm:t>
    </dgm:pt>
    <dgm:pt modelId="{437A01D1-C1B2-46A9-AAB6-7697C86D76AD}">
      <dgm:prSet custT="1"/>
      <dgm:spPr/>
      <dgm:t>
        <a:bodyPr/>
        <a:lstStyle/>
        <a:p>
          <a:r>
            <a:rPr lang="en-US" sz="2400" dirty="0">
              <a:latin typeface="Century Schoolbook" panose="02040604050505020304" pitchFamily="18" charset="0"/>
            </a:rPr>
            <a:t>Finish the lower turning of blouse using a braid.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5D019678-E09D-45D0-A4A6-1AD5E7FF7E26}" type="parTrans" cxnId="{6BB5CCA6-5383-4F41-8D52-E0AC899F902B}">
      <dgm:prSet/>
      <dgm:spPr/>
      <dgm:t>
        <a:bodyPr/>
        <a:lstStyle/>
        <a:p>
          <a:endParaRPr lang="en-US"/>
        </a:p>
      </dgm:t>
    </dgm:pt>
    <dgm:pt modelId="{FA8A4469-6BA4-4964-A937-597234149CE1}" type="sibTrans" cxnId="{6BB5CCA6-5383-4F41-8D52-E0AC899F902B}">
      <dgm:prSet/>
      <dgm:spPr/>
      <dgm:t>
        <a:bodyPr/>
        <a:lstStyle/>
        <a:p>
          <a:endParaRPr lang="en-US"/>
        </a:p>
      </dgm:t>
    </dgm:pt>
    <dgm:pt modelId="{ACDAFA7C-2CDC-4477-931B-FAF7740EC3E2}" type="pres">
      <dgm:prSet presAssocID="{5305CCE0-16DF-410B-9783-C17E019D9C5F}" presName="linearFlow" presStyleCnt="0">
        <dgm:presLayoutVars>
          <dgm:resizeHandles val="exact"/>
        </dgm:presLayoutVars>
      </dgm:prSet>
      <dgm:spPr/>
    </dgm:pt>
    <dgm:pt modelId="{E21BDD5D-9FF0-4125-9F96-92957CDDD3A2}" type="pres">
      <dgm:prSet presAssocID="{54275DD5-A5AA-4A34-89C6-97CA8AC08744}" presName="node" presStyleLbl="node1" presStyleIdx="0" presStyleCnt="7" custScaleX="381517">
        <dgm:presLayoutVars>
          <dgm:bulletEnabled val="1"/>
        </dgm:presLayoutVars>
      </dgm:prSet>
      <dgm:spPr/>
    </dgm:pt>
    <dgm:pt modelId="{7DFE62F5-0F05-498F-8327-5C7504CC9511}" type="pres">
      <dgm:prSet presAssocID="{E43E0923-5D4D-4A3A-B834-EA0FA2FE207C}" presName="sibTrans" presStyleLbl="sibTrans2D1" presStyleIdx="0" presStyleCnt="6"/>
      <dgm:spPr/>
    </dgm:pt>
    <dgm:pt modelId="{8F05468F-279F-4F6D-978D-73305C2542D8}" type="pres">
      <dgm:prSet presAssocID="{E43E0923-5D4D-4A3A-B834-EA0FA2FE207C}" presName="connectorText" presStyleLbl="sibTrans2D1" presStyleIdx="0" presStyleCnt="6"/>
      <dgm:spPr/>
    </dgm:pt>
    <dgm:pt modelId="{C1C28188-7155-432B-9EDC-DD6E2EDC2F10}" type="pres">
      <dgm:prSet presAssocID="{837BF31B-66CA-401F-A7BC-C33021B305FA}" presName="node" presStyleLbl="node1" presStyleIdx="1" presStyleCnt="7" custScaleX="381517">
        <dgm:presLayoutVars>
          <dgm:bulletEnabled val="1"/>
        </dgm:presLayoutVars>
      </dgm:prSet>
      <dgm:spPr/>
    </dgm:pt>
    <dgm:pt modelId="{5B1625B4-7D00-4F09-A6D6-DB55F059D7E6}" type="pres">
      <dgm:prSet presAssocID="{BE3BD1CD-C381-44A9-820B-0FB666D6410B}" presName="sibTrans" presStyleLbl="sibTrans2D1" presStyleIdx="1" presStyleCnt="6"/>
      <dgm:spPr/>
    </dgm:pt>
    <dgm:pt modelId="{B0F8FEEE-DEBF-47CD-8BEB-6A640FC1528F}" type="pres">
      <dgm:prSet presAssocID="{BE3BD1CD-C381-44A9-820B-0FB666D6410B}" presName="connectorText" presStyleLbl="sibTrans2D1" presStyleIdx="1" presStyleCnt="6"/>
      <dgm:spPr/>
    </dgm:pt>
    <dgm:pt modelId="{F8CF8372-9FF8-4120-A146-5C51CFE2B2E0}" type="pres">
      <dgm:prSet presAssocID="{989E3D64-B37E-4F1B-B923-B9660B038E8C}" presName="node" presStyleLbl="node1" presStyleIdx="2" presStyleCnt="7" custScaleX="381517">
        <dgm:presLayoutVars>
          <dgm:bulletEnabled val="1"/>
        </dgm:presLayoutVars>
      </dgm:prSet>
      <dgm:spPr/>
    </dgm:pt>
    <dgm:pt modelId="{E8423CE9-34DD-403E-B500-B8EED247A544}" type="pres">
      <dgm:prSet presAssocID="{0057AF6F-E4BF-4B72-84C2-30984AA339F2}" presName="sibTrans" presStyleLbl="sibTrans2D1" presStyleIdx="2" presStyleCnt="6"/>
      <dgm:spPr/>
    </dgm:pt>
    <dgm:pt modelId="{916A9742-134B-429B-B3C3-7DDCC916F3AE}" type="pres">
      <dgm:prSet presAssocID="{0057AF6F-E4BF-4B72-84C2-30984AA339F2}" presName="connectorText" presStyleLbl="sibTrans2D1" presStyleIdx="2" presStyleCnt="6"/>
      <dgm:spPr/>
    </dgm:pt>
    <dgm:pt modelId="{B3A5CF8E-6760-49C5-9613-9D131CD19A31}" type="pres">
      <dgm:prSet presAssocID="{4E9EE1EF-3DD0-4F34-BC36-749FA65B6689}" presName="node" presStyleLbl="node1" presStyleIdx="3" presStyleCnt="7" custScaleX="381517">
        <dgm:presLayoutVars>
          <dgm:bulletEnabled val="1"/>
        </dgm:presLayoutVars>
      </dgm:prSet>
      <dgm:spPr/>
    </dgm:pt>
    <dgm:pt modelId="{FADDFC93-4A95-4B2E-B6C9-367EA99D2174}" type="pres">
      <dgm:prSet presAssocID="{3834D46E-D740-4378-AD69-8D1790CC80B4}" presName="sibTrans" presStyleLbl="sibTrans2D1" presStyleIdx="3" presStyleCnt="6"/>
      <dgm:spPr/>
    </dgm:pt>
    <dgm:pt modelId="{25AD360B-9BC0-4DF7-935E-BF20E23D0233}" type="pres">
      <dgm:prSet presAssocID="{3834D46E-D740-4378-AD69-8D1790CC80B4}" presName="connectorText" presStyleLbl="sibTrans2D1" presStyleIdx="3" presStyleCnt="6"/>
      <dgm:spPr/>
    </dgm:pt>
    <dgm:pt modelId="{5CE4F1B3-D850-4EBB-AC76-3504EF52B358}" type="pres">
      <dgm:prSet presAssocID="{3879D143-C6EB-4BB3-9094-A64968F77BD4}" presName="node" presStyleLbl="node1" presStyleIdx="4" presStyleCnt="7" custScaleX="381517">
        <dgm:presLayoutVars>
          <dgm:bulletEnabled val="1"/>
        </dgm:presLayoutVars>
      </dgm:prSet>
      <dgm:spPr/>
    </dgm:pt>
    <dgm:pt modelId="{DDC79E5D-3783-4532-96BE-43B39C76651E}" type="pres">
      <dgm:prSet presAssocID="{1AF39BE2-B17E-4B1B-8581-601375AA9D4F}" presName="sibTrans" presStyleLbl="sibTrans2D1" presStyleIdx="4" presStyleCnt="6"/>
      <dgm:spPr/>
    </dgm:pt>
    <dgm:pt modelId="{7FBD1A68-6743-49E3-A31F-6139CE76F8F1}" type="pres">
      <dgm:prSet presAssocID="{1AF39BE2-B17E-4B1B-8581-601375AA9D4F}" presName="connectorText" presStyleLbl="sibTrans2D1" presStyleIdx="4" presStyleCnt="6"/>
      <dgm:spPr/>
    </dgm:pt>
    <dgm:pt modelId="{17CB1F6C-EFE8-4EA2-BAD9-6D979B5D9786}" type="pres">
      <dgm:prSet presAssocID="{62630EE9-952B-44CE-B176-C991764FC677}" presName="node" presStyleLbl="node1" presStyleIdx="5" presStyleCnt="7" custScaleX="381517">
        <dgm:presLayoutVars>
          <dgm:bulletEnabled val="1"/>
        </dgm:presLayoutVars>
      </dgm:prSet>
      <dgm:spPr/>
    </dgm:pt>
    <dgm:pt modelId="{D06341B7-1FC2-491A-ACF4-424043786884}" type="pres">
      <dgm:prSet presAssocID="{9A1A04F5-8FFE-4C36-8CF8-0D9F6140550B}" presName="sibTrans" presStyleLbl="sibTrans2D1" presStyleIdx="5" presStyleCnt="6"/>
      <dgm:spPr/>
    </dgm:pt>
    <dgm:pt modelId="{E2D4A279-1946-472B-9FB3-F6E4A733B3A3}" type="pres">
      <dgm:prSet presAssocID="{9A1A04F5-8FFE-4C36-8CF8-0D9F6140550B}" presName="connectorText" presStyleLbl="sibTrans2D1" presStyleIdx="5" presStyleCnt="6"/>
      <dgm:spPr/>
    </dgm:pt>
    <dgm:pt modelId="{5FC274A4-8FF2-4F51-A6A4-D66CBA6588D9}" type="pres">
      <dgm:prSet presAssocID="{437A01D1-C1B2-46A9-AAB6-7697C86D76AD}" presName="node" presStyleLbl="node1" presStyleIdx="6" presStyleCnt="7" custScaleX="381517">
        <dgm:presLayoutVars>
          <dgm:bulletEnabled val="1"/>
        </dgm:presLayoutVars>
      </dgm:prSet>
      <dgm:spPr/>
    </dgm:pt>
  </dgm:ptLst>
  <dgm:cxnLst>
    <dgm:cxn modelId="{87B4880C-AF28-4AB9-9CDC-653DD2017C7D}" type="presOf" srcId="{437A01D1-C1B2-46A9-AAB6-7697C86D76AD}" destId="{5FC274A4-8FF2-4F51-A6A4-D66CBA6588D9}" srcOrd="0" destOrd="0" presId="urn:microsoft.com/office/officeart/2005/8/layout/process2"/>
    <dgm:cxn modelId="{1591A30C-B45C-4E97-B7D0-E95E851F3A8D}" type="presOf" srcId="{1AF39BE2-B17E-4B1B-8581-601375AA9D4F}" destId="{DDC79E5D-3783-4532-96BE-43B39C76651E}" srcOrd="0" destOrd="0" presId="urn:microsoft.com/office/officeart/2005/8/layout/process2"/>
    <dgm:cxn modelId="{39A16B16-30AE-413C-868D-EDA13E206D09}" srcId="{5305CCE0-16DF-410B-9783-C17E019D9C5F}" destId="{3879D143-C6EB-4BB3-9094-A64968F77BD4}" srcOrd="4" destOrd="0" parTransId="{410C3B2A-AF69-46A4-B926-743BCBAFA4F5}" sibTransId="{1AF39BE2-B17E-4B1B-8581-601375AA9D4F}"/>
    <dgm:cxn modelId="{A634BC16-3082-4155-8217-FB073833EA9A}" type="presOf" srcId="{989E3D64-B37E-4F1B-B923-B9660B038E8C}" destId="{F8CF8372-9FF8-4120-A146-5C51CFE2B2E0}" srcOrd="0" destOrd="0" presId="urn:microsoft.com/office/officeart/2005/8/layout/process2"/>
    <dgm:cxn modelId="{D63A971F-27B3-4B2B-A76F-D56F415FB309}" srcId="{5305CCE0-16DF-410B-9783-C17E019D9C5F}" destId="{989E3D64-B37E-4F1B-B923-B9660B038E8C}" srcOrd="2" destOrd="0" parTransId="{60A125CA-8327-48BB-9E44-7DED5A9FD035}" sibTransId="{0057AF6F-E4BF-4B72-84C2-30984AA339F2}"/>
    <dgm:cxn modelId="{7873CE2A-C4E0-4D85-AEDE-C67FD539B7BB}" type="presOf" srcId="{3834D46E-D740-4378-AD69-8D1790CC80B4}" destId="{25AD360B-9BC0-4DF7-935E-BF20E23D0233}" srcOrd="1" destOrd="0" presId="urn:microsoft.com/office/officeart/2005/8/layout/process2"/>
    <dgm:cxn modelId="{840DCE2C-8FC8-4CEE-A409-0207388FAB70}" type="presOf" srcId="{5305CCE0-16DF-410B-9783-C17E019D9C5F}" destId="{ACDAFA7C-2CDC-4477-931B-FAF7740EC3E2}" srcOrd="0" destOrd="0" presId="urn:microsoft.com/office/officeart/2005/8/layout/process2"/>
    <dgm:cxn modelId="{6FD6103E-450E-4281-95CF-F160C2B7B786}" type="presOf" srcId="{54275DD5-A5AA-4A34-89C6-97CA8AC08744}" destId="{E21BDD5D-9FF0-4125-9F96-92957CDDD3A2}" srcOrd="0" destOrd="0" presId="urn:microsoft.com/office/officeart/2005/8/layout/process2"/>
    <dgm:cxn modelId="{F721495E-2A86-4771-B99D-DE7F28BE9642}" type="presOf" srcId="{0057AF6F-E4BF-4B72-84C2-30984AA339F2}" destId="{916A9742-134B-429B-B3C3-7DDCC916F3AE}" srcOrd="1" destOrd="0" presId="urn:microsoft.com/office/officeart/2005/8/layout/process2"/>
    <dgm:cxn modelId="{BBADB263-97E4-42C4-8BC0-5DAC0A4D3710}" type="presOf" srcId="{E43E0923-5D4D-4A3A-B834-EA0FA2FE207C}" destId="{7DFE62F5-0F05-498F-8327-5C7504CC9511}" srcOrd="0" destOrd="0" presId="urn:microsoft.com/office/officeart/2005/8/layout/process2"/>
    <dgm:cxn modelId="{5B435367-8B40-4A0A-99E3-4D3226171787}" type="presOf" srcId="{62630EE9-952B-44CE-B176-C991764FC677}" destId="{17CB1F6C-EFE8-4EA2-BAD9-6D979B5D9786}" srcOrd="0" destOrd="0" presId="urn:microsoft.com/office/officeart/2005/8/layout/process2"/>
    <dgm:cxn modelId="{B2D12F68-0431-4FE4-A9B9-D499694DD1D0}" srcId="{5305CCE0-16DF-410B-9783-C17E019D9C5F}" destId="{62630EE9-952B-44CE-B176-C991764FC677}" srcOrd="5" destOrd="0" parTransId="{4E37FE75-3937-4697-89B5-2E230129A1BD}" sibTransId="{9A1A04F5-8FFE-4C36-8CF8-0D9F6140550B}"/>
    <dgm:cxn modelId="{BAA43E68-D02C-410D-B9F5-DEC0256E2EE6}" type="presOf" srcId="{9A1A04F5-8FFE-4C36-8CF8-0D9F6140550B}" destId="{D06341B7-1FC2-491A-ACF4-424043786884}" srcOrd="0" destOrd="0" presId="urn:microsoft.com/office/officeart/2005/8/layout/process2"/>
    <dgm:cxn modelId="{8EED3778-5B17-4A2B-BE47-353B1AEC09A6}" type="presOf" srcId="{0057AF6F-E4BF-4B72-84C2-30984AA339F2}" destId="{E8423CE9-34DD-403E-B500-B8EED247A544}" srcOrd="0" destOrd="0" presId="urn:microsoft.com/office/officeart/2005/8/layout/process2"/>
    <dgm:cxn modelId="{38838980-F3B3-4F0B-B5E5-30B9462CB7B8}" type="presOf" srcId="{4E9EE1EF-3DD0-4F34-BC36-749FA65B6689}" destId="{B3A5CF8E-6760-49C5-9613-9D131CD19A31}" srcOrd="0" destOrd="0" presId="urn:microsoft.com/office/officeart/2005/8/layout/process2"/>
    <dgm:cxn modelId="{A95AD385-D3FF-4FFF-906A-5629D99ADD0C}" type="presOf" srcId="{3834D46E-D740-4378-AD69-8D1790CC80B4}" destId="{FADDFC93-4A95-4B2E-B6C9-367EA99D2174}" srcOrd="0" destOrd="0" presId="urn:microsoft.com/office/officeart/2005/8/layout/process2"/>
    <dgm:cxn modelId="{BF3EDA8C-6E4F-4E9A-95ED-0384DC728623}" type="presOf" srcId="{BE3BD1CD-C381-44A9-820B-0FB666D6410B}" destId="{B0F8FEEE-DEBF-47CD-8BEB-6A640FC1528F}" srcOrd="1" destOrd="0" presId="urn:microsoft.com/office/officeart/2005/8/layout/process2"/>
    <dgm:cxn modelId="{6BB5CCA6-5383-4F41-8D52-E0AC899F902B}" srcId="{5305CCE0-16DF-410B-9783-C17E019D9C5F}" destId="{437A01D1-C1B2-46A9-AAB6-7697C86D76AD}" srcOrd="6" destOrd="0" parTransId="{5D019678-E09D-45D0-A4A6-1AD5E7FF7E26}" sibTransId="{FA8A4469-6BA4-4964-A937-597234149CE1}"/>
    <dgm:cxn modelId="{4F0256AA-0B6D-4C76-8F0A-84E79449F69F}" type="presOf" srcId="{1AF39BE2-B17E-4B1B-8581-601375AA9D4F}" destId="{7FBD1A68-6743-49E3-A31F-6139CE76F8F1}" srcOrd="1" destOrd="0" presId="urn:microsoft.com/office/officeart/2005/8/layout/process2"/>
    <dgm:cxn modelId="{056406AC-21FE-467C-B4F5-FA177E2D3A28}" type="presOf" srcId="{837BF31B-66CA-401F-A7BC-C33021B305FA}" destId="{C1C28188-7155-432B-9EDC-DD6E2EDC2F10}" srcOrd="0" destOrd="0" presId="urn:microsoft.com/office/officeart/2005/8/layout/process2"/>
    <dgm:cxn modelId="{9A8E90BC-C49D-49C6-A430-3A66FED4A8BC}" type="presOf" srcId="{BE3BD1CD-C381-44A9-820B-0FB666D6410B}" destId="{5B1625B4-7D00-4F09-A6D6-DB55F059D7E6}" srcOrd="0" destOrd="0" presId="urn:microsoft.com/office/officeart/2005/8/layout/process2"/>
    <dgm:cxn modelId="{DBB2A4D1-37C2-4405-9EB9-1C6B8F6408BB}" type="presOf" srcId="{9A1A04F5-8FFE-4C36-8CF8-0D9F6140550B}" destId="{E2D4A279-1946-472B-9FB3-F6E4A733B3A3}" srcOrd="1" destOrd="0" presId="urn:microsoft.com/office/officeart/2005/8/layout/process2"/>
    <dgm:cxn modelId="{C50992D3-8108-4F57-A7D9-99636BC0C246}" type="presOf" srcId="{E43E0923-5D4D-4A3A-B834-EA0FA2FE207C}" destId="{8F05468F-279F-4F6D-978D-73305C2542D8}" srcOrd="1" destOrd="0" presId="urn:microsoft.com/office/officeart/2005/8/layout/process2"/>
    <dgm:cxn modelId="{D426B1DF-24FF-4E93-B4D8-13BE7D4ECCE5}" type="presOf" srcId="{3879D143-C6EB-4BB3-9094-A64968F77BD4}" destId="{5CE4F1B3-D850-4EBB-AC76-3504EF52B358}" srcOrd="0" destOrd="0" presId="urn:microsoft.com/office/officeart/2005/8/layout/process2"/>
    <dgm:cxn modelId="{3390F9E3-AE63-4DBF-9726-B66E524DCBD8}" srcId="{5305CCE0-16DF-410B-9783-C17E019D9C5F}" destId="{837BF31B-66CA-401F-A7BC-C33021B305FA}" srcOrd="1" destOrd="0" parTransId="{92F15037-532A-4774-ADA2-F4C9FCE7F085}" sibTransId="{BE3BD1CD-C381-44A9-820B-0FB666D6410B}"/>
    <dgm:cxn modelId="{11C447EE-7166-4C44-991E-F1BB2D8D3EE0}" srcId="{5305CCE0-16DF-410B-9783-C17E019D9C5F}" destId="{4E9EE1EF-3DD0-4F34-BC36-749FA65B6689}" srcOrd="3" destOrd="0" parTransId="{30DB2BC7-AA7C-4CDB-931F-9DD983EE19D8}" sibTransId="{3834D46E-D740-4378-AD69-8D1790CC80B4}"/>
    <dgm:cxn modelId="{CC78CFF4-3F27-440A-9FD0-517CC099B728}" srcId="{5305CCE0-16DF-410B-9783-C17E019D9C5F}" destId="{54275DD5-A5AA-4A34-89C6-97CA8AC08744}" srcOrd="0" destOrd="0" parTransId="{C3E2ECE1-5D5C-4348-963D-C2515B7C95E1}" sibTransId="{E43E0923-5D4D-4A3A-B834-EA0FA2FE207C}"/>
    <dgm:cxn modelId="{517B460E-7EE0-4BA9-A265-63AE367CE223}" type="presParOf" srcId="{ACDAFA7C-2CDC-4477-931B-FAF7740EC3E2}" destId="{E21BDD5D-9FF0-4125-9F96-92957CDDD3A2}" srcOrd="0" destOrd="0" presId="urn:microsoft.com/office/officeart/2005/8/layout/process2"/>
    <dgm:cxn modelId="{3C53573E-70D7-4283-AD4B-749C4BFBAE86}" type="presParOf" srcId="{ACDAFA7C-2CDC-4477-931B-FAF7740EC3E2}" destId="{7DFE62F5-0F05-498F-8327-5C7504CC9511}" srcOrd="1" destOrd="0" presId="urn:microsoft.com/office/officeart/2005/8/layout/process2"/>
    <dgm:cxn modelId="{1E7890C2-66B2-45F5-9D8C-01F8CEBA7194}" type="presParOf" srcId="{7DFE62F5-0F05-498F-8327-5C7504CC9511}" destId="{8F05468F-279F-4F6D-978D-73305C2542D8}" srcOrd="0" destOrd="0" presId="urn:microsoft.com/office/officeart/2005/8/layout/process2"/>
    <dgm:cxn modelId="{BCD734F0-FE01-451B-A6DB-A7E77B24AC84}" type="presParOf" srcId="{ACDAFA7C-2CDC-4477-931B-FAF7740EC3E2}" destId="{C1C28188-7155-432B-9EDC-DD6E2EDC2F10}" srcOrd="2" destOrd="0" presId="urn:microsoft.com/office/officeart/2005/8/layout/process2"/>
    <dgm:cxn modelId="{4AAC8FF8-83A5-4B45-95D6-42BBF93B2879}" type="presParOf" srcId="{ACDAFA7C-2CDC-4477-931B-FAF7740EC3E2}" destId="{5B1625B4-7D00-4F09-A6D6-DB55F059D7E6}" srcOrd="3" destOrd="0" presId="urn:microsoft.com/office/officeart/2005/8/layout/process2"/>
    <dgm:cxn modelId="{69DE31CB-376C-4066-8B51-1C7EC8790B90}" type="presParOf" srcId="{5B1625B4-7D00-4F09-A6D6-DB55F059D7E6}" destId="{B0F8FEEE-DEBF-47CD-8BEB-6A640FC1528F}" srcOrd="0" destOrd="0" presId="urn:microsoft.com/office/officeart/2005/8/layout/process2"/>
    <dgm:cxn modelId="{F7B10450-CF7C-4C9B-9F7F-F616FF7F8657}" type="presParOf" srcId="{ACDAFA7C-2CDC-4477-931B-FAF7740EC3E2}" destId="{F8CF8372-9FF8-4120-A146-5C51CFE2B2E0}" srcOrd="4" destOrd="0" presId="urn:microsoft.com/office/officeart/2005/8/layout/process2"/>
    <dgm:cxn modelId="{AB6C353D-37F1-42D6-8895-8C53C63DD946}" type="presParOf" srcId="{ACDAFA7C-2CDC-4477-931B-FAF7740EC3E2}" destId="{E8423CE9-34DD-403E-B500-B8EED247A544}" srcOrd="5" destOrd="0" presId="urn:microsoft.com/office/officeart/2005/8/layout/process2"/>
    <dgm:cxn modelId="{352DB9C3-4181-4480-9003-F846B570914F}" type="presParOf" srcId="{E8423CE9-34DD-403E-B500-B8EED247A544}" destId="{916A9742-134B-429B-B3C3-7DDCC916F3AE}" srcOrd="0" destOrd="0" presId="urn:microsoft.com/office/officeart/2005/8/layout/process2"/>
    <dgm:cxn modelId="{534B0A96-20F2-4EE4-9C88-1F4D790AA1CD}" type="presParOf" srcId="{ACDAFA7C-2CDC-4477-931B-FAF7740EC3E2}" destId="{B3A5CF8E-6760-49C5-9613-9D131CD19A31}" srcOrd="6" destOrd="0" presId="urn:microsoft.com/office/officeart/2005/8/layout/process2"/>
    <dgm:cxn modelId="{EE9178DA-74E3-4FF0-998C-1ED4FA5469A4}" type="presParOf" srcId="{ACDAFA7C-2CDC-4477-931B-FAF7740EC3E2}" destId="{FADDFC93-4A95-4B2E-B6C9-367EA99D2174}" srcOrd="7" destOrd="0" presId="urn:microsoft.com/office/officeart/2005/8/layout/process2"/>
    <dgm:cxn modelId="{971A13CF-515A-46B0-A7A9-7A1318242365}" type="presParOf" srcId="{FADDFC93-4A95-4B2E-B6C9-367EA99D2174}" destId="{25AD360B-9BC0-4DF7-935E-BF20E23D0233}" srcOrd="0" destOrd="0" presId="urn:microsoft.com/office/officeart/2005/8/layout/process2"/>
    <dgm:cxn modelId="{2F615B6A-7120-4CF8-A3AA-57347451DA80}" type="presParOf" srcId="{ACDAFA7C-2CDC-4477-931B-FAF7740EC3E2}" destId="{5CE4F1B3-D850-4EBB-AC76-3504EF52B358}" srcOrd="8" destOrd="0" presId="urn:microsoft.com/office/officeart/2005/8/layout/process2"/>
    <dgm:cxn modelId="{FB2DBBBA-CAF0-408A-B233-9D3496979F2D}" type="presParOf" srcId="{ACDAFA7C-2CDC-4477-931B-FAF7740EC3E2}" destId="{DDC79E5D-3783-4532-96BE-43B39C76651E}" srcOrd="9" destOrd="0" presId="urn:microsoft.com/office/officeart/2005/8/layout/process2"/>
    <dgm:cxn modelId="{AFB7BA70-4021-4023-8DDD-D0B1C8FF689C}" type="presParOf" srcId="{DDC79E5D-3783-4532-96BE-43B39C76651E}" destId="{7FBD1A68-6743-49E3-A31F-6139CE76F8F1}" srcOrd="0" destOrd="0" presId="urn:microsoft.com/office/officeart/2005/8/layout/process2"/>
    <dgm:cxn modelId="{E0BB0648-2659-45B0-BECB-59139B398CEE}" type="presParOf" srcId="{ACDAFA7C-2CDC-4477-931B-FAF7740EC3E2}" destId="{17CB1F6C-EFE8-4EA2-BAD9-6D979B5D9786}" srcOrd="10" destOrd="0" presId="urn:microsoft.com/office/officeart/2005/8/layout/process2"/>
    <dgm:cxn modelId="{5256D0BA-B0BD-4A7A-AEB8-E304A4D58505}" type="presParOf" srcId="{ACDAFA7C-2CDC-4477-931B-FAF7740EC3E2}" destId="{D06341B7-1FC2-491A-ACF4-424043786884}" srcOrd="11" destOrd="0" presId="urn:microsoft.com/office/officeart/2005/8/layout/process2"/>
    <dgm:cxn modelId="{5FD56FB4-B702-4471-8449-6C5E0DE6E0B8}" type="presParOf" srcId="{D06341B7-1FC2-491A-ACF4-424043786884}" destId="{E2D4A279-1946-472B-9FB3-F6E4A733B3A3}" srcOrd="0" destOrd="0" presId="urn:microsoft.com/office/officeart/2005/8/layout/process2"/>
    <dgm:cxn modelId="{39F71A3D-898D-4E81-9948-F9782ED9E1D9}" type="presParOf" srcId="{ACDAFA7C-2CDC-4477-931B-FAF7740EC3E2}" destId="{5FC274A4-8FF2-4F51-A6A4-D66CBA6588D9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F39279-B33E-4F0A-A9F9-9668E5F3E7D9}">
      <dsp:nvSpPr>
        <dsp:cNvPr id="0" name=""/>
        <dsp:cNvSpPr/>
      </dsp:nvSpPr>
      <dsp:spPr>
        <a:xfrm>
          <a:off x="432046" y="6034"/>
          <a:ext cx="9649074" cy="10333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i="0" kern="1200" dirty="0">
              <a:latin typeface="Century Schoolbook" panose="02040604050505020304" pitchFamily="18" charset="0"/>
            </a:rPr>
            <a:t>Join the center panel 6-7 with side panel of 8-9 on one side and for other side join the second side piece (kali) with center panel with 4-5. Repeat the same for the other leg portion. </a:t>
          </a:r>
        </a:p>
      </dsp:txBody>
      <dsp:txXfrm>
        <a:off x="462311" y="36299"/>
        <a:ext cx="9588544" cy="972794"/>
      </dsp:txXfrm>
    </dsp:sp>
    <dsp:sp modelId="{8EA9669E-6EC4-45FE-B850-7B38C18C4FCC}">
      <dsp:nvSpPr>
        <dsp:cNvPr id="0" name=""/>
        <dsp:cNvSpPr/>
      </dsp:nvSpPr>
      <dsp:spPr>
        <a:xfrm rot="5400000">
          <a:off x="5137180" y="1055279"/>
          <a:ext cx="238806" cy="28656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5170613" y="1079159"/>
        <a:ext cx="171941" cy="167164"/>
      </dsp:txXfrm>
    </dsp:sp>
    <dsp:sp modelId="{2316F939-7715-4D19-B06B-B774DC9ADFAB}">
      <dsp:nvSpPr>
        <dsp:cNvPr id="0" name=""/>
        <dsp:cNvSpPr/>
      </dsp:nvSpPr>
      <dsp:spPr>
        <a:xfrm>
          <a:off x="432046" y="1357767"/>
          <a:ext cx="9649074" cy="6368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i="0" kern="1200" dirty="0">
              <a:latin typeface="Century Schoolbook" panose="02040604050505020304" pitchFamily="18" charset="0"/>
            </a:rPr>
            <a:t>After completing the stitching of both the leg potion of salwar.</a:t>
          </a:r>
          <a:endParaRPr lang="en-IN" sz="2200" i="0" kern="1200" dirty="0">
            <a:latin typeface="Century Schoolbook" panose="02040604050505020304" pitchFamily="18" charset="0"/>
          </a:endParaRPr>
        </a:p>
      </dsp:txBody>
      <dsp:txXfrm>
        <a:off x="450698" y="1376419"/>
        <a:ext cx="9611770" cy="599512"/>
      </dsp:txXfrm>
    </dsp:sp>
    <dsp:sp modelId="{AACD70BE-7893-4508-BB52-3621EEF8C59A}">
      <dsp:nvSpPr>
        <dsp:cNvPr id="0" name=""/>
        <dsp:cNvSpPr/>
      </dsp:nvSpPr>
      <dsp:spPr>
        <a:xfrm rot="5400000">
          <a:off x="5137180" y="2010504"/>
          <a:ext cx="238806" cy="28656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5170613" y="2034384"/>
        <a:ext cx="171941" cy="167164"/>
      </dsp:txXfrm>
    </dsp:sp>
    <dsp:sp modelId="{262A5F5A-B161-483C-A86A-F55231B2DE36}">
      <dsp:nvSpPr>
        <dsp:cNvPr id="0" name=""/>
        <dsp:cNvSpPr/>
      </dsp:nvSpPr>
      <dsp:spPr>
        <a:xfrm>
          <a:off x="432046" y="2312992"/>
          <a:ext cx="9649074" cy="6368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i="0" kern="1200" dirty="0">
              <a:latin typeface="Century Schoolbook" panose="02040604050505020304" pitchFamily="18" charset="0"/>
            </a:rPr>
            <a:t>Take the gathers at the waist line at front only by keeping the machine at number 5 for long stitches.</a:t>
          </a:r>
          <a:endParaRPr lang="en-IN" sz="2200" i="0" kern="1200" dirty="0">
            <a:latin typeface="Century Schoolbook" panose="02040604050505020304" pitchFamily="18" charset="0"/>
          </a:endParaRPr>
        </a:p>
      </dsp:txBody>
      <dsp:txXfrm>
        <a:off x="450698" y="2331644"/>
        <a:ext cx="9611770" cy="599512"/>
      </dsp:txXfrm>
    </dsp:sp>
    <dsp:sp modelId="{713DE301-3D12-48DE-A492-75E648CF82C0}">
      <dsp:nvSpPr>
        <dsp:cNvPr id="0" name=""/>
        <dsp:cNvSpPr/>
      </dsp:nvSpPr>
      <dsp:spPr>
        <a:xfrm rot="5400000">
          <a:off x="5137180" y="2965730"/>
          <a:ext cx="238806" cy="28656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5170613" y="2989610"/>
        <a:ext cx="171941" cy="167164"/>
      </dsp:txXfrm>
    </dsp:sp>
    <dsp:sp modelId="{D2A51899-84AC-4472-9859-886ABEFF15AF}">
      <dsp:nvSpPr>
        <dsp:cNvPr id="0" name=""/>
        <dsp:cNvSpPr/>
      </dsp:nvSpPr>
      <dsp:spPr>
        <a:xfrm>
          <a:off x="432046" y="3268218"/>
          <a:ext cx="9649074" cy="6368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i="0" kern="1200" dirty="0">
              <a:latin typeface="Century Schoolbook" panose="02040604050505020304" pitchFamily="18" charset="0"/>
            </a:rPr>
            <a:t>After putting the gathers at the lower portion of the salwar it is than joined with belt the upper portion of the salwar. </a:t>
          </a:r>
          <a:endParaRPr lang="en-IN" sz="2200" i="0" kern="1200" dirty="0">
            <a:latin typeface="Century Schoolbook" panose="02040604050505020304" pitchFamily="18" charset="0"/>
          </a:endParaRPr>
        </a:p>
      </dsp:txBody>
      <dsp:txXfrm>
        <a:off x="450698" y="3286870"/>
        <a:ext cx="9611770" cy="599512"/>
      </dsp:txXfrm>
    </dsp:sp>
    <dsp:sp modelId="{3DC2EF0B-3856-4633-843D-3CB44EE211E9}">
      <dsp:nvSpPr>
        <dsp:cNvPr id="0" name=""/>
        <dsp:cNvSpPr/>
      </dsp:nvSpPr>
      <dsp:spPr>
        <a:xfrm rot="5400000">
          <a:off x="5137180" y="3920955"/>
          <a:ext cx="238806" cy="28656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5170613" y="3944835"/>
        <a:ext cx="171941" cy="167164"/>
      </dsp:txXfrm>
    </dsp:sp>
    <dsp:sp modelId="{D78186CF-4026-421A-BBF4-108E06F3C261}">
      <dsp:nvSpPr>
        <dsp:cNvPr id="0" name=""/>
        <dsp:cNvSpPr/>
      </dsp:nvSpPr>
      <dsp:spPr>
        <a:xfrm>
          <a:off x="432046" y="4223443"/>
          <a:ext cx="9649074" cy="6368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i="0" kern="1200" dirty="0">
              <a:latin typeface="Century Schoolbook" panose="02040604050505020304" pitchFamily="18" charset="0"/>
            </a:rPr>
            <a:t> Join the leg seams of both the left and right sides separately. </a:t>
          </a:r>
          <a:endParaRPr lang="en-IN" sz="2200" i="0" kern="1200" dirty="0">
            <a:latin typeface="Century Schoolbook" panose="02040604050505020304" pitchFamily="18" charset="0"/>
          </a:endParaRPr>
        </a:p>
      </dsp:txBody>
      <dsp:txXfrm>
        <a:off x="450698" y="4242095"/>
        <a:ext cx="9611770" cy="599512"/>
      </dsp:txXfrm>
    </dsp:sp>
    <dsp:sp modelId="{173A3A2D-713C-4EFA-98EB-D42170522B20}">
      <dsp:nvSpPr>
        <dsp:cNvPr id="0" name=""/>
        <dsp:cNvSpPr/>
      </dsp:nvSpPr>
      <dsp:spPr>
        <a:xfrm rot="5400000">
          <a:off x="5137180" y="4876180"/>
          <a:ext cx="238806" cy="28656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5170613" y="4900060"/>
        <a:ext cx="171941" cy="167164"/>
      </dsp:txXfrm>
    </dsp:sp>
    <dsp:sp modelId="{C3A3A717-50CD-4F2F-8C73-36A90A375EF3}">
      <dsp:nvSpPr>
        <dsp:cNvPr id="0" name=""/>
        <dsp:cNvSpPr/>
      </dsp:nvSpPr>
      <dsp:spPr>
        <a:xfrm>
          <a:off x="432046" y="5178668"/>
          <a:ext cx="9649074" cy="6368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just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i="0" kern="1200" dirty="0">
              <a:latin typeface="Century Schoolbook" panose="02040604050505020304" pitchFamily="18" charset="0"/>
            </a:rPr>
            <a:t>Complete stitching of the upper portion and folded at the waist 2” and insert a cloth tape or elastic. </a:t>
          </a:r>
          <a:endParaRPr lang="en-IN" sz="2200" i="0" kern="1200" dirty="0">
            <a:latin typeface="Century Schoolbook" panose="02040604050505020304" pitchFamily="18" charset="0"/>
          </a:endParaRPr>
        </a:p>
      </dsp:txBody>
      <dsp:txXfrm>
        <a:off x="450698" y="5197320"/>
        <a:ext cx="9611770" cy="5995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17836E-07AE-4274-9E4C-C43CFCA7FEC6}">
      <dsp:nvSpPr>
        <dsp:cNvPr id="0" name=""/>
        <dsp:cNvSpPr/>
      </dsp:nvSpPr>
      <dsp:spPr>
        <a:xfrm>
          <a:off x="791466" y="4793"/>
          <a:ext cx="7850115" cy="6363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Century Schoolbook" panose="02040604050505020304" pitchFamily="18" charset="0"/>
            </a:rPr>
            <a:t>Join the shoulders</a:t>
          </a:r>
        </a:p>
      </dsp:txBody>
      <dsp:txXfrm>
        <a:off x="810104" y="23431"/>
        <a:ext cx="7812839" cy="599086"/>
      </dsp:txXfrm>
    </dsp:sp>
    <dsp:sp modelId="{8B5F23C6-6688-493C-B824-8C2B68FFC949}">
      <dsp:nvSpPr>
        <dsp:cNvPr id="0" name=""/>
        <dsp:cNvSpPr/>
      </dsp:nvSpPr>
      <dsp:spPr>
        <a:xfrm rot="5400000">
          <a:off x="4597206" y="657064"/>
          <a:ext cx="238635" cy="2863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4630615" y="680928"/>
        <a:ext cx="171817" cy="167045"/>
      </dsp:txXfrm>
    </dsp:sp>
    <dsp:sp modelId="{19A58283-0ADC-4292-ADA9-A4843C9D158E}">
      <dsp:nvSpPr>
        <dsp:cNvPr id="0" name=""/>
        <dsp:cNvSpPr/>
      </dsp:nvSpPr>
      <dsp:spPr>
        <a:xfrm>
          <a:off x="791466" y="959337"/>
          <a:ext cx="7850115" cy="6363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Century Schoolbook" panose="02040604050505020304" pitchFamily="18" charset="0"/>
            </a:rPr>
            <a:t>Finish the front and back neckline using a facing.</a:t>
          </a:r>
          <a:endParaRPr lang="en-IN" sz="2400" kern="1200">
            <a:latin typeface="Century Schoolbook" panose="02040604050505020304" pitchFamily="18" charset="0"/>
          </a:endParaRPr>
        </a:p>
      </dsp:txBody>
      <dsp:txXfrm>
        <a:off x="810104" y="977975"/>
        <a:ext cx="7812839" cy="599086"/>
      </dsp:txXfrm>
    </dsp:sp>
    <dsp:sp modelId="{80609124-254F-42A4-AC41-E0FF9F2181A6}">
      <dsp:nvSpPr>
        <dsp:cNvPr id="0" name=""/>
        <dsp:cNvSpPr/>
      </dsp:nvSpPr>
      <dsp:spPr>
        <a:xfrm rot="5400000">
          <a:off x="4597206" y="1611608"/>
          <a:ext cx="238635" cy="2863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4630615" y="1635472"/>
        <a:ext cx="171817" cy="167045"/>
      </dsp:txXfrm>
    </dsp:sp>
    <dsp:sp modelId="{BBD4A275-7E72-49AC-839A-AE9435881C4A}">
      <dsp:nvSpPr>
        <dsp:cNvPr id="0" name=""/>
        <dsp:cNvSpPr/>
      </dsp:nvSpPr>
      <dsp:spPr>
        <a:xfrm>
          <a:off x="791466" y="1913880"/>
          <a:ext cx="7850115" cy="6363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Century Schoolbook" panose="02040604050505020304" pitchFamily="18" charset="0"/>
            </a:rPr>
            <a:t>Give side seams leaving the slit area</a:t>
          </a:r>
          <a:endParaRPr lang="en-IN" sz="2400" kern="1200">
            <a:latin typeface="Century Schoolbook" panose="02040604050505020304" pitchFamily="18" charset="0"/>
          </a:endParaRPr>
        </a:p>
      </dsp:txBody>
      <dsp:txXfrm>
        <a:off x="810104" y="1932518"/>
        <a:ext cx="7812839" cy="599086"/>
      </dsp:txXfrm>
    </dsp:sp>
    <dsp:sp modelId="{3DA44A27-549C-4EC1-AC03-DC34478A0870}">
      <dsp:nvSpPr>
        <dsp:cNvPr id="0" name=""/>
        <dsp:cNvSpPr/>
      </dsp:nvSpPr>
      <dsp:spPr>
        <a:xfrm rot="5400000">
          <a:off x="4597206" y="2566151"/>
          <a:ext cx="238635" cy="2863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4630615" y="2590015"/>
        <a:ext cx="171817" cy="167045"/>
      </dsp:txXfrm>
    </dsp:sp>
    <dsp:sp modelId="{0D88DB87-0D51-4DE6-8E71-A4F1ED7EECA0}">
      <dsp:nvSpPr>
        <dsp:cNvPr id="0" name=""/>
        <dsp:cNvSpPr/>
      </dsp:nvSpPr>
      <dsp:spPr>
        <a:xfrm>
          <a:off x="791466" y="2868424"/>
          <a:ext cx="7850115" cy="6363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Finish the sleeve by joining its sides and lower turning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810104" y="2887062"/>
        <a:ext cx="7812839" cy="599086"/>
      </dsp:txXfrm>
    </dsp:sp>
    <dsp:sp modelId="{186D3F8D-022E-49B0-95DD-FBA979A12749}">
      <dsp:nvSpPr>
        <dsp:cNvPr id="0" name=""/>
        <dsp:cNvSpPr/>
      </dsp:nvSpPr>
      <dsp:spPr>
        <a:xfrm rot="5400000">
          <a:off x="4597206" y="3520695"/>
          <a:ext cx="238635" cy="2863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4630615" y="3544559"/>
        <a:ext cx="171817" cy="167045"/>
      </dsp:txXfrm>
    </dsp:sp>
    <dsp:sp modelId="{BEF9753A-6921-402D-84C4-445A6CF98F07}">
      <dsp:nvSpPr>
        <dsp:cNvPr id="0" name=""/>
        <dsp:cNvSpPr/>
      </dsp:nvSpPr>
      <dsp:spPr>
        <a:xfrm>
          <a:off x="791466" y="3822967"/>
          <a:ext cx="7850115" cy="6363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Century Schoolbook" panose="02040604050505020304" pitchFamily="18" charset="0"/>
            </a:rPr>
            <a:t>Join the sleeve to the kurta sides</a:t>
          </a:r>
          <a:endParaRPr lang="en-IN" sz="2400" kern="1200">
            <a:latin typeface="Century Schoolbook" panose="02040604050505020304" pitchFamily="18" charset="0"/>
          </a:endParaRPr>
        </a:p>
      </dsp:txBody>
      <dsp:txXfrm>
        <a:off x="810104" y="3841605"/>
        <a:ext cx="7812839" cy="599086"/>
      </dsp:txXfrm>
    </dsp:sp>
    <dsp:sp modelId="{672F9E23-DB02-4DDF-99CD-0CE0CCF8E6FE}">
      <dsp:nvSpPr>
        <dsp:cNvPr id="0" name=""/>
        <dsp:cNvSpPr/>
      </dsp:nvSpPr>
      <dsp:spPr>
        <a:xfrm rot="5400000">
          <a:off x="4597206" y="4475239"/>
          <a:ext cx="238635" cy="2863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4630615" y="4499103"/>
        <a:ext cx="171817" cy="167045"/>
      </dsp:txXfrm>
    </dsp:sp>
    <dsp:sp modelId="{B500855F-AED7-433D-9004-BA6952D05DCF}">
      <dsp:nvSpPr>
        <dsp:cNvPr id="0" name=""/>
        <dsp:cNvSpPr/>
      </dsp:nvSpPr>
      <dsp:spPr>
        <a:xfrm>
          <a:off x="791466" y="4777511"/>
          <a:ext cx="7850115" cy="6363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Finish the slits and lower turning of kurta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810104" y="4796149"/>
        <a:ext cx="7812839" cy="5990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1BDD5D-9FF0-4125-9F96-92957CDDD3A2}">
      <dsp:nvSpPr>
        <dsp:cNvPr id="0" name=""/>
        <dsp:cNvSpPr/>
      </dsp:nvSpPr>
      <dsp:spPr>
        <a:xfrm>
          <a:off x="406923" y="3306"/>
          <a:ext cx="8259161" cy="5412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Century Schoolbook" panose="02040604050505020304" pitchFamily="18" charset="0"/>
            </a:rPr>
            <a:t>Join the shoulders</a:t>
          </a:r>
        </a:p>
      </dsp:txBody>
      <dsp:txXfrm>
        <a:off x="422774" y="19157"/>
        <a:ext cx="8227459" cy="509503"/>
      </dsp:txXfrm>
    </dsp:sp>
    <dsp:sp modelId="{7DFE62F5-0F05-498F-8327-5C7504CC9511}">
      <dsp:nvSpPr>
        <dsp:cNvPr id="0" name=""/>
        <dsp:cNvSpPr/>
      </dsp:nvSpPr>
      <dsp:spPr>
        <a:xfrm rot="5400000">
          <a:off x="4435027" y="558042"/>
          <a:ext cx="202952" cy="2435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463440" y="578337"/>
        <a:ext cx="146126" cy="142066"/>
      </dsp:txXfrm>
    </dsp:sp>
    <dsp:sp modelId="{C1C28188-7155-432B-9EDC-DD6E2EDC2F10}">
      <dsp:nvSpPr>
        <dsp:cNvPr id="0" name=""/>
        <dsp:cNvSpPr/>
      </dsp:nvSpPr>
      <dsp:spPr>
        <a:xfrm>
          <a:off x="406923" y="815114"/>
          <a:ext cx="8259161" cy="5412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Finish the front and back neckline using a facing.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422774" y="830965"/>
        <a:ext cx="8227459" cy="509503"/>
      </dsp:txXfrm>
    </dsp:sp>
    <dsp:sp modelId="{5B1625B4-7D00-4F09-A6D6-DB55F059D7E6}">
      <dsp:nvSpPr>
        <dsp:cNvPr id="0" name=""/>
        <dsp:cNvSpPr/>
      </dsp:nvSpPr>
      <dsp:spPr>
        <a:xfrm rot="5400000">
          <a:off x="4435027" y="1369850"/>
          <a:ext cx="202952" cy="2435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463440" y="1390145"/>
        <a:ext cx="146126" cy="142066"/>
      </dsp:txXfrm>
    </dsp:sp>
    <dsp:sp modelId="{F8CF8372-9FF8-4120-A146-5C51CFE2B2E0}">
      <dsp:nvSpPr>
        <dsp:cNvPr id="0" name=""/>
        <dsp:cNvSpPr/>
      </dsp:nvSpPr>
      <dsp:spPr>
        <a:xfrm>
          <a:off x="406923" y="1626922"/>
          <a:ext cx="8259161" cy="5412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Give the dart seams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422774" y="1642773"/>
        <a:ext cx="8227459" cy="509503"/>
      </dsp:txXfrm>
    </dsp:sp>
    <dsp:sp modelId="{E8423CE9-34DD-403E-B500-B8EED247A544}">
      <dsp:nvSpPr>
        <dsp:cNvPr id="0" name=""/>
        <dsp:cNvSpPr/>
      </dsp:nvSpPr>
      <dsp:spPr>
        <a:xfrm rot="5400000">
          <a:off x="4435027" y="2181658"/>
          <a:ext cx="202952" cy="2435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463440" y="2201953"/>
        <a:ext cx="146126" cy="142066"/>
      </dsp:txXfrm>
    </dsp:sp>
    <dsp:sp modelId="{B3A5CF8E-6760-49C5-9613-9D131CD19A31}">
      <dsp:nvSpPr>
        <dsp:cNvPr id="0" name=""/>
        <dsp:cNvSpPr/>
      </dsp:nvSpPr>
      <dsp:spPr>
        <a:xfrm>
          <a:off x="406923" y="2438730"/>
          <a:ext cx="8259161" cy="5412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Century Schoolbook" panose="02040604050505020304" pitchFamily="18" charset="0"/>
            </a:rPr>
            <a:t>Give side seams of the blouse</a:t>
          </a:r>
          <a:endParaRPr lang="en-IN" sz="2400" kern="1200">
            <a:latin typeface="Century Schoolbook" panose="02040604050505020304" pitchFamily="18" charset="0"/>
          </a:endParaRPr>
        </a:p>
      </dsp:txBody>
      <dsp:txXfrm>
        <a:off x="422774" y="2454581"/>
        <a:ext cx="8227459" cy="509503"/>
      </dsp:txXfrm>
    </dsp:sp>
    <dsp:sp modelId="{FADDFC93-4A95-4B2E-B6C9-367EA99D2174}">
      <dsp:nvSpPr>
        <dsp:cNvPr id="0" name=""/>
        <dsp:cNvSpPr/>
      </dsp:nvSpPr>
      <dsp:spPr>
        <a:xfrm rot="5400000">
          <a:off x="4435027" y="2993466"/>
          <a:ext cx="202952" cy="2435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463440" y="3013761"/>
        <a:ext cx="146126" cy="142066"/>
      </dsp:txXfrm>
    </dsp:sp>
    <dsp:sp modelId="{5CE4F1B3-D850-4EBB-AC76-3504EF52B358}">
      <dsp:nvSpPr>
        <dsp:cNvPr id="0" name=""/>
        <dsp:cNvSpPr/>
      </dsp:nvSpPr>
      <dsp:spPr>
        <a:xfrm>
          <a:off x="406923" y="3250538"/>
          <a:ext cx="8259161" cy="5412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Finish the sleeve by joining its sides and lower turning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422774" y="3266389"/>
        <a:ext cx="8227459" cy="509503"/>
      </dsp:txXfrm>
    </dsp:sp>
    <dsp:sp modelId="{DDC79E5D-3783-4532-96BE-43B39C76651E}">
      <dsp:nvSpPr>
        <dsp:cNvPr id="0" name=""/>
        <dsp:cNvSpPr/>
      </dsp:nvSpPr>
      <dsp:spPr>
        <a:xfrm rot="5400000">
          <a:off x="4435027" y="3805274"/>
          <a:ext cx="202952" cy="2435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463440" y="3825569"/>
        <a:ext cx="146126" cy="142066"/>
      </dsp:txXfrm>
    </dsp:sp>
    <dsp:sp modelId="{17CB1F6C-EFE8-4EA2-BAD9-6D979B5D9786}">
      <dsp:nvSpPr>
        <dsp:cNvPr id="0" name=""/>
        <dsp:cNvSpPr/>
      </dsp:nvSpPr>
      <dsp:spPr>
        <a:xfrm>
          <a:off x="406923" y="4062346"/>
          <a:ext cx="8259161" cy="5412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Century Schoolbook" panose="02040604050505020304" pitchFamily="18" charset="0"/>
            </a:rPr>
            <a:t>Join the sleeve to the kurta sides</a:t>
          </a:r>
          <a:endParaRPr lang="en-IN" sz="2400" kern="1200">
            <a:latin typeface="Century Schoolbook" panose="02040604050505020304" pitchFamily="18" charset="0"/>
          </a:endParaRPr>
        </a:p>
      </dsp:txBody>
      <dsp:txXfrm>
        <a:off x="422774" y="4078197"/>
        <a:ext cx="8227459" cy="509503"/>
      </dsp:txXfrm>
    </dsp:sp>
    <dsp:sp modelId="{D06341B7-1FC2-491A-ACF4-424043786884}">
      <dsp:nvSpPr>
        <dsp:cNvPr id="0" name=""/>
        <dsp:cNvSpPr/>
      </dsp:nvSpPr>
      <dsp:spPr>
        <a:xfrm rot="5400000">
          <a:off x="4435027" y="4617082"/>
          <a:ext cx="202952" cy="24354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463440" y="4637377"/>
        <a:ext cx="146126" cy="142066"/>
      </dsp:txXfrm>
    </dsp:sp>
    <dsp:sp modelId="{5FC274A4-8FF2-4F51-A6A4-D66CBA6588D9}">
      <dsp:nvSpPr>
        <dsp:cNvPr id="0" name=""/>
        <dsp:cNvSpPr/>
      </dsp:nvSpPr>
      <dsp:spPr>
        <a:xfrm>
          <a:off x="406923" y="4874154"/>
          <a:ext cx="8259161" cy="5412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Finish the lower turning of blouse using a braid.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>
        <a:off x="422774" y="4890005"/>
        <a:ext cx="8227459" cy="509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5F8E9-E453-4935-B1C0-EAD1A8990AD6}" type="datetimeFigureOut">
              <a:rPr lang="en-IN" smtClean="0"/>
              <a:t>28-06-2022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3A4B6-87AA-4C24-AC16-387F7D5705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anose="02040604050505020304" pitchFamily="18" charset="0"/>
                <a:cs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t>6/28/2022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t>6/28/2022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t>6/28/2022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02E04-0352-4D48-B5B2-03DB79D791BB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>
        <a:defRPr>
          <a:latin typeface="Century Schoolbook" panose="02040604050505020304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601301" y="832473"/>
            <a:ext cx="8845384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SELF EMPLOYEED TAILOR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XI</a:t>
            </a:r>
            <a:endParaRPr lang="en-IN" sz="28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lang="en-IN"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1947</a:t>
            </a:r>
            <a:r>
              <a:rPr sz="2800" spc="-4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anose="02040604050505020304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anose="02040604050505020304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4" y="836712"/>
            <a:ext cx="4248472" cy="550069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4142898" y="26086"/>
            <a:ext cx="3546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Century Schoolbook" panose="020406040505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Salwar on single fold</a:t>
            </a:r>
            <a:endParaRPr lang="en-IN" sz="2400" b="1" dirty="0">
              <a:solidFill>
                <a:srgbClr val="FFFF00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4923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1778" y="404664"/>
            <a:ext cx="5089651" cy="677108"/>
          </a:xfrm>
        </p:spPr>
        <p:txBody>
          <a:bodyPr/>
          <a:lstStyle/>
          <a:p>
            <a:pPr algn="ctr"/>
            <a:r>
              <a:rPr lang="en-US" dirty="0"/>
              <a:t>2. KURTA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3877985"/>
          </a:xfrm>
        </p:spPr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It is perhaps the </a:t>
            </a:r>
            <a:r>
              <a:rPr lang="en-US" dirty="0" err="1"/>
              <a:t>favourite</a:t>
            </a:r>
            <a:r>
              <a:rPr lang="en-US" dirty="0"/>
              <a:t> outfit in India both for males and females, though its size and shape keep on changing according to the fashion.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It is a comfortable dress worn in all seasons especially in the summers for comfort.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It is worn with the combination of salwar, </a:t>
            </a:r>
            <a:r>
              <a:rPr lang="en-US" dirty="0" err="1"/>
              <a:t>churidar</a:t>
            </a:r>
            <a:r>
              <a:rPr lang="en-US" dirty="0"/>
              <a:t>, dhoti, lungi and even jeans.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454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376" y="188640"/>
            <a:ext cx="9904095" cy="6463308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Measurements</a:t>
            </a:r>
          </a:p>
          <a:p>
            <a:endParaRPr lang="en-IN" dirty="0">
              <a:solidFill>
                <a:srgbClr val="FFFF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Full Length = 40”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Waist length = 15 1/2”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Shoulder width = 14”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Bust = 34”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Waist = 28”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Hip = 36”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Armhole = 15”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228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1052736"/>
            <a:ext cx="9904095" cy="4308872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FFFF00"/>
                </a:solidFill>
              </a:rPr>
              <a:t>Pattern parts Required</a:t>
            </a:r>
          </a:p>
          <a:p>
            <a:pPr algn="just"/>
            <a:r>
              <a:rPr lang="en-US" dirty="0"/>
              <a:t>Front cut 1 piece on fold, back cut 1 piece on fold, sleeve cut 2pieces.</a:t>
            </a:r>
          </a:p>
          <a:p>
            <a:pPr algn="just"/>
            <a:endParaRPr lang="en-US" dirty="0"/>
          </a:p>
          <a:p>
            <a:pPr algn="just"/>
            <a:r>
              <a:rPr lang="en-US" b="1" dirty="0">
                <a:solidFill>
                  <a:srgbClr val="FFFF00"/>
                </a:solidFill>
              </a:rPr>
              <a:t>Material suggested</a:t>
            </a:r>
          </a:p>
          <a:p>
            <a:pPr algn="just"/>
            <a:r>
              <a:rPr lang="en-US" dirty="0"/>
              <a:t>Cotton, poplin, silk, crape, woolen, synthetic, chiffon crepe and satin. 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b="1" dirty="0">
              <a:solidFill>
                <a:srgbClr val="FFFF00"/>
              </a:solidFill>
            </a:endParaRPr>
          </a:p>
          <a:p>
            <a:pPr algn="just"/>
            <a:r>
              <a:rPr lang="en-US" b="1" dirty="0">
                <a:solidFill>
                  <a:srgbClr val="FFFF00"/>
                </a:solidFill>
              </a:rPr>
              <a:t>Material Required</a:t>
            </a:r>
          </a:p>
          <a:p>
            <a:pPr algn="just"/>
            <a:r>
              <a:rPr lang="en-US" dirty="0"/>
              <a:t>2.50 meter. Cloth width 42” 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744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716403"/>
            <a:ext cx="9904095" cy="5170646"/>
          </a:xfrm>
        </p:spPr>
        <p:txBody>
          <a:bodyPr/>
          <a:lstStyle/>
          <a:p>
            <a:pPr fontAlgn="base"/>
            <a:r>
              <a:rPr lang="en-US" b="1" dirty="0">
                <a:solidFill>
                  <a:srgbClr val="FFFF00"/>
                </a:solidFill>
              </a:rPr>
              <a:t>Drafting of kurta</a:t>
            </a:r>
            <a:r>
              <a:rPr lang="en-US" dirty="0">
                <a:solidFill>
                  <a:srgbClr val="FFFF00"/>
                </a:solidFill>
              </a:rPr>
              <a:t> </a:t>
            </a:r>
          </a:p>
          <a:p>
            <a:pPr fontAlgn="base"/>
            <a:endParaRPr lang="en-IN" dirty="0">
              <a:solidFill>
                <a:srgbClr val="FFFF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 – 2 = full length + 2”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1-6, 3- 7 = ½ of shoulder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1-3, 6-7 = ½ of armhole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3- 8 = ¼ bust + 1 ½ “(ease)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1-4 = waist length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4 – 15 = ¼ of waist + 1 ½ (ease)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2 – 16 = ¼ of hip +3”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8 -15- 17 for side seam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16 – 17 = 1”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17 to 2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14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0" y="908720"/>
            <a:ext cx="2664296" cy="54183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7560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1384" y="408626"/>
            <a:ext cx="9904095" cy="6032421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Neckline for kurta</a:t>
            </a:r>
          </a:p>
          <a:p>
            <a:endParaRPr lang="en-IN" dirty="0">
              <a:solidFill>
                <a:srgbClr val="FFFF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1-10 = 3 ½” (as per requirement 2” – 6”)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 – 21 = 2” (as per requirement 2” – 6”)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 – 5, 6 – 7 (as per requirement and shape of neckline)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Shape the back neck by joining 21 – 10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Shape the front neck by joining 5 – 10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6 – 9 = ¾”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9 – 10 for shoulder slope.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19 is center point of 6 – 7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19 – 20 = ¾”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7 – 18 = 1”. Give a curve to front armhole by joining 9 – 20 – 18- 8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Give a curve to back armhole by joining 9 – 19 – 8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984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1723549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FFFF00"/>
                </a:solidFill>
              </a:rPr>
              <a:t>Darts</a:t>
            </a:r>
            <a:endParaRPr lang="en-US" dirty="0">
              <a:solidFill>
                <a:srgbClr val="FFFF00"/>
              </a:solidFill>
            </a:endParaRPr>
          </a:p>
          <a:p>
            <a:pPr algn="just"/>
            <a:r>
              <a:rPr lang="en-US" dirty="0"/>
              <a:t>Darts can be used as per the requirement of the waistline the total length of dart is 8’ length 1” width (4” towards the bust and 4” towards the hip)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16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218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1384" y="613240"/>
            <a:ext cx="9904095" cy="5601533"/>
          </a:xfrm>
        </p:spPr>
        <p:txBody>
          <a:bodyPr/>
          <a:lstStyle/>
          <a:p>
            <a:pPr algn="just" fontAlgn="base"/>
            <a:r>
              <a:rPr lang="en-US" b="1" dirty="0">
                <a:solidFill>
                  <a:srgbClr val="FFFF00"/>
                </a:solidFill>
              </a:rPr>
              <a:t>Sleeve</a:t>
            </a:r>
          </a:p>
          <a:p>
            <a:pPr algn="just" fontAlgn="base"/>
            <a:endParaRPr lang="en-US" b="1" dirty="0"/>
          </a:p>
          <a:p>
            <a:pPr marL="457200" indent="-457200" algn="just" fontAlgn="base">
              <a:buFont typeface="Wingdings" panose="05000000000000000000" pitchFamily="2" charset="2"/>
              <a:buChar char="Ø"/>
            </a:pPr>
            <a:r>
              <a:rPr lang="en-US" dirty="0"/>
              <a:t>0 -1, 2 – 3 = 7”</a:t>
            </a:r>
            <a:endParaRPr lang="en-IN" dirty="0"/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n-US" dirty="0"/>
              <a:t>1– 3, 0 -2 = ½ of around the arm</a:t>
            </a:r>
            <a:endParaRPr lang="en-IN" dirty="0"/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n-US" dirty="0"/>
              <a:t>2– 4 = 4”. Join 4 to 0.</a:t>
            </a:r>
            <a:endParaRPr lang="en-IN" dirty="0"/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n-US" dirty="0"/>
              <a:t>5 is the </a:t>
            </a:r>
            <a:r>
              <a:rPr lang="en-US" dirty="0" err="1"/>
              <a:t>centre</a:t>
            </a:r>
            <a:r>
              <a:rPr lang="en-US" dirty="0"/>
              <a:t> point. </a:t>
            </a:r>
            <a:endParaRPr lang="en-IN" dirty="0"/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n-US" dirty="0"/>
              <a:t>5 – 6 = ¾”</a:t>
            </a:r>
            <a:endParaRPr lang="en-IN" dirty="0"/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n-US" dirty="0"/>
              <a:t>5 – 7 = ½”</a:t>
            </a:r>
            <a:endParaRPr lang="en-IN" dirty="0"/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n-US" dirty="0"/>
              <a:t>Give a curve to front armhole 0 -7 -4.</a:t>
            </a:r>
            <a:endParaRPr lang="en-IN" dirty="0"/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n-US" dirty="0"/>
              <a:t>Give a curve to back armhole 0 -6 -4.</a:t>
            </a:r>
            <a:endParaRPr lang="en-IN" dirty="0"/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n-US" dirty="0"/>
              <a:t>1– 8 = ½ of armhole + 1”</a:t>
            </a:r>
            <a:endParaRPr lang="en-IN" dirty="0"/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n-US" dirty="0"/>
              <a:t>Join 8 – 4</a:t>
            </a:r>
            <a:endParaRPr lang="en-IN" dirty="0"/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n-US" dirty="0"/>
              <a:t>Fold allowance is 1” included in the sleeves.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17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82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170180"/>
            <a:ext cx="10513167" cy="430887"/>
          </a:xfrm>
        </p:spPr>
        <p:txBody>
          <a:bodyPr/>
          <a:lstStyle/>
          <a:p>
            <a:pPr algn="ctr"/>
            <a:r>
              <a:rPr lang="en-GB" sz="2800" dirty="0"/>
              <a:t>Steps of construction/ stitching process</a:t>
            </a:r>
            <a:endParaRPr lang="en-IN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18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97632339"/>
              </p:ext>
            </p:extLst>
          </p:nvPr>
        </p:nvGraphicFramePr>
        <p:xfrm>
          <a:off x="1055440" y="1022380"/>
          <a:ext cx="943304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1276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1776" y="692696"/>
            <a:ext cx="5089651" cy="677108"/>
          </a:xfrm>
        </p:spPr>
        <p:txBody>
          <a:bodyPr/>
          <a:lstStyle/>
          <a:p>
            <a:pPr algn="ctr"/>
            <a:r>
              <a:rPr lang="en-IN" dirty="0"/>
              <a:t>3. BLOUSE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4555" y="1844824"/>
            <a:ext cx="9904095" cy="3447098"/>
          </a:xfrm>
        </p:spPr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The sari blouse combination is worn by women since ancient time though its designs, necklines and sleeve length and shapes kept on changing according to fashion.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A plain blouse can be adapted to various designs for e.g., choli-cut blouse, </a:t>
            </a:r>
            <a:r>
              <a:rPr lang="en-US" i="1" dirty="0" err="1"/>
              <a:t>katori</a:t>
            </a:r>
            <a:r>
              <a:rPr lang="en-US" dirty="0"/>
              <a:t> blouses etc.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Other than sari, it is also worn with </a:t>
            </a:r>
            <a:r>
              <a:rPr lang="en-US" i="1" dirty="0" err="1"/>
              <a:t>ghagara</a:t>
            </a:r>
            <a:r>
              <a:rPr lang="en-US" dirty="0"/>
              <a:t> or </a:t>
            </a:r>
            <a:r>
              <a:rPr lang="en-US" i="1" dirty="0" err="1"/>
              <a:t>lehnga</a:t>
            </a:r>
            <a:r>
              <a:rPr lang="en-US" dirty="0"/>
              <a:t>.  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19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80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5400" y="2204864"/>
            <a:ext cx="9865096" cy="248850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5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CONSTRUCTION OF GARMENTS FOR CHILDREN AND FEMALES</a:t>
            </a:r>
          </a:p>
          <a:p>
            <a:pPr algn="just"/>
            <a:endParaRPr lang="en-US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5080" algn="just">
              <a:spcBef>
                <a:spcPts val="105"/>
              </a:spcBef>
            </a:pP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6</a:t>
            </a:r>
            <a:r>
              <a:rPr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Drafting And Construction Of A Salwar, Kurta And A Blouse</a:t>
            </a:r>
            <a:endParaRPr lang="en-GB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376" y="908720"/>
            <a:ext cx="9904095" cy="4739759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FFFF00"/>
                </a:solidFill>
              </a:rPr>
              <a:t>Measurements</a:t>
            </a:r>
          </a:p>
          <a:p>
            <a:pPr algn="just"/>
            <a:r>
              <a:rPr lang="en-US" dirty="0"/>
              <a:t>Drafting of plain blouse with V neckline, plain sleeves and opening can be kept either at the front or at the back.</a:t>
            </a:r>
          </a:p>
          <a:p>
            <a:pPr algn="just"/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Bust = 32’’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Waist = 28’’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Shoulder = 14’’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Length = 14’’ +1” 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Sleeve Length = 10” + 1 ½” (for fold)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Sleeve width= ½ of around the arm + 1”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Armhole = 15”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20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92" y="2636912"/>
            <a:ext cx="2703295" cy="29395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16248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562515"/>
            <a:ext cx="9904095" cy="5601533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Instructions for Drafting</a:t>
            </a:r>
          </a:p>
          <a:p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0 -2 = Full length + ½” for back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0 – 13 = Full length + 1” for front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0 – 5 &amp; 1 – 6 = ½ of shoulder =7”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0 – 1 &amp;5 - 6 = ½ of armhole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 – 9 = ¼ bust + 1 ½”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0 – 3 = 3 ½”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0 – 17 = 2” (as per requirement 2” to 6”)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0 – 4 = 6 to 7” (as per requirement)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Shape back neckline by joining 3 to 17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Shape front neckline by joining 3 to 4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5 – 7 = ¾”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21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075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1340768"/>
            <a:ext cx="9904095" cy="4308872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7 – 3 for shoulder slope.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18 is the </a:t>
            </a:r>
            <a:r>
              <a:rPr lang="en-US" dirty="0" err="1"/>
              <a:t>centre</a:t>
            </a:r>
            <a:r>
              <a:rPr lang="en-US" dirty="0"/>
              <a:t> point of 5 – 6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6 – 8 = 1”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18 – 19 = ¾”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Give a curve to front armhole 7 -19-8-9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Give a curve to back armhole 7-18-9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2- 11 = ¼ of waist +2”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11 – 12 &amp;2- 13 = 1” for front bodice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12 – 13 for front bodice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2-10 for back bodice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5816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409684"/>
            <a:ext cx="9904095" cy="6032421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Darts</a:t>
            </a:r>
          </a:p>
          <a:p>
            <a:endParaRPr lang="en-IN" dirty="0">
              <a:solidFill>
                <a:srgbClr val="FFFF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13 – 14 = 4” Dart width is 1” (½” on each side)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14 – 20 = 4” (waist dart)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20 – 21, 21 – 22, 22 – 23 = 1”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Draw </a:t>
            </a:r>
            <a:r>
              <a:rPr lang="en-US" dirty="0" err="1"/>
              <a:t>centre</a:t>
            </a:r>
            <a:r>
              <a:rPr lang="en-US" dirty="0"/>
              <a:t> front dart from 21 – 16 = dart width is ½” (¼”on each side)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9 – 15 = 5” (side seam dart)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15 – 22. Dart width is ½”(¼” on each side)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8 to 23. (armhole dart) Dart width is ½”( ¼” on each side)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dirty="0"/>
          </a:p>
          <a:p>
            <a:r>
              <a:rPr lang="en-US" b="1" dirty="0">
                <a:solidFill>
                  <a:srgbClr val="FFFF00"/>
                </a:solidFill>
              </a:rPr>
              <a:t>Sleeves</a:t>
            </a:r>
          </a:p>
          <a:p>
            <a:r>
              <a:rPr lang="en-US" dirty="0"/>
              <a:t>Same as the sleeves given in the draft of kurta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23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1690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7" y="260648"/>
            <a:ext cx="9904095" cy="430887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Steps of construction and the stitching process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24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29548154"/>
              </p:ext>
            </p:extLst>
          </p:nvPr>
        </p:nvGraphicFramePr>
        <p:xfrm>
          <a:off x="1182951" y="1022380"/>
          <a:ext cx="907300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67262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3432" y="2780928"/>
            <a:ext cx="9649072" cy="861774"/>
          </a:xfrm>
        </p:spPr>
        <p:txBody>
          <a:bodyPr/>
          <a:lstStyle/>
          <a:p>
            <a:pPr algn="just"/>
            <a:r>
              <a:rPr lang="en-IN" dirty="0"/>
              <a:t>In this session you have learnt about</a:t>
            </a:r>
            <a:r>
              <a:rPr lang="en-GB" dirty="0"/>
              <a:t> </a:t>
            </a:r>
            <a:r>
              <a:rPr lang="en-GB" spc="-5" dirty="0">
                <a:solidFill>
                  <a:srgbClr val="FFFFFF"/>
                </a:solidFill>
                <a:cs typeface="Bookman Old Style" panose="02050604050505020204"/>
              </a:rPr>
              <a:t>drafting and steps of construction of salwar, kurta and blouse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238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 Academic Support  – 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Shivangi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anose="020406040505050203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Assistance                                                           Graphic Artist</a:t>
            </a:r>
            <a:endParaRPr lang="en-IN" sz="2400" dirty="0">
              <a:latin typeface="Century Schoolbook" panose="020406040505050203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Vani Pandya</a:t>
            </a:r>
            <a:r>
              <a:rPr lang="en-IN" sz="2400" dirty="0">
                <a:latin typeface="Century Schoolbook" panose="020406040505050203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Prachi Verma</a:t>
            </a:r>
            <a:endParaRPr lang="en-IN" sz="2400" spc="-5" dirty="0">
              <a:solidFill>
                <a:srgbClr val="FFFF00"/>
              </a:solidFill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26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3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67808" y="1196752"/>
            <a:ext cx="266429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967942"/>
              </p:ext>
            </p:extLst>
          </p:nvPr>
        </p:nvGraphicFramePr>
        <p:xfrm>
          <a:off x="1127448" y="2132856"/>
          <a:ext cx="9073007" cy="31394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lang="en-IN" sz="2000" b="1" spc="-1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Construction</a:t>
                      </a:r>
                      <a:r>
                        <a:rPr lang="en-GB" sz="2000" baseline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and drafting of salwar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Construction</a:t>
                      </a:r>
                      <a:r>
                        <a:rPr lang="en-GB" sz="2000" baseline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and drafting of kurta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9516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Construction</a:t>
                      </a:r>
                      <a:r>
                        <a:rPr lang="en-GB" sz="2000" baseline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and drafting of blouse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4329663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/>
                        </a:rPr>
                        <a:t>25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5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173573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Gain knowledge about drafting and steps of construction of salwar, kurta and blouse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1776" y="1052736"/>
            <a:ext cx="5089651" cy="677108"/>
          </a:xfrm>
        </p:spPr>
        <p:txBody>
          <a:bodyPr/>
          <a:lstStyle/>
          <a:p>
            <a:pPr algn="ctr"/>
            <a:r>
              <a:rPr lang="en-US" dirty="0"/>
              <a:t>1. SALWAR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4555" y="3068960"/>
            <a:ext cx="9904095" cy="2154436"/>
          </a:xfrm>
        </p:spPr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 err="1"/>
              <a:t>Salwars</a:t>
            </a:r>
            <a:r>
              <a:rPr lang="en-US" dirty="0"/>
              <a:t> can be made in different patterns, like, belt salwar, plain salwar, Patiala and so on.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There is different variation of salwar for e.g., dhoti salwar, Patiala salwar etc.	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975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1124744"/>
            <a:ext cx="9904095" cy="4308872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FFFF00"/>
                </a:solidFill>
              </a:rPr>
              <a:t>Measurements</a:t>
            </a:r>
          </a:p>
          <a:p>
            <a:pPr algn="just"/>
            <a:endParaRPr lang="en-IN" dirty="0">
              <a:solidFill>
                <a:srgbClr val="FFFF00"/>
              </a:solidFill>
            </a:endParaRPr>
          </a:p>
          <a:p>
            <a:pPr algn="just"/>
            <a:r>
              <a:rPr lang="en-US" dirty="0"/>
              <a:t>Full Length = 40”</a:t>
            </a:r>
            <a:endParaRPr lang="en-IN" dirty="0"/>
          </a:p>
          <a:p>
            <a:pPr algn="just"/>
            <a:r>
              <a:rPr lang="en-US" dirty="0"/>
              <a:t>Lower waist = 30”</a:t>
            </a:r>
            <a:endParaRPr lang="en-IN" dirty="0"/>
          </a:p>
          <a:p>
            <a:pPr algn="just"/>
            <a:r>
              <a:rPr lang="en-US" dirty="0"/>
              <a:t>Hip = 36”</a:t>
            </a:r>
            <a:endParaRPr lang="en-IN" dirty="0"/>
          </a:p>
          <a:p>
            <a:pPr algn="just"/>
            <a:r>
              <a:rPr lang="en-US" dirty="0"/>
              <a:t> </a:t>
            </a:r>
            <a:endParaRPr lang="en-IN" dirty="0"/>
          </a:p>
          <a:p>
            <a:pPr algn="just"/>
            <a:r>
              <a:rPr lang="en-US" dirty="0"/>
              <a:t>This garment requires 2 waist pieces (belt or upper portion of salwar); 2 center pieces; 4 side pieces(</a:t>
            </a:r>
            <a:r>
              <a:rPr lang="en-US" dirty="0" err="1"/>
              <a:t>kalis</a:t>
            </a:r>
            <a:r>
              <a:rPr lang="en-US" dirty="0"/>
              <a:t>) and 2 separate pieces for finishing the bottom of salwar with interfacing.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56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368" y="188640"/>
            <a:ext cx="10369152" cy="6463308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FFFF00"/>
                </a:solidFill>
              </a:rPr>
              <a:t>Measurements</a:t>
            </a:r>
          </a:p>
          <a:p>
            <a:pPr algn="just"/>
            <a:endParaRPr lang="en-IN" dirty="0">
              <a:solidFill>
                <a:srgbClr val="FFFF00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Full Length = 40”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Lower waist = 30”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Hip = 36”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This garment requires 2 waist pieces (belt or upper portion of salwar); 2 center pieces; 4 side pieces(</a:t>
            </a:r>
            <a:r>
              <a:rPr lang="en-US" dirty="0" err="1"/>
              <a:t>kalis</a:t>
            </a:r>
            <a:r>
              <a:rPr lang="en-US" dirty="0"/>
              <a:t>) and 2 separate pieces for finishing the bottom of salwar with interfacing. </a:t>
            </a:r>
          </a:p>
          <a:p>
            <a:pPr algn="just"/>
            <a:endParaRPr lang="en-US" dirty="0"/>
          </a:p>
          <a:p>
            <a:r>
              <a:rPr lang="en-US" b="1" dirty="0">
                <a:solidFill>
                  <a:srgbClr val="FFFF00"/>
                </a:solidFill>
              </a:rPr>
              <a:t>Instructions for Drafting</a:t>
            </a:r>
          </a:p>
          <a:p>
            <a:endParaRPr lang="en-IN" dirty="0">
              <a:solidFill>
                <a:srgbClr val="FFFF00"/>
              </a:solidFill>
            </a:endParaRPr>
          </a:p>
          <a:p>
            <a:r>
              <a:rPr lang="en-US" b="1" dirty="0"/>
              <a:t>Belt/Waist pieces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0 – 2 = ½ of round hip + 3”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0 – 1 = 10” (includes seam allowance and fold allowance)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941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376" y="658419"/>
            <a:ext cx="10585176" cy="5276582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Lower portion of salwar</a:t>
            </a:r>
          </a:p>
          <a:p>
            <a:endParaRPr lang="en-IN" dirty="0">
              <a:solidFill>
                <a:srgbClr val="FFFF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4 – 5 = (center panel) full length – belt + 2” (40 – 8 + 2 = 34”)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5 – 7 &amp; 4 – 6 = 13” (standard)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8 – 10 = 12” (side piece or kali)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10 – 11 = 7”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8 – 9 = 34” (same length as center panel/kali)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9 – 13 = 1”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13 – 11,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Cut 2 pieces of fabric of belt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Cut 2 pieces of fabric of center panel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Cut 4 pieces of fabric of side piece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730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368" y="188640"/>
            <a:ext cx="10585176" cy="430887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Stitching process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892124384"/>
              </p:ext>
            </p:extLst>
          </p:nvPr>
        </p:nvGraphicFramePr>
        <p:xfrm>
          <a:off x="551384" y="764704"/>
          <a:ext cx="10513168" cy="5821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9643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2730</TotalTime>
  <Words>1724</Words>
  <Application>Microsoft Office PowerPoint</Application>
  <PresentationFormat>Widescreen</PresentationFormat>
  <Paragraphs>246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Bookman Old Style</vt:lpstr>
      <vt:lpstr>Calibri</vt:lpstr>
      <vt:lpstr>Century Schoolbook</vt:lpstr>
      <vt:lpstr>Wingdings</vt:lpstr>
      <vt:lpstr>Office Theme</vt:lpstr>
      <vt:lpstr>4_Office Theme</vt:lpstr>
      <vt:lpstr>JOB ROLE – SELF EMPLOYEED TAILOR</vt:lpstr>
      <vt:lpstr>PowerPoint Presentation</vt:lpstr>
      <vt:lpstr>Content</vt:lpstr>
      <vt:lpstr>Session Objectives</vt:lpstr>
      <vt:lpstr>1. SALWAR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2. KURTA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Steps of construction/ stitching process</vt:lpstr>
      <vt:lpstr>3. BLOUSE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240</cp:revision>
  <dcterms:created xsi:type="dcterms:W3CDTF">2020-07-27T09:02:30Z</dcterms:created>
  <dcterms:modified xsi:type="dcterms:W3CDTF">2022-06-28T09:46:55Z</dcterms:modified>
</cp:coreProperties>
</file>