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23"/>
  </p:notesMasterIdLst>
  <p:sldIdLst>
    <p:sldId id="307" r:id="rId3"/>
    <p:sldId id="281" r:id="rId4"/>
    <p:sldId id="282" r:id="rId5"/>
    <p:sldId id="283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06" r:id="rId21"/>
    <p:sldId id="27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F5D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>
      <p:cViewPr varScale="1">
        <p:scale>
          <a:sx n="72" d="100"/>
          <a:sy n="72" d="100"/>
        </p:scale>
        <p:origin x="636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CC676-0160-4F4F-A9AB-B7B2C1FEB1FF}" type="doc">
      <dgm:prSet loTypeId="urn:microsoft.com/office/officeart/2005/8/layout/vList3" loCatId="list" qsTypeId="urn:microsoft.com/office/officeart/2005/8/quickstyle/simple4" qsCatId="simple" csTypeId="urn:microsoft.com/office/officeart/2005/8/colors/colorful4" csCatId="colorful" phldr="1"/>
      <dgm:spPr/>
    </dgm:pt>
    <dgm:pt modelId="{C32709A5-5762-410F-B9BF-3677AB95CF9B}">
      <dgm:prSet phldrT="[Text]"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Lay out the pieces along the grain.</a:t>
          </a:r>
        </a:p>
      </dgm:t>
    </dgm:pt>
    <dgm:pt modelId="{34882589-62B5-4B44-9DFA-89B7094987B1}" type="parTrans" cxnId="{0A2A2D5C-0E78-46FE-B4D2-3C031F5E7AC5}">
      <dgm:prSet/>
      <dgm:spPr/>
      <dgm:t>
        <a:bodyPr/>
        <a:lstStyle/>
        <a:p>
          <a:endParaRPr lang="en-US"/>
        </a:p>
      </dgm:t>
    </dgm:pt>
    <dgm:pt modelId="{797A9F3B-5952-4D5D-BAA7-80963ABAC083}" type="sibTrans" cxnId="{0A2A2D5C-0E78-46FE-B4D2-3C031F5E7AC5}">
      <dgm:prSet/>
      <dgm:spPr/>
      <dgm:t>
        <a:bodyPr/>
        <a:lstStyle/>
        <a:p>
          <a:endParaRPr lang="en-US"/>
        </a:p>
      </dgm:t>
    </dgm:pt>
    <dgm:pt modelId="{7D56C4E1-DBEE-43A4-839C-683758257338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Secure the pattern, either with weights or pins. Weights do not ripple the pattern paper like pins do.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AAACE76A-E403-4B77-A15D-1A2A4B6D86B9}" type="parTrans" cxnId="{ECD3136C-5913-42AD-8307-6E28B2DADECD}">
      <dgm:prSet/>
      <dgm:spPr/>
      <dgm:t>
        <a:bodyPr/>
        <a:lstStyle/>
        <a:p>
          <a:endParaRPr lang="en-US"/>
        </a:p>
      </dgm:t>
    </dgm:pt>
    <dgm:pt modelId="{A9415933-4F69-4185-888D-6EF4C8C1142F}" type="sibTrans" cxnId="{ECD3136C-5913-42AD-8307-6E28B2DADECD}">
      <dgm:prSet/>
      <dgm:spPr/>
      <dgm:t>
        <a:bodyPr/>
        <a:lstStyle/>
        <a:p>
          <a:endParaRPr lang="en-US"/>
        </a:p>
      </dgm:t>
    </dgm:pt>
    <dgm:pt modelId="{D60B352E-4A29-4F88-B383-03072D717576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Using fabric marking tool trace around the pieces.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ECF0B2D3-7FD1-40E4-9D19-9CDD17F27957}" type="parTrans" cxnId="{5298A1E2-5DE0-4AE6-A092-F4BE09DD1EBA}">
      <dgm:prSet/>
      <dgm:spPr/>
      <dgm:t>
        <a:bodyPr/>
        <a:lstStyle/>
        <a:p>
          <a:endParaRPr lang="en-US"/>
        </a:p>
      </dgm:t>
    </dgm:pt>
    <dgm:pt modelId="{077628E1-D32D-476F-B54F-300C45F5DA5A}" type="sibTrans" cxnId="{5298A1E2-5DE0-4AE6-A092-F4BE09DD1EBA}">
      <dgm:prSet/>
      <dgm:spPr/>
      <dgm:t>
        <a:bodyPr/>
        <a:lstStyle/>
        <a:p>
          <a:endParaRPr lang="en-US"/>
        </a:p>
      </dgm:t>
    </dgm:pt>
    <dgm:pt modelId="{62B984FB-42BC-4850-904D-CF51601F0097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Mark all notches.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96A8CDE3-7560-4BEA-B81C-FB1B8ED2D7B3}" type="parTrans" cxnId="{360379F7-8C05-47F0-98D7-05CB849144AF}">
      <dgm:prSet/>
      <dgm:spPr/>
      <dgm:t>
        <a:bodyPr/>
        <a:lstStyle/>
        <a:p>
          <a:endParaRPr lang="en-US"/>
        </a:p>
      </dgm:t>
    </dgm:pt>
    <dgm:pt modelId="{EB4B8F3D-22F3-4C67-95D5-D402F6CC5DF9}" type="sibTrans" cxnId="{360379F7-8C05-47F0-98D7-05CB849144AF}">
      <dgm:prSet/>
      <dgm:spPr/>
      <dgm:t>
        <a:bodyPr/>
        <a:lstStyle/>
        <a:p>
          <a:endParaRPr lang="en-US"/>
        </a:p>
      </dgm:t>
    </dgm:pt>
    <dgm:pt modelId="{01EE6CB0-8691-49A3-9C20-D3F561383B5E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Now transfer darts and other details on the fabric by using carbon and tracing wheel or tailors chalk or any of the method.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D8CA1BA1-5EB7-4777-BCDB-AD77A5BEE32C}" type="parTrans" cxnId="{05FA2413-4381-4E0F-9552-9046CB872371}">
      <dgm:prSet/>
      <dgm:spPr/>
      <dgm:t>
        <a:bodyPr/>
        <a:lstStyle/>
        <a:p>
          <a:endParaRPr lang="en-US"/>
        </a:p>
      </dgm:t>
    </dgm:pt>
    <dgm:pt modelId="{7ECDCF56-1D1F-4007-98EF-DB808A2A05FA}" type="sibTrans" cxnId="{05FA2413-4381-4E0F-9552-9046CB872371}">
      <dgm:prSet/>
      <dgm:spPr/>
      <dgm:t>
        <a:bodyPr/>
        <a:lstStyle/>
        <a:p>
          <a:endParaRPr lang="en-US"/>
        </a:p>
      </dgm:t>
    </dgm:pt>
    <dgm:pt modelId="{92CF214E-CD50-4B10-926D-5E18A7061CC5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Now the fabric is ready to cut.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CEAD04D9-7827-461A-8B16-07D3EBC25B2E}" type="parTrans" cxnId="{264C0BFD-5C6F-4009-86DF-F33F659878E0}">
      <dgm:prSet/>
      <dgm:spPr/>
      <dgm:t>
        <a:bodyPr/>
        <a:lstStyle/>
        <a:p>
          <a:endParaRPr lang="en-US"/>
        </a:p>
      </dgm:t>
    </dgm:pt>
    <dgm:pt modelId="{344ECBA0-9D9C-4EB8-91CF-3CAB478324EE}" type="sibTrans" cxnId="{264C0BFD-5C6F-4009-86DF-F33F659878E0}">
      <dgm:prSet/>
      <dgm:spPr/>
      <dgm:t>
        <a:bodyPr/>
        <a:lstStyle/>
        <a:p>
          <a:endParaRPr lang="en-US"/>
        </a:p>
      </dgm:t>
    </dgm:pt>
    <dgm:pt modelId="{BD0B1B2A-912D-47C1-B066-22011F0E1FF4}" type="pres">
      <dgm:prSet presAssocID="{F3DCC676-0160-4F4F-A9AB-B7B2C1FEB1FF}" presName="linearFlow" presStyleCnt="0">
        <dgm:presLayoutVars>
          <dgm:dir/>
          <dgm:resizeHandles val="exact"/>
        </dgm:presLayoutVars>
      </dgm:prSet>
      <dgm:spPr/>
    </dgm:pt>
    <dgm:pt modelId="{061159CE-42C5-4235-AE4E-01784112CC7B}" type="pres">
      <dgm:prSet presAssocID="{C32709A5-5762-410F-B9BF-3677AB95CF9B}" presName="composite" presStyleCnt="0"/>
      <dgm:spPr/>
    </dgm:pt>
    <dgm:pt modelId="{368E49CF-51B6-4C5F-B829-103671621E74}" type="pres">
      <dgm:prSet presAssocID="{C32709A5-5762-410F-B9BF-3677AB95CF9B}" presName="imgShp" presStyleLbl="fgImgPlace1" presStyleIdx="0" presStyleCnt="6"/>
      <dgm:spPr>
        <a:noFill/>
      </dgm:spPr>
    </dgm:pt>
    <dgm:pt modelId="{E85F1E89-BE2A-4465-B8E0-4F5ACFF7407D}" type="pres">
      <dgm:prSet presAssocID="{C32709A5-5762-410F-B9BF-3677AB95CF9B}" presName="txShp" presStyleLbl="node1" presStyleIdx="0" presStyleCnt="6" custScaleX="146548">
        <dgm:presLayoutVars>
          <dgm:bulletEnabled val="1"/>
        </dgm:presLayoutVars>
      </dgm:prSet>
      <dgm:spPr/>
    </dgm:pt>
    <dgm:pt modelId="{F3F06119-228A-4817-B424-CEC2B2A7845E}" type="pres">
      <dgm:prSet presAssocID="{797A9F3B-5952-4D5D-BAA7-80963ABAC083}" presName="spacing" presStyleCnt="0"/>
      <dgm:spPr/>
    </dgm:pt>
    <dgm:pt modelId="{43DFC57C-D38D-40C7-9EFE-BE8B6620E557}" type="pres">
      <dgm:prSet presAssocID="{7D56C4E1-DBEE-43A4-839C-683758257338}" presName="composite" presStyleCnt="0"/>
      <dgm:spPr/>
    </dgm:pt>
    <dgm:pt modelId="{5EDB6A7E-FDF5-4AFF-AD2E-CC5BF347325D}" type="pres">
      <dgm:prSet presAssocID="{7D56C4E1-DBEE-43A4-839C-683758257338}" presName="imgShp" presStyleLbl="fgImgPlace1" presStyleIdx="1" presStyleCnt="6"/>
      <dgm:spPr>
        <a:noFill/>
      </dgm:spPr>
    </dgm:pt>
    <dgm:pt modelId="{AC644A69-2125-40AC-9915-55C4374D80EF}" type="pres">
      <dgm:prSet presAssocID="{7D56C4E1-DBEE-43A4-839C-683758257338}" presName="txShp" presStyleLbl="node1" presStyleIdx="1" presStyleCnt="6" custScaleX="146548">
        <dgm:presLayoutVars>
          <dgm:bulletEnabled val="1"/>
        </dgm:presLayoutVars>
      </dgm:prSet>
      <dgm:spPr/>
    </dgm:pt>
    <dgm:pt modelId="{F46C6159-A008-4126-B2C8-DE7F74D38825}" type="pres">
      <dgm:prSet presAssocID="{A9415933-4F69-4185-888D-6EF4C8C1142F}" presName="spacing" presStyleCnt="0"/>
      <dgm:spPr/>
    </dgm:pt>
    <dgm:pt modelId="{80D2328B-0530-4723-9CD4-88E2C2ECE6AB}" type="pres">
      <dgm:prSet presAssocID="{D60B352E-4A29-4F88-B383-03072D717576}" presName="composite" presStyleCnt="0"/>
      <dgm:spPr/>
    </dgm:pt>
    <dgm:pt modelId="{5A50E276-4D36-4AA5-A9DF-BEA8CD632AC8}" type="pres">
      <dgm:prSet presAssocID="{D60B352E-4A29-4F88-B383-03072D717576}" presName="imgShp" presStyleLbl="fgImgPlace1" presStyleIdx="2" presStyleCnt="6"/>
      <dgm:spPr>
        <a:noFill/>
      </dgm:spPr>
    </dgm:pt>
    <dgm:pt modelId="{682552D1-8482-40C2-9AFE-DF2921372418}" type="pres">
      <dgm:prSet presAssocID="{D60B352E-4A29-4F88-B383-03072D717576}" presName="txShp" presStyleLbl="node1" presStyleIdx="2" presStyleCnt="6" custScaleX="146548">
        <dgm:presLayoutVars>
          <dgm:bulletEnabled val="1"/>
        </dgm:presLayoutVars>
      </dgm:prSet>
      <dgm:spPr/>
    </dgm:pt>
    <dgm:pt modelId="{9CCB5DF4-DA79-4FF5-9AA3-997806000AAB}" type="pres">
      <dgm:prSet presAssocID="{077628E1-D32D-476F-B54F-300C45F5DA5A}" presName="spacing" presStyleCnt="0"/>
      <dgm:spPr/>
    </dgm:pt>
    <dgm:pt modelId="{6ACC7672-2A44-45DC-906A-BAFE18A927EF}" type="pres">
      <dgm:prSet presAssocID="{62B984FB-42BC-4850-904D-CF51601F0097}" presName="composite" presStyleCnt="0"/>
      <dgm:spPr/>
    </dgm:pt>
    <dgm:pt modelId="{32D15509-BE1E-4F2A-A9B4-7EFBB7138399}" type="pres">
      <dgm:prSet presAssocID="{62B984FB-42BC-4850-904D-CF51601F0097}" presName="imgShp" presStyleLbl="fgImgPlace1" presStyleIdx="3" presStyleCnt="6"/>
      <dgm:spPr>
        <a:noFill/>
      </dgm:spPr>
    </dgm:pt>
    <dgm:pt modelId="{D3DD98CC-840B-4A5C-833B-52D8B417A21E}" type="pres">
      <dgm:prSet presAssocID="{62B984FB-42BC-4850-904D-CF51601F0097}" presName="txShp" presStyleLbl="node1" presStyleIdx="3" presStyleCnt="6" custScaleX="146548">
        <dgm:presLayoutVars>
          <dgm:bulletEnabled val="1"/>
        </dgm:presLayoutVars>
      </dgm:prSet>
      <dgm:spPr/>
    </dgm:pt>
    <dgm:pt modelId="{A0E25120-83F6-4DF8-B1C9-3EFDD84D7AD3}" type="pres">
      <dgm:prSet presAssocID="{EB4B8F3D-22F3-4C67-95D5-D402F6CC5DF9}" presName="spacing" presStyleCnt="0"/>
      <dgm:spPr/>
    </dgm:pt>
    <dgm:pt modelId="{A2E8878A-48FA-47E7-BF1B-BAA843669198}" type="pres">
      <dgm:prSet presAssocID="{01EE6CB0-8691-49A3-9C20-D3F561383B5E}" presName="composite" presStyleCnt="0"/>
      <dgm:spPr/>
    </dgm:pt>
    <dgm:pt modelId="{C11A528D-D8A3-4873-84D7-F7B310728385}" type="pres">
      <dgm:prSet presAssocID="{01EE6CB0-8691-49A3-9C20-D3F561383B5E}" presName="imgShp" presStyleLbl="fgImgPlace1" presStyleIdx="4" presStyleCnt="6"/>
      <dgm:spPr>
        <a:noFill/>
      </dgm:spPr>
    </dgm:pt>
    <dgm:pt modelId="{068F70F5-33F8-41A5-ADDE-6D7287A1ED45}" type="pres">
      <dgm:prSet presAssocID="{01EE6CB0-8691-49A3-9C20-D3F561383B5E}" presName="txShp" presStyleLbl="node1" presStyleIdx="4" presStyleCnt="6" custScaleX="146548">
        <dgm:presLayoutVars>
          <dgm:bulletEnabled val="1"/>
        </dgm:presLayoutVars>
      </dgm:prSet>
      <dgm:spPr/>
    </dgm:pt>
    <dgm:pt modelId="{A4C17AF4-146A-4E7E-B0FE-5F5FDA77D889}" type="pres">
      <dgm:prSet presAssocID="{7ECDCF56-1D1F-4007-98EF-DB808A2A05FA}" presName="spacing" presStyleCnt="0"/>
      <dgm:spPr/>
    </dgm:pt>
    <dgm:pt modelId="{C836C790-8EF5-4A16-BB7E-DF985875B5E7}" type="pres">
      <dgm:prSet presAssocID="{92CF214E-CD50-4B10-926D-5E18A7061CC5}" presName="composite" presStyleCnt="0"/>
      <dgm:spPr/>
    </dgm:pt>
    <dgm:pt modelId="{CB1B50A7-1032-41AB-9FAC-4667AC3852EA}" type="pres">
      <dgm:prSet presAssocID="{92CF214E-CD50-4B10-926D-5E18A7061CC5}" presName="imgShp" presStyleLbl="fgImgPlace1" presStyleIdx="5" presStyleCnt="6"/>
      <dgm:spPr>
        <a:noFill/>
      </dgm:spPr>
    </dgm:pt>
    <dgm:pt modelId="{E3B356B8-750B-4108-874F-239726385E3D}" type="pres">
      <dgm:prSet presAssocID="{92CF214E-CD50-4B10-926D-5E18A7061CC5}" presName="txShp" presStyleLbl="node1" presStyleIdx="5" presStyleCnt="6" custScaleX="146548">
        <dgm:presLayoutVars>
          <dgm:bulletEnabled val="1"/>
        </dgm:presLayoutVars>
      </dgm:prSet>
      <dgm:spPr/>
    </dgm:pt>
  </dgm:ptLst>
  <dgm:cxnLst>
    <dgm:cxn modelId="{05FA2413-4381-4E0F-9552-9046CB872371}" srcId="{F3DCC676-0160-4F4F-A9AB-B7B2C1FEB1FF}" destId="{01EE6CB0-8691-49A3-9C20-D3F561383B5E}" srcOrd="4" destOrd="0" parTransId="{D8CA1BA1-5EB7-4777-BCDB-AD77A5BEE32C}" sibTransId="{7ECDCF56-1D1F-4007-98EF-DB808A2A05FA}"/>
    <dgm:cxn modelId="{75CDF11B-36F9-4670-A6DB-5EC370310AAC}" type="presOf" srcId="{92CF214E-CD50-4B10-926D-5E18A7061CC5}" destId="{E3B356B8-750B-4108-874F-239726385E3D}" srcOrd="0" destOrd="0" presId="urn:microsoft.com/office/officeart/2005/8/layout/vList3"/>
    <dgm:cxn modelId="{31EF8625-FE9F-4C53-AC09-8D6553780874}" type="presOf" srcId="{01EE6CB0-8691-49A3-9C20-D3F561383B5E}" destId="{068F70F5-33F8-41A5-ADDE-6D7287A1ED45}" srcOrd="0" destOrd="0" presId="urn:microsoft.com/office/officeart/2005/8/layout/vList3"/>
    <dgm:cxn modelId="{0A2A2D5C-0E78-46FE-B4D2-3C031F5E7AC5}" srcId="{F3DCC676-0160-4F4F-A9AB-B7B2C1FEB1FF}" destId="{C32709A5-5762-410F-B9BF-3677AB95CF9B}" srcOrd="0" destOrd="0" parTransId="{34882589-62B5-4B44-9DFA-89B7094987B1}" sibTransId="{797A9F3B-5952-4D5D-BAA7-80963ABAC083}"/>
    <dgm:cxn modelId="{ECD3136C-5913-42AD-8307-6E28B2DADECD}" srcId="{F3DCC676-0160-4F4F-A9AB-B7B2C1FEB1FF}" destId="{7D56C4E1-DBEE-43A4-839C-683758257338}" srcOrd="1" destOrd="0" parTransId="{AAACE76A-E403-4B77-A15D-1A2A4B6D86B9}" sibTransId="{A9415933-4F69-4185-888D-6EF4C8C1142F}"/>
    <dgm:cxn modelId="{7073FF9B-A2BE-4DEE-9716-0FB1B33795B4}" type="presOf" srcId="{D60B352E-4A29-4F88-B383-03072D717576}" destId="{682552D1-8482-40C2-9AFE-DF2921372418}" srcOrd="0" destOrd="0" presId="urn:microsoft.com/office/officeart/2005/8/layout/vList3"/>
    <dgm:cxn modelId="{9DDDE7C1-98A9-4ADB-B0C4-F280D13F8A68}" type="presOf" srcId="{C32709A5-5762-410F-B9BF-3677AB95CF9B}" destId="{E85F1E89-BE2A-4465-B8E0-4F5ACFF7407D}" srcOrd="0" destOrd="0" presId="urn:microsoft.com/office/officeart/2005/8/layout/vList3"/>
    <dgm:cxn modelId="{EF0E91C5-3A63-456E-B30E-1350328FF4C3}" type="presOf" srcId="{7D56C4E1-DBEE-43A4-839C-683758257338}" destId="{AC644A69-2125-40AC-9915-55C4374D80EF}" srcOrd="0" destOrd="0" presId="urn:microsoft.com/office/officeart/2005/8/layout/vList3"/>
    <dgm:cxn modelId="{CA385FDD-37A8-47F0-BF32-F930E5E147E4}" type="presOf" srcId="{62B984FB-42BC-4850-904D-CF51601F0097}" destId="{D3DD98CC-840B-4A5C-833B-52D8B417A21E}" srcOrd="0" destOrd="0" presId="urn:microsoft.com/office/officeart/2005/8/layout/vList3"/>
    <dgm:cxn modelId="{5298A1E2-5DE0-4AE6-A092-F4BE09DD1EBA}" srcId="{F3DCC676-0160-4F4F-A9AB-B7B2C1FEB1FF}" destId="{D60B352E-4A29-4F88-B383-03072D717576}" srcOrd="2" destOrd="0" parTransId="{ECF0B2D3-7FD1-40E4-9D19-9CDD17F27957}" sibTransId="{077628E1-D32D-476F-B54F-300C45F5DA5A}"/>
    <dgm:cxn modelId="{E0D657F4-3584-4774-86B7-383A79C86EA5}" type="presOf" srcId="{F3DCC676-0160-4F4F-A9AB-B7B2C1FEB1FF}" destId="{BD0B1B2A-912D-47C1-B066-22011F0E1FF4}" srcOrd="0" destOrd="0" presId="urn:microsoft.com/office/officeart/2005/8/layout/vList3"/>
    <dgm:cxn modelId="{360379F7-8C05-47F0-98D7-05CB849144AF}" srcId="{F3DCC676-0160-4F4F-A9AB-B7B2C1FEB1FF}" destId="{62B984FB-42BC-4850-904D-CF51601F0097}" srcOrd="3" destOrd="0" parTransId="{96A8CDE3-7560-4BEA-B81C-FB1B8ED2D7B3}" sibTransId="{EB4B8F3D-22F3-4C67-95D5-D402F6CC5DF9}"/>
    <dgm:cxn modelId="{264C0BFD-5C6F-4009-86DF-F33F659878E0}" srcId="{F3DCC676-0160-4F4F-A9AB-B7B2C1FEB1FF}" destId="{92CF214E-CD50-4B10-926D-5E18A7061CC5}" srcOrd="5" destOrd="0" parTransId="{CEAD04D9-7827-461A-8B16-07D3EBC25B2E}" sibTransId="{344ECBA0-9D9C-4EB8-91CF-3CAB478324EE}"/>
    <dgm:cxn modelId="{521157ED-05E9-4991-BE5D-0778409EBA47}" type="presParOf" srcId="{BD0B1B2A-912D-47C1-B066-22011F0E1FF4}" destId="{061159CE-42C5-4235-AE4E-01784112CC7B}" srcOrd="0" destOrd="0" presId="urn:microsoft.com/office/officeart/2005/8/layout/vList3"/>
    <dgm:cxn modelId="{82DBCE12-F9CD-4FCC-AD0C-17953662A4CD}" type="presParOf" srcId="{061159CE-42C5-4235-AE4E-01784112CC7B}" destId="{368E49CF-51B6-4C5F-B829-103671621E74}" srcOrd="0" destOrd="0" presId="urn:microsoft.com/office/officeart/2005/8/layout/vList3"/>
    <dgm:cxn modelId="{BCA195E0-C52C-4675-920B-9630117D2D01}" type="presParOf" srcId="{061159CE-42C5-4235-AE4E-01784112CC7B}" destId="{E85F1E89-BE2A-4465-B8E0-4F5ACFF7407D}" srcOrd="1" destOrd="0" presId="urn:microsoft.com/office/officeart/2005/8/layout/vList3"/>
    <dgm:cxn modelId="{0710D5C6-8241-4CDB-A079-64535F2E8858}" type="presParOf" srcId="{BD0B1B2A-912D-47C1-B066-22011F0E1FF4}" destId="{F3F06119-228A-4817-B424-CEC2B2A7845E}" srcOrd="1" destOrd="0" presId="urn:microsoft.com/office/officeart/2005/8/layout/vList3"/>
    <dgm:cxn modelId="{3C78FA31-D5F0-4FA7-9D9F-E4BDBDCD1773}" type="presParOf" srcId="{BD0B1B2A-912D-47C1-B066-22011F0E1FF4}" destId="{43DFC57C-D38D-40C7-9EFE-BE8B6620E557}" srcOrd="2" destOrd="0" presId="urn:microsoft.com/office/officeart/2005/8/layout/vList3"/>
    <dgm:cxn modelId="{3B9913DD-4CE5-4935-889F-DD908A39E7C5}" type="presParOf" srcId="{43DFC57C-D38D-40C7-9EFE-BE8B6620E557}" destId="{5EDB6A7E-FDF5-4AFF-AD2E-CC5BF347325D}" srcOrd="0" destOrd="0" presId="urn:microsoft.com/office/officeart/2005/8/layout/vList3"/>
    <dgm:cxn modelId="{84DCBC36-E8C1-4C3B-9DE7-41D65AFA5364}" type="presParOf" srcId="{43DFC57C-D38D-40C7-9EFE-BE8B6620E557}" destId="{AC644A69-2125-40AC-9915-55C4374D80EF}" srcOrd="1" destOrd="0" presId="urn:microsoft.com/office/officeart/2005/8/layout/vList3"/>
    <dgm:cxn modelId="{6858379C-9C9F-4E75-AA9F-9349979C06CF}" type="presParOf" srcId="{BD0B1B2A-912D-47C1-B066-22011F0E1FF4}" destId="{F46C6159-A008-4126-B2C8-DE7F74D38825}" srcOrd="3" destOrd="0" presId="urn:microsoft.com/office/officeart/2005/8/layout/vList3"/>
    <dgm:cxn modelId="{F1A2671F-2B40-4417-8559-346C77A85E2C}" type="presParOf" srcId="{BD0B1B2A-912D-47C1-B066-22011F0E1FF4}" destId="{80D2328B-0530-4723-9CD4-88E2C2ECE6AB}" srcOrd="4" destOrd="0" presId="urn:microsoft.com/office/officeart/2005/8/layout/vList3"/>
    <dgm:cxn modelId="{EF68006C-F9ED-4D67-BFFD-3729A7696BC6}" type="presParOf" srcId="{80D2328B-0530-4723-9CD4-88E2C2ECE6AB}" destId="{5A50E276-4D36-4AA5-A9DF-BEA8CD632AC8}" srcOrd="0" destOrd="0" presId="urn:microsoft.com/office/officeart/2005/8/layout/vList3"/>
    <dgm:cxn modelId="{43FFA78F-86EB-461B-A54E-D54974780C98}" type="presParOf" srcId="{80D2328B-0530-4723-9CD4-88E2C2ECE6AB}" destId="{682552D1-8482-40C2-9AFE-DF2921372418}" srcOrd="1" destOrd="0" presId="urn:microsoft.com/office/officeart/2005/8/layout/vList3"/>
    <dgm:cxn modelId="{FC918D3E-BDB0-4881-9FAF-02B8DB607125}" type="presParOf" srcId="{BD0B1B2A-912D-47C1-B066-22011F0E1FF4}" destId="{9CCB5DF4-DA79-4FF5-9AA3-997806000AAB}" srcOrd="5" destOrd="0" presId="urn:microsoft.com/office/officeart/2005/8/layout/vList3"/>
    <dgm:cxn modelId="{3CE7F5D1-0FC5-42F3-9800-F8CC3212EA5C}" type="presParOf" srcId="{BD0B1B2A-912D-47C1-B066-22011F0E1FF4}" destId="{6ACC7672-2A44-45DC-906A-BAFE18A927EF}" srcOrd="6" destOrd="0" presId="urn:microsoft.com/office/officeart/2005/8/layout/vList3"/>
    <dgm:cxn modelId="{A9B76721-FFD5-4D1C-A73A-9A7D58A97E62}" type="presParOf" srcId="{6ACC7672-2A44-45DC-906A-BAFE18A927EF}" destId="{32D15509-BE1E-4F2A-A9B4-7EFBB7138399}" srcOrd="0" destOrd="0" presId="urn:microsoft.com/office/officeart/2005/8/layout/vList3"/>
    <dgm:cxn modelId="{7B3A8775-E626-4919-ABA7-93F2DF328270}" type="presParOf" srcId="{6ACC7672-2A44-45DC-906A-BAFE18A927EF}" destId="{D3DD98CC-840B-4A5C-833B-52D8B417A21E}" srcOrd="1" destOrd="0" presId="urn:microsoft.com/office/officeart/2005/8/layout/vList3"/>
    <dgm:cxn modelId="{2966FD25-948C-469B-A2E0-BE3AD8CFA825}" type="presParOf" srcId="{BD0B1B2A-912D-47C1-B066-22011F0E1FF4}" destId="{A0E25120-83F6-4DF8-B1C9-3EFDD84D7AD3}" srcOrd="7" destOrd="0" presId="urn:microsoft.com/office/officeart/2005/8/layout/vList3"/>
    <dgm:cxn modelId="{097172A8-2F6E-4EEE-9010-95DBE8B6B441}" type="presParOf" srcId="{BD0B1B2A-912D-47C1-B066-22011F0E1FF4}" destId="{A2E8878A-48FA-47E7-BF1B-BAA843669198}" srcOrd="8" destOrd="0" presId="urn:microsoft.com/office/officeart/2005/8/layout/vList3"/>
    <dgm:cxn modelId="{ABCAAE35-E934-4A09-92D4-A9E67F188DB6}" type="presParOf" srcId="{A2E8878A-48FA-47E7-BF1B-BAA843669198}" destId="{C11A528D-D8A3-4873-84D7-F7B310728385}" srcOrd="0" destOrd="0" presId="urn:microsoft.com/office/officeart/2005/8/layout/vList3"/>
    <dgm:cxn modelId="{4109F9E4-0A39-4668-9B05-587891813D5A}" type="presParOf" srcId="{A2E8878A-48FA-47E7-BF1B-BAA843669198}" destId="{068F70F5-33F8-41A5-ADDE-6D7287A1ED45}" srcOrd="1" destOrd="0" presId="urn:microsoft.com/office/officeart/2005/8/layout/vList3"/>
    <dgm:cxn modelId="{F7296B48-58AE-4E72-980C-FB1875609E5F}" type="presParOf" srcId="{BD0B1B2A-912D-47C1-B066-22011F0E1FF4}" destId="{A4C17AF4-146A-4E7E-B0FE-5F5FDA77D889}" srcOrd="9" destOrd="0" presId="urn:microsoft.com/office/officeart/2005/8/layout/vList3"/>
    <dgm:cxn modelId="{0CC00777-E1D2-4F90-88BF-4CA15C65ECD2}" type="presParOf" srcId="{BD0B1B2A-912D-47C1-B066-22011F0E1FF4}" destId="{C836C790-8EF5-4A16-BB7E-DF985875B5E7}" srcOrd="10" destOrd="0" presId="urn:microsoft.com/office/officeart/2005/8/layout/vList3"/>
    <dgm:cxn modelId="{DD9EAE7B-9735-4668-A4D2-A337FC87108F}" type="presParOf" srcId="{C836C790-8EF5-4A16-BB7E-DF985875B5E7}" destId="{CB1B50A7-1032-41AB-9FAC-4667AC3852EA}" srcOrd="0" destOrd="0" presId="urn:microsoft.com/office/officeart/2005/8/layout/vList3"/>
    <dgm:cxn modelId="{90E65DBD-73F8-4703-82BC-1274F7A92349}" type="presParOf" srcId="{C836C790-8EF5-4A16-BB7E-DF985875B5E7}" destId="{E3B356B8-750B-4108-874F-239726385E3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948287-D3CA-4176-9DCA-38169081D08D}" type="doc">
      <dgm:prSet loTypeId="urn:microsoft.com/office/officeart/2005/8/layout/vList3" loCatId="list" qsTypeId="urn:microsoft.com/office/officeart/2005/8/quickstyle/simple4" qsCatId="simple" csTypeId="urn:microsoft.com/office/officeart/2005/8/colors/colorful4" csCatId="colorful" phldr="1"/>
      <dgm:spPr/>
    </dgm:pt>
    <dgm:pt modelId="{61BA9A61-2514-459F-8B3E-89D01BD13FC7}">
      <dgm:prSet phldrT="[Text]" custT="1"/>
      <dgm:spPr/>
      <dgm:t>
        <a:bodyPr/>
        <a:lstStyle/>
        <a:p>
          <a:pPr algn="just"/>
          <a:r>
            <a:rPr lang="en-US" sz="2400">
              <a:latin typeface="Century Schoolbook" panose="02040604050505020304" pitchFamily="18" charset="0"/>
            </a:rPr>
            <a:t>Pin tuck or lace on the front yoke.</a:t>
          </a:r>
        </a:p>
      </dgm:t>
    </dgm:pt>
    <dgm:pt modelId="{743BC190-5C03-470C-8101-D9E8ED8A098A}" type="parTrans" cxnId="{588C0072-28B0-40DA-B46B-78580E6FC7AE}">
      <dgm:prSet/>
      <dgm:spPr/>
      <dgm:t>
        <a:bodyPr/>
        <a:lstStyle/>
        <a:p>
          <a:endParaRPr lang="en-US"/>
        </a:p>
      </dgm:t>
    </dgm:pt>
    <dgm:pt modelId="{D6A14031-D98E-4C4D-BFA3-7E6F1FCE4630}" type="sibTrans" cxnId="{588C0072-28B0-40DA-B46B-78580E6FC7AE}">
      <dgm:prSet/>
      <dgm:spPr/>
      <dgm:t>
        <a:bodyPr/>
        <a:lstStyle/>
        <a:p>
          <a:endParaRPr lang="en-US"/>
        </a:p>
      </dgm:t>
    </dgm:pt>
    <dgm:pt modelId="{8CE8BCAC-640E-4221-ABFD-7D78BA232FA1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Opening at back up to half the full length or up to full length.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0B5DA046-C65B-4C37-B1AB-EB5AAFF147F1}" type="parTrans" cxnId="{06F7B0DB-2BFD-4C34-83A6-43F6402073D3}">
      <dgm:prSet/>
      <dgm:spPr/>
      <dgm:t>
        <a:bodyPr/>
        <a:lstStyle/>
        <a:p>
          <a:endParaRPr lang="en-US"/>
        </a:p>
      </dgm:t>
    </dgm:pt>
    <dgm:pt modelId="{41AA05A7-5BD4-47CF-80F3-FA8EA22006FA}" type="sibTrans" cxnId="{06F7B0DB-2BFD-4C34-83A6-43F6402073D3}">
      <dgm:prSet/>
      <dgm:spPr/>
      <dgm:t>
        <a:bodyPr/>
        <a:lstStyle/>
        <a:p>
          <a:endParaRPr lang="en-US"/>
        </a:p>
      </dgm:t>
    </dgm:pt>
    <dgm:pt modelId="{6DCE0EEE-967F-4FDE-A385-9085C3FEE36F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Skirt joined to the yoke by gathering or tiny pleats.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5E2AB278-65DA-4279-BDC9-06335B41CBED}" type="parTrans" cxnId="{A4FD4654-8991-4665-A6B8-0FF798263E85}">
      <dgm:prSet/>
      <dgm:spPr/>
      <dgm:t>
        <a:bodyPr/>
        <a:lstStyle/>
        <a:p>
          <a:endParaRPr lang="en-US"/>
        </a:p>
      </dgm:t>
    </dgm:pt>
    <dgm:pt modelId="{A85BA9F0-A2FA-470C-ADF5-B46E92A3651C}" type="sibTrans" cxnId="{A4FD4654-8991-4665-A6B8-0FF798263E85}">
      <dgm:prSet/>
      <dgm:spPr/>
      <dgm:t>
        <a:bodyPr/>
        <a:lstStyle/>
        <a:p>
          <a:endParaRPr lang="en-US"/>
        </a:p>
      </dgm:t>
    </dgm:pt>
    <dgm:pt modelId="{0E71AC86-2CEF-4E01-B970-5CCD45A26F34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Puffed sleeve. 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5210D4AF-E1F3-438F-908A-F554BD2FB458}" type="parTrans" cxnId="{BBC11A0E-EF90-40F7-8ED6-39D105136AE0}">
      <dgm:prSet/>
      <dgm:spPr/>
      <dgm:t>
        <a:bodyPr/>
        <a:lstStyle/>
        <a:p>
          <a:endParaRPr lang="en-US"/>
        </a:p>
      </dgm:t>
    </dgm:pt>
    <dgm:pt modelId="{9D022BE8-2D93-410C-BBC3-2A621929D3CA}" type="sibTrans" cxnId="{BBC11A0E-EF90-40F7-8ED6-39D105136AE0}">
      <dgm:prSet/>
      <dgm:spPr/>
      <dgm:t>
        <a:bodyPr/>
        <a:lstStyle/>
        <a:p>
          <a:endParaRPr lang="en-US"/>
        </a:p>
      </dgm:t>
    </dgm:pt>
    <dgm:pt modelId="{A692C40B-48CB-4E95-A8A3-58C8440B8AB0}">
      <dgm:prSet custT="1"/>
      <dgm:spPr/>
      <dgm:t>
        <a:bodyPr/>
        <a:lstStyle/>
        <a:p>
          <a:pPr algn="just"/>
          <a:r>
            <a:rPr lang="en-US" sz="2400" dirty="0">
              <a:latin typeface="Century Schoolbook" panose="02040604050505020304" pitchFamily="18" charset="0"/>
            </a:rPr>
            <a:t>Decorative stitches by </a:t>
          </a:r>
          <a:r>
            <a:rPr lang="en-US" sz="2400" dirty="0" err="1">
              <a:latin typeface="Century Schoolbook" panose="02040604050505020304" pitchFamily="18" charset="0"/>
            </a:rPr>
            <a:t>coloured</a:t>
          </a:r>
          <a:r>
            <a:rPr lang="en-US" sz="2400" dirty="0">
              <a:latin typeface="Century Schoolbook" panose="02040604050505020304" pitchFamily="18" charset="0"/>
            </a:rPr>
            <a:t> threads at the bottom round.</a:t>
          </a:r>
          <a:endParaRPr lang="en-IN" sz="2400" dirty="0">
            <a:latin typeface="Century Schoolbook" panose="02040604050505020304" pitchFamily="18" charset="0"/>
          </a:endParaRPr>
        </a:p>
      </dgm:t>
    </dgm:pt>
    <dgm:pt modelId="{FB97BA08-94DD-4986-B9DF-09B75A56F8EA}" type="parTrans" cxnId="{9F8C3231-5C79-408E-8921-9B7086A20213}">
      <dgm:prSet/>
      <dgm:spPr/>
      <dgm:t>
        <a:bodyPr/>
        <a:lstStyle/>
        <a:p>
          <a:endParaRPr lang="en-US"/>
        </a:p>
      </dgm:t>
    </dgm:pt>
    <dgm:pt modelId="{E89DBCE3-8B33-469C-B5B6-4D8F407D64A3}" type="sibTrans" cxnId="{9F8C3231-5C79-408E-8921-9B7086A20213}">
      <dgm:prSet/>
      <dgm:spPr/>
      <dgm:t>
        <a:bodyPr/>
        <a:lstStyle/>
        <a:p>
          <a:endParaRPr lang="en-US"/>
        </a:p>
      </dgm:t>
    </dgm:pt>
    <dgm:pt modelId="{729B62D0-F443-4134-913B-B6FA680464DC}" type="pres">
      <dgm:prSet presAssocID="{49948287-D3CA-4176-9DCA-38169081D08D}" presName="linearFlow" presStyleCnt="0">
        <dgm:presLayoutVars>
          <dgm:dir/>
          <dgm:resizeHandles val="exact"/>
        </dgm:presLayoutVars>
      </dgm:prSet>
      <dgm:spPr/>
    </dgm:pt>
    <dgm:pt modelId="{C6666E58-1AF4-4E2C-9E2A-9372042825D5}" type="pres">
      <dgm:prSet presAssocID="{61BA9A61-2514-459F-8B3E-89D01BD13FC7}" presName="composite" presStyleCnt="0"/>
      <dgm:spPr/>
    </dgm:pt>
    <dgm:pt modelId="{C5B7C3B4-D2E9-4035-828E-451547AAD7C3}" type="pres">
      <dgm:prSet presAssocID="{61BA9A61-2514-459F-8B3E-89D01BD13FC7}" presName="imgShp" presStyleLbl="fgImgPlace1" presStyleIdx="0" presStyleCnt="5"/>
      <dgm:spPr>
        <a:noFill/>
      </dgm:spPr>
    </dgm:pt>
    <dgm:pt modelId="{AAE9D6B2-1F05-4798-BB0E-5296E971934E}" type="pres">
      <dgm:prSet presAssocID="{61BA9A61-2514-459F-8B3E-89D01BD13FC7}" presName="txShp" presStyleLbl="node1" presStyleIdx="0" presStyleCnt="5" custScaleX="119005">
        <dgm:presLayoutVars>
          <dgm:bulletEnabled val="1"/>
        </dgm:presLayoutVars>
      </dgm:prSet>
      <dgm:spPr/>
    </dgm:pt>
    <dgm:pt modelId="{1325447B-D5EA-408C-AD5A-D2ED486E9D35}" type="pres">
      <dgm:prSet presAssocID="{D6A14031-D98E-4C4D-BFA3-7E6F1FCE4630}" presName="spacing" presStyleCnt="0"/>
      <dgm:spPr/>
    </dgm:pt>
    <dgm:pt modelId="{616241D4-2A52-4015-B136-6D9C527C681E}" type="pres">
      <dgm:prSet presAssocID="{8CE8BCAC-640E-4221-ABFD-7D78BA232FA1}" presName="composite" presStyleCnt="0"/>
      <dgm:spPr/>
    </dgm:pt>
    <dgm:pt modelId="{1410E540-CCB5-40B2-BB18-59338F10F663}" type="pres">
      <dgm:prSet presAssocID="{8CE8BCAC-640E-4221-ABFD-7D78BA232FA1}" presName="imgShp" presStyleLbl="fgImgPlace1" presStyleIdx="1" presStyleCnt="5"/>
      <dgm:spPr>
        <a:noFill/>
      </dgm:spPr>
    </dgm:pt>
    <dgm:pt modelId="{1DDF0371-EE1C-4608-8B6A-290041670892}" type="pres">
      <dgm:prSet presAssocID="{8CE8BCAC-640E-4221-ABFD-7D78BA232FA1}" presName="txShp" presStyleLbl="node1" presStyleIdx="1" presStyleCnt="5" custScaleX="119005">
        <dgm:presLayoutVars>
          <dgm:bulletEnabled val="1"/>
        </dgm:presLayoutVars>
      </dgm:prSet>
      <dgm:spPr/>
    </dgm:pt>
    <dgm:pt modelId="{9058DEE7-BD6A-4EFC-83DE-6D7957D25F13}" type="pres">
      <dgm:prSet presAssocID="{41AA05A7-5BD4-47CF-80F3-FA8EA22006FA}" presName="spacing" presStyleCnt="0"/>
      <dgm:spPr/>
    </dgm:pt>
    <dgm:pt modelId="{50974EC8-DDD8-4FFE-ADD3-F1A10059610F}" type="pres">
      <dgm:prSet presAssocID="{6DCE0EEE-967F-4FDE-A385-9085C3FEE36F}" presName="composite" presStyleCnt="0"/>
      <dgm:spPr/>
    </dgm:pt>
    <dgm:pt modelId="{DD010838-1DA7-459A-93F4-3B9D0F981E20}" type="pres">
      <dgm:prSet presAssocID="{6DCE0EEE-967F-4FDE-A385-9085C3FEE36F}" presName="imgShp" presStyleLbl="fgImgPlace1" presStyleIdx="2" presStyleCnt="5"/>
      <dgm:spPr>
        <a:noFill/>
      </dgm:spPr>
    </dgm:pt>
    <dgm:pt modelId="{BCD0CEB7-7800-4BE9-B0F7-C70D46352485}" type="pres">
      <dgm:prSet presAssocID="{6DCE0EEE-967F-4FDE-A385-9085C3FEE36F}" presName="txShp" presStyleLbl="node1" presStyleIdx="2" presStyleCnt="5" custScaleX="119005">
        <dgm:presLayoutVars>
          <dgm:bulletEnabled val="1"/>
        </dgm:presLayoutVars>
      </dgm:prSet>
      <dgm:spPr/>
    </dgm:pt>
    <dgm:pt modelId="{63D03703-46C6-4E9E-925A-824E563DD6CA}" type="pres">
      <dgm:prSet presAssocID="{A85BA9F0-A2FA-470C-ADF5-B46E92A3651C}" presName="spacing" presStyleCnt="0"/>
      <dgm:spPr/>
    </dgm:pt>
    <dgm:pt modelId="{F8C55DC1-8045-4E9B-9D7B-72725D3E3856}" type="pres">
      <dgm:prSet presAssocID="{0E71AC86-2CEF-4E01-B970-5CCD45A26F34}" presName="composite" presStyleCnt="0"/>
      <dgm:spPr/>
    </dgm:pt>
    <dgm:pt modelId="{E3C26708-A7E3-4EC7-8A31-7FCC170166E9}" type="pres">
      <dgm:prSet presAssocID="{0E71AC86-2CEF-4E01-B970-5CCD45A26F34}" presName="imgShp" presStyleLbl="fgImgPlace1" presStyleIdx="3" presStyleCnt="5"/>
      <dgm:spPr>
        <a:noFill/>
      </dgm:spPr>
    </dgm:pt>
    <dgm:pt modelId="{EEB6B1BF-0D74-411B-BB74-48CCC2E1D38A}" type="pres">
      <dgm:prSet presAssocID="{0E71AC86-2CEF-4E01-B970-5CCD45A26F34}" presName="txShp" presStyleLbl="node1" presStyleIdx="3" presStyleCnt="5" custScaleX="119005">
        <dgm:presLayoutVars>
          <dgm:bulletEnabled val="1"/>
        </dgm:presLayoutVars>
      </dgm:prSet>
      <dgm:spPr/>
    </dgm:pt>
    <dgm:pt modelId="{2F850AEA-B0CF-42EC-BEA9-9C048A932D7F}" type="pres">
      <dgm:prSet presAssocID="{9D022BE8-2D93-410C-BBC3-2A621929D3CA}" presName="spacing" presStyleCnt="0"/>
      <dgm:spPr/>
    </dgm:pt>
    <dgm:pt modelId="{348FA04F-AA6D-4199-871D-5F10A37FA1BE}" type="pres">
      <dgm:prSet presAssocID="{A692C40B-48CB-4E95-A8A3-58C8440B8AB0}" presName="composite" presStyleCnt="0"/>
      <dgm:spPr/>
    </dgm:pt>
    <dgm:pt modelId="{1FC74BD1-9BAF-4D76-A124-35A5F3E0766D}" type="pres">
      <dgm:prSet presAssocID="{A692C40B-48CB-4E95-A8A3-58C8440B8AB0}" presName="imgShp" presStyleLbl="fgImgPlace1" presStyleIdx="4" presStyleCnt="5"/>
      <dgm:spPr>
        <a:noFill/>
      </dgm:spPr>
    </dgm:pt>
    <dgm:pt modelId="{2D0155CC-430F-49E3-B48A-9C80165064BC}" type="pres">
      <dgm:prSet presAssocID="{A692C40B-48CB-4E95-A8A3-58C8440B8AB0}" presName="txShp" presStyleLbl="node1" presStyleIdx="4" presStyleCnt="5" custScaleX="119005">
        <dgm:presLayoutVars>
          <dgm:bulletEnabled val="1"/>
        </dgm:presLayoutVars>
      </dgm:prSet>
      <dgm:spPr/>
    </dgm:pt>
  </dgm:ptLst>
  <dgm:cxnLst>
    <dgm:cxn modelId="{BBC11A0E-EF90-40F7-8ED6-39D105136AE0}" srcId="{49948287-D3CA-4176-9DCA-38169081D08D}" destId="{0E71AC86-2CEF-4E01-B970-5CCD45A26F34}" srcOrd="3" destOrd="0" parTransId="{5210D4AF-E1F3-438F-908A-F554BD2FB458}" sibTransId="{9D022BE8-2D93-410C-BBC3-2A621929D3CA}"/>
    <dgm:cxn modelId="{9F8C3231-5C79-408E-8921-9B7086A20213}" srcId="{49948287-D3CA-4176-9DCA-38169081D08D}" destId="{A692C40B-48CB-4E95-A8A3-58C8440B8AB0}" srcOrd="4" destOrd="0" parTransId="{FB97BA08-94DD-4986-B9DF-09B75A56F8EA}" sibTransId="{E89DBCE3-8B33-469C-B5B6-4D8F407D64A3}"/>
    <dgm:cxn modelId="{729BFB5F-B9DC-49E5-8DE6-DFD515BD3195}" type="presOf" srcId="{61BA9A61-2514-459F-8B3E-89D01BD13FC7}" destId="{AAE9D6B2-1F05-4798-BB0E-5296E971934E}" srcOrd="0" destOrd="0" presId="urn:microsoft.com/office/officeart/2005/8/layout/vList3"/>
    <dgm:cxn modelId="{588C0072-28B0-40DA-B46B-78580E6FC7AE}" srcId="{49948287-D3CA-4176-9DCA-38169081D08D}" destId="{61BA9A61-2514-459F-8B3E-89D01BD13FC7}" srcOrd="0" destOrd="0" parTransId="{743BC190-5C03-470C-8101-D9E8ED8A098A}" sibTransId="{D6A14031-D98E-4C4D-BFA3-7E6F1FCE4630}"/>
    <dgm:cxn modelId="{A4FD4654-8991-4665-A6B8-0FF798263E85}" srcId="{49948287-D3CA-4176-9DCA-38169081D08D}" destId="{6DCE0EEE-967F-4FDE-A385-9085C3FEE36F}" srcOrd="2" destOrd="0" parTransId="{5E2AB278-65DA-4279-BDC9-06335B41CBED}" sibTransId="{A85BA9F0-A2FA-470C-ADF5-B46E92A3651C}"/>
    <dgm:cxn modelId="{C6B57DA5-690B-49BB-887B-300C3248E426}" type="presOf" srcId="{6DCE0EEE-967F-4FDE-A385-9085C3FEE36F}" destId="{BCD0CEB7-7800-4BE9-B0F7-C70D46352485}" srcOrd="0" destOrd="0" presId="urn:microsoft.com/office/officeart/2005/8/layout/vList3"/>
    <dgm:cxn modelId="{857EA4CF-BDAF-4459-8595-59D2A9D2DF19}" type="presOf" srcId="{0E71AC86-2CEF-4E01-B970-5CCD45A26F34}" destId="{EEB6B1BF-0D74-411B-BB74-48CCC2E1D38A}" srcOrd="0" destOrd="0" presId="urn:microsoft.com/office/officeart/2005/8/layout/vList3"/>
    <dgm:cxn modelId="{06F7B0DB-2BFD-4C34-83A6-43F6402073D3}" srcId="{49948287-D3CA-4176-9DCA-38169081D08D}" destId="{8CE8BCAC-640E-4221-ABFD-7D78BA232FA1}" srcOrd="1" destOrd="0" parTransId="{0B5DA046-C65B-4C37-B1AB-EB5AAFF147F1}" sibTransId="{41AA05A7-5BD4-47CF-80F3-FA8EA22006FA}"/>
    <dgm:cxn modelId="{37DE0DE1-0B6D-4B94-BA51-544A863000C9}" type="presOf" srcId="{8CE8BCAC-640E-4221-ABFD-7D78BA232FA1}" destId="{1DDF0371-EE1C-4608-8B6A-290041670892}" srcOrd="0" destOrd="0" presId="urn:microsoft.com/office/officeart/2005/8/layout/vList3"/>
    <dgm:cxn modelId="{B56D68F2-9ECF-433B-88C0-819FB7BAA14B}" type="presOf" srcId="{49948287-D3CA-4176-9DCA-38169081D08D}" destId="{729B62D0-F443-4134-913B-B6FA680464DC}" srcOrd="0" destOrd="0" presId="urn:microsoft.com/office/officeart/2005/8/layout/vList3"/>
    <dgm:cxn modelId="{67FE34F5-8ABC-4443-98F0-91B4A59FD274}" type="presOf" srcId="{A692C40B-48CB-4E95-A8A3-58C8440B8AB0}" destId="{2D0155CC-430F-49E3-B48A-9C80165064BC}" srcOrd="0" destOrd="0" presId="urn:microsoft.com/office/officeart/2005/8/layout/vList3"/>
    <dgm:cxn modelId="{4DB714AC-4A73-4C6A-A0B8-412BBF5F044C}" type="presParOf" srcId="{729B62D0-F443-4134-913B-B6FA680464DC}" destId="{C6666E58-1AF4-4E2C-9E2A-9372042825D5}" srcOrd="0" destOrd="0" presId="urn:microsoft.com/office/officeart/2005/8/layout/vList3"/>
    <dgm:cxn modelId="{1BC99429-51C8-4154-842C-8817B7CB7C49}" type="presParOf" srcId="{C6666E58-1AF4-4E2C-9E2A-9372042825D5}" destId="{C5B7C3B4-D2E9-4035-828E-451547AAD7C3}" srcOrd="0" destOrd="0" presId="urn:microsoft.com/office/officeart/2005/8/layout/vList3"/>
    <dgm:cxn modelId="{1DB4A51D-9E03-4951-8D04-C40F064CF91E}" type="presParOf" srcId="{C6666E58-1AF4-4E2C-9E2A-9372042825D5}" destId="{AAE9D6B2-1F05-4798-BB0E-5296E971934E}" srcOrd="1" destOrd="0" presId="urn:microsoft.com/office/officeart/2005/8/layout/vList3"/>
    <dgm:cxn modelId="{4E1968B4-7D68-452D-8655-D319B8ADB525}" type="presParOf" srcId="{729B62D0-F443-4134-913B-B6FA680464DC}" destId="{1325447B-D5EA-408C-AD5A-D2ED486E9D35}" srcOrd="1" destOrd="0" presId="urn:microsoft.com/office/officeart/2005/8/layout/vList3"/>
    <dgm:cxn modelId="{6548833A-57A4-4B12-A1F2-DE3FB918EE7B}" type="presParOf" srcId="{729B62D0-F443-4134-913B-B6FA680464DC}" destId="{616241D4-2A52-4015-B136-6D9C527C681E}" srcOrd="2" destOrd="0" presId="urn:microsoft.com/office/officeart/2005/8/layout/vList3"/>
    <dgm:cxn modelId="{596B79B1-87C2-4F11-98B0-C98BA2DCBBFD}" type="presParOf" srcId="{616241D4-2A52-4015-B136-6D9C527C681E}" destId="{1410E540-CCB5-40B2-BB18-59338F10F663}" srcOrd="0" destOrd="0" presId="urn:microsoft.com/office/officeart/2005/8/layout/vList3"/>
    <dgm:cxn modelId="{C520995B-CCEA-4C0B-828F-9752506E33C9}" type="presParOf" srcId="{616241D4-2A52-4015-B136-6D9C527C681E}" destId="{1DDF0371-EE1C-4608-8B6A-290041670892}" srcOrd="1" destOrd="0" presId="urn:microsoft.com/office/officeart/2005/8/layout/vList3"/>
    <dgm:cxn modelId="{8D0C6828-1FC2-4254-B7A0-F2B0683D589B}" type="presParOf" srcId="{729B62D0-F443-4134-913B-B6FA680464DC}" destId="{9058DEE7-BD6A-4EFC-83DE-6D7957D25F13}" srcOrd="3" destOrd="0" presId="urn:microsoft.com/office/officeart/2005/8/layout/vList3"/>
    <dgm:cxn modelId="{245FD360-7C66-414C-BF21-2D93D025B23D}" type="presParOf" srcId="{729B62D0-F443-4134-913B-B6FA680464DC}" destId="{50974EC8-DDD8-4FFE-ADD3-F1A10059610F}" srcOrd="4" destOrd="0" presId="urn:microsoft.com/office/officeart/2005/8/layout/vList3"/>
    <dgm:cxn modelId="{F8AD2301-A43B-478D-954D-C408FF3E515A}" type="presParOf" srcId="{50974EC8-DDD8-4FFE-ADD3-F1A10059610F}" destId="{DD010838-1DA7-459A-93F4-3B9D0F981E20}" srcOrd="0" destOrd="0" presId="urn:microsoft.com/office/officeart/2005/8/layout/vList3"/>
    <dgm:cxn modelId="{E8268CC3-21A6-4AC0-97EB-93611B0A562D}" type="presParOf" srcId="{50974EC8-DDD8-4FFE-ADD3-F1A10059610F}" destId="{BCD0CEB7-7800-4BE9-B0F7-C70D46352485}" srcOrd="1" destOrd="0" presId="urn:microsoft.com/office/officeart/2005/8/layout/vList3"/>
    <dgm:cxn modelId="{2521FB88-6FC2-4DA9-A5A0-0B3B1A7BCAF9}" type="presParOf" srcId="{729B62D0-F443-4134-913B-B6FA680464DC}" destId="{63D03703-46C6-4E9E-925A-824E563DD6CA}" srcOrd="5" destOrd="0" presId="urn:microsoft.com/office/officeart/2005/8/layout/vList3"/>
    <dgm:cxn modelId="{7EF6708F-303E-4E56-81FE-A3A44152574A}" type="presParOf" srcId="{729B62D0-F443-4134-913B-B6FA680464DC}" destId="{F8C55DC1-8045-4E9B-9D7B-72725D3E3856}" srcOrd="6" destOrd="0" presId="urn:microsoft.com/office/officeart/2005/8/layout/vList3"/>
    <dgm:cxn modelId="{7527AB13-A83B-497F-8306-B96727ACF1AE}" type="presParOf" srcId="{F8C55DC1-8045-4E9B-9D7B-72725D3E3856}" destId="{E3C26708-A7E3-4EC7-8A31-7FCC170166E9}" srcOrd="0" destOrd="0" presId="urn:microsoft.com/office/officeart/2005/8/layout/vList3"/>
    <dgm:cxn modelId="{332092A4-BAAC-4A41-85CB-7381F4C84C63}" type="presParOf" srcId="{F8C55DC1-8045-4E9B-9D7B-72725D3E3856}" destId="{EEB6B1BF-0D74-411B-BB74-48CCC2E1D38A}" srcOrd="1" destOrd="0" presId="urn:microsoft.com/office/officeart/2005/8/layout/vList3"/>
    <dgm:cxn modelId="{657A9C20-F2F2-4A76-A045-137D3DD1EA10}" type="presParOf" srcId="{729B62D0-F443-4134-913B-B6FA680464DC}" destId="{2F850AEA-B0CF-42EC-BEA9-9C048A932D7F}" srcOrd="7" destOrd="0" presId="urn:microsoft.com/office/officeart/2005/8/layout/vList3"/>
    <dgm:cxn modelId="{20849EF9-E0A0-4690-8AD9-B0F2ABCCDB7A}" type="presParOf" srcId="{729B62D0-F443-4134-913B-B6FA680464DC}" destId="{348FA04F-AA6D-4199-871D-5F10A37FA1BE}" srcOrd="8" destOrd="0" presId="urn:microsoft.com/office/officeart/2005/8/layout/vList3"/>
    <dgm:cxn modelId="{FF00F770-1DFC-4083-B21E-15C8B0EB4B1B}" type="presParOf" srcId="{348FA04F-AA6D-4199-871D-5F10A37FA1BE}" destId="{1FC74BD1-9BAF-4D76-A124-35A5F3E0766D}" srcOrd="0" destOrd="0" presId="urn:microsoft.com/office/officeart/2005/8/layout/vList3"/>
    <dgm:cxn modelId="{440F18B3-35DF-4AEB-A3E5-1464A7B2A1B8}" type="presParOf" srcId="{348FA04F-AA6D-4199-871D-5F10A37FA1BE}" destId="{2D0155CC-430F-49E3-B48A-9C80165064B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5F1E89-BE2A-4465-B8E0-4F5ACFF7407D}">
      <dsp:nvSpPr>
        <dsp:cNvPr id="0" name=""/>
        <dsp:cNvSpPr/>
      </dsp:nvSpPr>
      <dsp:spPr>
        <a:xfrm rot="10800000">
          <a:off x="124645" y="1320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Lay out the pieces along the grain.</a:t>
          </a:r>
        </a:p>
      </dsp:txBody>
      <dsp:txXfrm rot="10800000">
        <a:off x="291843" y="1320"/>
        <a:ext cx="9376599" cy="668791"/>
      </dsp:txXfrm>
    </dsp:sp>
    <dsp:sp modelId="{368E49CF-51B6-4C5F-B829-103671621E74}">
      <dsp:nvSpPr>
        <dsp:cNvPr id="0" name=""/>
        <dsp:cNvSpPr/>
      </dsp:nvSpPr>
      <dsp:spPr>
        <a:xfrm>
          <a:off x="1305946" y="1320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C644A69-2125-40AC-9915-55C4374D80EF}">
      <dsp:nvSpPr>
        <dsp:cNvPr id="0" name=""/>
        <dsp:cNvSpPr/>
      </dsp:nvSpPr>
      <dsp:spPr>
        <a:xfrm rot="10800000">
          <a:off x="124645" y="869751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-892954"/>
                <a:satOff val="5380"/>
                <a:lumOff val="431"/>
                <a:alphaOff val="0"/>
                <a:shade val="51000"/>
                <a:satMod val="130000"/>
              </a:schemeClr>
            </a:gs>
            <a:gs pos="80000">
              <a:schemeClr val="accent4">
                <a:hueOff val="-892954"/>
                <a:satOff val="5380"/>
                <a:lumOff val="431"/>
                <a:alphaOff val="0"/>
                <a:shade val="93000"/>
                <a:satMod val="130000"/>
              </a:schemeClr>
            </a:gs>
            <a:gs pos="100000">
              <a:schemeClr val="accent4">
                <a:hueOff val="-892954"/>
                <a:satOff val="5380"/>
                <a:lumOff val="4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Secure the pattern, either with weights or pins. Weights do not ripple the pattern paper like pins do.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291843" y="869751"/>
        <a:ext cx="9376599" cy="668791"/>
      </dsp:txXfrm>
    </dsp:sp>
    <dsp:sp modelId="{5EDB6A7E-FDF5-4AFF-AD2E-CC5BF347325D}">
      <dsp:nvSpPr>
        <dsp:cNvPr id="0" name=""/>
        <dsp:cNvSpPr/>
      </dsp:nvSpPr>
      <dsp:spPr>
        <a:xfrm>
          <a:off x="1305946" y="869751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82552D1-8482-40C2-9AFE-DF2921372418}">
      <dsp:nvSpPr>
        <dsp:cNvPr id="0" name=""/>
        <dsp:cNvSpPr/>
      </dsp:nvSpPr>
      <dsp:spPr>
        <a:xfrm rot="10800000">
          <a:off x="124645" y="1738182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-1785908"/>
                <a:satOff val="10760"/>
                <a:lumOff val="862"/>
                <a:alphaOff val="0"/>
                <a:shade val="51000"/>
                <a:satMod val="130000"/>
              </a:schemeClr>
            </a:gs>
            <a:gs pos="80000">
              <a:schemeClr val="accent4">
                <a:hueOff val="-1785908"/>
                <a:satOff val="10760"/>
                <a:lumOff val="862"/>
                <a:alphaOff val="0"/>
                <a:shade val="93000"/>
                <a:satMod val="130000"/>
              </a:schemeClr>
            </a:gs>
            <a:gs pos="100000">
              <a:schemeClr val="accent4">
                <a:hueOff val="-1785908"/>
                <a:satOff val="10760"/>
                <a:lumOff val="86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Using fabric marking tool trace around the pieces.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291843" y="1738182"/>
        <a:ext cx="9376599" cy="668791"/>
      </dsp:txXfrm>
    </dsp:sp>
    <dsp:sp modelId="{5A50E276-4D36-4AA5-A9DF-BEA8CD632AC8}">
      <dsp:nvSpPr>
        <dsp:cNvPr id="0" name=""/>
        <dsp:cNvSpPr/>
      </dsp:nvSpPr>
      <dsp:spPr>
        <a:xfrm>
          <a:off x="1305946" y="1738182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3DD98CC-840B-4A5C-833B-52D8B417A21E}">
      <dsp:nvSpPr>
        <dsp:cNvPr id="0" name=""/>
        <dsp:cNvSpPr/>
      </dsp:nvSpPr>
      <dsp:spPr>
        <a:xfrm rot="10800000">
          <a:off x="124645" y="2606614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-2678862"/>
                <a:satOff val="16139"/>
                <a:lumOff val="1294"/>
                <a:alphaOff val="0"/>
                <a:shade val="51000"/>
                <a:satMod val="130000"/>
              </a:schemeClr>
            </a:gs>
            <a:gs pos="80000">
              <a:schemeClr val="accent4">
                <a:hueOff val="-2678862"/>
                <a:satOff val="16139"/>
                <a:lumOff val="1294"/>
                <a:alphaOff val="0"/>
                <a:shade val="93000"/>
                <a:satMod val="130000"/>
              </a:schemeClr>
            </a:gs>
            <a:gs pos="100000">
              <a:schemeClr val="accent4">
                <a:hueOff val="-2678862"/>
                <a:satOff val="16139"/>
                <a:lumOff val="12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Mark all notches.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291843" y="2606614"/>
        <a:ext cx="9376599" cy="668791"/>
      </dsp:txXfrm>
    </dsp:sp>
    <dsp:sp modelId="{32D15509-BE1E-4F2A-A9B4-7EFBB7138399}">
      <dsp:nvSpPr>
        <dsp:cNvPr id="0" name=""/>
        <dsp:cNvSpPr/>
      </dsp:nvSpPr>
      <dsp:spPr>
        <a:xfrm>
          <a:off x="1305946" y="2606614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68F70F5-33F8-41A5-ADDE-6D7287A1ED45}">
      <dsp:nvSpPr>
        <dsp:cNvPr id="0" name=""/>
        <dsp:cNvSpPr/>
      </dsp:nvSpPr>
      <dsp:spPr>
        <a:xfrm rot="10800000">
          <a:off x="124645" y="3475045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-3571816"/>
                <a:satOff val="21519"/>
                <a:lumOff val="1725"/>
                <a:alphaOff val="0"/>
                <a:shade val="51000"/>
                <a:satMod val="130000"/>
              </a:schemeClr>
            </a:gs>
            <a:gs pos="80000">
              <a:schemeClr val="accent4">
                <a:hueOff val="-3571816"/>
                <a:satOff val="21519"/>
                <a:lumOff val="1725"/>
                <a:alphaOff val="0"/>
                <a:shade val="93000"/>
                <a:satMod val="130000"/>
              </a:schemeClr>
            </a:gs>
            <a:gs pos="100000">
              <a:schemeClr val="accent4">
                <a:hueOff val="-3571816"/>
                <a:satOff val="21519"/>
                <a:lumOff val="1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Now transfer darts and other details on the fabric by using carbon and tracing wheel or tailors chalk or any of the method.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291843" y="3475045"/>
        <a:ext cx="9376599" cy="668791"/>
      </dsp:txXfrm>
    </dsp:sp>
    <dsp:sp modelId="{C11A528D-D8A3-4873-84D7-F7B310728385}">
      <dsp:nvSpPr>
        <dsp:cNvPr id="0" name=""/>
        <dsp:cNvSpPr/>
      </dsp:nvSpPr>
      <dsp:spPr>
        <a:xfrm>
          <a:off x="1305946" y="3475045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B356B8-750B-4108-874F-239726385E3D}">
      <dsp:nvSpPr>
        <dsp:cNvPr id="0" name=""/>
        <dsp:cNvSpPr/>
      </dsp:nvSpPr>
      <dsp:spPr>
        <a:xfrm rot="10800000">
          <a:off x="124645" y="4343476"/>
          <a:ext cx="9543797" cy="668791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491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Now the fabric is ready to cut.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291843" y="4343476"/>
        <a:ext cx="9376599" cy="668791"/>
      </dsp:txXfrm>
    </dsp:sp>
    <dsp:sp modelId="{CB1B50A7-1032-41AB-9FAC-4667AC3852EA}">
      <dsp:nvSpPr>
        <dsp:cNvPr id="0" name=""/>
        <dsp:cNvSpPr/>
      </dsp:nvSpPr>
      <dsp:spPr>
        <a:xfrm>
          <a:off x="1305946" y="4343476"/>
          <a:ext cx="668791" cy="668791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E9D6B2-1F05-4798-BB0E-5296E971934E}">
      <dsp:nvSpPr>
        <dsp:cNvPr id="0" name=""/>
        <dsp:cNvSpPr/>
      </dsp:nvSpPr>
      <dsp:spPr>
        <a:xfrm rot="10800000">
          <a:off x="1275368" y="512"/>
          <a:ext cx="9676165" cy="80000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77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Century Schoolbook" panose="02040604050505020304" pitchFamily="18" charset="0"/>
            </a:rPr>
            <a:t>Pin tuck or lace on the front yoke.</a:t>
          </a:r>
        </a:p>
      </dsp:txBody>
      <dsp:txXfrm rot="10800000">
        <a:off x="1475368" y="512"/>
        <a:ext cx="9476165" cy="800002"/>
      </dsp:txXfrm>
    </dsp:sp>
    <dsp:sp modelId="{C5B7C3B4-D2E9-4035-828E-451547AAD7C3}">
      <dsp:nvSpPr>
        <dsp:cNvPr id="0" name=""/>
        <dsp:cNvSpPr/>
      </dsp:nvSpPr>
      <dsp:spPr>
        <a:xfrm>
          <a:off x="1648004" y="512"/>
          <a:ext cx="800002" cy="80000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DF0371-EE1C-4608-8B6A-290041670892}">
      <dsp:nvSpPr>
        <dsp:cNvPr id="0" name=""/>
        <dsp:cNvSpPr/>
      </dsp:nvSpPr>
      <dsp:spPr>
        <a:xfrm rot="10800000">
          <a:off x="1275368" y="1039321"/>
          <a:ext cx="9676165" cy="800002"/>
        </a:xfrm>
        <a:prstGeom prst="homePlate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77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Opening at back up to half the full length or up to full length.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1475368" y="1039321"/>
        <a:ext cx="9476165" cy="800002"/>
      </dsp:txXfrm>
    </dsp:sp>
    <dsp:sp modelId="{1410E540-CCB5-40B2-BB18-59338F10F663}">
      <dsp:nvSpPr>
        <dsp:cNvPr id="0" name=""/>
        <dsp:cNvSpPr/>
      </dsp:nvSpPr>
      <dsp:spPr>
        <a:xfrm>
          <a:off x="1648004" y="1039321"/>
          <a:ext cx="800002" cy="80000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D0CEB7-7800-4BE9-B0F7-C70D46352485}">
      <dsp:nvSpPr>
        <dsp:cNvPr id="0" name=""/>
        <dsp:cNvSpPr/>
      </dsp:nvSpPr>
      <dsp:spPr>
        <a:xfrm rot="10800000">
          <a:off x="1275368" y="2078130"/>
          <a:ext cx="9676165" cy="800002"/>
        </a:xfrm>
        <a:prstGeom prst="homePlate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77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Skirt joined to the yoke by gathering or tiny pleats.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1475368" y="2078130"/>
        <a:ext cx="9476165" cy="800002"/>
      </dsp:txXfrm>
    </dsp:sp>
    <dsp:sp modelId="{DD010838-1DA7-459A-93F4-3B9D0F981E20}">
      <dsp:nvSpPr>
        <dsp:cNvPr id="0" name=""/>
        <dsp:cNvSpPr/>
      </dsp:nvSpPr>
      <dsp:spPr>
        <a:xfrm>
          <a:off x="1648004" y="2078130"/>
          <a:ext cx="800002" cy="80000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EB6B1BF-0D74-411B-BB74-48CCC2E1D38A}">
      <dsp:nvSpPr>
        <dsp:cNvPr id="0" name=""/>
        <dsp:cNvSpPr/>
      </dsp:nvSpPr>
      <dsp:spPr>
        <a:xfrm rot="10800000">
          <a:off x="1275368" y="3116939"/>
          <a:ext cx="9676165" cy="800002"/>
        </a:xfrm>
        <a:prstGeom prst="homePlate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77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Puffed sleeve. 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1475368" y="3116939"/>
        <a:ext cx="9476165" cy="800002"/>
      </dsp:txXfrm>
    </dsp:sp>
    <dsp:sp modelId="{E3C26708-A7E3-4EC7-8A31-7FCC170166E9}">
      <dsp:nvSpPr>
        <dsp:cNvPr id="0" name=""/>
        <dsp:cNvSpPr/>
      </dsp:nvSpPr>
      <dsp:spPr>
        <a:xfrm>
          <a:off x="1648004" y="3116939"/>
          <a:ext cx="800002" cy="80000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D0155CC-430F-49E3-B48A-9C80165064BC}">
      <dsp:nvSpPr>
        <dsp:cNvPr id="0" name=""/>
        <dsp:cNvSpPr/>
      </dsp:nvSpPr>
      <dsp:spPr>
        <a:xfrm rot="10800000">
          <a:off x="1275368" y="4155748"/>
          <a:ext cx="9676165" cy="800002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2779" tIns="91440" rIns="170688" bIns="91440" numCol="1" spcCol="1270" anchor="ctr" anchorCtr="0">
          <a:noAutofit/>
        </a:bodyPr>
        <a:lstStyle/>
        <a:p>
          <a:pPr marL="0" lvl="0" indent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Century Schoolbook" panose="02040604050505020304" pitchFamily="18" charset="0"/>
            </a:rPr>
            <a:t>Decorative stitches by </a:t>
          </a:r>
          <a:r>
            <a:rPr lang="en-US" sz="2400" kern="1200" dirty="0" err="1">
              <a:latin typeface="Century Schoolbook" panose="02040604050505020304" pitchFamily="18" charset="0"/>
            </a:rPr>
            <a:t>coloured</a:t>
          </a:r>
          <a:r>
            <a:rPr lang="en-US" sz="2400" kern="1200" dirty="0">
              <a:latin typeface="Century Schoolbook" panose="02040604050505020304" pitchFamily="18" charset="0"/>
            </a:rPr>
            <a:t> threads at the bottom round.</a:t>
          </a:r>
          <a:endParaRPr lang="en-IN" sz="2400" kern="1200" dirty="0">
            <a:latin typeface="Century Schoolbook" panose="02040604050505020304" pitchFamily="18" charset="0"/>
          </a:endParaRPr>
        </a:p>
      </dsp:txBody>
      <dsp:txXfrm rot="10800000">
        <a:off x="1475368" y="4155748"/>
        <a:ext cx="9476165" cy="800002"/>
      </dsp:txXfrm>
    </dsp:sp>
    <dsp:sp modelId="{1FC74BD1-9BAF-4D76-A124-35A5F3E0766D}">
      <dsp:nvSpPr>
        <dsp:cNvPr id="0" name=""/>
        <dsp:cNvSpPr/>
      </dsp:nvSpPr>
      <dsp:spPr>
        <a:xfrm>
          <a:off x="1648004" y="4155748"/>
          <a:ext cx="800002" cy="800002"/>
        </a:xfrm>
        <a:prstGeom prst="ellipse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5F8E9-E453-4935-B1C0-EAD1A8990AD6}" type="datetimeFigureOut">
              <a:rPr lang="en-IN" smtClean="0"/>
              <a:t>28-06-2022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A4B6-87AA-4C24-AC16-387F7D57055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8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5C59-C7F2-4BE4-8979-BD31C85B47A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BD00D-5072-4E7E-A4E4-63929BC26C4C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70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70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7AB09-AB79-4E0A-9C57-4E1B1A674934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73107" y="1136650"/>
            <a:ext cx="3845815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8"/>
            <a:ext cx="853440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1A39-0C53-4BE5-899A-023A069348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Century Schoolbook" panose="02040604050505020304" pitchFamily="18" charset="0"/>
                <a:cs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FC50-10BA-4927-9251-AB8B7CA457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>
                <a:latin typeface="Century Schoolbook" panose="02040604050505020304" pitchFamily="18" charset="0"/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5A49D-0053-41D7-923B-E7975F86680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FFFF00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D5F13-A881-4331-807F-D03879E65D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3433573" y="1178052"/>
            <a:ext cx="762763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719342" y="2999233"/>
            <a:ext cx="2248663" cy="8999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433842" y="2999233"/>
            <a:ext cx="883159" cy="89992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EF1A-0697-4444-93AD-E53728217A7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B45F-05DF-4547-9F0D-F44B59A2D68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6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EA583-DAD7-4156-9ADA-CCC45D3DFE9E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C5E9-9F87-4198-AA4C-94AC0A2FDAB7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0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0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D4256-9729-4B69-B2A1-6B9C158E6F13}" type="datetime1">
              <a:rPr lang="en-US" smtClean="0"/>
              <a:t>6/28/2022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097E9-2F08-4921-A9B7-310C879D6B69}" type="datetime1">
              <a:rPr lang="en-US" smtClean="0"/>
              <a:t>6/28/2022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F721-1206-4A81-8ED1-5DD56938D13F}" type="datetime1">
              <a:rPr lang="en-US" smtClean="0"/>
              <a:t>6/28/2022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1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99C7-E75D-4F61-BC8F-C9AEEA58668C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456B7-DF2A-4E5C-ABE9-30649033047D}" type="datetime1">
              <a:rPr lang="en-US" smtClean="0"/>
              <a:t>6/28/2022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02E04-0352-4D48-B5B2-03DB79D791BB}" type="datetime1">
              <a:rPr lang="en-US" smtClean="0"/>
              <a:t>6/28/2022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41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4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71EFC-8FD3-4526-A521-B16E2A2311C1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1292840" cy="6858000"/>
          </a:xfrm>
          <a:custGeom>
            <a:avLst/>
            <a:gdLst/>
            <a:ahLst/>
            <a:cxnLst/>
            <a:rect l="l" t="t" r="r" b="b"/>
            <a:pathLst>
              <a:path w="11292840" h="6858000">
                <a:moveTo>
                  <a:pt x="0" y="6858000"/>
                </a:moveTo>
                <a:lnTo>
                  <a:pt x="11292840" y="6858000"/>
                </a:lnTo>
                <a:lnTo>
                  <a:pt x="112928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51177" y="170180"/>
            <a:ext cx="5089651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1" i="0">
                <a:solidFill>
                  <a:srgbClr val="FFFF00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57" y="1923057"/>
            <a:ext cx="9904095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63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63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E4957-7C46-42C1-AB84-A6E3730B92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6/28/2022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355846" y="5887049"/>
            <a:ext cx="560071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Century Schoolbook" panose="02040604050505020304" pitchFamily="18" charset="0"/>
                <a:cs typeface="Arial"/>
              </a:defRPr>
            </a:lvl1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‹#›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>
        <a:defRPr>
          <a:latin typeface="Century Schoolbook" panose="02040604050505020304" pitchFamily="18" charset="0"/>
          <a:ea typeface="+mj-ea"/>
          <a:cs typeface="+mj-cs"/>
        </a:defRPr>
      </a:lvl1pPr>
    </p:titleStyle>
    <p:bodyStyle>
      <a:lvl1pPr marL="0">
        <a:defRPr>
          <a:latin typeface="Century Schoolbook" panose="02040604050505020304" pitchFamily="18" charset="0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sscive.ac.in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scive.ac.in/" TargetMode="External"/><Relationship Id="rId2" Type="http://schemas.openxmlformats.org/officeDocument/2006/relationships/hyperlink" Target="mailto:jdpsscive@gmail.com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" y="0"/>
            <a:ext cx="11530395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391312" y="0"/>
            <a:ext cx="829119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0" y="6857998"/>
                </a:moveTo>
                <a:lnTo>
                  <a:pt x="899159" y="6857998"/>
                </a:ln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close/>
              </a:path>
            </a:pathLst>
          </a:custGeom>
          <a:solidFill>
            <a:srgbClr val="2E2E2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54936" y="831873"/>
            <a:ext cx="2033968" cy="8999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8284" y="831873"/>
            <a:ext cx="565214" cy="8999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601301" y="832473"/>
            <a:ext cx="884538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3200" b="0" spc="-35" dirty="0"/>
              <a:t>JOB ROLE </a:t>
            </a:r>
            <a:r>
              <a:rPr sz="3200" b="0" dirty="0"/>
              <a:t>–</a:t>
            </a:r>
            <a:r>
              <a:rPr lang="en-IN" sz="3200" b="0" dirty="0"/>
              <a:t> </a:t>
            </a:r>
            <a:r>
              <a:rPr lang="en-IN" sz="3200" b="0" spc="-35" dirty="0"/>
              <a:t>SELF EMPLOYEED TAILOR</a:t>
            </a:r>
            <a:endParaRPr sz="3200" dirty="0"/>
          </a:p>
        </p:txBody>
      </p:sp>
      <p:sp>
        <p:nvSpPr>
          <p:cNvPr id="8" name="object 8"/>
          <p:cNvSpPr/>
          <p:nvPr/>
        </p:nvSpPr>
        <p:spPr>
          <a:xfrm>
            <a:off x="3973483" y="1822472"/>
            <a:ext cx="1164145" cy="7871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4787299" y="1822472"/>
            <a:ext cx="494347" cy="78714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001040" y="1822472"/>
            <a:ext cx="2626043" cy="7871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646509" y="3211591"/>
            <a:ext cx="4964621" cy="3935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>
              <a:spcBef>
                <a:spcPts val="5"/>
              </a:spcBef>
            </a:pP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Class</a:t>
            </a:r>
            <a:r>
              <a:rPr lang="en-IN" sz="2800" spc="2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IN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XI</a:t>
            </a:r>
            <a:endParaRPr lang="en-IN" sz="28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91545" y="1961043"/>
            <a:ext cx="8064896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9944" marR="5080" indent="-817244">
              <a:spcBef>
                <a:spcPts val="95"/>
              </a:spcBef>
            </a:pP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Sector </a:t>
            </a:r>
            <a:r>
              <a:rPr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–</a:t>
            </a:r>
            <a:r>
              <a:rPr sz="2800" spc="-60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Apparel, </a:t>
            </a:r>
            <a:r>
              <a:rPr sz="2800" spc="-7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Made-Ups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and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Home </a:t>
            </a:r>
            <a:r>
              <a:rPr sz="2800" spc="-8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Furnishing  </a:t>
            </a:r>
            <a:r>
              <a:rPr sz="2800" spc="-6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(Qualification </a:t>
            </a:r>
            <a:r>
              <a:rPr sz="2800" spc="-5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Pack </a:t>
            </a:r>
            <a:r>
              <a:rPr sz="2800" spc="-6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Code: </a:t>
            </a:r>
            <a:r>
              <a:rPr sz="2800" spc="-70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AMH/Q</a:t>
            </a:r>
            <a:r>
              <a:rPr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 </a:t>
            </a:r>
            <a:r>
              <a:rPr lang="en-IN" sz="2800" spc="-254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1947</a:t>
            </a:r>
            <a:r>
              <a:rPr sz="2800" spc="-45" dirty="0">
                <a:solidFill>
                  <a:srgbClr val="FFFFFF"/>
                </a:solidFill>
                <a:latin typeface="Century Schoolbook" panose="02040604050505020304" pitchFamily="18" charset="0"/>
                <a:cs typeface="Arial"/>
              </a:rPr>
              <a:t>)</a:t>
            </a:r>
            <a:endParaRPr sz="2800" dirty="0">
              <a:solidFill>
                <a:prstClr val="black"/>
              </a:solidFill>
              <a:latin typeface="Century Schoolbook" panose="02040604050505020304" pitchFamily="18" charset="0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7452" y="3981755"/>
            <a:ext cx="9311593" cy="203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92710" indent="918844" algn="ctr">
              <a:lnSpc>
                <a:spcPct val="110100"/>
              </a:lnSpc>
            </a:pP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PSS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Central Institute of Vocational Education  </a:t>
            </a:r>
            <a:r>
              <a:rPr lang="en-GB" sz="2600" spc="10" dirty="0" err="1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Shyamla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Hills,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Bhopal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–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462 013 </a:t>
            </a:r>
            <a:r>
              <a:rPr lang="en-GB" sz="260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, </a:t>
            </a:r>
            <a:r>
              <a:rPr lang="en-GB" sz="2600" spc="1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Madhya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Pradesh,</a:t>
            </a:r>
            <a:r>
              <a:rPr lang="en-GB" sz="2600" spc="40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26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India</a:t>
            </a:r>
            <a:endParaRPr lang="en-GB" sz="26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2600" b="1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_________________________________________________</a:t>
            </a:r>
          </a:p>
          <a:p>
            <a:pPr marL="12700" algn="ctr">
              <a:lnSpc>
                <a:spcPct val="100000"/>
              </a:lnSpc>
              <a:spcBef>
                <a:spcPts val="810"/>
              </a:spcBef>
            </a:pPr>
            <a:r>
              <a:rPr lang="en-GB" sz="3000" spc="5" dirty="0">
                <a:solidFill>
                  <a:srgbClr val="FFFFFF"/>
                </a:solidFill>
                <a:latin typeface="Century Schoolbook" panose="02040604050505020304" pitchFamily="18" charset="0"/>
                <a:cs typeface="Arial" panose="020B0604020202020204" pitchFamily="34" charset="0"/>
                <a:hlinkClick r:id="rId8"/>
              </a:rPr>
              <a:t>www.psscive.ac.in</a:t>
            </a:r>
            <a:endParaRPr lang="en-GB" sz="3000" dirty="0"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object 10"/>
          <p:cNvSpPr/>
          <p:nvPr/>
        </p:nvSpPr>
        <p:spPr>
          <a:xfrm>
            <a:off x="188934" y="3964065"/>
            <a:ext cx="1082040" cy="12832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11424592" y="6021288"/>
            <a:ext cx="63607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3600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  <a:latin typeface="Century Schoolbook" panose="02040604050505020304" pitchFamily="18" charset="0"/>
              </a:rPr>
              <a:pPr marL="25400">
                <a:spcBef>
                  <a:spcPts val="955"/>
                </a:spcBef>
              </a:pPr>
              <a:t>1</a:t>
            </a:fld>
            <a:endParaRPr lang="en-IN" spc="-5" dirty="0">
              <a:solidFill>
                <a:prstClr val="white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06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432" y="1268760"/>
            <a:ext cx="9577064" cy="3877985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Measurements</a:t>
            </a:r>
          </a:p>
          <a:p>
            <a:endParaRPr lang="en-IN" dirty="0">
              <a:solidFill>
                <a:srgbClr val="FFFF0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Chest (24”)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Shoulder  (5”)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Bodice length (Yoke) (5”)   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en-US" dirty="0"/>
              <a:t>Frock length (22”)   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149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434467"/>
            <a:ext cx="9577064" cy="6032421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Instructions for drafting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Yoke drafting (upper portion of the frock)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1-2= yoke length =6”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1-3= ½ of shoulder=5”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1-4= 2 ½” (neck width)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1-6=1”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1-7= 3”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shape to back neckline by joining 4-6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Give a shape to front neckline by joining 4-7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3-5=1/2” 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4-5 for shoulder slope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2-8=1-3 or ½ of shoulder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11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2276872"/>
            <a:ext cx="273630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9184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988840"/>
            <a:ext cx="9577064" cy="258532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8-9= ½”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5-8 with a slight curve for front armhole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5-9 for back armhole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2-10=1/2”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2-8 for front yoke line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10-9 for back yoke line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746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1344" y="444638"/>
            <a:ext cx="8064896" cy="5964375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b="1" dirty="0"/>
              <a:t>Skirt drafting (lower portion of the frock)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Full length of frock less bodice length = skirt length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The bottom round of skirt is generally kept double the chest measure plus about 25 cm (10”).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Take two layers of material (the upper for the front and lower for back), with a fold at 11-12.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 11-12 = Skirt length plus 2”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13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974" y="1700808"/>
            <a:ext cx="2736304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9405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476672"/>
            <a:ext cx="9904095" cy="560153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11-13 and 12-14 = one- fourth chest, extra material for gathers or pleats.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13-15 = one-fourth chest plus 4 cm (1 ½”).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14-16 = one-fourth chest plus 6.5 cm (2 ½”) or 12-16 = one- fourth bottom round plus 1 cm (1/4”)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Join 15-16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16-17 = 1.5 cm(1/2”)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bottom 14-17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15-18 = 2.5 cm (1”)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13-19 = same as 2 to 8 of bodice.</a:t>
            </a:r>
            <a:endParaRPr lang="en-IN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Shape front </a:t>
            </a:r>
            <a:r>
              <a:rPr lang="en-US" dirty="0" err="1"/>
              <a:t>scye</a:t>
            </a:r>
            <a:r>
              <a:rPr lang="en-US" dirty="0"/>
              <a:t> 19-18.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/>
              <a:t>19-20 = 1.5 cm (1/2”). Shape back </a:t>
            </a:r>
            <a:r>
              <a:rPr lang="en-US" dirty="0" err="1"/>
              <a:t>scye</a:t>
            </a:r>
            <a:r>
              <a:rPr lang="en-US" dirty="0"/>
              <a:t> 20-18. Keep 5 to 10 cm (2 to 4”) below 12-14-17 for in turns.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81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5" y="332656"/>
            <a:ext cx="9721079" cy="677108"/>
          </a:xfrm>
        </p:spPr>
        <p:txBody>
          <a:bodyPr/>
          <a:lstStyle/>
          <a:p>
            <a:pPr algn="ctr"/>
            <a:r>
              <a:rPr lang="en-US" dirty="0"/>
              <a:t>CONSTRUCTION FOR A FROCK 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046" y="1196752"/>
            <a:ext cx="9904095" cy="3447098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b="1" dirty="0">
                <a:solidFill>
                  <a:srgbClr val="FFFF00"/>
                </a:solidFill>
              </a:rPr>
              <a:t>Neckline Finish</a:t>
            </a:r>
          </a:p>
          <a:p>
            <a:pPr marL="514350" indent="-514350" algn="just">
              <a:buFont typeface="+mj-lt"/>
              <a:buAutoNum type="arabicPeriod"/>
            </a:pPr>
            <a:endParaRPr lang="en-IN" b="1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 neckline can be finished either with facing or binding. Here the frock is finished using shaped facing.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endParaRPr lang="en-IN" dirty="0"/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 shaped facing is cut to the exact shape of the garment edge to which it is applied leaving 1-1 ½” all around and cut.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G:\SET- 11 new book for editing\fac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7728" y="4830838"/>
            <a:ext cx="1800200" cy="17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G:\SET- 11 new book for editing\facing bac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5960" y="4830838"/>
            <a:ext cx="1728192" cy="172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9433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908" y="620688"/>
            <a:ext cx="9904095" cy="1292662"/>
          </a:xfrm>
        </p:spPr>
        <p:txBody>
          <a:bodyPr/>
          <a:lstStyle/>
          <a:p>
            <a:pPr marL="514350" lvl="0" indent="-514350" algn="just">
              <a:buFont typeface="Wingdings" panose="05000000000000000000" pitchFamily="2" charset="2"/>
              <a:buChar char="Ø"/>
            </a:pPr>
            <a:r>
              <a:rPr lang="en-US" dirty="0"/>
              <a:t>Place the Facing for front and back neck respectively on the neck. Make sure that the right sides of both the fabric are facing each other.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16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8" name="Picture 7" descr="D:\self employedtailor\SETailor Arpil 2018\SETscaned\Sneha - June - 29\Untitled-22.jpg"/>
          <p:cNvPicPr/>
          <p:nvPr/>
        </p:nvPicPr>
        <p:blipFill>
          <a:blip r:embed="rId2" cstate="print"/>
          <a:srcRect l="10109" t="2187"/>
          <a:stretch>
            <a:fillRect/>
          </a:stretch>
        </p:blipFill>
        <p:spPr bwMode="auto">
          <a:xfrm>
            <a:off x="3863752" y="2132856"/>
            <a:ext cx="3528392" cy="260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47907" y="5056052"/>
            <a:ext cx="99040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</a:rPr>
              <a:t>The pattern pieces for front and back should be interfaced. Match them up at the shoulder seams, pin together and stitch.</a:t>
            </a:r>
            <a:endParaRPr lang="en-IN" sz="2800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86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368" y="329887"/>
            <a:ext cx="10801200" cy="5170646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b="1" dirty="0">
                <a:solidFill>
                  <a:srgbClr val="FFFF00"/>
                </a:solidFill>
              </a:rPr>
              <a:t>Armhole finishes</a:t>
            </a:r>
          </a:p>
          <a:p>
            <a:pPr lvl="0" algn="just"/>
            <a:endParaRPr lang="en-US" b="1" dirty="0">
              <a:solidFill>
                <a:srgbClr val="FFFF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 armhole can be finished either with facing or binding.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algn="just"/>
            <a:endParaRPr lang="en-US" dirty="0"/>
          </a:p>
          <a:p>
            <a:pPr algn="just"/>
            <a:endParaRPr lang="en-IN" dirty="0"/>
          </a:p>
          <a:p>
            <a:pPr lvl="0" algn="just"/>
            <a:endParaRPr lang="en-US" b="1" dirty="0"/>
          </a:p>
          <a:p>
            <a:pPr marL="514350" lvl="0" indent="-514350" algn="just">
              <a:buFont typeface="+mj-lt"/>
              <a:buAutoNum type="arabicPeriod" startAt="3"/>
            </a:pPr>
            <a:r>
              <a:rPr lang="en-US" b="1" dirty="0">
                <a:solidFill>
                  <a:srgbClr val="FFFF00"/>
                </a:solidFill>
              </a:rPr>
              <a:t>Attach placket at the back side of the frock </a:t>
            </a:r>
          </a:p>
          <a:p>
            <a:pPr marL="514350" lvl="0" indent="-514350" algn="just">
              <a:buFont typeface="+mj-lt"/>
              <a:buAutoNum type="arabicPeriod" startAt="3"/>
            </a:pPr>
            <a:endParaRPr lang="en-US" b="1" dirty="0">
              <a:solidFill>
                <a:srgbClr val="FFFF00"/>
              </a:solidFill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en-US" dirty="0"/>
              <a:t>Place both the bodice (right sides facing) and complete by a side seam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17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 descr="G:\SET- 11 new book for editing\side seam finis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1804" y="5157778"/>
            <a:ext cx="2088232" cy="1458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self employedtailor\SETailor Arpil 2018\SETscaned\Sneha - June - 29\Untitled-49.jpg"/>
          <p:cNvPicPr/>
          <p:nvPr/>
        </p:nvPicPr>
        <p:blipFill>
          <a:blip r:embed="rId3" cstate="print"/>
          <a:srcRect t="12653" r="4790"/>
          <a:stretch>
            <a:fillRect/>
          </a:stretch>
        </p:blipFill>
        <p:spPr bwMode="auto">
          <a:xfrm>
            <a:off x="4151784" y="1916832"/>
            <a:ext cx="1224136" cy="155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:\self employedtailor\SETailor Arpil 2018\SETscaned\Sneha - June - 29\Untitled-50.jpg"/>
          <p:cNvPicPr/>
          <p:nvPr/>
        </p:nvPicPr>
        <p:blipFill>
          <a:blip r:embed="rId4" cstate="print"/>
          <a:srcRect t="8678" r="44086"/>
          <a:stretch>
            <a:fillRect/>
          </a:stretch>
        </p:blipFill>
        <p:spPr bwMode="auto">
          <a:xfrm>
            <a:off x="5591944" y="1916831"/>
            <a:ext cx="1152128" cy="155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614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1384" y="188640"/>
            <a:ext cx="10153128" cy="1723549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 startAt="4"/>
            </a:pPr>
            <a:r>
              <a:rPr lang="en-US" b="1" dirty="0">
                <a:solidFill>
                  <a:srgbClr val="FFFF00"/>
                </a:solidFill>
              </a:rPr>
              <a:t>Skirt Finishing</a:t>
            </a:r>
          </a:p>
          <a:p>
            <a:pPr marL="514350" lvl="0" indent="-514350" algn="just">
              <a:buFont typeface="+mj-lt"/>
              <a:buAutoNum type="arabicPeriod" startAt="4"/>
            </a:pPr>
            <a:endParaRPr lang="en-US" b="1" dirty="0">
              <a:solidFill>
                <a:srgbClr val="FFFF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Stitch the two-skirt piece together along the sides after forming gathers.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8" name="Picture 7" descr="D:\self employedtailor\SETailor Arpil 2018\SETscaned\Sneha - June - 29\Untitled-18.jpg"/>
          <p:cNvPicPr/>
          <p:nvPr/>
        </p:nvPicPr>
        <p:blipFill>
          <a:blip r:embed="rId2" cstate="print"/>
          <a:srcRect l="2315" t="1873" r="3356" b="2118"/>
          <a:stretch>
            <a:fillRect/>
          </a:stretch>
        </p:blipFill>
        <p:spPr bwMode="auto">
          <a:xfrm>
            <a:off x="3431704" y="2060848"/>
            <a:ext cx="2592288" cy="186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G:\SET- 11 new book for editing\joining bodic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2024" y="2041254"/>
            <a:ext cx="1800200" cy="186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51384" y="4074414"/>
            <a:ext cx="5139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The finished look of Frock</a:t>
            </a:r>
            <a:endParaRPr lang="en-IN" sz="2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 descr="D:\self employedtailor\SETailor Arpil 2018\SETscaned\Sneha - June - 29\Untitled-20.jpg"/>
          <p:cNvPicPr/>
          <p:nvPr/>
        </p:nvPicPr>
        <p:blipFill>
          <a:blip r:embed="rId4" cstate="print"/>
          <a:srcRect t="1302" r="15370"/>
          <a:stretch>
            <a:fillRect/>
          </a:stretch>
        </p:blipFill>
        <p:spPr bwMode="auto">
          <a:xfrm>
            <a:off x="5218500" y="4597634"/>
            <a:ext cx="1610983" cy="1951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1930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2984" y="1556792"/>
            <a:ext cx="3817238" cy="696594"/>
          </a:xfrm>
        </p:spPr>
        <p:txBody>
          <a:bodyPr/>
          <a:lstStyle/>
          <a:p>
            <a:pPr algn="ctr"/>
            <a:r>
              <a:rPr lang="en-IN" dirty="0"/>
              <a:t>Summary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3432" y="2780928"/>
            <a:ext cx="9649072" cy="861774"/>
          </a:xfrm>
        </p:spPr>
        <p:txBody>
          <a:bodyPr/>
          <a:lstStyle/>
          <a:p>
            <a:pPr lvl="0" algn="just"/>
            <a:r>
              <a:rPr lang="en-IN" dirty="0"/>
              <a:t>In this session you have learnt about</a:t>
            </a:r>
            <a:r>
              <a:rPr lang="en-GB" dirty="0"/>
              <a:t> drafting and construction of baby a frock.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19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2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5400" y="2204864"/>
            <a:ext cx="9865096" cy="248850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just"/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UNIT 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5</a:t>
            </a: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US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CONSTRUCTION OF GARMENTS FOR CHILDREN AND FEMALES</a:t>
            </a:r>
          </a:p>
          <a:p>
            <a:pPr algn="just"/>
            <a:endParaRPr lang="en-US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5080" algn="just">
              <a:spcBef>
                <a:spcPts val="105"/>
              </a:spcBef>
            </a:pPr>
            <a:r>
              <a:rPr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Session</a:t>
            </a:r>
            <a:r>
              <a:rPr lang="en-IN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US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4</a:t>
            </a:r>
            <a:r>
              <a:rPr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:</a:t>
            </a:r>
            <a:r>
              <a:rPr lang="en-IN" sz="3200" b="1" spc="-5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en-GB" sz="3200" b="1" dirty="0">
                <a:solidFill>
                  <a:srgbClr val="FFFF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Drafting And Construction Of A Baby Frock </a:t>
            </a:r>
            <a:endParaRPr lang="en-GB" sz="3200" dirty="0">
              <a:solidFill>
                <a:srgbClr val="FFFF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0" y="0"/>
            <a:ext cx="10835640" cy="6858000"/>
          </a:xfrm>
          <a:custGeom>
            <a:avLst/>
            <a:gdLst/>
            <a:ahLst/>
            <a:cxnLst/>
            <a:rect l="l" t="t" r="r" b="b"/>
            <a:pathLst>
              <a:path w="10835640" h="6858000">
                <a:moveTo>
                  <a:pt x="0" y="6858000"/>
                </a:moveTo>
                <a:lnTo>
                  <a:pt x="10835640" y="6858000"/>
                </a:lnTo>
                <a:lnTo>
                  <a:pt x="1083564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292840" y="0"/>
            <a:ext cx="899160" cy="6858000"/>
          </a:xfrm>
          <a:custGeom>
            <a:avLst/>
            <a:gdLst/>
            <a:ahLst/>
            <a:cxnLst/>
            <a:rect l="l" t="t" r="r" b="b"/>
            <a:pathLst>
              <a:path w="899159" h="6858000">
                <a:moveTo>
                  <a:pt x="899159" y="6857998"/>
                </a:moveTo>
                <a:lnTo>
                  <a:pt x="899159" y="0"/>
                </a:lnTo>
                <a:lnTo>
                  <a:pt x="0" y="0"/>
                </a:lnTo>
                <a:lnTo>
                  <a:pt x="0" y="6857998"/>
                </a:lnTo>
                <a:lnTo>
                  <a:pt x="899159" y="6857998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457200" cy="6858000"/>
          </a:xfrm>
          <a:custGeom>
            <a:avLst/>
            <a:gdLst/>
            <a:ahLst/>
            <a:cxnLst/>
            <a:rect l="l" t="t" r="r" b="b"/>
            <a:pathLst>
              <a:path w="457200" h="6858000">
                <a:moveTo>
                  <a:pt x="0" y="6858000"/>
                </a:moveTo>
                <a:lnTo>
                  <a:pt x="457200" y="6858000"/>
                </a:lnTo>
                <a:lnTo>
                  <a:pt x="457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2F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077592" y="4685157"/>
            <a:ext cx="7649209" cy="1703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Joint</a:t>
            </a:r>
            <a:r>
              <a:rPr sz="1400" b="1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4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Director</a:t>
            </a:r>
            <a:endParaRPr sz="1400" dirty="0">
              <a:latin typeface="Century Schoolbook"/>
              <a:cs typeface="Century Schoolbook"/>
            </a:endParaRPr>
          </a:p>
          <a:p>
            <a:pPr marR="8255" algn="ctr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of Vocational</a:t>
            </a:r>
            <a:r>
              <a:rPr sz="1600" spc="3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Education</a:t>
            </a:r>
            <a:endParaRPr sz="1600" dirty="0">
              <a:latin typeface="Century Schoolbook"/>
              <a:cs typeface="Century Schoolbook"/>
            </a:endParaRPr>
          </a:p>
          <a:p>
            <a:pPr marR="5080" algn="ctr">
              <a:lnSpc>
                <a:spcPct val="100000"/>
              </a:lnSpc>
            </a:pP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Shyamla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Hills,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Bhopal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–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462013 </a:t>
            </a:r>
            <a:r>
              <a:rPr sz="16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,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Madhya </a:t>
            </a:r>
            <a:r>
              <a:rPr sz="1600" spc="5" dirty="0">
                <a:solidFill>
                  <a:srgbClr val="FFFFFF"/>
                </a:solidFill>
                <a:latin typeface="Century Schoolbook"/>
                <a:cs typeface="Century Schoolbook"/>
              </a:rPr>
              <a:t>Pradesh,</a:t>
            </a:r>
            <a:r>
              <a:rPr sz="1600" spc="19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600" dirty="0">
                <a:solidFill>
                  <a:srgbClr val="FFFFFF"/>
                </a:solidFill>
                <a:latin typeface="Century Schoolbook"/>
                <a:cs typeface="Century Schoolbook"/>
              </a:rPr>
              <a:t>India</a:t>
            </a:r>
            <a:endParaRPr sz="1600" dirty="0">
              <a:latin typeface="Century Schoolbook"/>
              <a:cs typeface="Century Schoolbook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1652270" algn="l"/>
                <a:tab pos="7522209" algn="l"/>
              </a:tabLst>
            </a:pP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______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10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r>
              <a:rPr sz="1600" b="1" u="sng" spc="-5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 </a:t>
            </a:r>
            <a:r>
              <a:rPr sz="1600" b="1" u="sng" dirty="0">
                <a:solidFill>
                  <a:srgbClr val="FFFFFF"/>
                </a:solidFill>
                <a:uFill>
                  <a:solidFill>
                    <a:srgbClr val="FEFEFE"/>
                  </a:solidFill>
                </a:uFill>
                <a:latin typeface="Century Schoolbook"/>
                <a:cs typeface="Century Schoolbook"/>
              </a:rPr>
              <a:t>	</a:t>
            </a:r>
            <a:r>
              <a:rPr sz="1600" b="1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_</a:t>
            </a:r>
            <a:endParaRPr sz="16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  <a:spcBef>
                <a:spcPts val="5"/>
              </a:spcBef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E-mail:</a:t>
            </a:r>
            <a:r>
              <a:rPr sz="1200" b="1" spc="4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2"/>
              </a:rPr>
              <a:t>jdpsscive@gmail.com</a:t>
            </a:r>
            <a:endParaRPr sz="1200" dirty="0">
              <a:latin typeface="Century Schoolbook"/>
              <a:cs typeface="Century Schoolbook"/>
            </a:endParaRPr>
          </a:p>
          <a:p>
            <a:pPr marR="762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Tel.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755 2660691, 2704100, 2660391,</a:t>
            </a:r>
            <a:r>
              <a:rPr sz="1200" b="1" spc="16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2660564</a:t>
            </a:r>
            <a:endParaRPr sz="1200" dirty="0">
              <a:latin typeface="Century Schoolbook"/>
              <a:cs typeface="Century Schoolbook"/>
            </a:endParaRPr>
          </a:p>
          <a:p>
            <a:pPr marR="2540" algn="ctr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Fax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+91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755</a:t>
            </a:r>
            <a:r>
              <a:rPr sz="1200" b="1" spc="5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dirty="0">
                <a:solidFill>
                  <a:srgbClr val="FFFFFF"/>
                </a:solidFill>
                <a:latin typeface="Century Schoolbook"/>
                <a:cs typeface="Century Schoolbook"/>
              </a:rPr>
              <a:t>2660481</a:t>
            </a:r>
            <a:endParaRPr sz="1200" dirty="0">
              <a:latin typeface="Century Schoolbook"/>
              <a:cs typeface="Century Schoolbook"/>
            </a:endParaRPr>
          </a:p>
          <a:p>
            <a:pPr marR="1905" algn="ctr">
              <a:lnSpc>
                <a:spcPct val="100000"/>
              </a:lnSpc>
            </a:pP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</a:rPr>
              <a:t>Website:</a:t>
            </a:r>
            <a:r>
              <a:rPr sz="1200" b="1" spc="20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Century Schoolbook"/>
                <a:cs typeface="Century Schoolbook"/>
                <a:hlinkClick r:id="rId3"/>
              </a:rPr>
              <a:t>www.psscive.ac.in</a:t>
            </a:r>
            <a:endParaRPr sz="1200" dirty="0">
              <a:latin typeface="Century Schoolbook"/>
              <a:cs typeface="Century Schoolboo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616443" y="6567627"/>
            <a:ext cx="3666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©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PSS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Central Institute </a:t>
            </a:r>
            <a:r>
              <a:rPr sz="1000" dirty="0">
                <a:solidFill>
                  <a:srgbClr val="FFFFFF"/>
                </a:solidFill>
                <a:latin typeface="Century Schoolbook"/>
                <a:cs typeface="Century Schoolbook"/>
              </a:rPr>
              <a:t>of </a:t>
            </a:r>
            <a:r>
              <a:rPr sz="1000" spc="-5" dirty="0">
                <a:solidFill>
                  <a:srgbClr val="FFFFFF"/>
                </a:solidFill>
                <a:latin typeface="Century Schoolbook"/>
                <a:cs typeface="Century Schoolbook"/>
              </a:rPr>
              <a:t>Vocational Education, Bhopal</a:t>
            </a:r>
            <a:r>
              <a:rPr sz="1000" spc="15" dirty="0">
                <a:solidFill>
                  <a:srgbClr val="FFFFFF"/>
                </a:solidFill>
                <a:latin typeface="Century Schoolbook"/>
                <a:cs typeface="Century Schoolbook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entury Schoolbook"/>
                <a:cs typeface="Century Schoolbook"/>
              </a:rPr>
              <a:t>2020</a:t>
            </a:r>
            <a:endParaRPr sz="1000">
              <a:latin typeface="Century Schoolbook"/>
              <a:cs typeface="Century Schoolbook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21452" y="3561588"/>
            <a:ext cx="678179" cy="9875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400743" y="540830"/>
            <a:ext cx="7597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0" spc="-5" dirty="0">
                <a:cs typeface="Century Schoolbook"/>
              </a:rPr>
              <a:t>Project Coordinator :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Prof.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</a:t>
            </a:r>
            <a:r>
              <a:rPr lang="en-IN" sz="2800" b="0" spc="-10" dirty="0" err="1">
                <a:solidFill>
                  <a:srgbClr val="FFFFFF"/>
                </a:solidFill>
                <a:cs typeface="Century Schoolbook"/>
              </a:rPr>
              <a:t>Pinki</a:t>
            </a:r>
            <a:r>
              <a:rPr lang="en-IN" sz="2800" b="0" spc="-10" dirty="0">
                <a:solidFill>
                  <a:srgbClr val="FFFFFF"/>
                </a:solidFill>
                <a:cs typeface="Century Schoolbook"/>
              </a:rPr>
              <a:t> Khanna</a:t>
            </a:r>
            <a:endParaRPr sz="2800" dirty="0">
              <a:cs typeface="Century Schoolbook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03249" y="1440639"/>
            <a:ext cx="9597894" cy="2059538"/>
          </a:xfrm>
          <a:prstGeom prst="rect">
            <a:avLst/>
          </a:prstGeom>
        </p:spPr>
        <p:txBody>
          <a:bodyPr vert="horz" wrap="square" lIns="0" tIns="195580" rIns="0" bIns="0" rtlCol="0">
            <a:spAutoFit/>
          </a:bodyPr>
          <a:lstStyle/>
          <a:p>
            <a:pPr algn="ctr">
              <a:spcBef>
                <a:spcPts val="1540"/>
              </a:spcBef>
            </a:pPr>
            <a:r>
              <a:rPr lang="en-IN" sz="2400" spc="-5" dirty="0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Academic Support – 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Shivangi </a:t>
            </a:r>
            <a:r>
              <a:rPr lang="en-IN" sz="2400" spc="-5" dirty="0" err="1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Vig</a:t>
            </a:r>
            <a:r>
              <a:rPr lang="en-IN" sz="2400" spc="-5" dirty="0">
                <a:solidFill>
                  <a:schemeClr val="bg1"/>
                </a:solidFill>
                <a:latin typeface="Century Schoolbook" panose="02040604050505020304" pitchFamily="18" charset="0"/>
                <a:cs typeface="Century Schoolbook"/>
              </a:rPr>
              <a:t> &amp; Nupur Srivastava</a:t>
            </a:r>
          </a:p>
          <a:p>
            <a:pPr algn="ctr">
              <a:spcBef>
                <a:spcPts val="1540"/>
              </a:spcBef>
            </a:pPr>
            <a:endParaRPr lang="en-IN" sz="2400" dirty="0">
              <a:solidFill>
                <a:schemeClr val="bg1"/>
              </a:solidFill>
              <a:latin typeface="Century Schoolbook" panose="02040604050505020304" pitchFamily="18" charset="0"/>
              <a:cs typeface="Century Schoolbook"/>
            </a:endParaRPr>
          </a:p>
          <a:p>
            <a:pPr>
              <a:spcBef>
                <a:spcPts val="1540"/>
              </a:spcBef>
            </a:pPr>
            <a:r>
              <a:rPr lang="en-IN" sz="2400" spc="-5">
                <a:solidFill>
                  <a:srgbClr val="FFFF00"/>
                </a:solidFill>
                <a:latin typeface="Century Schoolbook" panose="02040604050505020304" pitchFamily="18" charset="0"/>
                <a:cs typeface="Century Schoolbook"/>
              </a:rPr>
              <a:t>Assistance                                                            Graphic Artist</a:t>
            </a:r>
            <a:endParaRPr lang="en-IN" sz="2400" dirty="0">
              <a:latin typeface="Century Schoolbook" panose="02040604050505020304" pitchFamily="18" charset="0"/>
              <a:cs typeface="Century Schoolbook"/>
            </a:endParaRPr>
          </a:p>
          <a:p>
            <a:pPr marL="12700" marR="5080"/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Vani Pandya</a:t>
            </a:r>
            <a:r>
              <a:rPr lang="en-IN" sz="2400" dirty="0">
                <a:latin typeface="Century Schoolbook" panose="02040604050505020304" pitchFamily="18" charset="0"/>
                <a:cs typeface="Century Schoolbook"/>
              </a:rPr>
              <a:t>                                                        </a:t>
            </a:r>
            <a:r>
              <a:rPr lang="en-IN" sz="2400" dirty="0">
                <a:solidFill>
                  <a:srgbClr val="FFFFFF"/>
                </a:solidFill>
                <a:latin typeface="Century Schoolbook" panose="02040604050505020304" pitchFamily="18" charset="0"/>
                <a:cs typeface="Century Schoolbook"/>
              </a:rPr>
              <a:t>Prachi Verma</a:t>
            </a:r>
            <a:endParaRPr lang="en-IN" sz="2400" spc="-5" dirty="0">
              <a:solidFill>
                <a:srgbClr val="FFFF00"/>
              </a:solidFill>
              <a:latin typeface="Century Schoolbook" panose="02040604050505020304" pitchFamily="18" charset="0"/>
              <a:cs typeface="Century Schoolbook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7"/>
          </p:nvPr>
        </p:nvSpPr>
        <p:spPr>
          <a:xfrm>
            <a:off x="11424592" y="6021288"/>
            <a:ext cx="636077" cy="553998"/>
          </a:xfrm>
        </p:spPr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20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3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67808" y="1196752"/>
            <a:ext cx="2664296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pc="-60" dirty="0"/>
              <a:t>C</a:t>
            </a:r>
            <a:r>
              <a:rPr spc="-55" dirty="0"/>
              <a:t>on</a:t>
            </a:r>
            <a:r>
              <a:rPr spc="-50" dirty="0"/>
              <a:t>te</a:t>
            </a:r>
            <a:r>
              <a:rPr spc="-55" dirty="0"/>
              <a:t>n</a:t>
            </a:r>
            <a:r>
              <a:rPr dirty="0"/>
              <a:t>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3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252814"/>
              </p:ext>
            </p:extLst>
          </p:nvPr>
        </p:nvGraphicFramePr>
        <p:xfrm>
          <a:off x="1127448" y="2132856"/>
          <a:ext cx="9073007" cy="31394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06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1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Title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7630">
                        <a:lnSpc>
                          <a:spcPts val="2335"/>
                        </a:lnSpc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Slide</a:t>
                      </a:r>
                      <a:r>
                        <a:rPr sz="2000" b="1" spc="-15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FFFFFF"/>
                          </a:solidFill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No.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D6A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35"/>
                        </a:lnSpc>
                      </a:pPr>
                      <a:r>
                        <a:rPr lang="en-IN" sz="2000" b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Session</a:t>
                      </a:r>
                      <a:r>
                        <a:rPr lang="en-IN" sz="2000" b="0" spc="-5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objectives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Layout of baby a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frock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IN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184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Drafting of baby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a frock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9516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Construction of baby</a:t>
                      </a:r>
                      <a:r>
                        <a:rPr lang="en-GB" sz="2000" baseline="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 frock</a:t>
                      </a:r>
                      <a:endParaRPr lang="en-IN"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2350"/>
                        </a:lnSpc>
                      </a:pPr>
                      <a:r>
                        <a:rPr lang="en-GB" sz="2000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15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329663"/>
                  </a:ext>
                </a:extLst>
              </a:tr>
              <a:tr h="548639"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85090">
                        <a:lnSpc>
                          <a:spcPts val="2350"/>
                        </a:lnSpc>
                      </a:pPr>
                      <a:r>
                        <a:rPr lang="en-IN" sz="2000" b="0" spc="-5" dirty="0">
                          <a:latin typeface="Century Schoolbook" panose="02040604050505020304" pitchFamily="18" charset="0"/>
                          <a:cs typeface="Arial" panose="020B0604020202020204" pitchFamily="34" charset="0"/>
                        </a:rPr>
                        <a:t>Summary</a:t>
                      </a:r>
                      <a:endParaRPr lang="en-IN" sz="2000" b="0" dirty="0">
                        <a:latin typeface="Century Schoolbook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tc>
                  <a:txBody>
                    <a:bodyPr/>
                    <a:lstStyle>
                      <a:lvl1pPr marL="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>
                        <a:defRPr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635" algn="ctr">
                        <a:lnSpc>
                          <a:spcPts val="2350"/>
                        </a:lnSpc>
                      </a:pPr>
                      <a:r>
                        <a:rPr lang="en-GB" sz="2000">
                          <a:latin typeface="Century Schoolbook" panose="02040604050505020304" pitchFamily="18" charset="0"/>
                          <a:cs typeface="Arial" panose="020B0604020202020204"/>
                        </a:rPr>
                        <a:t>19</a:t>
                      </a:r>
                      <a:endParaRPr sz="2000" dirty="0">
                        <a:latin typeface="Century Schoolbook" panose="02040604050505020304" pitchFamily="18" charset="0"/>
                        <a:cs typeface="Arial" panose="020B0604020202020204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D2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95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7408" y="2780928"/>
            <a:ext cx="9793088" cy="173573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just">
              <a:spcBef>
                <a:spcPts val="95"/>
              </a:spcBef>
            </a:pP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     The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students </a:t>
            </a:r>
            <a:r>
              <a:rPr lang="en-GB" sz="2800" spc="-1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will </a:t>
            </a:r>
            <a:r>
              <a:rPr lang="en-GB" sz="2800" spc="-1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be </a:t>
            </a:r>
            <a:r>
              <a:rPr lang="en-GB" sz="2800" spc="-20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able</a:t>
            </a:r>
            <a:r>
              <a:rPr lang="en-GB" sz="2800" spc="53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 </a:t>
            </a: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to:</a:t>
            </a: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Bookman Old Style" panose="02050604050505020204"/>
            </a:endParaRPr>
          </a:p>
          <a:p>
            <a:pPr algn="just">
              <a:spcBef>
                <a:spcPts val="35"/>
              </a:spcBef>
            </a:pPr>
            <a:endParaRPr lang="en-GB" sz="2800" dirty="0">
              <a:solidFill>
                <a:prstClr val="black"/>
              </a:solidFill>
              <a:latin typeface="Century Schoolbook" panose="02040604050505020304" pitchFamily="18" charset="0"/>
              <a:cs typeface="Times New Roman" panose="02020603050405020304"/>
            </a:endParaRPr>
          </a:p>
          <a:p>
            <a:pPr marL="671195" indent="-572135" algn="just">
              <a:buSzPct val="80000"/>
              <a:buFont typeface="Wingdings" panose="05000000000000000000"/>
              <a:buChar char=""/>
              <a:tabLst>
                <a:tab pos="671195" algn="l"/>
                <a:tab pos="671830" algn="l"/>
              </a:tabLst>
            </a:pPr>
            <a:r>
              <a:rPr lang="en-GB" sz="2800" spc="-5" dirty="0">
                <a:solidFill>
                  <a:srgbClr val="FFFFFF"/>
                </a:solidFill>
                <a:latin typeface="Century Schoolbook" panose="02040604050505020304" pitchFamily="18" charset="0"/>
                <a:cs typeface="Bookman Old Style" panose="02050604050505020204"/>
              </a:rPr>
              <a:t>Gain knowledge about drafting and construction of baby a frock.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15680" y="1196752"/>
            <a:ext cx="5400599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spcBef>
                <a:spcPts val="95"/>
              </a:spcBef>
            </a:pPr>
            <a:r>
              <a:rPr sz="4000" spc="-55" dirty="0">
                <a:cs typeface="Bookman Old Style" panose="02050604050505020204"/>
              </a:rPr>
              <a:t>Session</a:t>
            </a:r>
            <a:r>
              <a:rPr sz="4000" spc="25" dirty="0">
                <a:cs typeface="Bookman Old Style" panose="02050604050505020204"/>
              </a:rPr>
              <a:t> </a:t>
            </a:r>
            <a:r>
              <a:rPr sz="4000" spc="-55" dirty="0">
                <a:cs typeface="Bookman Old Style" panose="02050604050505020204"/>
              </a:rPr>
              <a:t>Objectives</a:t>
            </a:r>
            <a:endParaRPr sz="4000" dirty="0">
              <a:cs typeface="Bookman Old Style" panose="0205060405050502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4</a:t>
            </a:fld>
            <a:endParaRPr lang="en-IN" spc="-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4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57" y="170180"/>
            <a:ext cx="9904095" cy="677108"/>
          </a:xfrm>
        </p:spPr>
        <p:txBody>
          <a:bodyPr/>
          <a:lstStyle/>
          <a:p>
            <a:pPr algn="ctr"/>
            <a:r>
              <a:rPr lang="en-GB" dirty="0"/>
              <a:t>LAYOUT OF A BABY FROCK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4557" y="1268760"/>
            <a:ext cx="9904095" cy="4739759"/>
          </a:xfrm>
        </p:spPr>
        <p:txBody>
          <a:bodyPr/>
          <a:lstStyle/>
          <a:p>
            <a:r>
              <a:rPr lang="en-GB" dirty="0"/>
              <a:t>The layout for a frock with bodice and gathered skirt is shown below:</a:t>
            </a:r>
          </a:p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Back Bodice	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Front Bodice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Front Skirt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Back Skirt</a:t>
            </a:r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5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6" name="Picture 5" descr="G:\SET- 11 new book for editing\froc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3832" y="2216022"/>
            <a:ext cx="5178111" cy="397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0272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606" y="332656"/>
            <a:ext cx="10299995" cy="553998"/>
          </a:xfrm>
        </p:spPr>
        <p:txBody>
          <a:bodyPr/>
          <a:lstStyle/>
          <a:p>
            <a:pPr algn="ctr"/>
            <a:r>
              <a:rPr lang="en-GB" sz="3600" dirty="0"/>
              <a:t>Fabric marking of a baby frock </a:t>
            </a:r>
            <a:endParaRPr lang="en-IN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6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00513634"/>
              </p:ext>
            </p:extLst>
          </p:nvPr>
        </p:nvGraphicFramePr>
        <p:xfrm>
          <a:off x="820059" y="1340768"/>
          <a:ext cx="9793088" cy="501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3206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606" y="188640"/>
            <a:ext cx="10299995" cy="553998"/>
          </a:xfrm>
        </p:spPr>
        <p:txBody>
          <a:bodyPr/>
          <a:lstStyle/>
          <a:p>
            <a:pPr algn="ctr"/>
            <a:r>
              <a:rPr lang="en-GB" sz="3600" dirty="0"/>
              <a:t>Fabric cutting of a baby frock </a:t>
            </a:r>
            <a:endParaRPr lang="en-IN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7</a:t>
            </a:fld>
            <a:endParaRPr lang="en-IN" spc="-5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368" y="908720"/>
            <a:ext cx="102971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</a:rPr>
              <a:t>Fabric cutting scissors can be used to cut out the pattern pieces. 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</a:rPr>
              <a:t>By taking care to align and cut your pieces accurately, will avoid mistakes later on during sewing. 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2800" dirty="0">
              <a:solidFill>
                <a:schemeClr val="bg1"/>
              </a:solidFill>
              <a:latin typeface="Century Schoolbook" panose="020406040505050203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chemeClr val="bg1"/>
                </a:solidFill>
                <a:latin typeface="Century Schoolbook" panose="02040604050505020304" pitchFamily="18" charset="0"/>
                <a:ea typeface="Times New Roman" panose="02020603050405020304" pitchFamily="18" charset="0"/>
              </a:rPr>
              <a:t>Cut away the tracing line meant for cutting. </a:t>
            </a:r>
            <a:endParaRPr lang="en-IN" sz="2800" dirty="0">
              <a:solidFill>
                <a:schemeClr val="bg1"/>
              </a:solidFill>
              <a:effectLst/>
              <a:latin typeface="Century Schoolbook" panose="020406040505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G:\SET- 11 new book for editing\cutting line froc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0769" y="4149187"/>
            <a:ext cx="3710342" cy="242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4681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188" y="332656"/>
            <a:ext cx="7488832" cy="677108"/>
          </a:xfrm>
        </p:spPr>
        <p:txBody>
          <a:bodyPr/>
          <a:lstStyle/>
          <a:p>
            <a:pPr algn="ctr"/>
            <a:r>
              <a:rPr lang="en-US" dirty="0"/>
              <a:t>DRAFTING OF A FROCK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9376" y="2009064"/>
            <a:ext cx="6912768" cy="3877985"/>
          </a:xfrm>
        </p:spPr>
        <p:txBody>
          <a:bodyPr/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This is stitched in one piece up to the knee length or top and skirt cut separately and stitched together.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The suitable fabric may be cotton, terry cotton, satin etc.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dirty="0"/>
              <a:t>Its upper part is known as bodice or yoke and the lower part is the skirt.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8</a:t>
            </a:fld>
            <a:endParaRPr lang="en-IN" spc="-5" dirty="0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767" y="2088477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62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416" y="404664"/>
            <a:ext cx="9904095" cy="430887"/>
          </a:xfrm>
        </p:spPr>
        <p:txBody>
          <a:bodyPr/>
          <a:lstStyle/>
          <a:p>
            <a:r>
              <a:rPr lang="en-US" b="1" dirty="0">
                <a:solidFill>
                  <a:srgbClr val="FFFF00"/>
                </a:solidFill>
              </a:rPr>
              <a:t>Fashion features</a:t>
            </a:r>
            <a:endParaRPr lang="en-IN" b="1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spcBef>
                <a:spcPts val="955"/>
              </a:spcBef>
            </a:pPr>
            <a:fld id="{81D60167-4931-47E6-BA6A-407CBD079E47}" type="slidenum">
              <a:rPr lang="en-IN" spc="-5" smtClean="0">
                <a:solidFill>
                  <a:prstClr val="white"/>
                </a:solidFill>
              </a:rPr>
              <a:pPr marL="25400">
                <a:spcBef>
                  <a:spcPts val="955"/>
                </a:spcBef>
              </a:pPr>
              <a:t>9</a:t>
            </a:fld>
            <a:endParaRPr lang="en-IN" spc="-5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09563797"/>
              </p:ext>
            </p:extLst>
          </p:nvPr>
        </p:nvGraphicFramePr>
        <p:xfrm>
          <a:off x="-591021" y="1340768"/>
          <a:ext cx="12226902" cy="49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8399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2633</TotalTime>
  <Words>968</Words>
  <Application>Microsoft Office PowerPoint</Application>
  <PresentationFormat>Widescreen</PresentationFormat>
  <Paragraphs>168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Bookman Old Style</vt:lpstr>
      <vt:lpstr>Calibri</vt:lpstr>
      <vt:lpstr>Century Schoolbook</vt:lpstr>
      <vt:lpstr>Times New Roman</vt:lpstr>
      <vt:lpstr>Wingdings</vt:lpstr>
      <vt:lpstr>Office Theme</vt:lpstr>
      <vt:lpstr>4_Office Theme</vt:lpstr>
      <vt:lpstr>JOB ROLE – SELF EMPLOYEED TAILOR</vt:lpstr>
      <vt:lpstr>PowerPoint Presentation</vt:lpstr>
      <vt:lpstr>Content</vt:lpstr>
      <vt:lpstr>Session Objectives</vt:lpstr>
      <vt:lpstr>LAYOUT OF A BABY FROCK</vt:lpstr>
      <vt:lpstr>Fabric marking of a baby frock </vt:lpstr>
      <vt:lpstr>Fabric cutting of a baby frock </vt:lpstr>
      <vt:lpstr>DRAFTING OF A FROCK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CONSTRUCTION FOR A FROCK </vt:lpstr>
      <vt:lpstr>PowerPoint Presentation</vt:lpstr>
      <vt:lpstr>PowerPoint Presentation</vt:lpstr>
      <vt:lpstr>PowerPoint Presentation</vt:lpstr>
      <vt:lpstr>Summary </vt:lpstr>
      <vt:lpstr>Project Coordinator : Prof. Pinki Khanna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 ROLE – HAND EMBROIDERER</dc:title>
  <dc:creator>nupur srivastava</dc:creator>
  <cp:lastModifiedBy>User</cp:lastModifiedBy>
  <cp:revision>212</cp:revision>
  <dcterms:created xsi:type="dcterms:W3CDTF">2020-07-27T09:02:30Z</dcterms:created>
  <dcterms:modified xsi:type="dcterms:W3CDTF">2022-06-28T09:45:10Z</dcterms:modified>
</cp:coreProperties>
</file>