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0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06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5F8E9-E453-4935-B1C0-EAD1A8990AD6}" type="datetimeFigureOut">
              <a:rPr lang="en-IN" smtClean="0"/>
              <a:t>28-06-2022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A4B6-87AA-4C24-AC16-387F7D5705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02E04-0352-4D48-B5B2-03DB79D791BB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536025"/>
            <a:ext cx="9904095" cy="560153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Measurements Required </a:t>
            </a:r>
            <a:r>
              <a:rPr lang="en-US" b="1" dirty="0"/>
              <a:t>(</a:t>
            </a:r>
            <a:r>
              <a:rPr lang="en-US" dirty="0"/>
              <a:t>Age 0-2years)</a:t>
            </a:r>
          </a:p>
          <a:p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Round hips=18”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Length of the </a:t>
            </a:r>
            <a:r>
              <a:rPr lang="en-US" i="1" dirty="0" err="1"/>
              <a:t>Jangia</a:t>
            </a:r>
            <a:r>
              <a:rPr lang="en-US" dirty="0"/>
              <a:t> 9” (</a:t>
            </a:r>
            <a:r>
              <a:rPr lang="en-US" baseline="30000" dirty="0"/>
              <a:t>1/2</a:t>
            </a:r>
            <a:r>
              <a:rPr lang="en-US" dirty="0"/>
              <a:t> hip – 1”)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b="1" dirty="0">
                <a:solidFill>
                  <a:srgbClr val="FFFF00"/>
                </a:solidFill>
              </a:rPr>
              <a:t>Size of paper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Length = 18” (twice the length)</a:t>
            </a:r>
          </a:p>
          <a:p>
            <a:r>
              <a:rPr lang="en-US" dirty="0"/>
              <a:t>	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Width = 9” (</a:t>
            </a:r>
            <a:r>
              <a:rPr lang="en-US" baseline="30000" dirty="0"/>
              <a:t>1/2</a:t>
            </a:r>
            <a:r>
              <a:rPr lang="en-US" dirty="0"/>
              <a:t> of round hips)</a:t>
            </a:r>
            <a:endParaRPr lang="en-IN" dirty="0"/>
          </a:p>
          <a:p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Fold width into half first. Then fold length into half.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204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052736"/>
            <a:ext cx="9904095" cy="4308872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Construction Lines</a:t>
            </a:r>
            <a:endParaRPr lang="en-US" dirty="0">
              <a:solidFill>
                <a:srgbClr val="FFFF00"/>
              </a:solidFill>
            </a:endParaRPr>
          </a:p>
          <a:p>
            <a:pPr algn="just"/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Place paper with double fold to the left and single fold at the bottom.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Divide length into three equal parts, because the length of the leg curve is 1/3 of the full length.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Divide width into two equal parts, because the width of the leg curve is 1/4 of the full width.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644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368" y="1484784"/>
            <a:ext cx="4260354" cy="3877985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Drafting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A-B &amp; C-D= 9”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B-H= 1”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A-C &amp; B-D= 9”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C-D is on fold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C-F= 2 ½”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F-D= 6 1/2”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D-E= 3 ½”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E-F with a curve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 descr="G:\SET- 11 new book for editing\jangia.jpg"/>
          <p:cNvPicPr/>
          <p:nvPr/>
        </p:nvPicPr>
        <p:blipFill>
          <a:blip r:embed="rId2" cstate="print"/>
          <a:srcRect t="2402" b="9272"/>
          <a:stretch>
            <a:fillRect/>
          </a:stretch>
        </p:blipFill>
        <p:spPr bwMode="auto">
          <a:xfrm>
            <a:off x="4943872" y="1911608"/>
            <a:ext cx="267617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G:\SET- 11 new book for editing\jangia1.jpg"/>
          <p:cNvPicPr/>
          <p:nvPr/>
        </p:nvPicPr>
        <p:blipFill>
          <a:blip r:embed="rId3" cstate="print"/>
          <a:srcRect l="5085" t="2674"/>
          <a:stretch>
            <a:fillRect/>
          </a:stretch>
        </p:blipFill>
        <p:spPr bwMode="auto">
          <a:xfrm>
            <a:off x="8040216" y="1911608"/>
            <a:ext cx="267617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435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692696"/>
            <a:ext cx="9904095" cy="560153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Waistline</a:t>
            </a:r>
            <a:endParaRPr lang="en-IN" dirty="0">
              <a:solidFill>
                <a:srgbClr val="FFFF00"/>
              </a:solidFill>
            </a:endParaRPr>
          </a:p>
          <a:p>
            <a:r>
              <a:rPr lang="en-US" dirty="0"/>
              <a:t>B-H= 1”</a:t>
            </a:r>
            <a:endParaRPr lang="en-IN" dirty="0"/>
          </a:p>
          <a:p>
            <a:r>
              <a:rPr lang="en-US" dirty="0"/>
              <a:t>A-G= 1”</a:t>
            </a:r>
            <a:endParaRPr lang="en-IN" dirty="0"/>
          </a:p>
          <a:p>
            <a:r>
              <a:rPr lang="en-US" dirty="0"/>
              <a:t>Join G-H with a curve.</a:t>
            </a:r>
            <a:endParaRPr lang="en-IN" dirty="0"/>
          </a:p>
          <a:p>
            <a:r>
              <a:rPr lang="en-US" dirty="0"/>
              <a:t>Join H-E </a:t>
            </a:r>
          </a:p>
          <a:p>
            <a:endParaRPr lang="en-IN" dirty="0"/>
          </a:p>
          <a:p>
            <a:r>
              <a:rPr lang="en-US" b="1" dirty="0">
                <a:solidFill>
                  <a:srgbClr val="FFFF00"/>
                </a:solidFill>
              </a:rPr>
              <a:t>Back</a:t>
            </a:r>
            <a:endParaRPr lang="en-IN" dirty="0">
              <a:solidFill>
                <a:srgbClr val="FFFF00"/>
              </a:solidFill>
            </a:endParaRPr>
          </a:p>
          <a:p>
            <a:r>
              <a:rPr lang="en-US" dirty="0"/>
              <a:t>A-B &amp; A-C same as front </a:t>
            </a:r>
            <a:endParaRPr lang="en-IN" dirty="0"/>
          </a:p>
          <a:p>
            <a:r>
              <a:rPr lang="en-US" dirty="0"/>
              <a:t>E-L = ¾” </a:t>
            </a:r>
            <a:endParaRPr lang="en-IN" dirty="0"/>
          </a:p>
          <a:p>
            <a:r>
              <a:rPr lang="en-US" dirty="0"/>
              <a:t>B-J &amp; L-K= 4” join FILK for back curve for leg.</a:t>
            </a:r>
          </a:p>
          <a:p>
            <a:endParaRPr lang="en-US" dirty="0"/>
          </a:p>
          <a:p>
            <a:r>
              <a:rPr lang="en-US" b="1" dirty="0">
                <a:solidFill>
                  <a:srgbClr val="FFFF00"/>
                </a:solidFill>
              </a:rPr>
              <a:t>Side Seam</a:t>
            </a:r>
          </a:p>
          <a:p>
            <a:r>
              <a:rPr lang="en-US" dirty="0"/>
              <a:t>Join H-E with a straight line.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02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196752"/>
            <a:ext cx="9904095" cy="4308872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Sewing Process</a:t>
            </a:r>
          </a:p>
          <a:p>
            <a:pPr algn="just"/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Side seam run and fell ¼” wide when finished. (Hemming on back side.)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Leg curve can be bound of faced, or turned down a very narrow hem. A lace can also be attached.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Put a facing round the waist ½” when finished with elastic.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287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16" y="2204864"/>
            <a:ext cx="9904095" cy="1723549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Fabric required</a:t>
            </a:r>
          </a:p>
          <a:p>
            <a:pPr algn="just"/>
            <a:endParaRPr lang="en-IN" dirty="0">
              <a:solidFill>
                <a:srgbClr val="FFFF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 err="1"/>
              <a:t>Mulmul</a:t>
            </a:r>
            <a:r>
              <a:rPr lang="en-US" dirty="0"/>
              <a:t> of soft cambric or lawn and the amount of the fabric required is ¾ meter.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937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3432" y="2780928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drafting of </a:t>
            </a:r>
            <a:r>
              <a:rPr lang="en-GB" dirty="0" err="1"/>
              <a:t>jhabla</a:t>
            </a:r>
            <a:r>
              <a:rPr lang="en-GB" dirty="0"/>
              <a:t> and </a:t>
            </a:r>
            <a:r>
              <a:rPr lang="en-GB" dirty="0" err="1"/>
              <a:t>jangia</a:t>
            </a:r>
            <a:r>
              <a:rPr lang="en-GB" dirty="0"/>
              <a:t>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 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19960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5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CONSTRUCTION OF GARMENTS FOR CHILDREN AND FEMALES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3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Construction Of </a:t>
            </a:r>
            <a:r>
              <a:rPr lang="en-GB" sz="3200" b="1" dirty="0" err="1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Jhabla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And </a:t>
            </a:r>
            <a:r>
              <a:rPr lang="en-GB" sz="3200" b="1" dirty="0" err="1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Jangia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7808" y="1196752"/>
            <a:ext cx="2664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390099"/>
              </p:ext>
            </p:extLst>
          </p:nvPr>
        </p:nvGraphicFramePr>
        <p:xfrm>
          <a:off x="1127448" y="2132856"/>
          <a:ext cx="9073007" cy="2590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Drafting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and construction of </a:t>
                      </a:r>
                      <a:r>
                        <a:rPr lang="en-GB" sz="2000" baseline="0" dirty="0" err="1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jhabla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Drafting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and construction of </a:t>
                      </a:r>
                      <a:r>
                        <a:rPr lang="en-GB" sz="2000" baseline="0" dirty="0" err="1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jangia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95163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/>
                        </a:rPr>
                        <a:t>16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3048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drafting of </a:t>
            </a:r>
            <a:r>
              <a:rPr lang="en-GB" sz="2800" spc="-5" dirty="0" err="1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jhabla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and </a:t>
            </a:r>
            <a:r>
              <a:rPr lang="en-GB" sz="2800" spc="-5" dirty="0" err="1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jangia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679" y="476672"/>
            <a:ext cx="10083971" cy="1354217"/>
          </a:xfrm>
        </p:spPr>
        <p:txBody>
          <a:bodyPr/>
          <a:lstStyle/>
          <a:p>
            <a:pPr algn="ctr"/>
            <a:r>
              <a:rPr lang="en-GB" dirty="0"/>
              <a:t>DRAFTING AND CONSTRUCTION OF JHABLA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4616" y="2636912"/>
            <a:ext cx="9904095" cy="3016210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 err="1"/>
              <a:t>Jhabla</a:t>
            </a:r>
            <a:r>
              <a:rPr lang="en-GB" dirty="0"/>
              <a:t> is a comfortable baby’s wear.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/>
              <a:t>It is always better if it is stitched with thin soft cotton fabric. Pastel colours look good.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/>
              <a:t>Neck is finished with a casing through which a draw string is passed.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14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980728"/>
            <a:ext cx="9904095" cy="4739759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Measurement required </a:t>
            </a:r>
            <a:r>
              <a:rPr lang="en-US" dirty="0"/>
              <a:t>(Age 0-2 years)</a:t>
            </a:r>
          </a:p>
          <a:p>
            <a:pPr algn="just"/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Length = 15”   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Width = 18”	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First fold the length into half and then, the width into half, paper now measures 18”X15”.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Place the single fold on the top and double fold on the left-hand side.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714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562515"/>
            <a:ext cx="9904095" cy="560153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Drafting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Mark corners ABCD</a:t>
            </a:r>
            <a:endParaRPr lang="en-IN" dirty="0"/>
          </a:p>
          <a:p>
            <a:r>
              <a:rPr lang="en-US" dirty="0"/>
              <a:t>AB &amp; CD = width</a:t>
            </a:r>
            <a:endParaRPr lang="en-IN" dirty="0"/>
          </a:p>
          <a:p>
            <a:r>
              <a:rPr lang="en-US" dirty="0"/>
              <a:t>AC &amp; BD = length</a:t>
            </a:r>
          </a:p>
          <a:p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Measure from B to E= 4”</a:t>
            </a:r>
            <a:endParaRPr lang="en-IN" dirty="0"/>
          </a:p>
          <a:p>
            <a:r>
              <a:rPr lang="en-US" dirty="0"/>
              <a:t>along the BD line</a:t>
            </a:r>
            <a:endParaRPr lang="en-IN" dirty="0"/>
          </a:p>
          <a:p>
            <a:r>
              <a:rPr lang="en-US" dirty="0"/>
              <a:t>AF is the neck opening</a:t>
            </a:r>
            <a:endParaRPr lang="en-IN" dirty="0"/>
          </a:p>
          <a:p>
            <a:r>
              <a:rPr lang="en-US" dirty="0"/>
              <a:t>A-F =2 ½” </a:t>
            </a:r>
            <a:endParaRPr lang="en-IN" dirty="0"/>
          </a:p>
          <a:p>
            <a:r>
              <a:rPr lang="en-US" dirty="0"/>
              <a:t>A-G= 3” </a:t>
            </a:r>
          </a:p>
          <a:p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Shape the front and back neckline by joining F-G.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 descr="G:\SET- 11 new book for editing\jhabla.jpg"/>
          <p:cNvPicPr/>
          <p:nvPr/>
        </p:nvPicPr>
        <p:blipFill>
          <a:blip r:embed="rId2" cstate="print"/>
          <a:srcRect l="4069" t="2955" r="3247" b="3345"/>
          <a:stretch>
            <a:fillRect/>
          </a:stretch>
        </p:blipFill>
        <p:spPr bwMode="auto">
          <a:xfrm>
            <a:off x="6960096" y="550913"/>
            <a:ext cx="3168352" cy="455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641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562515"/>
            <a:ext cx="9904095" cy="560153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Sewing process</a:t>
            </a:r>
          </a:p>
          <a:p>
            <a:endParaRPr lang="en-IN" dirty="0"/>
          </a:p>
          <a:p>
            <a:pPr marL="514350" lvl="0" indent="-514350">
              <a:buFont typeface="Wingdings" panose="05000000000000000000" pitchFamily="2" charset="2"/>
              <a:buChar char="Ø"/>
            </a:pPr>
            <a:r>
              <a:rPr lang="en-US" dirty="0"/>
              <a:t>Run and fell seam at the sides.</a:t>
            </a:r>
          </a:p>
          <a:p>
            <a:pPr marL="514350" lvl="0" indent="-514350">
              <a:buFont typeface="Wingdings" panose="05000000000000000000" pitchFamily="2" charset="2"/>
              <a:buChar char="Ø"/>
            </a:pPr>
            <a:endParaRPr lang="en-IN" dirty="0"/>
          </a:p>
          <a:p>
            <a:pPr marL="514350" lvl="0" indent="-514350">
              <a:buFont typeface="Wingdings" panose="05000000000000000000" pitchFamily="2" charset="2"/>
              <a:buChar char="Ø"/>
            </a:pPr>
            <a:r>
              <a:rPr lang="en-US" dirty="0"/>
              <a:t>Finishing the neck and armholes by bias binding or facing.</a:t>
            </a:r>
          </a:p>
          <a:p>
            <a:pPr marL="514350" lvl="0" indent="-514350">
              <a:buFont typeface="Wingdings" panose="05000000000000000000" pitchFamily="2" charset="2"/>
              <a:buChar char="Ø"/>
            </a:pPr>
            <a:endParaRPr lang="en-IN" dirty="0"/>
          </a:p>
          <a:p>
            <a:pPr marL="514350" lvl="0" indent="-514350">
              <a:buFont typeface="Wingdings" panose="05000000000000000000" pitchFamily="2" charset="2"/>
              <a:buChar char="Ø"/>
            </a:pPr>
            <a:r>
              <a:rPr lang="en-US" dirty="0"/>
              <a:t>Fold and hem 1” at the bottom.</a:t>
            </a:r>
          </a:p>
          <a:p>
            <a:pPr marL="514350" lvl="0" indent="-51435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b="1" dirty="0">
                <a:solidFill>
                  <a:srgbClr val="FFFF00"/>
                </a:solidFill>
              </a:rPr>
              <a:t>Fabric required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i="1" dirty="0" err="1"/>
              <a:t>Mulmul</a:t>
            </a:r>
            <a:r>
              <a:rPr lang="en-US" dirty="0"/>
              <a:t> or soft cambric or lawn and the amount of the fabric required is ¾ meter.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234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681" y="188640"/>
            <a:ext cx="10083971" cy="1354217"/>
          </a:xfrm>
        </p:spPr>
        <p:txBody>
          <a:bodyPr/>
          <a:lstStyle/>
          <a:p>
            <a:pPr algn="ctr"/>
            <a:r>
              <a:rPr lang="en-GB" dirty="0"/>
              <a:t>DRAFTING AND CONSTRUCTION OF JANGIA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1442" y="2348880"/>
            <a:ext cx="10083971" cy="3447098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 err="1"/>
              <a:t>Jangia</a:t>
            </a:r>
            <a:r>
              <a:rPr lang="en-GB" dirty="0"/>
              <a:t>, with casing at the waist, it is used as underwear along with frock, skirt, </a:t>
            </a:r>
            <a:r>
              <a:rPr lang="en-GB" dirty="0" err="1"/>
              <a:t>pajama</a:t>
            </a:r>
            <a:r>
              <a:rPr lang="en-GB" dirty="0"/>
              <a:t>, shorts, pants etc.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/>
              <a:t>It is cut either in one piece, with a side fold or in two pieces with a side seam.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/>
              <a:t>When the front and back are cut separately, seam allowance should be kept at the back side seam.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20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2574</TotalTime>
  <Words>776</Words>
  <Application>Microsoft Office PowerPoint</Application>
  <PresentationFormat>Widescreen</PresentationFormat>
  <Paragraphs>154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Bookman Old Style</vt:lpstr>
      <vt:lpstr>Calibri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DRAFTING AND CONSTRUCTION OF JHABLA</vt:lpstr>
      <vt:lpstr>PowerPoint Presentation</vt:lpstr>
      <vt:lpstr>PowerPoint Presentation</vt:lpstr>
      <vt:lpstr>PowerPoint Presentation</vt:lpstr>
      <vt:lpstr>DRAFTING AND CONSTRUCTION OF JANGIA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202</cp:revision>
  <dcterms:created xsi:type="dcterms:W3CDTF">2020-07-27T09:02:30Z</dcterms:created>
  <dcterms:modified xsi:type="dcterms:W3CDTF">2022-06-28T09:44:23Z</dcterms:modified>
</cp:coreProperties>
</file>