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8" r:id="rId2"/>
  </p:sldMasterIdLst>
  <p:notesMasterIdLst>
    <p:notesMasterId r:id="rId24"/>
  </p:notesMasterIdLst>
  <p:sldIdLst>
    <p:sldId id="307" r:id="rId3"/>
    <p:sldId id="281" r:id="rId4"/>
    <p:sldId id="282" r:id="rId5"/>
    <p:sldId id="283" r:id="rId6"/>
    <p:sldId id="308" r:id="rId7"/>
    <p:sldId id="309" r:id="rId8"/>
    <p:sldId id="310" r:id="rId9"/>
    <p:sldId id="311" r:id="rId10"/>
    <p:sldId id="312" r:id="rId11"/>
    <p:sldId id="313" r:id="rId12"/>
    <p:sldId id="314" r:id="rId13"/>
    <p:sldId id="315" r:id="rId14"/>
    <p:sldId id="316" r:id="rId15"/>
    <p:sldId id="317" r:id="rId16"/>
    <p:sldId id="318" r:id="rId17"/>
    <p:sldId id="319" r:id="rId18"/>
    <p:sldId id="320" r:id="rId19"/>
    <p:sldId id="321" r:id="rId20"/>
    <p:sldId id="322" r:id="rId21"/>
    <p:sldId id="306" r:id="rId22"/>
    <p:sldId id="279"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D4F5D"/>
    <a:srgbClr val="FF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0"/>
    <p:restoredTop sz="94689"/>
  </p:normalViewPr>
  <p:slideViewPr>
    <p:cSldViewPr>
      <p:cViewPr varScale="1">
        <p:scale>
          <a:sx n="72" d="100"/>
          <a:sy n="72" d="100"/>
        </p:scale>
        <p:origin x="636" y="78"/>
      </p:cViewPr>
      <p:guideLst>
        <p:guide orient="horz" pos="2160"/>
        <p:guide pos="384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79F7091-7D65-4DD2-8AB5-72EC15478FAC}" type="doc">
      <dgm:prSet loTypeId="urn:microsoft.com/office/officeart/2005/8/layout/default" loCatId="list" qsTypeId="urn:microsoft.com/office/officeart/2005/8/quickstyle/simple4" qsCatId="simple" csTypeId="urn:microsoft.com/office/officeart/2005/8/colors/colorful4" csCatId="colorful" phldr="1"/>
      <dgm:spPr/>
      <dgm:t>
        <a:bodyPr/>
        <a:lstStyle/>
        <a:p>
          <a:endParaRPr lang="en-US"/>
        </a:p>
      </dgm:t>
    </dgm:pt>
    <dgm:pt modelId="{CF1D93F6-6E20-4054-B5ED-1F938E619425}">
      <dgm:prSet phldrT="[Text]" custT="1"/>
      <dgm:spPr/>
      <dgm:t>
        <a:bodyPr/>
        <a:lstStyle/>
        <a:p>
          <a:r>
            <a:rPr lang="en-US" sz="2400" i="1">
              <a:latin typeface="Century Schoolbook" panose="02040604050505020304" pitchFamily="18" charset="0"/>
            </a:rPr>
            <a:t>Bermudas:</a:t>
          </a:r>
          <a:r>
            <a:rPr lang="en-US" sz="2400">
              <a:latin typeface="Century Schoolbook" panose="02040604050505020304" pitchFamily="18" charset="0"/>
            </a:rPr>
            <a:t> cotton, corduroy</a:t>
          </a:r>
        </a:p>
      </dgm:t>
    </dgm:pt>
    <dgm:pt modelId="{AFF024AB-A801-4E97-9061-45744741BB01}" type="parTrans" cxnId="{C18329B8-BD10-4D14-88F6-E67CE58896B5}">
      <dgm:prSet/>
      <dgm:spPr/>
      <dgm:t>
        <a:bodyPr/>
        <a:lstStyle/>
        <a:p>
          <a:endParaRPr lang="en-US"/>
        </a:p>
      </dgm:t>
    </dgm:pt>
    <dgm:pt modelId="{C640964D-1FDC-4A2D-A8A5-1960BE5E352F}" type="sibTrans" cxnId="{C18329B8-BD10-4D14-88F6-E67CE58896B5}">
      <dgm:prSet/>
      <dgm:spPr/>
      <dgm:t>
        <a:bodyPr/>
        <a:lstStyle/>
        <a:p>
          <a:endParaRPr lang="en-US"/>
        </a:p>
      </dgm:t>
    </dgm:pt>
    <dgm:pt modelId="{E0038EE6-4D02-41EE-8E86-0BD688E2C4BA}">
      <dgm:prSet custT="1"/>
      <dgm:spPr/>
      <dgm:t>
        <a:bodyPr/>
        <a:lstStyle/>
        <a:p>
          <a:r>
            <a:rPr lang="en-US" sz="2400" i="1">
              <a:latin typeface="Century Schoolbook" panose="02040604050505020304" pitchFamily="18" charset="0"/>
            </a:rPr>
            <a:t>Blazers:</a:t>
          </a:r>
          <a:r>
            <a:rPr lang="en-US" sz="2400">
              <a:latin typeface="Century Schoolbook" panose="02040604050505020304" pitchFamily="18" charset="0"/>
            </a:rPr>
            <a:t> wool, terry cotton, terry wool</a:t>
          </a:r>
          <a:endParaRPr lang="en-IN" sz="2400">
            <a:latin typeface="Century Schoolbook" panose="02040604050505020304" pitchFamily="18" charset="0"/>
          </a:endParaRPr>
        </a:p>
      </dgm:t>
    </dgm:pt>
    <dgm:pt modelId="{21EDEE9B-7841-4B3E-89F5-9E15427B6BD9}" type="parTrans" cxnId="{60DB7B0F-DD79-4EDA-A3F9-A9602D976766}">
      <dgm:prSet/>
      <dgm:spPr/>
      <dgm:t>
        <a:bodyPr/>
        <a:lstStyle/>
        <a:p>
          <a:endParaRPr lang="en-US"/>
        </a:p>
      </dgm:t>
    </dgm:pt>
    <dgm:pt modelId="{B1E75850-03C3-4A2B-B629-034A4FBE5F48}" type="sibTrans" cxnId="{60DB7B0F-DD79-4EDA-A3F9-A9602D976766}">
      <dgm:prSet/>
      <dgm:spPr/>
      <dgm:t>
        <a:bodyPr/>
        <a:lstStyle/>
        <a:p>
          <a:endParaRPr lang="en-US"/>
        </a:p>
      </dgm:t>
    </dgm:pt>
    <dgm:pt modelId="{1794633C-B824-4D19-9ADE-DE64C82CC2C4}">
      <dgm:prSet custT="1"/>
      <dgm:spPr/>
      <dgm:t>
        <a:bodyPr/>
        <a:lstStyle/>
        <a:p>
          <a:r>
            <a:rPr lang="en-US" sz="2400" i="1">
              <a:latin typeface="Century Schoolbook" panose="02040604050505020304" pitchFamily="18" charset="0"/>
            </a:rPr>
            <a:t>Caps:</a:t>
          </a:r>
          <a:r>
            <a:rPr lang="en-US" sz="2400">
              <a:latin typeface="Century Schoolbook" panose="02040604050505020304" pitchFamily="18" charset="0"/>
            </a:rPr>
            <a:t> wool, fleece, cotton</a:t>
          </a:r>
          <a:endParaRPr lang="en-IN" sz="2400">
            <a:latin typeface="Century Schoolbook" panose="02040604050505020304" pitchFamily="18" charset="0"/>
          </a:endParaRPr>
        </a:p>
      </dgm:t>
    </dgm:pt>
    <dgm:pt modelId="{A4F4219E-F2B4-4D88-998F-5652B192E5C5}" type="parTrans" cxnId="{AE2633C8-F4AB-4470-B4AC-FAB7DDF8A462}">
      <dgm:prSet/>
      <dgm:spPr/>
      <dgm:t>
        <a:bodyPr/>
        <a:lstStyle/>
        <a:p>
          <a:endParaRPr lang="en-US"/>
        </a:p>
      </dgm:t>
    </dgm:pt>
    <dgm:pt modelId="{AFEBB390-45AF-4AB7-83C4-0F725C2F6EBB}" type="sibTrans" cxnId="{AE2633C8-F4AB-4470-B4AC-FAB7DDF8A462}">
      <dgm:prSet/>
      <dgm:spPr/>
      <dgm:t>
        <a:bodyPr/>
        <a:lstStyle/>
        <a:p>
          <a:endParaRPr lang="en-US"/>
        </a:p>
      </dgm:t>
    </dgm:pt>
    <dgm:pt modelId="{5D59457B-EE46-458A-93EE-8661F47B8C80}">
      <dgm:prSet custT="1"/>
      <dgm:spPr/>
      <dgm:t>
        <a:bodyPr/>
        <a:lstStyle/>
        <a:p>
          <a:r>
            <a:rPr lang="en-US" sz="2400" i="1" dirty="0">
              <a:latin typeface="Century Schoolbook" panose="02040604050505020304" pitchFamily="18" charset="0"/>
            </a:rPr>
            <a:t>Dresses:</a:t>
          </a:r>
          <a:r>
            <a:rPr lang="en-US" sz="2400" dirty="0">
              <a:latin typeface="Century Schoolbook" panose="02040604050505020304" pitchFamily="18" charset="0"/>
            </a:rPr>
            <a:t> cotton-voile, cotton-lawn, knit, silk, satin, linen, and wool</a:t>
          </a:r>
          <a:endParaRPr lang="en-IN" sz="2400" dirty="0">
            <a:latin typeface="Century Schoolbook" panose="02040604050505020304" pitchFamily="18" charset="0"/>
          </a:endParaRPr>
        </a:p>
      </dgm:t>
    </dgm:pt>
    <dgm:pt modelId="{4E180E9D-5495-4C57-A3C6-57FC37B77457}" type="parTrans" cxnId="{7AE8D87C-6565-46B1-8E28-24ECE4B559F1}">
      <dgm:prSet/>
      <dgm:spPr/>
      <dgm:t>
        <a:bodyPr/>
        <a:lstStyle/>
        <a:p>
          <a:endParaRPr lang="en-US"/>
        </a:p>
      </dgm:t>
    </dgm:pt>
    <dgm:pt modelId="{E8C9CF9A-E06C-4BED-911C-414DF261C389}" type="sibTrans" cxnId="{7AE8D87C-6565-46B1-8E28-24ECE4B559F1}">
      <dgm:prSet/>
      <dgm:spPr/>
      <dgm:t>
        <a:bodyPr/>
        <a:lstStyle/>
        <a:p>
          <a:endParaRPr lang="en-US"/>
        </a:p>
      </dgm:t>
    </dgm:pt>
    <dgm:pt modelId="{AB38A03E-DF18-404A-A142-129BE4FBB7D6}">
      <dgm:prSet custT="1"/>
      <dgm:spPr/>
      <dgm:t>
        <a:bodyPr/>
        <a:lstStyle/>
        <a:p>
          <a:r>
            <a:rPr lang="en-US" sz="2400" i="1" dirty="0">
              <a:latin typeface="Century Schoolbook" panose="02040604050505020304" pitchFamily="18" charset="0"/>
            </a:rPr>
            <a:t>Evening Gown:</a:t>
          </a:r>
          <a:r>
            <a:rPr lang="en-US" sz="2400" dirty="0">
              <a:latin typeface="Century Schoolbook" panose="02040604050505020304" pitchFamily="18" charset="0"/>
            </a:rPr>
            <a:t> cotton, rayon, silk, satin </a:t>
          </a:r>
          <a:endParaRPr lang="en-IN" sz="2400" dirty="0">
            <a:latin typeface="Century Schoolbook" panose="02040604050505020304" pitchFamily="18" charset="0"/>
          </a:endParaRPr>
        </a:p>
      </dgm:t>
    </dgm:pt>
    <dgm:pt modelId="{0B8CC22A-8238-44E1-AE65-4C54290849E9}" type="parTrans" cxnId="{817AD1C2-84D7-4EAD-9945-35B5A930D454}">
      <dgm:prSet/>
      <dgm:spPr/>
      <dgm:t>
        <a:bodyPr/>
        <a:lstStyle/>
        <a:p>
          <a:endParaRPr lang="en-US"/>
        </a:p>
      </dgm:t>
    </dgm:pt>
    <dgm:pt modelId="{4558ACBF-9715-40E8-AD81-54EBCA0251D2}" type="sibTrans" cxnId="{817AD1C2-84D7-4EAD-9945-35B5A930D454}">
      <dgm:prSet/>
      <dgm:spPr/>
      <dgm:t>
        <a:bodyPr/>
        <a:lstStyle/>
        <a:p>
          <a:endParaRPr lang="en-US"/>
        </a:p>
      </dgm:t>
    </dgm:pt>
    <dgm:pt modelId="{26E839A6-466E-4B7F-8015-B69C52D0EB5E}">
      <dgm:prSet custT="1"/>
      <dgm:spPr/>
      <dgm:t>
        <a:bodyPr/>
        <a:lstStyle/>
        <a:p>
          <a:r>
            <a:rPr lang="en-US" sz="2400" i="1" dirty="0">
              <a:latin typeface="Century Schoolbook" panose="02040604050505020304" pitchFamily="18" charset="0"/>
            </a:rPr>
            <a:t>Frocks:</a:t>
          </a:r>
          <a:r>
            <a:rPr lang="en-US" sz="2400" dirty="0">
              <a:latin typeface="Century Schoolbook" panose="02040604050505020304" pitchFamily="18" charset="0"/>
            </a:rPr>
            <a:t> cotton, silk, chiffon, georgette, crepes, terry-cotton, linen </a:t>
          </a:r>
          <a:endParaRPr lang="en-IN" sz="2400" dirty="0">
            <a:latin typeface="Century Schoolbook" panose="02040604050505020304" pitchFamily="18" charset="0"/>
          </a:endParaRPr>
        </a:p>
      </dgm:t>
    </dgm:pt>
    <dgm:pt modelId="{6D86DCB2-9163-40B2-8BF6-67CA9436C4E0}" type="parTrans" cxnId="{CD63D28D-3B15-48E9-9E6F-25FB6CEA468C}">
      <dgm:prSet/>
      <dgm:spPr/>
      <dgm:t>
        <a:bodyPr/>
        <a:lstStyle/>
        <a:p>
          <a:endParaRPr lang="en-US"/>
        </a:p>
      </dgm:t>
    </dgm:pt>
    <dgm:pt modelId="{4C73AEBC-F23A-497A-ABD9-7D28EAD05C64}" type="sibTrans" cxnId="{CD63D28D-3B15-48E9-9E6F-25FB6CEA468C}">
      <dgm:prSet/>
      <dgm:spPr/>
      <dgm:t>
        <a:bodyPr/>
        <a:lstStyle/>
        <a:p>
          <a:endParaRPr lang="en-US"/>
        </a:p>
      </dgm:t>
    </dgm:pt>
    <dgm:pt modelId="{F3DAD2F5-B070-499C-A212-FB41182197AC}">
      <dgm:prSet custT="1"/>
      <dgm:spPr/>
      <dgm:t>
        <a:bodyPr/>
        <a:lstStyle/>
        <a:p>
          <a:r>
            <a:rPr lang="en-US" sz="2400" i="1" dirty="0">
              <a:latin typeface="Century Schoolbook" panose="02040604050505020304" pitchFamily="18" charset="0"/>
            </a:rPr>
            <a:t>Inner Wear:</a:t>
          </a:r>
          <a:r>
            <a:rPr lang="en-US" sz="2400" dirty="0">
              <a:latin typeface="Century Schoolbook" panose="02040604050505020304" pitchFamily="18" charset="0"/>
            </a:rPr>
            <a:t> knit, cotton, lyre</a:t>
          </a:r>
          <a:endParaRPr lang="en-IN" sz="2400" dirty="0">
            <a:latin typeface="Century Schoolbook" panose="02040604050505020304" pitchFamily="18" charset="0"/>
          </a:endParaRPr>
        </a:p>
      </dgm:t>
    </dgm:pt>
    <dgm:pt modelId="{616BE986-9923-4779-A583-4532140613E7}" type="parTrans" cxnId="{475DE4BA-8907-4C82-BD52-517A7D0CCA30}">
      <dgm:prSet/>
      <dgm:spPr/>
      <dgm:t>
        <a:bodyPr/>
        <a:lstStyle/>
        <a:p>
          <a:endParaRPr lang="en-US"/>
        </a:p>
      </dgm:t>
    </dgm:pt>
    <dgm:pt modelId="{F4B5E4F2-A64A-4DA5-B689-B67DA7A951E0}" type="sibTrans" cxnId="{475DE4BA-8907-4C82-BD52-517A7D0CCA30}">
      <dgm:prSet/>
      <dgm:spPr/>
      <dgm:t>
        <a:bodyPr/>
        <a:lstStyle/>
        <a:p>
          <a:endParaRPr lang="en-US"/>
        </a:p>
      </dgm:t>
    </dgm:pt>
    <dgm:pt modelId="{2D030C28-DF04-4ADB-9129-D910E4B3B9FF}">
      <dgm:prSet custT="1"/>
      <dgm:spPr/>
      <dgm:t>
        <a:bodyPr/>
        <a:lstStyle/>
        <a:p>
          <a:r>
            <a:rPr lang="en-US" sz="2400" i="1" dirty="0">
              <a:latin typeface="Century Schoolbook" panose="02040604050505020304" pitchFamily="18" charset="0"/>
            </a:rPr>
            <a:t>Jackets: </a:t>
          </a:r>
          <a:r>
            <a:rPr lang="en-US" sz="2400" dirty="0">
              <a:latin typeface="Century Schoolbook" panose="02040604050505020304" pitchFamily="18" charset="0"/>
            </a:rPr>
            <a:t> cotton, wool, flannel, rayon, leather, fleece, fur</a:t>
          </a:r>
          <a:endParaRPr lang="en-IN" sz="2400" dirty="0">
            <a:latin typeface="Century Schoolbook" panose="02040604050505020304" pitchFamily="18" charset="0"/>
          </a:endParaRPr>
        </a:p>
      </dgm:t>
    </dgm:pt>
    <dgm:pt modelId="{0C5FBD9E-CD1E-4DAE-B0A1-8CDAEDF342A3}" type="parTrans" cxnId="{EE8B86BA-5357-42AE-9D20-024FBA98D83E}">
      <dgm:prSet/>
      <dgm:spPr/>
      <dgm:t>
        <a:bodyPr/>
        <a:lstStyle/>
        <a:p>
          <a:endParaRPr lang="en-US"/>
        </a:p>
      </dgm:t>
    </dgm:pt>
    <dgm:pt modelId="{ACF9B47C-700C-4301-8CDD-252FCB84EFD9}" type="sibTrans" cxnId="{EE8B86BA-5357-42AE-9D20-024FBA98D83E}">
      <dgm:prSet/>
      <dgm:spPr/>
      <dgm:t>
        <a:bodyPr/>
        <a:lstStyle/>
        <a:p>
          <a:endParaRPr lang="en-US"/>
        </a:p>
      </dgm:t>
    </dgm:pt>
    <dgm:pt modelId="{843180A4-2269-4E72-B108-7370ED5962D5}">
      <dgm:prSet custT="1"/>
      <dgm:spPr/>
      <dgm:t>
        <a:bodyPr/>
        <a:lstStyle/>
        <a:p>
          <a:r>
            <a:rPr lang="en-US" sz="2400" i="1">
              <a:latin typeface="Century Schoolbook" panose="02040604050505020304" pitchFamily="18" charset="0"/>
            </a:rPr>
            <a:t>Kurtis:</a:t>
          </a:r>
          <a:r>
            <a:rPr lang="en-US" sz="2400">
              <a:latin typeface="Century Schoolbook" panose="02040604050505020304" pitchFamily="18" charset="0"/>
            </a:rPr>
            <a:t> cotton, silk, chiffon, georgette, crepes, terry-cotton, linen, khadi</a:t>
          </a:r>
          <a:endParaRPr lang="en-IN" sz="2400">
            <a:latin typeface="Century Schoolbook" panose="02040604050505020304" pitchFamily="18" charset="0"/>
          </a:endParaRPr>
        </a:p>
      </dgm:t>
    </dgm:pt>
    <dgm:pt modelId="{A1F941DA-06AC-43F6-8634-CAABE254FC13}" type="parTrans" cxnId="{F5B28995-A9DC-498C-AADF-B0E57B4138F0}">
      <dgm:prSet/>
      <dgm:spPr/>
      <dgm:t>
        <a:bodyPr/>
        <a:lstStyle/>
        <a:p>
          <a:endParaRPr lang="en-US"/>
        </a:p>
      </dgm:t>
    </dgm:pt>
    <dgm:pt modelId="{8B36A451-10F3-43B9-A875-F746CD3004E1}" type="sibTrans" cxnId="{F5B28995-A9DC-498C-AADF-B0E57B4138F0}">
      <dgm:prSet/>
      <dgm:spPr/>
      <dgm:t>
        <a:bodyPr/>
        <a:lstStyle/>
        <a:p>
          <a:endParaRPr lang="en-US"/>
        </a:p>
      </dgm:t>
    </dgm:pt>
    <dgm:pt modelId="{4AC682C9-397B-4FD9-A0DB-86C71124E301}">
      <dgm:prSet custT="1"/>
      <dgm:spPr/>
      <dgm:t>
        <a:bodyPr/>
        <a:lstStyle/>
        <a:p>
          <a:r>
            <a:rPr lang="en-US" sz="2400" i="1">
              <a:latin typeface="Century Schoolbook" panose="02040604050505020304" pitchFamily="18" charset="0"/>
            </a:rPr>
            <a:t>Leggings:</a:t>
          </a:r>
          <a:r>
            <a:rPr lang="en-US" sz="2400">
              <a:latin typeface="Century Schoolbook" panose="02040604050505020304" pitchFamily="18" charset="0"/>
            </a:rPr>
            <a:t> cotton, lyre</a:t>
          </a:r>
          <a:endParaRPr lang="en-IN" sz="2400">
            <a:latin typeface="Century Schoolbook" panose="02040604050505020304" pitchFamily="18" charset="0"/>
          </a:endParaRPr>
        </a:p>
      </dgm:t>
    </dgm:pt>
    <dgm:pt modelId="{85E716C0-77A2-479A-9F46-30A68C10DEAC}" type="parTrans" cxnId="{888C5584-C3BE-42B4-ACD7-C61DBAE5E73D}">
      <dgm:prSet/>
      <dgm:spPr/>
      <dgm:t>
        <a:bodyPr/>
        <a:lstStyle/>
        <a:p>
          <a:endParaRPr lang="en-US"/>
        </a:p>
      </dgm:t>
    </dgm:pt>
    <dgm:pt modelId="{40F43EC3-EC7F-4446-8998-4EA5590A523A}" type="sibTrans" cxnId="{888C5584-C3BE-42B4-ACD7-C61DBAE5E73D}">
      <dgm:prSet/>
      <dgm:spPr/>
      <dgm:t>
        <a:bodyPr/>
        <a:lstStyle/>
        <a:p>
          <a:endParaRPr lang="en-US"/>
        </a:p>
      </dgm:t>
    </dgm:pt>
    <dgm:pt modelId="{6B3D142E-7DB1-4409-B9BC-FD38420AC357}" type="pres">
      <dgm:prSet presAssocID="{679F7091-7D65-4DD2-8AB5-72EC15478FAC}" presName="diagram" presStyleCnt="0">
        <dgm:presLayoutVars>
          <dgm:dir/>
          <dgm:resizeHandles val="exact"/>
        </dgm:presLayoutVars>
      </dgm:prSet>
      <dgm:spPr/>
    </dgm:pt>
    <dgm:pt modelId="{D8735769-E98D-443E-98E9-E79EC7620FF1}" type="pres">
      <dgm:prSet presAssocID="{CF1D93F6-6E20-4054-B5ED-1F938E619425}" presName="node" presStyleLbl="node1" presStyleIdx="0" presStyleCnt="10">
        <dgm:presLayoutVars>
          <dgm:bulletEnabled val="1"/>
        </dgm:presLayoutVars>
      </dgm:prSet>
      <dgm:spPr/>
    </dgm:pt>
    <dgm:pt modelId="{21F2B387-F15E-4EB1-9EE1-5E40AFD33759}" type="pres">
      <dgm:prSet presAssocID="{C640964D-1FDC-4A2D-A8A5-1960BE5E352F}" presName="sibTrans" presStyleCnt="0"/>
      <dgm:spPr/>
    </dgm:pt>
    <dgm:pt modelId="{D6FEA956-B408-408B-9251-F7FE17C63449}" type="pres">
      <dgm:prSet presAssocID="{E0038EE6-4D02-41EE-8E86-0BD688E2C4BA}" presName="node" presStyleLbl="node1" presStyleIdx="1" presStyleCnt="10">
        <dgm:presLayoutVars>
          <dgm:bulletEnabled val="1"/>
        </dgm:presLayoutVars>
      </dgm:prSet>
      <dgm:spPr/>
    </dgm:pt>
    <dgm:pt modelId="{F9E2DAF0-D3B3-4BF3-9358-ED0E2FAA0C1A}" type="pres">
      <dgm:prSet presAssocID="{B1E75850-03C3-4A2B-B629-034A4FBE5F48}" presName="sibTrans" presStyleCnt="0"/>
      <dgm:spPr/>
    </dgm:pt>
    <dgm:pt modelId="{8542E3CC-B70D-48C6-B60A-126672CCE10D}" type="pres">
      <dgm:prSet presAssocID="{1794633C-B824-4D19-9ADE-DE64C82CC2C4}" presName="node" presStyleLbl="node1" presStyleIdx="2" presStyleCnt="10">
        <dgm:presLayoutVars>
          <dgm:bulletEnabled val="1"/>
        </dgm:presLayoutVars>
      </dgm:prSet>
      <dgm:spPr/>
    </dgm:pt>
    <dgm:pt modelId="{94053E24-1684-43BF-8507-4426484218E2}" type="pres">
      <dgm:prSet presAssocID="{AFEBB390-45AF-4AB7-83C4-0F725C2F6EBB}" presName="sibTrans" presStyleCnt="0"/>
      <dgm:spPr/>
    </dgm:pt>
    <dgm:pt modelId="{29010F62-296F-4A47-A9E9-1312A8FF14A5}" type="pres">
      <dgm:prSet presAssocID="{5D59457B-EE46-458A-93EE-8661F47B8C80}" presName="node" presStyleLbl="node1" presStyleIdx="3" presStyleCnt="10" custScaleY="111724">
        <dgm:presLayoutVars>
          <dgm:bulletEnabled val="1"/>
        </dgm:presLayoutVars>
      </dgm:prSet>
      <dgm:spPr/>
    </dgm:pt>
    <dgm:pt modelId="{C440CD16-4DD1-4E2B-B4DF-ADB937ED157A}" type="pres">
      <dgm:prSet presAssocID="{E8C9CF9A-E06C-4BED-911C-414DF261C389}" presName="sibTrans" presStyleCnt="0"/>
      <dgm:spPr/>
    </dgm:pt>
    <dgm:pt modelId="{DF25DB31-E8A6-41F3-9FE7-BA518730C949}" type="pres">
      <dgm:prSet presAssocID="{AB38A03E-DF18-404A-A142-129BE4FBB7D6}" presName="node" presStyleLbl="node1" presStyleIdx="4" presStyleCnt="10">
        <dgm:presLayoutVars>
          <dgm:bulletEnabled val="1"/>
        </dgm:presLayoutVars>
      </dgm:prSet>
      <dgm:spPr/>
    </dgm:pt>
    <dgm:pt modelId="{0B0088DA-4E19-4804-935E-41F094A6C7A9}" type="pres">
      <dgm:prSet presAssocID="{4558ACBF-9715-40E8-AD81-54EBCA0251D2}" presName="sibTrans" presStyleCnt="0"/>
      <dgm:spPr/>
    </dgm:pt>
    <dgm:pt modelId="{0FEF996E-1C30-4F66-BA0A-882F788D5762}" type="pres">
      <dgm:prSet presAssocID="{26E839A6-466E-4B7F-8015-B69C52D0EB5E}" presName="node" presStyleLbl="node1" presStyleIdx="5" presStyleCnt="10" custScaleY="114143">
        <dgm:presLayoutVars>
          <dgm:bulletEnabled val="1"/>
        </dgm:presLayoutVars>
      </dgm:prSet>
      <dgm:spPr/>
    </dgm:pt>
    <dgm:pt modelId="{2AC80087-89EE-4A14-B0A7-5CE460E96CA3}" type="pres">
      <dgm:prSet presAssocID="{4C73AEBC-F23A-497A-ABD9-7D28EAD05C64}" presName="sibTrans" presStyleCnt="0"/>
      <dgm:spPr/>
    </dgm:pt>
    <dgm:pt modelId="{F610FD4D-7B73-4337-B46B-63E851B0916C}" type="pres">
      <dgm:prSet presAssocID="{F3DAD2F5-B070-499C-A212-FB41182197AC}" presName="node" presStyleLbl="node1" presStyleIdx="6" presStyleCnt="10">
        <dgm:presLayoutVars>
          <dgm:bulletEnabled val="1"/>
        </dgm:presLayoutVars>
      </dgm:prSet>
      <dgm:spPr/>
    </dgm:pt>
    <dgm:pt modelId="{DAC56C68-F75E-4A79-9E96-2C0036FD797B}" type="pres">
      <dgm:prSet presAssocID="{F4B5E4F2-A64A-4DA5-B689-B67DA7A951E0}" presName="sibTrans" presStyleCnt="0"/>
      <dgm:spPr/>
    </dgm:pt>
    <dgm:pt modelId="{E8ECDF4E-3E96-40D8-843F-CCF0EBA45227}" type="pres">
      <dgm:prSet presAssocID="{2D030C28-DF04-4ADB-9129-D910E4B3B9FF}" presName="node" presStyleLbl="node1" presStyleIdx="7" presStyleCnt="10">
        <dgm:presLayoutVars>
          <dgm:bulletEnabled val="1"/>
        </dgm:presLayoutVars>
      </dgm:prSet>
      <dgm:spPr/>
    </dgm:pt>
    <dgm:pt modelId="{23E9E441-1555-461C-8DE0-C668341FD3AB}" type="pres">
      <dgm:prSet presAssocID="{ACF9B47C-700C-4301-8CDD-252FCB84EFD9}" presName="sibTrans" presStyleCnt="0"/>
      <dgm:spPr/>
    </dgm:pt>
    <dgm:pt modelId="{C770C7B8-6C23-429C-A520-DF8299247A62}" type="pres">
      <dgm:prSet presAssocID="{843180A4-2269-4E72-B108-7370ED5962D5}" presName="node" presStyleLbl="node1" presStyleIdx="8" presStyleCnt="10" custScaleX="133014">
        <dgm:presLayoutVars>
          <dgm:bulletEnabled val="1"/>
        </dgm:presLayoutVars>
      </dgm:prSet>
      <dgm:spPr/>
    </dgm:pt>
    <dgm:pt modelId="{EA9BDC03-5FB1-44CA-8554-3E80C68248D5}" type="pres">
      <dgm:prSet presAssocID="{8B36A451-10F3-43B9-A875-F746CD3004E1}" presName="sibTrans" presStyleCnt="0"/>
      <dgm:spPr/>
    </dgm:pt>
    <dgm:pt modelId="{14763F5B-EEAF-4757-9FBA-619199E3AEA8}" type="pres">
      <dgm:prSet presAssocID="{4AC682C9-397B-4FD9-A0DB-86C71124E301}" presName="node" presStyleLbl="node1" presStyleIdx="9" presStyleCnt="10">
        <dgm:presLayoutVars>
          <dgm:bulletEnabled val="1"/>
        </dgm:presLayoutVars>
      </dgm:prSet>
      <dgm:spPr/>
    </dgm:pt>
  </dgm:ptLst>
  <dgm:cxnLst>
    <dgm:cxn modelId="{2CC0010C-4C53-4373-A96D-5862E155DDF4}" type="presOf" srcId="{5D59457B-EE46-458A-93EE-8661F47B8C80}" destId="{29010F62-296F-4A47-A9E9-1312A8FF14A5}" srcOrd="0" destOrd="0" presId="urn:microsoft.com/office/officeart/2005/8/layout/default"/>
    <dgm:cxn modelId="{60DB7B0F-DD79-4EDA-A3F9-A9602D976766}" srcId="{679F7091-7D65-4DD2-8AB5-72EC15478FAC}" destId="{E0038EE6-4D02-41EE-8E86-0BD688E2C4BA}" srcOrd="1" destOrd="0" parTransId="{21EDEE9B-7841-4B3E-89F5-9E15427B6BD9}" sibTransId="{B1E75850-03C3-4A2B-B629-034A4FBE5F48}"/>
    <dgm:cxn modelId="{525C3B12-76EE-45CD-843F-589336E25A18}" type="presOf" srcId="{AB38A03E-DF18-404A-A142-129BE4FBB7D6}" destId="{DF25DB31-E8A6-41F3-9FE7-BA518730C949}" srcOrd="0" destOrd="0" presId="urn:microsoft.com/office/officeart/2005/8/layout/default"/>
    <dgm:cxn modelId="{DC72F828-4EFA-4D82-B168-F582F58AD81D}" type="presOf" srcId="{1794633C-B824-4D19-9ADE-DE64C82CC2C4}" destId="{8542E3CC-B70D-48C6-B60A-126672CCE10D}" srcOrd="0" destOrd="0" presId="urn:microsoft.com/office/officeart/2005/8/layout/default"/>
    <dgm:cxn modelId="{3CE0E271-3AC6-4594-924E-B947A5CCED3A}" type="presOf" srcId="{4AC682C9-397B-4FD9-A0DB-86C71124E301}" destId="{14763F5B-EEAF-4757-9FBA-619199E3AEA8}" srcOrd="0" destOrd="0" presId="urn:microsoft.com/office/officeart/2005/8/layout/default"/>
    <dgm:cxn modelId="{7AE8D87C-6565-46B1-8E28-24ECE4B559F1}" srcId="{679F7091-7D65-4DD2-8AB5-72EC15478FAC}" destId="{5D59457B-EE46-458A-93EE-8661F47B8C80}" srcOrd="3" destOrd="0" parTransId="{4E180E9D-5495-4C57-A3C6-57FC37B77457}" sibTransId="{E8C9CF9A-E06C-4BED-911C-414DF261C389}"/>
    <dgm:cxn modelId="{8A49E381-6E85-4C8F-88E6-448A7565293F}" type="presOf" srcId="{F3DAD2F5-B070-499C-A212-FB41182197AC}" destId="{F610FD4D-7B73-4337-B46B-63E851B0916C}" srcOrd="0" destOrd="0" presId="urn:microsoft.com/office/officeart/2005/8/layout/default"/>
    <dgm:cxn modelId="{888C5584-C3BE-42B4-ACD7-C61DBAE5E73D}" srcId="{679F7091-7D65-4DD2-8AB5-72EC15478FAC}" destId="{4AC682C9-397B-4FD9-A0DB-86C71124E301}" srcOrd="9" destOrd="0" parTransId="{85E716C0-77A2-479A-9F46-30A68C10DEAC}" sibTransId="{40F43EC3-EC7F-4446-8998-4EA5590A523A}"/>
    <dgm:cxn modelId="{CD63D28D-3B15-48E9-9E6F-25FB6CEA468C}" srcId="{679F7091-7D65-4DD2-8AB5-72EC15478FAC}" destId="{26E839A6-466E-4B7F-8015-B69C52D0EB5E}" srcOrd="5" destOrd="0" parTransId="{6D86DCB2-9163-40B2-8BF6-67CA9436C4E0}" sibTransId="{4C73AEBC-F23A-497A-ABD9-7D28EAD05C64}"/>
    <dgm:cxn modelId="{F5B28995-A9DC-498C-AADF-B0E57B4138F0}" srcId="{679F7091-7D65-4DD2-8AB5-72EC15478FAC}" destId="{843180A4-2269-4E72-B108-7370ED5962D5}" srcOrd="8" destOrd="0" parTransId="{A1F941DA-06AC-43F6-8634-CAABE254FC13}" sibTransId="{8B36A451-10F3-43B9-A875-F746CD3004E1}"/>
    <dgm:cxn modelId="{D612C795-F8BB-49C8-BC7C-344DB9C6E179}" type="presOf" srcId="{E0038EE6-4D02-41EE-8E86-0BD688E2C4BA}" destId="{D6FEA956-B408-408B-9251-F7FE17C63449}" srcOrd="0" destOrd="0" presId="urn:microsoft.com/office/officeart/2005/8/layout/default"/>
    <dgm:cxn modelId="{6A2E05AD-C43A-4989-AE5E-2CB5DF1B28BE}" type="presOf" srcId="{679F7091-7D65-4DD2-8AB5-72EC15478FAC}" destId="{6B3D142E-7DB1-4409-B9BC-FD38420AC357}" srcOrd="0" destOrd="0" presId="urn:microsoft.com/office/officeart/2005/8/layout/default"/>
    <dgm:cxn modelId="{936D41AE-1369-4975-BB53-8E1A4F3DAAC5}" type="presOf" srcId="{2D030C28-DF04-4ADB-9129-D910E4B3B9FF}" destId="{E8ECDF4E-3E96-40D8-843F-CCF0EBA45227}" srcOrd="0" destOrd="0" presId="urn:microsoft.com/office/officeart/2005/8/layout/default"/>
    <dgm:cxn modelId="{C18329B8-BD10-4D14-88F6-E67CE58896B5}" srcId="{679F7091-7D65-4DD2-8AB5-72EC15478FAC}" destId="{CF1D93F6-6E20-4054-B5ED-1F938E619425}" srcOrd="0" destOrd="0" parTransId="{AFF024AB-A801-4E97-9061-45744741BB01}" sibTransId="{C640964D-1FDC-4A2D-A8A5-1960BE5E352F}"/>
    <dgm:cxn modelId="{8CA5FFB9-B1BC-4E11-A55C-025D88B775CD}" type="presOf" srcId="{843180A4-2269-4E72-B108-7370ED5962D5}" destId="{C770C7B8-6C23-429C-A520-DF8299247A62}" srcOrd="0" destOrd="0" presId="urn:microsoft.com/office/officeart/2005/8/layout/default"/>
    <dgm:cxn modelId="{EE8B86BA-5357-42AE-9D20-024FBA98D83E}" srcId="{679F7091-7D65-4DD2-8AB5-72EC15478FAC}" destId="{2D030C28-DF04-4ADB-9129-D910E4B3B9FF}" srcOrd="7" destOrd="0" parTransId="{0C5FBD9E-CD1E-4DAE-B0A1-8CDAEDF342A3}" sibTransId="{ACF9B47C-700C-4301-8CDD-252FCB84EFD9}"/>
    <dgm:cxn modelId="{475DE4BA-8907-4C82-BD52-517A7D0CCA30}" srcId="{679F7091-7D65-4DD2-8AB5-72EC15478FAC}" destId="{F3DAD2F5-B070-499C-A212-FB41182197AC}" srcOrd="6" destOrd="0" parTransId="{616BE986-9923-4779-A583-4532140613E7}" sibTransId="{F4B5E4F2-A64A-4DA5-B689-B67DA7A951E0}"/>
    <dgm:cxn modelId="{817AD1C2-84D7-4EAD-9945-35B5A930D454}" srcId="{679F7091-7D65-4DD2-8AB5-72EC15478FAC}" destId="{AB38A03E-DF18-404A-A142-129BE4FBB7D6}" srcOrd="4" destOrd="0" parTransId="{0B8CC22A-8238-44E1-AE65-4C54290849E9}" sibTransId="{4558ACBF-9715-40E8-AD81-54EBCA0251D2}"/>
    <dgm:cxn modelId="{35E9C8C3-7A15-4B1A-8A95-2E41C24ED0E2}" type="presOf" srcId="{CF1D93F6-6E20-4054-B5ED-1F938E619425}" destId="{D8735769-E98D-443E-98E9-E79EC7620FF1}" srcOrd="0" destOrd="0" presId="urn:microsoft.com/office/officeart/2005/8/layout/default"/>
    <dgm:cxn modelId="{AE2633C8-F4AB-4470-B4AC-FAB7DDF8A462}" srcId="{679F7091-7D65-4DD2-8AB5-72EC15478FAC}" destId="{1794633C-B824-4D19-9ADE-DE64C82CC2C4}" srcOrd="2" destOrd="0" parTransId="{A4F4219E-F2B4-4D88-998F-5652B192E5C5}" sibTransId="{AFEBB390-45AF-4AB7-83C4-0F725C2F6EBB}"/>
    <dgm:cxn modelId="{7A5D13FA-CD5C-4468-86C2-A34F6F1E4FDD}" type="presOf" srcId="{26E839A6-466E-4B7F-8015-B69C52D0EB5E}" destId="{0FEF996E-1C30-4F66-BA0A-882F788D5762}" srcOrd="0" destOrd="0" presId="urn:microsoft.com/office/officeart/2005/8/layout/default"/>
    <dgm:cxn modelId="{6ACD8BFE-0608-4F2D-90FE-B4871D566CF2}" type="presParOf" srcId="{6B3D142E-7DB1-4409-B9BC-FD38420AC357}" destId="{D8735769-E98D-443E-98E9-E79EC7620FF1}" srcOrd="0" destOrd="0" presId="urn:microsoft.com/office/officeart/2005/8/layout/default"/>
    <dgm:cxn modelId="{E6B09EB1-1A46-4E56-B379-7503B75F1AB6}" type="presParOf" srcId="{6B3D142E-7DB1-4409-B9BC-FD38420AC357}" destId="{21F2B387-F15E-4EB1-9EE1-5E40AFD33759}" srcOrd="1" destOrd="0" presId="urn:microsoft.com/office/officeart/2005/8/layout/default"/>
    <dgm:cxn modelId="{E92268FB-923E-4C3E-B116-F2252F148B5F}" type="presParOf" srcId="{6B3D142E-7DB1-4409-B9BC-FD38420AC357}" destId="{D6FEA956-B408-408B-9251-F7FE17C63449}" srcOrd="2" destOrd="0" presId="urn:microsoft.com/office/officeart/2005/8/layout/default"/>
    <dgm:cxn modelId="{9C3AE9B7-E397-4DEE-AE26-EF1DC8BB29AA}" type="presParOf" srcId="{6B3D142E-7DB1-4409-B9BC-FD38420AC357}" destId="{F9E2DAF0-D3B3-4BF3-9358-ED0E2FAA0C1A}" srcOrd="3" destOrd="0" presId="urn:microsoft.com/office/officeart/2005/8/layout/default"/>
    <dgm:cxn modelId="{B4E0CF1A-FAD4-45E2-8BFA-3AD2AF9989C0}" type="presParOf" srcId="{6B3D142E-7DB1-4409-B9BC-FD38420AC357}" destId="{8542E3CC-B70D-48C6-B60A-126672CCE10D}" srcOrd="4" destOrd="0" presId="urn:microsoft.com/office/officeart/2005/8/layout/default"/>
    <dgm:cxn modelId="{255FF64B-89C9-4CEC-B7E7-0698376AFED7}" type="presParOf" srcId="{6B3D142E-7DB1-4409-B9BC-FD38420AC357}" destId="{94053E24-1684-43BF-8507-4426484218E2}" srcOrd="5" destOrd="0" presId="urn:microsoft.com/office/officeart/2005/8/layout/default"/>
    <dgm:cxn modelId="{68BC81A5-BE6F-42E2-A696-8D77B22AAF40}" type="presParOf" srcId="{6B3D142E-7DB1-4409-B9BC-FD38420AC357}" destId="{29010F62-296F-4A47-A9E9-1312A8FF14A5}" srcOrd="6" destOrd="0" presId="urn:microsoft.com/office/officeart/2005/8/layout/default"/>
    <dgm:cxn modelId="{4DE468A3-ABD4-4E0A-892B-F426ABF1516F}" type="presParOf" srcId="{6B3D142E-7DB1-4409-B9BC-FD38420AC357}" destId="{C440CD16-4DD1-4E2B-B4DF-ADB937ED157A}" srcOrd="7" destOrd="0" presId="urn:microsoft.com/office/officeart/2005/8/layout/default"/>
    <dgm:cxn modelId="{A1C6EA92-33F8-45DA-B816-380231E95103}" type="presParOf" srcId="{6B3D142E-7DB1-4409-B9BC-FD38420AC357}" destId="{DF25DB31-E8A6-41F3-9FE7-BA518730C949}" srcOrd="8" destOrd="0" presId="urn:microsoft.com/office/officeart/2005/8/layout/default"/>
    <dgm:cxn modelId="{E8708580-9349-4D1B-99DD-EFA50157AA78}" type="presParOf" srcId="{6B3D142E-7DB1-4409-B9BC-FD38420AC357}" destId="{0B0088DA-4E19-4804-935E-41F094A6C7A9}" srcOrd="9" destOrd="0" presId="urn:microsoft.com/office/officeart/2005/8/layout/default"/>
    <dgm:cxn modelId="{69864B03-BAC6-4E76-9576-D0066547604B}" type="presParOf" srcId="{6B3D142E-7DB1-4409-B9BC-FD38420AC357}" destId="{0FEF996E-1C30-4F66-BA0A-882F788D5762}" srcOrd="10" destOrd="0" presId="urn:microsoft.com/office/officeart/2005/8/layout/default"/>
    <dgm:cxn modelId="{88F30589-A887-4D57-B259-D97434AF6C4C}" type="presParOf" srcId="{6B3D142E-7DB1-4409-B9BC-FD38420AC357}" destId="{2AC80087-89EE-4A14-B0A7-5CE460E96CA3}" srcOrd="11" destOrd="0" presId="urn:microsoft.com/office/officeart/2005/8/layout/default"/>
    <dgm:cxn modelId="{B6D0E8B8-8E44-439C-BB36-34AB994B5B6A}" type="presParOf" srcId="{6B3D142E-7DB1-4409-B9BC-FD38420AC357}" destId="{F610FD4D-7B73-4337-B46B-63E851B0916C}" srcOrd="12" destOrd="0" presId="urn:microsoft.com/office/officeart/2005/8/layout/default"/>
    <dgm:cxn modelId="{3A9CA04A-D1FF-40C3-8D54-91B51A042627}" type="presParOf" srcId="{6B3D142E-7DB1-4409-B9BC-FD38420AC357}" destId="{DAC56C68-F75E-4A79-9E96-2C0036FD797B}" srcOrd="13" destOrd="0" presId="urn:microsoft.com/office/officeart/2005/8/layout/default"/>
    <dgm:cxn modelId="{EE63B6DF-0456-41AD-8EE4-E787461F6AF3}" type="presParOf" srcId="{6B3D142E-7DB1-4409-B9BC-FD38420AC357}" destId="{E8ECDF4E-3E96-40D8-843F-CCF0EBA45227}" srcOrd="14" destOrd="0" presId="urn:microsoft.com/office/officeart/2005/8/layout/default"/>
    <dgm:cxn modelId="{683295D4-25F2-48CB-81B3-0C6EA4E82D9A}" type="presParOf" srcId="{6B3D142E-7DB1-4409-B9BC-FD38420AC357}" destId="{23E9E441-1555-461C-8DE0-C668341FD3AB}" srcOrd="15" destOrd="0" presId="urn:microsoft.com/office/officeart/2005/8/layout/default"/>
    <dgm:cxn modelId="{E7626B29-4171-4405-A9DC-2A0EB671ABC6}" type="presParOf" srcId="{6B3D142E-7DB1-4409-B9BC-FD38420AC357}" destId="{C770C7B8-6C23-429C-A520-DF8299247A62}" srcOrd="16" destOrd="0" presId="urn:microsoft.com/office/officeart/2005/8/layout/default"/>
    <dgm:cxn modelId="{914E6246-F6C1-4489-A231-9EC21D5B9AB0}" type="presParOf" srcId="{6B3D142E-7DB1-4409-B9BC-FD38420AC357}" destId="{EA9BDC03-5FB1-44CA-8554-3E80C68248D5}" srcOrd="17" destOrd="0" presId="urn:microsoft.com/office/officeart/2005/8/layout/default"/>
    <dgm:cxn modelId="{BE6E94E6-2CF2-435A-8A07-A275702EAF91}" type="presParOf" srcId="{6B3D142E-7DB1-4409-B9BC-FD38420AC357}" destId="{14763F5B-EEAF-4757-9FBA-619199E3AEA8}" srcOrd="1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79F7091-7D65-4DD2-8AB5-72EC15478FAC}" type="doc">
      <dgm:prSet loTypeId="urn:microsoft.com/office/officeart/2005/8/layout/default" loCatId="list" qsTypeId="urn:microsoft.com/office/officeart/2005/8/quickstyle/simple4" qsCatId="simple" csTypeId="urn:microsoft.com/office/officeart/2005/8/colors/colorful4" csCatId="colorful" phldr="1"/>
      <dgm:spPr/>
      <dgm:t>
        <a:bodyPr/>
        <a:lstStyle/>
        <a:p>
          <a:endParaRPr lang="en-US"/>
        </a:p>
      </dgm:t>
    </dgm:pt>
    <dgm:pt modelId="{CF1D93F6-6E20-4054-B5ED-1F938E619425}">
      <dgm:prSet phldrT="[Text]" custT="1"/>
      <dgm:spPr/>
      <dgm:t>
        <a:bodyPr/>
        <a:lstStyle/>
        <a:p>
          <a:r>
            <a:rPr lang="en-US" sz="2400" i="1" dirty="0" err="1">
              <a:latin typeface="Century Schoolbook" panose="02040604050505020304" pitchFamily="18" charset="0"/>
            </a:rPr>
            <a:t>Lehenga</a:t>
          </a:r>
          <a:r>
            <a:rPr lang="en-US" sz="2400" i="1" dirty="0">
              <a:latin typeface="Century Schoolbook" panose="02040604050505020304" pitchFamily="18" charset="0"/>
            </a:rPr>
            <a:t>:</a:t>
          </a:r>
          <a:r>
            <a:rPr lang="en-US" sz="2400" dirty="0">
              <a:latin typeface="Century Schoolbook" panose="02040604050505020304" pitchFamily="18" charset="0"/>
            </a:rPr>
            <a:t> silk, crepe, georgette, net</a:t>
          </a:r>
        </a:p>
      </dgm:t>
    </dgm:pt>
    <dgm:pt modelId="{AFF024AB-A801-4E97-9061-45744741BB01}" type="parTrans" cxnId="{C18329B8-BD10-4D14-88F6-E67CE58896B5}">
      <dgm:prSet/>
      <dgm:spPr/>
      <dgm:t>
        <a:bodyPr/>
        <a:lstStyle/>
        <a:p>
          <a:endParaRPr lang="en-US"/>
        </a:p>
      </dgm:t>
    </dgm:pt>
    <dgm:pt modelId="{C640964D-1FDC-4A2D-A8A5-1960BE5E352F}" type="sibTrans" cxnId="{C18329B8-BD10-4D14-88F6-E67CE58896B5}">
      <dgm:prSet/>
      <dgm:spPr/>
      <dgm:t>
        <a:bodyPr/>
        <a:lstStyle/>
        <a:p>
          <a:endParaRPr lang="en-US"/>
        </a:p>
      </dgm:t>
    </dgm:pt>
    <dgm:pt modelId="{697FA6CE-8AD5-4405-A4D9-A2CAB6BE5E15}">
      <dgm:prSet custT="1"/>
      <dgm:spPr/>
      <dgm:t>
        <a:bodyPr/>
        <a:lstStyle/>
        <a:p>
          <a:r>
            <a:rPr lang="en-US" sz="2400" i="1">
              <a:latin typeface="Century Schoolbook" panose="02040604050505020304" pitchFamily="18" charset="0"/>
            </a:rPr>
            <a:t>Night Gowns:</a:t>
          </a:r>
          <a:r>
            <a:rPr lang="en-US" sz="2400">
              <a:latin typeface="Century Schoolbook" panose="02040604050505020304" pitchFamily="18" charset="0"/>
            </a:rPr>
            <a:t> cotton, silk, sateen</a:t>
          </a:r>
          <a:endParaRPr lang="en-IN" sz="2400">
            <a:latin typeface="Century Schoolbook" panose="02040604050505020304" pitchFamily="18" charset="0"/>
          </a:endParaRPr>
        </a:p>
      </dgm:t>
    </dgm:pt>
    <dgm:pt modelId="{E13B5F4F-4BF0-4567-B67E-C436AFFF7914}" type="parTrans" cxnId="{D792F58E-BA9F-4BF4-984E-A063A7D9CF0A}">
      <dgm:prSet/>
      <dgm:spPr/>
      <dgm:t>
        <a:bodyPr/>
        <a:lstStyle/>
        <a:p>
          <a:endParaRPr lang="en-US"/>
        </a:p>
      </dgm:t>
    </dgm:pt>
    <dgm:pt modelId="{D87E00C2-B853-4BB8-B0ED-917D28B2242C}" type="sibTrans" cxnId="{D792F58E-BA9F-4BF4-984E-A063A7D9CF0A}">
      <dgm:prSet/>
      <dgm:spPr/>
      <dgm:t>
        <a:bodyPr/>
        <a:lstStyle/>
        <a:p>
          <a:endParaRPr lang="en-US"/>
        </a:p>
      </dgm:t>
    </dgm:pt>
    <dgm:pt modelId="{AB15A3CE-B00C-423B-9DF4-AB1B0EFE7C23}">
      <dgm:prSet custT="1"/>
      <dgm:spPr/>
      <dgm:t>
        <a:bodyPr/>
        <a:lstStyle/>
        <a:p>
          <a:r>
            <a:rPr lang="en-US" sz="2400" i="1" dirty="0">
              <a:latin typeface="Century Schoolbook" panose="02040604050505020304" pitchFamily="18" charset="0"/>
            </a:rPr>
            <a:t>Over Coat:</a:t>
          </a:r>
          <a:r>
            <a:rPr lang="en-US" sz="2400" dirty="0">
              <a:latin typeface="Century Schoolbook" panose="02040604050505020304" pitchFamily="18" charset="0"/>
            </a:rPr>
            <a:t> cotton, leather, wool, linen, velvet, corduroy</a:t>
          </a:r>
          <a:endParaRPr lang="en-IN" sz="2400" dirty="0">
            <a:latin typeface="Century Schoolbook" panose="02040604050505020304" pitchFamily="18" charset="0"/>
          </a:endParaRPr>
        </a:p>
      </dgm:t>
    </dgm:pt>
    <dgm:pt modelId="{2F4BFA5F-F36B-46FB-A9DD-50B8976E977A}" type="parTrans" cxnId="{AF7D910A-EBBE-4CD8-A677-4F9EEDC32D33}">
      <dgm:prSet/>
      <dgm:spPr/>
      <dgm:t>
        <a:bodyPr/>
        <a:lstStyle/>
        <a:p>
          <a:endParaRPr lang="en-US"/>
        </a:p>
      </dgm:t>
    </dgm:pt>
    <dgm:pt modelId="{DB00BD7A-CBE6-4939-9669-4506EB67BB87}" type="sibTrans" cxnId="{AF7D910A-EBBE-4CD8-A677-4F9EEDC32D33}">
      <dgm:prSet/>
      <dgm:spPr/>
      <dgm:t>
        <a:bodyPr/>
        <a:lstStyle/>
        <a:p>
          <a:endParaRPr lang="en-US"/>
        </a:p>
      </dgm:t>
    </dgm:pt>
    <dgm:pt modelId="{809044F0-63B5-467D-BBC3-D8A77ADA59EC}">
      <dgm:prSet custT="1"/>
      <dgm:spPr/>
      <dgm:t>
        <a:bodyPr/>
        <a:lstStyle/>
        <a:p>
          <a:r>
            <a:rPr lang="en-US" sz="2400" i="1" dirty="0">
              <a:latin typeface="Century Schoolbook" panose="02040604050505020304" pitchFamily="18" charset="0"/>
            </a:rPr>
            <a:t>Polo T-shirts:</a:t>
          </a:r>
          <a:r>
            <a:rPr lang="en-US" sz="2400" dirty="0">
              <a:latin typeface="Century Schoolbook" panose="02040604050505020304" pitchFamily="18" charset="0"/>
            </a:rPr>
            <a:t> cotton, wool, linen</a:t>
          </a:r>
          <a:endParaRPr lang="en-IN" sz="2400" dirty="0">
            <a:latin typeface="Century Schoolbook" panose="02040604050505020304" pitchFamily="18" charset="0"/>
          </a:endParaRPr>
        </a:p>
      </dgm:t>
    </dgm:pt>
    <dgm:pt modelId="{1CA913B6-D36A-484B-87C8-5A5C622038BF}" type="parTrans" cxnId="{56BE1DCF-7D9C-4B32-8606-86CF1227646D}">
      <dgm:prSet/>
      <dgm:spPr/>
      <dgm:t>
        <a:bodyPr/>
        <a:lstStyle/>
        <a:p>
          <a:endParaRPr lang="en-US"/>
        </a:p>
      </dgm:t>
    </dgm:pt>
    <dgm:pt modelId="{64629590-5328-4811-856B-3898385935D5}" type="sibTrans" cxnId="{56BE1DCF-7D9C-4B32-8606-86CF1227646D}">
      <dgm:prSet/>
      <dgm:spPr/>
      <dgm:t>
        <a:bodyPr/>
        <a:lstStyle/>
        <a:p>
          <a:endParaRPr lang="en-US"/>
        </a:p>
      </dgm:t>
    </dgm:pt>
    <dgm:pt modelId="{857C6162-E98B-4F5B-9033-797C2792B777}">
      <dgm:prSet custT="1"/>
      <dgm:spPr/>
      <dgm:t>
        <a:bodyPr/>
        <a:lstStyle/>
        <a:p>
          <a:r>
            <a:rPr lang="en-US" sz="2400" i="1">
              <a:latin typeface="Century Schoolbook" panose="02040604050505020304" pitchFamily="18" charset="0"/>
            </a:rPr>
            <a:t>Pajamas:</a:t>
          </a:r>
          <a:r>
            <a:rPr lang="en-US" sz="2400">
              <a:latin typeface="Century Schoolbook" panose="02040604050505020304" pitchFamily="18" charset="0"/>
            </a:rPr>
            <a:t> cotton, silk, terry cotton, linens </a:t>
          </a:r>
          <a:endParaRPr lang="en-IN" sz="2400">
            <a:latin typeface="Century Schoolbook" panose="02040604050505020304" pitchFamily="18" charset="0"/>
          </a:endParaRPr>
        </a:p>
      </dgm:t>
    </dgm:pt>
    <dgm:pt modelId="{EA323681-6442-4C36-BB1C-8766EB344B8E}" type="parTrans" cxnId="{E1B59414-3B7B-4A19-91DA-08E44E85515A}">
      <dgm:prSet/>
      <dgm:spPr/>
      <dgm:t>
        <a:bodyPr/>
        <a:lstStyle/>
        <a:p>
          <a:endParaRPr lang="en-US"/>
        </a:p>
      </dgm:t>
    </dgm:pt>
    <dgm:pt modelId="{B8F8C347-7618-4BC2-8B83-6369EFB6000F}" type="sibTrans" cxnId="{E1B59414-3B7B-4A19-91DA-08E44E85515A}">
      <dgm:prSet/>
      <dgm:spPr/>
      <dgm:t>
        <a:bodyPr/>
        <a:lstStyle/>
        <a:p>
          <a:endParaRPr lang="en-US"/>
        </a:p>
      </dgm:t>
    </dgm:pt>
    <dgm:pt modelId="{202F032F-69D5-4834-8296-B3BDB2184926}">
      <dgm:prSet custT="1"/>
      <dgm:spPr/>
      <dgm:t>
        <a:bodyPr/>
        <a:lstStyle/>
        <a:p>
          <a:r>
            <a:rPr lang="en-US" sz="2400" i="1">
              <a:latin typeface="Century Schoolbook" panose="02040604050505020304" pitchFamily="18" charset="0"/>
            </a:rPr>
            <a:t>Romper:</a:t>
          </a:r>
          <a:r>
            <a:rPr lang="en-US" sz="2400">
              <a:latin typeface="Century Schoolbook" panose="02040604050505020304" pitchFamily="18" charset="0"/>
            </a:rPr>
            <a:t> cotton, flannel, cots wool</a:t>
          </a:r>
          <a:endParaRPr lang="en-IN" sz="2400">
            <a:latin typeface="Century Schoolbook" panose="02040604050505020304" pitchFamily="18" charset="0"/>
          </a:endParaRPr>
        </a:p>
      </dgm:t>
    </dgm:pt>
    <dgm:pt modelId="{336E652B-4600-43C1-86F1-3361BFED4944}" type="parTrans" cxnId="{555D1825-F2C6-4A34-B2B4-A83D7C994591}">
      <dgm:prSet/>
      <dgm:spPr/>
      <dgm:t>
        <a:bodyPr/>
        <a:lstStyle/>
        <a:p>
          <a:endParaRPr lang="en-US"/>
        </a:p>
      </dgm:t>
    </dgm:pt>
    <dgm:pt modelId="{6E0DC25D-00A3-49A2-9AB4-BCC4DBB0BD49}" type="sibTrans" cxnId="{555D1825-F2C6-4A34-B2B4-A83D7C994591}">
      <dgm:prSet/>
      <dgm:spPr/>
      <dgm:t>
        <a:bodyPr/>
        <a:lstStyle/>
        <a:p>
          <a:endParaRPr lang="en-US"/>
        </a:p>
      </dgm:t>
    </dgm:pt>
    <dgm:pt modelId="{07DA6B5E-B8C4-42EB-B130-069FB2061219}">
      <dgm:prSet custT="1"/>
      <dgm:spPr/>
      <dgm:t>
        <a:bodyPr/>
        <a:lstStyle/>
        <a:p>
          <a:r>
            <a:rPr lang="en-US" sz="2400">
              <a:latin typeface="Century Schoolbook" panose="02040604050505020304" pitchFamily="18" charset="0"/>
            </a:rPr>
            <a:t>Sari</a:t>
          </a:r>
          <a:r>
            <a:rPr lang="en-US" sz="2400" i="1">
              <a:latin typeface="Century Schoolbook" panose="02040604050505020304" pitchFamily="18" charset="0"/>
            </a:rPr>
            <a:t> Blouses:</a:t>
          </a:r>
          <a:r>
            <a:rPr lang="en-US" sz="2400">
              <a:latin typeface="Century Schoolbook" panose="02040604050505020304" pitchFamily="18" charset="0"/>
            </a:rPr>
            <a:t> cotton, voile, rayon, silk</a:t>
          </a:r>
          <a:endParaRPr lang="en-IN" sz="2400">
            <a:latin typeface="Century Schoolbook" panose="02040604050505020304" pitchFamily="18" charset="0"/>
          </a:endParaRPr>
        </a:p>
      </dgm:t>
    </dgm:pt>
    <dgm:pt modelId="{BEFDAB87-E75D-406C-A114-5168A50677B8}" type="parTrans" cxnId="{92D90C37-CADD-446C-892C-90BD3766A1DD}">
      <dgm:prSet/>
      <dgm:spPr/>
      <dgm:t>
        <a:bodyPr/>
        <a:lstStyle/>
        <a:p>
          <a:endParaRPr lang="en-US"/>
        </a:p>
      </dgm:t>
    </dgm:pt>
    <dgm:pt modelId="{2A3F32C4-A2E1-4002-9CC5-FD65BC52A4CD}" type="sibTrans" cxnId="{92D90C37-CADD-446C-892C-90BD3766A1DD}">
      <dgm:prSet/>
      <dgm:spPr/>
      <dgm:t>
        <a:bodyPr/>
        <a:lstStyle/>
        <a:p>
          <a:endParaRPr lang="en-US"/>
        </a:p>
      </dgm:t>
    </dgm:pt>
    <dgm:pt modelId="{B7E75A0C-8D8E-4A2C-BAD7-89692EE0FF84}">
      <dgm:prSet custT="1"/>
      <dgm:spPr/>
      <dgm:t>
        <a:bodyPr/>
        <a:lstStyle/>
        <a:p>
          <a:r>
            <a:rPr lang="en-US" sz="2400" i="1" dirty="0">
              <a:latin typeface="Century Schoolbook" panose="02040604050505020304" pitchFamily="18" charset="0"/>
            </a:rPr>
            <a:t>Shirts and T-Shirts:</a:t>
          </a:r>
          <a:r>
            <a:rPr lang="en-US" sz="2400" dirty="0">
              <a:latin typeface="Century Schoolbook" panose="02040604050505020304" pitchFamily="18" charset="0"/>
            </a:rPr>
            <a:t> cotton voile, knit, silk, chambray</a:t>
          </a:r>
          <a:endParaRPr lang="en-IN" sz="2400" dirty="0">
            <a:latin typeface="Century Schoolbook" panose="02040604050505020304" pitchFamily="18" charset="0"/>
          </a:endParaRPr>
        </a:p>
      </dgm:t>
    </dgm:pt>
    <dgm:pt modelId="{9A8C544F-3463-44C1-B3E9-DD568D0D3AAB}" type="parTrans" cxnId="{195B8734-6230-4E95-8F36-F32B792D63B3}">
      <dgm:prSet/>
      <dgm:spPr/>
      <dgm:t>
        <a:bodyPr/>
        <a:lstStyle/>
        <a:p>
          <a:endParaRPr lang="en-US"/>
        </a:p>
      </dgm:t>
    </dgm:pt>
    <dgm:pt modelId="{34A312ED-3F46-481B-9787-52784772C6DA}" type="sibTrans" cxnId="{195B8734-6230-4E95-8F36-F32B792D63B3}">
      <dgm:prSet/>
      <dgm:spPr/>
      <dgm:t>
        <a:bodyPr/>
        <a:lstStyle/>
        <a:p>
          <a:endParaRPr lang="en-US"/>
        </a:p>
      </dgm:t>
    </dgm:pt>
    <dgm:pt modelId="{BCBECAE1-CE5C-45A0-BCCE-E95940FD002C}">
      <dgm:prSet custT="1"/>
      <dgm:spPr/>
      <dgm:t>
        <a:bodyPr/>
        <a:lstStyle/>
        <a:p>
          <a:r>
            <a:rPr lang="en-US" sz="2400" i="1" dirty="0">
              <a:latin typeface="Century Schoolbook" panose="02040604050505020304" pitchFamily="18" charset="0"/>
            </a:rPr>
            <a:t>Skirts:</a:t>
          </a:r>
          <a:r>
            <a:rPr lang="en-US" sz="2400" dirty="0">
              <a:latin typeface="Century Schoolbook" panose="02040604050505020304" pitchFamily="18" charset="0"/>
            </a:rPr>
            <a:t> cotton, rayon, denim, knit, and linen</a:t>
          </a:r>
          <a:endParaRPr lang="en-IN" sz="2400" dirty="0">
            <a:latin typeface="Century Schoolbook" panose="02040604050505020304" pitchFamily="18" charset="0"/>
          </a:endParaRPr>
        </a:p>
      </dgm:t>
    </dgm:pt>
    <dgm:pt modelId="{E245BDCB-6C2D-499C-AC0F-6A62E0F34C50}" type="parTrans" cxnId="{0622A10F-C1E6-4978-92CD-41F9A6E439B1}">
      <dgm:prSet/>
      <dgm:spPr/>
      <dgm:t>
        <a:bodyPr/>
        <a:lstStyle/>
        <a:p>
          <a:endParaRPr lang="en-US"/>
        </a:p>
      </dgm:t>
    </dgm:pt>
    <dgm:pt modelId="{69E6D95E-71E5-41DF-849C-59311902DDA5}" type="sibTrans" cxnId="{0622A10F-C1E6-4978-92CD-41F9A6E439B1}">
      <dgm:prSet/>
      <dgm:spPr/>
      <dgm:t>
        <a:bodyPr/>
        <a:lstStyle/>
        <a:p>
          <a:endParaRPr lang="en-US"/>
        </a:p>
      </dgm:t>
    </dgm:pt>
    <dgm:pt modelId="{F57BE174-5CEA-4A51-8D61-0F350D418662}">
      <dgm:prSet custT="1"/>
      <dgm:spPr/>
      <dgm:t>
        <a:bodyPr/>
        <a:lstStyle/>
        <a:p>
          <a:r>
            <a:rPr lang="en-US" sz="2400" i="1">
              <a:latin typeface="Century Schoolbook" panose="02040604050505020304" pitchFamily="18" charset="0"/>
            </a:rPr>
            <a:t>Suits and Coats:</a:t>
          </a:r>
          <a:r>
            <a:rPr lang="en-US" sz="2400">
              <a:latin typeface="Century Schoolbook" panose="02040604050505020304" pitchFamily="18" charset="0"/>
            </a:rPr>
            <a:t> wool, linen, terry cots, tweeds</a:t>
          </a:r>
          <a:endParaRPr lang="en-IN" sz="2400">
            <a:latin typeface="Century Schoolbook" panose="02040604050505020304" pitchFamily="18" charset="0"/>
          </a:endParaRPr>
        </a:p>
      </dgm:t>
    </dgm:pt>
    <dgm:pt modelId="{C6060100-32D5-4A3F-8333-DFF305DE964E}" type="parTrans" cxnId="{DCF2EE18-60B3-40F8-AB0B-255B346B2CA1}">
      <dgm:prSet/>
      <dgm:spPr/>
      <dgm:t>
        <a:bodyPr/>
        <a:lstStyle/>
        <a:p>
          <a:endParaRPr lang="en-US"/>
        </a:p>
      </dgm:t>
    </dgm:pt>
    <dgm:pt modelId="{A6E5B09A-E075-44EF-9DB4-39F74894DC80}" type="sibTrans" cxnId="{DCF2EE18-60B3-40F8-AB0B-255B346B2CA1}">
      <dgm:prSet/>
      <dgm:spPr/>
      <dgm:t>
        <a:bodyPr/>
        <a:lstStyle/>
        <a:p>
          <a:endParaRPr lang="en-US"/>
        </a:p>
      </dgm:t>
    </dgm:pt>
    <dgm:pt modelId="{A530140D-CED3-47F4-9848-B6D1D4D32E53}">
      <dgm:prSet custT="1"/>
      <dgm:spPr/>
      <dgm:t>
        <a:bodyPr/>
        <a:lstStyle/>
        <a:p>
          <a:r>
            <a:rPr lang="en-US" sz="2400" i="1">
              <a:latin typeface="Century Schoolbook" panose="02040604050505020304" pitchFamily="18" charset="0"/>
            </a:rPr>
            <a:t>Track pants:</a:t>
          </a:r>
          <a:r>
            <a:rPr lang="en-US" sz="2400">
              <a:latin typeface="Century Schoolbook" panose="02040604050505020304" pitchFamily="18" charset="0"/>
            </a:rPr>
            <a:t> cotton, lyre</a:t>
          </a:r>
          <a:endParaRPr lang="en-IN" sz="2400">
            <a:latin typeface="Century Schoolbook" panose="02040604050505020304" pitchFamily="18" charset="0"/>
          </a:endParaRPr>
        </a:p>
      </dgm:t>
    </dgm:pt>
    <dgm:pt modelId="{2E6D89BC-35C2-4D0E-AE6E-FF5E11B77A93}" type="parTrans" cxnId="{B71AB23E-3740-467F-A0C3-646F32984228}">
      <dgm:prSet/>
      <dgm:spPr/>
      <dgm:t>
        <a:bodyPr/>
        <a:lstStyle/>
        <a:p>
          <a:endParaRPr lang="en-US"/>
        </a:p>
      </dgm:t>
    </dgm:pt>
    <dgm:pt modelId="{F6B791ED-C0A2-4DB4-870C-3787E9D66A19}" type="sibTrans" cxnId="{B71AB23E-3740-467F-A0C3-646F32984228}">
      <dgm:prSet/>
      <dgm:spPr/>
      <dgm:t>
        <a:bodyPr/>
        <a:lstStyle/>
        <a:p>
          <a:endParaRPr lang="en-US"/>
        </a:p>
      </dgm:t>
    </dgm:pt>
    <dgm:pt modelId="{76A06EBC-9120-400B-8083-DE55420F98C6}">
      <dgm:prSet custT="1"/>
      <dgm:spPr/>
      <dgm:t>
        <a:bodyPr/>
        <a:lstStyle/>
        <a:p>
          <a:r>
            <a:rPr lang="en-US" sz="2400" i="1" dirty="0">
              <a:latin typeface="Century Schoolbook" panose="02040604050505020304" pitchFamily="18" charset="0"/>
            </a:rPr>
            <a:t>Trousers/ Pants:</a:t>
          </a:r>
          <a:r>
            <a:rPr lang="en-US" sz="2400" dirty="0">
              <a:latin typeface="Century Schoolbook" panose="02040604050505020304" pitchFamily="18" charset="0"/>
            </a:rPr>
            <a:t> linen (for warmer weather); denim, flannel, and wool (for cold weather) corduroy</a:t>
          </a:r>
          <a:endParaRPr lang="en-IN" sz="2400" dirty="0">
            <a:latin typeface="Century Schoolbook" panose="02040604050505020304" pitchFamily="18" charset="0"/>
          </a:endParaRPr>
        </a:p>
      </dgm:t>
    </dgm:pt>
    <dgm:pt modelId="{D95BDD55-26F6-42AE-9F8A-6CA3F545D9B0}" type="parTrans" cxnId="{28FB3F32-CDA6-45A5-BCCA-1AAF690C326B}">
      <dgm:prSet/>
      <dgm:spPr/>
      <dgm:t>
        <a:bodyPr/>
        <a:lstStyle/>
        <a:p>
          <a:endParaRPr lang="en-US"/>
        </a:p>
      </dgm:t>
    </dgm:pt>
    <dgm:pt modelId="{D1AFDF89-5515-4457-A6C6-46C242F23441}" type="sibTrans" cxnId="{28FB3F32-CDA6-45A5-BCCA-1AAF690C326B}">
      <dgm:prSet/>
      <dgm:spPr/>
      <dgm:t>
        <a:bodyPr/>
        <a:lstStyle/>
        <a:p>
          <a:endParaRPr lang="en-US"/>
        </a:p>
      </dgm:t>
    </dgm:pt>
    <dgm:pt modelId="{2F49BA64-FAF9-4992-8D6A-D866E4D09590}">
      <dgm:prSet custT="1"/>
      <dgm:spPr/>
      <dgm:t>
        <a:bodyPr/>
        <a:lstStyle/>
        <a:p>
          <a:r>
            <a:rPr lang="en-US" sz="2400" i="1" dirty="0">
              <a:latin typeface="Century Schoolbook" panose="02040604050505020304" pitchFamily="18" charset="0"/>
            </a:rPr>
            <a:t>Shorts: </a:t>
          </a:r>
          <a:r>
            <a:rPr lang="en-US" sz="2400" dirty="0">
              <a:latin typeface="Century Schoolbook" panose="02040604050505020304" pitchFamily="18" charset="0"/>
            </a:rPr>
            <a:t>cotton, denim, corduroy</a:t>
          </a:r>
          <a:endParaRPr lang="en-IN" sz="2400" dirty="0">
            <a:latin typeface="Century Schoolbook" panose="02040604050505020304" pitchFamily="18" charset="0"/>
          </a:endParaRPr>
        </a:p>
      </dgm:t>
    </dgm:pt>
    <dgm:pt modelId="{91CA4B77-16A2-4C10-B351-8E7BBA0C9898}" type="parTrans" cxnId="{81C811F6-57C5-4F55-8A74-3614E038C4A2}">
      <dgm:prSet/>
      <dgm:spPr/>
      <dgm:t>
        <a:bodyPr/>
        <a:lstStyle/>
        <a:p>
          <a:endParaRPr lang="en-US"/>
        </a:p>
      </dgm:t>
    </dgm:pt>
    <dgm:pt modelId="{04C9B04B-9492-4A81-A3ED-87071D8C8AD6}" type="sibTrans" cxnId="{81C811F6-57C5-4F55-8A74-3614E038C4A2}">
      <dgm:prSet/>
      <dgm:spPr/>
      <dgm:t>
        <a:bodyPr/>
        <a:lstStyle/>
        <a:p>
          <a:endParaRPr lang="en-US"/>
        </a:p>
      </dgm:t>
    </dgm:pt>
    <dgm:pt modelId="{6B3D142E-7DB1-4409-B9BC-FD38420AC357}" type="pres">
      <dgm:prSet presAssocID="{679F7091-7D65-4DD2-8AB5-72EC15478FAC}" presName="diagram" presStyleCnt="0">
        <dgm:presLayoutVars>
          <dgm:dir/>
          <dgm:resizeHandles val="exact"/>
        </dgm:presLayoutVars>
      </dgm:prSet>
      <dgm:spPr/>
    </dgm:pt>
    <dgm:pt modelId="{D8735769-E98D-443E-98E9-E79EC7620FF1}" type="pres">
      <dgm:prSet presAssocID="{CF1D93F6-6E20-4054-B5ED-1F938E619425}" presName="node" presStyleLbl="node1" presStyleIdx="0" presStyleCnt="13">
        <dgm:presLayoutVars>
          <dgm:bulletEnabled val="1"/>
        </dgm:presLayoutVars>
      </dgm:prSet>
      <dgm:spPr/>
    </dgm:pt>
    <dgm:pt modelId="{21F2B387-F15E-4EB1-9EE1-5E40AFD33759}" type="pres">
      <dgm:prSet presAssocID="{C640964D-1FDC-4A2D-A8A5-1960BE5E352F}" presName="sibTrans" presStyleCnt="0"/>
      <dgm:spPr/>
    </dgm:pt>
    <dgm:pt modelId="{DD9BAB1F-3382-4D49-9074-837C37D3BF3A}" type="pres">
      <dgm:prSet presAssocID="{697FA6CE-8AD5-4405-A4D9-A2CAB6BE5E15}" presName="node" presStyleLbl="node1" presStyleIdx="1" presStyleCnt="13">
        <dgm:presLayoutVars>
          <dgm:bulletEnabled val="1"/>
        </dgm:presLayoutVars>
      </dgm:prSet>
      <dgm:spPr/>
    </dgm:pt>
    <dgm:pt modelId="{7D617A02-BEDB-4AD5-AD69-650001F5476D}" type="pres">
      <dgm:prSet presAssocID="{D87E00C2-B853-4BB8-B0ED-917D28B2242C}" presName="sibTrans" presStyleCnt="0"/>
      <dgm:spPr/>
    </dgm:pt>
    <dgm:pt modelId="{68A2E81A-607F-44F9-B705-CA57CBD7AC38}" type="pres">
      <dgm:prSet presAssocID="{AB15A3CE-B00C-423B-9DF4-AB1B0EFE7C23}" presName="node" presStyleLbl="node1" presStyleIdx="2" presStyleCnt="13" custScaleX="123528">
        <dgm:presLayoutVars>
          <dgm:bulletEnabled val="1"/>
        </dgm:presLayoutVars>
      </dgm:prSet>
      <dgm:spPr/>
    </dgm:pt>
    <dgm:pt modelId="{5192DEAA-04CD-464E-8741-8773E9735EA2}" type="pres">
      <dgm:prSet presAssocID="{DB00BD7A-CBE6-4939-9669-4506EB67BB87}" presName="sibTrans" presStyleCnt="0"/>
      <dgm:spPr/>
    </dgm:pt>
    <dgm:pt modelId="{CE5C1425-092E-4F20-958E-C71757AB35F8}" type="pres">
      <dgm:prSet presAssocID="{809044F0-63B5-467D-BBC3-D8A77ADA59EC}" presName="node" presStyleLbl="node1" presStyleIdx="3" presStyleCnt="13">
        <dgm:presLayoutVars>
          <dgm:bulletEnabled val="1"/>
        </dgm:presLayoutVars>
      </dgm:prSet>
      <dgm:spPr/>
    </dgm:pt>
    <dgm:pt modelId="{273ECA9C-1350-433B-8E82-0C0F9706F0FF}" type="pres">
      <dgm:prSet presAssocID="{64629590-5328-4811-856B-3898385935D5}" presName="sibTrans" presStyleCnt="0"/>
      <dgm:spPr/>
    </dgm:pt>
    <dgm:pt modelId="{DC8BBBE2-B549-4154-86FF-2A38B41B5F9C}" type="pres">
      <dgm:prSet presAssocID="{857C6162-E98B-4F5B-9033-797C2792B777}" presName="node" presStyleLbl="node1" presStyleIdx="4" presStyleCnt="13">
        <dgm:presLayoutVars>
          <dgm:bulletEnabled val="1"/>
        </dgm:presLayoutVars>
      </dgm:prSet>
      <dgm:spPr/>
    </dgm:pt>
    <dgm:pt modelId="{42BB60A7-E19E-4196-9131-9C7414A07CA5}" type="pres">
      <dgm:prSet presAssocID="{B8F8C347-7618-4BC2-8B83-6369EFB6000F}" presName="sibTrans" presStyleCnt="0"/>
      <dgm:spPr/>
    </dgm:pt>
    <dgm:pt modelId="{740BAD49-2EF5-4279-A374-45DACBED130D}" type="pres">
      <dgm:prSet presAssocID="{202F032F-69D5-4834-8296-B3BDB2184926}" presName="node" presStyleLbl="node1" presStyleIdx="5" presStyleCnt="13">
        <dgm:presLayoutVars>
          <dgm:bulletEnabled val="1"/>
        </dgm:presLayoutVars>
      </dgm:prSet>
      <dgm:spPr/>
    </dgm:pt>
    <dgm:pt modelId="{5E47DDC4-0B7B-4DA7-B8E0-3975E918B387}" type="pres">
      <dgm:prSet presAssocID="{6E0DC25D-00A3-49A2-9AB4-BCC4DBB0BD49}" presName="sibTrans" presStyleCnt="0"/>
      <dgm:spPr/>
    </dgm:pt>
    <dgm:pt modelId="{F474BA86-87AC-4A9E-AC5A-AF511C963303}" type="pres">
      <dgm:prSet presAssocID="{07DA6B5E-B8C4-42EB-B130-069FB2061219}" presName="node" presStyleLbl="node1" presStyleIdx="6" presStyleCnt="13">
        <dgm:presLayoutVars>
          <dgm:bulletEnabled val="1"/>
        </dgm:presLayoutVars>
      </dgm:prSet>
      <dgm:spPr/>
    </dgm:pt>
    <dgm:pt modelId="{DD49D045-D058-4406-AA04-277A19CF8252}" type="pres">
      <dgm:prSet presAssocID="{2A3F32C4-A2E1-4002-9CC5-FD65BC52A4CD}" presName="sibTrans" presStyleCnt="0"/>
      <dgm:spPr/>
    </dgm:pt>
    <dgm:pt modelId="{E343B8D3-87DF-41D7-8902-837158075933}" type="pres">
      <dgm:prSet presAssocID="{B7E75A0C-8D8E-4A2C-BAD7-89692EE0FF84}" presName="node" presStyleLbl="node1" presStyleIdx="7" presStyleCnt="13" custScaleX="114864">
        <dgm:presLayoutVars>
          <dgm:bulletEnabled val="1"/>
        </dgm:presLayoutVars>
      </dgm:prSet>
      <dgm:spPr/>
    </dgm:pt>
    <dgm:pt modelId="{87BCEC51-AB10-4E88-9BA0-6E5C7C707EE6}" type="pres">
      <dgm:prSet presAssocID="{34A312ED-3F46-481B-9787-52784772C6DA}" presName="sibTrans" presStyleCnt="0"/>
      <dgm:spPr/>
    </dgm:pt>
    <dgm:pt modelId="{4B324F9D-B029-4DF3-9AC2-132E332C6BAD}" type="pres">
      <dgm:prSet presAssocID="{2F49BA64-FAF9-4992-8D6A-D866E4D09590}" presName="node" presStyleLbl="node1" presStyleIdx="8" presStyleCnt="13">
        <dgm:presLayoutVars>
          <dgm:bulletEnabled val="1"/>
        </dgm:presLayoutVars>
      </dgm:prSet>
      <dgm:spPr/>
    </dgm:pt>
    <dgm:pt modelId="{4E277131-C6CE-4D16-B461-2809C6579DB3}" type="pres">
      <dgm:prSet presAssocID="{04C9B04B-9492-4A81-A3ED-87071D8C8AD6}" presName="sibTrans" presStyleCnt="0"/>
      <dgm:spPr/>
    </dgm:pt>
    <dgm:pt modelId="{3A04E2C5-8F8A-49B0-B4B5-B6806FB6A721}" type="pres">
      <dgm:prSet presAssocID="{BCBECAE1-CE5C-45A0-BCCE-E95940FD002C}" presName="node" presStyleLbl="node1" presStyleIdx="9" presStyleCnt="13">
        <dgm:presLayoutVars>
          <dgm:bulletEnabled val="1"/>
        </dgm:presLayoutVars>
      </dgm:prSet>
      <dgm:spPr/>
    </dgm:pt>
    <dgm:pt modelId="{423C1800-8488-40FD-ABFC-3D787AB5EB26}" type="pres">
      <dgm:prSet presAssocID="{69E6D95E-71E5-41DF-849C-59311902DDA5}" presName="sibTrans" presStyleCnt="0"/>
      <dgm:spPr/>
    </dgm:pt>
    <dgm:pt modelId="{88B3723D-E38C-4E2E-81D4-0ADF79400892}" type="pres">
      <dgm:prSet presAssocID="{F57BE174-5CEA-4A51-8D61-0F350D418662}" presName="node" presStyleLbl="node1" presStyleIdx="10" presStyleCnt="13">
        <dgm:presLayoutVars>
          <dgm:bulletEnabled val="1"/>
        </dgm:presLayoutVars>
      </dgm:prSet>
      <dgm:spPr/>
    </dgm:pt>
    <dgm:pt modelId="{13FF0067-199A-413C-BA38-581B0427CC09}" type="pres">
      <dgm:prSet presAssocID="{A6E5B09A-E075-44EF-9DB4-39F74894DC80}" presName="sibTrans" presStyleCnt="0"/>
      <dgm:spPr/>
    </dgm:pt>
    <dgm:pt modelId="{70594EFE-1DA3-47FA-A9D5-5CA0668276B3}" type="pres">
      <dgm:prSet presAssocID="{A530140D-CED3-47F4-9848-B6D1D4D32E53}" presName="node" presStyleLbl="node1" presStyleIdx="11" presStyleCnt="13">
        <dgm:presLayoutVars>
          <dgm:bulletEnabled val="1"/>
        </dgm:presLayoutVars>
      </dgm:prSet>
      <dgm:spPr/>
    </dgm:pt>
    <dgm:pt modelId="{096DE791-AD57-427E-9C10-4860F63F556D}" type="pres">
      <dgm:prSet presAssocID="{F6B791ED-C0A2-4DB4-870C-3787E9D66A19}" presName="sibTrans" presStyleCnt="0"/>
      <dgm:spPr/>
    </dgm:pt>
    <dgm:pt modelId="{131767A1-87BF-4F56-AC98-CAF7E0F101FE}" type="pres">
      <dgm:prSet presAssocID="{76A06EBC-9120-400B-8083-DE55420F98C6}" presName="node" presStyleLbl="node1" presStyleIdx="12" presStyleCnt="13" custScaleX="213716">
        <dgm:presLayoutVars>
          <dgm:bulletEnabled val="1"/>
        </dgm:presLayoutVars>
      </dgm:prSet>
      <dgm:spPr/>
    </dgm:pt>
  </dgm:ptLst>
  <dgm:cxnLst>
    <dgm:cxn modelId="{AF7D910A-EBBE-4CD8-A677-4F9EEDC32D33}" srcId="{679F7091-7D65-4DD2-8AB5-72EC15478FAC}" destId="{AB15A3CE-B00C-423B-9DF4-AB1B0EFE7C23}" srcOrd="2" destOrd="0" parTransId="{2F4BFA5F-F36B-46FB-A9DD-50B8976E977A}" sibTransId="{DB00BD7A-CBE6-4939-9669-4506EB67BB87}"/>
    <dgm:cxn modelId="{67C1720D-0FAD-402D-A069-5ECACEE26389}" type="presOf" srcId="{A530140D-CED3-47F4-9848-B6D1D4D32E53}" destId="{70594EFE-1DA3-47FA-A9D5-5CA0668276B3}" srcOrd="0" destOrd="0" presId="urn:microsoft.com/office/officeart/2005/8/layout/default"/>
    <dgm:cxn modelId="{0622A10F-C1E6-4978-92CD-41F9A6E439B1}" srcId="{679F7091-7D65-4DD2-8AB5-72EC15478FAC}" destId="{BCBECAE1-CE5C-45A0-BCCE-E95940FD002C}" srcOrd="9" destOrd="0" parTransId="{E245BDCB-6C2D-499C-AC0F-6A62E0F34C50}" sibTransId="{69E6D95E-71E5-41DF-849C-59311902DDA5}"/>
    <dgm:cxn modelId="{E1B59414-3B7B-4A19-91DA-08E44E85515A}" srcId="{679F7091-7D65-4DD2-8AB5-72EC15478FAC}" destId="{857C6162-E98B-4F5B-9033-797C2792B777}" srcOrd="4" destOrd="0" parTransId="{EA323681-6442-4C36-BB1C-8766EB344B8E}" sibTransId="{B8F8C347-7618-4BC2-8B83-6369EFB6000F}"/>
    <dgm:cxn modelId="{DCF2EE18-60B3-40F8-AB0B-255B346B2CA1}" srcId="{679F7091-7D65-4DD2-8AB5-72EC15478FAC}" destId="{F57BE174-5CEA-4A51-8D61-0F350D418662}" srcOrd="10" destOrd="0" parTransId="{C6060100-32D5-4A3F-8333-DFF305DE964E}" sibTransId="{A6E5B09A-E075-44EF-9DB4-39F74894DC80}"/>
    <dgm:cxn modelId="{D8384021-C680-4DFC-A1B8-0606C0171164}" type="presOf" srcId="{BCBECAE1-CE5C-45A0-BCCE-E95940FD002C}" destId="{3A04E2C5-8F8A-49B0-B4B5-B6806FB6A721}" srcOrd="0" destOrd="0" presId="urn:microsoft.com/office/officeart/2005/8/layout/default"/>
    <dgm:cxn modelId="{555D1825-F2C6-4A34-B2B4-A83D7C994591}" srcId="{679F7091-7D65-4DD2-8AB5-72EC15478FAC}" destId="{202F032F-69D5-4834-8296-B3BDB2184926}" srcOrd="5" destOrd="0" parTransId="{336E652B-4600-43C1-86F1-3361BFED4944}" sibTransId="{6E0DC25D-00A3-49A2-9AB4-BCC4DBB0BD49}"/>
    <dgm:cxn modelId="{109D1D32-00DB-4256-AFFB-0E2D98799134}" type="presOf" srcId="{07DA6B5E-B8C4-42EB-B130-069FB2061219}" destId="{F474BA86-87AC-4A9E-AC5A-AF511C963303}" srcOrd="0" destOrd="0" presId="urn:microsoft.com/office/officeart/2005/8/layout/default"/>
    <dgm:cxn modelId="{28FB3F32-CDA6-45A5-BCCA-1AAF690C326B}" srcId="{679F7091-7D65-4DD2-8AB5-72EC15478FAC}" destId="{76A06EBC-9120-400B-8083-DE55420F98C6}" srcOrd="12" destOrd="0" parTransId="{D95BDD55-26F6-42AE-9F8A-6CA3F545D9B0}" sibTransId="{D1AFDF89-5515-4457-A6C6-46C242F23441}"/>
    <dgm:cxn modelId="{195B8734-6230-4E95-8F36-F32B792D63B3}" srcId="{679F7091-7D65-4DD2-8AB5-72EC15478FAC}" destId="{B7E75A0C-8D8E-4A2C-BAD7-89692EE0FF84}" srcOrd="7" destOrd="0" parTransId="{9A8C544F-3463-44C1-B3E9-DD568D0D3AAB}" sibTransId="{34A312ED-3F46-481B-9787-52784772C6DA}"/>
    <dgm:cxn modelId="{92D90C37-CADD-446C-892C-90BD3766A1DD}" srcId="{679F7091-7D65-4DD2-8AB5-72EC15478FAC}" destId="{07DA6B5E-B8C4-42EB-B130-069FB2061219}" srcOrd="6" destOrd="0" parTransId="{BEFDAB87-E75D-406C-A114-5168A50677B8}" sibTransId="{2A3F32C4-A2E1-4002-9CC5-FD65BC52A4CD}"/>
    <dgm:cxn modelId="{B71AB23E-3740-467F-A0C3-646F32984228}" srcId="{679F7091-7D65-4DD2-8AB5-72EC15478FAC}" destId="{A530140D-CED3-47F4-9848-B6D1D4D32E53}" srcOrd="11" destOrd="0" parTransId="{2E6D89BC-35C2-4D0E-AE6E-FF5E11B77A93}" sibTransId="{F6B791ED-C0A2-4DB4-870C-3787E9D66A19}"/>
    <dgm:cxn modelId="{F37B6F5B-E353-4AED-9BFB-4361BA971C6B}" type="presOf" srcId="{F57BE174-5CEA-4A51-8D61-0F350D418662}" destId="{88B3723D-E38C-4E2E-81D4-0ADF79400892}" srcOrd="0" destOrd="0" presId="urn:microsoft.com/office/officeart/2005/8/layout/default"/>
    <dgm:cxn modelId="{97BF6B5C-8F86-4EA7-B7FE-FBED76016BFC}" type="presOf" srcId="{202F032F-69D5-4834-8296-B3BDB2184926}" destId="{740BAD49-2EF5-4279-A374-45DACBED130D}" srcOrd="0" destOrd="0" presId="urn:microsoft.com/office/officeart/2005/8/layout/default"/>
    <dgm:cxn modelId="{55456C62-5863-4A86-84AD-50D1CE1426B8}" type="presOf" srcId="{B7E75A0C-8D8E-4A2C-BAD7-89692EE0FF84}" destId="{E343B8D3-87DF-41D7-8902-837158075933}" srcOrd="0" destOrd="0" presId="urn:microsoft.com/office/officeart/2005/8/layout/default"/>
    <dgm:cxn modelId="{72F2EF6D-4457-40DF-AAA7-809D2C1BDF1F}" type="presOf" srcId="{809044F0-63B5-467D-BBC3-D8A77ADA59EC}" destId="{CE5C1425-092E-4F20-958E-C71757AB35F8}" srcOrd="0" destOrd="0" presId="urn:microsoft.com/office/officeart/2005/8/layout/default"/>
    <dgm:cxn modelId="{14670E71-1D33-4F44-9E53-F97C8D6B7574}" type="presOf" srcId="{857C6162-E98B-4F5B-9033-797C2792B777}" destId="{DC8BBBE2-B549-4154-86FF-2A38B41B5F9C}" srcOrd="0" destOrd="0" presId="urn:microsoft.com/office/officeart/2005/8/layout/default"/>
    <dgm:cxn modelId="{9C9E3C53-9379-4512-B37A-5784A3FFB82C}" type="presOf" srcId="{697FA6CE-8AD5-4405-A4D9-A2CAB6BE5E15}" destId="{DD9BAB1F-3382-4D49-9074-837C37D3BF3A}" srcOrd="0" destOrd="0" presId="urn:microsoft.com/office/officeart/2005/8/layout/default"/>
    <dgm:cxn modelId="{D792F58E-BA9F-4BF4-984E-A063A7D9CF0A}" srcId="{679F7091-7D65-4DD2-8AB5-72EC15478FAC}" destId="{697FA6CE-8AD5-4405-A4D9-A2CAB6BE5E15}" srcOrd="1" destOrd="0" parTransId="{E13B5F4F-4BF0-4567-B67E-C436AFFF7914}" sibTransId="{D87E00C2-B853-4BB8-B0ED-917D28B2242C}"/>
    <dgm:cxn modelId="{6A2E05AD-C43A-4989-AE5E-2CB5DF1B28BE}" type="presOf" srcId="{679F7091-7D65-4DD2-8AB5-72EC15478FAC}" destId="{6B3D142E-7DB1-4409-B9BC-FD38420AC357}" srcOrd="0" destOrd="0" presId="urn:microsoft.com/office/officeart/2005/8/layout/default"/>
    <dgm:cxn modelId="{2F81D3B3-B2B6-4277-B7C7-728094B4D689}" type="presOf" srcId="{AB15A3CE-B00C-423B-9DF4-AB1B0EFE7C23}" destId="{68A2E81A-607F-44F9-B705-CA57CBD7AC38}" srcOrd="0" destOrd="0" presId="urn:microsoft.com/office/officeart/2005/8/layout/default"/>
    <dgm:cxn modelId="{C18329B8-BD10-4D14-88F6-E67CE58896B5}" srcId="{679F7091-7D65-4DD2-8AB5-72EC15478FAC}" destId="{CF1D93F6-6E20-4054-B5ED-1F938E619425}" srcOrd="0" destOrd="0" parTransId="{AFF024AB-A801-4E97-9061-45744741BB01}" sibTransId="{C640964D-1FDC-4A2D-A8A5-1960BE5E352F}"/>
    <dgm:cxn modelId="{30BC7FC0-1241-4E96-B657-D2D6171226BA}" type="presOf" srcId="{76A06EBC-9120-400B-8083-DE55420F98C6}" destId="{131767A1-87BF-4F56-AC98-CAF7E0F101FE}" srcOrd="0" destOrd="0" presId="urn:microsoft.com/office/officeart/2005/8/layout/default"/>
    <dgm:cxn modelId="{35E9C8C3-7A15-4B1A-8A95-2E41C24ED0E2}" type="presOf" srcId="{CF1D93F6-6E20-4054-B5ED-1F938E619425}" destId="{D8735769-E98D-443E-98E9-E79EC7620FF1}" srcOrd="0" destOrd="0" presId="urn:microsoft.com/office/officeart/2005/8/layout/default"/>
    <dgm:cxn modelId="{56BE1DCF-7D9C-4B32-8606-86CF1227646D}" srcId="{679F7091-7D65-4DD2-8AB5-72EC15478FAC}" destId="{809044F0-63B5-467D-BBC3-D8A77ADA59EC}" srcOrd="3" destOrd="0" parTransId="{1CA913B6-D36A-484B-87C8-5A5C622038BF}" sibTransId="{64629590-5328-4811-856B-3898385935D5}"/>
    <dgm:cxn modelId="{1A1845D1-46EA-40C4-8782-2A2260E098F0}" type="presOf" srcId="{2F49BA64-FAF9-4992-8D6A-D866E4D09590}" destId="{4B324F9D-B029-4DF3-9AC2-132E332C6BAD}" srcOrd="0" destOrd="0" presId="urn:microsoft.com/office/officeart/2005/8/layout/default"/>
    <dgm:cxn modelId="{81C811F6-57C5-4F55-8A74-3614E038C4A2}" srcId="{679F7091-7D65-4DD2-8AB5-72EC15478FAC}" destId="{2F49BA64-FAF9-4992-8D6A-D866E4D09590}" srcOrd="8" destOrd="0" parTransId="{91CA4B77-16A2-4C10-B351-8E7BBA0C9898}" sibTransId="{04C9B04B-9492-4A81-A3ED-87071D8C8AD6}"/>
    <dgm:cxn modelId="{6ACD8BFE-0608-4F2D-90FE-B4871D566CF2}" type="presParOf" srcId="{6B3D142E-7DB1-4409-B9BC-FD38420AC357}" destId="{D8735769-E98D-443E-98E9-E79EC7620FF1}" srcOrd="0" destOrd="0" presId="urn:microsoft.com/office/officeart/2005/8/layout/default"/>
    <dgm:cxn modelId="{E6B09EB1-1A46-4E56-B379-7503B75F1AB6}" type="presParOf" srcId="{6B3D142E-7DB1-4409-B9BC-FD38420AC357}" destId="{21F2B387-F15E-4EB1-9EE1-5E40AFD33759}" srcOrd="1" destOrd="0" presId="urn:microsoft.com/office/officeart/2005/8/layout/default"/>
    <dgm:cxn modelId="{5270FFDC-FBF1-485C-9F4D-01CBDF57D6B0}" type="presParOf" srcId="{6B3D142E-7DB1-4409-B9BC-FD38420AC357}" destId="{DD9BAB1F-3382-4D49-9074-837C37D3BF3A}" srcOrd="2" destOrd="0" presId="urn:microsoft.com/office/officeart/2005/8/layout/default"/>
    <dgm:cxn modelId="{3F8C8ED9-C96F-4F49-9CCA-3EBE789FC8B2}" type="presParOf" srcId="{6B3D142E-7DB1-4409-B9BC-FD38420AC357}" destId="{7D617A02-BEDB-4AD5-AD69-650001F5476D}" srcOrd="3" destOrd="0" presId="urn:microsoft.com/office/officeart/2005/8/layout/default"/>
    <dgm:cxn modelId="{ECC7EA49-6510-4C56-B2AB-24DB32C6B079}" type="presParOf" srcId="{6B3D142E-7DB1-4409-B9BC-FD38420AC357}" destId="{68A2E81A-607F-44F9-B705-CA57CBD7AC38}" srcOrd="4" destOrd="0" presId="urn:microsoft.com/office/officeart/2005/8/layout/default"/>
    <dgm:cxn modelId="{B854CB24-6CE0-4834-96DB-26945A860FEC}" type="presParOf" srcId="{6B3D142E-7DB1-4409-B9BC-FD38420AC357}" destId="{5192DEAA-04CD-464E-8741-8773E9735EA2}" srcOrd="5" destOrd="0" presId="urn:microsoft.com/office/officeart/2005/8/layout/default"/>
    <dgm:cxn modelId="{491C61BA-01FF-4CE6-B1A9-D855C93EDE7A}" type="presParOf" srcId="{6B3D142E-7DB1-4409-B9BC-FD38420AC357}" destId="{CE5C1425-092E-4F20-958E-C71757AB35F8}" srcOrd="6" destOrd="0" presId="urn:microsoft.com/office/officeart/2005/8/layout/default"/>
    <dgm:cxn modelId="{21B39B22-800F-481C-A26C-D4887835C222}" type="presParOf" srcId="{6B3D142E-7DB1-4409-B9BC-FD38420AC357}" destId="{273ECA9C-1350-433B-8E82-0C0F9706F0FF}" srcOrd="7" destOrd="0" presId="urn:microsoft.com/office/officeart/2005/8/layout/default"/>
    <dgm:cxn modelId="{848C53ED-B2C4-46E3-9BEA-B7909163581B}" type="presParOf" srcId="{6B3D142E-7DB1-4409-B9BC-FD38420AC357}" destId="{DC8BBBE2-B549-4154-86FF-2A38B41B5F9C}" srcOrd="8" destOrd="0" presId="urn:microsoft.com/office/officeart/2005/8/layout/default"/>
    <dgm:cxn modelId="{391D37B1-1630-4272-990D-9CE524CACD98}" type="presParOf" srcId="{6B3D142E-7DB1-4409-B9BC-FD38420AC357}" destId="{42BB60A7-E19E-4196-9131-9C7414A07CA5}" srcOrd="9" destOrd="0" presId="urn:microsoft.com/office/officeart/2005/8/layout/default"/>
    <dgm:cxn modelId="{00E8BFB1-7A5A-46C9-B0A4-E980BEF0C07B}" type="presParOf" srcId="{6B3D142E-7DB1-4409-B9BC-FD38420AC357}" destId="{740BAD49-2EF5-4279-A374-45DACBED130D}" srcOrd="10" destOrd="0" presId="urn:microsoft.com/office/officeart/2005/8/layout/default"/>
    <dgm:cxn modelId="{8DEE000F-19C4-4265-AFF8-C14E8D72EB82}" type="presParOf" srcId="{6B3D142E-7DB1-4409-B9BC-FD38420AC357}" destId="{5E47DDC4-0B7B-4DA7-B8E0-3975E918B387}" srcOrd="11" destOrd="0" presId="urn:microsoft.com/office/officeart/2005/8/layout/default"/>
    <dgm:cxn modelId="{DE02843A-39C0-4B55-AF62-418EFC6D6CE3}" type="presParOf" srcId="{6B3D142E-7DB1-4409-B9BC-FD38420AC357}" destId="{F474BA86-87AC-4A9E-AC5A-AF511C963303}" srcOrd="12" destOrd="0" presId="urn:microsoft.com/office/officeart/2005/8/layout/default"/>
    <dgm:cxn modelId="{0C119DFD-3459-4A02-909E-866A91070F5E}" type="presParOf" srcId="{6B3D142E-7DB1-4409-B9BC-FD38420AC357}" destId="{DD49D045-D058-4406-AA04-277A19CF8252}" srcOrd="13" destOrd="0" presId="urn:microsoft.com/office/officeart/2005/8/layout/default"/>
    <dgm:cxn modelId="{20D59356-1A26-4614-8925-666540CD80BD}" type="presParOf" srcId="{6B3D142E-7DB1-4409-B9BC-FD38420AC357}" destId="{E343B8D3-87DF-41D7-8902-837158075933}" srcOrd="14" destOrd="0" presId="urn:microsoft.com/office/officeart/2005/8/layout/default"/>
    <dgm:cxn modelId="{0ACD0D3F-CB02-4641-8161-73F028B8547A}" type="presParOf" srcId="{6B3D142E-7DB1-4409-B9BC-FD38420AC357}" destId="{87BCEC51-AB10-4E88-9BA0-6E5C7C707EE6}" srcOrd="15" destOrd="0" presId="urn:microsoft.com/office/officeart/2005/8/layout/default"/>
    <dgm:cxn modelId="{474A7B69-6015-48EB-91A7-E3BEF72266B6}" type="presParOf" srcId="{6B3D142E-7DB1-4409-B9BC-FD38420AC357}" destId="{4B324F9D-B029-4DF3-9AC2-132E332C6BAD}" srcOrd="16" destOrd="0" presId="urn:microsoft.com/office/officeart/2005/8/layout/default"/>
    <dgm:cxn modelId="{E8716ACD-CCAE-49E9-93CC-3070980AFC81}" type="presParOf" srcId="{6B3D142E-7DB1-4409-B9BC-FD38420AC357}" destId="{4E277131-C6CE-4D16-B461-2809C6579DB3}" srcOrd="17" destOrd="0" presId="urn:microsoft.com/office/officeart/2005/8/layout/default"/>
    <dgm:cxn modelId="{367BACF1-D00B-49F7-AFCB-E610E6BDE0B1}" type="presParOf" srcId="{6B3D142E-7DB1-4409-B9BC-FD38420AC357}" destId="{3A04E2C5-8F8A-49B0-B4B5-B6806FB6A721}" srcOrd="18" destOrd="0" presId="urn:microsoft.com/office/officeart/2005/8/layout/default"/>
    <dgm:cxn modelId="{56776A5C-6734-48E8-A6C4-AD15FAF99E37}" type="presParOf" srcId="{6B3D142E-7DB1-4409-B9BC-FD38420AC357}" destId="{423C1800-8488-40FD-ABFC-3D787AB5EB26}" srcOrd="19" destOrd="0" presId="urn:microsoft.com/office/officeart/2005/8/layout/default"/>
    <dgm:cxn modelId="{5A57B648-2326-4F73-944C-87905B140445}" type="presParOf" srcId="{6B3D142E-7DB1-4409-B9BC-FD38420AC357}" destId="{88B3723D-E38C-4E2E-81D4-0ADF79400892}" srcOrd="20" destOrd="0" presId="urn:microsoft.com/office/officeart/2005/8/layout/default"/>
    <dgm:cxn modelId="{F8E49A1C-4A97-4C9B-9A24-5943FB950A0F}" type="presParOf" srcId="{6B3D142E-7DB1-4409-B9BC-FD38420AC357}" destId="{13FF0067-199A-413C-BA38-581B0427CC09}" srcOrd="21" destOrd="0" presId="urn:microsoft.com/office/officeart/2005/8/layout/default"/>
    <dgm:cxn modelId="{523E7783-2B2A-43FF-BDE0-10E803F931A7}" type="presParOf" srcId="{6B3D142E-7DB1-4409-B9BC-FD38420AC357}" destId="{70594EFE-1DA3-47FA-A9D5-5CA0668276B3}" srcOrd="22" destOrd="0" presId="urn:microsoft.com/office/officeart/2005/8/layout/default"/>
    <dgm:cxn modelId="{9B33D385-3B0D-4619-BCD0-3B101186EC2F}" type="presParOf" srcId="{6B3D142E-7DB1-4409-B9BC-FD38420AC357}" destId="{096DE791-AD57-427E-9C10-4860F63F556D}" srcOrd="23" destOrd="0" presId="urn:microsoft.com/office/officeart/2005/8/layout/default"/>
    <dgm:cxn modelId="{5A94BF46-7552-4886-B30B-2F6B806ED7C1}" type="presParOf" srcId="{6B3D142E-7DB1-4409-B9BC-FD38420AC357}" destId="{131767A1-87BF-4F56-AC98-CAF7E0F101FE}" srcOrd="2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735769-E98D-443E-98E9-E79EC7620FF1}">
      <dsp:nvSpPr>
        <dsp:cNvPr id="0" name=""/>
        <dsp:cNvSpPr/>
      </dsp:nvSpPr>
      <dsp:spPr>
        <a:xfrm>
          <a:off x="3117" y="540631"/>
          <a:ext cx="2473093" cy="1483855"/>
        </a:xfrm>
        <a:prstGeom prst="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i="1" kern="1200">
              <a:latin typeface="Century Schoolbook" panose="02040604050505020304" pitchFamily="18" charset="0"/>
            </a:rPr>
            <a:t>Bermudas:</a:t>
          </a:r>
          <a:r>
            <a:rPr lang="en-US" sz="2400" kern="1200">
              <a:latin typeface="Century Schoolbook" panose="02040604050505020304" pitchFamily="18" charset="0"/>
            </a:rPr>
            <a:t> cotton, corduroy</a:t>
          </a:r>
        </a:p>
      </dsp:txBody>
      <dsp:txXfrm>
        <a:off x="3117" y="540631"/>
        <a:ext cx="2473093" cy="1483855"/>
      </dsp:txXfrm>
    </dsp:sp>
    <dsp:sp modelId="{D6FEA956-B408-408B-9251-F7FE17C63449}">
      <dsp:nvSpPr>
        <dsp:cNvPr id="0" name=""/>
        <dsp:cNvSpPr/>
      </dsp:nvSpPr>
      <dsp:spPr>
        <a:xfrm>
          <a:off x="2723520" y="540631"/>
          <a:ext cx="2473093" cy="1483855"/>
        </a:xfrm>
        <a:prstGeom prst="rect">
          <a:avLst/>
        </a:prstGeom>
        <a:gradFill rotWithShape="0">
          <a:gsLst>
            <a:gs pos="0">
              <a:schemeClr val="accent4">
                <a:hueOff val="-496086"/>
                <a:satOff val="2989"/>
                <a:lumOff val="240"/>
                <a:alphaOff val="0"/>
                <a:shade val="51000"/>
                <a:satMod val="130000"/>
              </a:schemeClr>
            </a:gs>
            <a:gs pos="80000">
              <a:schemeClr val="accent4">
                <a:hueOff val="-496086"/>
                <a:satOff val="2989"/>
                <a:lumOff val="240"/>
                <a:alphaOff val="0"/>
                <a:shade val="93000"/>
                <a:satMod val="130000"/>
              </a:schemeClr>
            </a:gs>
            <a:gs pos="100000">
              <a:schemeClr val="accent4">
                <a:hueOff val="-496086"/>
                <a:satOff val="2989"/>
                <a:lumOff val="24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i="1" kern="1200">
              <a:latin typeface="Century Schoolbook" panose="02040604050505020304" pitchFamily="18" charset="0"/>
            </a:rPr>
            <a:t>Blazers:</a:t>
          </a:r>
          <a:r>
            <a:rPr lang="en-US" sz="2400" kern="1200">
              <a:latin typeface="Century Schoolbook" panose="02040604050505020304" pitchFamily="18" charset="0"/>
            </a:rPr>
            <a:t> wool, terry cotton, terry wool</a:t>
          </a:r>
          <a:endParaRPr lang="en-IN" sz="2400" kern="1200">
            <a:latin typeface="Century Schoolbook" panose="02040604050505020304" pitchFamily="18" charset="0"/>
          </a:endParaRPr>
        </a:p>
      </dsp:txBody>
      <dsp:txXfrm>
        <a:off x="2723520" y="540631"/>
        <a:ext cx="2473093" cy="1483855"/>
      </dsp:txXfrm>
    </dsp:sp>
    <dsp:sp modelId="{8542E3CC-B70D-48C6-B60A-126672CCE10D}">
      <dsp:nvSpPr>
        <dsp:cNvPr id="0" name=""/>
        <dsp:cNvSpPr/>
      </dsp:nvSpPr>
      <dsp:spPr>
        <a:xfrm>
          <a:off x="5443922" y="540631"/>
          <a:ext cx="2473093" cy="1483855"/>
        </a:xfrm>
        <a:prstGeom prst="rect">
          <a:avLst/>
        </a:prstGeom>
        <a:gradFill rotWithShape="0">
          <a:gsLst>
            <a:gs pos="0">
              <a:schemeClr val="accent4">
                <a:hueOff val="-992171"/>
                <a:satOff val="5978"/>
                <a:lumOff val="479"/>
                <a:alphaOff val="0"/>
                <a:shade val="51000"/>
                <a:satMod val="130000"/>
              </a:schemeClr>
            </a:gs>
            <a:gs pos="80000">
              <a:schemeClr val="accent4">
                <a:hueOff val="-992171"/>
                <a:satOff val="5978"/>
                <a:lumOff val="479"/>
                <a:alphaOff val="0"/>
                <a:shade val="93000"/>
                <a:satMod val="130000"/>
              </a:schemeClr>
            </a:gs>
            <a:gs pos="100000">
              <a:schemeClr val="accent4">
                <a:hueOff val="-992171"/>
                <a:satOff val="5978"/>
                <a:lumOff val="479"/>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i="1" kern="1200">
              <a:latin typeface="Century Schoolbook" panose="02040604050505020304" pitchFamily="18" charset="0"/>
            </a:rPr>
            <a:t>Caps:</a:t>
          </a:r>
          <a:r>
            <a:rPr lang="en-US" sz="2400" kern="1200">
              <a:latin typeface="Century Schoolbook" panose="02040604050505020304" pitchFamily="18" charset="0"/>
            </a:rPr>
            <a:t> wool, fleece, cotton</a:t>
          </a:r>
          <a:endParaRPr lang="en-IN" sz="2400" kern="1200">
            <a:latin typeface="Century Schoolbook" panose="02040604050505020304" pitchFamily="18" charset="0"/>
          </a:endParaRPr>
        </a:p>
      </dsp:txBody>
      <dsp:txXfrm>
        <a:off x="5443922" y="540631"/>
        <a:ext cx="2473093" cy="1483855"/>
      </dsp:txXfrm>
    </dsp:sp>
    <dsp:sp modelId="{29010F62-296F-4A47-A9E9-1312A8FF14A5}">
      <dsp:nvSpPr>
        <dsp:cNvPr id="0" name=""/>
        <dsp:cNvSpPr/>
      </dsp:nvSpPr>
      <dsp:spPr>
        <a:xfrm>
          <a:off x="8164325" y="453648"/>
          <a:ext cx="2473093" cy="1657823"/>
        </a:xfrm>
        <a:prstGeom prst="rect">
          <a:avLst/>
        </a:prstGeom>
        <a:gradFill rotWithShape="0">
          <a:gsLst>
            <a:gs pos="0">
              <a:schemeClr val="accent4">
                <a:hueOff val="-1488257"/>
                <a:satOff val="8966"/>
                <a:lumOff val="719"/>
                <a:alphaOff val="0"/>
                <a:shade val="51000"/>
                <a:satMod val="130000"/>
              </a:schemeClr>
            </a:gs>
            <a:gs pos="80000">
              <a:schemeClr val="accent4">
                <a:hueOff val="-1488257"/>
                <a:satOff val="8966"/>
                <a:lumOff val="719"/>
                <a:alphaOff val="0"/>
                <a:shade val="93000"/>
                <a:satMod val="130000"/>
              </a:schemeClr>
            </a:gs>
            <a:gs pos="100000">
              <a:schemeClr val="accent4">
                <a:hueOff val="-1488257"/>
                <a:satOff val="8966"/>
                <a:lumOff val="719"/>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i="1" kern="1200" dirty="0">
              <a:latin typeface="Century Schoolbook" panose="02040604050505020304" pitchFamily="18" charset="0"/>
            </a:rPr>
            <a:t>Dresses:</a:t>
          </a:r>
          <a:r>
            <a:rPr lang="en-US" sz="2400" kern="1200" dirty="0">
              <a:latin typeface="Century Schoolbook" panose="02040604050505020304" pitchFamily="18" charset="0"/>
            </a:rPr>
            <a:t> cotton-voile, cotton-lawn, knit, silk, satin, linen, and wool</a:t>
          </a:r>
          <a:endParaRPr lang="en-IN" sz="2400" kern="1200" dirty="0">
            <a:latin typeface="Century Schoolbook" panose="02040604050505020304" pitchFamily="18" charset="0"/>
          </a:endParaRPr>
        </a:p>
      </dsp:txBody>
      <dsp:txXfrm>
        <a:off x="8164325" y="453648"/>
        <a:ext cx="2473093" cy="1657823"/>
      </dsp:txXfrm>
    </dsp:sp>
    <dsp:sp modelId="{DF25DB31-E8A6-41F3-9FE7-BA518730C949}">
      <dsp:nvSpPr>
        <dsp:cNvPr id="0" name=""/>
        <dsp:cNvSpPr/>
      </dsp:nvSpPr>
      <dsp:spPr>
        <a:xfrm>
          <a:off x="3117" y="2463711"/>
          <a:ext cx="2473093" cy="1483855"/>
        </a:xfrm>
        <a:prstGeom prst="rect">
          <a:avLst/>
        </a:prstGeom>
        <a:gradFill rotWithShape="0">
          <a:gsLst>
            <a:gs pos="0">
              <a:schemeClr val="accent4">
                <a:hueOff val="-1984342"/>
                <a:satOff val="11955"/>
                <a:lumOff val="958"/>
                <a:alphaOff val="0"/>
                <a:shade val="51000"/>
                <a:satMod val="130000"/>
              </a:schemeClr>
            </a:gs>
            <a:gs pos="80000">
              <a:schemeClr val="accent4">
                <a:hueOff val="-1984342"/>
                <a:satOff val="11955"/>
                <a:lumOff val="958"/>
                <a:alphaOff val="0"/>
                <a:shade val="93000"/>
                <a:satMod val="130000"/>
              </a:schemeClr>
            </a:gs>
            <a:gs pos="100000">
              <a:schemeClr val="accent4">
                <a:hueOff val="-1984342"/>
                <a:satOff val="11955"/>
                <a:lumOff val="95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i="1" kern="1200" dirty="0">
              <a:latin typeface="Century Schoolbook" panose="02040604050505020304" pitchFamily="18" charset="0"/>
            </a:rPr>
            <a:t>Evening Gown:</a:t>
          </a:r>
          <a:r>
            <a:rPr lang="en-US" sz="2400" kern="1200" dirty="0">
              <a:latin typeface="Century Schoolbook" panose="02040604050505020304" pitchFamily="18" charset="0"/>
            </a:rPr>
            <a:t> cotton, rayon, silk, satin </a:t>
          </a:r>
          <a:endParaRPr lang="en-IN" sz="2400" kern="1200" dirty="0">
            <a:latin typeface="Century Schoolbook" panose="02040604050505020304" pitchFamily="18" charset="0"/>
          </a:endParaRPr>
        </a:p>
      </dsp:txBody>
      <dsp:txXfrm>
        <a:off x="3117" y="2463711"/>
        <a:ext cx="2473093" cy="1483855"/>
      </dsp:txXfrm>
    </dsp:sp>
    <dsp:sp modelId="{0FEF996E-1C30-4F66-BA0A-882F788D5762}">
      <dsp:nvSpPr>
        <dsp:cNvPr id="0" name=""/>
        <dsp:cNvSpPr/>
      </dsp:nvSpPr>
      <dsp:spPr>
        <a:xfrm>
          <a:off x="2723520" y="2358780"/>
          <a:ext cx="2473093" cy="1693717"/>
        </a:xfrm>
        <a:prstGeom prst="rect">
          <a:avLst/>
        </a:prstGeom>
        <a:gradFill rotWithShape="0">
          <a:gsLst>
            <a:gs pos="0">
              <a:schemeClr val="accent4">
                <a:hueOff val="-2480428"/>
                <a:satOff val="14944"/>
                <a:lumOff val="1198"/>
                <a:alphaOff val="0"/>
                <a:shade val="51000"/>
                <a:satMod val="130000"/>
              </a:schemeClr>
            </a:gs>
            <a:gs pos="80000">
              <a:schemeClr val="accent4">
                <a:hueOff val="-2480428"/>
                <a:satOff val="14944"/>
                <a:lumOff val="1198"/>
                <a:alphaOff val="0"/>
                <a:shade val="93000"/>
                <a:satMod val="130000"/>
              </a:schemeClr>
            </a:gs>
            <a:gs pos="100000">
              <a:schemeClr val="accent4">
                <a:hueOff val="-2480428"/>
                <a:satOff val="14944"/>
                <a:lumOff val="119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i="1" kern="1200" dirty="0">
              <a:latin typeface="Century Schoolbook" panose="02040604050505020304" pitchFamily="18" charset="0"/>
            </a:rPr>
            <a:t>Frocks:</a:t>
          </a:r>
          <a:r>
            <a:rPr lang="en-US" sz="2400" kern="1200" dirty="0">
              <a:latin typeface="Century Schoolbook" panose="02040604050505020304" pitchFamily="18" charset="0"/>
            </a:rPr>
            <a:t> cotton, silk, chiffon, georgette, crepes, terry-cotton, linen </a:t>
          </a:r>
          <a:endParaRPr lang="en-IN" sz="2400" kern="1200" dirty="0">
            <a:latin typeface="Century Schoolbook" panose="02040604050505020304" pitchFamily="18" charset="0"/>
          </a:endParaRPr>
        </a:p>
      </dsp:txBody>
      <dsp:txXfrm>
        <a:off x="2723520" y="2358780"/>
        <a:ext cx="2473093" cy="1693717"/>
      </dsp:txXfrm>
    </dsp:sp>
    <dsp:sp modelId="{F610FD4D-7B73-4337-B46B-63E851B0916C}">
      <dsp:nvSpPr>
        <dsp:cNvPr id="0" name=""/>
        <dsp:cNvSpPr/>
      </dsp:nvSpPr>
      <dsp:spPr>
        <a:xfrm>
          <a:off x="5443922" y="2463711"/>
          <a:ext cx="2473093" cy="1483855"/>
        </a:xfrm>
        <a:prstGeom prst="rect">
          <a:avLst/>
        </a:prstGeom>
        <a:gradFill rotWithShape="0">
          <a:gsLst>
            <a:gs pos="0">
              <a:schemeClr val="accent4">
                <a:hueOff val="-2976513"/>
                <a:satOff val="17933"/>
                <a:lumOff val="1437"/>
                <a:alphaOff val="0"/>
                <a:shade val="51000"/>
                <a:satMod val="130000"/>
              </a:schemeClr>
            </a:gs>
            <a:gs pos="80000">
              <a:schemeClr val="accent4">
                <a:hueOff val="-2976513"/>
                <a:satOff val="17933"/>
                <a:lumOff val="1437"/>
                <a:alphaOff val="0"/>
                <a:shade val="93000"/>
                <a:satMod val="130000"/>
              </a:schemeClr>
            </a:gs>
            <a:gs pos="100000">
              <a:schemeClr val="accent4">
                <a:hueOff val="-2976513"/>
                <a:satOff val="17933"/>
                <a:lumOff val="1437"/>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i="1" kern="1200" dirty="0">
              <a:latin typeface="Century Schoolbook" panose="02040604050505020304" pitchFamily="18" charset="0"/>
            </a:rPr>
            <a:t>Inner Wear:</a:t>
          </a:r>
          <a:r>
            <a:rPr lang="en-US" sz="2400" kern="1200" dirty="0">
              <a:latin typeface="Century Schoolbook" panose="02040604050505020304" pitchFamily="18" charset="0"/>
            </a:rPr>
            <a:t> knit, cotton, lyre</a:t>
          </a:r>
          <a:endParaRPr lang="en-IN" sz="2400" kern="1200" dirty="0">
            <a:latin typeface="Century Schoolbook" panose="02040604050505020304" pitchFamily="18" charset="0"/>
          </a:endParaRPr>
        </a:p>
      </dsp:txBody>
      <dsp:txXfrm>
        <a:off x="5443922" y="2463711"/>
        <a:ext cx="2473093" cy="1483855"/>
      </dsp:txXfrm>
    </dsp:sp>
    <dsp:sp modelId="{E8ECDF4E-3E96-40D8-843F-CCF0EBA45227}">
      <dsp:nvSpPr>
        <dsp:cNvPr id="0" name=""/>
        <dsp:cNvSpPr/>
      </dsp:nvSpPr>
      <dsp:spPr>
        <a:xfrm>
          <a:off x="8164325" y="2463711"/>
          <a:ext cx="2473093" cy="1483855"/>
        </a:xfrm>
        <a:prstGeom prst="rect">
          <a:avLst/>
        </a:prstGeom>
        <a:gradFill rotWithShape="0">
          <a:gsLst>
            <a:gs pos="0">
              <a:schemeClr val="accent4">
                <a:hueOff val="-3472599"/>
                <a:satOff val="20921"/>
                <a:lumOff val="1677"/>
                <a:alphaOff val="0"/>
                <a:shade val="51000"/>
                <a:satMod val="130000"/>
              </a:schemeClr>
            </a:gs>
            <a:gs pos="80000">
              <a:schemeClr val="accent4">
                <a:hueOff val="-3472599"/>
                <a:satOff val="20921"/>
                <a:lumOff val="1677"/>
                <a:alphaOff val="0"/>
                <a:shade val="93000"/>
                <a:satMod val="130000"/>
              </a:schemeClr>
            </a:gs>
            <a:gs pos="100000">
              <a:schemeClr val="accent4">
                <a:hueOff val="-3472599"/>
                <a:satOff val="20921"/>
                <a:lumOff val="1677"/>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i="1" kern="1200" dirty="0">
              <a:latin typeface="Century Schoolbook" panose="02040604050505020304" pitchFamily="18" charset="0"/>
            </a:rPr>
            <a:t>Jackets: </a:t>
          </a:r>
          <a:r>
            <a:rPr lang="en-US" sz="2400" kern="1200" dirty="0">
              <a:latin typeface="Century Schoolbook" panose="02040604050505020304" pitchFamily="18" charset="0"/>
            </a:rPr>
            <a:t> cotton, wool, flannel, rayon, leather, fleece, fur</a:t>
          </a:r>
          <a:endParaRPr lang="en-IN" sz="2400" kern="1200" dirty="0">
            <a:latin typeface="Century Schoolbook" panose="02040604050505020304" pitchFamily="18" charset="0"/>
          </a:endParaRPr>
        </a:p>
      </dsp:txBody>
      <dsp:txXfrm>
        <a:off x="8164325" y="2463711"/>
        <a:ext cx="2473093" cy="1483855"/>
      </dsp:txXfrm>
    </dsp:sp>
    <dsp:sp modelId="{C770C7B8-6C23-429C-A520-DF8299247A62}">
      <dsp:nvSpPr>
        <dsp:cNvPr id="0" name=""/>
        <dsp:cNvSpPr/>
      </dsp:nvSpPr>
      <dsp:spPr>
        <a:xfrm>
          <a:off x="2315286" y="4299807"/>
          <a:ext cx="3289560" cy="1483855"/>
        </a:xfrm>
        <a:prstGeom prst="rect">
          <a:avLst/>
        </a:prstGeom>
        <a:gradFill rotWithShape="0">
          <a:gsLst>
            <a:gs pos="0">
              <a:schemeClr val="accent4">
                <a:hueOff val="-3968684"/>
                <a:satOff val="23910"/>
                <a:lumOff val="1916"/>
                <a:alphaOff val="0"/>
                <a:shade val="51000"/>
                <a:satMod val="130000"/>
              </a:schemeClr>
            </a:gs>
            <a:gs pos="80000">
              <a:schemeClr val="accent4">
                <a:hueOff val="-3968684"/>
                <a:satOff val="23910"/>
                <a:lumOff val="1916"/>
                <a:alphaOff val="0"/>
                <a:shade val="93000"/>
                <a:satMod val="130000"/>
              </a:schemeClr>
            </a:gs>
            <a:gs pos="100000">
              <a:schemeClr val="accent4">
                <a:hueOff val="-3968684"/>
                <a:satOff val="23910"/>
                <a:lumOff val="191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i="1" kern="1200">
              <a:latin typeface="Century Schoolbook" panose="02040604050505020304" pitchFamily="18" charset="0"/>
            </a:rPr>
            <a:t>Kurtis:</a:t>
          </a:r>
          <a:r>
            <a:rPr lang="en-US" sz="2400" kern="1200">
              <a:latin typeface="Century Schoolbook" panose="02040604050505020304" pitchFamily="18" charset="0"/>
            </a:rPr>
            <a:t> cotton, silk, chiffon, georgette, crepes, terry-cotton, linen, khadi</a:t>
          </a:r>
          <a:endParaRPr lang="en-IN" sz="2400" kern="1200">
            <a:latin typeface="Century Schoolbook" panose="02040604050505020304" pitchFamily="18" charset="0"/>
          </a:endParaRPr>
        </a:p>
      </dsp:txBody>
      <dsp:txXfrm>
        <a:off x="2315286" y="4299807"/>
        <a:ext cx="3289560" cy="1483855"/>
      </dsp:txXfrm>
    </dsp:sp>
    <dsp:sp modelId="{14763F5B-EEAF-4757-9FBA-619199E3AEA8}">
      <dsp:nvSpPr>
        <dsp:cNvPr id="0" name=""/>
        <dsp:cNvSpPr/>
      </dsp:nvSpPr>
      <dsp:spPr>
        <a:xfrm>
          <a:off x="5852156" y="4299807"/>
          <a:ext cx="2473093" cy="1483855"/>
        </a:xfrm>
        <a:prstGeom prst="rect">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i="1" kern="1200">
              <a:latin typeface="Century Schoolbook" panose="02040604050505020304" pitchFamily="18" charset="0"/>
            </a:rPr>
            <a:t>Leggings:</a:t>
          </a:r>
          <a:r>
            <a:rPr lang="en-US" sz="2400" kern="1200">
              <a:latin typeface="Century Schoolbook" panose="02040604050505020304" pitchFamily="18" charset="0"/>
            </a:rPr>
            <a:t> cotton, lyre</a:t>
          </a:r>
          <a:endParaRPr lang="en-IN" sz="2400" kern="1200">
            <a:latin typeface="Century Schoolbook" panose="02040604050505020304" pitchFamily="18" charset="0"/>
          </a:endParaRPr>
        </a:p>
      </dsp:txBody>
      <dsp:txXfrm>
        <a:off x="5852156" y="4299807"/>
        <a:ext cx="2473093" cy="148385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735769-E98D-443E-98E9-E79EC7620FF1}">
      <dsp:nvSpPr>
        <dsp:cNvPr id="0" name=""/>
        <dsp:cNvSpPr/>
      </dsp:nvSpPr>
      <dsp:spPr>
        <a:xfrm>
          <a:off x="534793" y="3482"/>
          <a:ext cx="2180664" cy="1308398"/>
        </a:xfrm>
        <a:prstGeom prst="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i="1" kern="1200" dirty="0" err="1">
              <a:latin typeface="Century Schoolbook" panose="02040604050505020304" pitchFamily="18" charset="0"/>
            </a:rPr>
            <a:t>Lehenga</a:t>
          </a:r>
          <a:r>
            <a:rPr lang="en-US" sz="2400" i="1" kern="1200" dirty="0">
              <a:latin typeface="Century Schoolbook" panose="02040604050505020304" pitchFamily="18" charset="0"/>
            </a:rPr>
            <a:t>:</a:t>
          </a:r>
          <a:r>
            <a:rPr lang="en-US" sz="2400" kern="1200" dirty="0">
              <a:latin typeface="Century Schoolbook" panose="02040604050505020304" pitchFamily="18" charset="0"/>
            </a:rPr>
            <a:t> silk, crepe, georgette, net</a:t>
          </a:r>
        </a:p>
      </dsp:txBody>
      <dsp:txXfrm>
        <a:off x="534793" y="3482"/>
        <a:ext cx="2180664" cy="1308398"/>
      </dsp:txXfrm>
    </dsp:sp>
    <dsp:sp modelId="{DD9BAB1F-3382-4D49-9074-837C37D3BF3A}">
      <dsp:nvSpPr>
        <dsp:cNvPr id="0" name=""/>
        <dsp:cNvSpPr/>
      </dsp:nvSpPr>
      <dsp:spPr>
        <a:xfrm>
          <a:off x="2933524" y="3482"/>
          <a:ext cx="2180664" cy="1308398"/>
        </a:xfrm>
        <a:prstGeom prst="rect">
          <a:avLst/>
        </a:prstGeom>
        <a:gradFill rotWithShape="0">
          <a:gsLst>
            <a:gs pos="0">
              <a:schemeClr val="accent4">
                <a:hueOff val="-372064"/>
                <a:satOff val="2242"/>
                <a:lumOff val="180"/>
                <a:alphaOff val="0"/>
                <a:shade val="51000"/>
                <a:satMod val="130000"/>
              </a:schemeClr>
            </a:gs>
            <a:gs pos="80000">
              <a:schemeClr val="accent4">
                <a:hueOff val="-372064"/>
                <a:satOff val="2242"/>
                <a:lumOff val="180"/>
                <a:alphaOff val="0"/>
                <a:shade val="93000"/>
                <a:satMod val="130000"/>
              </a:schemeClr>
            </a:gs>
            <a:gs pos="100000">
              <a:schemeClr val="accent4">
                <a:hueOff val="-372064"/>
                <a:satOff val="2242"/>
                <a:lumOff val="18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i="1" kern="1200">
              <a:latin typeface="Century Schoolbook" panose="02040604050505020304" pitchFamily="18" charset="0"/>
            </a:rPr>
            <a:t>Night Gowns:</a:t>
          </a:r>
          <a:r>
            <a:rPr lang="en-US" sz="2400" kern="1200">
              <a:latin typeface="Century Schoolbook" panose="02040604050505020304" pitchFamily="18" charset="0"/>
            </a:rPr>
            <a:t> cotton, silk, sateen</a:t>
          </a:r>
          <a:endParaRPr lang="en-IN" sz="2400" kern="1200">
            <a:latin typeface="Century Schoolbook" panose="02040604050505020304" pitchFamily="18" charset="0"/>
          </a:endParaRPr>
        </a:p>
      </dsp:txBody>
      <dsp:txXfrm>
        <a:off x="2933524" y="3482"/>
        <a:ext cx="2180664" cy="1308398"/>
      </dsp:txXfrm>
    </dsp:sp>
    <dsp:sp modelId="{68A2E81A-607F-44F9-B705-CA57CBD7AC38}">
      <dsp:nvSpPr>
        <dsp:cNvPr id="0" name=""/>
        <dsp:cNvSpPr/>
      </dsp:nvSpPr>
      <dsp:spPr>
        <a:xfrm>
          <a:off x="5332255" y="3482"/>
          <a:ext cx="2693731" cy="1308398"/>
        </a:xfrm>
        <a:prstGeom prst="rect">
          <a:avLst/>
        </a:prstGeom>
        <a:gradFill rotWithShape="0">
          <a:gsLst>
            <a:gs pos="0">
              <a:schemeClr val="accent4">
                <a:hueOff val="-744128"/>
                <a:satOff val="4483"/>
                <a:lumOff val="359"/>
                <a:alphaOff val="0"/>
                <a:shade val="51000"/>
                <a:satMod val="130000"/>
              </a:schemeClr>
            </a:gs>
            <a:gs pos="80000">
              <a:schemeClr val="accent4">
                <a:hueOff val="-744128"/>
                <a:satOff val="4483"/>
                <a:lumOff val="359"/>
                <a:alphaOff val="0"/>
                <a:shade val="93000"/>
                <a:satMod val="130000"/>
              </a:schemeClr>
            </a:gs>
            <a:gs pos="100000">
              <a:schemeClr val="accent4">
                <a:hueOff val="-744128"/>
                <a:satOff val="4483"/>
                <a:lumOff val="359"/>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i="1" kern="1200" dirty="0">
              <a:latin typeface="Century Schoolbook" panose="02040604050505020304" pitchFamily="18" charset="0"/>
            </a:rPr>
            <a:t>Over Coat:</a:t>
          </a:r>
          <a:r>
            <a:rPr lang="en-US" sz="2400" kern="1200" dirty="0">
              <a:latin typeface="Century Schoolbook" panose="02040604050505020304" pitchFamily="18" charset="0"/>
            </a:rPr>
            <a:t> cotton, leather, wool, linen, velvet, corduroy</a:t>
          </a:r>
          <a:endParaRPr lang="en-IN" sz="2400" kern="1200" dirty="0">
            <a:latin typeface="Century Schoolbook" panose="02040604050505020304" pitchFamily="18" charset="0"/>
          </a:endParaRPr>
        </a:p>
      </dsp:txBody>
      <dsp:txXfrm>
        <a:off x="5332255" y="3482"/>
        <a:ext cx="2693731" cy="1308398"/>
      </dsp:txXfrm>
    </dsp:sp>
    <dsp:sp modelId="{CE5C1425-092E-4F20-958E-C71757AB35F8}">
      <dsp:nvSpPr>
        <dsp:cNvPr id="0" name=""/>
        <dsp:cNvSpPr/>
      </dsp:nvSpPr>
      <dsp:spPr>
        <a:xfrm>
          <a:off x="8244052" y="3482"/>
          <a:ext cx="2180664" cy="1308398"/>
        </a:xfrm>
        <a:prstGeom prst="rect">
          <a:avLst/>
        </a:prstGeom>
        <a:gradFill rotWithShape="0">
          <a:gsLst>
            <a:gs pos="0">
              <a:schemeClr val="accent4">
                <a:hueOff val="-1116192"/>
                <a:satOff val="6725"/>
                <a:lumOff val="539"/>
                <a:alphaOff val="0"/>
                <a:shade val="51000"/>
                <a:satMod val="130000"/>
              </a:schemeClr>
            </a:gs>
            <a:gs pos="80000">
              <a:schemeClr val="accent4">
                <a:hueOff val="-1116192"/>
                <a:satOff val="6725"/>
                <a:lumOff val="539"/>
                <a:alphaOff val="0"/>
                <a:shade val="93000"/>
                <a:satMod val="130000"/>
              </a:schemeClr>
            </a:gs>
            <a:gs pos="100000">
              <a:schemeClr val="accent4">
                <a:hueOff val="-1116192"/>
                <a:satOff val="6725"/>
                <a:lumOff val="539"/>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i="1" kern="1200" dirty="0">
              <a:latin typeface="Century Schoolbook" panose="02040604050505020304" pitchFamily="18" charset="0"/>
            </a:rPr>
            <a:t>Polo T-shirts:</a:t>
          </a:r>
          <a:r>
            <a:rPr lang="en-US" sz="2400" kern="1200" dirty="0">
              <a:latin typeface="Century Schoolbook" panose="02040604050505020304" pitchFamily="18" charset="0"/>
            </a:rPr>
            <a:t> cotton, wool, linen</a:t>
          </a:r>
          <a:endParaRPr lang="en-IN" sz="2400" kern="1200" dirty="0">
            <a:latin typeface="Century Schoolbook" panose="02040604050505020304" pitchFamily="18" charset="0"/>
          </a:endParaRPr>
        </a:p>
      </dsp:txBody>
      <dsp:txXfrm>
        <a:off x="8244052" y="3482"/>
        <a:ext cx="2180664" cy="1308398"/>
      </dsp:txXfrm>
    </dsp:sp>
    <dsp:sp modelId="{DC8BBBE2-B549-4154-86FF-2A38B41B5F9C}">
      <dsp:nvSpPr>
        <dsp:cNvPr id="0" name=""/>
        <dsp:cNvSpPr/>
      </dsp:nvSpPr>
      <dsp:spPr>
        <a:xfrm>
          <a:off x="629260" y="1529947"/>
          <a:ext cx="2180664" cy="1308398"/>
        </a:xfrm>
        <a:prstGeom prst="rect">
          <a:avLst/>
        </a:prstGeom>
        <a:gradFill rotWithShape="0">
          <a:gsLst>
            <a:gs pos="0">
              <a:schemeClr val="accent4">
                <a:hueOff val="-1488257"/>
                <a:satOff val="8966"/>
                <a:lumOff val="719"/>
                <a:alphaOff val="0"/>
                <a:shade val="51000"/>
                <a:satMod val="130000"/>
              </a:schemeClr>
            </a:gs>
            <a:gs pos="80000">
              <a:schemeClr val="accent4">
                <a:hueOff val="-1488257"/>
                <a:satOff val="8966"/>
                <a:lumOff val="719"/>
                <a:alphaOff val="0"/>
                <a:shade val="93000"/>
                <a:satMod val="130000"/>
              </a:schemeClr>
            </a:gs>
            <a:gs pos="100000">
              <a:schemeClr val="accent4">
                <a:hueOff val="-1488257"/>
                <a:satOff val="8966"/>
                <a:lumOff val="719"/>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i="1" kern="1200">
              <a:latin typeface="Century Schoolbook" panose="02040604050505020304" pitchFamily="18" charset="0"/>
            </a:rPr>
            <a:t>Pajamas:</a:t>
          </a:r>
          <a:r>
            <a:rPr lang="en-US" sz="2400" kern="1200">
              <a:latin typeface="Century Schoolbook" panose="02040604050505020304" pitchFamily="18" charset="0"/>
            </a:rPr>
            <a:t> cotton, silk, terry cotton, linens </a:t>
          </a:r>
          <a:endParaRPr lang="en-IN" sz="2400" kern="1200">
            <a:latin typeface="Century Schoolbook" panose="02040604050505020304" pitchFamily="18" charset="0"/>
          </a:endParaRPr>
        </a:p>
      </dsp:txBody>
      <dsp:txXfrm>
        <a:off x="629260" y="1529947"/>
        <a:ext cx="2180664" cy="1308398"/>
      </dsp:txXfrm>
    </dsp:sp>
    <dsp:sp modelId="{740BAD49-2EF5-4279-A374-45DACBED130D}">
      <dsp:nvSpPr>
        <dsp:cNvPr id="0" name=""/>
        <dsp:cNvSpPr/>
      </dsp:nvSpPr>
      <dsp:spPr>
        <a:xfrm>
          <a:off x="3027990" y="1529947"/>
          <a:ext cx="2180664" cy="1308398"/>
        </a:xfrm>
        <a:prstGeom prst="rect">
          <a:avLst/>
        </a:prstGeom>
        <a:gradFill rotWithShape="0">
          <a:gsLst>
            <a:gs pos="0">
              <a:schemeClr val="accent4">
                <a:hueOff val="-1860321"/>
                <a:satOff val="11208"/>
                <a:lumOff val="898"/>
                <a:alphaOff val="0"/>
                <a:shade val="51000"/>
                <a:satMod val="130000"/>
              </a:schemeClr>
            </a:gs>
            <a:gs pos="80000">
              <a:schemeClr val="accent4">
                <a:hueOff val="-1860321"/>
                <a:satOff val="11208"/>
                <a:lumOff val="898"/>
                <a:alphaOff val="0"/>
                <a:shade val="93000"/>
                <a:satMod val="130000"/>
              </a:schemeClr>
            </a:gs>
            <a:gs pos="100000">
              <a:schemeClr val="accent4">
                <a:hueOff val="-1860321"/>
                <a:satOff val="11208"/>
                <a:lumOff val="89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i="1" kern="1200">
              <a:latin typeface="Century Schoolbook" panose="02040604050505020304" pitchFamily="18" charset="0"/>
            </a:rPr>
            <a:t>Romper:</a:t>
          </a:r>
          <a:r>
            <a:rPr lang="en-US" sz="2400" kern="1200">
              <a:latin typeface="Century Schoolbook" panose="02040604050505020304" pitchFamily="18" charset="0"/>
            </a:rPr>
            <a:t> cotton, flannel, cots wool</a:t>
          </a:r>
          <a:endParaRPr lang="en-IN" sz="2400" kern="1200">
            <a:latin typeface="Century Schoolbook" panose="02040604050505020304" pitchFamily="18" charset="0"/>
          </a:endParaRPr>
        </a:p>
      </dsp:txBody>
      <dsp:txXfrm>
        <a:off x="3027990" y="1529947"/>
        <a:ext cx="2180664" cy="1308398"/>
      </dsp:txXfrm>
    </dsp:sp>
    <dsp:sp modelId="{F474BA86-87AC-4A9E-AC5A-AF511C963303}">
      <dsp:nvSpPr>
        <dsp:cNvPr id="0" name=""/>
        <dsp:cNvSpPr/>
      </dsp:nvSpPr>
      <dsp:spPr>
        <a:xfrm>
          <a:off x="5426721" y="1529947"/>
          <a:ext cx="2180664" cy="1308398"/>
        </a:xfrm>
        <a:prstGeom prst="rect">
          <a:avLst/>
        </a:prstGeom>
        <a:gradFill rotWithShape="0">
          <a:gsLst>
            <a:gs pos="0">
              <a:schemeClr val="accent4">
                <a:hueOff val="-2232385"/>
                <a:satOff val="13449"/>
                <a:lumOff val="1078"/>
                <a:alphaOff val="0"/>
                <a:shade val="51000"/>
                <a:satMod val="130000"/>
              </a:schemeClr>
            </a:gs>
            <a:gs pos="80000">
              <a:schemeClr val="accent4">
                <a:hueOff val="-2232385"/>
                <a:satOff val="13449"/>
                <a:lumOff val="1078"/>
                <a:alphaOff val="0"/>
                <a:shade val="93000"/>
                <a:satMod val="130000"/>
              </a:schemeClr>
            </a:gs>
            <a:gs pos="100000">
              <a:schemeClr val="accent4">
                <a:hueOff val="-2232385"/>
                <a:satOff val="13449"/>
                <a:lumOff val="107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a:latin typeface="Century Schoolbook" panose="02040604050505020304" pitchFamily="18" charset="0"/>
            </a:rPr>
            <a:t>Sari</a:t>
          </a:r>
          <a:r>
            <a:rPr lang="en-US" sz="2400" i="1" kern="1200">
              <a:latin typeface="Century Schoolbook" panose="02040604050505020304" pitchFamily="18" charset="0"/>
            </a:rPr>
            <a:t> Blouses:</a:t>
          </a:r>
          <a:r>
            <a:rPr lang="en-US" sz="2400" kern="1200">
              <a:latin typeface="Century Schoolbook" panose="02040604050505020304" pitchFamily="18" charset="0"/>
            </a:rPr>
            <a:t> cotton, voile, rayon, silk</a:t>
          </a:r>
          <a:endParaRPr lang="en-IN" sz="2400" kern="1200">
            <a:latin typeface="Century Schoolbook" panose="02040604050505020304" pitchFamily="18" charset="0"/>
          </a:endParaRPr>
        </a:p>
      </dsp:txBody>
      <dsp:txXfrm>
        <a:off x="5426721" y="1529947"/>
        <a:ext cx="2180664" cy="1308398"/>
      </dsp:txXfrm>
    </dsp:sp>
    <dsp:sp modelId="{E343B8D3-87DF-41D7-8902-837158075933}">
      <dsp:nvSpPr>
        <dsp:cNvPr id="0" name=""/>
        <dsp:cNvSpPr/>
      </dsp:nvSpPr>
      <dsp:spPr>
        <a:xfrm>
          <a:off x="7825452" y="1529947"/>
          <a:ext cx="2504798" cy="1308398"/>
        </a:xfrm>
        <a:prstGeom prst="rect">
          <a:avLst/>
        </a:prstGeom>
        <a:gradFill rotWithShape="0">
          <a:gsLst>
            <a:gs pos="0">
              <a:schemeClr val="accent4">
                <a:hueOff val="-2604449"/>
                <a:satOff val="15691"/>
                <a:lumOff val="1258"/>
                <a:alphaOff val="0"/>
                <a:shade val="51000"/>
                <a:satMod val="130000"/>
              </a:schemeClr>
            </a:gs>
            <a:gs pos="80000">
              <a:schemeClr val="accent4">
                <a:hueOff val="-2604449"/>
                <a:satOff val="15691"/>
                <a:lumOff val="1258"/>
                <a:alphaOff val="0"/>
                <a:shade val="93000"/>
                <a:satMod val="130000"/>
              </a:schemeClr>
            </a:gs>
            <a:gs pos="100000">
              <a:schemeClr val="accent4">
                <a:hueOff val="-2604449"/>
                <a:satOff val="15691"/>
                <a:lumOff val="125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i="1" kern="1200" dirty="0">
              <a:latin typeface="Century Schoolbook" panose="02040604050505020304" pitchFamily="18" charset="0"/>
            </a:rPr>
            <a:t>Shirts and T-Shirts:</a:t>
          </a:r>
          <a:r>
            <a:rPr lang="en-US" sz="2400" kern="1200" dirty="0">
              <a:latin typeface="Century Schoolbook" panose="02040604050505020304" pitchFamily="18" charset="0"/>
            </a:rPr>
            <a:t> cotton voile, knit, silk, chambray</a:t>
          </a:r>
          <a:endParaRPr lang="en-IN" sz="2400" kern="1200" dirty="0">
            <a:latin typeface="Century Schoolbook" panose="02040604050505020304" pitchFamily="18" charset="0"/>
          </a:endParaRPr>
        </a:p>
      </dsp:txBody>
      <dsp:txXfrm>
        <a:off x="7825452" y="1529947"/>
        <a:ext cx="2504798" cy="1308398"/>
      </dsp:txXfrm>
    </dsp:sp>
    <dsp:sp modelId="{4B324F9D-B029-4DF3-9AC2-132E332C6BAD}">
      <dsp:nvSpPr>
        <dsp:cNvPr id="0" name=""/>
        <dsp:cNvSpPr/>
      </dsp:nvSpPr>
      <dsp:spPr>
        <a:xfrm>
          <a:off x="791326" y="3056412"/>
          <a:ext cx="2180664" cy="1308398"/>
        </a:xfrm>
        <a:prstGeom prst="rect">
          <a:avLst/>
        </a:prstGeom>
        <a:gradFill rotWithShape="0">
          <a:gsLst>
            <a:gs pos="0">
              <a:schemeClr val="accent4">
                <a:hueOff val="-2976513"/>
                <a:satOff val="17933"/>
                <a:lumOff val="1437"/>
                <a:alphaOff val="0"/>
                <a:shade val="51000"/>
                <a:satMod val="130000"/>
              </a:schemeClr>
            </a:gs>
            <a:gs pos="80000">
              <a:schemeClr val="accent4">
                <a:hueOff val="-2976513"/>
                <a:satOff val="17933"/>
                <a:lumOff val="1437"/>
                <a:alphaOff val="0"/>
                <a:shade val="93000"/>
                <a:satMod val="130000"/>
              </a:schemeClr>
            </a:gs>
            <a:gs pos="100000">
              <a:schemeClr val="accent4">
                <a:hueOff val="-2976513"/>
                <a:satOff val="17933"/>
                <a:lumOff val="1437"/>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i="1" kern="1200" dirty="0">
              <a:latin typeface="Century Schoolbook" panose="02040604050505020304" pitchFamily="18" charset="0"/>
            </a:rPr>
            <a:t>Shorts: </a:t>
          </a:r>
          <a:r>
            <a:rPr lang="en-US" sz="2400" kern="1200" dirty="0">
              <a:latin typeface="Century Schoolbook" panose="02040604050505020304" pitchFamily="18" charset="0"/>
            </a:rPr>
            <a:t>cotton, denim, corduroy</a:t>
          </a:r>
          <a:endParaRPr lang="en-IN" sz="2400" kern="1200" dirty="0">
            <a:latin typeface="Century Schoolbook" panose="02040604050505020304" pitchFamily="18" charset="0"/>
          </a:endParaRPr>
        </a:p>
      </dsp:txBody>
      <dsp:txXfrm>
        <a:off x="791326" y="3056412"/>
        <a:ext cx="2180664" cy="1308398"/>
      </dsp:txXfrm>
    </dsp:sp>
    <dsp:sp modelId="{3A04E2C5-8F8A-49B0-B4B5-B6806FB6A721}">
      <dsp:nvSpPr>
        <dsp:cNvPr id="0" name=""/>
        <dsp:cNvSpPr/>
      </dsp:nvSpPr>
      <dsp:spPr>
        <a:xfrm>
          <a:off x="3190057" y="3056412"/>
          <a:ext cx="2180664" cy="1308398"/>
        </a:xfrm>
        <a:prstGeom prst="rect">
          <a:avLst/>
        </a:prstGeom>
        <a:gradFill rotWithShape="0">
          <a:gsLst>
            <a:gs pos="0">
              <a:schemeClr val="accent4">
                <a:hueOff val="-3348577"/>
                <a:satOff val="20174"/>
                <a:lumOff val="1617"/>
                <a:alphaOff val="0"/>
                <a:shade val="51000"/>
                <a:satMod val="130000"/>
              </a:schemeClr>
            </a:gs>
            <a:gs pos="80000">
              <a:schemeClr val="accent4">
                <a:hueOff val="-3348577"/>
                <a:satOff val="20174"/>
                <a:lumOff val="1617"/>
                <a:alphaOff val="0"/>
                <a:shade val="93000"/>
                <a:satMod val="130000"/>
              </a:schemeClr>
            </a:gs>
            <a:gs pos="100000">
              <a:schemeClr val="accent4">
                <a:hueOff val="-3348577"/>
                <a:satOff val="20174"/>
                <a:lumOff val="1617"/>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i="1" kern="1200" dirty="0">
              <a:latin typeface="Century Schoolbook" panose="02040604050505020304" pitchFamily="18" charset="0"/>
            </a:rPr>
            <a:t>Skirts:</a:t>
          </a:r>
          <a:r>
            <a:rPr lang="en-US" sz="2400" kern="1200" dirty="0">
              <a:latin typeface="Century Schoolbook" panose="02040604050505020304" pitchFamily="18" charset="0"/>
            </a:rPr>
            <a:t> cotton, rayon, denim, knit, and linen</a:t>
          </a:r>
          <a:endParaRPr lang="en-IN" sz="2400" kern="1200" dirty="0">
            <a:latin typeface="Century Schoolbook" panose="02040604050505020304" pitchFamily="18" charset="0"/>
          </a:endParaRPr>
        </a:p>
      </dsp:txBody>
      <dsp:txXfrm>
        <a:off x="3190057" y="3056412"/>
        <a:ext cx="2180664" cy="1308398"/>
      </dsp:txXfrm>
    </dsp:sp>
    <dsp:sp modelId="{88B3723D-E38C-4E2E-81D4-0ADF79400892}">
      <dsp:nvSpPr>
        <dsp:cNvPr id="0" name=""/>
        <dsp:cNvSpPr/>
      </dsp:nvSpPr>
      <dsp:spPr>
        <a:xfrm>
          <a:off x="5588788" y="3056412"/>
          <a:ext cx="2180664" cy="1308398"/>
        </a:xfrm>
        <a:prstGeom prst="rect">
          <a:avLst/>
        </a:prstGeom>
        <a:gradFill rotWithShape="0">
          <a:gsLst>
            <a:gs pos="0">
              <a:schemeClr val="accent4">
                <a:hueOff val="-3720641"/>
                <a:satOff val="22416"/>
                <a:lumOff val="1797"/>
                <a:alphaOff val="0"/>
                <a:shade val="51000"/>
                <a:satMod val="130000"/>
              </a:schemeClr>
            </a:gs>
            <a:gs pos="80000">
              <a:schemeClr val="accent4">
                <a:hueOff val="-3720641"/>
                <a:satOff val="22416"/>
                <a:lumOff val="1797"/>
                <a:alphaOff val="0"/>
                <a:shade val="93000"/>
                <a:satMod val="130000"/>
              </a:schemeClr>
            </a:gs>
            <a:gs pos="100000">
              <a:schemeClr val="accent4">
                <a:hueOff val="-3720641"/>
                <a:satOff val="22416"/>
                <a:lumOff val="1797"/>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i="1" kern="1200">
              <a:latin typeface="Century Schoolbook" panose="02040604050505020304" pitchFamily="18" charset="0"/>
            </a:rPr>
            <a:t>Suits and Coats:</a:t>
          </a:r>
          <a:r>
            <a:rPr lang="en-US" sz="2400" kern="1200">
              <a:latin typeface="Century Schoolbook" panose="02040604050505020304" pitchFamily="18" charset="0"/>
            </a:rPr>
            <a:t> wool, linen, terry cots, tweeds</a:t>
          </a:r>
          <a:endParaRPr lang="en-IN" sz="2400" kern="1200">
            <a:latin typeface="Century Schoolbook" panose="02040604050505020304" pitchFamily="18" charset="0"/>
          </a:endParaRPr>
        </a:p>
      </dsp:txBody>
      <dsp:txXfrm>
        <a:off x="5588788" y="3056412"/>
        <a:ext cx="2180664" cy="1308398"/>
      </dsp:txXfrm>
    </dsp:sp>
    <dsp:sp modelId="{70594EFE-1DA3-47FA-A9D5-5CA0668276B3}">
      <dsp:nvSpPr>
        <dsp:cNvPr id="0" name=""/>
        <dsp:cNvSpPr/>
      </dsp:nvSpPr>
      <dsp:spPr>
        <a:xfrm>
          <a:off x="7987519" y="3056412"/>
          <a:ext cx="2180664" cy="1308398"/>
        </a:xfrm>
        <a:prstGeom prst="rect">
          <a:avLst/>
        </a:prstGeom>
        <a:gradFill rotWithShape="0">
          <a:gsLst>
            <a:gs pos="0">
              <a:schemeClr val="accent4">
                <a:hueOff val="-4092706"/>
                <a:satOff val="24657"/>
                <a:lumOff val="1976"/>
                <a:alphaOff val="0"/>
                <a:shade val="51000"/>
                <a:satMod val="130000"/>
              </a:schemeClr>
            </a:gs>
            <a:gs pos="80000">
              <a:schemeClr val="accent4">
                <a:hueOff val="-4092706"/>
                <a:satOff val="24657"/>
                <a:lumOff val="1976"/>
                <a:alphaOff val="0"/>
                <a:shade val="93000"/>
                <a:satMod val="130000"/>
              </a:schemeClr>
            </a:gs>
            <a:gs pos="100000">
              <a:schemeClr val="accent4">
                <a:hueOff val="-4092706"/>
                <a:satOff val="24657"/>
                <a:lumOff val="197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i="1" kern="1200">
              <a:latin typeface="Century Schoolbook" panose="02040604050505020304" pitchFamily="18" charset="0"/>
            </a:rPr>
            <a:t>Track pants:</a:t>
          </a:r>
          <a:r>
            <a:rPr lang="en-US" sz="2400" kern="1200">
              <a:latin typeface="Century Schoolbook" panose="02040604050505020304" pitchFamily="18" charset="0"/>
            </a:rPr>
            <a:t> cotton, lyre</a:t>
          </a:r>
          <a:endParaRPr lang="en-IN" sz="2400" kern="1200">
            <a:latin typeface="Century Schoolbook" panose="02040604050505020304" pitchFamily="18" charset="0"/>
          </a:endParaRPr>
        </a:p>
      </dsp:txBody>
      <dsp:txXfrm>
        <a:off x="7987519" y="3056412"/>
        <a:ext cx="2180664" cy="1308398"/>
      </dsp:txXfrm>
    </dsp:sp>
    <dsp:sp modelId="{131767A1-87BF-4F56-AC98-CAF7E0F101FE}">
      <dsp:nvSpPr>
        <dsp:cNvPr id="0" name=""/>
        <dsp:cNvSpPr/>
      </dsp:nvSpPr>
      <dsp:spPr>
        <a:xfrm>
          <a:off x="3149541" y="4582877"/>
          <a:ext cx="4660428" cy="1308398"/>
        </a:xfrm>
        <a:prstGeom prst="rect">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i="1" kern="1200" dirty="0">
              <a:latin typeface="Century Schoolbook" panose="02040604050505020304" pitchFamily="18" charset="0"/>
            </a:rPr>
            <a:t>Trousers/ Pants:</a:t>
          </a:r>
          <a:r>
            <a:rPr lang="en-US" sz="2400" kern="1200" dirty="0">
              <a:latin typeface="Century Schoolbook" panose="02040604050505020304" pitchFamily="18" charset="0"/>
            </a:rPr>
            <a:t> linen (for warmer weather); denim, flannel, and wool (for cold weather) corduroy</a:t>
          </a:r>
          <a:endParaRPr lang="en-IN" sz="2400" kern="1200" dirty="0">
            <a:latin typeface="Century Schoolbook" panose="02040604050505020304" pitchFamily="18" charset="0"/>
          </a:endParaRPr>
        </a:p>
      </dsp:txBody>
      <dsp:txXfrm>
        <a:off x="3149541" y="4582877"/>
        <a:ext cx="4660428" cy="1308398"/>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F15F8E9-E453-4935-B1C0-EAD1A8990AD6}" type="datetimeFigureOut">
              <a:rPr lang="en-IN" smtClean="0"/>
              <a:t>28-06-2022</a:t>
            </a:fld>
            <a:endParaRPr lang="en-IN"/>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1E3A4B6-87AA-4C24-AC16-387F7D570551}" type="slidenum">
              <a:rPr lang="en-IN" smtClean="0"/>
              <a:t>‹#›</a:t>
            </a:fld>
            <a:endParaRPr lang="en-IN"/>
          </a:p>
        </p:txBody>
      </p:sp>
    </p:spTree>
    <p:extLst>
      <p:ext uri="{BB962C8B-B14F-4D97-AF65-F5344CB8AC3E}">
        <p14:creationId xmlns:p14="http://schemas.microsoft.com/office/powerpoint/2010/main" val="18042893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88"/>
            <a:ext cx="10363200" cy="1470025"/>
          </a:xfrm>
        </p:spPr>
        <p:txBody>
          <a:bodyPr/>
          <a:lstStyle/>
          <a:p>
            <a:r>
              <a:rPr lang="en-US"/>
              <a:t>Click to edit Master title style</a:t>
            </a:r>
            <a:endParaRPr lang="en-IN"/>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IN"/>
          </a:p>
        </p:txBody>
      </p:sp>
      <p:sp>
        <p:nvSpPr>
          <p:cNvPr id="4" name="Date Placeholder 3"/>
          <p:cNvSpPr>
            <a:spLocks noGrp="1"/>
          </p:cNvSpPr>
          <p:nvPr>
            <p:ph type="dt" sz="half" idx="10"/>
          </p:nvPr>
        </p:nvSpPr>
        <p:spPr/>
        <p:txBody>
          <a:bodyPr/>
          <a:lstStyle/>
          <a:p>
            <a:fld id="{94C45C59-C7F2-4BE4-8979-BD31C85B47AC}" type="datetime1">
              <a:rPr lang="en-US" smtClean="0"/>
              <a:t>6/28/2022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BD71EFC-8FD3-4526-A521-B16E2A2311C1}" type="slidenum">
              <a:rPr lang="en-IN" smtClean="0"/>
              <a:t>‹#›</a:t>
            </a:fld>
            <a:endParaRPr lang="en-I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C41BD00D-5072-4E7E-A4E4-63929BC26C4C}" type="datetime1">
              <a:rPr lang="en-US" smtClean="0"/>
              <a:t>6/28/2022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BD71EFC-8FD3-4526-A521-B16E2A2311C1}" type="slidenum">
              <a:rPr lang="en-IN" smtClean="0"/>
              <a:t>‹#›</a:t>
            </a:fld>
            <a:endParaRPr lang="en-I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701"/>
            <a:ext cx="2743200" cy="5851525"/>
          </a:xfrm>
        </p:spPr>
        <p:txBody>
          <a:bodyPr vert="eaVert"/>
          <a:lstStyle/>
          <a:p>
            <a:r>
              <a:rPr lang="en-US"/>
              <a:t>Click to edit Master title style</a:t>
            </a:r>
            <a:endParaRPr lang="en-IN"/>
          </a:p>
        </p:txBody>
      </p:sp>
      <p:sp>
        <p:nvSpPr>
          <p:cNvPr id="3" name="Vertical Text Placeholder 2"/>
          <p:cNvSpPr>
            <a:spLocks noGrp="1"/>
          </p:cNvSpPr>
          <p:nvPr>
            <p:ph type="body" orient="vert" idx="1"/>
          </p:nvPr>
        </p:nvSpPr>
        <p:spPr>
          <a:xfrm>
            <a:off x="609600" y="274701"/>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B0B7AB09-AB79-4E0A-9C57-4E1B1A674934}" type="datetime1">
              <a:rPr lang="en-US" smtClean="0"/>
              <a:t>6/28/2022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BD71EFC-8FD3-4526-A521-B16E2A2311C1}" type="slidenum">
              <a:rPr lang="en-IN" smtClean="0"/>
              <a:t>‹#›</a:t>
            </a:fld>
            <a:endParaRPr lang="en-I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4173107" y="1136650"/>
            <a:ext cx="3845815" cy="696594"/>
          </a:xfrm>
          <a:prstGeom prst="rect">
            <a:avLst/>
          </a:prstGeom>
        </p:spPr>
        <p:txBody>
          <a:bodyPr wrap="square" lIns="0" tIns="0" rIns="0" bIns="0">
            <a:spAutoFit/>
          </a:bodyPr>
          <a:lstStyle>
            <a:lvl1pPr>
              <a:defRPr b="0" i="0">
                <a:solidFill>
                  <a:schemeClr val="tx1"/>
                </a:solidFill>
                <a:latin typeface="Century Schoolbook" panose="02040604050505020304" pitchFamily="18" charset="0"/>
              </a:defRPr>
            </a:lvl1pPr>
          </a:lstStyle>
          <a:p>
            <a:endParaRPr dirty="0"/>
          </a:p>
        </p:txBody>
      </p:sp>
      <p:sp>
        <p:nvSpPr>
          <p:cNvPr id="3" name="Holder 3"/>
          <p:cNvSpPr>
            <a:spLocks noGrp="1"/>
          </p:cNvSpPr>
          <p:nvPr>
            <p:ph type="subTitle" idx="4"/>
          </p:nvPr>
        </p:nvSpPr>
        <p:spPr>
          <a:xfrm>
            <a:off x="1828800" y="3840488"/>
            <a:ext cx="8534400" cy="430887"/>
          </a:xfrm>
          <a:prstGeom prst="rect">
            <a:avLst/>
          </a:prstGeom>
        </p:spPr>
        <p:txBody>
          <a:bodyPr wrap="square" lIns="0" tIns="0" rIns="0" bIns="0">
            <a:spAutoFit/>
          </a:bodyPr>
          <a:lstStyle>
            <a:lvl1pPr>
              <a:defRPr>
                <a:latin typeface="Century Schoolbook" panose="020406040505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C4761A39-0C53-4BE5-899A-023A06934820}" type="datetime1">
              <a:rPr lang="en-US" smtClean="0">
                <a:solidFill>
                  <a:prstClr val="black">
                    <a:tint val="75000"/>
                  </a:prstClr>
                </a:solidFill>
              </a:rPr>
              <a:t>6/28/2022</a:t>
            </a:fld>
            <a:endParaRPr lang="en-US">
              <a:solidFill>
                <a:prstClr val="black">
                  <a:tint val="75000"/>
                </a:prstClr>
              </a:solidFill>
            </a:endParaRPr>
          </a:p>
        </p:txBody>
      </p:sp>
      <p:sp>
        <p:nvSpPr>
          <p:cNvPr id="6" name="Holder 6"/>
          <p:cNvSpPr>
            <a:spLocks noGrp="1"/>
          </p:cNvSpPr>
          <p:nvPr>
            <p:ph type="sldNum" sz="quarter" idx="7"/>
          </p:nvPr>
        </p:nvSpPr>
        <p:spPr/>
        <p:txBody>
          <a:bodyPr lIns="0" tIns="0" rIns="0" bIns="0"/>
          <a:lstStyle>
            <a:lvl1pPr>
              <a:defRPr sz="3600" b="0" i="0">
                <a:solidFill>
                  <a:schemeClr val="bg1"/>
                </a:solidFill>
                <a:latin typeface="Century Schoolbook" panose="02040604050505020304" pitchFamily="18" charset="0"/>
                <a:cs typeface="Arial"/>
              </a:defRPr>
            </a:lvl1pPr>
          </a:lstStyle>
          <a:p>
            <a:pPr marL="25400">
              <a:spcBef>
                <a:spcPts val="955"/>
              </a:spcBef>
            </a:pPr>
            <a:fld id="{81D60167-4931-47E6-BA6A-407CBD079E47}" type="slidenum">
              <a:rPr lang="en-IN" spc="-5" smtClean="0">
                <a:solidFill>
                  <a:prstClr val="white"/>
                </a:solidFill>
              </a:rPr>
              <a:pPr marL="25400">
                <a:spcBef>
                  <a:spcPts val="955"/>
                </a:spcBef>
              </a:pPr>
              <a:t>‹#›</a:t>
            </a:fld>
            <a:endParaRPr lang="en-IN" spc="-5" dirty="0">
              <a:solidFill>
                <a:prstClr val="white"/>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400" b="1" i="0">
                <a:solidFill>
                  <a:srgbClr val="FFFF00"/>
                </a:solidFill>
                <a:latin typeface="Century Schoolbook" panose="02040604050505020304" pitchFamily="18" charset="0"/>
                <a:cs typeface="Arial"/>
              </a:defRPr>
            </a:lvl1pPr>
          </a:lstStyle>
          <a:p>
            <a:endParaRPr dirty="0"/>
          </a:p>
        </p:txBody>
      </p:sp>
      <p:sp>
        <p:nvSpPr>
          <p:cNvPr id="3" name="Holder 3"/>
          <p:cNvSpPr>
            <a:spLocks noGrp="1"/>
          </p:cNvSpPr>
          <p:nvPr>
            <p:ph type="body" idx="1"/>
          </p:nvPr>
        </p:nvSpPr>
        <p:spPr/>
        <p:txBody>
          <a:bodyPr lIns="0" tIns="0" rIns="0" bIns="0"/>
          <a:lstStyle>
            <a:lvl1pPr>
              <a:defRPr sz="2800" b="0" i="0">
                <a:solidFill>
                  <a:schemeClr val="bg1"/>
                </a:solidFill>
                <a:latin typeface="Century Schoolbook" panose="02040604050505020304" pitchFamily="18" charset="0"/>
                <a:cs typeface="Century Schoolbook" panose="020406040505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2FE0FC50-10BA-4927-9251-AB8B7CA4579C}" type="datetime1">
              <a:rPr lang="en-US" smtClean="0">
                <a:solidFill>
                  <a:prstClr val="black">
                    <a:tint val="75000"/>
                  </a:prstClr>
                </a:solidFill>
              </a:rPr>
              <a:t>6/28/2022</a:t>
            </a:fld>
            <a:endParaRPr lang="en-US">
              <a:solidFill>
                <a:prstClr val="black">
                  <a:tint val="75000"/>
                </a:prstClr>
              </a:solidFill>
            </a:endParaRPr>
          </a:p>
        </p:txBody>
      </p:sp>
      <p:sp>
        <p:nvSpPr>
          <p:cNvPr id="6" name="Holder 6"/>
          <p:cNvSpPr>
            <a:spLocks noGrp="1"/>
          </p:cNvSpPr>
          <p:nvPr>
            <p:ph type="sldNum" sz="quarter" idx="7"/>
          </p:nvPr>
        </p:nvSpPr>
        <p:spPr/>
        <p:txBody>
          <a:bodyPr lIns="0" tIns="0" rIns="0" bIns="0"/>
          <a:lstStyle>
            <a:lvl1pPr>
              <a:defRPr sz="3600" b="0" i="0">
                <a:solidFill>
                  <a:schemeClr val="bg1"/>
                </a:solidFill>
                <a:latin typeface="Century Schoolbook" panose="02040604050505020304" pitchFamily="18" charset="0"/>
                <a:cs typeface="Arial"/>
              </a:defRPr>
            </a:lvl1pPr>
          </a:lstStyle>
          <a:p>
            <a:pPr marL="25400">
              <a:spcBef>
                <a:spcPts val="955"/>
              </a:spcBef>
            </a:pPr>
            <a:fld id="{81D60167-4931-47E6-BA6A-407CBD079E47}" type="slidenum">
              <a:rPr lang="en-IN" spc="-5" smtClean="0">
                <a:solidFill>
                  <a:prstClr val="white"/>
                </a:solidFill>
              </a:rPr>
              <a:pPr marL="25400">
                <a:spcBef>
                  <a:spcPts val="955"/>
                </a:spcBef>
              </a:pPr>
              <a:t>‹#›</a:t>
            </a:fld>
            <a:endParaRPr lang="en-IN" spc="-5" dirty="0">
              <a:solidFill>
                <a:prstClr val="white"/>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400" b="1" i="0">
                <a:solidFill>
                  <a:srgbClr val="FFFF00"/>
                </a:solidFill>
                <a:latin typeface="Century Schoolbook" panose="02040604050505020304" pitchFamily="18" charset="0"/>
                <a:cs typeface="Arial"/>
              </a:defRPr>
            </a:lvl1pPr>
          </a:lstStyle>
          <a:p>
            <a:endParaRPr dirty="0"/>
          </a:p>
        </p:txBody>
      </p:sp>
      <p:sp>
        <p:nvSpPr>
          <p:cNvPr id="3" name="Holder 3"/>
          <p:cNvSpPr>
            <a:spLocks noGrp="1"/>
          </p:cNvSpPr>
          <p:nvPr>
            <p:ph sz="half" idx="2"/>
          </p:nvPr>
        </p:nvSpPr>
        <p:spPr>
          <a:xfrm>
            <a:off x="609600" y="1577340"/>
            <a:ext cx="5303520" cy="430887"/>
          </a:xfrm>
          <a:prstGeom prst="rect">
            <a:avLst/>
          </a:prstGeom>
        </p:spPr>
        <p:txBody>
          <a:bodyPr wrap="square" lIns="0" tIns="0" rIns="0" bIns="0">
            <a:spAutoFit/>
          </a:bodyPr>
          <a:lstStyle>
            <a:lvl1pPr>
              <a:defRPr>
                <a:latin typeface="Century Schoolbook" panose="02040604050505020304" pitchFamily="18" charset="0"/>
              </a:defRPr>
            </a:lvl1pPr>
          </a:lstStyle>
          <a:p>
            <a:endParaRPr dirty="0"/>
          </a:p>
        </p:txBody>
      </p:sp>
      <p:sp>
        <p:nvSpPr>
          <p:cNvPr id="4" name="Holder 4"/>
          <p:cNvSpPr>
            <a:spLocks noGrp="1"/>
          </p:cNvSpPr>
          <p:nvPr>
            <p:ph sz="half" idx="3"/>
          </p:nvPr>
        </p:nvSpPr>
        <p:spPr>
          <a:xfrm>
            <a:off x="6278880" y="1577340"/>
            <a:ext cx="5303520" cy="430887"/>
          </a:xfrm>
          <a:prstGeom prst="rect">
            <a:avLst/>
          </a:prstGeom>
        </p:spPr>
        <p:txBody>
          <a:bodyPr wrap="square" lIns="0" tIns="0" rIns="0" bIns="0">
            <a:spAutoFit/>
          </a:bodyPr>
          <a:lstStyle>
            <a:lvl1pPr>
              <a:defRPr>
                <a:latin typeface="Century Schoolbook" panose="02040604050505020304" pitchFamily="18" charset="0"/>
              </a:defRPr>
            </a:lvl1pPr>
          </a:lstStyle>
          <a:p>
            <a:endParaRPr dirty="0"/>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86D5A49D-0053-41D7-923B-E7975F866802}" type="datetime1">
              <a:rPr lang="en-US" smtClean="0">
                <a:solidFill>
                  <a:prstClr val="black">
                    <a:tint val="75000"/>
                  </a:prstClr>
                </a:solidFill>
              </a:rPr>
              <a:t>6/28/2022</a:t>
            </a:fld>
            <a:endParaRPr lang="en-US">
              <a:solidFill>
                <a:prstClr val="black">
                  <a:tint val="75000"/>
                </a:prstClr>
              </a:solidFill>
            </a:endParaRPr>
          </a:p>
        </p:txBody>
      </p:sp>
      <p:sp>
        <p:nvSpPr>
          <p:cNvPr id="7" name="Holder 7"/>
          <p:cNvSpPr>
            <a:spLocks noGrp="1"/>
          </p:cNvSpPr>
          <p:nvPr>
            <p:ph type="sldNum" sz="quarter" idx="7"/>
          </p:nvPr>
        </p:nvSpPr>
        <p:spPr/>
        <p:txBody>
          <a:bodyPr lIns="0" tIns="0" rIns="0" bIns="0"/>
          <a:lstStyle>
            <a:lvl1pPr>
              <a:defRPr sz="3600" b="0" i="0">
                <a:solidFill>
                  <a:schemeClr val="bg1"/>
                </a:solidFill>
                <a:latin typeface="Century Schoolbook" panose="02040604050505020304" pitchFamily="18" charset="0"/>
                <a:cs typeface="Arial"/>
              </a:defRPr>
            </a:lvl1pPr>
          </a:lstStyle>
          <a:p>
            <a:pPr marL="25400">
              <a:spcBef>
                <a:spcPts val="955"/>
              </a:spcBef>
            </a:pPr>
            <a:fld id="{81D60167-4931-47E6-BA6A-407CBD079E47}" type="slidenum">
              <a:rPr lang="en-IN" spc="-5" smtClean="0">
                <a:solidFill>
                  <a:prstClr val="white"/>
                </a:solidFill>
              </a:rPr>
              <a:pPr marL="25400">
                <a:spcBef>
                  <a:spcPts val="955"/>
                </a:spcBef>
              </a:pPr>
              <a:t>‹#›</a:t>
            </a:fld>
            <a:endParaRPr lang="en-IN" spc="-5" dirty="0">
              <a:solidFill>
                <a:prstClr val="white"/>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400" b="1" i="0">
                <a:solidFill>
                  <a:srgbClr val="FFFF00"/>
                </a:solidFill>
                <a:latin typeface="Century Schoolbook" panose="02040604050505020304" pitchFamily="18" charset="0"/>
                <a:cs typeface="Arial"/>
              </a:defRPr>
            </a:lvl1pPr>
          </a:lstStyle>
          <a:p>
            <a:endParaRPr dirty="0"/>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8A8D5F13-A881-4331-807F-D03879E65D82}" type="datetime1">
              <a:rPr lang="en-US" smtClean="0">
                <a:solidFill>
                  <a:prstClr val="black">
                    <a:tint val="75000"/>
                  </a:prstClr>
                </a:solidFill>
              </a:rPr>
              <a:t>6/28/2022</a:t>
            </a:fld>
            <a:endParaRPr lang="en-US">
              <a:solidFill>
                <a:prstClr val="black">
                  <a:tint val="75000"/>
                </a:prstClr>
              </a:solidFill>
            </a:endParaRPr>
          </a:p>
        </p:txBody>
      </p:sp>
      <p:sp>
        <p:nvSpPr>
          <p:cNvPr id="5" name="Holder 5"/>
          <p:cNvSpPr>
            <a:spLocks noGrp="1"/>
          </p:cNvSpPr>
          <p:nvPr>
            <p:ph type="sldNum" sz="quarter" idx="7"/>
          </p:nvPr>
        </p:nvSpPr>
        <p:spPr/>
        <p:txBody>
          <a:bodyPr lIns="0" tIns="0" rIns="0" bIns="0"/>
          <a:lstStyle>
            <a:lvl1pPr>
              <a:defRPr sz="3600" b="0" i="0">
                <a:solidFill>
                  <a:schemeClr val="bg1"/>
                </a:solidFill>
                <a:latin typeface="Century Schoolbook" panose="02040604050505020304" pitchFamily="18" charset="0"/>
                <a:cs typeface="Arial"/>
              </a:defRPr>
            </a:lvl1pPr>
          </a:lstStyle>
          <a:p>
            <a:pPr marL="25400">
              <a:spcBef>
                <a:spcPts val="955"/>
              </a:spcBef>
            </a:pPr>
            <a:fld id="{81D60167-4931-47E6-BA6A-407CBD079E47}" type="slidenum">
              <a:rPr lang="en-IN" spc="-5" smtClean="0">
                <a:solidFill>
                  <a:prstClr val="white"/>
                </a:solidFill>
              </a:rPr>
              <a:pPr marL="25400">
                <a:spcBef>
                  <a:spcPts val="955"/>
                </a:spcBef>
              </a:pPr>
              <a:t>‹#›</a:t>
            </a:fld>
            <a:endParaRPr lang="en-IN" spc="-5" dirty="0">
              <a:solidFill>
                <a:prstClr val="white"/>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0"/>
            <a:ext cx="11292840" cy="6858000"/>
          </a:xfrm>
          <a:custGeom>
            <a:avLst/>
            <a:gdLst/>
            <a:ahLst/>
            <a:cxnLst/>
            <a:rect l="l" t="t" r="r" b="b"/>
            <a:pathLst>
              <a:path w="11292840" h="6858000">
                <a:moveTo>
                  <a:pt x="0" y="6858000"/>
                </a:moveTo>
                <a:lnTo>
                  <a:pt x="11292840" y="6858000"/>
                </a:lnTo>
                <a:lnTo>
                  <a:pt x="11292840" y="0"/>
                </a:lnTo>
                <a:lnTo>
                  <a:pt x="0" y="0"/>
                </a:lnTo>
                <a:lnTo>
                  <a:pt x="0" y="6858000"/>
                </a:lnTo>
                <a:close/>
              </a:path>
            </a:pathLst>
          </a:custGeom>
          <a:solidFill>
            <a:srgbClr val="000000"/>
          </a:solidFill>
        </p:spPr>
        <p:txBody>
          <a:bodyPr wrap="square" lIns="0" tIns="0" rIns="0" bIns="0" rtlCol="0"/>
          <a:lstStyle/>
          <a:p>
            <a:endParaRPr sz="1800">
              <a:solidFill>
                <a:prstClr val="black"/>
              </a:solidFill>
            </a:endParaRPr>
          </a:p>
        </p:txBody>
      </p:sp>
      <p:sp>
        <p:nvSpPr>
          <p:cNvPr id="17" name="bk object 17"/>
          <p:cNvSpPr/>
          <p:nvPr/>
        </p:nvSpPr>
        <p:spPr>
          <a:xfrm>
            <a:off x="11292840" y="0"/>
            <a:ext cx="899160" cy="6858000"/>
          </a:xfrm>
          <a:custGeom>
            <a:avLst/>
            <a:gdLst/>
            <a:ahLst/>
            <a:cxnLst/>
            <a:rect l="l" t="t" r="r" b="b"/>
            <a:pathLst>
              <a:path w="899159" h="6858000">
                <a:moveTo>
                  <a:pt x="0" y="6857998"/>
                </a:moveTo>
                <a:lnTo>
                  <a:pt x="899159" y="6857998"/>
                </a:lnTo>
                <a:lnTo>
                  <a:pt x="899159" y="0"/>
                </a:lnTo>
                <a:lnTo>
                  <a:pt x="0" y="0"/>
                </a:lnTo>
                <a:lnTo>
                  <a:pt x="0" y="6857998"/>
                </a:lnTo>
                <a:close/>
              </a:path>
            </a:pathLst>
          </a:custGeom>
          <a:solidFill>
            <a:srgbClr val="2E2E2E"/>
          </a:solidFill>
        </p:spPr>
        <p:txBody>
          <a:bodyPr wrap="square" lIns="0" tIns="0" rIns="0" bIns="0" rtlCol="0"/>
          <a:lstStyle/>
          <a:p>
            <a:endParaRPr sz="1800">
              <a:solidFill>
                <a:prstClr val="black"/>
              </a:solidFill>
            </a:endParaRPr>
          </a:p>
        </p:txBody>
      </p:sp>
      <p:sp>
        <p:nvSpPr>
          <p:cNvPr id="18" name="bk object 18"/>
          <p:cNvSpPr/>
          <p:nvPr/>
        </p:nvSpPr>
        <p:spPr>
          <a:xfrm>
            <a:off x="3433573" y="1178052"/>
            <a:ext cx="762763" cy="899922"/>
          </a:xfrm>
          <a:prstGeom prst="rect">
            <a:avLst/>
          </a:prstGeom>
          <a:blipFill>
            <a:blip r:embed="rId2" cstate="print"/>
            <a:stretch>
              <a:fillRect/>
            </a:stretch>
          </a:blipFill>
        </p:spPr>
        <p:txBody>
          <a:bodyPr wrap="square" lIns="0" tIns="0" rIns="0" bIns="0" rtlCol="0"/>
          <a:lstStyle/>
          <a:p>
            <a:endParaRPr sz="1800">
              <a:solidFill>
                <a:prstClr val="black"/>
              </a:solidFill>
            </a:endParaRPr>
          </a:p>
        </p:txBody>
      </p:sp>
      <p:sp>
        <p:nvSpPr>
          <p:cNvPr id="19" name="bk object 19"/>
          <p:cNvSpPr/>
          <p:nvPr/>
        </p:nvSpPr>
        <p:spPr>
          <a:xfrm>
            <a:off x="719342" y="2999233"/>
            <a:ext cx="2248663" cy="899921"/>
          </a:xfrm>
          <a:prstGeom prst="rect">
            <a:avLst/>
          </a:prstGeom>
          <a:blipFill>
            <a:blip r:embed="rId3" cstate="print"/>
            <a:stretch>
              <a:fillRect/>
            </a:stretch>
          </a:blipFill>
        </p:spPr>
        <p:txBody>
          <a:bodyPr wrap="square" lIns="0" tIns="0" rIns="0" bIns="0" rtlCol="0"/>
          <a:lstStyle/>
          <a:p>
            <a:endParaRPr sz="1800">
              <a:solidFill>
                <a:prstClr val="black"/>
              </a:solidFill>
            </a:endParaRPr>
          </a:p>
        </p:txBody>
      </p:sp>
      <p:sp>
        <p:nvSpPr>
          <p:cNvPr id="20" name="bk object 20"/>
          <p:cNvSpPr/>
          <p:nvPr/>
        </p:nvSpPr>
        <p:spPr>
          <a:xfrm>
            <a:off x="2433842" y="2999233"/>
            <a:ext cx="883159" cy="899921"/>
          </a:xfrm>
          <a:prstGeom prst="rect">
            <a:avLst/>
          </a:prstGeom>
          <a:blipFill>
            <a:blip r:embed="rId4" cstate="print"/>
            <a:stretch>
              <a:fillRect/>
            </a:stretch>
          </a:blipFill>
        </p:spPr>
        <p:txBody>
          <a:bodyPr wrap="square" lIns="0" tIns="0" rIns="0" bIns="0" rtlCol="0"/>
          <a:lstStyle/>
          <a:p>
            <a:endParaRPr sz="1800">
              <a:solidFill>
                <a:prstClr val="black"/>
              </a:solidFill>
            </a:endParaRPr>
          </a:p>
        </p:txBody>
      </p:sp>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E4CBEF1A-0697-4444-93AD-E53728217A74}" type="datetime1">
              <a:rPr lang="en-US" smtClean="0">
                <a:solidFill>
                  <a:prstClr val="black">
                    <a:tint val="75000"/>
                  </a:prstClr>
                </a:solidFill>
              </a:rPr>
              <a:t>6/28/2022</a:t>
            </a:fld>
            <a:endParaRPr lang="en-US">
              <a:solidFill>
                <a:prstClr val="black">
                  <a:tint val="75000"/>
                </a:prstClr>
              </a:solidFill>
            </a:endParaRPr>
          </a:p>
        </p:txBody>
      </p:sp>
      <p:sp>
        <p:nvSpPr>
          <p:cNvPr id="4" name="Holder 4"/>
          <p:cNvSpPr>
            <a:spLocks noGrp="1"/>
          </p:cNvSpPr>
          <p:nvPr>
            <p:ph type="sldNum" sz="quarter" idx="7"/>
          </p:nvPr>
        </p:nvSpPr>
        <p:spPr/>
        <p:txBody>
          <a:bodyPr lIns="0" tIns="0" rIns="0" bIns="0"/>
          <a:lstStyle>
            <a:lvl1pPr>
              <a:defRPr sz="3600" b="0" i="0">
                <a:solidFill>
                  <a:schemeClr val="bg1"/>
                </a:solidFill>
                <a:latin typeface="Century Schoolbook" panose="02040604050505020304" pitchFamily="18" charset="0"/>
                <a:cs typeface="Arial"/>
              </a:defRPr>
            </a:lvl1pPr>
          </a:lstStyle>
          <a:p>
            <a:pPr marL="25400">
              <a:spcBef>
                <a:spcPts val="955"/>
              </a:spcBef>
            </a:pPr>
            <a:fld id="{81D60167-4931-47E6-BA6A-407CBD079E47}" type="slidenum">
              <a:rPr lang="en-IN" spc="-5" smtClean="0">
                <a:solidFill>
                  <a:prstClr val="white"/>
                </a:solidFill>
              </a:rPr>
              <a:pPr marL="25400">
                <a:spcBef>
                  <a:spcPts val="955"/>
                </a:spcBef>
              </a:pPr>
              <a:t>‹#›</a:t>
            </a:fld>
            <a:endParaRPr lang="en-IN" spc="-5" dirty="0">
              <a:solidFill>
                <a:prstClr val="white"/>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AF13B45F-05DF-4547-9F0D-F44B59A2D68E}" type="datetime1">
              <a:rPr lang="en-US" smtClean="0"/>
              <a:t>6/28/2022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BD71EFC-8FD3-4526-A521-B16E2A2311C1}" type="slidenum">
              <a:rPr lang="en-IN" smtClean="0"/>
              <a:t>‹#›</a:t>
            </a:fld>
            <a:endParaRPr lang="en-I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63"/>
            <a:ext cx="10363200" cy="1362075"/>
          </a:xfrm>
        </p:spPr>
        <p:txBody>
          <a:bodyPr anchor="t"/>
          <a:lstStyle>
            <a:lvl1pPr algn="l">
              <a:defRPr sz="4000" b="1" cap="all"/>
            </a:lvl1pPr>
          </a:lstStyle>
          <a:p>
            <a:r>
              <a:rPr lang="en-US"/>
              <a:t>Click to edit Master title style</a:t>
            </a:r>
            <a:endParaRPr lang="en-IN"/>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90EA583-DAD7-4156-9ADA-CCC45D3DFE9E}" type="datetime1">
              <a:rPr lang="en-US" smtClean="0"/>
              <a:t>6/28/2022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BD71EFC-8FD3-4526-A521-B16E2A2311C1}" type="slidenum">
              <a:rPr lang="en-IN" smtClean="0"/>
              <a:t>‹#›</a:t>
            </a:fld>
            <a:endParaRPr lang="en-I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Content Placeholder 2"/>
          <p:cNvSpPr>
            <a:spLocks noGrp="1"/>
          </p:cNvSpPr>
          <p:nvPr>
            <p:ph sz="half" idx="1"/>
          </p:nvPr>
        </p:nvSpPr>
        <p:spPr>
          <a:xfrm>
            <a:off x="609600" y="1600206"/>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p:cNvSpPr>
            <a:spLocks noGrp="1"/>
          </p:cNvSpPr>
          <p:nvPr>
            <p:ph sz="half" idx="2"/>
          </p:nvPr>
        </p:nvSpPr>
        <p:spPr>
          <a:xfrm>
            <a:off x="6197600" y="1600206"/>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p:cNvSpPr>
            <a:spLocks noGrp="1"/>
          </p:cNvSpPr>
          <p:nvPr>
            <p:ph type="dt" sz="half" idx="10"/>
          </p:nvPr>
        </p:nvSpPr>
        <p:spPr/>
        <p:txBody>
          <a:bodyPr/>
          <a:lstStyle/>
          <a:p>
            <a:fld id="{EDABC5E9-9F87-4198-AA4C-94AC0A2FDAB7}" type="datetime1">
              <a:rPr lang="en-US" smtClean="0"/>
              <a:t>6/28/2022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CBD71EFC-8FD3-4526-A521-B16E2A2311C1}" type="slidenum">
              <a:rPr lang="en-IN" smtClean="0"/>
              <a:t>‹#›</a:t>
            </a:fld>
            <a:endParaRPr lang="en-I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IN"/>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p:cNvSpPr>
            <a:spLocks noGrp="1"/>
          </p:cNvSpPr>
          <p:nvPr>
            <p:ph type="body" sz="quarter" idx="3"/>
          </p:nvPr>
        </p:nvSpPr>
        <p:spPr>
          <a:xfrm>
            <a:off x="619340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40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p:cNvSpPr>
            <a:spLocks noGrp="1"/>
          </p:cNvSpPr>
          <p:nvPr>
            <p:ph type="dt" sz="half" idx="10"/>
          </p:nvPr>
        </p:nvSpPr>
        <p:spPr/>
        <p:txBody>
          <a:bodyPr/>
          <a:lstStyle/>
          <a:p>
            <a:fld id="{5CCD4256-9729-4B69-B2A1-6B9C158E6F13}" type="datetime1">
              <a:rPr lang="en-US" smtClean="0"/>
              <a:t>6/28/2022</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CBD71EFC-8FD3-4526-A521-B16E2A2311C1}" type="slidenum">
              <a:rPr lang="en-IN" smtClean="0"/>
              <a:t>‹#›</a:t>
            </a:fld>
            <a:endParaRPr lang="en-I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Date Placeholder 2"/>
          <p:cNvSpPr>
            <a:spLocks noGrp="1"/>
          </p:cNvSpPr>
          <p:nvPr>
            <p:ph type="dt" sz="half" idx="10"/>
          </p:nvPr>
        </p:nvSpPr>
        <p:spPr/>
        <p:txBody>
          <a:bodyPr/>
          <a:lstStyle/>
          <a:p>
            <a:fld id="{834097E9-2F08-4921-A9B7-310C879D6B69}" type="datetime1">
              <a:rPr lang="en-US" smtClean="0"/>
              <a:t>6/28/2022</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CBD71EFC-8FD3-4526-A521-B16E2A2311C1}" type="slidenum">
              <a:rPr lang="en-IN" smtClean="0"/>
              <a:t>‹#›</a:t>
            </a:fld>
            <a:endParaRPr lang="en-I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CCBF721-1206-4A81-8ED1-5DD56938D13F}" type="datetime1">
              <a:rPr lang="en-US" smtClean="0"/>
              <a:t>6/28/2022</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CBD71EFC-8FD3-4526-A521-B16E2A2311C1}" type="slidenum">
              <a:rPr lang="en-IN" smtClean="0"/>
              <a:t>‹#›</a:t>
            </a:fld>
            <a:endParaRPr lang="en-I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0"/>
          </a:xfrm>
        </p:spPr>
        <p:txBody>
          <a:bodyPr anchor="b"/>
          <a:lstStyle>
            <a:lvl1pPr algn="l">
              <a:defRPr sz="2000" b="1"/>
            </a:lvl1pPr>
          </a:lstStyle>
          <a:p>
            <a:r>
              <a:rPr lang="en-US"/>
              <a:t>Click to edit Master title style</a:t>
            </a:r>
            <a:endParaRPr lang="en-IN"/>
          </a:p>
        </p:txBody>
      </p:sp>
      <p:sp>
        <p:nvSpPr>
          <p:cNvPr id="3" name="Content Placeholder 2"/>
          <p:cNvSpPr>
            <a:spLocks noGrp="1"/>
          </p:cNvSpPr>
          <p:nvPr>
            <p:ph idx="1"/>
          </p:nvPr>
        </p:nvSpPr>
        <p:spPr>
          <a:xfrm>
            <a:off x="4766733" y="273113"/>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p:cNvSpPr>
            <a:spLocks noGrp="1"/>
          </p:cNvSpPr>
          <p:nvPr>
            <p:ph type="body" sz="half" idx="2"/>
          </p:nvPr>
        </p:nvSpPr>
        <p:spPr>
          <a:xfrm>
            <a:off x="609603"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C8099C7-E75D-4F61-BC8F-C9AEEA58668C}" type="datetime1">
              <a:rPr lang="en-US" smtClean="0"/>
              <a:t>6/28/2022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CBD71EFC-8FD3-4526-A521-B16E2A2311C1}" type="slidenum">
              <a:rPr lang="en-IN" smtClean="0"/>
              <a:t>‹#›</a:t>
            </a:fld>
            <a:endParaRPr lang="en-I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IN"/>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BE456B7-DF2A-4E5C-ABE9-30649033047D}" type="datetime1">
              <a:rPr lang="en-US" smtClean="0"/>
              <a:t>6/28/2022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CBD71EFC-8FD3-4526-A521-B16E2A2311C1}" type="slidenum">
              <a:rPr lang="en-IN" smtClean="0"/>
              <a:t>‹#›</a:t>
            </a:fld>
            <a:endParaRPr lang="en-I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theme" Target="../theme/theme2.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p:cNvSpPr>
            <a:spLocks noGrp="1"/>
          </p:cNvSpPr>
          <p:nvPr>
            <p:ph type="body" idx="1"/>
          </p:nvPr>
        </p:nvSpPr>
        <p:spPr>
          <a:xfrm>
            <a:off x="609600" y="1600206"/>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2"/>
          </p:nvPr>
        </p:nvSpPr>
        <p:spPr>
          <a:xfrm>
            <a:off x="609600" y="6356413"/>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4802E04-0352-4D48-B5B2-03DB79D791BB}" type="datetime1">
              <a:rPr lang="en-US" smtClean="0"/>
              <a:t>6/28/2022</a:t>
            </a:fld>
            <a:endParaRPr lang="en-IN"/>
          </a:p>
        </p:txBody>
      </p:sp>
      <p:sp>
        <p:nvSpPr>
          <p:cNvPr id="5" name="Footer Placeholder 4"/>
          <p:cNvSpPr>
            <a:spLocks noGrp="1"/>
          </p:cNvSpPr>
          <p:nvPr>
            <p:ph type="ftr" sz="quarter" idx="3"/>
          </p:nvPr>
        </p:nvSpPr>
        <p:spPr>
          <a:xfrm>
            <a:off x="4165600" y="6356413"/>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8737600" y="6356413"/>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BD71EFC-8FD3-4526-A521-B16E2A2311C1}" type="slidenum">
              <a:rPr lang="en-IN" smtClean="0"/>
              <a:t>‹#›</a:t>
            </a:fld>
            <a:endParaRPr lang="en-I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0"/>
            <a:ext cx="11292840" cy="6858000"/>
          </a:xfrm>
          <a:custGeom>
            <a:avLst/>
            <a:gdLst/>
            <a:ahLst/>
            <a:cxnLst/>
            <a:rect l="l" t="t" r="r" b="b"/>
            <a:pathLst>
              <a:path w="11292840" h="6858000">
                <a:moveTo>
                  <a:pt x="0" y="6858000"/>
                </a:moveTo>
                <a:lnTo>
                  <a:pt x="11292840" y="6858000"/>
                </a:lnTo>
                <a:lnTo>
                  <a:pt x="11292840" y="0"/>
                </a:lnTo>
                <a:lnTo>
                  <a:pt x="0" y="0"/>
                </a:lnTo>
                <a:lnTo>
                  <a:pt x="0" y="6858000"/>
                </a:lnTo>
                <a:close/>
              </a:path>
            </a:pathLst>
          </a:custGeom>
          <a:solidFill>
            <a:srgbClr val="000000"/>
          </a:solidFill>
        </p:spPr>
        <p:txBody>
          <a:bodyPr wrap="square" lIns="0" tIns="0" rIns="0" bIns="0" rtlCol="0"/>
          <a:lstStyle/>
          <a:p>
            <a:endParaRPr sz="1800">
              <a:solidFill>
                <a:prstClr val="black"/>
              </a:solidFill>
            </a:endParaRPr>
          </a:p>
        </p:txBody>
      </p:sp>
      <p:sp>
        <p:nvSpPr>
          <p:cNvPr id="17" name="bk object 17"/>
          <p:cNvSpPr/>
          <p:nvPr/>
        </p:nvSpPr>
        <p:spPr>
          <a:xfrm>
            <a:off x="11292840" y="0"/>
            <a:ext cx="899160" cy="6858000"/>
          </a:xfrm>
          <a:custGeom>
            <a:avLst/>
            <a:gdLst/>
            <a:ahLst/>
            <a:cxnLst/>
            <a:rect l="l" t="t" r="r" b="b"/>
            <a:pathLst>
              <a:path w="899159" h="6858000">
                <a:moveTo>
                  <a:pt x="0" y="6857998"/>
                </a:moveTo>
                <a:lnTo>
                  <a:pt x="899159" y="6857998"/>
                </a:lnTo>
                <a:lnTo>
                  <a:pt x="899159" y="0"/>
                </a:lnTo>
                <a:lnTo>
                  <a:pt x="0" y="0"/>
                </a:lnTo>
                <a:lnTo>
                  <a:pt x="0" y="6857998"/>
                </a:lnTo>
                <a:close/>
              </a:path>
            </a:pathLst>
          </a:custGeom>
          <a:solidFill>
            <a:srgbClr val="2E2E2E"/>
          </a:solidFill>
        </p:spPr>
        <p:txBody>
          <a:bodyPr wrap="square" lIns="0" tIns="0" rIns="0" bIns="0" rtlCol="0"/>
          <a:lstStyle/>
          <a:p>
            <a:endParaRPr sz="1800">
              <a:solidFill>
                <a:prstClr val="black"/>
              </a:solidFill>
            </a:endParaRPr>
          </a:p>
        </p:txBody>
      </p:sp>
      <p:sp>
        <p:nvSpPr>
          <p:cNvPr id="2" name="Holder 2"/>
          <p:cNvSpPr>
            <a:spLocks noGrp="1"/>
          </p:cNvSpPr>
          <p:nvPr>
            <p:ph type="title"/>
          </p:nvPr>
        </p:nvSpPr>
        <p:spPr>
          <a:xfrm>
            <a:off x="3551177" y="170180"/>
            <a:ext cx="5089651" cy="696594"/>
          </a:xfrm>
          <a:prstGeom prst="rect">
            <a:avLst/>
          </a:prstGeom>
        </p:spPr>
        <p:txBody>
          <a:bodyPr wrap="square" lIns="0" tIns="0" rIns="0" bIns="0">
            <a:spAutoFit/>
          </a:bodyPr>
          <a:lstStyle>
            <a:lvl1pPr>
              <a:defRPr sz="4400" b="1" i="0">
                <a:solidFill>
                  <a:srgbClr val="FFFF00"/>
                </a:solidFill>
                <a:latin typeface="Arial"/>
                <a:cs typeface="Arial"/>
              </a:defRPr>
            </a:lvl1pPr>
          </a:lstStyle>
          <a:p>
            <a:endParaRPr dirty="0"/>
          </a:p>
        </p:txBody>
      </p:sp>
      <p:sp>
        <p:nvSpPr>
          <p:cNvPr id="3" name="Holder 3"/>
          <p:cNvSpPr>
            <a:spLocks noGrp="1"/>
          </p:cNvSpPr>
          <p:nvPr>
            <p:ph type="body" idx="1"/>
          </p:nvPr>
        </p:nvSpPr>
        <p:spPr>
          <a:xfrm>
            <a:off x="764557" y="1923057"/>
            <a:ext cx="9904095" cy="430887"/>
          </a:xfrm>
          <a:prstGeom prst="rect">
            <a:avLst/>
          </a:prstGeom>
        </p:spPr>
        <p:txBody>
          <a:bodyPr wrap="square" lIns="0" tIns="0" rIns="0" bIns="0">
            <a:spAutoFit/>
          </a:bodyPr>
          <a:lstStyle>
            <a:lvl1pPr>
              <a:defRPr sz="2800" b="0" i="0">
                <a:solidFill>
                  <a:schemeClr val="bg1"/>
                </a:solidFill>
                <a:latin typeface="Bookman Old Style"/>
                <a:cs typeface="Bookman Old Style"/>
              </a:defRPr>
            </a:lvl1pPr>
          </a:lstStyle>
          <a:p>
            <a:endParaRPr dirty="0"/>
          </a:p>
        </p:txBody>
      </p:sp>
      <p:sp>
        <p:nvSpPr>
          <p:cNvPr id="4" name="Holder 4"/>
          <p:cNvSpPr>
            <a:spLocks noGrp="1"/>
          </p:cNvSpPr>
          <p:nvPr>
            <p:ph type="ftr" sz="quarter" idx="5"/>
          </p:nvPr>
        </p:nvSpPr>
        <p:spPr>
          <a:xfrm>
            <a:off x="4145280" y="6377963"/>
            <a:ext cx="3901440" cy="276999"/>
          </a:xfrm>
          <a:prstGeom prst="rect">
            <a:avLst/>
          </a:prstGeom>
        </p:spPr>
        <p:txBody>
          <a:bodyPr wrap="square" lIns="0" tIns="0" rIns="0" bIns="0">
            <a:spAutoFit/>
          </a:bodyPr>
          <a:lstStyle>
            <a:lvl1pPr algn="ctr">
              <a:defRPr>
                <a:solidFill>
                  <a:schemeClr val="tx1">
                    <a:tint val="75000"/>
                  </a:schemeClr>
                </a:solidFill>
              </a:defRPr>
            </a:lvl1pPr>
          </a:lstStyle>
          <a:p>
            <a:endParaRPr>
              <a:solidFill>
                <a:prstClr val="black">
                  <a:tint val="75000"/>
                </a:prstClr>
              </a:solidFill>
            </a:endParaRPr>
          </a:p>
        </p:txBody>
      </p:sp>
      <p:sp>
        <p:nvSpPr>
          <p:cNvPr id="5" name="Holder 5"/>
          <p:cNvSpPr>
            <a:spLocks noGrp="1"/>
          </p:cNvSpPr>
          <p:nvPr>
            <p:ph type="dt" sz="half" idx="6"/>
          </p:nvPr>
        </p:nvSpPr>
        <p:spPr>
          <a:xfrm>
            <a:off x="609600" y="6377963"/>
            <a:ext cx="2804160" cy="276999"/>
          </a:xfrm>
          <a:prstGeom prst="rect">
            <a:avLst/>
          </a:prstGeom>
        </p:spPr>
        <p:txBody>
          <a:bodyPr wrap="square" lIns="0" tIns="0" rIns="0" bIns="0">
            <a:spAutoFit/>
          </a:bodyPr>
          <a:lstStyle>
            <a:lvl1pPr algn="l">
              <a:defRPr>
                <a:solidFill>
                  <a:schemeClr val="tx1">
                    <a:tint val="75000"/>
                  </a:schemeClr>
                </a:solidFill>
              </a:defRPr>
            </a:lvl1pPr>
          </a:lstStyle>
          <a:p>
            <a:fld id="{9B2E4957-7C46-42C1-AB84-A6E3730B9262}" type="datetime1">
              <a:rPr lang="en-US" smtClean="0">
                <a:solidFill>
                  <a:prstClr val="black">
                    <a:tint val="75000"/>
                  </a:prstClr>
                </a:solidFill>
              </a:rPr>
              <a:t>6/28/2022</a:t>
            </a:fld>
            <a:endParaRPr lang="en-US">
              <a:solidFill>
                <a:prstClr val="black">
                  <a:tint val="75000"/>
                </a:prstClr>
              </a:solidFill>
            </a:endParaRPr>
          </a:p>
        </p:txBody>
      </p:sp>
      <p:sp>
        <p:nvSpPr>
          <p:cNvPr id="6" name="Holder 6"/>
          <p:cNvSpPr>
            <a:spLocks noGrp="1"/>
          </p:cNvSpPr>
          <p:nvPr>
            <p:ph type="sldNum" sz="quarter" idx="7"/>
          </p:nvPr>
        </p:nvSpPr>
        <p:spPr>
          <a:xfrm>
            <a:off x="11355846" y="5887049"/>
            <a:ext cx="560071" cy="553998"/>
          </a:xfrm>
          <a:prstGeom prst="rect">
            <a:avLst/>
          </a:prstGeom>
        </p:spPr>
        <p:txBody>
          <a:bodyPr wrap="square" lIns="0" tIns="0" rIns="0" bIns="0">
            <a:spAutoFit/>
          </a:bodyPr>
          <a:lstStyle>
            <a:lvl1pPr>
              <a:defRPr sz="3600" b="0" i="0">
                <a:solidFill>
                  <a:schemeClr val="bg1"/>
                </a:solidFill>
                <a:latin typeface="Century Schoolbook" panose="02040604050505020304" pitchFamily="18" charset="0"/>
                <a:cs typeface="Arial"/>
              </a:defRPr>
            </a:lvl1pPr>
          </a:lstStyle>
          <a:p>
            <a:pPr marL="25400">
              <a:spcBef>
                <a:spcPts val="955"/>
              </a:spcBef>
            </a:pPr>
            <a:fld id="{81D60167-4931-47E6-BA6A-407CBD079E47}" type="slidenum">
              <a:rPr lang="en-IN" spc="-5" smtClean="0">
                <a:solidFill>
                  <a:prstClr val="white"/>
                </a:solidFill>
              </a:rPr>
              <a:pPr marL="25400">
                <a:spcBef>
                  <a:spcPts val="955"/>
                </a:spcBef>
              </a:pPr>
              <a:t>‹#›</a:t>
            </a:fld>
            <a:endParaRPr lang="en-IN" spc="-5" dirty="0">
              <a:solidFill>
                <a:prstClr val="white"/>
              </a:solidFill>
            </a:endParaRPr>
          </a:p>
        </p:txBody>
      </p:sp>
    </p:spTree>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Lst>
  <p:hf hdr="0" ftr="0" dt="0"/>
  <p:txStyles>
    <p:titleStyle>
      <a:lvl1pPr>
        <a:defRPr>
          <a:latin typeface="Century Schoolbook" panose="02040604050505020304" pitchFamily="18" charset="0"/>
          <a:ea typeface="+mj-ea"/>
          <a:cs typeface="+mj-cs"/>
        </a:defRPr>
      </a:lvl1pPr>
    </p:titleStyle>
    <p:bodyStyle>
      <a:lvl1pPr marL="0">
        <a:defRPr>
          <a:latin typeface="Century Schoolbook" panose="02040604050505020304" pitchFamily="18" charset="0"/>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www.psscive.ac.in/" TargetMode="External"/><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13.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image" Target="../media/image10.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hyperlink" Target="http://www.psscive.ac.in/" TargetMode="External"/><Relationship Id="rId2" Type="http://schemas.openxmlformats.org/officeDocument/2006/relationships/hyperlink" Target="mailto:jdpsscive@gmail.com" TargetMode="External"/><Relationship Id="rId1" Type="http://schemas.openxmlformats.org/officeDocument/2006/relationships/slideLayout" Target="../slideLayouts/slideLayout13.xml"/><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 y="0"/>
            <a:ext cx="11530395" cy="6858000"/>
          </a:xfrm>
          <a:custGeom>
            <a:avLst/>
            <a:gdLst/>
            <a:ahLst/>
            <a:cxnLst/>
            <a:rect l="l" t="t" r="r" b="b"/>
            <a:pathLst>
              <a:path w="10835640" h="6858000">
                <a:moveTo>
                  <a:pt x="0" y="6858000"/>
                </a:moveTo>
                <a:lnTo>
                  <a:pt x="10835640" y="6858000"/>
                </a:lnTo>
                <a:lnTo>
                  <a:pt x="10835640" y="0"/>
                </a:lnTo>
                <a:lnTo>
                  <a:pt x="0" y="0"/>
                </a:lnTo>
                <a:lnTo>
                  <a:pt x="0" y="6858000"/>
                </a:lnTo>
                <a:close/>
              </a:path>
            </a:pathLst>
          </a:custGeom>
          <a:solidFill>
            <a:srgbClr val="000000"/>
          </a:solidFill>
        </p:spPr>
        <p:txBody>
          <a:bodyPr wrap="square" lIns="0" tIns="0" rIns="0" bIns="0" rtlCol="0"/>
          <a:lstStyle/>
          <a:p>
            <a:endParaRPr dirty="0">
              <a:solidFill>
                <a:prstClr val="black"/>
              </a:solidFill>
            </a:endParaRPr>
          </a:p>
        </p:txBody>
      </p:sp>
      <p:sp>
        <p:nvSpPr>
          <p:cNvPr id="3" name="object 3"/>
          <p:cNvSpPr/>
          <p:nvPr/>
        </p:nvSpPr>
        <p:spPr>
          <a:xfrm>
            <a:off x="11391312" y="0"/>
            <a:ext cx="829119" cy="6858000"/>
          </a:xfrm>
          <a:custGeom>
            <a:avLst/>
            <a:gdLst/>
            <a:ahLst/>
            <a:cxnLst/>
            <a:rect l="l" t="t" r="r" b="b"/>
            <a:pathLst>
              <a:path w="899159" h="6858000">
                <a:moveTo>
                  <a:pt x="0" y="6857998"/>
                </a:moveTo>
                <a:lnTo>
                  <a:pt x="899159" y="6857998"/>
                </a:lnTo>
                <a:lnTo>
                  <a:pt x="899159" y="0"/>
                </a:lnTo>
                <a:lnTo>
                  <a:pt x="0" y="0"/>
                </a:lnTo>
                <a:lnTo>
                  <a:pt x="0" y="6857998"/>
                </a:lnTo>
                <a:close/>
              </a:path>
            </a:pathLst>
          </a:custGeom>
          <a:solidFill>
            <a:srgbClr val="2E2E2E"/>
          </a:solidFill>
        </p:spPr>
        <p:txBody>
          <a:bodyPr wrap="square" lIns="0" tIns="0" rIns="0" bIns="0" rtlCol="0"/>
          <a:lstStyle/>
          <a:p>
            <a:endParaRPr>
              <a:solidFill>
                <a:prstClr val="black"/>
              </a:solidFill>
            </a:endParaRPr>
          </a:p>
        </p:txBody>
      </p:sp>
      <p:sp>
        <p:nvSpPr>
          <p:cNvPr id="5" name="object 5"/>
          <p:cNvSpPr/>
          <p:nvPr/>
        </p:nvSpPr>
        <p:spPr>
          <a:xfrm>
            <a:off x="2154936" y="831873"/>
            <a:ext cx="2033968" cy="899922"/>
          </a:xfrm>
          <a:prstGeom prst="rect">
            <a:avLst/>
          </a:prstGeom>
          <a:blipFill>
            <a:blip r:embed="rId2" cstate="print"/>
            <a:stretch>
              <a:fillRect/>
            </a:stretch>
          </a:blipFill>
        </p:spPr>
        <p:txBody>
          <a:bodyPr wrap="square" lIns="0" tIns="0" rIns="0" bIns="0" rtlCol="0"/>
          <a:lstStyle/>
          <a:p>
            <a:endParaRPr>
              <a:solidFill>
                <a:prstClr val="black"/>
              </a:solidFill>
            </a:endParaRPr>
          </a:p>
        </p:txBody>
      </p:sp>
      <p:sp>
        <p:nvSpPr>
          <p:cNvPr id="6" name="object 6"/>
          <p:cNvSpPr/>
          <p:nvPr/>
        </p:nvSpPr>
        <p:spPr>
          <a:xfrm>
            <a:off x="3788284" y="831873"/>
            <a:ext cx="565214" cy="899922"/>
          </a:xfrm>
          <a:prstGeom prst="rect">
            <a:avLst/>
          </a:prstGeom>
          <a:blipFill>
            <a:blip r:embed="rId3" cstate="print"/>
            <a:stretch>
              <a:fillRect/>
            </a:stretch>
          </a:blipFill>
        </p:spPr>
        <p:txBody>
          <a:bodyPr wrap="square" lIns="0" tIns="0" rIns="0" bIns="0" rtlCol="0"/>
          <a:lstStyle/>
          <a:p>
            <a:endParaRPr>
              <a:solidFill>
                <a:prstClr val="black"/>
              </a:solidFill>
            </a:endParaRPr>
          </a:p>
        </p:txBody>
      </p:sp>
      <p:sp>
        <p:nvSpPr>
          <p:cNvPr id="7" name="object 7"/>
          <p:cNvSpPr txBox="1">
            <a:spLocks noGrp="1"/>
          </p:cNvSpPr>
          <p:nvPr>
            <p:ph type="title"/>
          </p:nvPr>
        </p:nvSpPr>
        <p:spPr>
          <a:xfrm>
            <a:off x="1601301" y="832473"/>
            <a:ext cx="8845384" cy="505908"/>
          </a:xfrm>
          <a:prstGeom prst="rect">
            <a:avLst/>
          </a:prstGeom>
        </p:spPr>
        <p:txBody>
          <a:bodyPr vert="horz" wrap="square" lIns="0" tIns="13335" rIns="0" bIns="0" rtlCol="0">
            <a:spAutoFit/>
          </a:bodyPr>
          <a:lstStyle/>
          <a:p>
            <a:pPr marL="12700" algn="ctr">
              <a:spcBef>
                <a:spcPts val="105"/>
              </a:spcBef>
            </a:pPr>
            <a:r>
              <a:rPr sz="3200" b="0" spc="-35" dirty="0"/>
              <a:t>JOB ROLE </a:t>
            </a:r>
            <a:r>
              <a:rPr sz="3200" b="0" dirty="0"/>
              <a:t>–</a:t>
            </a:r>
            <a:r>
              <a:rPr lang="en-IN" sz="3200" b="0" dirty="0"/>
              <a:t> </a:t>
            </a:r>
            <a:r>
              <a:rPr lang="en-IN" sz="3200" b="0" spc="-35" dirty="0"/>
              <a:t>SELF EMPLOYEED TAILOR</a:t>
            </a:r>
            <a:endParaRPr sz="3200" dirty="0"/>
          </a:p>
        </p:txBody>
      </p:sp>
      <p:sp>
        <p:nvSpPr>
          <p:cNvPr id="8" name="object 8"/>
          <p:cNvSpPr/>
          <p:nvPr/>
        </p:nvSpPr>
        <p:spPr>
          <a:xfrm>
            <a:off x="3973483" y="1822472"/>
            <a:ext cx="1164145" cy="787146"/>
          </a:xfrm>
          <a:prstGeom prst="rect">
            <a:avLst/>
          </a:prstGeom>
          <a:blipFill>
            <a:blip r:embed="rId4" cstate="print"/>
            <a:stretch>
              <a:fillRect/>
            </a:stretch>
          </a:blipFill>
        </p:spPr>
        <p:txBody>
          <a:bodyPr wrap="square" lIns="0" tIns="0" rIns="0" bIns="0" rtlCol="0"/>
          <a:lstStyle/>
          <a:p>
            <a:endParaRPr>
              <a:solidFill>
                <a:prstClr val="black"/>
              </a:solidFill>
            </a:endParaRPr>
          </a:p>
        </p:txBody>
      </p:sp>
      <p:sp>
        <p:nvSpPr>
          <p:cNvPr id="9" name="object 9"/>
          <p:cNvSpPr/>
          <p:nvPr/>
        </p:nvSpPr>
        <p:spPr>
          <a:xfrm>
            <a:off x="4787299" y="1822472"/>
            <a:ext cx="494347" cy="787146"/>
          </a:xfrm>
          <a:prstGeom prst="rect">
            <a:avLst/>
          </a:prstGeom>
          <a:blipFill>
            <a:blip r:embed="rId5" cstate="print"/>
            <a:stretch>
              <a:fillRect/>
            </a:stretch>
          </a:blipFill>
        </p:spPr>
        <p:txBody>
          <a:bodyPr wrap="square" lIns="0" tIns="0" rIns="0" bIns="0" rtlCol="0"/>
          <a:lstStyle/>
          <a:p>
            <a:endParaRPr>
              <a:solidFill>
                <a:prstClr val="black"/>
              </a:solidFill>
            </a:endParaRPr>
          </a:p>
        </p:txBody>
      </p:sp>
      <p:sp>
        <p:nvSpPr>
          <p:cNvPr id="10" name="object 10"/>
          <p:cNvSpPr/>
          <p:nvPr/>
        </p:nvSpPr>
        <p:spPr>
          <a:xfrm>
            <a:off x="5001040" y="1822472"/>
            <a:ext cx="2626043" cy="787146"/>
          </a:xfrm>
          <a:prstGeom prst="rect">
            <a:avLst/>
          </a:prstGeom>
          <a:blipFill>
            <a:blip r:embed="rId6" cstate="print"/>
            <a:stretch>
              <a:fillRect/>
            </a:stretch>
          </a:blipFill>
        </p:spPr>
        <p:txBody>
          <a:bodyPr wrap="square" lIns="0" tIns="0" rIns="0" bIns="0" rtlCol="0"/>
          <a:lstStyle/>
          <a:p>
            <a:endParaRPr>
              <a:solidFill>
                <a:prstClr val="black"/>
              </a:solidFill>
            </a:endParaRPr>
          </a:p>
        </p:txBody>
      </p:sp>
      <p:sp>
        <p:nvSpPr>
          <p:cNvPr id="11" name="object 11"/>
          <p:cNvSpPr/>
          <p:nvPr/>
        </p:nvSpPr>
        <p:spPr>
          <a:xfrm>
            <a:off x="3646509" y="3211591"/>
            <a:ext cx="4964621" cy="393573"/>
          </a:xfrm>
          <a:prstGeom prst="rect">
            <a:avLst/>
          </a:prstGeom>
          <a:blipFill>
            <a:blip r:embed="rId7" cstate="print"/>
            <a:stretch>
              <a:fillRect/>
            </a:stretch>
          </a:blipFill>
        </p:spPr>
        <p:txBody>
          <a:bodyPr wrap="square" lIns="0" tIns="0" rIns="0" bIns="0" rtlCol="0"/>
          <a:lstStyle/>
          <a:p>
            <a:pPr algn="ctr">
              <a:spcBef>
                <a:spcPts val="5"/>
              </a:spcBef>
            </a:pPr>
            <a:r>
              <a:rPr lang="en-IN" sz="2800" spc="-10" dirty="0">
                <a:solidFill>
                  <a:srgbClr val="FFFFFF"/>
                </a:solidFill>
                <a:latin typeface="Century Schoolbook" panose="02040604050505020304" pitchFamily="18" charset="0"/>
                <a:cs typeface="Arial" panose="020B0604020202020204" pitchFamily="34" charset="0"/>
              </a:rPr>
              <a:t>Class</a:t>
            </a:r>
            <a:r>
              <a:rPr lang="en-IN" sz="2800" spc="20" dirty="0">
                <a:solidFill>
                  <a:srgbClr val="FFFFFF"/>
                </a:solidFill>
                <a:latin typeface="Century Schoolbook" panose="02040604050505020304" pitchFamily="18" charset="0"/>
                <a:cs typeface="Arial" panose="020B0604020202020204" pitchFamily="34" charset="0"/>
              </a:rPr>
              <a:t> </a:t>
            </a:r>
            <a:r>
              <a:rPr lang="en-IN" sz="2800" spc="-10" dirty="0">
                <a:solidFill>
                  <a:srgbClr val="FFFFFF"/>
                </a:solidFill>
                <a:latin typeface="Century Schoolbook" panose="02040604050505020304" pitchFamily="18" charset="0"/>
                <a:cs typeface="Arial" panose="020B0604020202020204" pitchFamily="34" charset="0"/>
              </a:rPr>
              <a:t>XI</a:t>
            </a:r>
            <a:endParaRPr lang="en-IN" sz="2800" dirty="0">
              <a:latin typeface="Century Schoolbook" panose="02040604050505020304" pitchFamily="18" charset="0"/>
              <a:cs typeface="Arial" panose="020B0604020202020204" pitchFamily="34" charset="0"/>
            </a:endParaRPr>
          </a:p>
        </p:txBody>
      </p:sp>
      <p:sp>
        <p:nvSpPr>
          <p:cNvPr id="12" name="object 12"/>
          <p:cNvSpPr txBox="1"/>
          <p:nvPr/>
        </p:nvSpPr>
        <p:spPr>
          <a:xfrm>
            <a:off x="1991545" y="1961043"/>
            <a:ext cx="8064896" cy="873957"/>
          </a:xfrm>
          <a:prstGeom prst="rect">
            <a:avLst/>
          </a:prstGeom>
        </p:spPr>
        <p:txBody>
          <a:bodyPr vert="horz" wrap="square" lIns="0" tIns="12065" rIns="0" bIns="0" rtlCol="0">
            <a:spAutoFit/>
          </a:bodyPr>
          <a:lstStyle/>
          <a:p>
            <a:pPr marL="829944" marR="5080" indent="-817244">
              <a:spcBef>
                <a:spcPts val="95"/>
              </a:spcBef>
            </a:pPr>
            <a:r>
              <a:rPr sz="2800" spc="-55" dirty="0">
                <a:solidFill>
                  <a:srgbClr val="FFFFFF"/>
                </a:solidFill>
                <a:latin typeface="Century Schoolbook" panose="02040604050505020304" pitchFamily="18" charset="0"/>
                <a:cs typeface="Arial"/>
              </a:rPr>
              <a:t>Sector </a:t>
            </a:r>
            <a:r>
              <a:rPr sz="2800" spc="-5" dirty="0">
                <a:solidFill>
                  <a:srgbClr val="FFFFFF"/>
                </a:solidFill>
                <a:latin typeface="Century Schoolbook" panose="02040604050505020304" pitchFamily="18" charset="0"/>
                <a:cs typeface="Arial"/>
              </a:rPr>
              <a:t>–</a:t>
            </a:r>
            <a:r>
              <a:rPr sz="2800" spc="-600" dirty="0">
                <a:solidFill>
                  <a:srgbClr val="FFFFFF"/>
                </a:solidFill>
                <a:latin typeface="Century Schoolbook" panose="02040604050505020304" pitchFamily="18" charset="0"/>
                <a:cs typeface="Arial"/>
              </a:rPr>
              <a:t> </a:t>
            </a:r>
            <a:r>
              <a:rPr sz="2800" spc="-80" dirty="0">
                <a:solidFill>
                  <a:srgbClr val="FFFFFF"/>
                </a:solidFill>
                <a:latin typeface="Century Schoolbook" panose="02040604050505020304" pitchFamily="18" charset="0"/>
                <a:cs typeface="Arial"/>
              </a:rPr>
              <a:t>Apparel, </a:t>
            </a:r>
            <a:r>
              <a:rPr sz="2800" spc="-75" dirty="0">
                <a:solidFill>
                  <a:srgbClr val="FFFFFF"/>
                </a:solidFill>
                <a:latin typeface="Century Schoolbook" panose="02040604050505020304" pitchFamily="18" charset="0"/>
                <a:cs typeface="Arial"/>
              </a:rPr>
              <a:t>Made-Ups </a:t>
            </a:r>
            <a:r>
              <a:rPr sz="2800" spc="-60" dirty="0">
                <a:solidFill>
                  <a:srgbClr val="FFFFFF"/>
                </a:solidFill>
                <a:latin typeface="Century Schoolbook" panose="02040604050505020304" pitchFamily="18" charset="0"/>
                <a:cs typeface="Arial"/>
              </a:rPr>
              <a:t>and </a:t>
            </a:r>
            <a:r>
              <a:rPr sz="2800" spc="-70" dirty="0">
                <a:solidFill>
                  <a:srgbClr val="FFFFFF"/>
                </a:solidFill>
                <a:latin typeface="Century Schoolbook" panose="02040604050505020304" pitchFamily="18" charset="0"/>
                <a:cs typeface="Arial"/>
              </a:rPr>
              <a:t>Home </a:t>
            </a:r>
            <a:r>
              <a:rPr sz="2800" spc="-80" dirty="0">
                <a:solidFill>
                  <a:srgbClr val="FFFFFF"/>
                </a:solidFill>
                <a:latin typeface="Century Schoolbook" panose="02040604050505020304" pitchFamily="18" charset="0"/>
                <a:cs typeface="Arial"/>
              </a:rPr>
              <a:t>Furnishing  </a:t>
            </a:r>
            <a:r>
              <a:rPr sz="2800" spc="-65" dirty="0">
                <a:solidFill>
                  <a:srgbClr val="FFFFFF"/>
                </a:solidFill>
                <a:latin typeface="Century Schoolbook" panose="02040604050505020304" pitchFamily="18" charset="0"/>
                <a:cs typeface="Arial"/>
              </a:rPr>
              <a:t>(Qualification </a:t>
            </a:r>
            <a:r>
              <a:rPr sz="2800" spc="-55" dirty="0">
                <a:solidFill>
                  <a:srgbClr val="FFFFFF"/>
                </a:solidFill>
                <a:latin typeface="Century Schoolbook" panose="02040604050505020304" pitchFamily="18" charset="0"/>
                <a:cs typeface="Arial"/>
              </a:rPr>
              <a:t>Pack </a:t>
            </a:r>
            <a:r>
              <a:rPr sz="2800" spc="-60" dirty="0">
                <a:solidFill>
                  <a:srgbClr val="FFFFFF"/>
                </a:solidFill>
                <a:latin typeface="Century Schoolbook" panose="02040604050505020304" pitchFamily="18" charset="0"/>
                <a:cs typeface="Arial"/>
              </a:rPr>
              <a:t>Code: </a:t>
            </a:r>
            <a:r>
              <a:rPr sz="2800" spc="-70" dirty="0">
                <a:solidFill>
                  <a:srgbClr val="FFFFFF"/>
                </a:solidFill>
                <a:latin typeface="Century Schoolbook" panose="02040604050505020304" pitchFamily="18" charset="0"/>
                <a:cs typeface="Arial"/>
              </a:rPr>
              <a:t>AMH/Q</a:t>
            </a:r>
            <a:r>
              <a:rPr sz="2800" spc="-254" dirty="0">
                <a:solidFill>
                  <a:srgbClr val="FFFFFF"/>
                </a:solidFill>
                <a:latin typeface="Century Schoolbook" panose="02040604050505020304" pitchFamily="18" charset="0"/>
                <a:cs typeface="Arial"/>
              </a:rPr>
              <a:t> </a:t>
            </a:r>
            <a:r>
              <a:rPr lang="en-IN" sz="2800" spc="-254" dirty="0">
                <a:solidFill>
                  <a:srgbClr val="FFFFFF"/>
                </a:solidFill>
                <a:latin typeface="Century Schoolbook" panose="02040604050505020304" pitchFamily="18" charset="0"/>
                <a:cs typeface="Arial"/>
              </a:rPr>
              <a:t>1947</a:t>
            </a:r>
            <a:r>
              <a:rPr sz="2800" spc="-45" dirty="0">
                <a:solidFill>
                  <a:srgbClr val="FFFFFF"/>
                </a:solidFill>
                <a:latin typeface="Century Schoolbook" panose="02040604050505020304" pitchFamily="18" charset="0"/>
                <a:cs typeface="Arial"/>
              </a:rPr>
              <a:t>)</a:t>
            </a:r>
            <a:endParaRPr sz="2800" dirty="0">
              <a:solidFill>
                <a:prstClr val="black"/>
              </a:solidFill>
              <a:latin typeface="Century Schoolbook" panose="02040604050505020304" pitchFamily="18" charset="0"/>
              <a:cs typeface="Arial"/>
            </a:endParaRPr>
          </a:p>
        </p:txBody>
      </p:sp>
      <p:sp>
        <p:nvSpPr>
          <p:cNvPr id="18" name="Rectangle 17"/>
          <p:cNvSpPr/>
          <p:nvPr/>
        </p:nvSpPr>
        <p:spPr>
          <a:xfrm>
            <a:off x="1477452" y="3981755"/>
            <a:ext cx="9311593" cy="2039533"/>
          </a:xfrm>
          <a:prstGeom prst="rect">
            <a:avLst/>
          </a:prstGeom>
        </p:spPr>
        <p:txBody>
          <a:bodyPr wrap="square">
            <a:spAutoFit/>
          </a:bodyPr>
          <a:lstStyle/>
          <a:p>
            <a:pPr marL="90170" marR="92710" indent="918844" algn="ctr">
              <a:lnSpc>
                <a:spcPct val="110100"/>
              </a:lnSpc>
            </a:pPr>
            <a:r>
              <a:rPr lang="en-GB" sz="2600" spc="10" dirty="0">
                <a:solidFill>
                  <a:srgbClr val="FFFFFF"/>
                </a:solidFill>
                <a:latin typeface="Century Schoolbook" panose="02040604050505020304" pitchFamily="18" charset="0"/>
                <a:cs typeface="Arial" panose="020B0604020202020204" pitchFamily="34" charset="0"/>
              </a:rPr>
              <a:t>PSS </a:t>
            </a:r>
            <a:r>
              <a:rPr lang="en-GB" sz="2600" spc="5" dirty="0">
                <a:solidFill>
                  <a:srgbClr val="FFFFFF"/>
                </a:solidFill>
                <a:latin typeface="Century Schoolbook" panose="02040604050505020304" pitchFamily="18" charset="0"/>
                <a:cs typeface="Arial" panose="020B0604020202020204" pitchFamily="34" charset="0"/>
              </a:rPr>
              <a:t>Central Institute of Vocational Education  </a:t>
            </a:r>
            <a:r>
              <a:rPr lang="en-GB" sz="2600" spc="10" dirty="0" err="1">
                <a:solidFill>
                  <a:srgbClr val="FFFFFF"/>
                </a:solidFill>
                <a:latin typeface="Century Schoolbook" panose="02040604050505020304" pitchFamily="18" charset="0"/>
                <a:cs typeface="Arial" panose="020B0604020202020204" pitchFamily="34" charset="0"/>
              </a:rPr>
              <a:t>Shyamla</a:t>
            </a:r>
            <a:r>
              <a:rPr lang="en-GB" sz="2600" spc="10" dirty="0">
                <a:solidFill>
                  <a:srgbClr val="FFFFFF"/>
                </a:solidFill>
                <a:latin typeface="Century Schoolbook" panose="02040604050505020304" pitchFamily="18" charset="0"/>
                <a:cs typeface="Arial" panose="020B0604020202020204" pitchFamily="34" charset="0"/>
              </a:rPr>
              <a:t> </a:t>
            </a:r>
            <a:r>
              <a:rPr lang="en-GB" sz="2600" spc="5" dirty="0">
                <a:solidFill>
                  <a:srgbClr val="FFFFFF"/>
                </a:solidFill>
                <a:latin typeface="Century Schoolbook" panose="02040604050505020304" pitchFamily="18" charset="0"/>
                <a:cs typeface="Arial" panose="020B0604020202020204" pitchFamily="34" charset="0"/>
              </a:rPr>
              <a:t>Hills, </a:t>
            </a:r>
            <a:r>
              <a:rPr lang="en-GB" sz="2600" spc="10" dirty="0">
                <a:solidFill>
                  <a:srgbClr val="FFFFFF"/>
                </a:solidFill>
                <a:latin typeface="Century Schoolbook" panose="02040604050505020304" pitchFamily="18" charset="0"/>
                <a:cs typeface="Arial" panose="020B0604020202020204" pitchFamily="34" charset="0"/>
              </a:rPr>
              <a:t>Bhopal </a:t>
            </a:r>
            <a:r>
              <a:rPr lang="en-GB" sz="2600" dirty="0">
                <a:solidFill>
                  <a:srgbClr val="FFFFFF"/>
                </a:solidFill>
                <a:latin typeface="Century Schoolbook" panose="02040604050505020304" pitchFamily="18" charset="0"/>
                <a:cs typeface="Arial" panose="020B0604020202020204" pitchFamily="34" charset="0"/>
              </a:rPr>
              <a:t>– </a:t>
            </a:r>
            <a:r>
              <a:rPr lang="en-GB" sz="2600" spc="5" dirty="0">
                <a:solidFill>
                  <a:srgbClr val="FFFFFF"/>
                </a:solidFill>
                <a:latin typeface="Century Schoolbook" panose="02040604050505020304" pitchFamily="18" charset="0"/>
                <a:cs typeface="Arial" panose="020B0604020202020204" pitchFamily="34" charset="0"/>
              </a:rPr>
              <a:t>462 013 </a:t>
            </a:r>
            <a:r>
              <a:rPr lang="en-GB" sz="2600" dirty="0">
                <a:solidFill>
                  <a:srgbClr val="FFFFFF"/>
                </a:solidFill>
                <a:latin typeface="Century Schoolbook" panose="02040604050505020304" pitchFamily="18" charset="0"/>
                <a:cs typeface="Arial" panose="020B0604020202020204" pitchFamily="34" charset="0"/>
              </a:rPr>
              <a:t>, </a:t>
            </a:r>
            <a:r>
              <a:rPr lang="en-GB" sz="2600" spc="10" dirty="0">
                <a:solidFill>
                  <a:srgbClr val="FFFFFF"/>
                </a:solidFill>
                <a:latin typeface="Century Schoolbook" panose="02040604050505020304" pitchFamily="18" charset="0"/>
                <a:cs typeface="Arial" panose="020B0604020202020204" pitchFamily="34" charset="0"/>
              </a:rPr>
              <a:t>Madhya </a:t>
            </a:r>
            <a:r>
              <a:rPr lang="en-GB" sz="2600" spc="5" dirty="0">
                <a:solidFill>
                  <a:srgbClr val="FFFFFF"/>
                </a:solidFill>
                <a:latin typeface="Century Schoolbook" panose="02040604050505020304" pitchFamily="18" charset="0"/>
                <a:cs typeface="Arial" panose="020B0604020202020204" pitchFamily="34" charset="0"/>
              </a:rPr>
              <a:t>Pradesh,</a:t>
            </a:r>
            <a:r>
              <a:rPr lang="en-GB" sz="2600" spc="40" dirty="0">
                <a:solidFill>
                  <a:srgbClr val="FFFFFF"/>
                </a:solidFill>
                <a:latin typeface="Century Schoolbook" panose="02040604050505020304" pitchFamily="18" charset="0"/>
                <a:cs typeface="Arial" panose="020B0604020202020204" pitchFamily="34" charset="0"/>
              </a:rPr>
              <a:t> </a:t>
            </a:r>
            <a:r>
              <a:rPr lang="en-GB" sz="2600" spc="5" dirty="0">
                <a:solidFill>
                  <a:srgbClr val="FFFFFF"/>
                </a:solidFill>
                <a:latin typeface="Century Schoolbook" panose="02040604050505020304" pitchFamily="18" charset="0"/>
                <a:cs typeface="Arial" panose="020B0604020202020204" pitchFamily="34" charset="0"/>
              </a:rPr>
              <a:t>India</a:t>
            </a:r>
            <a:endParaRPr lang="en-GB" sz="2600" dirty="0">
              <a:latin typeface="Century Schoolbook" panose="02040604050505020304" pitchFamily="18" charset="0"/>
              <a:cs typeface="Arial" panose="020B0604020202020204" pitchFamily="34" charset="0"/>
            </a:endParaRPr>
          </a:p>
          <a:p>
            <a:pPr marL="12700" algn="ctr">
              <a:lnSpc>
                <a:spcPct val="100000"/>
              </a:lnSpc>
              <a:spcBef>
                <a:spcPts val="810"/>
              </a:spcBef>
            </a:pPr>
            <a:r>
              <a:rPr lang="en-GB" sz="2600" b="1" spc="5" dirty="0">
                <a:solidFill>
                  <a:srgbClr val="FFFFFF"/>
                </a:solidFill>
                <a:latin typeface="Century Schoolbook" panose="02040604050505020304" pitchFamily="18" charset="0"/>
                <a:cs typeface="Arial" panose="020B0604020202020204" pitchFamily="34" charset="0"/>
              </a:rPr>
              <a:t>_________________________________________________</a:t>
            </a:r>
          </a:p>
          <a:p>
            <a:pPr marL="12700" algn="ctr">
              <a:lnSpc>
                <a:spcPct val="100000"/>
              </a:lnSpc>
              <a:spcBef>
                <a:spcPts val="810"/>
              </a:spcBef>
            </a:pPr>
            <a:r>
              <a:rPr lang="en-GB" sz="3000" spc="5" dirty="0">
                <a:solidFill>
                  <a:srgbClr val="FFFFFF"/>
                </a:solidFill>
                <a:latin typeface="Century Schoolbook" panose="02040604050505020304" pitchFamily="18" charset="0"/>
                <a:cs typeface="Arial" panose="020B0604020202020204" pitchFamily="34" charset="0"/>
                <a:hlinkClick r:id="rId8"/>
              </a:rPr>
              <a:t>www.psscive.ac.in</a:t>
            </a:r>
            <a:endParaRPr lang="en-GB" sz="3000" dirty="0">
              <a:latin typeface="Century Schoolbook" panose="02040604050505020304" pitchFamily="18" charset="0"/>
              <a:cs typeface="Arial" panose="020B0604020202020204" pitchFamily="34" charset="0"/>
            </a:endParaRPr>
          </a:p>
        </p:txBody>
      </p:sp>
      <p:sp>
        <p:nvSpPr>
          <p:cNvPr id="23" name="object 10"/>
          <p:cNvSpPr/>
          <p:nvPr/>
        </p:nvSpPr>
        <p:spPr>
          <a:xfrm>
            <a:off x="188934" y="3964065"/>
            <a:ext cx="1082040" cy="1283208"/>
          </a:xfrm>
          <a:prstGeom prst="rect">
            <a:avLst/>
          </a:prstGeom>
          <a:blipFill>
            <a:blip r:embed="rId9" cstate="print"/>
            <a:stretch>
              <a:fillRect/>
            </a:stretch>
          </a:blipFill>
        </p:spPr>
        <p:txBody>
          <a:bodyPr wrap="square" lIns="0" tIns="0" rIns="0" bIns="0" rtlCol="0"/>
          <a:lstStyle/>
          <a:p>
            <a:endParaRPr/>
          </a:p>
        </p:txBody>
      </p:sp>
      <p:sp>
        <p:nvSpPr>
          <p:cNvPr id="15" name="Slide Number Placeholder 4"/>
          <p:cNvSpPr txBox="1">
            <a:spLocks/>
          </p:cNvSpPr>
          <p:nvPr/>
        </p:nvSpPr>
        <p:spPr>
          <a:xfrm>
            <a:off x="11424592" y="6021288"/>
            <a:ext cx="636077" cy="553998"/>
          </a:xfrm>
          <a:prstGeom prst="rect">
            <a:avLst/>
          </a:prstGeom>
        </p:spPr>
        <p:txBody>
          <a:bodyPr wrap="square" lIns="0" tIns="0" rIns="0" bIns="0">
            <a:spAutoFit/>
          </a:bodyPr>
          <a:lstStyle>
            <a:defPPr>
              <a:defRPr lang="en-US"/>
            </a:defPPr>
            <a:lvl1pPr marL="0" algn="l" defTabSz="914400" rtl="0" eaLnBrk="1" latinLnBrk="0" hangingPunct="1">
              <a:defRPr sz="3600" b="0" i="0" kern="1200">
                <a:solidFill>
                  <a:schemeClr val="bg1"/>
                </a:solidFill>
                <a:latin typeface="Arial"/>
                <a:ea typeface="+mn-ea"/>
                <a:cs typeface="Aria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5400">
              <a:spcBef>
                <a:spcPts val="955"/>
              </a:spcBef>
            </a:pPr>
            <a:fld id="{81D60167-4931-47E6-BA6A-407CBD079E47}" type="slidenum">
              <a:rPr lang="en-IN" spc="-5" smtClean="0">
                <a:solidFill>
                  <a:prstClr val="white"/>
                </a:solidFill>
                <a:latin typeface="Century Schoolbook" panose="02040604050505020304" pitchFamily="18" charset="0"/>
              </a:rPr>
              <a:pPr marL="25400">
                <a:spcBef>
                  <a:spcPts val="955"/>
                </a:spcBef>
              </a:pPr>
              <a:t>1</a:t>
            </a:fld>
            <a:endParaRPr lang="en-IN" spc="-5" dirty="0">
              <a:solidFill>
                <a:prstClr val="white"/>
              </a:solidFill>
              <a:latin typeface="Century Schoolbook" panose="02040604050505020304" pitchFamily="18" charset="0"/>
            </a:endParaRPr>
          </a:p>
        </p:txBody>
      </p:sp>
    </p:spTree>
    <p:extLst>
      <p:ext uri="{BB962C8B-B14F-4D97-AF65-F5344CB8AC3E}">
        <p14:creationId xmlns:p14="http://schemas.microsoft.com/office/powerpoint/2010/main" val="14854069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95400" y="562515"/>
            <a:ext cx="9904095" cy="5601533"/>
          </a:xfrm>
        </p:spPr>
        <p:txBody>
          <a:bodyPr/>
          <a:lstStyle/>
          <a:p>
            <a:pPr marL="514350" indent="-514350" algn="just">
              <a:buFont typeface="+mj-lt"/>
              <a:buAutoNum type="arabicPeriod" startAt="9"/>
            </a:pPr>
            <a:r>
              <a:rPr lang="en-US" b="1" dirty="0">
                <a:solidFill>
                  <a:srgbClr val="FFFF00"/>
                </a:solidFill>
              </a:rPr>
              <a:t>Drill: </a:t>
            </a:r>
            <a:r>
              <a:rPr lang="en-US" dirty="0"/>
              <a:t>It is a type of twill woven fabrics made out of cotton fibers, generally termed as Khaki, used for uniforms, work-wear, sailcloth, upholstery, tents, etc. due to its durability.</a:t>
            </a:r>
            <a:endParaRPr lang="en-IN" dirty="0"/>
          </a:p>
          <a:p>
            <a:pPr marL="514350" indent="-514350" algn="just">
              <a:buFont typeface="+mj-lt"/>
              <a:buAutoNum type="arabicPeriod" startAt="9"/>
            </a:pPr>
            <a:endParaRPr lang="en-IN" dirty="0"/>
          </a:p>
          <a:p>
            <a:pPr marL="514350" indent="-514350" algn="just">
              <a:buFont typeface="+mj-lt"/>
              <a:buAutoNum type="arabicPeriod" startAt="9"/>
            </a:pPr>
            <a:r>
              <a:rPr lang="en-US" b="1" dirty="0">
                <a:solidFill>
                  <a:srgbClr val="FFFF00"/>
                </a:solidFill>
              </a:rPr>
              <a:t>Felt: </a:t>
            </a:r>
            <a:r>
              <a:rPr lang="en-US" dirty="0"/>
              <a:t>It is a strong nonwoven material made from either natural fiber like wool, or synthetic fibers like acrylic. Felt is constructed by matting and pressing fibers together to form a whole piece. </a:t>
            </a:r>
          </a:p>
          <a:p>
            <a:pPr marL="514350" indent="-514350" algn="just">
              <a:buFont typeface="+mj-lt"/>
              <a:buAutoNum type="arabicPeriod" startAt="9"/>
            </a:pPr>
            <a:endParaRPr lang="en-US" dirty="0"/>
          </a:p>
          <a:p>
            <a:pPr marL="514350" indent="-514350" algn="just">
              <a:buFont typeface="+mj-lt"/>
              <a:buAutoNum type="arabicPeriod" startAt="9"/>
            </a:pPr>
            <a:r>
              <a:rPr lang="en-GB" b="1" dirty="0">
                <a:solidFill>
                  <a:srgbClr val="FFFF00"/>
                </a:solidFill>
              </a:rPr>
              <a:t>Flannel: </a:t>
            </a:r>
            <a:r>
              <a:rPr lang="en-GB" dirty="0"/>
              <a:t>Flannel is a soft, lightweight fabric, suitable for cold temperature. It’s a fabric that is typically brushed for extra softness and warmth.</a:t>
            </a:r>
            <a:endParaRPr lang="en-IN" dirty="0"/>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10</a:t>
            </a:fld>
            <a:endParaRPr lang="en-IN" spc="-5" dirty="0">
              <a:solidFill>
                <a:prstClr val="white"/>
              </a:solidFill>
            </a:endParaRPr>
          </a:p>
        </p:txBody>
      </p:sp>
    </p:spTree>
    <p:extLst>
      <p:ext uri="{BB962C8B-B14F-4D97-AF65-F5344CB8AC3E}">
        <p14:creationId xmlns:p14="http://schemas.microsoft.com/office/powerpoint/2010/main" val="17976761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3392" y="1124744"/>
            <a:ext cx="9904095" cy="4308872"/>
          </a:xfrm>
        </p:spPr>
        <p:txBody>
          <a:bodyPr/>
          <a:lstStyle/>
          <a:p>
            <a:pPr marL="514350" indent="-514350" algn="just">
              <a:buFont typeface="+mj-lt"/>
              <a:buAutoNum type="arabicPeriod" startAt="12"/>
            </a:pPr>
            <a:r>
              <a:rPr lang="en-GB" b="1" dirty="0">
                <a:solidFill>
                  <a:srgbClr val="FFFF00"/>
                </a:solidFill>
              </a:rPr>
              <a:t>Gabardine: </a:t>
            </a:r>
            <a:r>
              <a:rPr lang="en-GB" dirty="0"/>
              <a:t>It is a twill-weave fabric made from a variety of natural and synthetic fibres. Gabardine is commonly used for making garments, such as coats, jackets, skirts and trousers, due to its nature of holding a steady crease. </a:t>
            </a:r>
          </a:p>
          <a:p>
            <a:pPr marL="514350" indent="-514350" algn="just">
              <a:buFont typeface="+mj-lt"/>
              <a:buAutoNum type="arabicPeriod" startAt="12"/>
            </a:pPr>
            <a:endParaRPr lang="en-GB" dirty="0"/>
          </a:p>
          <a:p>
            <a:pPr marL="514350" indent="-514350" algn="just">
              <a:buFont typeface="+mj-lt"/>
              <a:buAutoNum type="arabicPeriod" startAt="12"/>
            </a:pPr>
            <a:r>
              <a:rPr lang="en-GB" b="1" dirty="0">
                <a:solidFill>
                  <a:srgbClr val="FFFF00"/>
                </a:solidFill>
              </a:rPr>
              <a:t>Gauze: </a:t>
            </a:r>
            <a:r>
              <a:rPr lang="en-GB" dirty="0"/>
              <a:t>It is a plain weave fabric constructed with more spaces between the threads than regular fabric. It is usually made of cotton, rayon or their blends of soft texture spun yarns. </a:t>
            </a:r>
            <a:endParaRPr lang="en-IN" dirty="0"/>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11</a:t>
            </a:fld>
            <a:endParaRPr lang="en-IN" spc="-5" dirty="0">
              <a:solidFill>
                <a:prstClr val="white"/>
              </a:solidFill>
            </a:endParaRPr>
          </a:p>
        </p:txBody>
      </p:sp>
    </p:spTree>
    <p:extLst>
      <p:ext uri="{BB962C8B-B14F-4D97-AF65-F5344CB8AC3E}">
        <p14:creationId xmlns:p14="http://schemas.microsoft.com/office/powerpoint/2010/main" val="39651072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3392" y="562515"/>
            <a:ext cx="9904095" cy="5601533"/>
          </a:xfrm>
        </p:spPr>
        <p:txBody>
          <a:bodyPr/>
          <a:lstStyle/>
          <a:p>
            <a:pPr marL="514350" indent="-514350" algn="just">
              <a:buFont typeface="+mj-lt"/>
              <a:buAutoNum type="arabicPeriod" startAt="14"/>
            </a:pPr>
            <a:r>
              <a:rPr lang="en-US" b="1" dirty="0">
                <a:solidFill>
                  <a:srgbClr val="FFFF00"/>
                </a:solidFill>
              </a:rPr>
              <a:t>Georgette: </a:t>
            </a:r>
            <a:r>
              <a:rPr lang="en-US" dirty="0"/>
              <a:t>It is a thin, transparent, lightweight fabric and is mainly made of highly twisted silk yarns. It is opaque and slightly heavy than chiffon.</a:t>
            </a:r>
            <a:endParaRPr lang="en-IN" dirty="0"/>
          </a:p>
          <a:p>
            <a:pPr marL="514350" indent="-514350" algn="just">
              <a:buFont typeface="+mj-lt"/>
              <a:buAutoNum type="arabicPeriod" startAt="14"/>
            </a:pPr>
            <a:endParaRPr lang="en-GB" dirty="0"/>
          </a:p>
          <a:p>
            <a:pPr marL="514350" indent="-514350" algn="just">
              <a:buFont typeface="+mj-lt"/>
              <a:buAutoNum type="arabicPeriod" startAt="14"/>
            </a:pPr>
            <a:r>
              <a:rPr lang="en-US" b="1" dirty="0">
                <a:solidFill>
                  <a:srgbClr val="FFFF00"/>
                </a:solidFill>
              </a:rPr>
              <a:t>Knit Fabrics: </a:t>
            </a:r>
            <a:r>
              <a:rPr lang="en-US" dirty="0"/>
              <a:t>There are several types of knit, varying from lightweight to medium weight. Knit fabric is made from single yarn, looped continuously.  They are know for their great stretch ability. </a:t>
            </a:r>
          </a:p>
          <a:p>
            <a:pPr marL="514350" indent="-514350" algn="just">
              <a:buFont typeface="+mj-lt"/>
              <a:buAutoNum type="arabicPeriod" startAt="14"/>
            </a:pPr>
            <a:endParaRPr lang="en-US" dirty="0"/>
          </a:p>
          <a:p>
            <a:pPr marL="514350" indent="-514350" algn="just">
              <a:buFont typeface="+mj-lt"/>
              <a:buAutoNum type="arabicPeriod" startAt="14"/>
            </a:pPr>
            <a:r>
              <a:rPr lang="en-US" b="1" dirty="0">
                <a:solidFill>
                  <a:srgbClr val="FFFF00"/>
                </a:solidFill>
              </a:rPr>
              <a:t>Linen: </a:t>
            </a:r>
            <a:r>
              <a:rPr lang="en-US" dirty="0"/>
              <a:t>Linen is relatively soft, smooth, lustrous and strong textured. It is made from linen fibers, very absorbent and feels cool in hot weather. It tends to wrinkle easily, but has a great drape.</a:t>
            </a:r>
            <a:endParaRPr lang="en-IN" dirty="0"/>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12</a:t>
            </a:fld>
            <a:endParaRPr lang="en-IN" spc="-5" dirty="0">
              <a:solidFill>
                <a:prstClr val="white"/>
              </a:solidFill>
            </a:endParaRPr>
          </a:p>
        </p:txBody>
      </p:sp>
    </p:spTree>
    <p:extLst>
      <p:ext uri="{BB962C8B-B14F-4D97-AF65-F5344CB8AC3E}">
        <p14:creationId xmlns:p14="http://schemas.microsoft.com/office/powerpoint/2010/main" val="20942423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3392" y="562515"/>
            <a:ext cx="9904095" cy="5601533"/>
          </a:xfrm>
        </p:spPr>
        <p:txBody>
          <a:bodyPr/>
          <a:lstStyle/>
          <a:p>
            <a:pPr marL="514350" indent="-514350" algn="just">
              <a:buFont typeface="+mj-lt"/>
              <a:buAutoNum type="arabicPeriod" startAt="17"/>
            </a:pPr>
            <a:r>
              <a:rPr lang="en-US" b="1" dirty="0">
                <a:solidFill>
                  <a:srgbClr val="FFFF00"/>
                </a:solidFill>
              </a:rPr>
              <a:t>Muslin: </a:t>
            </a:r>
            <a:r>
              <a:rPr lang="en-US" dirty="0"/>
              <a:t>It is a plain unbleached cotton fabrics made in a wide range of thickness ranging from light to heavy. </a:t>
            </a:r>
            <a:endParaRPr lang="en-IN" dirty="0"/>
          </a:p>
          <a:p>
            <a:pPr marL="514350" indent="-514350" algn="just">
              <a:buFont typeface="+mj-lt"/>
              <a:buAutoNum type="arabicPeriod" startAt="17"/>
            </a:pPr>
            <a:endParaRPr lang="en-IN" dirty="0"/>
          </a:p>
          <a:p>
            <a:pPr marL="514350" indent="-514350" algn="just">
              <a:buFont typeface="+mj-lt"/>
              <a:buAutoNum type="arabicPeriod" startAt="17"/>
            </a:pPr>
            <a:r>
              <a:rPr lang="en-US" b="1" dirty="0">
                <a:solidFill>
                  <a:srgbClr val="FFFF00"/>
                </a:solidFill>
              </a:rPr>
              <a:t>Organdy: </a:t>
            </a:r>
            <a:r>
              <a:rPr lang="en-US" dirty="0"/>
              <a:t>It is a thin, light and transparent cotton fabric in plain weave with a stiff finish. It is made from good quality combed spun yarns. It is used for making Sari, </a:t>
            </a:r>
            <a:r>
              <a:rPr lang="en-US" dirty="0" err="1"/>
              <a:t>kurtis</a:t>
            </a:r>
            <a:r>
              <a:rPr lang="en-US" dirty="0"/>
              <a:t>, tops, and other children’s garments. This fabric is mostly used for summer and evening wear. The fabric is characterized by stiffness and crispness. </a:t>
            </a:r>
          </a:p>
          <a:p>
            <a:pPr marL="514350" indent="-514350" algn="just">
              <a:buFont typeface="+mj-lt"/>
              <a:buAutoNum type="arabicPeriod" startAt="17"/>
            </a:pPr>
            <a:endParaRPr lang="en-US" dirty="0"/>
          </a:p>
          <a:p>
            <a:pPr marL="514350" indent="-514350" algn="just">
              <a:buFont typeface="+mj-lt"/>
              <a:buAutoNum type="arabicPeriod" startAt="17"/>
            </a:pPr>
            <a:r>
              <a:rPr lang="en-US" b="1" dirty="0">
                <a:solidFill>
                  <a:srgbClr val="FFFF00"/>
                </a:solidFill>
              </a:rPr>
              <a:t>Organza: </a:t>
            </a:r>
            <a:r>
              <a:rPr lang="en-US" dirty="0"/>
              <a:t>A thin plain weave, and a sheer fabric which is made out of continuous filament of silk, nylon and polyester yarns. </a:t>
            </a:r>
            <a:endParaRPr lang="en-IN" dirty="0"/>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13</a:t>
            </a:fld>
            <a:endParaRPr lang="en-IN" spc="-5" dirty="0">
              <a:solidFill>
                <a:prstClr val="white"/>
              </a:solidFill>
            </a:endParaRPr>
          </a:p>
        </p:txBody>
      </p:sp>
    </p:spTree>
    <p:extLst>
      <p:ext uri="{BB962C8B-B14F-4D97-AF65-F5344CB8AC3E}">
        <p14:creationId xmlns:p14="http://schemas.microsoft.com/office/powerpoint/2010/main" val="27532058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3392" y="382460"/>
            <a:ext cx="9904095" cy="6032421"/>
          </a:xfrm>
        </p:spPr>
        <p:txBody>
          <a:bodyPr/>
          <a:lstStyle/>
          <a:p>
            <a:pPr marL="514350" indent="-514350" algn="just">
              <a:buFont typeface="+mj-lt"/>
              <a:buAutoNum type="arabicPeriod" startAt="20"/>
            </a:pPr>
            <a:r>
              <a:rPr lang="en-US" b="1" dirty="0">
                <a:solidFill>
                  <a:srgbClr val="FFFF00"/>
                </a:solidFill>
              </a:rPr>
              <a:t>Oxford Fabric:</a:t>
            </a:r>
            <a:r>
              <a:rPr lang="en-US" dirty="0">
                <a:solidFill>
                  <a:srgbClr val="FFFF00"/>
                </a:solidFill>
              </a:rPr>
              <a:t> </a:t>
            </a:r>
            <a:r>
              <a:rPr lang="en-US" dirty="0"/>
              <a:t>It is made with loosely constructed weaves such as rib weaves, basket weaves, and half basket weaves out of soft fine yarn. It is one of the most popular shirt fabrics.</a:t>
            </a:r>
          </a:p>
          <a:p>
            <a:pPr marL="514350" indent="-514350" algn="just">
              <a:buFont typeface="+mj-lt"/>
              <a:buAutoNum type="arabicPeriod" startAt="20"/>
            </a:pPr>
            <a:endParaRPr lang="en-US" dirty="0"/>
          </a:p>
          <a:p>
            <a:pPr marL="514350" indent="-514350" algn="just">
              <a:buFont typeface="+mj-lt"/>
              <a:buAutoNum type="arabicPeriod" startAt="20"/>
            </a:pPr>
            <a:r>
              <a:rPr lang="en-US" b="1" dirty="0">
                <a:solidFill>
                  <a:srgbClr val="FFFF00"/>
                </a:solidFill>
              </a:rPr>
              <a:t>Polyester: </a:t>
            </a:r>
            <a:r>
              <a:rPr lang="en-US" dirty="0"/>
              <a:t>It</a:t>
            </a:r>
            <a:r>
              <a:rPr lang="en-US" dirty="0">
                <a:solidFill>
                  <a:srgbClr val="FFFF00"/>
                </a:solidFill>
              </a:rPr>
              <a:t> </a:t>
            </a:r>
            <a:r>
              <a:rPr lang="en-US" dirty="0"/>
              <a:t>is a synthetic fabric which is made from synthetic polymers. Polyester fabrics are less absorbent and uncomfortable and are preferred due to their durability, </a:t>
            </a:r>
            <a:r>
              <a:rPr lang="en-US" dirty="0" err="1"/>
              <a:t>colour</a:t>
            </a:r>
            <a:r>
              <a:rPr lang="en-US" dirty="0"/>
              <a:t> retention, wrinkle/shrink-resistance.</a:t>
            </a:r>
          </a:p>
          <a:p>
            <a:pPr marL="514350" indent="-514350" algn="just">
              <a:buFont typeface="+mj-lt"/>
              <a:buAutoNum type="arabicPeriod" startAt="20"/>
            </a:pPr>
            <a:endParaRPr lang="en-US" dirty="0"/>
          </a:p>
          <a:p>
            <a:pPr marL="514350" indent="-514350" algn="just">
              <a:buFont typeface="+mj-lt"/>
              <a:buAutoNum type="arabicPeriod" startAt="20"/>
            </a:pPr>
            <a:r>
              <a:rPr lang="en-US" b="1" dirty="0">
                <a:solidFill>
                  <a:srgbClr val="FFFF00"/>
                </a:solidFill>
              </a:rPr>
              <a:t>Poplin: </a:t>
            </a:r>
            <a:r>
              <a:rPr lang="en-US" dirty="0"/>
              <a:t>It is a fine and tightly woven cotton fabric of plain weave. Poplin is mainly used for making shirts, </a:t>
            </a:r>
            <a:r>
              <a:rPr lang="en-US" dirty="0" err="1"/>
              <a:t>kurtis</a:t>
            </a:r>
            <a:r>
              <a:rPr lang="en-US" dirty="0"/>
              <a:t> and children’s garments. It is also used for home furnishing items. </a:t>
            </a:r>
            <a:endParaRPr lang="en-IN" dirty="0"/>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14</a:t>
            </a:fld>
            <a:endParaRPr lang="en-IN" spc="-5" dirty="0">
              <a:solidFill>
                <a:prstClr val="white"/>
              </a:solidFill>
            </a:endParaRPr>
          </a:p>
        </p:txBody>
      </p:sp>
    </p:spTree>
    <p:extLst>
      <p:ext uri="{BB962C8B-B14F-4D97-AF65-F5344CB8AC3E}">
        <p14:creationId xmlns:p14="http://schemas.microsoft.com/office/powerpoint/2010/main" val="12850735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79376" y="408626"/>
            <a:ext cx="10297144" cy="6032421"/>
          </a:xfrm>
        </p:spPr>
        <p:txBody>
          <a:bodyPr/>
          <a:lstStyle/>
          <a:p>
            <a:pPr marL="514350" indent="-514350" algn="just">
              <a:buFont typeface="+mj-lt"/>
              <a:buAutoNum type="arabicPeriod" startAt="23"/>
            </a:pPr>
            <a:r>
              <a:rPr lang="en-US" b="1" dirty="0">
                <a:solidFill>
                  <a:srgbClr val="FFFF00"/>
                </a:solidFill>
              </a:rPr>
              <a:t>Rayon: </a:t>
            </a:r>
            <a:r>
              <a:rPr lang="en-US" dirty="0"/>
              <a:t>is a semi-synthetic fiber and extremely versatile material that's often used to substitute natural fibers in clothing. Rayon has an extremely low elastic recovery and fails at insulating heat, so it is best suited for hot weather.</a:t>
            </a:r>
            <a:endParaRPr lang="en-IN" dirty="0"/>
          </a:p>
          <a:p>
            <a:pPr marL="514350" indent="-514350" algn="just">
              <a:buFont typeface="+mj-lt"/>
              <a:buAutoNum type="arabicPeriod" startAt="23"/>
            </a:pPr>
            <a:endParaRPr lang="en-IN" b="1" dirty="0"/>
          </a:p>
          <a:p>
            <a:pPr marL="514350" indent="-514350" algn="just">
              <a:buFont typeface="+mj-lt"/>
              <a:buAutoNum type="arabicPeriod" startAt="23"/>
            </a:pPr>
            <a:r>
              <a:rPr lang="en-US" b="1" dirty="0" err="1">
                <a:solidFill>
                  <a:srgbClr val="FFFF00"/>
                </a:solidFill>
              </a:rPr>
              <a:t>Rubia</a:t>
            </a:r>
            <a:r>
              <a:rPr lang="en-US" b="1" dirty="0">
                <a:solidFill>
                  <a:srgbClr val="FFFF00"/>
                </a:solidFill>
              </a:rPr>
              <a:t>: </a:t>
            </a:r>
            <a:r>
              <a:rPr lang="en-US" dirty="0"/>
              <a:t>It is a thin muslin, slightly thicker than the voile fabric. It is used for making blouses, </a:t>
            </a:r>
            <a:r>
              <a:rPr lang="en-US" dirty="0" err="1"/>
              <a:t>kurtis</a:t>
            </a:r>
            <a:r>
              <a:rPr lang="en-US" dirty="0"/>
              <a:t> and other dress material.</a:t>
            </a:r>
          </a:p>
          <a:p>
            <a:pPr marL="514350" indent="-514350" algn="just">
              <a:buFont typeface="+mj-lt"/>
              <a:buAutoNum type="arabicPeriod" startAt="23"/>
            </a:pPr>
            <a:endParaRPr lang="en-US" dirty="0"/>
          </a:p>
          <a:p>
            <a:pPr marL="514350" indent="-514350" algn="just">
              <a:buFont typeface="+mj-lt"/>
              <a:buAutoNum type="arabicPeriod" startAt="23"/>
            </a:pPr>
            <a:r>
              <a:rPr lang="en-US" b="1" dirty="0">
                <a:solidFill>
                  <a:srgbClr val="FFFF00"/>
                </a:solidFill>
              </a:rPr>
              <a:t>Satin: </a:t>
            </a:r>
            <a:r>
              <a:rPr lang="en-US" dirty="0"/>
              <a:t>It is a fabric woven in warp-faced satin weave and has a smooth and shiny surface. It has a glossy appearance like silk. Satin is used in a blouse, gowns, and many other kind of clothing, including furnishings like, bed sheets, curtains, and decorative purposes.</a:t>
            </a:r>
            <a:endParaRPr lang="en-IN" dirty="0"/>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15</a:t>
            </a:fld>
            <a:endParaRPr lang="en-IN" spc="-5" dirty="0">
              <a:solidFill>
                <a:prstClr val="white"/>
              </a:solidFill>
            </a:endParaRPr>
          </a:p>
        </p:txBody>
      </p:sp>
    </p:spTree>
    <p:extLst>
      <p:ext uri="{BB962C8B-B14F-4D97-AF65-F5344CB8AC3E}">
        <p14:creationId xmlns:p14="http://schemas.microsoft.com/office/powerpoint/2010/main" val="12571025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79376" y="408626"/>
            <a:ext cx="10297144" cy="6032421"/>
          </a:xfrm>
        </p:spPr>
        <p:txBody>
          <a:bodyPr/>
          <a:lstStyle/>
          <a:p>
            <a:pPr marL="514350" indent="-514350" algn="just">
              <a:buFont typeface="+mj-lt"/>
              <a:buAutoNum type="arabicPeriod" startAt="26"/>
            </a:pPr>
            <a:r>
              <a:rPr lang="en-US" b="1" dirty="0">
                <a:solidFill>
                  <a:srgbClr val="FFFF00"/>
                </a:solidFill>
              </a:rPr>
              <a:t>Silk:</a:t>
            </a:r>
            <a:r>
              <a:rPr lang="en-US" dirty="0">
                <a:solidFill>
                  <a:srgbClr val="FFFF00"/>
                </a:solidFill>
              </a:rPr>
              <a:t> </a:t>
            </a:r>
            <a:r>
              <a:rPr lang="en-US" dirty="0"/>
              <a:t>The strength, luster and softness of silk makes it the most attractive textile. It is the longest of all natural fibers and is very smooth. It is one of the most popular fabrics for designer party wear because of its rich look and is soft and comfortable, hence suitable for draping.</a:t>
            </a:r>
          </a:p>
          <a:p>
            <a:pPr marL="514350" indent="-514350" algn="just">
              <a:buFont typeface="+mj-lt"/>
              <a:buAutoNum type="arabicPeriod" startAt="26"/>
            </a:pPr>
            <a:endParaRPr lang="en-US" b="1" dirty="0"/>
          </a:p>
          <a:p>
            <a:pPr marL="514350" indent="-514350" algn="just">
              <a:buFont typeface="+mj-lt"/>
              <a:buAutoNum type="arabicPeriod" startAt="26"/>
            </a:pPr>
            <a:r>
              <a:rPr lang="en-US" b="1" dirty="0">
                <a:solidFill>
                  <a:srgbClr val="FFFF00"/>
                </a:solidFill>
              </a:rPr>
              <a:t>Taffeta: </a:t>
            </a:r>
            <a:r>
              <a:rPr lang="en-US" dirty="0"/>
              <a:t>It is a crisp, soft and smooth plain-woven fabric with slight sheen manufactured out of different fibers like rayon, silk or nylon. </a:t>
            </a:r>
          </a:p>
          <a:p>
            <a:pPr marL="514350" indent="-514350" algn="just">
              <a:buFont typeface="+mj-lt"/>
              <a:buAutoNum type="arabicPeriod" startAt="26"/>
            </a:pPr>
            <a:endParaRPr lang="en-US" dirty="0"/>
          </a:p>
          <a:p>
            <a:pPr marL="514350" indent="-514350" algn="just">
              <a:buFont typeface="+mj-lt"/>
              <a:buAutoNum type="arabicPeriod" startAt="26"/>
            </a:pPr>
            <a:r>
              <a:rPr lang="en-US" b="1" dirty="0">
                <a:solidFill>
                  <a:srgbClr val="FFFF00"/>
                </a:solidFill>
              </a:rPr>
              <a:t>Terry: </a:t>
            </a:r>
            <a:r>
              <a:rPr lang="en-US" dirty="0"/>
              <a:t>It is generally used for towels (commonly known as terry bath towels). It is a woven fabric, usually made of cotton or a blend with a synthetic fiber and has a loop pile on one or both sides. </a:t>
            </a:r>
            <a:endParaRPr lang="en-IN" dirty="0"/>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16</a:t>
            </a:fld>
            <a:endParaRPr lang="en-IN" spc="-5" dirty="0">
              <a:solidFill>
                <a:prstClr val="white"/>
              </a:solidFill>
            </a:endParaRPr>
          </a:p>
        </p:txBody>
      </p:sp>
    </p:spTree>
    <p:extLst>
      <p:ext uri="{BB962C8B-B14F-4D97-AF65-F5344CB8AC3E}">
        <p14:creationId xmlns:p14="http://schemas.microsoft.com/office/powerpoint/2010/main" val="12100564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551384" y="716403"/>
            <a:ext cx="10297144" cy="5170646"/>
          </a:xfrm>
        </p:spPr>
        <p:txBody>
          <a:bodyPr/>
          <a:lstStyle/>
          <a:p>
            <a:pPr marL="514350" indent="-514350" algn="just">
              <a:buFont typeface="+mj-lt"/>
              <a:buAutoNum type="arabicPeriod" startAt="29"/>
            </a:pPr>
            <a:r>
              <a:rPr lang="en-US" b="1" dirty="0">
                <a:solidFill>
                  <a:srgbClr val="FFFF00"/>
                </a:solidFill>
              </a:rPr>
              <a:t>Velvet</a:t>
            </a:r>
            <a:r>
              <a:rPr lang="en-US" dirty="0">
                <a:solidFill>
                  <a:srgbClr val="FFFF00"/>
                </a:solidFill>
              </a:rPr>
              <a:t>: </a:t>
            </a:r>
            <a:r>
              <a:rPr lang="en-US" dirty="0"/>
              <a:t>It is a medium-weight silk or synthetic filament yarn fabric with a cotton backing. It has a short, soft, thick warp pile surface that stands up vertically. Today it is more commonly used to create clothing, cushions, and home decor items.</a:t>
            </a:r>
          </a:p>
          <a:p>
            <a:pPr marL="514350" indent="-514350" algn="just">
              <a:buFont typeface="+mj-lt"/>
              <a:buAutoNum type="arabicPeriod" startAt="29"/>
            </a:pPr>
            <a:endParaRPr lang="en-US" b="1" dirty="0"/>
          </a:p>
          <a:p>
            <a:pPr marL="514350" indent="-514350" algn="just">
              <a:buFont typeface="+mj-lt"/>
              <a:buAutoNum type="arabicPeriod" startAt="29"/>
            </a:pPr>
            <a:r>
              <a:rPr lang="en-US" b="1" dirty="0">
                <a:solidFill>
                  <a:srgbClr val="FFFF00"/>
                </a:solidFill>
              </a:rPr>
              <a:t>Voile: </a:t>
            </a:r>
            <a:r>
              <a:rPr lang="en-US" dirty="0"/>
              <a:t>Voile is a sheer, transparent, soft, lightweight, plain-weave fabric made from highly twisted spun yarns.</a:t>
            </a:r>
            <a:endParaRPr lang="en-IN" dirty="0"/>
          </a:p>
          <a:p>
            <a:pPr marL="514350" indent="-514350" algn="just">
              <a:buFont typeface="+mj-lt"/>
              <a:buAutoNum type="arabicPeriod" startAt="29"/>
            </a:pPr>
            <a:endParaRPr lang="en-IN" b="1" dirty="0"/>
          </a:p>
          <a:p>
            <a:pPr marL="514350" indent="-514350" algn="just">
              <a:buFont typeface="+mj-lt"/>
              <a:buAutoNum type="arabicPeriod" startAt="29"/>
            </a:pPr>
            <a:r>
              <a:rPr lang="en-US" b="1" dirty="0">
                <a:solidFill>
                  <a:srgbClr val="FFFF00"/>
                </a:solidFill>
              </a:rPr>
              <a:t>Wool: </a:t>
            </a:r>
            <a:r>
              <a:rPr lang="en-US" dirty="0"/>
              <a:t>It is a protein fiber obtained from the hair of sheep and other animals like goat, rabbits and yaks. Wool is a  warm fabric that has high resiliency and low </a:t>
            </a:r>
            <a:r>
              <a:rPr lang="en-US" dirty="0" err="1"/>
              <a:t>drapability</a:t>
            </a:r>
            <a:r>
              <a:rPr lang="en-US" dirty="0"/>
              <a:t>.</a:t>
            </a:r>
            <a:endParaRPr lang="en-IN" dirty="0"/>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17</a:t>
            </a:fld>
            <a:endParaRPr lang="en-IN" spc="-5" dirty="0">
              <a:solidFill>
                <a:prstClr val="white"/>
              </a:solidFill>
            </a:endParaRPr>
          </a:p>
        </p:txBody>
      </p:sp>
    </p:spTree>
    <p:extLst>
      <p:ext uri="{BB962C8B-B14F-4D97-AF65-F5344CB8AC3E}">
        <p14:creationId xmlns:p14="http://schemas.microsoft.com/office/powerpoint/2010/main" val="24520040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6024" y="188640"/>
            <a:ext cx="10441159" cy="553998"/>
          </a:xfrm>
        </p:spPr>
        <p:txBody>
          <a:bodyPr/>
          <a:lstStyle/>
          <a:p>
            <a:pPr algn="ctr"/>
            <a:r>
              <a:rPr lang="en-GB" sz="3600" dirty="0"/>
              <a:t>Some common fabrics for various garments </a:t>
            </a:r>
            <a:endParaRPr lang="en-IN" sz="3600" dirty="0"/>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18</a:t>
            </a:fld>
            <a:endParaRPr lang="en-IN" spc="-5" dirty="0">
              <a:solidFill>
                <a:prstClr val="white"/>
              </a:solidFill>
            </a:endParaRPr>
          </a:p>
        </p:txBody>
      </p:sp>
      <p:graphicFrame>
        <p:nvGraphicFramePr>
          <p:cNvPr id="5" name="Diagram 4"/>
          <p:cNvGraphicFramePr/>
          <p:nvPr>
            <p:extLst>
              <p:ext uri="{D42A27DB-BD31-4B8C-83A1-F6EECF244321}">
                <p14:modId xmlns:p14="http://schemas.microsoft.com/office/powerpoint/2010/main" val="2145612676"/>
              </p:ext>
            </p:extLst>
          </p:nvPr>
        </p:nvGraphicFramePr>
        <p:xfrm>
          <a:off x="396335" y="710183"/>
          <a:ext cx="10640536" cy="62373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8337796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19</a:t>
            </a:fld>
            <a:endParaRPr lang="en-IN" spc="-5" dirty="0">
              <a:solidFill>
                <a:prstClr val="white"/>
              </a:solidFill>
            </a:endParaRPr>
          </a:p>
        </p:txBody>
      </p:sp>
      <p:graphicFrame>
        <p:nvGraphicFramePr>
          <p:cNvPr id="5" name="Diagram 4"/>
          <p:cNvGraphicFramePr/>
          <p:nvPr>
            <p:extLst>
              <p:ext uri="{D42A27DB-BD31-4B8C-83A1-F6EECF244321}">
                <p14:modId xmlns:p14="http://schemas.microsoft.com/office/powerpoint/2010/main" val="2178108469"/>
              </p:ext>
            </p:extLst>
          </p:nvPr>
        </p:nvGraphicFramePr>
        <p:xfrm>
          <a:off x="14226" y="546288"/>
          <a:ext cx="10959511" cy="589475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917499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695400" y="2204864"/>
            <a:ext cx="9865096" cy="2488502"/>
          </a:xfrm>
          <a:prstGeom prst="rect">
            <a:avLst/>
          </a:prstGeom>
        </p:spPr>
        <p:txBody>
          <a:bodyPr vert="horz" wrap="square" lIns="0" tIns="13335" rIns="0" bIns="0" rtlCol="0">
            <a:spAutoFit/>
          </a:bodyPr>
          <a:lstStyle/>
          <a:p>
            <a:pPr algn="just"/>
            <a:r>
              <a:rPr sz="3200" b="1" dirty="0">
                <a:solidFill>
                  <a:srgbClr val="FFFF00"/>
                </a:solidFill>
                <a:latin typeface="Century Schoolbook" panose="02040604050505020304" pitchFamily="18" charset="0"/>
                <a:cs typeface="Arial" panose="020B0604020202020204" pitchFamily="34" charset="0"/>
              </a:rPr>
              <a:t>UNIT </a:t>
            </a:r>
            <a:r>
              <a:rPr lang="en-US" sz="3200" b="1" dirty="0">
                <a:solidFill>
                  <a:srgbClr val="FFFF00"/>
                </a:solidFill>
                <a:latin typeface="Century Schoolbook" panose="02040604050505020304" pitchFamily="18" charset="0"/>
                <a:cs typeface="Arial" panose="020B0604020202020204" pitchFamily="34" charset="0"/>
              </a:rPr>
              <a:t>5</a:t>
            </a:r>
            <a:r>
              <a:rPr sz="3200" b="1" dirty="0">
                <a:solidFill>
                  <a:srgbClr val="FFFF00"/>
                </a:solidFill>
                <a:latin typeface="Century Schoolbook" panose="02040604050505020304" pitchFamily="18" charset="0"/>
                <a:cs typeface="Arial" panose="020B0604020202020204" pitchFamily="34" charset="0"/>
              </a:rPr>
              <a:t>:</a:t>
            </a:r>
            <a:r>
              <a:rPr lang="en-US" sz="3200" b="1" dirty="0">
                <a:solidFill>
                  <a:srgbClr val="FFFF00"/>
                </a:solidFill>
                <a:latin typeface="Century Schoolbook" panose="02040604050505020304" pitchFamily="18" charset="0"/>
                <a:cs typeface="Arial" panose="020B0604020202020204" pitchFamily="34" charset="0"/>
              </a:rPr>
              <a:t> </a:t>
            </a:r>
            <a:r>
              <a:rPr lang="en-GB" sz="3200" b="1" dirty="0">
                <a:solidFill>
                  <a:srgbClr val="FFFF00"/>
                </a:solidFill>
                <a:latin typeface="Century Schoolbook" panose="02040604050505020304" pitchFamily="18" charset="0"/>
                <a:cs typeface="Arial" panose="020B0604020202020204" pitchFamily="34" charset="0"/>
              </a:rPr>
              <a:t>CONSTRUCTION OF GARMENTS FOR CHILDREN AND FEMALES</a:t>
            </a:r>
          </a:p>
          <a:p>
            <a:pPr algn="just"/>
            <a:endParaRPr lang="en-US" sz="3200" dirty="0">
              <a:solidFill>
                <a:srgbClr val="FFFF00"/>
              </a:solidFill>
              <a:latin typeface="Century Schoolbook" panose="02040604050505020304" pitchFamily="18" charset="0"/>
              <a:cs typeface="Arial" panose="020B0604020202020204" pitchFamily="34" charset="0"/>
            </a:endParaRPr>
          </a:p>
          <a:p>
            <a:pPr marL="5080" algn="just">
              <a:spcBef>
                <a:spcPts val="105"/>
              </a:spcBef>
            </a:pPr>
            <a:r>
              <a:rPr sz="3200" b="1" dirty="0">
                <a:solidFill>
                  <a:srgbClr val="FFFF00"/>
                </a:solidFill>
                <a:latin typeface="Century Schoolbook" panose="02040604050505020304" pitchFamily="18" charset="0"/>
                <a:cs typeface="Arial" panose="020B0604020202020204" pitchFamily="34" charset="0"/>
              </a:rPr>
              <a:t>Session</a:t>
            </a:r>
            <a:r>
              <a:rPr lang="en-IN" sz="3200" b="1" dirty="0">
                <a:solidFill>
                  <a:srgbClr val="FFFF00"/>
                </a:solidFill>
                <a:latin typeface="Century Schoolbook" panose="02040604050505020304" pitchFamily="18" charset="0"/>
                <a:cs typeface="Arial" panose="020B0604020202020204" pitchFamily="34" charset="0"/>
              </a:rPr>
              <a:t> </a:t>
            </a:r>
            <a:r>
              <a:rPr lang="en-US" sz="3200" b="1" spc="-5" dirty="0">
                <a:solidFill>
                  <a:srgbClr val="FFFF00"/>
                </a:solidFill>
                <a:latin typeface="Century Schoolbook" panose="02040604050505020304" pitchFamily="18" charset="0"/>
                <a:cs typeface="Arial" panose="020B0604020202020204" pitchFamily="34" charset="0"/>
              </a:rPr>
              <a:t>1</a:t>
            </a:r>
            <a:r>
              <a:rPr sz="3200" b="1" spc="-5" dirty="0">
                <a:solidFill>
                  <a:srgbClr val="FFFF00"/>
                </a:solidFill>
                <a:latin typeface="Century Schoolbook" panose="02040604050505020304" pitchFamily="18" charset="0"/>
                <a:cs typeface="Arial" panose="020B0604020202020204" pitchFamily="34" charset="0"/>
              </a:rPr>
              <a:t>:</a:t>
            </a:r>
            <a:r>
              <a:rPr lang="en-IN" sz="3200" b="1" spc="-5" dirty="0">
                <a:solidFill>
                  <a:srgbClr val="FFFF00"/>
                </a:solidFill>
                <a:latin typeface="Century Schoolbook" panose="02040604050505020304" pitchFamily="18" charset="0"/>
                <a:cs typeface="Arial" panose="020B0604020202020204" pitchFamily="34" charset="0"/>
              </a:rPr>
              <a:t> </a:t>
            </a:r>
            <a:r>
              <a:rPr lang="en-GB" sz="3200" b="1" dirty="0">
                <a:solidFill>
                  <a:srgbClr val="FFFF00"/>
                </a:solidFill>
                <a:latin typeface="Century Schoolbook" panose="02040604050505020304" pitchFamily="18" charset="0"/>
                <a:cs typeface="Arial" panose="020B0604020202020204" pitchFamily="34" charset="0"/>
              </a:rPr>
              <a:t>Selection Of The Fabric As Per Its Use</a:t>
            </a:r>
            <a:endParaRPr lang="en-GB" sz="3200" dirty="0">
              <a:solidFill>
                <a:srgbClr val="FFFF00"/>
              </a:solidFill>
              <a:latin typeface="Century Schoolbook" panose="02040604050505020304" pitchFamily="18" charset="0"/>
              <a:cs typeface="Arial" panose="020B0604020202020204" pitchFamily="34" charset="0"/>
            </a:endParaRPr>
          </a:p>
        </p:txBody>
      </p:sp>
      <p:sp>
        <p:nvSpPr>
          <p:cNvPr id="5" name="Slide Number Placeholder 4"/>
          <p:cNvSpPr>
            <a:spLocks noGrp="1"/>
          </p:cNvSpPr>
          <p:nvPr>
            <p:ph type="sldNum" sz="quarter" idx="7"/>
          </p:nvPr>
        </p:nvSpPr>
        <p:spPr/>
        <p:txBody>
          <a:bodyPr/>
          <a:lstStyle/>
          <a:p>
            <a:pPr marL="25400">
              <a:spcBef>
                <a:spcPts val="955"/>
              </a:spcBef>
            </a:pPr>
            <a:fld id="{81D60167-4931-47E6-BA6A-407CBD079E47}" type="slidenum">
              <a:rPr lang="en-IN" spc="-5">
                <a:solidFill>
                  <a:prstClr val="white"/>
                </a:solidFill>
              </a:rPr>
              <a:pPr marL="25400">
                <a:spcBef>
                  <a:spcPts val="955"/>
                </a:spcBef>
              </a:pPr>
              <a:t>2</a:t>
            </a:fld>
            <a:endParaRPr lang="en-IN" spc="-5" dirty="0">
              <a:solidFill>
                <a:prstClr val="white"/>
              </a:solidFill>
            </a:endParaRPr>
          </a:p>
        </p:txBody>
      </p:sp>
    </p:spTree>
    <p:extLst>
      <p:ext uri="{BB962C8B-B14F-4D97-AF65-F5344CB8AC3E}">
        <p14:creationId xmlns:p14="http://schemas.microsoft.com/office/powerpoint/2010/main" val="391740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12984" y="1556792"/>
            <a:ext cx="3817238" cy="696594"/>
          </a:xfrm>
        </p:spPr>
        <p:txBody>
          <a:bodyPr/>
          <a:lstStyle/>
          <a:p>
            <a:pPr algn="ctr"/>
            <a:r>
              <a:rPr lang="en-IN" dirty="0"/>
              <a:t>Summary </a:t>
            </a:r>
          </a:p>
        </p:txBody>
      </p:sp>
      <p:sp>
        <p:nvSpPr>
          <p:cNvPr id="3" name="Text Placeholder 2"/>
          <p:cNvSpPr>
            <a:spLocks noGrp="1"/>
          </p:cNvSpPr>
          <p:nvPr>
            <p:ph type="body" idx="1"/>
          </p:nvPr>
        </p:nvSpPr>
        <p:spPr>
          <a:xfrm>
            <a:off x="911424" y="2708920"/>
            <a:ext cx="9649072" cy="861774"/>
          </a:xfrm>
        </p:spPr>
        <p:txBody>
          <a:bodyPr/>
          <a:lstStyle/>
          <a:p>
            <a:pPr lvl="0" algn="just"/>
            <a:r>
              <a:rPr lang="en-IN" dirty="0"/>
              <a:t>In this session you have learnt about</a:t>
            </a:r>
            <a:r>
              <a:rPr lang="en-GB" dirty="0"/>
              <a:t> fabric selection and types of fabric used for garment construction.</a:t>
            </a:r>
          </a:p>
        </p:txBody>
      </p:sp>
      <p:sp>
        <p:nvSpPr>
          <p:cNvPr id="6" name="Slide Number Placeholder 4"/>
          <p:cNvSpPr>
            <a:spLocks noGrp="1"/>
          </p:cNvSpPr>
          <p:nvPr>
            <p:ph type="sldNum" sz="quarter" idx="7"/>
          </p:nvPr>
        </p:nvSpPr>
        <p:spPr>
          <a:xfrm>
            <a:off x="11424592" y="6021288"/>
            <a:ext cx="636077" cy="553998"/>
          </a:xfrm>
        </p:spPr>
        <p:txBody>
          <a:bodyPr/>
          <a:lstStyle/>
          <a:p>
            <a:pPr marL="25400">
              <a:spcBef>
                <a:spcPts val="955"/>
              </a:spcBef>
            </a:pPr>
            <a:fld id="{81D60167-4931-47E6-BA6A-407CBD079E47}" type="slidenum">
              <a:rPr lang="en-IN" spc="-5" smtClean="0">
                <a:solidFill>
                  <a:prstClr val="white"/>
                </a:solidFill>
              </a:rPr>
              <a:pPr marL="25400">
                <a:spcBef>
                  <a:spcPts val="955"/>
                </a:spcBef>
              </a:pPr>
              <a:t>20</a:t>
            </a:fld>
            <a:endParaRPr lang="en-IN" spc="-5" dirty="0">
              <a:solidFill>
                <a:prstClr val="white"/>
              </a:solidFill>
            </a:endParaRPr>
          </a:p>
        </p:txBody>
      </p:sp>
    </p:spTree>
    <p:extLst>
      <p:ext uri="{BB962C8B-B14F-4D97-AF65-F5344CB8AC3E}">
        <p14:creationId xmlns:p14="http://schemas.microsoft.com/office/powerpoint/2010/main" val="90982387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57200" y="0"/>
            <a:ext cx="10835640" cy="6858000"/>
          </a:xfrm>
          <a:custGeom>
            <a:avLst/>
            <a:gdLst/>
            <a:ahLst/>
            <a:cxnLst/>
            <a:rect l="l" t="t" r="r" b="b"/>
            <a:pathLst>
              <a:path w="10835640" h="6858000">
                <a:moveTo>
                  <a:pt x="0" y="6858000"/>
                </a:moveTo>
                <a:lnTo>
                  <a:pt x="10835640" y="6858000"/>
                </a:lnTo>
                <a:lnTo>
                  <a:pt x="10835640" y="0"/>
                </a:lnTo>
                <a:lnTo>
                  <a:pt x="0" y="0"/>
                </a:lnTo>
                <a:lnTo>
                  <a:pt x="0" y="6858000"/>
                </a:lnTo>
                <a:close/>
              </a:path>
            </a:pathLst>
          </a:custGeom>
          <a:solidFill>
            <a:srgbClr val="000000"/>
          </a:solidFill>
        </p:spPr>
        <p:txBody>
          <a:bodyPr wrap="square" lIns="0" tIns="0" rIns="0" bIns="0" rtlCol="0"/>
          <a:lstStyle/>
          <a:p>
            <a:endParaRPr/>
          </a:p>
        </p:txBody>
      </p:sp>
      <p:sp>
        <p:nvSpPr>
          <p:cNvPr id="3" name="object 3"/>
          <p:cNvSpPr/>
          <p:nvPr/>
        </p:nvSpPr>
        <p:spPr>
          <a:xfrm>
            <a:off x="11292840" y="0"/>
            <a:ext cx="899160" cy="6858000"/>
          </a:xfrm>
          <a:custGeom>
            <a:avLst/>
            <a:gdLst/>
            <a:ahLst/>
            <a:cxnLst/>
            <a:rect l="l" t="t" r="r" b="b"/>
            <a:pathLst>
              <a:path w="899159" h="6858000">
                <a:moveTo>
                  <a:pt x="899159" y="6857998"/>
                </a:moveTo>
                <a:lnTo>
                  <a:pt x="899159" y="0"/>
                </a:lnTo>
                <a:lnTo>
                  <a:pt x="0" y="0"/>
                </a:lnTo>
                <a:lnTo>
                  <a:pt x="0" y="6857998"/>
                </a:lnTo>
                <a:lnTo>
                  <a:pt x="899159" y="6857998"/>
                </a:lnTo>
                <a:close/>
              </a:path>
            </a:pathLst>
          </a:custGeom>
          <a:solidFill>
            <a:srgbClr val="2F2F2F"/>
          </a:solidFill>
        </p:spPr>
        <p:txBody>
          <a:bodyPr wrap="square" lIns="0" tIns="0" rIns="0" bIns="0" rtlCol="0"/>
          <a:lstStyle/>
          <a:p>
            <a:endParaRPr/>
          </a:p>
        </p:txBody>
      </p:sp>
      <p:sp>
        <p:nvSpPr>
          <p:cNvPr id="4" name="object 4"/>
          <p:cNvSpPr/>
          <p:nvPr/>
        </p:nvSpPr>
        <p:spPr>
          <a:xfrm>
            <a:off x="0" y="0"/>
            <a:ext cx="457200" cy="6858000"/>
          </a:xfrm>
          <a:custGeom>
            <a:avLst/>
            <a:gdLst/>
            <a:ahLst/>
            <a:cxnLst/>
            <a:rect l="l" t="t" r="r" b="b"/>
            <a:pathLst>
              <a:path w="457200" h="6858000">
                <a:moveTo>
                  <a:pt x="0" y="6858000"/>
                </a:moveTo>
                <a:lnTo>
                  <a:pt x="457200" y="6858000"/>
                </a:lnTo>
                <a:lnTo>
                  <a:pt x="457200" y="0"/>
                </a:lnTo>
                <a:lnTo>
                  <a:pt x="0" y="0"/>
                </a:lnTo>
                <a:lnTo>
                  <a:pt x="0" y="6858000"/>
                </a:lnTo>
                <a:close/>
              </a:path>
            </a:pathLst>
          </a:custGeom>
          <a:solidFill>
            <a:srgbClr val="2F2F2F"/>
          </a:solidFill>
        </p:spPr>
        <p:txBody>
          <a:bodyPr wrap="square" lIns="0" tIns="0" rIns="0" bIns="0" rtlCol="0"/>
          <a:lstStyle/>
          <a:p>
            <a:endParaRPr/>
          </a:p>
        </p:txBody>
      </p:sp>
      <p:sp>
        <p:nvSpPr>
          <p:cNvPr id="5" name="object 5"/>
          <p:cNvSpPr txBox="1"/>
          <p:nvPr/>
        </p:nvSpPr>
        <p:spPr>
          <a:xfrm>
            <a:off x="2077592" y="4685157"/>
            <a:ext cx="7649209" cy="1703705"/>
          </a:xfrm>
          <a:prstGeom prst="rect">
            <a:avLst/>
          </a:prstGeom>
        </p:spPr>
        <p:txBody>
          <a:bodyPr vert="horz" wrap="square" lIns="0" tIns="12700" rIns="0" bIns="0" rtlCol="0">
            <a:spAutoFit/>
          </a:bodyPr>
          <a:lstStyle/>
          <a:p>
            <a:pPr algn="ctr">
              <a:lnSpc>
                <a:spcPct val="100000"/>
              </a:lnSpc>
              <a:spcBef>
                <a:spcPts val="100"/>
              </a:spcBef>
            </a:pPr>
            <a:r>
              <a:rPr sz="1400" b="1" spc="5" dirty="0">
                <a:solidFill>
                  <a:srgbClr val="FFFFFF"/>
                </a:solidFill>
                <a:latin typeface="Century Schoolbook"/>
                <a:cs typeface="Century Schoolbook"/>
              </a:rPr>
              <a:t>Joint</a:t>
            </a:r>
            <a:r>
              <a:rPr sz="1400" b="1" dirty="0">
                <a:solidFill>
                  <a:srgbClr val="FFFFFF"/>
                </a:solidFill>
                <a:latin typeface="Century Schoolbook"/>
                <a:cs typeface="Century Schoolbook"/>
              </a:rPr>
              <a:t> </a:t>
            </a:r>
            <a:r>
              <a:rPr sz="1400" b="1" spc="5" dirty="0">
                <a:solidFill>
                  <a:srgbClr val="FFFFFF"/>
                </a:solidFill>
                <a:latin typeface="Century Schoolbook"/>
                <a:cs typeface="Century Schoolbook"/>
              </a:rPr>
              <a:t>Director</a:t>
            </a:r>
            <a:endParaRPr sz="1400" dirty="0">
              <a:latin typeface="Century Schoolbook"/>
              <a:cs typeface="Century Schoolbook"/>
            </a:endParaRPr>
          </a:p>
          <a:p>
            <a:pPr marR="8255" algn="ctr">
              <a:lnSpc>
                <a:spcPct val="100000"/>
              </a:lnSpc>
              <a:spcBef>
                <a:spcPts val="5"/>
              </a:spcBef>
            </a:pPr>
            <a:r>
              <a:rPr sz="1600" dirty="0">
                <a:solidFill>
                  <a:srgbClr val="FFFFFF"/>
                </a:solidFill>
                <a:latin typeface="Century Schoolbook"/>
                <a:cs typeface="Century Schoolbook"/>
              </a:rPr>
              <a:t>PSS </a:t>
            </a:r>
            <a:r>
              <a:rPr sz="1600" spc="5" dirty="0">
                <a:solidFill>
                  <a:srgbClr val="FFFFFF"/>
                </a:solidFill>
                <a:latin typeface="Century Schoolbook"/>
                <a:cs typeface="Century Schoolbook"/>
              </a:rPr>
              <a:t>Central Institute of Vocational</a:t>
            </a:r>
            <a:r>
              <a:rPr sz="1600" spc="30" dirty="0">
                <a:solidFill>
                  <a:srgbClr val="FFFFFF"/>
                </a:solidFill>
                <a:latin typeface="Century Schoolbook"/>
                <a:cs typeface="Century Schoolbook"/>
              </a:rPr>
              <a:t> </a:t>
            </a:r>
            <a:r>
              <a:rPr sz="1600" spc="5" dirty="0">
                <a:solidFill>
                  <a:srgbClr val="FFFFFF"/>
                </a:solidFill>
                <a:latin typeface="Century Schoolbook"/>
                <a:cs typeface="Century Schoolbook"/>
              </a:rPr>
              <a:t>Education</a:t>
            </a:r>
            <a:endParaRPr sz="1600" dirty="0">
              <a:latin typeface="Century Schoolbook"/>
              <a:cs typeface="Century Schoolbook"/>
            </a:endParaRPr>
          </a:p>
          <a:p>
            <a:pPr marR="5080" algn="ctr">
              <a:lnSpc>
                <a:spcPct val="100000"/>
              </a:lnSpc>
            </a:pPr>
            <a:r>
              <a:rPr sz="1600" dirty="0">
                <a:solidFill>
                  <a:srgbClr val="FFFFFF"/>
                </a:solidFill>
                <a:latin typeface="Century Schoolbook"/>
                <a:cs typeface="Century Schoolbook"/>
              </a:rPr>
              <a:t>Shyamla </a:t>
            </a:r>
            <a:r>
              <a:rPr sz="1600" spc="5" dirty="0">
                <a:solidFill>
                  <a:srgbClr val="FFFFFF"/>
                </a:solidFill>
                <a:latin typeface="Century Schoolbook"/>
                <a:cs typeface="Century Schoolbook"/>
              </a:rPr>
              <a:t>Hills, </a:t>
            </a:r>
            <a:r>
              <a:rPr sz="1600" dirty="0">
                <a:solidFill>
                  <a:srgbClr val="FFFFFF"/>
                </a:solidFill>
                <a:latin typeface="Century Schoolbook"/>
                <a:cs typeface="Century Schoolbook"/>
              </a:rPr>
              <a:t>Bhopal </a:t>
            </a:r>
            <a:r>
              <a:rPr sz="1600" spc="-5" dirty="0">
                <a:solidFill>
                  <a:srgbClr val="FFFFFF"/>
                </a:solidFill>
                <a:latin typeface="Century Schoolbook"/>
                <a:cs typeface="Century Schoolbook"/>
              </a:rPr>
              <a:t>– </a:t>
            </a:r>
            <a:r>
              <a:rPr sz="1600" dirty="0">
                <a:solidFill>
                  <a:srgbClr val="FFFFFF"/>
                </a:solidFill>
                <a:latin typeface="Century Schoolbook"/>
                <a:cs typeface="Century Schoolbook"/>
              </a:rPr>
              <a:t>462013 </a:t>
            </a:r>
            <a:r>
              <a:rPr sz="1600" spc="-5" dirty="0">
                <a:solidFill>
                  <a:srgbClr val="FFFFFF"/>
                </a:solidFill>
                <a:latin typeface="Century Schoolbook"/>
                <a:cs typeface="Century Schoolbook"/>
              </a:rPr>
              <a:t>, </a:t>
            </a:r>
            <a:r>
              <a:rPr sz="1600" dirty="0">
                <a:solidFill>
                  <a:srgbClr val="FFFFFF"/>
                </a:solidFill>
                <a:latin typeface="Century Schoolbook"/>
                <a:cs typeface="Century Schoolbook"/>
              </a:rPr>
              <a:t>Madhya </a:t>
            </a:r>
            <a:r>
              <a:rPr sz="1600" spc="5" dirty="0">
                <a:solidFill>
                  <a:srgbClr val="FFFFFF"/>
                </a:solidFill>
                <a:latin typeface="Century Schoolbook"/>
                <a:cs typeface="Century Schoolbook"/>
              </a:rPr>
              <a:t>Pradesh,</a:t>
            </a:r>
            <a:r>
              <a:rPr sz="1600" spc="190" dirty="0">
                <a:solidFill>
                  <a:srgbClr val="FFFFFF"/>
                </a:solidFill>
                <a:latin typeface="Century Schoolbook"/>
                <a:cs typeface="Century Schoolbook"/>
              </a:rPr>
              <a:t> </a:t>
            </a:r>
            <a:r>
              <a:rPr sz="1600" dirty="0">
                <a:solidFill>
                  <a:srgbClr val="FFFFFF"/>
                </a:solidFill>
                <a:latin typeface="Century Schoolbook"/>
                <a:cs typeface="Century Schoolbook"/>
              </a:rPr>
              <a:t>India</a:t>
            </a:r>
            <a:endParaRPr sz="1600" dirty="0">
              <a:latin typeface="Century Schoolbook"/>
              <a:cs typeface="Century Schoolbook"/>
            </a:endParaRPr>
          </a:p>
          <a:p>
            <a:pPr algn="ctr">
              <a:lnSpc>
                <a:spcPct val="100000"/>
              </a:lnSpc>
              <a:spcBef>
                <a:spcPts val="5"/>
              </a:spcBef>
              <a:tabLst>
                <a:tab pos="1652270" algn="l"/>
                <a:tab pos="7522209" algn="l"/>
              </a:tabLst>
            </a:pPr>
            <a:r>
              <a:rPr sz="1600" b="1" spc="10" dirty="0">
                <a:solidFill>
                  <a:srgbClr val="FFFFFF"/>
                </a:solidFill>
                <a:latin typeface="Century Schoolbook"/>
                <a:cs typeface="Century Schoolbook"/>
              </a:rPr>
              <a:t>______</a:t>
            </a:r>
            <a:r>
              <a:rPr sz="1600" b="1" u="sng" spc="-5" dirty="0">
                <a:solidFill>
                  <a:srgbClr val="FFFFFF"/>
                </a:solidFill>
                <a:uFill>
                  <a:solidFill>
                    <a:srgbClr val="FEFEFE"/>
                  </a:solidFill>
                </a:uFill>
                <a:latin typeface="Century Schoolbook"/>
                <a:cs typeface="Century Schoolbook"/>
              </a:rPr>
              <a:t> </a:t>
            </a:r>
            <a:r>
              <a:rPr sz="1600" b="1" u="sng" dirty="0">
                <a:solidFill>
                  <a:srgbClr val="FFFFFF"/>
                </a:solidFill>
                <a:uFill>
                  <a:solidFill>
                    <a:srgbClr val="FEFEFE"/>
                  </a:solidFill>
                </a:uFill>
                <a:latin typeface="Century Schoolbook"/>
                <a:cs typeface="Century Schoolbook"/>
              </a:rPr>
              <a:t>	</a:t>
            </a:r>
            <a:r>
              <a:rPr sz="1600" b="1" spc="10" dirty="0">
                <a:solidFill>
                  <a:srgbClr val="FFFFFF"/>
                </a:solidFill>
                <a:latin typeface="Century Schoolbook"/>
                <a:cs typeface="Century Schoolbook"/>
              </a:rPr>
              <a:t>_</a:t>
            </a:r>
            <a:r>
              <a:rPr sz="1600" b="1" u="sng" spc="-5" dirty="0">
                <a:solidFill>
                  <a:srgbClr val="FFFFFF"/>
                </a:solidFill>
                <a:uFill>
                  <a:solidFill>
                    <a:srgbClr val="FEFEFE"/>
                  </a:solidFill>
                </a:uFill>
                <a:latin typeface="Century Schoolbook"/>
                <a:cs typeface="Century Schoolbook"/>
              </a:rPr>
              <a:t> </a:t>
            </a:r>
            <a:r>
              <a:rPr sz="1600" b="1" u="sng" dirty="0">
                <a:solidFill>
                  <a:srgbClr val="FFFFFF"/>
                </a:solidFill>
                <a:uFill>
                  <a:solidFill>
                    <a:srgbClr val="FEFEFE"/>
                  </a:solidFill>
                </a:uFill>
                <a:latin typeface="Century Schoolbook"/>
                <a:cs typeface="Century Schoolbook"/>
              </a:rPr>
              <a:t>	</a:t>
            </a:r>
            <a:r>
              <a:rPr sz="1600" b="1" spc="-5" dirty="0">
                <a:solidFill>
                  <a:srgbClr val="FFFFFF"/>
                </a:solidFill>
                <a:latin typeface="Century Schoolbook"/>
                <a:cs typeface="Century Schoolbook"/>
              </a:rPr>
              <a:t>_</a:t>
            </a:r>
            <a:endParaRPr sz="1600" dirty="0">
              <a:latin typeface="Century Schoolbook"/>
              <a:cs typeface="Century Schoolbook"/>
            </a:endParaRPr>
          </a:p>
          <a:p>
            <a:pPr marR="2540" algn="ctr">
              <a:lnSpc>
                <a:spcPct val="100000"/>
              </a:lnSpc>
              <a:spcBef>
                <a:spcPts val="5"/>
              </a:spcBef>
            </a:pPr>
            <a:r>
              <a:rPr sz="1200" b="1" spc="5" dirty="0">
                <a:solidFill>
                  <a:srgbClr val="FFFFFF"/>
                </a:solidFill>
                <a:latin typeface="Century Schoolbook"/>
                <a:cs typeface="Century Schoolbook"/>
              </a:rPr>
              <a:t>E-mail:</a:t>
            </a:r>
            <a:r>
              <a:rPr sz="1200" b="1" spc="40" dirty="0">
                <a:solidFill>
                  <a:srgbClr val="FFFFFF"/>
                </a:solidFill>
                <a:latin typeface="Century Schoolbook"/>
                <a:cs typeface="Century Schoolbook"/>
              </a:rPr>
              <a:t> </a:t>
            </a:r>
            <a:r>
              <a:rPr sz="1200" b="1" spc="5" dirty="0">
                <a:solidFill>
                  <a:srgbClr val="FFFFFF"/>
                </a:solidFill>
                <a:latin typeface="Century Schoolbook"/>
                <a:cs typeface="Century Schoolbook"/>
                <a:hlinkClick r:id="rId2"/>
              </a:rPr>
              <a:t>jdpsscive@gmail.com</a:t>
            </a:r>
            <a:endParaRPr sz="1200" dirty="0">
              <a:latin typeface="Century Schoolbook"/>
              <a:cs typeface="Century Schoolbook"/>
            </a:endParaRPr>
          </a:p>
          <a:p>
            <a:pPr marR="7620" algn="ctr">
              <a:lnSpc>
                <a:spcPct val="100000"/>
              </a:lnSpc>
            </a:pPr>
            <a:r>
              <a:rPr sz="1200" b="1" dirty="0">
                <a:solidFill>
                  <a:srgbClr val="FFFFFF"/>
                </a:solidFill>
                <a:latin typeface="Century Schoolbook"/>
                <a:cs typeface="Century Schoolbook"/>
              </a:rPr>
              <a:t>Tel. </a:t>
            </a:r>
            <a:r>
              <a:rPr sz="1200" b="1" spc="5" dirty="0">
                <a:solidFill>
                  <a:srgbClr val="FFFFFF"/>
                </a:solidFill>
                <a:latin typeface="Century Schoolbook"/>
                <a:cs typeface="Century Schoolbook"/>
              </a:rPr>
              <a:t>+91 </a:t>
            </a:r>
            <a:r>
              <a:rPr sz="1200" b="1" dirty="0">
                <a:solidFill>
                  <a:srgbClr val="FFFFFF"/>
                </a:solidFill>
                <a:latin typeface="Century Schoolbook"/>
                <a:cs typeface="Century Schoolbook"/>
              </a:rPr>
              <a:t>755 2660691, 2704100, 2660391,</a:t>
            </a:r>
            <a:r>
              <a:rPr sz="1200" b="1" spc="160" dirty="0">
                <a:solidFill>
                  <a:srgbClr val="FFFFFF"/>
                </a:solidFill>
                <a:latin typeface="Century Schoolbook"/>
                <a:cs typeface="Century Schoolbook"/>
              </a:rPr>
              <a:t> </a:t>
            </a:r>
            <a:r>
              <a:rPr sz="1200" b="1" dirty="0">
                <a:solidFill>
                  <a:srgbClr val="FFFFFF"/>
                </a:solidFill>
                <a:latin typeface="Century Schoolbook"/>
                <a:cs typeface="Century Schoolbook"/>
              </a:rPr>
              <a:t>2660564</a:t>
            </a:r>
            <a:endParaRPr sz="1200" dirty="0">
              <a:latin typeface="Century Schoolbook"/>
              <a:cs typeface="Century Schoolbook"/>
            </a:endParaRPr>
          </a:p>
          <a:p>
            <a:pPr marR="2540" algn="ctr">
              <a:lnSpc>
                <a:spcPct val="100000"/>
              </a:lnSpc>
            </a:pPr>
            <a:r>
              <a:rPr sz="1200" b="1" dirty="0">
                <a:solidFill>
                  <a:srgbClr val="FFFFFF"/>
                </a:solidFill>
                <a:latin typeface="Century Schoolbook"/>
                <a:cs typeface="Century Schoolbook"/>
              </a:rPr>
              <a:t>Fax </a:t>
            </a:r>
            <a:r>
              <a:rPr sz="1200" b="1" spc="5" dirty="0">
                <a:solidFill>
                  <a:srgbClr val="FFFFFF"/>
                </a:solidFill>
                <a:latin typeface="Century Schoolbook"/>
                <a:cs typeface="Century Schoolbook"/>
              </a:rPr>
              <a:t>+91 </a:t>
            </a:r>
            <a:r>
              <a:rPr sz="1200" b="1" dirty="0">
                <a:solidFill>
                  <a:srgbClr val="FFFFFF"/>
                </a:solidFill>
                <a:latin typeface="Century Schoolbook"/>
                <a:cs typeface="Century Schoolbook"/>
              </a:rPr>
              <a:t>755</a:t>
            </a:r>
            <a:r>
              <a:rPr sz="1200" b="1" spc="50" dirty="0">
                <a:solidFill>
                  <a:srgbClr val="FFFFFF"/>
                </a:solidFill>
                <a:latin typeface="Century Schoolbook"/>
                <a:cs typeface="Century Schoolbook"/>
              </a:rPr>
              <a:t> </a:t>
            </a:r>
            <a:r>
              <a:rPr sz="1200" b="1" dirty="0">
                <a:solidFill>
                  <a:srgbClr val="FFFFFF"/>
                </a:solidFill>
                <a:latin typeface="Century Schoolbook"/>
                <a:cs typeface="Century Schoolbook"/>
              </a:rPr>
              <a:t>2660481</a:t>
            </a:r>
            <a:endParaRPr sz="1200" dirty="0">
              <a:latin typeface="Century Schoolbook"/>
              <a:cs typeface="Century Schoolbook"/>
            </a:endParaRPr>
          </a:p>
          <a:p>
            <a:pPr marR="1905" algn="ctr">
              <a:lnSpc>
                <a:spcPct val="100000"/>
              </a:lnSpc>
            </a:pPr>
            <a:r>
              <a:rPr sz="1200" b="1" spc="5" dirty="0">
                <a:solidFill>
                  <a:srgbClr val="FFFFFF"/>
                </a:solidFill>
                <a:latin typeface="Century Schoolbook"/>
                <a:cs typeface="Century Schoolbook"/>
              </a:rPr>
              <a:t>Website:</a:t>
            </a:r>
            <a:r>
              <a:rPr sz="1200" b="1" spc="20" dirty="0">
                <a:solidFill>
                  <a:srgbClr val="FFFFFF"/>
                </a:solidFill>
                <a:latin typeface="Century Schoolbook"/>
                <a:cs typeface="Century Schoolbook"/>
              </a:rPr>
              <a:t> </a:t>
            </a:r>
            <a:r>
              <a:rPr sz="1200" b="1" spc="5" dirty="0">
                <a:solidFill>
                  <a:srgbClr val="FFFFFF"/>
                </a:solidFill>
                <a:latin typeface="Century Schoolbook"/>
                <a:cs typeface="Century Schoolbook"/>
                <a:hlinkClick r:id="rId3"/>
              </a:rPr>
              <a:t>www.psscive.ac.in</a:t>
            </a:r>
            <a:endParaRPr sz="1200" dirty="0">
              <a:latin typeface="Century Schoolbook"/>
              <a:cs typeface="Century Schoolbook"/>
            </a:endParaRPr>
          </a:p>
        </p:txBody>
      </p:sp>
      <p:sp>
        <p:nvSpPr>
          <p:cNvPr id="7" name="object 7"/>
          <p:cNvSpPr txBox="1"/>
          <p:nvPr/>
        </p:nvSpPr>
        <p:spPr>
          <a:xfrm>
            <a:off x="7616443" y="6567627"/>
            <a:ext cx="3666490" cy="177800"/>
          </a:xfrm>
          <a:prstGeom prst="rect">
            <a:avLst/>
          </a:prstGeom>
        </p:spPr>
        <p:txBody>
          <a:bodyPr vert="horz" wrap="square" lIns="0" tIns="12065" rIns="0" bIns="0" rtlCol="0">
            <a:spAutoFit/>
          </a:bodyPr>
          <a:lstStyle/>
          <a:p>
            <a:pPr marL="12700">
              <a:lnSpc>
                <a:spcPct val="100000"/>
              </a:lnSpc>
              <a:spcBef>
                <a:spcPts val="95"/>
              </a:spcBef>
            </a:pPr>
            <a:r>
              <a:rPr sz="1000" spc="-5" dirty="0">
                <a:solidFill>
                  <a:srgbClr val="FFFFFF"/>
                </a:solidFill>
                <a:latin typeface="Century Schoolbook"/>
                <a:cs typeface="Century Schoolbook"/>
              </a:rPr>
              <a:t>© </a:t>
            </a:r>
            <a:r>
              <a:rPr sz="1000" spc="-10" dirty="0">
                <a:solidFill>
                  <a:srgbClr val="FFFFFF"/>
                </a:solidFill>
                <a:latin typeface="Century Schoolbook"/>
                <a:cs typeface="Century Schoolbook"/>
              </a:rPr>
              <a:t>PSS </a:t>
            </a:r>
            <a:r>
              <a:rPr sz="1000" spc="-5" dirty="0">
                <a:solidFill>
                  <a:srgbClr val="FFFFFF"/>
                </a:solidFill>
                <a:latin typeface="Century Schoolbook"/>
                <a:cs typeface="Century Schoolbook"/>
              </a:rPr>
              <a:t>Central Institute </a:t>
            </a:r>
            <a:r>
              <a:rPr sz="1000" dirty="0">
                <a:solidFill>
                  <a:srgbClr val="FFFFFF"/>
                </a:solidFill>
                <a:latin typeface="Century Schoolbook"/>
                <a:cs typeface="Century Schoolbook"/>
              </a:rPr>
              <a:t>of </a:t>
            </a:r>
            <a:r>
              <a:rPr sz="1000" spc="-5" dirty="0">
                <a:solidFill>
                  <a:srgbClr val="FFFFFF"/>
                </a:solidFill>
                <a:latin typeface="Century Schoolbook"/>
                <a:cs typeface="Century Schoolbook"/>
              </a:rPr>
              <a:t>Vocational Education, Bhopal</a:t>
            </a:r>
            <a:r>
              <a:rPr sz="1000" spc="15" dirty="0">
                <a:solidFill>
                  <a:srgbClr val="FFFFFF"/>
                </a:solidFill>
                <a:latin typeface="Century Schoolbook"/>
                <a:cs typeface="Century Schoolbook"/>
              </a:rPr>
              <a:t> </a:t>
            </a:r>
            <a:r>
              <a:rPr sz="1000" spc="-10" dirty="0">
                <a:solidFill>
                  <a:srgbClr val="FFFFFF"/>
                </a:solidFill>
                <a:latin typeface="Century Schoolbook"/>
                <a:cs typeface="Century Schoolbook"/>
              </a:rPr>
              <a:t>2020</a:t>
            </a:r>
            <a:endParaRPr sz="1000">
              <a:latin typeface="Century Schoolbook"/>
              <a:cs typeface="Century Schoolbook"/>
            </a:endParaRPr>
          </a:p>
        </p:txBody>
      </p:sp>
      <p:sp>
        <p:nvSpPr>
          <p:cNvPr id="8" name="object 8"/>
          <p:cNvSpPr/>
          <p:nvPr/>
        </p:nvSpPr>
        <p:spPr>
          <a:xfrm>
            <a:off x="5521452" y="3561588"/>
            <a:ext cx="678179" cy="987551"/>
          </a:xfrm>
          <a:prstGeom prst="rect">
            <a:avLst/>
          </a:prstGeom>
          <a:blipFill>
            <a:blip r:embed="rId4" cstate="print"/>
            <a:stretch>
              <a:fillRect/>
            </a:stretch>
          </a:blipFill>
        </p:spPr>
        <p:txBody>
          <a:bodyPr wrap="square" lIns="0" tIns="0" rIns="0" bIns="0" rtlCol="0"/>
          <a:lstStyle/>
          <a:p>
            <a:endParaRPr/>
          </a:p>
        </p:txBody>
      </p:sp>
      <p:sp>
        <p:nvSpPr>
          <p:cNvPr id="9" name="object 9"/>
          <p:cNvSpPr txBox="1">
            <a:spLocks noGrp="1"/>
          </p:cNvSpPr>
          <p:nvPr>
            <p:ph type="title"/>
          </p:nvPr>
        </p:nvSpPr>
        <p:spPr>
          <a:xfrm>
            <a:off x="2400743" y="540830"/>
            <a:ext cx="7597775" cy="452120"/>
          </a:xfrm>
          <a:prstGeom prst="rect">
            <a:avLst/>
          </a:prstGeom>
        </p:spPr>
        <p:txBody>
          <a:bodyPr vert="horz" wrap="square" lIns="0" tIns="12065" rIns="0" bIns="0" rtlCol="0">
            <a:spAutoFit/>
          </a:bodyPr>
          <a:lstStyle/>
          <a:p>
            <a:pPr marL="12700">
              <a:lnSpc>
                <a:spcPct val="100000"/>
              </a:lnSpc>
              <a:spcBef>
                <a:spcPts val="95"/>
              </a:spcBef>
            </a:pPr>
            <a:r>
              <a:rPr sz="2800" b="0" spc="-5" dirty="0">
                <a:cs typeface="Century Schoolbook"/>
              </a:rPr>
              <a:t>Project Coordinator : </a:t>
            </a:r>
            <a:r>
              <a:rPr lang="en-IN" sz="2800" b="0" spc="-10" dirty="0" err="1">
                <a:solidFill>
                  <a:srgbClr val="FFFFFF"/>
                </a:solidFill>
                <a:cs typeface="Century Schoolbook"/>
              </a:rPr>
              <a:t>Prof.</a:t>
            </a:r>
            <a:r>
              <a:rPr lang="en-IN" sz="2800" b="0" spc="-10" dirty="0">
                <a:solidFill>
                  <a:srgbClr val="FFFFFF"/>
                </a:solidFill>
                <a:cs typeface="Century Schoolbook"/>
              </a:rPr>
              <a:t> </a:t>
            </a:r>
            <a:r>
              <a:rPr lang="en-IN" sz="2800" b="0" spc="-10" dirty="0" err="1">
                <a:solidFill>
                  <a:srgbClr val="FFFFFF"/>
                </a:solidFill>
                <a:cs typeface="Century Schoolbook"/>
              </a:rPr>
              <a:t>Pinki</a:t>
            </a:r>
            <a:r>
              <a:rPr lang="en-IN" sz="2800" b="0" spc="-10" dirty="0">
                <a:solidFill>
                  <a:srgbClr val="FFFFFF"/>
                </a:solidFill>
                <a:cs typeface="Century Schoolbook"/>
              </a:rPr>
              <a:t> Khanna</a:t>
            </a:r>
            <a:endParaRPr sz="2800" dirty="0">
              <a:cs typeface="Century Schoolbook"/>
            </a:endParaRPr>
          </a:p>
        </p:txBody>
      </p:sp>
      <p:sp>
        <p:nvSpPr>
          <p:cNvPr id="10" name="object 10"/>
          <p:cNvSpPr txBox="1"/>
          <p:nvPr/>
        </p:nvSpPr>
        <p:spPr>
          <a:xfrm>
            <a:off x="1103249" y="1440639"/>
            <a:ext cx="9597894" cy="2059538"/>
          </a:xfrm>
          <a:prstGeom prst="rect">
            <a:avLst/>
          </a:prstGeom>
        </p:spPr>
        <p:txBody>
          <a:bodyPr vert="horz" wrap="square" lIns="0" tIns="195580" rIns="0" bIns="0" rtlCol="0">
            <a:spAutoFit/>
          </a:bodyPr>
          <a:lstStyle/>
          <a:p>
            <a:pPr algn="ctr">
              <a:spcBef>
                <a:spcPts val="1540"/>
              </a:spcBef>
            </a:pPr>
            <a:r>
              <a:rPr lang="en-IN" sz="2400" spc="-5">
                <a:solidFill>
                  <a:srgbClr val="FFFF00"/>
                </a:solidFill>
                <a:latin typeface="Century Schoolbook" panose="02040604050505020304" pitchFamily="18" charset="0"/>
                <a:cs typeface="Century Schoolbook"/>
              </a:rPr>
              <a:t>Academic Support – </a:t>
            </a:r>
            <a:r>
              <a:rPr lang="en-IN" sz="2400" spc="-5" dirty="0" err="1">
                <a:solidFill>
                  <a:schemeClr val="bg1"/>
                </a:solidFill>
                <a:latin typeface="Century Schoolbook" panose="02040604050505020304" pitchFamily="18" charset="0"/>
                <a:cs typeface="Century Schoolbook"/>
              </a:rPr>
              <a:t>Shivangi</a:t>
            </a:r>
            <a:r>
              <a:rPr lang="en-IN" sz="2400" spc="-5" dirty="0">
                <a:solidFill>
                  <a:schemeClr val="bg1"/>
                </a:solidFill>
                <a:latin typeface="Century Schoolbook" panose="02040604050505020304" pitchFamily="18" charset="0"/>
                <a:cs typeface="Century Schoolbook"/>
              </a:rPr>
              <a:t> </a:t>
            </a:r>
            <a:r>
              <a:rPr lang="en-IN" sz="2400" spc="-5" dirty="0" err="1">
                <a:solidFill>
                  <a:schemeClr val="bg1"/>
                </a:solidFill>
                <a:latin typeface="Century Schoolbook" panose="02040604050505020304" pitchFamily="18" charset="0"/>
                <a:cs typeface="Century Schoolbook"/>
              </a:rPr>
              <a:t>Vig</a:t>
            </a:r>
            <a:r>
              <a:rPr lang="en-IN" sz="2400" spc="-5" dirty="0">
                <a:solidFill>
                  <a:schemeClr val="bg1"/>
                </a:solidFill>
                <a:latin typeface="Century Schoolbook" panose="02040604050505020304" pitchFamily="18" charset="0"/>
                <a:cs typeface="Century Schoolbook"/>
              </a:rPr>
              <a:t> &amp; Nupur Srivastava</a:t>
            </a:r>
          </a:p>
          <a:p>
            <a:pPr algn="ctr">
              <a:spcBef>
                <a:spcPts val="1540"/>
              </a:spcBef>
            </a:pPr>
            <a:endParaRPr lang="en-IN" sz="2400" dirty="0">
              <a:solidFill>
                <a:schemeClr val="bg1"/>
              </a:solidFill>
              <a:latin typeface="Century Schoolbook" panose="02040604050505020304" pitchFamily="18" charset="0"/>
              <a:cs typeface="Century Schoolbook"/>
            </a:endParaRPr>
          </a:p>
          <a:p>
            <a:pPr>
              <a:spcBef>
                <a:spcPts val="1540"/>
              </a:spcBef>
            </a:pPr>
            <a:r>
              <a:rPr lang="en-IN" sz="2400" spc="-5" dirty="0">
                <a:solidFill>
                  <a:srgbClr val="FFFF00"/>
                </a:solidFill>
                <a:latin typeface="Century Schoolbook" panose="02040604050505020304" pitchFamily="18" charset="0"/>
                <a:cs typeface="Century Schoolbook"/>
              </a:rPr>
              <a:t>Assistance                                                           Graphic Artist</a:t>
            </a:r>
            <a:endParaRPr lang="en-IN" sz="2400" dirty="0">
              <a:latin typeface="Century Schoolbook" panose="02040604050505020304" pitchFamily="18" charset="0"/>
              <a:cs typeface="Century Schoolbook"/>
            </a:endParaRPr>
          </a:p>
          <a:p>
            <a:pPr marL="12700" marR="5080"/>
            <a:r>
              <a:rPr lang="en-IN" sz="2400" dirty="0">
                <a:solidFill>
                  <a:srgbClr val="FFFFFF"/>
                </a:solidFill>
                <a:latin typeface="Century Schoolbook" panose="02040604050505020304" pitchFamily="18" charset="0"/>
                <a:cs typeface="Century Schoolbook"/>
              </a:rPr>
              <a:t>Vani Pandya</a:t>
            </a:r>
            <a:r>
              <a:rPr lang="en-IN" sz="2400" dirty="0">
                <a:latin typeface="Century Schoolbook" panose="02040604050505020304" pitchFamily="18" charset="0"/>
                <a:cs typeface="Century Schoolbook"/>
              </a:rPr>
              <a:t>                                                        </a:t>
            </a:r>
            <a:r>
              <a:rPr lang="en-IN" sz="2400" dirty="0">
                <a:solidFill>
                  <a:srgbClr val="FFFFFF"/>
                </a:solidFill>
                <a:latin typeface="Century Schoolbook" panose="02040604050505020304" pitchFamily="18" charset="0"/>
                <a:cs typeface="Century Schoolbook"/>
              </a:rPr>
              <a:t>Prachi Verma</a:t>
            </a:r>
            <a:endParaRPr lang="en-IN" sz="2400" spc="-5" dirty="0">
              <a:solidFill>
                <a:srgbClr val="FFFF00"/>
              </a:solidFill>
              <a:latin typeface="Century Schoolbook" panose="02040604050505020304" pitchFamily="18" charset="0"/>
              <a:cs typeface="Century Schoolbook"/>
            </a:endParaRPr>
          </a:p>
        </p:txBody>
      </p:sp>
      <p:sp>
        <p:nvSpPr>
          <p:cNvPr id="11" name="Slide Number Placeholder 4"/>
          <p:cNvSpPr>
            <a:spLocks noGrp="1"/>
          </p:cNvSpPr>
          <p:nvPr>
            <p:ph type="sldNum" sz="quarter" idx="7"/>
          </p:nvPr>
        </p:nvSpPr>
        <p:spPr>
          <a:xfrm>
            <a:off x="11424592" y="6021288"/>
            <a:ext cx="636077" cy="553998"/>
          </a:xfrm>
        </p:spPr>
        <p:txBody>
          <a:bodyPr/>
          <a:lstStyle/>
          <a:p>
            <a:pPr marL="25400">
              <a:spcBef>
                <a:spcPts val="955"/>
              </a:spcBef>
            </a:pPr>
            <a:fld id="{81D60167-4931-47E6-BA6A-407CBD079E47}" type="slidenum">
              <a:rPr lang="en-IN" spc="-5" smtClean="0">
                <a:solidFill>
                  <a:prstClr val="white"/>
                </a:solidFill>
              </a:rPr>
              <a:pPr marL="25400">
                <a:spcBef>
                  <a:spcPts val="955"/>
                </a:spcBef>
              </a:pPr>
              <a:t>21</a:t>
            </a:fld>
            <a:endParaRPr lang="en-IN" spc="-5" dirty="0">
              <a:solidFill>
                <a:prstClr val="white"/>
              </a:solidFill>
            </a:endParaRPr>
          </a:p>
        </p:txBody>
      </p:sp>
    </p:spTree>
    <p:extLst>
      <p:ext uri="{BB962C8B-B14F-4D97-AF65-F5344CB8AC3E}">
        <p14:creationId xmlns:p14="http://schemas.microsoft.com/office/powerpoint/2010/main" val="41054345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367808" y="1196752"/>
            <a:ext cx="2664296" cy="690574"/>
          </a:xfrm>
          <a:prstGeom prst="rect">
            <a:avLst/>
          </a:prstGeom>
        </p:spPr>
        <p:txBody>
          <a:bodyPr vert="horz" wrap="square" lIns="0" tIns="13335" rIns="0" bIns="0" rtlCol="0">
            <a:spAutoFit/>
          </a:bodyPr>
          <a:lstStyle/>
          <a:p>
            <a:pPr marL="12700" algn="ctr">
              <a:spcBef>
                <a:spcPts val="105"/>
              </a:spcBef>
            </a:pPr>
            <a:r>
              <a:rPr spc="-60" dirty="0"/>
              <a:t>C</a:t>
            </a:r>
            <a:r>
              <a:rPr spc="-55" dirty="0"/>
              <a:t>on</a:t>
            </a:r>
            <a:r>
              <a:rPr spc="-50" dirty="0"/>
              <a:t>te</a:t>
            </a:r>
            <a:r>
              <a:rPr spc="-55" dirty="0"/>
              <a:t>n</a:t>
            </a:r>
            <a:r>
              <a:rPr dirty="0"/>
              <a:t>t</a:t>
            </a:r>
          </a:p>
        </p:txBody>
      </p:sp>
      <p:sp>
        <p:nvSpPr>
          <p:cNvPr id="6" name="Slide Number Placeholder 5"/>
          <p:cNvSpPr>
            <a:spLocks noGrp="1"/>
          </p:cNvSpPr>
          <p:nvPr>
            <p:ph type="sldNum" sz="quarter" idx="7"/>
          </p:nvPr>
        </p:nvSpPr>
        <p:spPr/>
        <p:txBody>
          <a:bodyPr/>
          <a:lstStyle/>
          <a:p>
            <a:pPr marL="25400">
              <a:spcBef>
                <a:spcPts val="955"/>
              </a:spcBef>
            </a:pPr>
            <a:fld id="{81D60167-4931-47E6-BA6A-407CBD079E47}" type="slidenum">
              <a:rPr lang="en-IN" spc="-5">
                <a:solidFill>
                  <a:prstClr val="white"/>
                </a:solidFill>
              </a:rPr>
              <a:pPr marL="25400">
                <a:spcBef>
                  <a:spcPts val="955"/>
                </a:spcBef>
              </a:pPr>
              <a:t>3</a:t>
            </a:fld>
            <a:endParaRPr lang="en-IN" spc="-5" dirty="0">
              <a:solidFill>
                <a:prstClr val="white"/>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296077014"/>
              </p:ext>
            </p:extLst>
          </p:nvPr>
        </p:nvGraphicFramePr>
        <p:xfrm>
          <a:off x="1127448" y="2132856"/>
          <a:ext cx="9073007" cy="2590797"/>
        </p:xfrm>
        <a:graphic>
          <a:graphicData uri="http://schemas.openxmlformats.org/drawingml/2006/table">
            <a:tbl>
              <a:tblPr firstRow="1" bandRow="1">
                <a:tableStyleId>{2D5ABB26-0587-4C30-8999-92F81FD0307C}</a:tableStyleId>
              </a:tblPr>
              <a:tblGrid>
                <a:gridCol w="7606868">
                  <a:extLst>
                    <a:ext uri="{9D8B030D-6E8A-4147-A177-3AD203B41FA5}">
                      <a16:colId xmlns:a16="http://schemas.microsoft.com/office/drawing/2014/main" val="20000"/>
                    </a:ext>
                  </a:extLst>
                </a:gridCol>
                <a:gridCol w="1466139">
                  <a:extLst>
                    <a:ext uri="{9D8B030D-6E8A-4147-A177-3AD203B41FA5}">
                      <a16:colId xmlns:a16="http://schemas.microsoft.com/office/drawing/2014/main" val="20001"/>
                    </a:ext>
                  </a:extLst>
                </a:gridCol>
              </a:tblGrid>
              <a:tr h="396239">
                <a:tc>
                  <a:txBody>
                    <a:bodyPr/>
                    <a:lstStyle>
                      <a:lvl1pPr marL="0">
                        <a:defRPr>
                          <a:solidFill>
                            <a:schemeClr val="tx1"/>
                          </a:solidFill>
                          <a:latin typeface="+mn-lt"/>
                          <a:ea typeface="+mn-ea"/>
                          <a:cs typeface="+mn-cs"/>
                        </a:defRPr>
                      </a:lvl1pPr>
                      <a:lvl2pPr marL="457200">
                        <a:defRPr>
                          <a:solidFill>
                            <a:schemeClr val="tx1"/>
                          </a:solidFill>
                          <a:latin typeface="+mn-lt"/>
                          <a:ea typeface="+mn-ea"/>
                          <a:cs typeface="+mn-cs"/>
                        </a:defRPr>
                      </a:lvl2pPr>
                      <a:lvl3pPr marL="914400">
                        <a:defRPr>
                          <a:solidFill>
                            <a:schemeClr val="tx1"/>
                          </a:solidFill>
                          <a:latin typeface="+mn-lt"/>
                          <a:ea typeface="+mn-ea"/>
                          <a:cs typeface="+mn-cs"/>
                        </a:defRPr>
                      </a:lvl3pPr>
                      <a:lvl4pPr marL="1371600">
                        <a:defRPr>
                          <a:solidFill>
                            <a:schemeClr val="tx1"/>
                          </a:solidFill>
                          <a:latin typeface="+mn-lt"/>
                          <a:ea typeface="+mn-ea"/>
                          <a:cs typeface="+mn-cs"/>
                        </a:defRPr>
                      </a:lvl4pPr>
                      <a:lvl5pPr marL="1828800">
                        <a:defRPr>
                          <a:solidFill>
                            <a:schemeClr val="tx1"/>
                          </a:solidFill>
                          <a:latin typeface="+mn-lt"/>
                          <a:ea typeface="+mn-ea"/>
                          <a:cs typeface="+mn-cs"/>
                        </a:defRPr>
                      </a:lvl5pPr>
                      <a:lvl6pPr marL="2286000">
                        <a:defRPr>
                          <a:solidFill>
                            <a:schemeClr val="tx1"/>
                          </a:solidFill>
                          <a:latin typeface="+mn-lt"/>
                          <a:ea typeface="+mn-ea"/>
                          <a:cs typeface="+mn-cs"/>
                        </a:defRPr>
                      </a:lvl6pPr>
                      <a:lvl7pPr marL="2743200">
                        <a:defRPr>
                          <a:solidFill>
                            <a:schemeClr val="tx1"/>
                          </a:solidFill>
                          <a:latin typeface="+mn-lt"/>
                          <a:ea typeface="+mn-ea"/>
                          <a:cs typeface="+mn-cs"/>
                        </a:defRPr>
                      </a:lvl7pPr>
                      <a:lvl8pPr marL="3200400">
                        <a:defRPr>
                          <a:solidFill>
                            <a:schemeClr val="tx1"/>
                          </a:solidFill>
                          <a:latin typeface="+mn-lt"/>
                          <a:ea typeface="+mn-ea"/>
                          <a:cs typeface="+mn-cs"/>
                        </a:defRPr>
                      </a:lvl8pPr>
                      <a:lvl9pPr marL="3657600">
                        <a:defRPr>
                          <a:solidFill>
                            <a:schemeClr val="tx1"/>
                          </a:solidFill>
                          <a:latin typeface="+mn-lt"/>
                          <a:ea typeface="+mn-ea"/>
                          <a:cs typeface="+mn-cs"/>
                        </a:defRPr>
                      </a:lvl9pPr>
                    </a:lstStyle>
                    <a:p>
                      <a:pPr marL="85090">
                        <a:lnSpc>
                          <a:spcPts val="2350"/>
                        </a:lnSpc>
                      </a:pPr>
                      <a:r>
                        <a:rPr lang="en-IN" sz="2000" b="1" spc="-5" dirty="0">
                          <a:solidFill>
                            <a:srgbClr val="FFFFFF"/>
                          </a:solidFill>
                          <a:latin typeface="Century Schoolbook" panose="02040604050505020304" pitchFamily="18" charset="0"/>
                          <a:cs typeface="Arial" panose="020B0604020202020204" pitchFamily="34" charset="0"/>
                        </a:rPr>
                        <a:t>Title</a:t>
                      </a:r>
                      <a:endParaRPr lang="en-IN" sz="2000" dirty="0">
                        <a:latin typeface="Century Schoolbook" panose="02040604050505020304" pitchFamily="18" charset="0"/>
                        <a:cs typeface="Arial" panose="020B0604020202020204" pitchFamily="34" charset="0"/>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6D6A79"/>
                    </a:solidFill>
                  </a:tcPr>
                </a:tc>
                <a:tc>
                  <a:txBody>
                    <a:bodyPr/>
                    <a:lstStyle>
                      <a:lvl1pPr marL="0">
                        <a:defRPr>
                          <a:solidFill>
                            <a:schemeClr val="tx1"/>
                          </a:solidFill>
                          <a:latin typeface="+mn-lt"/>
                          <a:ea typeface="+mn-ea"/>
                          <a:cs typeface="+mn-cs"/>
                        </a:defRPr>
                      </a:lvl1pPr>
                      <a:lvl2pPr marL="457200">
                        <a:defRPr>
                          <a:solidFill>
                            <a:schemeClr val="tx1"/>
                          </a:solidFill>
                          <a:latin typeface="+mn-lt"/>
                          <a:ea typeface="+mn-ea"/>
                          <a:cs typeface="+mn-cs"/>
                        </a:defRPr>
                      </a:lvl2pPr>
                      <a:lvl3pPr marL="914400">
                        <a:defRPr>
                          <a:solidFill>
                            <a:schemeClr val="tx1"/>
                          </a:solidFill>
                          <a:latin typeface="+mn-lt"/>
                          <a:ea typeface="+mn-ea"/>
                          <a:cs typeface="+mn-cs"/>
                        </a:defRPr>
                      </a:lvl3pPr>
                      <a:lvl4pPr marL="1371600">
                        <a:defRPr>
                          <a:solidFill>
                            <a:schemeClr val="tx1"/>
                          </a:solidFill>
                          <a:latin typeface="+mn-lt"/>
                          <a:ea typeface="+mn-ea"/>
                          <a:cs typeface="+mn-cs"/>
                        </a:defRPr>
                      </a:lvl4pPr>
                      <a:lvl5pPr marL="1828800">
                        <a:defRPr>
                          <a:solidFill>
                            <a:schemeClr val="tx1"/>
                          </a:solidFill>
                          <a:latin typeface="+mn-lt"/>
                          <a:ea typeface="+mn-ea"/>
                          <a:cs typeface="+mn-cs"/>
                        </a:defRPr>
                      </a:lvl5pPr>
                      <a:lvl6pPr marL="2286000">
                        <a:defRPr>
                          <a:solidFill>
                            <a:schemeClr val="tx1"/>
                          </a:solidFill>
                          <a:latin typeface="+mn-lt"/>
                          <a:ea typeface="+mn-ea"/>
                          <a:cs typeface="+mn-cs"/>
                        </a:defRPr>
                      </a:lvl6pPr>
                      <a:lvl7pPr marL="2743200">
                        <a:defRPr>
                          <a:solidFill>
                            <a:schemeClr val="tx1"/>
                          </a:solidFill>
                          <a:latin typeface="+mn-lt"/>
                          <a:ea typeface="+mn-ea"/>
                          <a:cs typeface="+mn-cs"/>
                        </a:defRPr>
                      </a:lvl7pPr>
                      <a:lvl8pPr marL="3200400">
                        <a:defRPr>
                          <a:solidFill>
                            <a:schemeClr val="tx1"/>
                          </a:solidFill>
                          <a:latin typeface="+mn-lt"/>
                          <a:ea typeface="+mn-ea"/>
                          <a:cs typeface="+mn-cs"/>
                        </a:defRPr>
                      </a:lvl8pPr>
                      <a:lvl9pPr marL="3657600">
                        <a:defRPr>
                          <a:solidFill>
                            <a:schemeClr val="tx1"/>
                          </a:solidFill>
                          <a:latin typeface="+mn-lt"/>
                          <a:ea typeface="+mn-ea"/>
                          <a:cs typeface="+mn-cs"/>
                        </a:defRPr>
                      </a:lvl9pPr>
                    </a:lstStyle>
                    <a:p>
                      <a:pPr marL="87630">
                        <a:lnSpc>
                          <a:spcPts val="2335"/>
                        </a:lnSpc>
                      </a:pPr>
                      <a:r>
                        <a:rPr sz="2000" b="1" spc="-5" dirty="0">
                          <a:solidFill>
                            <a:srgbClr val="FFFFFF"/>
                          </a:solidFill>
                          <a:latin typeface="Century Schoolbook" panose="02040604050505020304" pitchFamily="18" charset="0"/>
                          <a:cs typeface="Arial" panose="020B0604020202020204" pitchFamily="34" charset="0"/>
                        </a:rPr>
                        <a:t>Slide</a:t>
                      </a:r>
                      <a:r>
                        <a:rPr sz="2000" b="1" spc="-15" dirty="0">
                          <a:solidFill>
                            <a:srgbClr val="FFFFFF"/>
                          </a:solidFill>
                          <a:latin typeface="Century Schoolbook" panose="02040604050505020304" pitchFamily="18" charset="0"/>
                          <a:cs typeface="Arial" panose="020B0604020202020204" pitchFamily="34" charset="0"/>
                        </a:rPr>
                        <a:t> </a:t>
                      </a:r>
                      <a:r>
                        <a:rPr sz="2000" b="1" dirty="0">
                          <a:solidFill>
                            <a:srgbClr val="FFFFFF"/>
                          </a:solidFill>
                          <a:latin typeface="Century Schoolbook" panose="02040604050505020304" pitchFamily="18" charset="0"/>
                          <a:cs typeface="Arial" panose="020B0604020202020204" pitchFamily="34" charset="0"/>
                        </a:rPr>
                        <a:t>No.</a:t>
                      </a:r>
                      <a:endParaRPr sz="2000" dirty="0">
                        <a:latin typeface="Century Schoolbook" panose="02040604050505020304" pitchFamily="18" charset="0"/>
                        <a:cs typeface="Arial" panose="020B0604020202020204" pitchFamily="34" charset="0"/>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6D6A79"/>
                    </a:solidFill>
                  </a:tcPr>
                </a:tc>
                <a:extLst>
                  <a:ext uri="{0D108BD9-81ED-4DB2-BD59-A6C34878D82A}">
                    <a16:rowId xmlns:a16="http://schemas.microsoft.com/office/drawing/2014/main" val="10000"/>
                  </a:ext>
                </a:extLst>
              </a:tr>
              <a:tr h="548639">
                <a:tc>
                  <a:txBody>
                    <a:bodyPr/>
                    <a:lstStyle>
                      <a:lvl1pPr marL="0">
                        <a:defRPr>
                          <a:solidFill>
                            <a:schemeClr val="tx1"/>
                          </a:solidFill>
                          <a:latin typeface="+mn-lt"/>
                          <a:ea typeface="+mn-ea"/>
                          <a:cs typeface="+mn-cs"/>
                        </a:defRPr>
                      </a:lvl1pPr>
                      <a:lvl2pPr marL="457200">
                        <a:defRPr>
                          <a:solidFill>
                            <a:schemeClr val="tx1"/>
                          </a:solidFill>
                          <a:latin typeface="+mn-lt"/>
                          <a:ea typeface="+mn-ea"/>
                          <a:cs typeface="+mn-cs"/>
                        </a:defRPr>
                      </a:lvl2pPr>
                      <a:lvl3pPr marL="914400">
                        <a:defRPr>
                          <a:solidFill>
                            <a:schemeClr val="tx1"/>
                          </a:solidFill>
                          <a:latin typeface="+mn-lt"/>
                          <a:ea typeface="+mn-ea"/>
                          <a:cs typeface="+mn-cs"/>
                        </a:defRPr>
                      </a:lvl3pPr>
                      <a:lvl4pPr marL="1371600">
                        <a:defRPr>
                          <a:solidFill>
                            <a:schemeClr val="tx1"/>
                          </a:solidFill>
                          <a:latin typeface="+mn-lt"/>
                          <a:ea typeface="+mn-ea"/>
                          <a:cs typeface="+mn-cs"/>
                        </a:defRPr>
                      </a:lvl4pPr>
                      <a:lvl5pPr marL="1828800">
                        <a:defRPr>
                          <a:solidFill>
                            <a:schemeClr val="tx1"/>
                          </a:solidFill>
                          <a:latin typeface="+mn-lt"/>
                          <a:ea typeface="+mn-ea"/>
                          <a:cs typeface="+mn-cs"/>
                        </a:defRPr>
                      </a:lvl5pPr>
                      <a:lvl6pPr marL="2286000">
                        <a:defRPr>
                          <a:solidFill>
                            <a:schemeClr val="tx1"/>
                          </a:solidFill>
                          <a:latin typeface="+mn-lt"/>
                          <a:ea typeface="+mn-ea"/>
                          <a:cs typeface="+mn-cs"/>
                        </a:defRPr>
                      </a:lvl6pPr>
                      <a:lvl7pPr marL="2743200">
                        <a:defRPr>
                          <a:solidFill>
                            <a:schemeClr val="tx1"/>
                          </a:solidFill>
                          <a:latin typeface="+mn-lt"/>
                          <a:ea typeface="+mn-ea"/>
                          <a:cs typeface="+mn-cs"/>
                        </a:defRPr>
                      </a:lvl7pPr>
                      <a:lvl8pPr marL="3200400">
                        <a:defRPr>
                          <a:solidFill>
                            <a:schemeClr val="tx1"/>
                          </a:solidFill>
                          <a:latin typeface="+mn-lt"/>
                          <a:ea typeface="+mn-ea"/>
                          <a:cs typeface="+mn-cs"/>
                        </a:defRPr>
                      </a:lvl8pPr>
                      <a:lvl9pPr marL="3657600">
                        <a:defRPr>
                          <a:solidFill>
                            <a:schemeClr val="tx1"/>
                          </a:solidFill>
                          <a:latin typeface="+mn-lt"/>
                          <a:ea typeface="+mn-ea"/>
                          <a:cs typeface="+mn-cs"/>
                        </a:defRPr>
                      </a:lvl9pPr>
                    </a:lstStyle>
                    <a:p>
                      <a:pPr marL="85090">
                        <a:lnSpc>
                          <a:spcPts val="2335"/>
                        </a:lnSpc>
                      </a:pPr>
                      <a:r>
                        <a:rPr lang="en-IN" sz="2000" b="0" dirty="0">
                          <a:latin typeface="Century Schoolbook" panose="02040604050505020304" pitchFamily="18" charset="0"/>
                          <a:cs typeface="Arial" panose="020B0604020202020204" pitchFamily="34" charset="0"/>
                        </a:rPr>
                        <a:t>Session</a:t>
                      </a:r>
                      <a:r>
                        <a:rPr lang="en-IN" sz="2000" b="0" spc="-55" dirty="0">
                          <a:latin typeface="Century Schoolbook" panose="02040604050505020304" pitchFamily="18" charset="0"/>
                          <a:cs typeface="Arial" panose="020B0604020202020204" pitchFamily="34" charset="0"/>
                        </a:rPr>
                        <a:t> </a:t>
                      </a:r>
                      <a:r>
                        <a:rPr lang="en-IN" sz="2000" b="0" spc="-5" dirty="0">
                          <a:latin typeface="Century Schoolbook" panose="02040604050505020304" pitchFamily="18" charset="0"/>
                          <a:cs typeface="Arial" panose="020B0604020202020204" pitchFamily="34" charset="0"/>
                        </a:rPr>
                        <a:t>objectives</a:t>
                      </a:r>
                      <a:endParaRPr lang="en-IN" sz="2000" b="0" dirty="0">
                        <a:latin typeface="Century Schoolbook" panose="02040604050505020304" pitchFamily="18" charset="0"/>
                        <a:cs typeface="Arial" panose="020B0604020202020204" pitchFamily="34" charset="0"/>
                      </a:endParaRPr>
                    </a:p>
                  </a:txBody>
                  <a:tcPr marL="0" marR="0" marT="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4D2D6"/>
                    </a:solidFill>
                  </a:tcPr>
                </a:tc>
                <a:tc>
                  <a:txBody>
                    <a:bodyPr/>
                    <a:lstStyle>
                      <a:lvl1pPr marL="0">
                        <a:defRPr>
                          <a:solidFill>
                            <a:schemeClr val="tx1"/>
                          </a:solidFill>
                          <a:latin typeface="+mn-lt"/>
                          <a:ea typeface="+mn-ea"/>
                          <a:cs typeface="+mn-cs"/>
                        </a:defRPr>
                      </a:lvl1pPr>
                      <a:lvl2pPr marL="457200">
                        <a:defRPr>
                          <a:solidFill>
                            <a:schemeClr val="tx1"/>
                          </a:solidFill>
                          <a:latin typeface="+mn-lt"/>
                          <a:ea typeface="+mn-ea"/>
                          <a:cs typeface="+mn-cs"/>
                        </a:defRPr>
                      </a:lvl2pPr>
                      <a:lvl3pPr marL="914400">
                        <a:defRPr>
                          <a:solidFill>
                            <a:schemeClr val="tx1"/>
                          </a:solidFill>
                          <a:latin typeface="+mn-lt"/>
                          <a:ea typeface="+mn-ea"/>
                          <a:cs typeface="+mn-cs"/>
                        </a:defRPr>
                      </a:lvl3pPr>
                      <a:lvl4pPr marL="1371600">
                        <a:defRPr>
                          <a:solidFill>
                            <a:schemeClr val="tx1"/>
                          </a:solidFill>
                          <a:latin typeface="+mn-lt"/>
                          <a:ea typeface="+mn-ea"/>
                          <a:cs typeface="+mn-cs"/>
                        </a:defRPr>
                      </a:lvl4pPr>
                      <a:lvl5pPr marL="1828800">
                        <a:defRPr>
                          <a:solidFill>
                            <a:schemeClr val="tx1"/>
                          </a:solidFill>
                          <a:latin typeface="+mn-lt"/>
                          <a:ea typeface="+mn-ea"/>
                          <a:cs typeface="+mn-cs"/>
                        </a:defRPr>
                      </a:lvl5pPr>
                      <a:lvl6pPr marL="2286000">
                        <a:defRPr>
                          <a:solidFill>
                            <a:schemeClr val="tx1"/>
                          </a:solidFill>
                          <a:latin typeface="+mn-lt"/>
                          <a:ea typeface="+mn-ea"/>
                          <a:cs typeface="+mn-cs"/>
                        </a:defRPr>
                      </a:lvl6pPr>
                      <a:lvl7pPr marL="2743200">
                        <a:defRPr>
                          <a:solidFill>
                            <a:schemeClr val="tx1"/>
                          </a:solidFill>
                          <a:latin typeface="+mn-lt"/>
                          <a:ea typeface="+mn-ea"/>
                          <a:cs typeface="+mn-cs"/>
                        </a:defRPr>
                      </a:lvl7pPr>
                      <a:lvl8pPr marL="3200400">
                        <a:defRPr>
                          <a:solidFill>
                            <a:schemeClr val="tx1"/>
                          </a:solidFill>
                          <a:latin typeface="+mn-lt"/>
                          <a:ea typeface="+mn-ea"/>
                          <a:cs typeface="+mn-cs"/>
                        </a:defRPr>
                      </a:lvl8pPr>
                      <a:lvl9pPr marL="3657600">
                        <a:defRPr>
                          <a:solidFill>
                            <a:schemeClr val="tx1"/>
                          </a:solidFill>
                          <a:latin typeface="+mn-lt"/>
                          <a:ea typeface="+mn-ea"/>
                          <a:cs typeface="+mn-cs"/>
                        </a:defRPr>
                      </a:lvl9pPr>
                    </a:lstStyle>
                    <a:p>
                      <a:pPr marL="1905" algn="ctr">
                        <a:lnSpc>
                          <a:spcPts val="2350"/>
                        </a:lnSpc>
                      </a:pPr>
                      <a:r>
                        <a:rPr sz="2000" dirty="0">
                          <a:latin typeface="Century Schoolbook" panose="02040604050505020304" pitchFamily="18" charset="0"/>
                          <a:cs typeface="Arial" panose="020B0604020202020204" pitchFamily="34" charset="0"/>
                        </a:rPr>
                        <a:t>4</a:t>
                      </a:r>
                    </a:p>
                  </a:txBody>
                  <a:tcPr marL="0" marR="0" marT="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4D2D6"/>
                    </a:solidFill>
                  </a:tcPr>
                </a:tc>
                <a:extLst>
                  <a:ext uri="{0D108BD9-81ED-4DB2-BD59-A6C34878D82A}">
                    <a16:rowId xmlns:a16="http://schemas.microsoft.com/office/drawing/2014/main" val="10001"/>
                  </a:ext>
                </a:extLst>
              </a:tr>
              <a:tr h="548640">
                <a:tc>
                  <a:txBody>
                    <a:bodyPr/>
                    <a:lstStyle/>
                    <a:p>
                      <a:r>
                        <a:rPr lang="en-IN" sz="2000" dirty="0">
                          <a:latin typeface="Century Schoolbook" panose="02040604050505020304" pitchFamily="18" charset="0"/>
                          <a:cs typeface="Arial" panose="020B0604020202020204" pitchFamily="34" charset="0"/>
                        </a:rPr>
                        <a:t>Fabric selection</a:t>
                      </a:r>
                    </a:p>
                  </a:txBody>
                  <a:tcPr marL="0" marR="0" marT="0" marB="0">
                    <a:lnL w="12700">
                      <a:solidFill>
                        <a:srgbClr val="FFFFFF"/>
                      </a:solidFill>
                      <a:prstDash val="soli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EBEB"/>
                    </a:solidFill>
                  </a:tcPr>
                </a:tc>
                <a:tc>
                  <a:txBody>
                    <a:bodyPr/>
                    <a:lstStyle/>
                    <a:p>
                      <a:pPr marL="1905" algn="ctr">
                        <a:lnSpc>
                          <a:spcPts val="2350"/>
                        </a:lnSpc>
                      </a:pPr>
                      <a:r>
                        <a:rPr lang="en-IN" sz="2000" dirty="0">
                          <a:latin typeface="Century Schoolbook" panose="02040604050505020304" pitchFamily="18" charset="0"/>
                          <a:cs typeface="Arial" panose="020B0604020202020204" pitchFamily="34" charset="0"/>
                        </a:rPr>
                        <a:t>5</a:t>
                      </a:r>
                      <a:endParaRPr sz="2000" dirty="0">
                        <a:latin typeface="Century Schoolbook" panose="02040604050505020304" pitchFamily="18" charset="0"/>
                        <a:cs typeface="Arial" panose="020B0604020202020204" pitchFamily="34" charset="0"/>
                      </a:endParaRPr>
                    </a:p>
                  </a:txBody>
                  <a:tcPr marL="0" marR="0" marT="0" marB="0">
                    <a:lnL w="12700" cap="flat" cmpd="sng" algn="ctr">
                      <a:solidFill>
                        <a:srgbClr val="FFFFFF"/>
                      </a:solidFill>
                      <a:prstDash val="solid"/>
                      <a:round/>
                      <a:headEnd type="none" w="med" len="med"/>
                      <a:tailEnd type="none" w="med" len="med"/>
                    </a:lnL>
                    <a:lnR w="12700">
                      <a:solidFill>
                        <a:srgbClr val="FFFFFF"/>
                      </a:solidFill>
                      <a:prstDash val="soli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EBEB"/>
                    </a:solidFill>
                  </a:tcPr>
                </a:tc>
                <a:extLst>
                  <a:ext uri="{0D108BD9-81ED-4DB2-BD59-A6C34878D82A}">
                    <a16:rowId xmlns:a16="http://schemas.microsoft.com/office/drawing/2014/main" val="223218451"/>
                  </a:ext>
                </a:extLst>
              </a:tr>
              <a:tr h="548640">
                <a:tc>
                  <a:txBody>
                    <a:bodyPr/>
                    <a:lstStyle/>
                    <a:p>
                      <a:r>
                        <a:rPr lang="en-IN" sz="2000" dirty="0">
                          <a:latin typeface="Century Schoolbook" panose="02040604050505020304" pitchFamily="18" charset="0"/>
                          <a:cs typeface="Arial" panose="020B0604020202020204" pitchFamily="34" charset="0"/>
                        </a:rPr>
                        <a:t>Types of fabric</a:t>
                      </a:r>
                      <a:r>
                        <a:rPr lang="en-IN" sz="2000" baseline="0" dirty="0">
                          <a:latin typeface="Century Schoolbook" panose="02040604050505020304" pitchFamily="18" charset="0"/>
                          <a:cs typeface="Arial" panose="020B0604020202020204" pitchFamily="34" charset="0"/>
                        </a:rPr>
                        <a:t> used for garment construction</a:t>
                      </a:r>
                      <a:endParaRPr lang="en-IN" sz="2000" dirty="0">
                        <a:latin typeface="Century Schoolbook" panose="02040604050505020304" pitchFamily="18" charset="0"/>
                        <a:cs typeface="Arial" panose="020B0604020202020204" pitchFamily="34" charset="0"/>
                      </a:endParaRPr>
                    </a:p>
                  </a:txBody>
                  <a:tcPr marL="0" marR="0" marT="0" marB="0">
                    <a:lnL w="12700">
                      <a:solidFill>
                        <a:srgbClr val="FFFFFF"/>
                      </a:solidFill>
                      <a:prstDash val="soli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EBEB"/>
                    </a:solidFill>
                  </a:tcPr>
                </a:tc>
                <a:tc>
                  <a:txBody>
                    <a:bodyPr/>
                    <a:lstStyle/>
                    <a:p>
                      <a:pPr marL="1905" algn="ctr">
                        <a:lnSpc>
                          <a:spcPts val="2350"/>
                        </a:lnSpc>
                      </a:pPr>
                      <a:r>
                        <a:rPr lang="en-GB" sz="2000" dirty="0">
                          <a:latin typeface="Century Schoolbook" panose="02040604050505020304" pitchFamily="18" charset="0"/>
                          <a:cs typeface="Arial" panose="020B0604020202020204" pitchFamily="34" charset="0"/>
                        </a:rPr>
                        <a:t>7</a:t>
                      </a:r>
                      <a:endParaRPr sz="2000" dirty="0">
                        <a:latin typeface="Century Schoolbook" panose="02040604050505020304" pitchFamily="18" charset="0"/>
                        <a:cs typeface="Arial" panose="020B0604020202020204" pitchFamily="34" charset="0"/>
                      </a:endParaRPr>
                    </a:p>
                  </a:txBody>
                  <a:tcPr marL="0" marR="0" marT="0" marB="0">
                    <a:lnL w="12700" cap="flat" cmpd="sng" algn="ctr">
                      <a:solidFill>
                        <a:srgbClr val="FFFFFF"/>
                      </a:solidFill>
                      <a:prstDash val="solid"/>
                      <a:round/>
                      <a:headEnd type="none" w="med" len="med"/>
                      <a:tailEnd type="none" w="med" len="med"/>
                    </a:lnL>
                    <a:lnR w="12700">
                      <a:solidFill>
                        <a:srgbClr val="FFFFFF"/>
                      </a:solidFill>
                      <a:prstDash val="soli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EBEB"/>
                    </a:solidFill>
                  </a:tcPr>
                </a:tc>
                <a:extLst>
                  <a:ext uri="{0D108BD9-81ED-4DB2-BD59-A6C34878D82A}">
                    <a16:rowId xmlns:a16="http://schemas.microsoft.com/office/drawing/2014/main" val="218695163"/>
                  </a:ext>
                </a:extLst>
              </a:tr>
              <a:tr h="548639">
                <a:tc>
                  <a:txBody>
                    <a:bodyPr/>
                    <a:lstStyle>
                      <a:lvl1pPr marL="0">
                        <a:defRPr>
                          <a:solidFill>
                            <a:schemeClr val="tx1"/>
                          </a:solidFill>
                          <a:latin typeface="+mn-lt"/>
                          <a:ea typeface="+mn-ea"/>
                          <a:cs typeface="+mn-cs"/>
                        </a:defRPr>
                      </a:lvl1pPr>
                      <a:lvl2pPr marL="457200">
                        <a:defRPr>
                          <a:solidFill>
                            <a:schemeClr val="tx1"/>
                          </a:solidFill>
                          <a:latin typeface="+mn-lt"/>
                          <a:ea typeface="+mn-ea"/>
                          <a:cs typeface="+mn-cs"/>
                        </a:defRPr>
                      </a:lvl2pPr>
                      <a:lvl3pPr marL="914400">
                        <a:defRPr>
                          <a:solidFill>
                            <a:schemeClr val="tx1"/>
                          </a:solidFill>
                          <a:latin typeface="+mn-lt"/>
                          <a:ea typeface="+mn-ea"/>
                          <a:cs typeface="+mn-cs"/>
                        </a:defRPr>
                      </a:lvl3pPr>
                      <a:lvl4pPr marL="1371600">
                        <a:defRPr>
                          <a:solidFill>
                            <a:schemeClr val="tx1"/>
                          </a:solidFill>
                          <a:latin typeface="+mn-lt"/>
                          <a:ea typeface="+mn-ea"/>
                          <a:cs typeface="+mn-cs"/>
                        </a:defRPr>
                      </a:lvl4pPr>
                      <a:lvl5pPr marL="1828800">
                        <a:defRPr>
                          <a:solidFill>
                            <a:schemeClr val="tx1"/>
                          </a:solidFill>
                          <a:latin typeface="+mn-lt"/>
                          <a:ea typeface="+mn-ea"/>
                          <a:cs typeface="+mn-cs"/>
                        </a:defRPr>
                      </a:lvl5pPr>
                      <a:lvl6pPr marL="2286000">
                        <a:defRPr>
                          <a:solidFill>
                            <a:schemeClr val="tx1"/>
                          </a:solidFill>
                          <a:latin typeface="+mn-lt"/>
                          <a:ea typeface="+mn-ea"/>
                          <a:cs typeface="+mn-cs"/>
                        </a:defRPr>
                      </a:lvl6pPr>
                      <a:lvl7pPr marL="2743200">
                        <a:defRPr>
                          <a:solidFill>
                            <a:schemeClr val="tx1"/>
                          </a:solidFill>
                          <a:latin typeface="+mn-lt"/>
                          <a:ea typeface="+mn-ea"/>
                          <a:cs typeface="+mn-cs"/>
                        </a:defRPr>
                      </a:lvl7pPr>
                      <a:lvl8pPr marL="3200400">
                        <a:defRPr>
                          <a:solidFill>
                            <a:schemeClr val="tx1"/>
                          </a:solidFill>
                          <a:latin typeface="+mn-lt"/>
                          <a:ea typeface="+mn-ea"/>
                          <a:cs typeface="+mn-cs"/>
                        </a:defRPr>
                      </a:lvl8pPr>
                      <a:lvl9pPr marL="3657600">
                        <a:defRPr>
                          <a:solidFill>
                            <a:schemeClr val="tx1"/>
                          </a:solidFill>
                          <a:latin typeface="+mn-lt"/>
                          <a:ea typeface="+mn-ea"/>
                          <a:cs typeface="+mn-cs"/>
                        </a:defRPr>
                      </a:lvl9pPr>
                    </a:lstStyle>
                    <a:p>
                      <a:pPr marL="85090">
                        <a:lnSpc>
                          <a:spcPts val="2350"/>
                        </a:lnSpc>
                      </a:pPr>
                      <a:r>
                        <a:rPr lang="en-IN" sz="2000" b="0" spc="-5" dirty="0">
                          <a:latin typeface="Century Schoolbook" panose="02040604050505020304" pitchFamily="18" charset="0"/>
                          <a:cs typeface="Arial" panose="020B0604020202020204" pitchFamily="34" charset="0"/>
                        </a:rPr>
                        <a:t>Summary</a:t>
                      </a:r>
                      <a:endParaRPr lang="en-IN" sz="2000" b="0" dirty="0">
                        <a:latin typeface="Century Schoolbook" panose="02040604050505020304" pitchFamily="18" charset="0"/>
                        <a:cs typeface="Arial" panose="020B0604020202020204" pitchFamily="34" charset="0"/>
                      </a:endParaRPr>
                    </a:p>
                  </a:txBody>
                  <a:tcPr marL="0" marR="0" marT="0" marB="0">
                    <a:lnL w="12700">
                      <a:solidFill>
                        <a:srgbClr val="FFFFFF"/>
                      </a:solidFill>
                      <a:prstDash val="soli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a:solidFill>
                        <a:srgbClr val="FFFFFF"/>
                      </a:solidFill>
                      <a:prstDash val="solid"/>
                    </a:lnB>
                    <a:solidFill>
                      <a:srgbClr val="D4D2D6"/>
                    </a:solidFill>
                  </a:tcPr>
                </a:tc>
                <a:tc>
                  <a:txBody>
                    <a:bodyPr/>
                    <a:lstStyle>
                      <a:lvl1pPr marL="0">
                        <a:defRPr>
                          <a:solidFill>
                            <a:schemeClr val="tx1"/>
                          </a:solidFill>
                          <a:latin typeface="+mn-lt"/>
                          <a:ea typeface="+mn-ea"/>
                          <a:cs typeface="+mn-cs"/>
                        </a:defRPr>
                      </a:lvl1pPr>
                      <a:lvl2pPr marL="457200">
                        <a:defRPr>
                          <a:solidFill>
                            <a:schemeClr val="tx1"/>
                          </a:solidFill>
                          <a:latin typeface="+mn-lt"/>
                          <a:ea typeface="+mn-ea"/>
                          <a:cs typeface="+mn-cs"/>
                        </a:defRPr>
                      </a:lvl2pPr>
                      <a:lvl3pPr marL="914400">
                        <a:defRPr>
                          <a:solidFill>
                            <a:schemeClr val="tx1"/>
                          </a:solidFill>
                          <a:latin typeface="+mn-lt"/>
                          <a:ea typeface="+mn-ea"/>
                          <a:cs typeface="+mn-cs"/>
                        </a:defRPr>
                      </a:lvl3pPr>
                      <a:lvl4pPr marL="1371600">
                        <a:defRPr>
                          <a:solidFill>
                            <a:schemeClr val="tx1"/>
                          </a:solidFill>
                          <a:latin typeface="+mn-lt"/>
                          <a:ea typeface="+mn-ea"/>
                          <a:cs typeface="+mn-cs"/>
                        </a:defRPr>
                      </a:lvl4pPr>
                      <a:lvl5pPr marL="1828800">
                        <a:defRPr>
                          <a:solidFill>
                            <a:schemeClr val="tx1"/>
                          </a:solidFill>
                          <a:latin typeface="+mn-lt"/>
                          <a:ea typeface="+mn-ea"/>
                          <a:cs typeface="+mn-cs"/>
                        </a:defRPr>
                      </a:lvl5pPr>
                      <a:lvl6pPr marL="2286000">
                        <a:defRPr>
                          <a:solidFill>
                            <a:schemeClr val="tx1"/>
                          </a:solidFill>
                          <a:latin typeface="+mn-lt"/>
                          <a:ea typeface="+mn-ea"/>
                          <a:cs typeface="+mn-cs"/>
                        </a:defRPr>
                      </a:lvl6pPr>
                      <a:lvl7pPr marL="2743200">
                        <a:defRPr>
                          <a:solidFill>
                            <a:schemeClr val="tx1"/>
                          </a:solidFill>
                          <a:latin typeface="+mn-lt"/>
                          <a:ea typeface="+mn-ea"/>
                          <a:cs typeface="+mn-cs"/>
                        </a:defRPr>
                      </a:lvl7pPr>
                      <a:lvl8pPr marL="3200400">
                        <a:defRPr>
                          <a:solidFill>
                            <a:schemeClr val="tx1"/>
                          </a:solidFill>
                          <a:latin typeface="+mn-lt"/>
                          <a:ea typeface="+mn-ea"/>
                          <a:cs typeface="+mn-cs"/>
                        </a:defRPr>
                      </a:lvl8pPr>
                      <a:lvl9pPr marL="3657600">
                        <a:defRPr>
                          <a:solidFill>
                            <a:schemeClr val="tx1"/>
                          </a:solidFill>
                          <a:latin typeface="+mn-lt"/>
                          <a:ea typeface="+mn-ea"/>
                          <a:cs typeface="+mn-cs"/>
                        </a:defRPr>
                      </a:lvl9pPr>
                    </a:lstStyle>
                    <a:p>
                      <a:pPr marL="635" algn="ctr">
                        <a:lnSpc>
                          <a:spcPts val="2350"/>
                        </a:lnSpc>
                      </a:pPr>
                      <a:r>
                        <a:rPr lang="en-IN" sz="2000" dirty="0">
                          <a:latin typeface="Century Schoolbook" panose="02040604050505020304" pitchFamily="18" charset="0"/>
                          <a:cs typeface="Arial" panose="020B0604020202020204"/>
                        </a:rPr>
                        <a:t>20</a:t>
                      </a:r>
                      <a:endParaRPr sz="2000" dirty="0">
                        <a:latin typeface="Century Schoolbook" panose="02040604050505020304" pitchFamily="18" charset="0"/>
                        <a:cs typeface="Arial" panose="020B0604020202020204"/>
                      </a:endParaRPr>
                    </a:p>
                  </a:txBody>
                  <a:tcPr marL="0" marR="0" marT="0" marB="0">
                    <a:lnL w="12700" cap="flat" cmpd="sng" algn="ctr">
                      <a:solidFill>
                        <a:srgbClr val="FFFFFF"/>
                      </a:solidFill>
                      <a:prstDash val="solid"/>
                      <a:round/>
                      <a:headEnd type="none" w="med" len="med"/>
                      <a:tailEnd type="none" w="med" len="med"/>
                    </a:lnL>
                    <a:lnR w="12700">
                      <a:solidFill>
                        <a:srgbClr val="FFFFFF"/>
                      </a:solidFill>
                      <a:prstDash val="solid"/>
                    </a:lnR>
                    <a:lnT w="12700" cap="flat" cmpd="sng" algn="ctr">
                      <a:solidFill>
                        <a:srgbClr val="FFFFFF"/>
                      </a:solidFill>
                      <a:prstDash val="solid"/>
                      <a:round/>
                      <a:headEnd type="none" w="med" len="med"/>
                      <a:tailEnd type="none" w="med" len="med"/>
                    </a:lnT>
                    <a:lnB w="12700">
                      <a:solidFill>
                        <a:srgbClr val="FFFFFF"/>
                      </a:solidFill>
                      <a:prstDash val="solid"/>
                    </a:lnB>
                    <a:solidFill>
                      <a:srgbClr val="D4D2D6"/>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5049589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67408" y="2780928"/>
            <a:ext cx="9793088" cy="1735732"/>
          </a:xfrm>
          <a:prstGeom prst="rect">
            <a:avLst/>
          </a:prstGeom>
        </p:spPr>
        <p:txBody>
          <a:bodyPr vert="horz" wrap="square" lIns="0" tIns="12065" rIns="0" bIns="0" rtlCol="0">
            <a:spAutoFit/>
          </a:bodyPr>
          <a:lstStyle/>
          <a:p>
            <a:pPr marL="12700" algn="just">
              <a:spcBef>
                <a:spcPts val="95"/>
              </a:spcBef>
            </a:pPr>
            <a:r>
              <a:rPr lang="en-GB" sz="2800" spc="-15" dirty="0">
                <a:solidFill>
                  <a:srgbClr val="FFFFFF"/>
                </a:solidFill>
                <a:latin typeface="Century Schoolbook" panose="02040604050505020304" pitchFamily="18" charset="0"/>
                <a:cs typeface="Bookman Old Style" panose="02050604050505020204"/>
              </a:rPr>
              <a:t>      The </a:t>
            </a:r>
            <a:r>
              <a:rPr lang="en-GB" sz="2800" spc="-10" dirty="0">
                <a:solidFill>
                  <a:srgbClr val="FFFFFF"/>
                </a:solidFill>
                <a:latin typeface="Century Schoolbook" panose="02040604050505020304" pitchFamily="18" charset="0"/>
                <a:cs typeface="Bookman Old Style" panose="02050604050505020204"/>
              </a:rPr>
              <a:t>students </a:t>
            </a:r>
            <a:r>
              <a:rPr lang="en-GB" sz="2800" spc="-15" dirty="0">
                <a:solidFill>
                  <a:srgbClr val="FFFFFF"/>
                </a:solidFill>
                <a:latin typeface="Century Schoolbook" panose="02040604050505020304" pitchFamily="18" charset="0"/>
                <a:cs typeface="Bookman Old Style" panose="02050604050505020204"/>
              </a:rPr>
              <a:t>will </a:t>
            </a:r>
            <a:r>
              <a:rPr lang="en-GB" sz="2800" spc="-10" dirty="0">
                <a:solidFill>
                  <a:srgbClr val="FFFFFF"/>
                </a:solidFill>
                <a:latin typeface="Century Schoolbook" panose="02040604050505020304" pitchFamily="18" charset="0"/>
                <a:cs typeface="Bookman Old Style" panose="02050604050505020204"/>
              </a:rPr>
              <a:t>be </a:t>
            </a:r>
            <a:r>
              <a:rPr lang="en-GB" sz="2800" spc="-20" dirty="0">
                <a:solidFill>
                  <a:srgbClr val="FFFFFF"/>
                </a:solidFill>
                <a:latin typeface="Century Schoolbook" panose="02040604050505020304" pitchFamily="18" charset="0"/>
                <a:cs typeface="Bookman Old Style" panose="02050604050505020204"/>
              </a:rPr>
              <a:t>able</a:t>
            </a:r>
            <a:r>
              <a:rPr lang="en-GB" sz="2800" spc="535" dirty="0">
                <a:solidFill>
                  <a:srgbClr val="FFFFFF"/>
                </a:solidFill>
                <a:latin typeface="Century Schoolbook" panose="02040604050505020304" pitchFamily="18" charset="0"/>
                <a:cs typeface="Bookman Old Style" panose="02050604050505020204"/>
              </a:rPr>
              <a:t> </a:t>
            </a:r>
            <a:r>
              <a:rPr lang="en-GB" sz="2800" spc="-5" dirty="0">
                <a:solidFill>
                  <a:srgbClr val="FFFFFF"/>
                </a:solidFill>
                <a:latin typeface="Century Schoolbook" panose="02040604050505020304" pitchFamily="18" charset="0"/>
                <a:cs typeface="Bookman Old Style" panose="02050604050505020204"/>
              </a:rPr>
              <a:t>to:</a:t>
            </a:r>
            <a:endParaRPr lang="en-GB" sz="2800" dirty="0">
              <a:solidFill>
                <a:prstClr val="black"/>
              </a:solidFill>
              <a:latin typeface="Century Schoolbook" panose="02040604050505020304" pitchFamily="18" charset="0"/>
              <a:cs typeface="Bookman Old Style" panose="02050604050505020204"/>
            </a:endParaRPr>
          </a:p>
          <a:p>
            <a:pPr algn="just">
              <a:spcBef>
                <a:spcPts val="35"/>
              </a:spcBef>
            </a:pPr>
            <a:endParaRPr lang="en-GB" sz="2800" dirty="0">
              <a:solidFill>
                <a:prstClr val="black"/>
              </a:solidFill>
              <a:latin typeface="Century Schoolbook" panose="02040604050505020304" pitchFamily="18" charset="0"/>
              <a:cs typeface="Times New Roman" panose="02020603050405020304"/>
            </a:endParaRPr>
          </a:p>
          <a:p>
            <a:pPr marL="671195" indent="-572135" algn="just">
              <a:buSzPct val="80000"/>
              <a:buFont typeface="Wingdings" panose="05000000000000000000"/>
              <a:buChar char=""/>
              <a:tabLst>
                <a:tab pos="671195" algn="l"/>
                <a:tab pos="671830" algn="l"/>
              </a:tabLst>
            </a:pPr>
            <a:r>
              <a:rPr lang="en-GB" sz="2800" spc="-5" dirty="0">
                <a:solidFill>
                  <a:srgbClr val="FFFFFF"/>
                </a:solidFill>
                <a:latin typeface="Century Schoolbook" panose="02040604050505020304" pitchFamily="18" charset="0"/>
                <a:cs typeface="Bookman Old Style" panose="02050604050505020204"/>
              </a:rPr>
              <a:t>Gain knowledge fabric selection and types of fabric used for garment construction.</a:t>
            </a:r>
          </a:p>
        </p:txBody>
      </p:sp>
      <p:sp>
        <p:nvSpPr>
          <p:cNvPr id="3" name="object 3"/>
          <p:cNvSpPr txBox="1">
            <a:spLocks noGrp="1"/>
          </p:cNvSpPr>
          <p:nvPr>
            <p:ph type="title"/>
          </p:nvPr>
        </p:nvSpPr>
        <p:spPr>
          <a:xfrm>
            <a:off x="3215680" y="1196752"/>
            <a:ext cx="5400599" cy="627736"/>
          </a:xfrm>
          <a:prstGeom prst="rect">
            <a:avLst/>
          </a:prstGeom>
        </p:spPr>
        <p:txBody>
          <a:bodyPr vert="horz" wrap="square" lIns="0" tIns="12065" rIns="0" bIns="0" rtlCol="0">
            <a:spAutoFit/>
          </a:bodyPr>
          <a:lstStyle/>
          <a:p>
            <a:pPr marL="12700" algn="ctr">
              <a:spcBef>
                <a:spcPts val="95"/>
              </a:spcBef>
            </a:pPr>
            <a:r>
              <a:rPr sz="4000" spc="-55" dirty="0">
                <a:cs typeface="Bookman Old Style" panose="02050604050505020204"/>
              </a:rPr>
              <a:t>Session</a:t>
            </a:r>
            <a:r>
              <a:rPr sz="4000" spc="25" dirty="0">
                <a:cs typeface="Bookman Old Style" panose="02050604050505020204"/>
              </a:rPr>
              <a:t> </a:t>
            </a:r>
            <a:r>
              <a:rPr sz="4000" spc="-55" dirty="0">
                <a:cs typeface="Bookman Old Style" panose="02050604050505020204"/>
              </a:rPr>
              <a:t>Objectives</a:t>
            </a:r>
            <a:endParaRPr sz="4000" dirty="0">
              <a:cs typeface="Bookman Old Style" panose="02050604050505020204"/>
            </a:endParaRPr>
          </a:p>
        </p:txBody>
      </p:sp>
      <p:sp>
        <p:nvSpPr>
          <p:cNvPr id="6" name="Slide Number Placeholder 5"/>
          <p:cNvSpPr>
            <a:spLocks noGrp="1"/>
          </p:cNvSpPr>
          <p:nvPr>
            <p:ph type="sldNum" sz="quarter" idx="7"/>
          </p:nvPr>
        </p:nvSpPr>
        <p:spPr/>
        <p:txBody>
          <a:bodyPr/>
          <a:lstStyle/>
          <a:p>
            <a:pPr marL="25400">
              <a:spcBef>
                <a:spcPts val="955"/>
              </a:spcBef>
            </a:pPr>
            <a:fld id="{81D60167-4931-47E6-BA6A-407CBD079E47}" type="slidenum">
              <a:rPr lang="en-IN" spc="-5">
                <a:solidFill>
                  <a:prstClr val="white"/>
                </a:solidFill>
              </a:rPr>
              <a:pPr marL="25400">
                <a:spcBef>
                  <a:spcPts val="955"/>
                </a:spcBef>
              </a:pPr>
              <a:t>4</a:t>
            </a:fld>
            <a:endParaRPr lang="en-IN" spc="-5" dirty="0">
              <a:solidFill>
                <a:prstClr val="white"/>
              </a:solidFill>
            </a:endParaRPr>
          </a:p>
        </p:txBody>
      </p:sp>
    </p:spTree>
    <p:extLst>
      <p:ext uri="{BB962C8B-B14F-4D97-AF65-F5344CB8AC3E}">
        <p14:creationId xmlns:p14="http://schemas.microsoft.com/office/powerpoint/2010/main" val="3049942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11624" y="836712"/>
            <a:ext cx="3960439" cy="1296144"/>
          </a:xfrm>
        </p:spPr>
        <p:txBody>
          <a:bodyPr/>
          <a:lstStyle/>
          <a:p>
            <a:pPr algn="ctr"/>
            <a:r>
              <a:rPr lang="en-GB" dirty="0"/>
              <a:t>FABRIC SELECTION</a:t>
            </a:r>
            <a:endParaRPr lang="en-IN" dirty="0"/>
          </a:p>
        </p:txBody>
      </p:sp>
      <p:sp>
        <p:nvSpPr>
          <p:cNvPr id="3" name="Text Placeholder 2"/>
          <p:cNvSpPr>
            <a:spLocks noGrp="1"/>
          </p:cNvSpPr>
          <p:nvPr>
            <p:ph type="body" idx="1"/>
          </p:nvPr>
        </p:nvSpPr>
        <p:spPr>
          <a:xfrm>
            <a:off x="764555" y="2633909"/>
            <a:ext cx="9904095" cy="3447098"/>
          </a:xfrm>
        </p:spPr>
        <p:txBody>
          <a:bodyPr/>
          <a:lstStyle/>
          <a:p>
            <a:r>
              <a:rPr lang="en-US" dirty="0"/>
              <a:t>Fabric is the basic raw material used to construct garments, home furnishings products etc. </a:t>
            </a:r>
          </a:p>
          <a:p>
            <a:endParaRPr lang="en-US" dirty="0"/>
          </a:p>
          <a:p>
            <a:r>
              <a:rPr lang="en-US" dirty="0"/>
              <a:t>Fabric may be classified as – </a:t>
            </a:r>
          </a:p>
          <a:p>
            <a:pPr marL="514350" indent="-514350">
              <a:buFont typeface="+mj-lt"/>
              <a:buAutoNum type="arabicPeriod"/>
            </a:pPr>
            <a:endParaRPr lang="en-US" dirty="0"/>
          </a:p>
          <a:p>
            <a:pPr marL="514350" indent="-514350">
              <a:buFont typeface="+mj-lt"/>
              <a:buAutoNum type="arabicPeriod"/>
            </a:pPr>
            <a:r>
              <a:rPr lang="en-US" dirty="0"/>
              <a:t>Natural fibers like, wool, linen, cotton, silk etc. </a:t>
            </a:r>
          </a:p>
          <a:p>
            <a:pPr marL="514350" indent="-514350">
              <a:buFont typeface="+mj-lt"/>
              <a:buAutoNum type="arabicPeriod"/>
            </a:pPr>
            <a:endParaRPr lang="en-US" dirty="0"/>
          </a:p>
          <a:p>
            <a:pPr marL="514350" indent="-514350">
              <a:buFont typeface="+mj-lt"/>
              <a:buAutoNum type="arabicPeriod"/>
            </a:pPr>
            <a:r>
              <a:rPr lang="en-US" dirty="0"/>
              <a:t>Synthetic fibers like, acrylic, polyester, acetate etc. </a:t>
            </a:r>
            <a:endParaRPr lang="en-IN" dirty="0"/>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5</a:t>
            </a:fld>
            <a:endParaRPr lang="en-IN" spc="-5" dirty="0">
              <a:solidFill>
                <a:prstClr val="white"/>
              </a:solidFill>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96000" y="-819472"/>
            <a:ext cx="3694719" cy="3694719"/>
          </a:xfrm>
          <a:prstGeom prst="rect">
            <a:avLst/>
          </a:prstGeom>
        </p:spPr>
      </p:pic>
    </p:spTree>
    <p:extLst>
      <p:ext uri="{BB962C8B-B14F-4D97-AF65-F5344CB8AC3E}">
        <p14:creationId xmlns:p14="http://schemas.microsoft.com/office/powerpoint/2010/main" val="9836035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95400" y="1484784"/>
            <a:ext cx="9904095" cy="3877985"/>
          </a:xfrm>
        </p:spPr>
        <p:txBody>
          <a:bodyPr/>
          <a:lstStyle/>
          <a:p>
            <a:pPr marL="457200" indent="-457200" algn="just">
              <a:buFont typeface="Arial" panose="020B0604020202020204" pitchFamily="34" charset="0"/>
              <a:buChar char="•"/>
            </a:pPr>
            <a:r>
              <a:rPr lang="en-US" dirty="0"/>
              <a:t>Fabric is chosen according to the use of the end product.</a:t>
            </a:r>
          </a:p>
          <a:p>
            <a:pPr marL="457200" indent="-457200" algn="just">
              <a:buFont typeface="Arial" panose="020B0604020202020204" pitchFamily="34" charset="0"/>
              <a:buChar char="•"/>
            </a:pPr>
            <a:endParaRPr lang="en-US" dirty="0"/>
          </a:p>
          <a:p>
            <a:pPr marL="457200" indent="-457200" algn="just">
              <a:buFont typeface="Arial" panose="020B0604020202020204" pitchFamily="34" charset="0"/>
              <a:buChar char="•"/>
            </a:pPr>
            <a:r>
              <a:rPr lang="en-US" dirty="0"/>
              <a:t>For medium or light weight garments fabrics such as cotton, silk, georgette, terry-cot, chiffon, satin, organdy etc. </a:t>
            </a:r>
          </a:p>
          <a:p>
            <a:pPr marL="457200" indent="-457200" algn="just">
              <a:buFont typeface="Arial" panose="020B0604020202020204" pitchFamily="34" charset="0"/>
              <a:buChar char="•"/>
            </a:pPr>
            <a:endParaRPr lang="en-US" dirty="0"/>
          </a:p>
          <a:p>
            <a:pPr marL="457200" indent="-457200" algn="just">
              <a:buFont typeface="Arial" panose="020B0604020202020204" pitchFamily="34" charset="0"/>
              <a:buChar char="•"/>
            </a:pPr>
            <a:r>
              <a:rPr lang="en-US" dirty="0"/>
              <a:t>Fabrics used for home furnishings are little heavy than the fabrics used for garments such as cambric, glazed cotton, raw silk, jute, velvet etc. </a:t>
            </a:r>
            <a:endParaRPr lang="en-IN" dirty="0"/>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6</a:t>
            </a:fld>
            <a:endParaRPr lang="en-IN" spc="-5" dirty="0">
              <a:solidFill>
                <a:prstClr val="white"/>
              </a:solidFill>
            </a:endParaRPr>
          </a:p>
        </p:txBody>
      </p:sp>
    </p:spTree>
    <p:extLst>
      <p:ext uri="{BB962C8B-B14F-4D97-AF65-F5344CB8AC3E}">
        <p14:creationId xmlns:p14="http://schemas.microsoft.com/office/powerpoint/2010/main" val="6250957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0943" y="548680"/>
            <a:ext cx="9073008" cy="1354217"/>
          </a:xfrm>
        </p:spPr>
        <p:txBody>
          <a:bodyPr/>
          <a:lstStyle/>
          <a:p>
            <a:pPr algn="ctr"/>
            <a:r>
              <a:rPr lang="en-GB" dirty="0"/>
              <a:t>TYPES OF FABRIC USED FOR GARMENT CONSTRUCTION</a:t>
            </a:r>
            <a:endParaRPr lang="en-IN" dirty="0"/>
          </a:p>
        </p:txBody>
      </p:sp>
      <p:sp>
        <p:nvSpPr>
          <p:cNvPr id="3" name="Text Placeholder 2"/>
          <p:cNvSpPr>
            <a:spLocks noGrp="1"/>
          </p:cNvSpPr>
          <p:nvPr>
            <p:ph type="body" idx="1"/>
          </p:nvPr>
        </p:nvSpPr>
        <p:spPr>
          <a:xfrm>
            <a:off x="695400" y="2708920"/>
            <a:ext cx="9904095" cy="3016210"/>
          </a:xfrm>
        </p:spPr>
        <p:txBody>
          <a:bodyPr/>
          <a:lstStyle/>
          <a:p>
            <a:pPr marL="514350" indent="-514350" algn="just">
              <a:buFont typeface="+mj-lt"/>
              <a:buAutoNum type="arabicPeriod"/>
            </a:pPr>
            <a:r>
              <a:rPr lang="en-US" b="1" dirty="0">
                <a:solidFill>
                  <a:srgbClr val="FFFF00"/>
                </a:solidFill>
              </a:rPr>
              <a:t>Brocade: </a:t>
            </a:r>
            <a:r>
              <a:rPr lang="en-US" dirty="0"/>
              <a:t>It is a woven fabric with raised floral or figured designs that is introduced during the weaving process, usually by means of a jacquard attachment.</a:t>
            </a:r>
            <a:r>
              <a:rPr lang="en-IN" dirty="0"/>
              <a:t> </a:t>
            </a:r>
            <a:r>
              <a:rPr lang="en-US" dirty="0"/>
              <a:t>  </a:t>
            </a:r>
          </a:p>
          <a:p>
            <a:pPr marL="514350" indent="-514350" algn="just">
              <a:buFont typeface="+mj-lt"/>
              <a:buAutoNum type="arabicPeriod"/>
            </a:pPr>
            <a:endParaRPr lang="en-US" dirty="0"/>
          </a:p>
          <a:p>
            <a:pPr marL="514350" indent="-514350" algn="just">
              <a:buFont typeface="+mj-lt"/>
              <a:buAutoNum type="arabicPeriod"/>
            </a:pPr>
            <a:r>
              <a:rPr lang="en-GB" b="1" dirty="0">
                <a:solidFill>
                  <a:srgbClr val="FFFF00"/>
                </a:solidFill>
              </a:rPr>
              <a:t>Cambric: </a:t>
            </a:r>
            <a:r>
              <a:rPr lang="en-GB" dirty="0"/>
              <a:t>It is a closely woven plain-weave cotton fabric which is finished with a little gloss on one side mainly for making children’s and adult garments. </a:t>
            </a:r>
            <a:endParaRPr lang="en-IN" dirty="0"/>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7</a:t>
            </a:fld>
            <a:endParaRPr lang="en-IN" spc="-5" dirty="0">
              <a:solidFill>
                <a:prstClr val="white"/>
              </a:solidFill>
            </a:endParaRPr>
          </a:p>
        </p:txBody>
      </p:sp>
    </p:spTree>
    <p:extLst>
      <p:ext uri="{BB962C8B-B14F-4D97-AF65-F5344CB8AC3E}">
        <p14:creationId xmlns:p14="http://schemas.microsoft.com/office/powerpoint/2010/main" val="1353710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95400" y="476672"/>
            <a:ext cx="9904095" cy="5601533"/>
          </a:xfrm>
        </p:spPr>
        <p:txBody>
          <a:bodyPr/>
          <a:lstStyle/>
          <a:p>
            <a:pPr marL="514350" indent="-514350" algn="just">
              <a:buFont typeface="+mj-lt"/>
              <a:buAutoNum type="arabicPeriod" startAt="3"/>
            </a:pPr>
            <a:r>
              <a:rPr lang="en-US" b="1" dirty="0">
                <a:solidFill>
                  <a:srgbClr val="FFFF00"/>
                </a:solidFill>
              </a:rPr>
              <a:t>Canvas: </a:t>
            </a:r>
            <a:r>
              <a:rPr lang="en-US" dirty="0"/>
              <a:t>It is a heavy-duty plain weave fabric made of cotton, linen, or synthetic. It is used for tents, motor hoods, belting, packaging’s, sneakers, painting canvases, tents, and sandbags.</a:t>
            </a:r>
          </a:p>
          <a:p>
            <a:pPr marL="514350" indent="-514350" algn="just">
              <a:buFont typeface="+mj-lt"/>
              <a:buAutoNum type="arabicPeriod" startAt="3"/>
            </a:pPr>
            <a:endParaRPr lang="en-US" dirty="0"/>
          </a:p>
          <a:p>
            <a:pPr marL="514350" indent="-514350" algn="just">
              <a:buFont typeface="+mj-lt"/>
              <a:buAutoNum type="arabicPeriod" startAt="3"/>
            </a:pPr>
            <a:r>
              <a:rPr lang="en-GB" b="1" dirty="0">
                <a:solidFill>
                  <a:srgbClr val="FFFF00"/>
                </a:solidFill>
              </a:rPr>
              <a:t>Chiffon: </a:t>
            </a:r>
            <a:r>
              <a:rPr lang="en-GB" dirty="0"/>
              <a:t>It is a lightweight, sheer, shiny, and plain-weave fabric with good draping capability and is used for making evening wear and party wear garments. </a:t>
            </a:r>
          </a:p>
          <a:p>
            <a:pPr marL="514350" indent="-514350" algn="just">
              <a:buFont typeface="+mj-lt"/>
              <a:buAutoNum type="arabicPeriod" startAt="3"/>
            </a:pPr>
            <a:endParaRPr lang="en-GB" dirty="0"/>
          </a:p>
          <a:p>
            <a:pPr marL="514350" indent="-514350" algn="just">
              <a:buFont typeface="+mj-lt"/>
              <a:buAutoNum type="arabicPeriod" startAt="3"/>
            </a:pPr>
            <a:r>
              <a:rPr lang="en-US" b="1" dirty="0">
                <a:solidFill>
                  <a:srgbClr val="FFFF00"/>
                </a:solidFill>
              </a:rPr>
              <a:t>Corduroy: </a:t>
            </a:r>
            <a:r>
              <a:rPr lang="en-US" dirty="0"/>
              <a:t>It is a woven fabric with a distinct ribbed pattern in varying widths (or wale). The fabric is ribbed throughout the length and the ribs are cut and sheared so that a smooth velvety surface appears. </a:t>
            </a:r>
            <a:endParaRPr lang="en-IN" dirty="0"/>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8</a:t>
            </a:fld>
            <a:endParaRPr lang="en-IN" spc="-5" dirty="0">
              <a:solidFill>
                <a:prstClr val="white"/>
              </a:solidFill>
            </a:endParaRPr>
          </a:p>
        </p:txBody>
      </p:sp>
    </p:spTree>
    <p:extLst>
      <p:ext uri="{BB962C8B-B14F-4D97-AF65-F5344CB8AC3E}">
        <p14:creationId xmlns:p14="http://schemas.microsoft.com/office/powerpoint/2010/main" val="9726974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95400" y="562515"/>
            <a:ext cx="9904095" cy="5601533"/>
          </a:xfrm>
        </p:spPr>
        <p:txBody>
          <a:bodyPr/>
          <a:lstStyle/>
          <a:p>
            <a:pPr marL="514350" indent="-514350" algn="just">
              <a:buFont typeface="+mj-lt"/>
              <a:buAutoNum type="arabicPeriod" startAt="6"/>
            </a:pPr>
            <a:r>
              <a:rPr lang="en-US" b="1" dirty="0">
                <a:solidFill>
                  <a:srgbClr val="FFFF00"/>
                </a:solidFill>
              </a:rPr>
              <a:t>Cotton: </a:t>
            </a:r>
            <a:r>
              <a:rPr lang="en-US" dirty="0"/>
              <a:t>It is soft, smooth and absorbent fabric made from cotton plant. It is suitable for garments worn close to the skin to keep the body cool in summers.</a:t>
            </a:r>
          </a:p>
          <a:p>
            <a:pPr marL="514350" indent="-514350" algn="just">
              <a:buFont typeface="+mj-lt"/>
              <a:buAutoNum type="arabicPeriod" startAt="6"/>
            </a:pPr>
            <a:endParaRPr lang="en-GB" dirty="0">
              <a:solidFill>
                <a:srgbClr val="FFFF00"/>
              </a:solidFill>
            </a:endParaRPr>
          </a:p>
          <a:p>
            <a:pPr marL="514350" indent="-514350" algn="just">
              <a:buFont typeface="+mj-lt"/>
              <a:buAutoNum type="arabicPeriod" startAt="6"/>
            </a:pPr>
            <a:r>
              <a:rPr lang="en-US" b="1" dirty="0">
                <a:solidFill>
                  <a:srgbClr val="FFFF00"/>
                </a:solidFill>
              </a:rPr>
              <a:t>Crepe: </a:t>
            </a:r>
            <a:r>
              <a:rPr lang="en-US" dirty="0"/>
              <a:t>It is a light-to-medium weight fine fabric, used for making flowing garments since it drapes very well. It has crinkled surface due to the high-twist silk yarn or chemicals.</a:t>
            </a:r>
          </a:p>
          <a:p>
            <a:pPr marL="514350" indent="-514350" algn="just">
              <a:buFont typeface="+mj-lt"/>
              <a:buAutoNum type="arabicPeriod" startAt="6"/>
            </a:pPr>
            <a:endParaRPr lang="en-US" dirty="0"/>
          </a:p>
          <a:p>
            <a:pPr marL="514350" indent="-514350" algn="just">
              <a:buFont typeface="+mj-lt"/>
              <a:buAutoNum type="arabicPeriod" startAt="6"/>
            </a:pPr>
            <a:r>
              <a:rPr lang="en-US" b="1" dirty="0">
                <a:solidFill>
                  <a:srgbClr val="FFFF00"/>
                </a:solidFill>
              </a:rPr>
              <a:t>Denim: </a:t>
            </a:r>
            <a:r>
              <a:rPr lang="en-US" dirty="0"/>
              <a:t>It is a tough fabric, heavy in weight with very little drape or stretch. Traditionally made in indigo, but now available in a wide variety of </a:t>
            </a:r>
            <a:r>
              <a:rPr lang="en-US" dirty="0" err="1"/>
              <a:t>colours</a:t>
            </a:r>
            <a:r>
              <a:rPr lang="en-US" dirty="0"/>
              <a:t>. </a:t>
            </a:r>
            <a:endParaRPr lang="en-IN" dirty="0"/>
          </a:p>
          <a:p>
            <a:pPr marL="514350" indent="-514350" algn="just">
              <a:buFont typeface="+mj-lt"/>
              <a:buAutoNum type="arabicPeriod" startAt="6"/>
            </a:pPr>
            <a:endParaRPr lang="en-IN" dirty="0"/>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9</a:t>
            </a:fld>
            <a:endParaRPr lang="en-IN" spc="-5" dirty="0">
              <a:solidFill>
                <a:prstClr val="white"/>
              </a:solidFill>
            </a:endParaRPr>
          </a:p>
        </p:txBody>
      </p:sp>
    </p:spTree>
    <p:extLst>
      <p:ext uri="{BB962C8B-B14F-4D97-AF65-F5344CB8AC3E}">
        <p14:creationId xmlns:p14="http://schemas.microsoft.com/office/powerpoint/2010/main" val="201963511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FFF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2458</TotalTime>
  <Words>1769</Words>
  <Application>Microsoft Office PowerPoint</Application>
  <PresentationFormat>Widescreen</PresentationFormat>
  <Paragraphs>150</Paragraphs>
  <Slides>21</Slides>
  <Notes>0</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21</vt:i4>
      </vt:variant>
    </vt:vector>
  </HeadingPairs>
  <TitlesOfParts>
    <vt:vector size="28" baseType="lpstr">
      <vt:lpstr>Arial</vt:lpstr>
      <vt:lpstr>Bookman Old Style</vt:lpstr>
      <vt:lpstr>Calibri</vt:lpstr>
      <vt:lpstr>Century Schoolbook</vt:lpstr>
      <vt:lpstr>Wingdings</vt:lpstr>
      <vt:lpstr>Office Theme</vt:lpstr>
      <vt:lpstr>4_Office Theme</vt:lpstr>
      <vt:lpstr>JOB ROLE – SELF EMPLOYEED TAILOR</vt:lpstr>
      <vt:lpstr>PowerPoint Presentation</vt:lpstr>
      <vt:lpstr>Content</vt:lpstr>
      <vt:lpstr>Session Objectives</vt:lpstr>
      <vt:lpstr>FABRIC SELECTION</vt:lpstr>
      <vt:lpstr>PowerPoint Presentation</vt:lpstr>
      <vt:lpstr>TYPES OF FABRIC USED FOR GARMENT CONSTRUCTION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Some common fabrics for various garments </vt:lpstr>
      <vt:lpstr>PowerPoint Presentation</vt:lpstr>
      <vt:lpstr>Summary </vt:lpstr>
      <vt:lpstr>Project Coordinator : Prof. Pinki Khanna</vt:lpstr>
    </vt:vector>
  </TitlesOfParts>
  <Company>Grizli777</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JOB ROLE – HAND EMBROIDERER</dc:title>
  <dc:creator>nupur srivastava</dc:creator>
  <cp:lastModifiedBy>User</cp:lastModifiedBy>
  <cp:revision>180</cp:revision>
  <dcterms:created xsi:type="dcterms:W3CDTF">2020-07-27T09:02:30Z</dcterms:created>
  <dcterms:modified xsi:type="dcterms:W3CDTF">2022-06-28T09:43:21Z</dcterms:modified>
</cp:coreProperties>
</file>