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5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4" r:id="rId12"/>
    <p:sldId id="313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06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5F8E9-E453-4935-B1C0-EAD1A8990AD6}" type="datetimeFigureOut">
              <a:rPr lang="en-IN" smtClean="0"/>
              <a:t>28-06-2022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A4B6-87AA-4C24-AC16-387F7D5705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02E04-0352-4D48-B5B2-03DB79D791BB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9456" y="1916832"/>
            <a:ext cx="9217024" cy="3312368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15-18 = 1” Draw side seam 16,13,18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curve at hip line &amp; Blend with 13 to18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18-19 =1/2”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19-11 for hemline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20 is midpoint of 16-17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Construct a dart width ½” or 1” &amp; the Length of the dart is 4”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68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746910"/>
            <a:ext cx="9904095" cy="5170646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Steps of construction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Stitch the darts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Join the front and back with a side seam leaving the placket opening at one side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Finish the placket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Join the waist belt with a backing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Finish the lower hemline</a:t>
            </a:r>
            <a:r>
              <a:rPr lang="en-US" i="1" dirty="0"/>
              <a:t>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243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4266" y="692696"/>
            <a:ext cx="7804669" cy="677108"/>
          </a:xfrm>
        </p:spPr>
        <p:txBody>
          <a:bodyPr/>
          <a:lstStyle/>
          <a:p>
            <a:pPr algn="ctr"/>
            <a:r>
              <a:rPr lang="en-US" dirty="0"/>
              <a:t>2. Six piece sari petticoat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1" y="2060848"/>
            <a:ext cx="9721080" cy="3877985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Petticoat is used inside a Sari. It is prepared with six pieces, which are narrow at the waist and broad at bottom.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If lace or frill is to be attached at bottom, reduce the length accordingly.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A casing (</a:t>
            </a:r>
            <a:r>
              <a:rPr lang="en-US" dirty="0" err="1"/>
              <a:t>nefa</a:t>
            </a:r>
            <a:r>
              <a:rPr lang="en-US" dirty="0"/>
              <a:t>) is attached at the waist, for inserting a cloth, drawstring (</a:t>
            </a:r>
            <a:r>
              <a:rPr lang="en-US" dirty="0" err="1"/>
              <a:t>nadi</a:t>
            </a:r>
            <a:r>
              <a:rPr lang="en-US" dirty="0"/>
              <a:t>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459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340768"/>
            <a:ext cx="9721080" cy="3877985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Measurements</a:t>
            </a:r>
          </a:p>
          <a:p>
            <a:endParaRPr lang="en-IN" dirty="0"/>
          </a:p>
          <a:p>
            <a:r>
              <a:rPr lang="en-US" dirty="0"/>
              <a:t>Round waist = 28”</a:t>
            </a:r>
          </a:p>
          <a:p>
            <a:endParaRPr lang="en-IN" dirty="0"/>
          </a:p>
          <a:p>
            <a:r>
              <a:rPr lang="en-US" dirty="0"/>
              <a:t>Round Hip	 = 36”</a:t>
            </a:r>
          </a:p>
          <a:p>
            <a:endParaRPr lang="en-IN" dirty="0"/>
          </a:p>
          <a:p>
            <a:r>
              <a:rPr lang="en-US" dirty="0"/>
              <a:t>Full Length (waist to floor) 	= 40”</a:t>
            </a:r>
          </a:p>
          <a:p>
            <a:endParaRPr lang="en-IN" dirty="0"/>
          </a:p>
          <a:p>
            <a:r>
              <a:rPr lang="en-US" dirty="0"/>
              <a:t>Casing Width = 1.5” or 2” (Belt)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05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360" y="188640"/>
            <a:ext cx="10585176" cy="6463308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Instructions for drafting</a:t>
            </a:r>
          </a:p>
          <a:p>
            <a:endParaRPr lang="en-US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0-1 &amp; 2-3 = full length+2”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0-2 &amp; 3-1 = ½ of round waist + 4”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0-4 = 1/12 of hip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3-5 = 1/6 of hip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4 -5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4-6 &amp; 5-7= ½”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1-7 &amp; 2-6 with a slight curve for lower hemline of petticoat.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b="1" dirty="0">
                <a:solidFill>
                  <a:srgbClr val="FFFF00"/>
                </a:solidFill>
              </a:rPr>
              <a:t>Belt drafting</a:t>
            </a:r>
            <a:endParaRPr lang="en-IN" dirty="0">
              <a:solidFill>
                <a:srgbClr val="FFFF00"/>
              </a:solidFill>
            </a:endParaRPr>
          </a:p>
          <a:p>
            <a:r>
              <a:rPr lang="en-US" dirty="0"/>
              <a:t> </a:t>
            </a:r>
            <a:endParaRPr lang="en-IN" dirty="0"/>
          </a:p>
          <a:p>
            <a:r>
              <a:rPr lang="en-US" dirty="0"/>
              <a:t>0-1 &amp; 2-3= 2” width of the belt</a:t>
            </a:r>
            <a:endParaRPr lang="en-IN" dirty="0"/>
          </a:p>
          <a:p>
            <a:r>
              <a:rPr lang="en-US" dirty="0"/>
              <a:t>0-2 &amp; 1-3 = ½ of waist = 2” for length of the belt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85401" y="3801945"/>
            <a:ext cx="1478704" cy="3177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0560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1052736"/>
            <a:ext cx="9721080" cy="4739759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Steps of construction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Cut two center pieces and 4 side pieces (kali)</a:t>
            </a: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Join 1 center piece with 2 side pieces for both front and back</a:t>
            </a: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Give a top stitch to all six pieces </a:t>
            </a: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Join the side seams leaving space for placket opening at one side</a:t>
            </a: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Finish the placket</a:t>
            </a: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Attach the </a:t>
            </a:r>
            <a:r>
              <a:rPr lang="en-US" dirty="0" err="1"/>
              <a:t>nefa</a:t>
            </a:r>
            <a:r>
              <a:rPr lang="en-US" dirty="0"/>
              <a:t>/casing</a:t>
            </a:r>
            <a:endParaRPr lang="en-IN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Finish the lower turning of petticoat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223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688" y="980728"/>
            <a:ext cx="5089651" cy="677108"/>
          </a:xfrm>
        </p:spPr>
        <p:txBody>
          <a:bodyPr/>
          <a:lstStyle/>
          <a:p>
            <a:pPr algn="ctr"/>
            <a:r>
              <a:rPr lang="en-US" dirty="0"/>
              <a:t>3. NIGHTY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465" y="2132856"/>
            <a:ext cx="9904095" cy="3624865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This is a loose-fitting garment which is worn during the night before going to bed that is why it is called nighty or night dress.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It is a chemise type of garment with or without sleeves. The full length varies according to choose.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Cotton fabric is preferred for nighties.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341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1544" y="1094294"/>
            <a:ext cx="3727912" cy="4739759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Measurements</a:t>
            </a:r>
          </a:p>
          <a:p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Chest 34”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Waist 28”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Full length 50”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Shoulder 14”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Hip 36”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6" y="835278"/>
            <a:ext cx="2160240" cy="5583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338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268760"/>
            <a:ext cx="9904095" cy="3877985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Instructions for drafting of an </a:t>
            </a:r>
            <a:r>
              <a:rPr lang="en-US" b="1" dirty="0" err="1">
                <a:solidFill>
                  <a:srgbClr val="FFFF00"/>
                </a:solidFill>
              </a:rPr>
              <a:t>a-line</a:t>
            </a:r>
            <a:r>
              <a:rPr lang="en-US" b="1" dirty="0">
                <a:solidFill>
                  <a:srgbClr val="FFFF00"/>
                </a:solidFill>
              </a:rPr>
              <a:t> nighty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2 = Full length + 2” (fold)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5, 1-6 = ½ of the shoulder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0-1, 5-6 = ½ of armhole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1- 9 = ¼ of bust + 2”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 – 10= ¼ of hip + 3”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9- 10, 10- 11 = 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11 – 2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343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626209"/>
            <a:ext cx="9904095" cy="5601533"/>
          </a:xfrm>
        </p:spPr>
        <p:txBody>
          <a:bodyPr/>
          <a:lstStyle/>
          <a:p>
            <a:pPr algn="just"/>
            <a:r>
              <a:rPr lang="en-US" b="1" dirty="0">
                <a:solidFill>
                  <a:srgbClr val="FFFF00"/>
                </a:solidFill>
              </a:rPr>
              <a:t>Neckline</a:t>
            </a:r>
          </a:p>
          <a:p>
            <a:pPr algn="just"/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0 – 3 = 3 ½’’(standard)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0 – 12 = 1’’ (as per requirement)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0 -4 = 5” (as per requirement)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Shape back neckline by joining 3 – 12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Shape front neckline by joining 3 – 4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5 – 7 = ¾’’. Join 7 – 3 for shoulder slope.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8 is the </a:t>
            </a:r>
            <a:r>
              <a:rPr lang="en-US" dirty="0" err="1"/>
              <a:t>centre</a:t>
            </a:r>
            <a:r>
              <a:rPr lang="en-US" dirty="0"/>
              <a:t> point of 5 – 6.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8 – 13 = ¾”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6 – 14 = 1”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Give a curve to front armhole by joining 7 -13 -14 -9.</a:t>
            </a:r>
            <a:endParaRPr lang="en-IN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Give a curve to back armhole by joining 7 -8 -9.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93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5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CONSTRUCTION OF GARMENTS FOR CHILDREN AND FEMALES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5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Drafting And Construction Of A Plain Skirt, Petticoat And Nighty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806655"/>
            <a:ext cx="9904095" cy="560153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Sleeves</a:t>
            </a:r>
          </a:p>
          <a:p>
            <a:endParaRPr lang="en-US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0 -1, 2 – 3 = 7”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 – 3, 0 -2 = ½ of around the arm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 – 4 = 4”. Join 4 to 0.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5 is the center point.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5 – 6 = ¾”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5 – 7 = ½”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curve to front armhole 0 -7 -4.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curve to back armhole 0 -6 -4.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 – 8 = ½ of armhole + 1”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8 – 4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Fold allowance is 1” included in the sleeves.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6" y="1124744"/>
            <a:ext cx="3135343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5117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432" y="2780928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drafting and construction of baby a frock.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21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 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7808" y="1196752"/>
            <a:ext cx="2664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31251"/>
              </p:ext>
            </p:extLst>
          </p:nvPr>
        </p:nvGraphicFramePr>
        <p:xfrm>
          <a:off x="1127448" y="2132856"/>
          <a:ext cx="9073007" cy="31394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lang="en-IN"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Construction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drafting of plain skit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Construction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drafting of plain skit </a:t>
                      </a:r>
                      <a:r>
                        <a:rPr lang="en-US" sz="2000" dirty="0">
                          <a:latin typeface="Century Schoolbook" panose="02040604050505020304" pitchFamily="18" charset="0"/>
                        </a:rPr>
                        <a:t>six piece sari petticoat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516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Construction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and drafting of nighty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329663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/>
                        </a:rPr>
                        <a:t>21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drafting and construction of baby a frock.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520" y="1257858"/>
            <a:ext cx="5112568" cy="677108"/>
          </a:xfrm>
        </p:spPr>
        <p:txBody>
          <a:bodyPr/>
          <a:lstStyle/>
          <a:p>
            <a:pPr marL="742950" indent="-742950" algn="ctr">
              <a:buFont typeface="+mj-lt"/>
              <a:buAutoNum type="arabicPeriod"/>
            </a:pPr>
            <a:r>
              <a:rPr lang="en-IN" dirty="0"/>
              <a:t>PLAIN SKIRT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2852936"/>
            <a:ext cx="9904095" cy="3447098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This skirt, with two darts at each side of back, is very popular nowadays.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It is plain at the waist, as there are no gathers at the belt-join.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If wider bottom is required, increase the bottom width accordingly.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283001"/>
            <a:ext cx="2636912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0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412776"/>
            <a:ext cx="10009112" cy="3877985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Measurement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Round Waist = 28”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Round Hip = 36”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Waist to Hip = 8”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Waist to Knee = 18”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4" y="1988840"/>
            <a:ext cx="4680520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7251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521706"/>
            <a:ext cx="9904095" cy="5601533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Back </a:t>
            </a:r>
          </a:p>
          <a:p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Square both ways from 0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Skirt length + 2”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Waist to hip =8”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2-3= ¼</a:t>
            </a:r>
            <a:r>
              <a:rPr lang="en-US" baseline="30000" dirty="0"/>
              <a:t>th</a:t>
            </a:r>
            <a:r>
              <a:rPr lang="en-US" dirty="0"/>
              <a:t>hip + 1½”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0-6 = ¼</a:t>
            </a:r>
            <a:r>
              <a:rPr lang="en-US" baseline="30000" dirty="0"/>
              <a:t>th</a:t>
            </a:r>
            <a:r>
              <a:rPr lang="en-US" dirty="0"/>
              <a:t>waist + 1½”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0 – 7 =1/2”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6 and 7 with a curve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5-8 = 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Draw side Seam 6, 3, 8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Curve hipline outward and blend with 3 to 8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9 is midpoint of 6 and 7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69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521706"/>
            <a:ext cx="9904095" cy="1723549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Construct a dart ¼” or ½” at this point and the length of the dart is 4”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Curve hemline ½” at point 8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8-1 for hem line with a slight curve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H:\My Scans\Fig.0196.jpg"/>
          <p:cNvPicPr/>
          <p:nvPr/>
        </p:nvPicPr>
        <p:blipFill>
          <a:blip r:embed="rId2" cstate="print"/>
          <a:srcRect l="3625" t="1008" b="1210"/>
          <a:stretch>
            <a:fillRect/>
          </a:stretch>
        </p:blipFill>
        <p:spPr bwMode="auto">
          <a:xfrm>
            <a:off x="2783632" y="2810911"/>
            <a:ext cx="2680801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:\My Scans\Fig.0195.jpg"/>
          <p:cNvPicPr/>
          <p:nvPr/>
        </p:nvPicPr>
        <p:blipFill>
          <a:blip r:embed="rId3" cstate="print"/>
          <a:srcRect l="4834" t="1796" b="1996"/>
          <a:stretch>
            <a:fillRect/>
          </a:stretch>
        </p:blipFill>
        <p:spPr bwMode="auto">
          <a:xfrm>
            <a:off x="5591944" y="2810911"/>
            <a:ext cx="252028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2893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408" y="1268760"/>
            <a:ext cx="9649072" cy="3877985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Front </a:t>
            </a:r>
          </a:p>
          <a:p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Square both ways from 10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10 – 11= skirt Length +2”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10-12 = waist to Hip =8”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12-13 =1/4</a:t>
            </a:r>
            <a:r>
              <a:rPr lang="en-US" baseline="30000" dirty="0"/>
              <a:t>th</a:t>
            </a:r>
            <a:r>
              <a:rPr lang="en-US" dirty="0"/>
              <a:t> hip + 1½”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10-16= 1/4</a:t>
            </a:r>
            <a:r>
              <a:rPr lang="en-US" baseline="30000" dirty="0"/>
              <a:t>th</a:t>
            </a:r>
            <a:r>
              <a:rPr lang="en-US" dirty="0"/>
              <a:t> Waist + 1 ½”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10-17 = ½”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16 and 17 with a curve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77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1164</Words>
  <Application>Microsoft Office PowerPoint</Application>
  <PresentationFormat>Widescreen</PresentationFormat>
  <Paragraphs>211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Bookman Old Style</vt:lpstr>
      <vt:lpstr>Calibri</vt:lpstr>
      <vt:lpstr>Century Schoolbook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PLAIN SKIRT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 Six piece sari petticoat</vt:lpstr>
      <vt:lpstr>PowerPoint Presentation</vt:lpstr>
      <vt:lpstr>PowerPoint Presentation</vt:lpstr>
      <vt:lpstr>PowerPoint Presentation</vt:lpstr>
      <vt:lpstr>3. NIGHTY</vt:lpstr>
      <vt:lpstr>PowerPoint Presentation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223</cp:revision>
  <dcterms:created xsi:type="dcterms:W3CDTF">2020-07-27T09:02:30Z</dcterms:created>
  <dcterms:modified xsi:type="dcterms:W3CDTF">2022-06-28T09:45:51Z</dcterms:modified>
</cp:coreProperties>
</file>