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Lst>
  <p:notesMasterIdLst>
    <p:notesMasterId r:id="rId21"/>
  </p:notesMasterIdLst>
  <p:sldIdLst>
    <p:sldId id="307" r:id="rId3"/>
    <p:sldId id="281" r:id="rId4"/>
    <p:sldId id="282" r:id="rId5"/>
    <p:sldId id="283" r:id="rId6"/>
    <p:sldId id="308" r:id="rId7"/>
    <p:sldId id="309" r:id="rId8"/>
    <p:sldId id="310" r:id="rId9"/>
    <p:sldId id="311" r:id="rId10"/>
    <p:sldId id="312" r:id="rId11"/>
    <p:sldId id="313" r:id="rId12"/>
    <p:sldId id="314" r:id="rId13"/>
    <p:sldId id="315" r:id="rId14"/>
    <p:sldId id="316" r:id="rId15"/>
    <p:sldId id="317" r:id="rId16"/>
    <p:sldId id="318" r:id="rId17"/>
    <p:sldId id="319" r:id="rId18"/>
    <p:sldId id="306" r:id="rId19"/>
    <p:sldId id="279"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4F5D"/>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89"/>
  </p:normalViewPr>
  <p:slideViewPr>
    <p:cSldViewPr>
      <p:cViewPr varScale="1">
        <p:scale>
          <a:sx n="72" d="100"/>
          <a:sy n="72" d="100"/>
        </p:scale>
        <p:origin x="636" y="7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_rels/data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 Id="rId5" Type="http://schemas.openxmlformats.org/officeDocument/2006/relationships/image" Target="../media/image26.png"/><Relationship Id="rId4" Type="http://schemas.openxmlformats.org/officeDocument/2006/relationships/image" Target="../media/image25.png"/></Relationships>
</file>

<file path=ppt/diagrams/_rels/data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 Id="rId4" Type="http://schemas.openxmlformats.org/officeDocument/2006/relationships/image" Target="../media/image30.png"/></Relationships>
</file>

<file path=ppt/diagrams/_rels/drawing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 Id="rId5" Type="http://schemas.openxmlformats.org/officeDocument/2006/relationships/image" Target="../media/image26.png"/><Relationship Id="rId4" Type="http://schemas.openxmlformats.org/officeDocument/2006/relationships/image" Target="../media/image25.png"/></Relationships>
</file>

<file path=ppt/diagrams/_rels/drawing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 Id="rId4" Type="http://schemas.openxmlformats.org/officeDocument/2006/relationships/image" Target="../media/image30.pn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9BA5B5-9561-4B0D-BB08-7D0B062D2C5C}" type="doc">
      <dgm:prSet loTypeId="urn:microsoft.com/office/officeart/2005/8/layout/venn3" loCatId="relationship" qsTypeId="urn:microsoft.com/office/officeart/2005/8/quickstyle/simple4" qsCatId="simple" csTypeId="urn:microsoft.com/office/officeart/2005/8/colors/colorful4" csCatId="colorful" phldr="1"/>
      <dgm:spPr/>
      <dgm:t>
        <a:bodyPr/>
        <a:lstStyle/>
        <a:p>
          <a:endParaRPr lang="en-US"/>
        </a:p>
      </dgm:t>
    </dgm:pt>
    <dgm:pt modelId="{8129C0DA-77BA-47A7-B4A2-1768DA0D25F8}">
      <dgm:prSet phldrT="[Text]" custT="1"/>
      <dgm:spPr/>
      <dgm:t>
        <a:bodyPr/>
        <a:lstStyle/>
        <a:p>
          <a:r>
            <a:rPr lang="en-US" sz="2800" dirty="0">
              <a:solidFill>
                <a:schemeClr val="bg1"/>
              </a:solidFill>
              <a:latin typeface="Century Schoolbook" panose="02040604050505020304" pitchFamily="18" charset="0"/>
            </a:rPr>
            <a:t>Hand stitches</a:t>
          </a:r>
        </a:p>
      </dgm:t>
    </dgm:pt>
    <dgm:pt modelId="{2FC7BCB2-43D4-4EA6-BA84-2D9FD7661FA9}" type="parTrans" cxnId="{8E328BB6-544B-4EAE-9BE9-CB446992A214}">
      <dgm:prSet/>
      <dgm:spPr/>
      <dgm:t>
        <a:bodyPr/>
        <a:lstStyle/>
        <a:p>
          <a:endParaRPr lang="en-US"/>
        </a:p>
      </dgm:t>
    </dgm:pt>
    <dgm:pt modelId="{EDB889EB-D729-47A6-8270-4C16F89C43F3}" type="sibTrans" cxnId="{8E328BB6-544B-4EAE-9BE9-CB446992A214}">
      <dgm:prSet/>
      <dgm:spPr/>
      <dgm:t>
        <a:bodyPr/>
        <a:lstStyle/>
        <a:p>
          <a:endParaRPr lang="en-US"/>
        </a:p>
      </dgm:t>
    </dgm:pt>
    <dgm:pt modelId="{A17C6872-4FC1-48EC-B725-1BFEF3D7CF61}">
      <dgm:prSet phldrT="[Text]" custT="1"/>
      <dgm:spPr/>
      <dgm:t>
        <a:bodyPr/>
        <a:lstStyle/>
        <a:p>
          <a:r>
            <a:rPr lang="en-US" sz="2800" dirty="0">
              <a:solidFill>
                <a:schemeClr val="bg1"/>
              </a:solidFill>
              <a:latin typeface="Century Schoolbook" panose="02040604050505020304" pitchFamily="18" charset="0"/>
            </a:rPr>
            <a:t>Machine stitches</a:t>
          </a:r>
        </a:p>
      </dgm:t>
    </dgm:pt>
    <dgm:pt modelId="{403DB053-C86D-4F38-A216-B8C10258E4D5}" type="parTrans" cxnId="{9D19F7FA-B6BD-437E-9E93-08DA4014ED8E}">
      <dgm:prSet/>
      <dgm:spPr/>
      <dgm:t>
        <a:bodyPr/>
        <a:lstStyle/>
        <a:p>
          <a:endParaRPr lang="en-US"/>
        </a:p>
      </dgm:t>
    </dgm:pt>
    <dgm:pt modelId="{9CC899B0-B173-4195-964C-D7B57E106288}" type="sibTrans" cxnId="{9D19F7FA-B6BD-437E-9E93-08DA4014ED8E}">
      <dgm:prSet/>
      <dgm:spPr/>
      <dgm:t>
        <a:bodyPr/>
        <a:lstStyle/>
        <a:p>
          <a:endParaRPr lang="en-US"/>
        </a:p>
      </dgm:t>
    </dgm:pt>
    <dgm:pt modelId="{377207D7-695A-4BB3-8460-69A503F64540}" type="pres">
      <dgm:prSet presAssocID="{B69BA5B5-9561-4B0D-BB08-7D0B062D2C5C}" presName="Name0" presStyleCnt="0">
        <dgm:presLayoutVars>
          <dgm:dir/>
          <dgm:resizeHandles val="exact"/>
        </dgm:presLayoutVars>
      </dgm:prSet>
      <dgm:spPr/>
    </dgm:pt>
    <dgm:pt modelId="{3F614402-80E7-4551-A7A7-EB27BA92C219}" type="pres">
      <dgm:prSet presAssocID="{8129C0DA-77BA-47A7-B4A2-1768DA0D25F8}" presName="Name5" presStyleLbl="vennNode1" presStyleIdx="0" presStyleCnt="2">
        <dgm:presLayoutVars>
          <dgm:bulletEnabled val="1"/>
        </dgm:presLayoutVars>
      </dgm:prSet>
      <dgm:spPr/>
    </dgm:pt>
    <dgm:pt modelId="{7F671BA0-2DB4-4484-B084-1461B12EA200}" type="pres">
      <dgm:prSet presAssocID="{EDB889EB-D729-47A6-8270-4C16F89C43F3}" presName="space" presStyleCnt="0"/>
      <dgm:spPr/>
    </dgm:pt>
    <dgm:pt modelId="{539BCFFB-77A2-43FA-8625-AB8272AC04D6}" type="pres">
      <dgm:prSet presAssocID="{A17C6872-4FC1-48EC-B725-1BFEF3D7CF61}" presName="Name5" presStyleLbl="vennNode1" presStyleIdx="1" presStyleCnt="2">
        <dgm:presLayoutVars>
          <dgm:bulletEnabled val="1"/>
        </dgm:presLayoutVars>
      </dgm:prSet>
      <dgm:spPr/>
    </dgm:pt>
  </dgm:ptLst>
  <dgm:cxnLst>
    <dgm:cxn modelId="{80542776-47EE-44C1-8CC2-E18ED8862C97}" type="presOf" srcId="{B69BA5B5-9561-4B0D-BB08-7D0B062D2C5C}" destId="{377207D7-695A-4BB3-8460-69A503F64540}" srcOrd="0" destOrd="0" presId="urn:microsoft.com/office/officeart/2005/8/layout/venn3"/>
    <dgm:cxn modelId="{3437A3A3-2E09-44A2-925F-77FD587F596C}" type="presOf" srcId="{8129C0DA-77BA-47A7-B4A2-1768DA0D25F8}" destId="{3F614402-80E7-4551-A7A7-EB27BA92C219}" srcOrd="0" destOrd="0" presId="urn:microsoft.com/office/officeart/2005/8/layout/venn3"/>
    <dgm:cxn modelId="{8E328BB6-544B-4EAE-9BE9-CB446992A214}" srcId="{B69BA5B5-9561-4B0D-BB08-7D0B062D2C5C}" destId="{8129C0DA-77BA-47A7-B4A2-1768DA0D25F8}" srcOrd="0" destOrd="0" parTransId="{2FC7BCB2-43D4-4EA6-BA84-2D9FD7661FA9}" sibTransId="{EDB889EB-D729-47A6-8270-4C16F89C43F3}"/>
    <dgm:cxn modelId="{320940C5-7348-4578-B745-080865F71F02}" type="presOf" srcId="{A17C6872-4FC1-48EC-B725-1BFEF3D7CF61}" destId="{539BCFFB-77A2-43FA-8625-AB8272AC04D6}" srcOrd="0" destOrd="0" presId="urn:microsoft.com/office/officeart/2005/8/layout/venn3"/>
    <dgm:cxn modelId="{9D19F7FA-B6BD-437E-9E93-08DA4014ED8E}" srcId="{B69BA5B5-9561-4B0D-BB08-7D0B062D2C5C}" destId="{A17C6872-4FC1-48EC-B725-1BFEF3D7CF61}" srcOrd="1" destOrd="0" parTransId="{403DB053-C86D-4F38-A216-B8C10258E4D5}" sibTransId="{9CC899B0-B173-4195-964C-D7B57E106288}"/>
    <dgm:cxn modelId="{99EF9B11-6FF4-4B72-87CD-B1ADCF8D082D}" type="presParOf" srcId="{377207D7-695A-4BB3-8460-69A503F64540}" destId="{3F614402-80E7-4551-A7A7-EB27BA92C219}" srcOrd="0" destOrd="0" presId="urn:microsoft.com/office/officeart/2005/8/layout/venn3"/>
    <dgm:cxn modelId="{2A3AA581-15DE-4800-A33F-733DE6EE9104}" type="presParOf" srcId="{377207D7-695A-4BB3-8460-69A503F64540}" destId="{7F671BA0-2DB4-4484-B084-1461B12EA200}" srcOrd="1" destOrd="0" presId="urn:microsoft.com/office/officeart/2005/8/layout/venn3"/>
    <dgm:cxn modelId="{8125E51D-83E2-45D3-A96D-BFFE221A72E9}" type="presParOf" srcId="{377207D7-695A-4BB3-8460-69A503F64540}" destId="{539BCFFB-77A2-43FA-8625-AB8272AC04D6}" srcOrd="2"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E0620A-E582-4E06-B9FF-286179873AD6}" type="doc">
      <dgm:prSet loTypeId="urn:microsoft.com/office/officeart/2005/8/layout/rings+Icon" loCatId="relationship" qsTypeId="urn:microsoft.com/office/officeart/2005/8/quickstyle/simple4" qsCatId="simple" csTypeId="urn:microsoft.com/office/officeart/2005/8/colors/colorful4" csCatId="colorful" phldr="1"/>
      <dgm:spPr/>
    </dgm:pt>
    <dgm:pt modelId="{0B4D8445-6ECF-40E5-A1B2-50A184203221}">
      <dgm:prSet phldrT="[Text]"/>
      <dgm:spPr/>
      <dgm:t>
        <a:bodyPr/>
        <a:lstStyle/>
        <a:p>
          <a:r>
            <a:rPr lang="en-US" i="1" dirty="0">
              <a:solidFill>
                <a:schemeClr val="bg1"/>
              </a:solidFill>
              <a:latin typeface="Century Schoolbook" panose="02040604050505020304" pitchFamily="18" charset="0"/>
            </a:rPr>
            <a:t>Even basting</a:t>
          </a:r>
          <a:endParaRPr lang="en-US" dirty="0">
            <a:solidFill>
              <a:schemeClr val="bg1"/>
            </a:solidFill>
            <a:latin typeface="Century Schoolbook" panose="02040604050505020304" pitchFamily="18" charset="0"/>
          </a:endParaRPr>
        </a:p>
      </dgm:t>
    </dgm:pt>
    <dgm:pt modelId="{48080E7F-535B-4C12-9218-FB321F3E32B7}" type="parTrans" cxnId="{CCB788FE-EDB0-4A0F-913C-3DC98118B6D3}">
      <dgm:prSet/>
      <dgm:spPr/>
      <dgm:t>
        <a:bodyPr/>
        <a:lstStyle/>
        <a:p>
          <a:endParaRPr lang="en-US"/>
        </a:p>
      </dgm:t>
    </dgm:pt>
    <dgm:pt modelId="{641E73B2-4825-4915-82FF-DBD149CBEA8F}" type="sibTrans" cxnId="{CCB788FE-EDB0-4A0F-913C-3DC98118B6D3}">
      <dgm:prSet/>
      <dgm:spPr/>
      <dgm:t>
        <a:bodyPr/>
        <a:lstStyle/>
        <a:p>
          <a:endParaRPr lang="en-US"/>
        </a:p>
      </dgm:t>
    </dgm:pt>
    <dgm:pt modelId="{197266AE-EB36-4EE2-B37C-FB7C0A73FFE4}">
      <dgm:prSet phldrT="[Text]"/>
      <dgm:spPr/>
      <dgm:t>
        <a:bodyPr/>
        <a:lstStyle/>
        <a:p>
          <a:r>
            <a:rPr lang="en-US" i="1" dirty="0">
              <a:solidFill>
                <a:schemeClr val="bg1"/>
              </a:solidFill>
              <a:latin typeface="Century Schoolbook" panose="02040604050505020304" pitchFamily="18" charset="0"/>
            </a:rPr>
            <a:t>Uneven basting</a:t>
          </a:r>
          <a:endParaRPr lang="en-US" dirty="0">
            <a:solidFill>
              <a:schemeClr val="bg1"/>
            </a:solidFill>
            <a:latin typeface="Century Schoolbook" panose="02040604050505020304" pitchFamily="18" charset="0"/>
          </a:endParaRPr>
        </a:p>
      </dgm:t>
    </dgm:pt>
    <dgm:pt modelId="{F565BD99-AF70-4833-AB8B-CC3A13881D10}" type="parTrans" cxnId="{EFEFA68E-FFE3-4E0A-A153-9CF2F0866AC5}">
      <dgm:prSet/>
      <dgm:spPr/>
      <dgm:t>
        <a:bodyPr/>
        <a:lstStyle/>
        <a:p>
          <a:endParaRPr lang="en-US"/>
        </a:p>
      </dgm:t>
    </dgm:pt>
    <dgm:pt modelId="{24B70CDF-892C-406F-80AD-6910A9B927D3}" type="sibTrans" cxnId="{EFEFA68E-FFE3-4E0A-A153-9CF2F0866AC5}">
      <dgm:prSet/>
      <dgm:spPr/>
      <dgm:t>
        <a:bodyPr/>
        <a:lstStyle/>
        <a:p>
          <a:endParaRPr lang="en-US"/>
        </a:p>
      </dgm:t>
    </dgm:pt>
    <dgm:pt modelId="{B022A73E-5508-47A7-A3D0-9E33B254E99C}">
      <dgm:prSet phldrT="[Text]"/>
      <dgm:spPr/>
      <dgm:t>
        <a:bodyPr/>
        <a:lstStyle/>
        <a:p>
          <a:r>
            <a:rPr lang="en-US" i="1" dirty="0">
              <a:solidFill>
                <a:schemeClr val="bg1"/>
              </a:solidFill>
              <a:latin typeface="Century Schoolbook" panose="02040604050505020304" pitchFamily="18" charset="0"/>
            </a:rPr>
            <a:t>Diagonal basting</a:t>
          </a:r>
          <a:endParaRPr lang="en-US" dirty="0">
            <a:solidFill>
              <a:schemeClr val="bg1"/>
            </a:solidFill>
            <a:latin typeface="Century Schoolbook" panose="02040604050505020304" pitchFamily="18" charset="0"/>
          </a:endParaRPr>
        </a:p>
      </dgm:t>
    </dgm:pt>
    <dgm:pt modelId="{C2D962D6-6C95-400C-A3BF-ECFCD29CA9D6}" type="parTrans" cxnId="{D4F347B4-A149-404A-A367-7CE2D4F32618}">
      <dgm:prSet/>
      <dgm:spPr/>
      <dgm:t>
        <a:bodyPr/>
        <a:lstStyle/>
        <a:p>
          <a:endParaRPr lang="en-US"/>
        </a:p>
      </dgm:t>
    </dgm:pt>
    <dgm:pt modelId="{B274BA47-FFDC-45EB-8CC6-F260C72072A5}" type="sibTrans" cxnId="{D4F347B4-A149-404A-A367-7CE2D4F32618}">
      <dgm:prSet/>
      <dgm:spPr/>
      <dgm:t>
        <a:bodyPr/>
        <a:lstStyle/>
        <a:p>
          <a:endParaRPr lang="en-US"/>
        </a:p>
      </dgm:t>
    </dgm:pt>
    <dgm:pt modelId="{3126F831-8AD3-4BA4-A13C-3E95AAB2E03F}">
      <dgm:prSet phldrT="[Text]"/>
      <dgm:spPr/>
      <dgm:t>
        <a:bodyPr/>
        <a:lstStyle/>
        <a:p>
          <a:r>
            <a:rPr lang="en-US" i="1" dirty="0">
              <a:solidFill>
                <a:schemeClr val="bg1"/>
              </a:solidFill>
              <a:latin typeface="Century Schoolbook" panose="02040604050505020304" pitchFamily="18" charset="0"/>
            </a:rPr>
            <a:t>Slip basting</a:t>
          </a:r>
          <a:endParaRPr lang="en-US" dirty="0">
            <a:solidFill>
              <a:schemeClr val="bg1"/>
            </a:solidFill>
            <a:latin typeface="Century Schoolbook" panose="02040604050505020304" pitchFamily="18" charset="0"/>
          </a:endParaRPr>
        </a:p>
      </dgm:t>
    </dgm:pt>
    <dgm:pt modelId="{2CF4E01D-4E04-4434-867B-6AA87699A95C}" type="parTrans" cxnId="{F2192E4C-BE17-416D-8227-563A68DE79B5}">
      <dgm:prSet/>
      <dgm:spPr/>
      <dgm:t>
        <a:bodyPr/>
        <a:lstStyle/>
        <a:p>
          <a:endParaRPr lang="en-US"/>
        </a:p>
      </dgm:t>
    </dgm:pt>
    <dgm:pt modelId="{C3DE3429-2A68-432D-98EE-7BA0E98249BE}" type="sibTrans" cxnId="{F2192E4C-BE17-416D-8227-563A68DE79B5}">
      <dgm:prSet/>
      <dgm:spPr/>
      <dgm:t>
        <a:bodyPr/>
        <a:lstStyle/>
        <a:p>
          <a:endParaRPr lang="en-US"/>
        </a:p>
      </dgm:t>
    </dgm:pt>
    <dgm:pt modelId="{1DADA62D-3DF5-4F8D-BE7A-9BD0FBE5FB9A}" type="pres">
      <dgm:prSet presAssocID="{D5E0620A-E582-4E06-B9FF-286179873AD6}" presName="Name0" presStyleCnt="0">
        <dgm:presLayoutVars>
          <dgm:chMax val="7"/>
          <dgm:dir/>
          <dgm:resizeHandles val="exact"/>
        </dgm:presLayoutVars>
      </dgm:prSet>
      <dgm:spPr/>
    </dgm:pt>
    <dgm:pt modelId="{AC7EC882-F73D-4248-9B65-F39A909F93C9}" type="pres">
      <dgm:prSet presAssocID="{D5E0620A-E582-4E06-B9FF-286179873AD6}" presName="ellipse1" presStyleLbl="vennNode1" presStyleIdx="0" presStyleCnt="4">
        <dgm:presLayoutVars>
          <dgm:bulletEnabled val="1"/>
        </dgm:presLayoutVars>
      </dgm:prSet>
      <dgm:spPr/>
    </dgm:pt>
    <dgm:pt modelId="{70950552-8286-4500-8632-2FE66CFBF669}" type="pres">
      <dgm:prSet presAssocID="{D5E0620A-E582-4E06-B9FF-286179873AD6}" presName="ellipse2" presStyleLbl="vennNode1" presStyleIdx="1" presStyleCnt="4">
        <dgm:presLayoutVars>
          <dgm:bulletEnabled val="1"/>
        </dgm:presLayoutVars>
      </dgm:prSet>
      <dgm:spPr/>
    </dgm:pt>
    <dgm:pt modelId="{21FD42FC-B8AD-410D-BD2A-3EEA81961527}" type="pres">
      <dgm:prSet presAssocID="{D5E0620A-E582-4E06-B9FF-286179873AD6}" presName="ellipse3" presStyleLbl="vennNode1" presStyleIdx="2" presStyleCnt="4">
        <dgm:presLayoutVars>
          <dgm:bulletEnabled val="1"/>
        </dgm:presLayoutVars>
      </dgm:prSet>
      <dgm:spPr/>
    </dgm:pt>
    <dgm:pt modelId="{70C3A270-C52E-47C8-A8D7-A4D16AE18D29}" type="pres">
      <dgm:prSet presAssocID="{D5E0620A-E582-4E06-B9FF-286179873AD6}" presName="ellipse4" presStyleLbl="vennNode1" presStyleIdx="3" presStyleCnt="4">
        <dgm:presLayoutVars>
          <dgm:bulletEnabled val="1"/>
        </dgm:presLayoutVars>
      </dgm:prSet>
      <dgm:spPr/>
    </dgm:pt>
  </dgm:ptLst>
  <dgm:cxnLst>
    <dgm:cxn modelId="{94666344-5502-458C-BDCA-2E7F17CAAA04}" type="presOf" srcId="{197266AE-EB36-4EE2-B37C-FB7C0A73FFE4}" destId="{70950552-8286-4500-8632-2FE66CFBF669}" srcOrd="0" destOrd="0" presId="urn:microsoft.com/office/officeart/2005/8/layout/rings+Icon"/>
    <dgm:cxn modelId="{F2192E4C-BE17-416D-8227-563A68DE79B5}" srcId="{D5E0620A-E582-4E06-B9FF-286179873AD6}" destId="{3126F831-8AD3-4BA4-A13C-3E95AAB2E03F}" srcOrd="3" destOrd="0" parTransId="{2CF4E01D-4E04-4434-867B-6AA87699A95C}" sibTransId="{C3DE3429-2A68-432D-98EE-7BA0E98249BE}"/>
    <dgm:cxn modelId="{708B604E-8685-4B2C-B343-83491E7BFDC6}" type="presOf" srcId="{0B4D8445-6ECF-40E5-A1B2-50A184203221}" destId="{AC7EC882-F73D-4248-9B65-F39A909F93C9}" srcOrd="0" destOrd="0" presId="urn:microsoft.com/office/officeart/2005/8/layout/rings+Icon"/>
    <dgm:cxn modelId="{6BE69179-6D6E-47E6-A707-A6509C073695}" type="presOf" srcId="{B022A73E-5508-47A7-A3D0-9E33B254E99C}" destId="{21FD42FC-B8AD-410D-BD2A-3EEA81961527}" srcOrd="0" destOrd="0" presId="urn:microsoft.com/office/officeart/2005/8/layout/rings+Icon"/>
    <dgm:cxn modelId="{7E1BFF8D-2688-4400-9063-E76D5DA8FDBD}" type="presOf" srcId="{3126F831-8AD3-4BA4-A13C-3E95AAB2E03F}" destId="{70C3A270-C52E-47C8-A8D7-A4D16AE18D29}" srcOrd="0" destOrd="0" presId="urn:microsoft.com/office/officeart/2005/8/layout/rings+Icon"/>
    <dgm:cxn modelId="{EFEFA68E-FFE3-4E0A-A153-9CF2F0866AC5}" srcId="{D5E0620A-E582-4E06-B9FF-286179873AD6}" destId="{197266AE-EB36-4EE2-B37C-FB7C0A73FFE4}" srcOrd="1" destOrd="0" parTransId="{F565BD99-AF70-4833-AB8B-CC3A13881D10}" sibTransId="{24B70CDF-892C-406F-80AD-6910A9B927D3}"/>
    <dgm:cxn modelId="{D4F347B4-A149-404A-A367-7CE2D4F32618}" srcId="{D5E0620A-E582-4E06-B9FF-286179873AD6}" destId="{B022A73E-5508-47A7-A3D0-9E33B254E99C}" srcOrd="2" destOrd="0" parTransId="{C2D962D6-6C95-400C-A3BF-ECFCD29CA9D6}" sibTransId="{B274BA47-FFDC-45EB-8CC6-F260C72072A5}"/>
    <dgm:cxn modelId="{ADF9E0ED-DBBC-41D0-A425-B200FD314E0C}" type="presOf" srcId="{D5E0620A-E582-4E06-B9FF-286179873AD6}" destId="{1DADA62D-3DF5-4F8D-BE7A-9BD0FBE5FB9A}" srcOrd="0" destOrd="0" presId="urn:microsoft.com/office/officeart/2005/8/layout/rings+Icon"/>
    <dgm:cxn modelId="{CCB788FE-EDB0-4A0F-913C-3DC98118B6D3}" srcId="{D5E0620A-E582-4E06-B9FF-286179873AD6}" destId="{0B4D8445-6ECF-40E5-A1B2-50A184203221}" srcOrd="0" destOrd="0" parTransId="{48080E7F-535B-4C12-9218-FB321F3E32B7}" sibTransId="{641E73B2-4825-4915-82FF-DBD149CBEA8F}"/>
    <dgm:cxn modelId="{DDED04B8-7047-4F6D-918E-569BF454D418}" type="presParOf" srcId="{1DADA62D-3DF5-4F8D-BE7A-9BD0FBE5FB9A}" destId="{AC7EC882-F73D-4248-9B65-F39A909F93C9}" srcOrd="0" destOrd="0" presId="urn:microsoft.com/office/officeart/2005/8/layout/rings+Icon"/>
    <dgm:cxn modelId="{40AA5B7B-91EE-4720-A208-C2C82B777148}" type="presParOf" srcId="{1DADA62D-3DF5-4F8D-BE7A-9BD0FBE5FB9A}" destId="{70950552-8286-4500-8632-2FE66CFBF669}" srcOrd="1" destOrd="0" presId="urn:microsoft.com/office/officeart/2005/8/layout/rings+Icon"/>
    <dgm:cxn modelId="{2A3BE199-9801-4F6C-AF37-974E01E9D950}" type="presParOf" srcId="{1DADA62D-3DF5-4F8D-BE7A-9BD0FBE5FB9A}" destId="{21FD42FC-B8AD-410D-BD2A-3EEA81961527}" srcOrd="2" destOrd="0" presId="urn:microsoft.com/office/officeart/2005/8/layout/rings+Icon"/>
    <dgm:cxn modelId="{0187BD0A-A8D5-4021-947E-2F4177042955}" type="presParOf" srcId="{1DADA62D-3DF5-4F8D-BE7A-9BD0FBE5FB9A}" destId="{70C3A270-C52E-47C8-A8D7-A4D16AE18D29}" srcOrd="3"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DF891D-E26E-4D9B-938B-93D6BCDEF439}" type="doc">
      <dgm:prSet loTypeId="urn:microsoft.com/office/officeart/2005/8/layout/vList3" loCatId="list" qsTypeId="urn:microsoft.com/office/officeart/2005/8/quickstyle/simple4" qsCatId="simple" csTypeId="urn:microsoft.com/office/officeart/2005/8/colors/colorful4" csCatId="colorful" phldr="1"/>
      <dgm:spPr/>
    </dgm:pt>
    <dgm:pt modelId="{E6086702-74A8-477B-A43F-EB7E3DEB0E3A}">
      <dgm:prSet phldrT="[Text]" custT="1"/>
      <dgm:spPr/>
      <dgm:t>
        <a:bodyPr/>
        <a:lstStyle/>
        <a:p>
          <a:pPr algn="just"/>
          <a:r>
            <a:rPr lang="en-US" sz="2400" b="1" i="0" dirty="0">
              <a:solidFill>
                <a:srgbClr val="FFFF00"/>
              </a:solidFill>
              <a:latin typeface="Century Schoolbook" panose="02040604050505020304" pitchFamily="18" charset="0"/>
            </a:rPr>
            <a:t>Even basting: </a:t>
          </a:r>
          <a:r>
            <a:rPr lang="en-US" sz="2400" i="0" dirty="0">
              <a:latin typeface="Century Schoolbook" panose="02040604050505020304" pitchFamily="18" charset="0"/>
            </a:rPr>
            <a:t>It is done at equal distance and are about ¼ inch to ⅜ inch long.</a:t>
          </a:r>
        </a:p>
      </dgm:t>
    </dgm:pt>
    <dgm:pt modelId="{BFDE7F39-E5BD-4FA3-8FBA-EFD27B6770FD}" type="parTrans" cxnId="{39467B17-ADC3-4928-B03F-1E2667F43B70}">
      <dgm:prSet/>
      <dgm:spPr/>
      <dgm:t>
        <a:bodyPr/>
        <a:lstStyle/>
        <a:p>
          <a:endParaRPr lang="en-US"/>
        </a:p>
      </dgm:t>
    </dgm:pt>
    <dgm:pt modelId="{5B452B74-B7EF-473B-9183-10F2F5846C48}" type="sibTrans" cxnId="{39467B17-ADC3-4928-B03F-1E2667F43B70}">
      <dgm:prSet/>
      <dgm:spPr/>
      <dgm:t>
        <a:bodyPr/>
        <a:lstStyle/>
        <a:p>
          <a:endParaRPr lang="en-US"/>
        </a:p>
      </dgm:t>
    </dgm:pt>
    <dgm:pt modelId="{181FF52E-01F3-4D6B-B3AF-918EB494C6E7}">
      <dgm:prSet phldrT="[Text]" custT="1"/>
      <dgm:spPr/>
      <dgm:t>
        <a:bodyPr/>
        <a:lstStyle/>
        <a:p>
          <a:pPr algn="just"/>
          <a:r>
            <a:rPr lang="en-US" sz="2400" b="1" i="0" dirty="0">
              <a:solidFill>
                <a:srgbClr val="FFFF00"/>
              </a:solidFill>
              <a:latin typeface="Century Schoolbook" panose="02040604050505020304" pitchFamily="18" charset="0"/>
            </a:rPr>
            <a:t>Uneven basting: </a:t>
          </a:r>
          <a:r>
            <a:rPr lang="en-US" sz="2400" i="0" dirty="0">
              <a:latin typeface="Century Schoolbook" panose="02040604050505020304" pitchFamily="18" charset="0"/>
            </a:rPr>
            <a:t>In such stitches the stitch length of each stitch is kept unequal ( ½ inch on one side of the fabric and ¼ inch on the other side of the fabric).</a:t>
          </a:r>
        </a:p>
      </dgm:t>
    </dgm:pt>
    <dgm:pt modelId="{C1FA593D-F9FD-4AC2-8D9B-B14C6921E3C2}" type="parTrans" cxnId="{83BE1B4F-7AA8-4FA5-B0D3-BE65E22E9119}">
      <dgm:prSet/>
      <dgm:spPr/>
      <dgm:t>
        <a:bodyPr/>
        <a:lstStyle/>
        <a:p>
          <a:endParaRPr lang="en-US"/>
        </a:p>
      </dgm:t>
    </dgm:pt>
    <dgm:pt modelId="{03ADE57D-C825-4CC2-BAC2-3DEAF2AC0375}" type="sibTrans" cxnId="{83BE1B4F-7AA8-4FA5-B0D3-BE65E22E9119}">
      <dgm:prSet/>
      <dgm:spPr/>
      <dgm:t>
        <a:bodyPr/>
        <a:lstStyle/>
        <a:p>
          <a:endParaRPr lang="en-US"/>
        </a:p>
      </dgm:t>
    </dgm:pt>
    <dgm:pt modelId="{E6E3BB06-A6C7-480B-9DCA-5F453D760D5C}">
      <dgm:prSet phldrT="[Text]" custT="1"/>
      <dgm:spPr/>
      <dgm:t>
        <a:bodyPr/>
        <a:lstStyle/>
        <a:p>
          <a:pPr algn="just"/>
          <a:r>
            <a:rPr lang="en-US" sz="2400" b="1" i="0" dirty="0">
              <a:solidFill>
                <a:srgbClr val="FFFF00"/>
              </a:solidFill>
              <a:latin typeface="Century Schoolbook" panose="02040604050505020304" pitchFamily="18" charset="0"/>
            </a:rPr>
            <a:t>Diagonal basting: </a:t>
          </a:r>
          <a:r>
            <a:rPr lang="en-US" sz="2400" i="0" dirty="0">
              <a:latin typeface="Century Schoolbook" panose="02040604050505020304" pitchFamily="18" charset="0"/>
            </a:rPr>
            <a:t>This is used to hold two pieces of fabric together when more than one row of tacking is required.</a:t>
          </a:r>
        </a:p>
      </dgm:t>
    </dgm:pt>
    <dgm:pt modelId="{1FA25BB5-1970-46A1-AD85-B954A4FF8F45}" type="parTrans" cxnId="{AEA5554D-18DB-494D-96D6-67260C769E73}">
      <dgm:prSet/>
      <dgm:spPr/>
      <dgm:t>
        <a:bodyPr/>
        <a:lstStyle/>
        <a:p>
          <a:endParaRPr lang="en-US"/>
        </a:p>
      </dgm:t>
    </dgm:pt>
    <dgm:pt modelId="{A3375FFA-8B08-4220-B07B-694542001A7F}" type="sibTrans" cxnId="{AEA5554D-18DB-494D-96D6-67260C769E73}">
      <dgm:prSet/>
      <dgm:spPr/>
      <dgm:t>
        <a:bodyPr/>
        <a:lstStyle/>
        <a:p>
          <a:endParaRPr lang="en-US"/>
        </a:p>
      </dgm:t>
    </dgm:pt>
    <dgm:pt modelId="{AA871A34-878A-48C6-9B95-41E6C3B89D2C}">
      <dgm:prSet phldrT="[Text]" custT="1"/>
      <dgm:spPr/>
      <dgm:t>
        <a:bodyPr/>
        <a:lstStyle/>
        <a:p>
          <a:pPr algn="just"/>
          <a:r>
            <a:rPr lang="en-US" sz="2400" b="1" i="0" dirty="0">
              <a:solidFill>
                <a:srgbClr val="FFFF00"/>
              </a:solidFill>
              <a:latin typeface="Century Schoolbook" panose="02040604050505020304" pitchFamily="18" charset="0"/>
            </a:rPr>
            <a:t>Slip basting/invisible hand basting: </a:t>
          </a:r>
          <a:r>
            <a:rPr lang="en-US" sz="2400" i="0" dirty="0">
              <a:latin typeface="Century Schoolbook" panose="02040604050505020304" pitchFamily="18" charset="0"/>
            </a:rPr>
            <a:t>It is done by turning one edge of the material on the seam line &amp; making even tacking stitches alternately through the fold and through the single edge on the seam line.</a:t>
          </a:r>
        </a:p>
      </dgm:t>
    </dgm:pt>
    <dgm:pt modelId="{67CD068F-BCA8-485D-BE6A-D5B0E9C3859D}" type="parTrans" cxnId="{634302A1-F125-4B5B-8910-BCCF0845AD2C}">
      <dgm:prSet/>
      <dgm:spPr/>
      <dgm:t>
        <a:bodyPr/>
        <a:lstStyle/>
        <a:p>
          <a:endParaRPr lang="en-US"/>
        </a:p>
      </dgm:t>
    </dgm:pt>
    <dgm:pt modelId="{238FEBDD-1AF4-455F-9315-E81870648D09}" type="sibTrans" cxnId="{634302A1-F125-4B5B-8910-BCCF0845AD2C}">
      <dgm:prSet/>
      <dgm:spPr/>
      <dgm:t>
        <a:bodyPr/>
        <a:lstStyle/>
        <a:p>
          <a:endParaRPr lang="en-US"/>
        </a:p>
      </dgm:t>
    </dgm:pt>
    <dgm:pt modelId="{5D602C41-4B7C-495C-A60B-66D131378EC4}" type="pres">
      <dgm:prSet presAssocID="{E4DF891D-E26E-4D9B-938B-93D6BCDEF439}" presName="linearFlow" presStyleCnt="0">
        <dgm:presLayoutVars>
          <dgm:dir/>
          <dgm:resizeHandles val="exact"/>
        </dgm:presLayoutVars>
      </dgm:prSet>
      <dgm:spPr/>
    </dgm:pt>
    <dgm:pt modelId="{B1EE7684-C9FF-4A54-ACB9-2580719F9081}" type="pres">
      <dgm:prSet presAssocID="{E6086702-74A8-477B-A43F-EB7E3DEB0E3A}" presName="composite" presStyleCnt="0"/>
      <dgm:spPr/>
    </dgm:pt>
    <dgm:pt modelId="{FB3FE40C-5A9D-4B09-99AF-34DA86C14898}" type="pres">
      <dgm:prSet presAssocID="{E6086702-74A8-477B-A43F-EB7E3DEB0E3A}" presName="imgShp" presStyleLbl="fgImgPlace1" presStyleIdx="0" presStyleCnt="4"/>
      <dgm:spPr>
        <a:noFill/>
      </dgm:spPr>
    </dgm:pt>
    <dgm:pt modelId="{95256DF5-DB7C-4C8E-84AC-06DCE88413E2}" type="pres">
      <dgm:prSet presAssocID="{E6086702-74A8-477B-A43F-EB7E3DEB0E3A}" presName="txShp" presStyleLbl="node1" presStyleIdx="0" presStyleCnt="4" custScaleX="138976">
        <dgm:presLayoutVars>
          <dgm:bulletEnabled val="1"/>
        </dgm:presLayoutVars>
      </dgm:prSet>
      <dgm:spPr/>
    </dgm:pt>
    <dgm:pt modelId="{FB44AB58-D754-45FF-8004-4B8B386EAD13}" type="pres">
      <dgm:prSet presAssocID="{5B452B74-B7EF-473B-9183-10F2F5846C48}" presName="spacing" presStyleCnt="0"/>
      <dgm:spPr/>
    </dgm:pt>
    <dgm:pt modelId="{F7624863-B8C2-4592-99B4-944883B24F3B}" type="pres">
      <dgm:prSet presAssocID="{181FF52E-01F3-4D6B-B3AF-918EB494C6E7}" presName="composite" presStyleCnt="0"/>
      <dgm:spPr/>
    </dgm:pt>
    <dgm:pt modelId="{66C8ED45-457A-40BA-9172-B88063BAE260}" type="pres">
      <dgm:prSet presAssocID="{181FF52E-01F3-4D6B-B3AF-918EB494C6E7}" presName="imgShp" presStyleLbl="fgImgPlace1" presStyleIdx="1" presStyleCnt="4"/>
      <dgm:spPr>
        <a:noFill/>
      </dgm:spPr>
    </dgm:pt>
    <dgm:pt modelId="{59F2E8C6-B27A-46AB-B1B6-AAFF69914EC7}" type="pres">
      <dgm:prSet presAssocID="{181FF52E-01F3-4D6B-B3AF-918EB494C6E7}" presName="txShp" presStyleLbl="node1" presStyleIdx="1" presStyleCnt="4" custScaleX="138976">
        <dgm:presLayoutVars>
          <dgm:bulletEnabled val="1"/>
        </dgm:presLayoutVars>
      </dgm:prSet>
      <dgm:spPr/>
    </dgm:pt>
    <dgm:pt modelId="{90B76E0B-17CF-4CA6-B49B-BBCA8AC77C3D}" type="pres">
      <dgm:prSet presAssocID="{03ADE57D-C825-4CC2-BAC2-3DEAF2AC0375}" presName="spacing" presStyleCnt="0"/>
      <dgm:spPr/>
    </dgm:pt>
    <dgm:pt modelId="{BC26C498-7CB4-498F-822D-A72FBF7DDE15}" type="pres">
      <dgm:prSet presAssocID="{E6E3BB06-A6C7-480B-9DCA-5F453D760D5C}" presName="composite" presStyleCnt="0"/>
      <dgm:spPr/>
    </dgm:pt>
    <dgm:pt modelId="{5200C4C9-3E04-4C01-93D8-688E84089CE1}" type="pres">
      <dgm:prSet presAssocID="{E6E3BB06-A6C7-480B-9DCA-5F453D760D5C}" presName="imgShp" presStyleLbl="fgImgPlace1" presStyleIdx="2" presStyleCnt="4"/>
      <dgm:spPr>
        <a:noFill/>
      </dgm:spPr>
    </dgm:pt>
    <dgm:pt modelId="{C7BD6F4F-C4B0-41BE-AC87-418B21E550AD}" type="pres">
      <dgm:prSet presAssocID="{E6E3BB06-A6C7-480B-9DCA-5F453D760D5C}" presName="txShp" presStyleLbl="node1" presStyleIdx="2" presStyleCnt="4" custScaleX="138976">
        <dgm:presLayoutVars>
          <dgm:bulletEnabled val="1"/>
        </dgm:presLayoutVars>
      </dgm:prSet>
      <dgm:spPr/>
    </dgm:pt>
    <dgm:pt modelId="{EE75ED0C-8460-46E1-A1DC-0B49571EBA17}" type="pres">
      <dgm:prSet presAssocID="{A3375FFA-8B08-4220-B07B-694542001A7F}" presName="spacing" presStyleCnt="0"/>
      <dgm:spPr/>
    </dgm:pt>
    <dgm:pt modelId="{7F8E83EC-931C-4B08-94D5-1090D525B850}" type="pres">
      <dgm:prSet presAssocID="{AA871A34-878A-48C6-9B95-41E6C3B89D2C}" presName="composite" presStyleCnt="0"/>
      <dgm:spPr/>
    </dgm:pt>
    <dgm:pt modelId="{1A0A2455-0261-437A-A728-BDC93C1A60BB}" type="pres">
      <dgm:prSet presAssocID="{AA871A34-878A-48C6-9B95-41E6C3B89D2C}" presName="imgShp" presStyleLbl="fgImgPlace1" presStyleIdx="3" presStyleCnt="4"/>
      <dgm:spPr>
        <a:noFill/>
      </dgm:spPr>
    </dgm:pt>
    <dgm:pt modelId="{92257E8C-483C-40A4-82A1-6BE18EF3AD39}" type="pres">
      <dgm:prSet presAssocID="{AA871A34-878A-48C6-9B95-41E6C3B89D2C}" presName="txShp" presStyleLbl="node1" presStyleIdx="3" presStyleCnt="4" custScaleX="138976" custScaleY="119027">
        <dgm:presLayoutVars>
          <dgm:bulletEnabled val="1"/>
        </dgm:presLayoutVars>
      </dgm:prSet>
      <dgm:spPr/>
    </dgm:pt>
  </dgm:ptLst>
  <dgm:cxnLst>
    <dgm:cxn modelId="{1FF5180C-47FE-4003-B040-FE77F905434F}" type="presOf" srcId="{AA871A34-878A-48C6-9B95-41E6C3B89D2C}" destId="{92257E8C-483C-40A4-82A1-6BE18EF3AD39}" srcOrd="0" destOrd="0" presId="urn:microsoft.com/office/officeart/2005/8/layout/vList3"/>
    <dgm:cxn modelId="{39467B17-ADC3-4928-B03F-1E2667F43B70}" srcId="{E4DF891D-E26E-4D9B-938B-93D6BCDEF439}" destId="{E6086702-74A8-477B-A43F-EB7E3DEB0E3A}" srcOrd="0" destOrd="0" parTransId="{BFDE7F39-E5BD-4FA3-8FBA-EFD27B6770FD}" sibTransId="{5B452B74-B7EF-473B-9183-10F2F5846C48}"/>
    <dgm:cxn modelId="{7D789047-6EEB-4788-A02A-FDCFCFEB5079}" type="presOf" srcId="{E4DF891D-E26E-4D9B-938B-93D6BCDEF439}" destId="{5D602C41-4B7C-495C-A60B-66D131378EC4}" srcOrd="0" destOrd="0" presId="urn:microsoft.com/office/officeart/2005/8/layout/vList3"/>
    <dgm:cxn modelId="{AEA5554D-18DB-494D-96D6-67260C769E73}" srcId="{E4DF891D-E26E-4D9B-938B-93D6BCDEF439}" destId="{E6E3BB06-A6C7-480B-9DCA-5F453D760D5C}" srcOrd="2" destOrd="0" parTransId="{1FA25BB5-1970-46A1-AD85-B954A4FF8F45}" sibTransId="{A3375FFA-8B08-4220-B07B-694542001A7F}"/>
    <dgm:cxn modelId="{83BE1B4F-7AA8-4FA5-B0D3-BE65E22E9119}" srcId="{E4DF891D-E26E-4D9B-938B-93D6BCDEF439}" destId="{181FF52E-01F3-4D6B-B3AF-918EB494C6E7}" srcOrd="1" destOrd="0" parTransId="{C1FA593D-F9FD-4AC2-8D9B-B14C6921E3C2}" sibTransId="{03ADE57D-C825-4CC2-BAC2-3DEAF2AC0375}"/>
    <dgm:cxn modelId="{EAE1BF79-2377-4783-A7B2-3441A7A0C36C}" type="presOf" srcId="{181FF52E-01F3-4D6B-B3AF-918EB494C6E7}" destId="{59F2E8C6-B27A-46AB-B1B6-AAFF69914EC7}" srcOrd="0" destOrd="0" presId="urn:microsoft.com/office/officeart/2005/8/layout/vList3"/>
    <dgm:cxn modelId="{D09CF489-F70D-4F0D-AB76-C09046E620E0}" type="presOf" srcId="{E6E3BB06-A6C7-480B-9DCA-5F453D760D5C}" destId="{C7BD6F4F-C4B0-41BE-AC87-418B21E550AD}" srcOrd="0" destOrd="0" presId="urn:microsoft.com/office/officeart/2005/8/layout/vList3"/>
    <dgm:cxn modelId="{634302A1-F125-4B5B-8910-BCCF0845AD2C}" srcId="{E4DF891D-E26E-4D9B-938B-93D6BCDEF439}" destId="{AA871A34-878A-48C6-9B95-41E6C3B89D2C}" srcOrd="3" destOrd="0" parTransId="{67CD068F-BCA8-485D-BE6A-D5B0E9C3859D}" sibTransId="{238FEBDD-1AF4-455F-9315-E81870648D09}"/>
    <dgm:cxn modelId="{5ADF8EDD-86B4-454C-B634-F606CA7584D2}" type="presOf" srcId="{E6086702-74A8-477B-A43F-EB7E3DEB0E3A}" destId="{95256DF5-DB7C-4C8E-84AC-06DCE88413E2}" srcOrd="0" destOrd="0" presId="urn:microsoft.com/office/officeart/2005/8/layout/vList3"/>
    <dgm:cxn modelId="{3DD08C5A-0E0B-4714-A430-2D663B81A61F}" type="presParOf" srcId="{5D602C41-4B7C-495C-A60B-66D131378EC4}" destId="{B1EE7684-C9FF-4A54-ACB9-2580719F9081}" srcOrd="0" destOrd="0" presId="urn:microsoft.com/office/officeart/2005/8/layout/vList3"/>
    <dgm:cxn modelId="{A5E04822-A5A3-48CA-8B52-8DEA19024151}" type="presParOf" srcId="{B1EE7684-C9FF-4A54-ACB9-2580719F9081}" destId="{FB3FE40C-5A9D-4B09-99AF-34DA86C14898}" srcOrd="0" destOrd="0" presId="urn:microsoft.com/office/officeart/2005/8/layout/vList3"/>
    <dgm:cxn modelId="{52F3C70D-05B0-4A45-B885-75D8AF91634E}" type="presParOf" srcId="{B1EE7684-C9FF-4A54-ACB9-2580719F9081}" destId="{95256DF5-DB7C-4C8E-84AC-06DCE88413E2}" srcOrd="1" destOrd="0" presId="urn:microsoft.com/office/officeart/2005/8/layout/vList3"/>
    <dgm:cxn modelId="{9F312F21-0F71-4497-B03B-9647505CE763}" type="presParOf" srcId="{5D602C41-4B7C-495C-A60B-66D131378EC4}" destId="{FB44AB58-D754-45FF-8004-4B8B386EAD13}" srcOrd="1" destOrd="0" presId="urn:microsoft.com/office/officeart/2005/8/layout/vList3"/>
    <dgm:cxn modelId="{592F9FF0-9EC4-4E91-9586-BF6833116901}" type="presParOf" srcId="{5D602C41-4B7C-495C-A60B-66D131378EC4}" destId="{F7624863-B8C2-4592-99B4-944883B24F3B}" srcOrd="2" destOrd="0" presId="urn:microsoft.com/office/officeart/2005/8/layout/vList3"/>
    <dgm:cxn modelId="{B05E2702-AB7A-498E-854A-531A394C33AD}" type="presParOf" srcId="{F7624863-B8C2-4592-99B4-944883B24F3B}" destId="{66C8ED45-457A-40BA-9172-B88063BAE260}" srcOrd="0" destOrd="0" presId="urn:microsoft.com/office/officeart/2005/8/layout/vList3"/>
    <dgm:cxn modelId="{946E7A9C-9CF3-468F-B44A-507E92461359}" type="presParOf" srcId="{F7624863-B8C2-4592-99B4-944883B24F3B}" destId="{59F2E8C6-B27A-46AB-B1B6-AAFF69914EC7}" srcOrd="1" destOrd="0" presId="urn:microsoft.com/office/officeart/2005/8/layout/vList3"/>
    <dgm:cxn modelId="{80EE1389-AFD7-411B-A113-25AE6E8D4027}" type="presParOf" srcId="{5D602C41-4B7C-495C-A60B-66D131378EC4}" destId="{90B76E0B-17CF-4CA6-B49B-BBCA8AC77C3D}" srcOrd="3" destOrd="0" presId="urn:microsoft.com/office/officeart/2005/8/layout/vList3"/>
    <dgm:cxn modelId="{21E81179-2C03-41FA-B00B-314DB0632DC2}" type="presParOf" srcId="{5D602C41-4B7C-495C-A60B-66D131378EC4}" destId="{BC26C498-7CB4-498F-822D-A72FBF7DDE15}" srcOrd="4" destOrd="0" presId="urn:microsoft.com/office/officeart/2005/8/layout/vList3"/>
    <dgm:cxn modelId="{145C57ED-3190-456B-B659-50954EC3D27B}" type="presParOf" srcId="{BC26C498-7CB4-498F-822D-A72FBF7DDE15}" destId="{5200C4C9-3E04-4C01-93D8-688E84089CE1}" srcOrd="0" destOrd="0" presId="urn:microsoft.com/office/officeart/2005/8/layout/vList3"/>
    <dgm:cxn modelId="{D0BBF620-F155-4BEA-BD8A-46C0E8BB36E6}" type="presParOf" srcId="{BC26C498-7CB4-498F-822D-A72FBF7DDE15}" destId="{C7BD6F4F-C4B0-41BE-AC87-418B21E550AD}" srcOrd="1" destOrd="0" presId="urn:microsoft.com/office/officeart/2005/8/layout/vList3"/>
    <dgm:cxn modelId="{9F616EEE-1A1C-40A5-86A2-DDC684CE0D14}" type="presParOf" srcId="{5D602C41-4B7C-495C-A60B-66D131378EC4}" destId="{EE75ED0C-8460-46E1-A1DC-0B49571EBA17}" srcOrd="5" destOrd="0" presId="urn:microsoft.com/office/officeart/2005/8/layout/vList3"/>
    <dgm:cxn modelId="{E7DC4BF9-2A58-4340-ABC7-41F661EDBFC3}" type="presParOf" srcId="{5D602C41-4B7C-495C-A60B-66D131378EC4}" destId="{7F8E83EC-931C-4B08-94D5-1090D525B850}" srcOrd="6" destOrd="0" presId="urn:microsoft.com/office/officeart/2005/8/layout/vList3"/>
    <dgm:cxn modelId="{794F4734-5ED6-4992-80A1-EC019B7013BA}" type="presParOf" srcId="{7F8E83EC-931C-4B08-94D5-1090D525B850}" destId="{1A0A2455-0261-437A-A728-BDC93C1A60BB}" srcOrd="0" destOrd="0" presId="urn:microsoft.com/office/officeart/2005/8/layout/vList3"/>
    <dgm:cxn modelId="{BEBFACD2-A08C-4CB6-B6AF-EA5FEFA01892}" type="presParOf" srcId="{7F8E83EC-931C-4B08-94D5-1090D525B850}" destId="{92257E8C-483C-40A4-82A1-6BE18EF3AD39}"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5E0620A-E582-4E06-B9FF-286179873AD6}" type="doc">
      <dgm:prSet loTypeId="urn:microsoft.com/office/officeart/2008/layout/PictureStrips" loCatId="list" qsTypeId="urn:microsoft.com/office/officeart/2005/8/quickstyle/3d1" qsCatId="3D" csTypeId="urn:microsoft.com/office/officeart/2005/8/colors/colorful4" csCatId="colorful" phldr="1"/>
      <dgm:spPr/>
    </dgm:pt>
    <dgm:pt modelId="{0B4D8445-6ECF-40E5-A1B2-50A184203221}">
      <dgm:prSet phldrT="[Text]" custT="1"/>
      <dgm:spPr/>
      <dgm:t>
        <a:bodyPr/>
        <a:lstStyle/>
        <a:p>
          <a:r>
            <a:rPr lang="en-US" sz="2700" i="1" dirty="0">
              <a:solidFill>
                <a:schemeClr val="bg1"/>
              </a:solidFill>
              <a:latin typeface="Century Schoolbook" panose="02040604050505020304" pitchFamily="18" charset="0"/>
            </a:rPr>
            <a:t>Running stitch</a:t>
          </a:r>
          <a:endParaRPr lang="en-US" sz="2700" dirty="0">
            <a:solidFill>
              <a:schemeClr val="bg1"/>
            </a:solidFill>
            <a:latin typeface="Century Schoolbook" panose="02040604050505020304" pitchFamily="18" charset="0"/>
          </a:endParaRPr>
        </a:p>
      </dgm:t>
    </dgm:pt>
    <dgm:pt modelId="{48080E7F-535B-4C12-9218-FB321F3E32B7}" type="parTrans" cxnId="{CCB788FE-EDB0-4A0F-913C-3DC98118B6D3}">
      <dgm:prSet/>
      <dgm:spPr/>
      <dgm:t>
        <a:bodyPr/>
        <a:lstStyle/>
        <a:p>
          <a:endParaRPr lang="en-US"/>
        </a:p>
      </dgm:t>
    </dgm:pt>
    <dgm:pt modelId="{641E73B2-4825-4915-82FF-DBD149CBEA8F}" type="sibTrans" cxnId="{CCB788FE-EDB0-4A0F-913C-3DC98118B6D3}">
      <dgm:prSet/>
      <dgm:spPr/>
      <dgm:t>
        <a:bodyPr/>
        <a:lstStyle/>
        <a:p>
          <a:endParaRPr lang="en-US"/>
        </a:p>
      </dgm:t>
    </dgm:pt>
    <dgm:pt modelId="{197266AE-EB36-4EE2-B37C-FB7C0A73FFE4}">
      <dgm:prSet phldrT="[Text]" custT="1"/>
      <dgm:spPr/>
      <dgm:t>
        <a:bodyPr/>
        <a:lstStyle/>
        <a:p>
          <a:r>
            <a:rPr lang="en-US" sz="2700" i="1" dirty="0">
              <a:solidFill>
                <a:schemeClr val="bg1"/>
              </a:solidFill>
              <a:latin typeface="Century Schoolbook" panose="02040604050505020304" pitchFamily="18" charset="0"/>
            </a:rPr>
            <a:t>Back stitch</a:t>
          </a:r>
          <a:endParaRPr lang="en-US" sz="2700" dirty="0">
            <a:solidFill>
              <a:schemeClr val="bg1"/>
            </a:solidFill>
            <a:latin typeface="Century Schoolbook" panose="02040604050505020304" pitchFamily="18" charset="0"/>
          </a:endParaRPr>
        </a:p>
      </dgm:t>
    </dgm:pt>
    <dgm:pt modelId="{F565BD99-AF70-4833-AB8B-CC3A13881D10}" type="parTrans" cxnId="{EFEFA68E-FFE3-4E0A-A153-9CF2F0866AC5}">
      <dgm:prSet/>
      <dgm:spPr/>
      <dgm:t>
        <a:bodyPr/>
        <a:lstStyle/>
        <a:p>
          <a:endParaRPr lang="en-US"/>
        </a:p>
      </dgm:t>
    </dgm:pt>
    <dgm:pt modelId="{24B70CDF-892C-406F-80AD-6910A9B927D3}" type="sibTrans" cxnId="{EFEFA68E-FFE3-4E0A-A153-9CF2F0866AC5}">
      <dgm:prSet/>
      <dgm:spPr/>
      <dgm:t>
        <a:bodyPr/>
        <a:lstStyle/>
        <a:p>
          <a:endParaRPr lang="en-US"/>
        </a:p>
      </dgm:t>
    </dgm:pt>
    <dgm:pt modelId="{B022A73E-5508-47A7-A3D0-9E33B254E99C}">
      <dgm:prSet phldrT="[Text]" custT="1"/>
      <dgm:spPr/>
      <dgm:t>
        <a:bodyPr/>
        <a:lstStyle/>
        <a:p>
          <a:r>
            <a:rPr lang="en-US" sz="2700" i="1" dirty="0">
              <a:solidFill>
                <a:schemeClr val="bg1"/>
              </a:solidFill>
              <a:latin typeface="Century Schoolbook" panose="02040604050505020304" pitchFamily="18" charset="0"/>
            </a:rPr>
            <a:t>Run and back/combination stitch</a:t>
          </a:r>
          <a:endParaRPr lang="en-US" sz="2700" dirty="0">
            <a:solidFill>
              <a:schemeClr val="bg1"/>
            </a:solidFill>
            <a:latin typeface="Century Schoolbook" panose="02040604050505020304" pitchFamily="18" charset="0"/>
          </a:endParaRPr>
        </a:p>
      </dgm:t>
    </dgm:pt>
    <dgm:pt modelId="{C2D962D6-6C95-400C-A3BF-ECFCD29CA9D6}" type="parTrans" cxnId="{D4F347B4-A149-404A-A367-7CE2D4F32618}">
      <dgm:prSet/>
      <dgm:spPr/>
      <dgm:t>
        <a:bodyPr/>
        <a:lstStyle/>
        <a:p>
          <a:endParaRPr lang="en-US"/>
        </a:p>
      </dgm:t>
    </dgm:pt>
    <dgm:pt modelId="{B274BA47-FFDC-45EB-8CC6-F260C72072A5}" type="sibTrans" cxnId="{D4F347B4-A149-404A-A367-7CE2D4F32618}">
      <dgm:prSet/>
      <dgm:spPr/>
      <dgm:t>
        <a:bodyPr/>
        <a:lstStyle/>
        <a:p>
          <a:endParaRPr lang="en-US"/>
        </a:p>
      </dgm:t>
    </dgm:pt>
    <dgm:pt modelId="{3126F831-8AD3-4BA4-A13C-3E95AAB2E03F}">
      <dgm:prSet phldrT="[Text]" custT="1"/>
      <dgm:spPr/>
      <dgm:t>
        <a:bodyPr/>
        <a:lstStyle/>
        <a:p>
          <a:r>
            <a:rPr lang="en-US" sz="2700" i="1" dirty="0">
              <a:solidFill>
                <a:schemeClr val="bg1"/>
              </a:solidFill>
              <a:latin typeface="Century Schoolbook" panose="02040604050505020304" pitchFamily="18" charset="0"/>
            </a:rPr>
            <a:t>Hem stitch</a:t>
          </a:r>
          <a:endParaRPr lang="en-US" sz="2700" dirty="0">
            <a:solidFill>
              <a:schemeClr val="bg1"/>
            </a:solidFill>
            <a:latin typeface="Century Schoolbook" panose="02040604050505020304" pitchFamily="18" charset="0"/>
          </a:endParaRPr>
        </a:p>
      </dgm:t>
    </dgm:pt>
    <dgm:pt modelId="{2CF4E01D-4E04-4434-867B-6AA87699A95C}" type="parTrans" cxnId="{F2192E4C-BE17-416D-8227-563A68DE79B5}">
      <dgm:prSet/>
      <dgm:spPr/>
      <dgm:t>
        <a:bodyPr/>
        <a:lstStyle/>
        <a:p>
          <a:endParaRPr lang="en-US"/>
        </a:p>
      </dgm:t>
    </dgm:pt>
    <dgm:pt modelId="{C3DE3429-2A68-432D-98EE-7BA0E98249BE}" type="sibTrans" cxnId="{F2192E4C-BE17-416D-8227-563A68DE79B5}">
      <dgm:prSet/>
      <dgm:spPr/>
      <dgm:t>
        <a:bodyPr/>
        <a:lstStyle/>
        <a:p>
          <a:endParaRPr lang="en-US"/>
        </a:p>
      </dgm:t>
    </dgm:pt>
    <dgm:pt modelId="{14565F19-85CD-4955-A6BD-05EB6A424602}">
      <dgm:prSet phldrT="[Text]" custT="1"/>
      <dgm:spPr/>
      <dgm:t>
        <a:bodyPr/>
        <a:lstStyle/>
        <a:p>
          <a:r>
            <a:rPr lang="en-US" sz="2700" i="1" dirty="0">
              <a:solidFill>
                <a:schemeClr val="bg1"/>
              </a:solidFill>
              <a:latin typeface="Century Schoolbook" panose="02040604050505020304" pitchFamily="18" charset="0"/>
            </a:rPr>
            <a:t>Half back stitch</a:t>
          </a:r>
          <a:endParaRPr lang="en-US" sz="2700" dirty="0">
            <a:solidFill>
              <a:schemeClr val="bg1"/>
            </a:solidFill>
            <a:latin typeface="Century Schoolbook" panose="02040604050505020304" pitchFamily="18" charset="0"/>
          </a:endParaRPr>
        </a:p>
      </dgm:t>
    </dgm:pt>
    <dgm:pt modelId="{2B666ABC-EF40-4ECD-AB64-CA6271DCEB55}" type="parTrans" cxnId="{9BDD9358-4A75-4A40-8978-DED1DC3087B6}">
      <dgm:prSet/>
      <dgm:spPr/>
      <dgm:t>
        <a:bodyPr/>
        <a:lstStyle/>
        <a:p>
          <a:endParaRPr lang="en-US"/>
        </a:p>
      </dgm:t>
    </dgm:pt>
    <dgm:pt modelId="{10007238-E4F0-4AB6-A053-7F1B06BB1E9F}" type="sibTrans" cxnId="{9BDD9358-4A75-4A40-8978-DED1DC3087B6}">
      <dgm:prSet/>
      <dgm:spPr/>
      <dgm:t>
        <a:bodyPr/>
        <a:lstStyle/>
        <a:p>
          <a:endParaRPr lang="en-US"/>
        </a:p>
      </dgm:t>
    </dgm:pt>
    <dgm:pt modelId="{1AEAAE71-91A3-429F-A9A9-40CBABC8A34B}">
      <dgm:prSet phldrT="[Text]" custT="1"/>
      <dgm:spPr/>
      <dgm:t>
        <a:bodyPr/>
        <a:lstStyle/>
        <a:p>
          <a:r>
            <a:rPr lang="en-US" sz="2700" i="1" dirty="0">
              <a:solidFill>
                <a:schemeClr val="bg1"/>
              </a:solidFill>
              <a:latin typeface="Century Schoolbook" panose="02040604050505020304" pitchFamily="18" charset="0"/>
            </a:rPr>
            <a:t>Over-sewing</a:t>
          </a:r>
          <a:endParaRPr lang="en-US" sz="2700" dirty="0">
            <a:solidFill>
              <a:schemeClr val="bg1"/>
            </a:solidFill>
            <a:latin typeface="Century Schoolbook" panose="02040604050505020304" pitchFamily="18" charset="0"/>
          </a:endParaRPr>
        </a:p>
      </dgm:t>
    </dgm:pt>
    <dgm:pt modelId="{9BCD0662-0259-4FF8-8F80-A9505269BBDA}" type="parTrans" cxnId="{3232DD5B-915E-413C-A74D-C8BDD36F4820}">
      <dgm:prSet/>
      <dgm:spPr/>
      <dgm:t>
        <a:bodyPr/>
        <a:lstStyle/>
        <a:p>
          <a:endParaRPr lang="en-US"/>
        </a:p>
      </dgm:t>
    </dgm:pt>
    <dgm:pt modelId="{67F2356A-3C56-4AC1-ADCF-9B027938E6EE}" type="sibTrans" cxnId="{3232DD5B-915E-413C-A74D-C8BDD36F4820}">
      <dgm:prSet/>
      <dgm:spPr/>
      <dgm:t>
        <a:bodyPr/>
        <a:lstStyle/>
        <a:p>
          <a:endParaRPr lang="en-US"/>
        </a:p>
      </dgm:t>
    </dgm:pt>
    <dgm:pt modelId="{F37DAD03-1112-4BDE-BB8D-81FA0BBC390D}">
      <dgm:prSet phldrT="[Text]" custT="1"/>
      <dgm:spPr/>
      <dgm:t>
        <a:bodyPr/>
        <a:lstStyle/>
        <a:p>
          <a:r>
            <a:rPr lang="en-US" sz="2500" i="1" dirty="0">
              <a:solidFill>
                <a:schemeClr val="bg1"/>
              </a:solidFill>
              <a:latin typeface="Century Schoolbook" panose="02040604050505020304" pitchFamily="18" charset="0"/>
            </a:rPr>
            <a:t>Blind hemming stitch</a:t>
          </a:r>
          <a:endParaRPr lang="en-US" sz="2500" dirty="0">
            <a:solidFill>
              <a:schemeClr val="bg1"/>
            </a:solidFill>
            <a:latin typeface="Century Schoolbook" panose="02040604050505020304" pitchFamily="18" charset="0"/>
          </a:endParaRPr>
        </a:p>
      </dgm:t>
    </dgm:pt>
    <dgm:pt modelId="{C1A59340-9D30-4C4A-BFE6-8F5C6D3829E5}" type="parTrans" cxnId="{9760C367-8CC0-4969-A574-E6A59041BFDF}">
      <dgm:prSet/>
      <dgm:spPr/>
      <dgm:t>
        <a:bodyPr/>
        <a:lstStyle/>
        <a:p>
          <a:endParaRPr lang="en-US"/>
        </a:p>
      </dgm:t>
    </dgm:pt>
    <dgm:pt modelId="{3F949A27-051B-42F5-9165-53573ABE6CAA}" type="sibTrans" cxnId="{9760C367-8CC0-4969-A574-E6A59041BFDF}">
      <dgm:prSet/>
      <dgm:spPr/>
      <dgm:t>
        <a:bodyPr/>
        <a:lstStyle/>
        <a:p>
          <a:endParaRPr lang="en-US"/>
        </a:p>
      </dgm:t>
    </dgm:pt>
    <dgm:pt modelId="{B78B0D67-C436-43AD-ABDC-AF12140DD308}">
      <dgm:prSet phldrT="[Text]" custT="1"/>
      <dgm:spPr/>
      <dgm:t>
        <a:bodyPr/>
        <a:lstStyle/>
        <a:p>
          <a:r>
            <a:rPr lang="en-US" sz="2700" i="1" dirty="0">
              <a:solidFill>
                <a:schemeClr val="bg1"/>
              </a:solidFill>
              <a:latin typeface="Century Schoolbook" panose="02040604050505020304" pitchFamily="18" charset="0"/>
            </a:rPr>
            <a:t>Buttonhole stitch</a:t>
          </a:r>
          <a:endParaRPr lang="en-US" sz="2700" dirty="0">
            <a:solidFill>
              <a:schemeClr val="bg1"/>
            </a:solidFill>
            <a:latin typeface="Century Schoolbook" panose="02040604050505020304" pitchFamily="18" charset="0"/>
          </a:endParaRPr>
        </a:p>
      </dgm:t>
    </dgm:pt>
    <dgm:pt modelId="{DC00DADD-61E2-4AF0-B8A5-4C45E56F97E8}" type="parTrans" cxnId="{C0575B1D-1056-4B1B-8200-CB3F066123A7}">
      <dgm:prSet/>
      <dgm:spPr/>
      <dgm:t>
        <a:bodyPr/>
        <a:lstStyle/>
        <a:p>
          <a:endParaRPr lang="en-US"/>
        </a:p>
      </dgm:t>
    </dgm:pt>
    <dgm:pt modelId="{95117164-109A-4CC3-9A47-88CF47C90BE2}" type="sibTrans" cxnId="{C0575B1D-1056-4B1B-8200-CB3F066123A7}">
      <dgm:prSet/>
      <dgm:spPr/>
      <dgm:t>
        <a:bodyPr/>
        <a:lstStyle/>
        <a:p>
          <a:endParaRPr lang="en-US"/>
        </a:p>
      </dgm:t>
    </dgm:pt>
    <dgm:pt modelId="{1011D697-0ED6-41D8-9EC6-46CE48D567EE}" type="pres">
      <dgm:prSet presAssocID="{D5E0620A-E582-4E06-B9FF-286179873AD6}" presName="Name0" presStyleCnt="0">
        <dgm:presLayoutVars>
          <dgm:dir/>
          <dgm:resizeHandles val="exact"/>
        </dgm:presLayoutVars>
      </dgm:prSet>
      <dgm:spPr/>
    </dgm:pt>
    <dgm:pt modelId="{27C4C308-2418-4A23-B1F4-0F2A66159EC2}" type="pres">
      <dgm:prSet presAssocID="{0B4D8445-6ECF-40E5-A1B2-50A184203221}" presName="composite" presStyleCnt="0"/>
      <dgm:spPr/>
    </dgm:pt>
    <dgm:pt modelId="{0CB9F680-06EA-4FEF-9C47-3673A7DF3D73}" type="pres">
      <dgm:prSet presAssocID="{0B4D8445-6ECF-40E5-A1B2-50A184203221}" presName="rect1" presStyleLbl="trAlignAcc1" presStyleIdx="0" presStyleCnt="8">
        <dgm:presLayoutVars>
          <dgm:bulletEnabled val="1"/>
        </dgm:presLayoutVars>
      </dgm:prSet>
      <dgm:spPr/>
    </dgm:pt>
    <dgm:pt modelId="{BB68271C-6ED5-4303-97EF-54417A02FFD0}" type="pres">
      <dgm:prSet presAssocID="{0B4D8445-6ECF-40E5-A1B2-50A184203221}" presName="rect2" presStyleLbl="fgImgPlace1" presStyleIdx="0" presStyleCnt="8"/>
      <dgm:spPr/>
    </dgm:pt>
    <dgm:pt modelId="{1BD55F08-62FC-454E-8718-798935DE2838}" type="pres">
      <dgm:prSet presAssocID="{641E73B2-4825-4915-82FF-DBD149CBEA8F}" presName="sibTrans" presStyleCnt="0"/>
      <dgm:spPr/>
    </dgm:pt>
    <dgm:pt modelId="{F73F5668-EC30-4E74-A356-B383CCF5AD52}" type="pres">
      <dgm:prSet presAssocID="{197266AE-EB36-4EE2-B37C-FB7C0A73FFE4}" presName="composite" presStyleCnt="0"/>
      <dgm:spPr/>
    </dgm:pt>
    <dgm:pt modelId="{CCD5961A-8E18-4A79-817F-25C80A37FCF1}" type="pres">
      <dgm:prSet presAssocID="{197266AE-EB36-4EE2-B37C-FB7C0A73FFE4}" presName="rect1" presStyleLbl="trAlignAcc1" presStyleIdx="1" presStyleCnt="8">
        <dgm:presLayoutVars>
          <dgm:bulletEnabled val="1"/>
        </dgm:presLayoutVars>
      </dgm:prSet>
      <dgm:spPr/>
    </dgm:pt>
    <dgm:pt modelId="{A46240C3-AD3D-44B4-B980-B9296EBE672D}" type="pres">
      <dgm:prSet presAssocID="{197266AE-EB36-4EE2-B37C-FB7C0A73FFE4}" presName="rect2" presStyleLbl="fgImgPlace1" presStyleIdx="1" presStyleCnt="8"/>
      <dgm:spPr/>
    </dgm:pt>
    <dgm:pt modelId="{07B57A93-5E86-4B4F-BC9D-21E6EF4E2722}" type="pres">
      <dgm:prSet presAssocID="{24B70CDF-892C-406F-80AD-6910A9B927D3}" presName="sibTrans" presStyleCnt="0"/>
      <dgm:spPr/>
    </dgm:pt>
    <dgm:pt modelId="{7401811A-788E-4B2F-A2B7-BAAF8EFEDE00}" type="pres">
      <dgm:prSet presAssocID="{B022A73E-5508-47A7-A3D0-9E33B254E99C}" presName="composite" presStyleCnt="0"/>
      <dgm:spPr/>
    </dgm:pt>
    <dgm:pt modelId="{1259FBEA-33AA-43A6-B20B-75DEE83EA964}" type="pres">
      <dgm:prSet presAssocID="{B022A73E-5508-47A7-A3D0-9E33B254E99C}" presName="rect1" presStyleLbl="trAlignAcc1" presStyleIdx="2" presStyleCnt="8">
        <dgm:presLayoutVars>
          <dgm:bulletEnabled val="1"/>
        </dgm:presLayoutVars>
      </dgm:prSet>
      <dgm:spPr/>
    </dgm:pt>
    <dgm:pt modelId="{9A959FFA-3D79-4A47-BFE6-D72BFD68BFD3}" type="pres">
      <dgm:prSet presAssocID="{B022A73E-5508-47A7-A3D0-9E33B254E99C}" presName="rect2" presStyleLbl="fgImgPlace1" presStyleIdx="2" presStyleCnt="8"/>
      <dgm:spPr/>
    </dgm:pt>
    <dgm:pt modelId="{72E6B019-C819-4216-90EF-15E24A2E07FD}" type="pres">
      <dgm:prSet presAssocID="{B274BA47-FFDC-45EB-8CC6-F260C72072A5}" presName="sibTrans" presStyleCnt="0"/>
      <dgm:spPr/>
    </dgm:pt>
    <dgm:pt modelId="{4EFF919A-D590-4398-8B08-62477509C111}" type="pres">
      <dgm:prSet presAssocID="{3126F831-8AD3-4BA4-A13C-3E95AAB2E03F}" presName="composite" presStyleCnt="0"/>
      <dgm:spPr/>
    </dgm:pt>
    <dgm:pt modelId="{C29D74AA-F9DD-42E9-8FE1-E1354EE29F04}" type="pres">
      <dgm:prSet presAssocID="{3126F831-8AD3-4BA4-A13C-3E95AAB2E03F}" presName="rect1" presStyleLbl="trAlignAcc1" presStyleIdx="3" presStyleCnt="8">
        <dgm:presLayoutVars>
          <dgm:bulletEnabled val="1"/>
        </dgm:presLayoutVars>
      </dgm:prSet>
      <dgm:spPr/>
    </dgm:pt>
    <dgm:pt modelId="{A434D56D-D5A2-46C8-A623-A158C95BCED1}" type="pres">
      <dgm:prSet presAssocID="{3126F831-8AD3-4BA4-A13C-3E95AAB2E03F}" presName="rect2" presStyleLbl="fgImgPlace1" presStyleIdx="3" presStyleCnt="8"/>
      <dgm:spPr/>
    </dgm:pt>
    <dgm:pt modelId="{693756DD-EF15-4F94-883D-0246B369219A}" type="pres">
      <dgm:prSet presAssocID="{C3DE3429-2A68-432D-98EE-7BA0E98249BE}" presName="sibTrans" presStyleCnt="0"/>
      <dgm:spPr/>
    </dgm:pt>
    <dgm:pt modelId="{ABF1CB91-7963-4CC4-87A5-93667F288573}" type="pres">
      <dgm:prSet presAssocID="{14565F19-85CD-4955-A6BD-05EB6A424602}" presName="composite" presStyleCnt="0"/>
      <dgm:spPr/>
    </dgm:pt>
    <dgm:pt modelId="{E043FD4C-DBA3-46BE-AE5F-756750CE9BBD}" type="pres">
      <dgm:prSet presAssocID="{14565F19-85CD-4955-A6BD-05EB6A424602}" presName="rect1" presStyleLbl="trAlignAcc1" presStyleIdx="4" presStyleCnt="8">
        <dgm:presLayoutVars>
          <dgm:bulletEnabled val="1"/>
        </dgm:presLayoutVars>
      </dgm:prSet>
      <dgm:spPr/>
    </dgm:pt>
    <dgm:pt modelId="{BA6BBC88-5E28-479A-A089-D8B0C3EB48D9}" type="pres">
      <dgm:prSet presAssocID="{14565F19-85CD-4955-A6BD-05EB6A424602}" presName="rect2" presStyleLbl="fgImgPlace1" presStyleIdx="4" presStyleCnt="8"/>
      <dgm:spPr/>
    </dgm:pt>
    <dgm:pt modelId="{848C1CA1-01C7-4610-8D6E-E69E3F59D915}" type="pres">
      <dgm:prSet presAssocID="{10007238-E4F0-4AB6-A053-7F1B06BB1E9F}" presName="sibTrans" presStyleCnt="0"/>
      <dgm:spPr/>
    </dgm:pt>
    <dgm:pt modelId="{58ACF106-3E89-49E8-A835-E40532E70124}" type="pres">
      <dgm:prSet presAssocID="{1AEAAE71-91A3-429F-A9A9-40CBABC8A34B}" presName="composite" presStyleCnt="0"/>
      <dgm:spPr/>
    </dgm:pt>
    <dgm:pt modelId="{93AAFDE2-EFBA-4769-8AFF-02CBEBE955F1}" type="pres">
      <dgm:prSet presAssocID="{1AEAAE71-91A3-429F-A9A9-40CBABC8A34B}" presName="rect1" presStyleLbl="trAlignAcc1" presStyleIdx="5" presStyleCnt="8">
        <dgm:presLayoutVars>
          <dgm:bulletEnabled val="1"/>
        </dgm:presLayoutVars>
      </dgm:prSet>
      <dgm:spPr/>
    </dgm:pt>
    <dgm:pt modelId="{27393DCB-7D96-4D33-A1C6-547029D970B6}" type="pres">
      <dgm:prSet presAssocID="{1AEAAE71-91A3-429F-A9A9-40CBABC8A34B}" presName="rect2" presStyleLbl="fgImgPlace1" presStyleIdx="5" presStyleCnt="8"/>
      <dgm:spPr/>
    </dgm:pt>
    <dgm:pt modelId="{2192C8AB-7C22-45A8-84E6-639A6EE60505}" type="pres">
      <dgm:prSet presAssocID="{67F2356A-3C56-4AC1-ADCF-9B027938E6EE}" presName="sibTrans" presStyleCnt="0"/>
      <dgm:spPr/>
    </dgm:pt>
    <dgm:pt modelId="{6E75A8DB-8A3A-448A-BF81-443E1A39A701}" type="pres">
      <dgm:prSet presAssocID="{F37DAD03-1112-4BDE-BB8D-81FA0BBC390D}" presName="composite" presStyleCnt="0"/>
      <dgm:spPr/>
    </dgm:pt>
    <dgm:pt modelId="{A9F8D7E9-2101-48F2-8163-2043FB9C1654}" type="pres">
      <dgm:prSet presAssocID="{F37DAD03-1112-4BDE-BB8D-81FA0BBC390D}" presName="rect1" presStyleLbl="trAlignAcc1" presStyleIdx="6" presStyleCnt="8">
        <dgm:presLayoutVars>
          <dgm:bulletEnabled val="1"/>
        </dgm:presLayoutVars>
      </dgm:prSet>
      <dgm:spPr/>
    </dgm:pt>
    <dgm:pt modelId="{B9C67A75-CFC5-4F64-B2D0-6E230C355CF3}" type="pres">
      <dgm:prSet presAssocID="{F37DAD03-1112-4BDE-BB8D-81FA0BBC390D}" presName="rect2" presStyleLbl="fgImgPlace1" presStyleIdx="6" presStyleCnt="8"/>
      <dgm:spPr/>
    </dgm:pt>
    <dgm:pt modelId="{92804F3B-8313-47E1-827B-0C03D5CFA002}" type="pres">
      <dgm:prSet presAssocID="{3F949A27-051B-42F5-9165-53573ABE6CAA}" presName="sibTrans" presStyleCnt="0"/>
      <dgm:spPr/>
    </dgm:pt>
    <dgm:pt modelId="{36961785-0356-4F75-94A1-13AD27BAB4B5}" type="pres">
      <dgm:prSet presAssocID="{B78B0D67-C436-43AD-ABDC-AF12140DD308}" presName="composite" presStyleCnt="0"/>
      <dgm:spPr/>
    </dgm:pt>
    <dgm:pt modelId="{B663FE0C-E5C0-487B-8D5B-5154303EB0D2}" type="pres">
      <dgm:prSet presAssocID="{B78B0D67-C436-43AD-ABDC-AF12140DD308}" presName="rect1" presStyleLbl="trAlignAcc1" presStyleIdx="7" presStyleCnt="8">
        <dgm:presLayoutVars>
          <dgm:bulletEnabled val="1"/>
        </dgm:presLayoutVars>
      </dgm:prSet>
      <dgm:spPr/>
    </dgm:pt>
    <dgm:pt modelId="{40A271E2-C55A-44F5-A936-B8C71103A6C3}" type="pres">
      <dgm:prSet presAssocID="{B78B0D67-C436-43AD-ABDC-AF12140DD308}" presName="rect2" presStyleLbl="fgImgPlace1" presStyleIdx="7" presStyleCnt="8"/>
      <dgm:spPr/>
    </dgm:pt>
  </dgm:ptLst>
  <dgm:cxnLst>
    <dgm:cxn modelId="{38721E0A-554E-41C8-AA72-BCEFA27F3132}" type="presOf" srcId="{D5E0620A-E582-4E06-B9FF-286179873AD6}" destId="{1011D697-0ED6-41D8-9EC6-46CE48D567EE}" srcOrd="0" destOrd="0" presId="urn:microsoft.com/office/officeart/2008/layout/PictureStrips"/>
    <dgm:cxn modelId="{5E99290E-03D3-4FA9-9E0B-1213143C478E}" type="presOf" srcId="{B022A73E-5508-47A7-A3D0-9E33B254E99C}" destId="{1259FBEA-33AA-43A6-B20B-75DEE83EA964}" srcOrd="0" destOrd="0" presId="urn:microsoft.com/office/officeart/2008/layout/PictureStrips"/>
    <dgm:cxn modelId="{49C11A16-8DEE-445F-A077-4F500292A3A3}" type="presOf" srcId="{F37DAD03-1112-4BDE-BB8D-81FA0BBC390D}" destId="{A9F8D7E9-2101-48F2-8163-2043FB9C1654}" srcOrd="0" destOrd="0" presId="urn:microsoft.com/office/officeart/2008/layout/PictureStrips"/>
    <dgm:cxn modelId="{81EB8819-AC08-456C-A52E-AB3BEC046A6C}" type="presOf" srcId="{14565F19-85CD-4955-A6BD-05EB6A424602}" destId="{E043FD4C-DBA3-46BE-AE5F-756750CE9BBD}" srcOrd="0" destOrd="0" presId="urn:microsoft.com/office/officeart/2008/layout/PictureStrips"/>
    <dgm:cxn modelId="{C0575B1D-1056-4B1B-8200-CB3F066123A7}" srcId="{D5E0620A-E582-4E06-B9FF-286179873AD6}" destId="{B78B0D67-C436-43AD-ABDC-AF12140DD308}" srcOrd="7" destOrd="0" parTransId="{DC00DADD-61E2-4AF0-B8A5-4C45E56F97E8}" sibTransId="{95117164-109A-4CC3-9A47-88CF47C90BE2}"/>
    <dgm:cxn modelId="{EC944536-B6FE-45E7-8754-DC1CE2331199}" type="presOf" srcId="{B78B0D67-C436-43AD-ABDC-AF12140DD308}" destId="{B663FE0C-E5C0-487B-8D5B-5154303EB0D2}" srcOrd="0" destOrd="0" presId="urn:microsoft.com/office/officeart/2008/layout/PictureStrips"/>
    <dgm:cxn modelId="{3232DD5B-915E-413C-A74D-C8BDD36F4820}" srcId="{D5E0620A-E582-4E06-B9FF-286179873AD6}" destId="{1AEAAE71-91A3-429F-A9A9-40CBABC8A34B}" srcOrd="5" destOrd="0" parTransId="{9BCD0662-0259-4FF8-8F80-A9505269BBDA}" sibTransId="{67F2356A-3C56-4AC1-ADCF-9B027938E6EE}"/>
    <dgm:cxn modelId="{9760C367-8CC0-4969-A574-E6A59041BFDF}" srcId="{D5E0620A-E582-4E06-B9FF-286179873AD6}" destId="{F37DAD03-1112-4BDE-BB8D-81FA0BBC390D}" srcOrd="6" destOrd="0" parTransId="{C1A59340-9D30-4C4A-BFE6-8F5C6D3829E5}" sibTransId="{3F949A27-051B-42F5-9165-53573ABE6CAA}"/>
    <dgm:cxn modelId="{F2192E4C-BE17-416D-8227-563A68DE79B5}" srcId="{D5E0620A-E582-4E06-B9FF-286179873AD6}" destId="{3126F831-8AD3-4BA4-A13C-3E95AAB2E03F}" srcOrd="3" destOrd="0" parTransId="{2CF4E01D-4E04-4434-867B-6AA87699A95C}" sibTransId="{C3DE3429-2A68-432D-98EE-7BA0E98249BE}"/>
    <dgm:cxn modelId="{9BDD9358-4A75-4A40-8978-DED1DC3087B6}" srcId="{D5E0620A-E582-4E06-B9FF-286179873AD6}" destId="{14565F19-85CD-4955-A6BD-05EB6A424602}" srcOrd="4" destOrd="0" parTransId="{2B666ABC-EF40-4ECD-AB64-CA6271DCEB55}" sibTransId="{10007238-E4F0-4AB6-A053-7F1B06BB1E9F}"/>
    <dgm:cxn modelId="{8F593A88-A03C-4884-9CFE-127B99F2AA4B}" type="presOf" srcId="{1AEAAE71-91A3-429F-A9A9-40CBABC8A34B}" destId="{93AAFDE2-EFBA-4769-8AFF-02CBEBE955F1}" srcOrd="0" destOrd="0" presId="urn:microsoft.com/office/officeart/2008/layout/PictureStrips"/>
    <dgm:cxn modelId="{17E1188E-BD89-4AB2-BEA9-B4898E083E24}" type="presOf" srcId="{197266AE-EB36-4EE2-B37C-FB7C0A73FFE4}" destId="{CCD5961A-8E18-4A79-817F-25C80A37FCF1}" srcOrd="0" destOrd="0" presId="urn:microsoft.com/office/officeart/2008/layout/PictureStrips"/>
    <dgm:cxn modelId="{AB343C8E-6AE8-4F51-88AF-725F4569131E}" type="presOf" srcId="{0B4D8445-6ECF-40E5-A1B2-50A184203221}" destId="{0CB9F680-06EA-4FEF-9C47-3673A7DF3D73}" srcOrd="0" destOrd="0" presId="urn:microsoft.com/office/officeart/2008/layout/PictureStrips"/>
    <dgm:cxn modelId="{EFEFA68E-FFE3-4E0A-A153-9CF2F0866AC5}" srcId="{D5E0620A-E582-4E06-B9FF-286179873AD6}" destId="{197266AE-EB36-4EE2-B37C-FB7C0A73FFE4}" srcOrd="1" destOrd="0" parTransId="{F565BD99-AF70-4833-AB8B-CC3A13881D10}" sibTransId="{24B70CDF-892C-406F-80AD-6910A9B927D3}"/>
    <dgm:cxn modelId="{D4F347B4-A149-404A-A367-7CE2D4F32618}" srcId="{D5E0620A-E582-4E06-B9FF-286179873AD6}" destId="{B022A73E-5508-47A7-A3D0-9E33B254E99C}" srcOrd="2" destOrd="0" parTransId="{C2D962D6-6C95-400C-A3BF-ECFCD29CA9D6}" sibTransId="{B274BA47-FFDC-45EB-8CC6-F260C72072A5}"/>
    <dgm:cxn modelId="{74179FBF-44CA-4F94-B023-B99A9DE58987}" type="presOf" srcId="{3126F831-8AD3-4BA4-A13C-3E95AAB2E03F}" destId="{C29D74AA-F9DD-42E9-8FE1-E1354EE29F04}" srcOrd="0" destOrd="0" presId="urn:microsoft.com/office/officeart/2008/layout/PictureStrips"/>
    <dgm:cxn modelId="{CCB788FE-EDB0-4A0F-913C-3DC98118B6D3}" srcId="{D5E0620A-E582-4E06-B9FF-286179873AD6}" destId="{0B4D8445-6ECF-40E5-A1B2-50A184203221}" srcOrd="0" destOrd="0" parTransId="{48080E7F-535B-4C12-9218-FB321F3E32B7}" sibTransId="{641E73B2-4825-4915-82FF-DBD149CBEA8F}"/>
    <dgm:cxn modelId="{E9755B32-3B6D-4DCA-B424-78CF8008A196}" type="presParOf" srcId="{1011D697-0ED6-41D8-9EC6-46CE48D567EE}" destId="{27C4C308-2418-4A23-B1F4-0F2A66159EC2}" srcOrd="0" destOrd="0" presId="urn:microsoft.com/office/officeart/2008/layout/PictureStrips"/>
    <dgm:cxn modelId="{FF8DB40D-6A4E-45C1-ADBB-7552DBE3E216}" type="presParOf" srcId="{27C4C308-2418-4A23-B1F4-0F2A66159EC2}" destId="{0CB9F680-06EA-4FEF-9C47-3673A7DF3D73}" srcOrd="0" destOrd="0" presId="urn:microsoft.com/office/officeart/2008/layout/PictureStrips"/>
    <dgm:cxn modelId="{74062467-9082-4D62-BDF2-81473A4AF553}" type="presParOf" srcId="{27C4C308-2418-4A23-B1F4-0F2A66159EC2}" destId="{BB68271C-6ED5-4303-97EF-54417A02FFD0}" srcOrd="1" destOrd="0" presId="urn:microsoft.com/office/officeart/2008/layout/PictureStrips"/>
    <dgm:cxn modelId="{B4820688-8810-4B9B-8398-5254BCF31D75}" type="presParOf" srcId="{1011D697-0ED6-41D8-9EC6-46CE48D567EE}" destId="{1BD55F08-62FC-454E-8718-798935DE2838}" srcOrd="1" destOrd="0" presId="urn:microsoft.com/office/officeart/2008/layout/PictureStrips"/>
    <dgm:cxn modelId="{5CC45285-D383-42D4-9046-AC950D96B2E6}" type="presParOf" srcId="{1011D697-0ED6-41D8-9EC6-46CE48D567EE}" destId="{F73F5668-EC30-4E74-A356-B383CCF5AD52}" srcOrd="2" destOrd="0" presId="urn:microsoft.com/office/officeart/2008/layout/PictureStrips"/>
    <dgm:cxn modelId="{E5890EB9-21C4-4FBB-ADF7-B9178781C3EA}" type="presParOf" srcId="{F73F5668-EC30-4E74-A356-B383CCF5AD52}" destId="{CCD5961A-8E18-4A79-817F-25C80A37FCF1}" srcOrd="0" destOrd="0" presId="urn:microsoft.com/office/officeart/2008/layout/PictureStrips"/>
    <dgm:cxn modelId="{F12E6787-09BC-4238-AA65-48CF8E3656F6}" type="presParOf" srcId="{F73F5668-EC30-4E74-A356-B383CCF5AD52}" destId="{A46240C3-AD3D-44B4-B980-B9296EBE672D}" srcOrd="1" destOrd="0" presId="urn:microsoft.com/office/officeart/2008/layout/PictureStrips"/>
    <dgm:cxn modelId="{01304EF2-E951-46F5-B5EE-C433972919E8}" type="presParOf" srcId="{1011D697-0ED6-41D8-9EC6-46CE48D567EE}" destId="{07B57A93-5E86-4B4F-BC9D-21E6EF4E2722}" srcOrd="3" destOrd="0" presId="urn:microsoft.com/office/officeart/2008/layout/PictureStrips"/>
    <dgm:cxn modelId="{6E9D1E40-0D8C-49B3-BD16-9581F1487759}" type="presParOf" srcId="{1011D697-0ED6-41D8-9EC6-46CE48D567EE}" destId="{7401811A-788E-4B2F-A2B7-BAAF8EFEDE00}" srcOrd="4" destOrd="0" presId="urn:microsoft.com/office/officeart/2008/layout/PictureStrips"/>
    <dgm:cxn modelId="{52A63830-0F08-4320-A837-C9875896FCC2}" type="presParOf" srcId="{7401811A-788E-4B2F-A2B7-BAAF8EFEDE00}" destId="{1259FBEA-33AA-43A6-B20B-75DEE83EA964}" srcOrd="0" destOrd="0" presId="urn:microsoft.com/office/officeart/2008/layout/PictureStrips"/>
    <dgm:cxn modelId="{BACD90A7-7C88-4DDC-A32B-035EAABB3C0C}" type="presParOf" srcId="{7401811A-788E-4B2F-A2B7-BAAF8EFEDE00}" destId="{9A959FFA-3D79-4A47-BFE6-D72BFD68BFD3}" srcOrd="1" destOrd="0" presId="urn:microsoft.com/office/officeart/2008/layout/PictureStrips"/>
    <dgm:cxn modelId="{603562A8-B868-42AE-B299-B850513D362E}" type="presParOf" srcId="{1011D697-0ED6-41D8-9EC6-46CE48D567EE}" destId="{72E6B019-C819-4216-90EF-15E24A2E07FD}" srcOrd="5" destOrd="0" presId="urn:microsoft.com/office/officeart/2008/layout/PictureStrips"/>
    <dgm:cxn modelId="{B21A81A8-AAFD-4C5A-B483-2329F2D0A1B8}" type="presParOf" srcId="{1011D697-0ED6-41D8-9EC6-46CE48D567EE}" destId="{4EFF919A-D590-4398-8B08-62477509C111}" srcOrd="6" destOrd="0" presId="urn:microsoft.com/office/officeart/2008/layout/PictureStrips"/>
    <dgm:cxn modelId="{FAFDE266-E819-4110-88F4-A41739ABA77E}" type="presParOf" srcId="{4EFF919A-D590-4398-8B08-62477509C111}" destId="{C29D74AA-F9DD-42E9-8FE1-E1354EE29F04}" srcOrd="0" destOrd="0" presId="urn:microsoft.com/office/officeart/2008/layout/PictureStrips"/>
    <dgm:cxn modelId="{63889039-CC13-422D-A320-738E5DC72946}" type="presParOf" srcId="{4EFF919A-D590-4398-8B08-62477509C111}" destId="{A434D56D-D5A2-46C8-A623-A158C95BCED1}" srcOrd="1" destOrd="0" presId="urn:microsoft.com/office/officeart/2008/layout/PictureStrips"/>
    <dgm:cxn modelId="{4200B8EE-3ECC-4059-9019-07B82D014C1A}" type="presParOf" srcId="{1011D697-0ED6-41D8-9EC6-46CE48D567EE}" destId="{693756DD-EF15-4F94-883D-0246B369219A}" srcOrd="7" destOrd="0" presId="urn:microsoft.com/office/officeart/2008/layout/PictureStrips"/>
    <dgm:cxn modelId="{E734856D-AD40-400D-B624-DDD7A5A18E29}" type="presParOf" srcId="{1011D697-0ED6-41D8-9EC6-46CE48D567EE}" destId="{ABF1CB91-7963-4CC4-87A5-93667F288573}" srcOrd="8" destOrd="0" presId="urn:microsoft.com/office/officeart/2008/layout/PictureStrips"/>
    <dgm:cxn modelId="{0F7BEAB9-7599-4095-A4A0-FEDE04BA7FE9}" type="presParOf" srcId="{ABF1CB91-7963-4CC4-87A5-93667F288573}" destId="{E043FD4C-DBA3-46BE-AE5F-756750CE9BBD}" srcOrd="0" destOrd="0" presId="urn:microsoft.com/office/officeart/2008/layout/PictureStrips"/>
    <dgm:cxn modelId="{4793028B-4DFE-4C6B-98C4-B28AEAECB3C2}" type="presParOf" srcId="{ABF1CB91-7963-4CC4-87A5-93667F288573}" destId="{BA6BBC88-5E28-479A-A089-D8B0C3EB48D9}" srcOrd="1" destOrd="0" presId="urn:microsoft.com/office/officeart/2008/layout/PictureStrips"/>
    <dgm:cxn modelId="{52A4AA6C-9A88-4D3A-8DD1-73D6695D6097}" type="presParOf" srcId="{1011D697-0ED6-41D8-9EC6-46CE48D567EE}" destId="{848C1CA1-01C7-4610-8D6E-E69E3F59D915}" srcOrd="9" destOrd="0" presId="urn:microsoft.com/office/officeart/2008/layout/PictureStrips"/>
    <dgm:cxn modelId="{B9332E34-DB18-47FC-993D-8EA190A4567A}" type="presParOf" srcId="{1011D697-0ED6-41D8-9EC6-46CE48D567EE}" destId="{58ACF106-3E89-49E8-A835-E40532E70124}" srcOrd="10" destOrd="0" presId="urn:microsoft.com/office/officeart/2008/layout/PictureStrips"/>
    <dgm:cxn modelId="{420B7F5C-C546-4392-B234-BA6FF3E4E64B}" type="presParOf" srcId="{58ACF106-3E89-49E8-A835-E40532E70124}" destId="{93AAFDE2-EFBA-4769-8AFF-02CBEBE955F1}" srcOrd="0" destOrd="0" presId="urn:microsoft.com/office/officeart/2008/layout/PictureStrips"/>
    <dgm:cxn modelId="{48A6A702-4696-4B25-BA5B-48AAFB6198AF}" type="presParOf" srcId="{58ACF106-3E89-49E8-A835-E40532E70124}" destId="{27393DCB-7D96-4D33-A1C6-547029D970B6}" srcOrd="1" destOrd="0" presId="urn:microsoft.com/office/officeart/2008/layout/PictureStrips"/>
    <dgm:cxn modelId="{6D562688-DEFA-4CAD-A89C-88B0EDCE21BA}" type="presParOf" srcId="{1011D697-0ED6-41D8-9EC6-46CE48D567EE}" destId="{2192C8AB-7C22-45A8-84E6-639A6EE60505}" srcOrd="11" destOrd="0" presId="urn:microsoft.com/office/officeart/2008/layout/PictureStrips"/>
    <dgm:cxn modelId="{AD76E829-DC3C-4DDA-84A5-C76C2D37B3F3}" type="presParOf" srcId="{1011D697-0ED6-41D8-9EC6-46CE48D567EE}" destId="{6E75A8DB-8A3A-448A-BF81-443E1A39A701}" srcOrd="12" destOrd="0" presId="urn:microsoft.com/office/officeart/2008/layout/PictureStrips"/>
    <dgm:cxn modelId="{1E324C88-7361-4B6C-9BE9-FC1C1B860841}" type="presParOf" srcId="{6E75A8DB-8A3A-448A-BF81-443E1A39A701}" destId="{A9F8D7E9-2101-48F2-8163-2043FB9C1654}" srcOrd="0" destOrd="0" presId="urn:microsoft.com/office/officeart/2008/layout/PictureStrips"/>
    <dgm:cxn modelId="{A39C6C06-8C67-415C-8484-DE81DFB35EC5}" type="presParOf" srcId="{6E75A8DB-8A3A-448A-BF81-443E1A39A701}" destId="{B9C67A75-CFC5-4F64-B2D0-6E230C355CF3}" srcOrd="1" destOrd="0" presId="urn:microsoft.com/office/officeart/2008/layout/PictureStrips"/>
    <dgm:cxn modelId="{8F59253E-037A-42D3-9D2B-A9035E7C4D53}" type="presParOf" srcId="{1011D697-0ED6-41D8-9EC6-46CE48D567EE}" destId="{92804F3B-8313-47E1-827B-0C03D5CFA002}" srcOrd="13" destOrd="0" presId="urn:microsoft.com/office/officeart/2008/layout/PictureStrips"/>
    <dgm:cxn modelId="{F6F121D0-4958-4462-8638-006E2EB93929}" type="presParOf" srcId="{1011D697-0ED6-41D8-9EC6-46CE48D567EE}" destId="{36961785-0356-4F75-94A1-13AD27BAB4B5}" srcOrd="14" destOrd="0" presId="urn:microsoft.com/office/officeart/2008/layout/PictureStrips"/>
    <dgm:cxn modelId="{D0F62A8F-FD54-46F2-BC4E-AB121E2FE181}" type="presParOf" srcId="{36961785-0356-4F75-94A1-13AD27BAB4B5}" destId="{B663FE0C-E5C0-487B-8D5B-5154303EB0D2}" srcOrd="0" destOrd="0" presId="urn:microsoft.com/office/officeart/2008/layout/PictureStrips"/>
    <dgm:cxn modelId="{9601B5B3-7AFF-4192-AE0D-406CC2A4EF46}" type="presParOf" srcId="{36961785-0356-4F75-94A1-13AD27BAB4B5}" destId="{40A271E2-C55A-44F5-A936-B8C71103A6C3}"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6D9D7B5-E372-4435-A69D-5B6071DDB3AA}" type="doc">
      <dgm:prSet loTypeId="urn:microsoft.com/office/officeart/2008/layout/BendingPictureCaptionList" loCatId="picture" qsTypeId="urn:microsoft.com/office/officeart/2005/8/quickstyle/simple4" qsCatId="simple" csTypeId="urn:microsoft.com/office/officeart/2005/8/colors/colorful4" csCatId="colorful" phldr="1"/>
      <dgm:spPr/>
      <dgm:t>
        <a:bodyPr/>
        <a:lstStyle/>
        <a:p>
          <a:endParaRPr lang="en-US"/>
        </a:p>
      </dgm:t>
    </dgm:pt>
    <dgm:pt modelId="{46A9153D-269A-4112-B3C4-489B3952A5C5}">
      <dgm:prSet phldrT="[Text]" custT="1"/>
      <dgm:spPr/>
      <dgm:t>
        <a:bodyPr/>
        <a:lstStyle/>
        <a:p>
          <a:r>
            <a:rPr lang="en-US" sz="2400" i="1" dirty="0">
              <a:latin typeface="Century Schoolbook" panose="02040604050505020304" pitchFamily="18" charset="0"/>
            </a:rPr>
            <a:t>Stem stitch</a:t>
          </a:r>
        </a:p>
      </dgm:t>
    </dgm:pt>
    <dgm:pt modelId="{59378F14-4F9F-4167-A695-2B427A8CDCE6}" type="parTrans" cxnId="{D8B6B610-0669-4DF6-9665-0A18C0B8938C}">
      <dgm:prSet/>
      <dgm:spPr/>
      <dgm:t>
        <a:bodyPr/>
        <a:lstStyle/>
        <a:p>
          <a:endParaRPr lang="en-US"/>
        </a:p>
      </dgm:t>
    </dgm:pt>
    <dgm:pt modelId="{3A96D06D-ABAB-44F7-BEC6-4857DAD4B949}" type="sibTrans" cxnId="{D8B6B610-0669-4DF6-9665-0A18C0B8938C}">
      <dgm:prSet/>
      <dgm:spPr/>
      <dgm:t>
        <a:bodyPr/>
        <a:lstStyle/>
        <a:p>
          <a:endParaRPr lang="en-US"/>
        </a:p>
      </dgm:t>
    </dgm:pt>
    <dgm:pt modelId="{4CC67721-B9A3-4CE1-91B9-2523578EF39B}">
      <dgm:prSet phldrT="[Text]" custT="1"/>
      <dgm:spPr/>
      <dgm:t>
        <a:bodyPr/>
        <a:lstStyle/>
        <a:p>
          <a:r>
            <a:rPr lang="en-US" sz="2400" i="1" dirty="0">
              <a:latin typeface="Century Schoolbook" panose="02040604050505020304" pitchFamily="18" charset="0"/>
            </a:rPr>
            <a:t>Chain stitch</a:t>
          </a:r>
        </a:p>
      </dgm:t>
    </dgm:pt>
    <dgm:pt modelId="{75B276D1-58AB-4A3D-9FFF-0B5B6DA3FD03}" type="parTrans" cxnId="{BD57A7D0-F781-4BB4-8227-5BC166FCE0C6}">
      <dgm:prSet/>
      <dgm:spPr/>
      <dgm:t>
        <a:bodyPr/>
        <a:lstStyle/>
        <a:p>
          <a:endParaRPr lang="en-US"/>
        </a:p>
      </dgm:t>
    </dgm:pt>
    <dgm:pt modelId="{19A530C6-3C96-4E51-B5DA-79A721A93337}" type="sibTrans" cxnId="{BD57A7D0-F781-4BB4-8227-5BC166FCE0C6}">
      <dgm:prSet/>
      <dgm:spPr/>
      <dgm:t>
        <a:bodyPr/>
        <a:lstStyle/>
        <a:p>
          <a:endParaRPr lang="en-US"/>
        </a:p>
      </dgm:t>
    </dgm:pt>
    <dgm:pt modelId="{5D8EF36F-B6EE-4BCA-A31A-256EDE7DB824}">
      <dgm:prSet phldrT="[Text]" custT="1"/>
      <dgm:spPr/>
      <dgm:t>
        <a:bodyPr/>
        <a:lstStyle/>
        <a:p>
          <a:r>
            <a:rPr lang="en-US" sz="2400" i="1" dirty="0">
              <a:latin typeface="Century Schoolbook" panose="02040604050505020304" pitchFamily="18" charset="0"/>
            </a:rPr>
            <a:t>Cross stitch</a:t>
          </a:r>
        </a:p>
      </dgm:t>
    </dgm:pt>
    <dgm:pt modelId="{2DA1A6A7-0F60-4C24-B1F4-DA739E91E971}" type="parTrans" cxnId="{F747E42C-1CDD-47B9-98B5-FD73D008B789}">
      <dgm:prSet/>
      <dgm:spPr/>
      <dgm:t>
        <a:bodyPr/>
        <a:lstStyle/>
        <a:p>
          <a:endParaRPr lang="en-US"/>
        </a:p>
      </dgm:t>
    </dgm:pt>
    <dgm:pt modelId="{F98007F2-BD6D-4DF5-A59D-2BC4E0912FEC}" type="sibTrans" cxnId="{F747E42C-1CDD-47B9-98B5-FD73D008B789}">
      <dgm:prSet/>
      <dgm:spPr/>
      <dgm:t>
        <a:bodyPr/>
        <a:lstStyle/>
        <a:p>
          <a:endParaRPr lang="en-US"/>
        </a:p>
      </dgm:t>
    </dgm:pt>
    <dgm:pt modelId="{7309ED1F-327A-45DE-ADF9-FB46062ADE33}">
      <dgm:prSet phldrT="[Text]" custT="1"/>
      <dgm:spPr/>
      <dgm:t>
        <a:bodyPr/>
        <a:lstStyle/>
        <a:p>
          <a:r>
            <a:rPr lang="en-US" sz="2400" i="1" dirty="0">
              <a:latin typeface="Century Schoolbook" panose="02040604050505020304" pitchFamily="18" charset="0"/>
            </a:rPr>
            <a:t>Herringbone stitch</a:t>
          </a:r>
        </a:p>
      </dgm:t>
    </dgm:pt>
    <dgm:pt modelId="{3250F8DC-0E29-493C-8DF9-8AB5AB758D50}" type="parTrans" cxnId="{6124E421-D639-4DF4-AB7A-528CB6591633}">
      <dgm:prSet/>
      <dgm:spPr/>
      <dgm:t>
        <a:bodyPr/>
        <a:lstStyle/>
        <a:p>
          <a:endParaRPr lang="en-US"/>
        </a:p>
      </dgm:t>
    </dgm:pt>
    <dgm:pt modelId="{5EB5B1DD-8BCE-438D-868A-F25682A7436C}" type="sibTrans" cxnId="{6124E421-D639-4DF4-AB7A-528CB6591633}">
      <dgm:prSet/>
      <dgm:spPr/>
      <dgm:t>
        <a:bodyPr/>
        <a:lstStyle/>
        <a:p>
          <a:endParaRPr lang="en-US"/>
        </a:p>
      </dgm:t>
    </dgm:pt>
    <dgm:pt modelId="{1E9843BA-E7C4-4D33-980F-9B52BE44742A}">
      <dgm:prSet custT="1"/>
      <dgm:spPr/>
      <dgm:t>
        <a:bodyPr/>
        <a:lstStyle/>
        <a:p>
          <a:r>
            <a:rPr lang="en-US" sz="2400" i="1" dirty="0">
              <a:latin typeface="Century Schoolbook" panose="02040604050505020304" pitchFamily="18" charset="0"/>
            </a:rPr>
            <a:t>Feather stitch</a:t>
          </a:r>
          <a:endParaRPr lang="en-IN" sz="2400" i="1" dirty="0">
            <a:latin typeface="Century Schoolbook" panose="02040604050505020304" pitchFamily="18" charset="0"/>
          </a:endParaRPr>
        </a:p>
      </dgm:t>
    </dgm:pt>
    <dgm:pt modelId="{8DCEB7E1-97F4-4AC8-8EC5-B898FF07BAFF}" type="parTrans" cxnId="{CE31CC8A-A48F-43CD-9991-1FCB8F2B090E}">
      <dgm:prSet/>
      <dgm:spPr/>
      <dgm:t>
        <a:bodyPr/>
        <a:lstStyle/>
        <a:p>
          <a:endParaRPr lang="en-US"/>
        </a:p>
      </dgm:t>
    </dgm:pt>
    <dgm:pt modelId="{2EBE94EF-E2B8-4A95-9DDD-DC3FC7BFBFD3}" type="sibTrans" cxnId="{CE31CC8A-A48F-43CD-9991-1FCB8F2B090E}">
      <dgm:prSet/>
      <dgm:spPr/>
      <dgm:t>
        <a:bodyPr/>
        <a:lstStyle/>
        <a:p>
          <a:endParaRPr lang="en-US"/>
        </a:p>
      </dgm:t>
    </dgm:pt>
    <dgm:pt modelId="{86BE5F3A-8474-4DCD-AD26-3B2E35E20BF9}" type="pres">
      <dgm:prSet presAssocID="{B6D9D7B5-E372-4435-A69D-5B6071DDB3AA}" presName="Name0" presStyleCnt="0">
        <dgm:presLayoutVars>
          <dgm:dir/>
          <dgm:resizeHandles val="exact"/>
        </dgm:presLayoutVars>
      </dgm:prSet>
      <dgm:spPr/>
    </dgm:pt>
    <dgm:pt modelId="{336E98BD-10F7-4C1C-83F2-FB917D00B3BB}" type="pres">
      <dgm:prSet presAssocID="{46A9153D-269A-4112-B3C4-489B3952A5C5}" presName="composite" presStyleCnt="0"/>
      <dgm:spPr/>
    </dgm:pt>
    <dgm:pt modelId="{A666F25D-6D48-4F1F-A066-22DCAB8D2C5E}" type="pres">
      <dgm:prSet presAssocID="{46A9153D-269A-4112-B3C4-489B3952A5C5}" presName="rect1" presStyleLbl="bgImgPlace1" presStyleIdx="0" presStyleCnt="5"/>
      <dgm:spPr>
        <a:blipFill rotWithShape="1">
          <a:blip xmlns:r="http://schemas.openxmlformats.org/officeDocument/2006/relationships" r:embed="rId1"/>
          <a:stretch>
            <a:fillRect/>
          </a:stretch>
        </a:blipFill>
      </dgm:spPr>
    </dgm:pt>
    <dgm:pt modelId="{492F3707-33F0-4BF2-8B73-4C1475C0DD0A}" type="pres">
      <dgm:prSet presAssocID="{46A9153D-269A-4112-B3C4-489B3952A5C5}" presName="wedgeRectCallout1" presStyleLbl="node1" presStyleIdx="0" presStyleCnt="5">
        <dgm:presLayoutVars>
          <dgm:bulletEnabled val="1"/>
        </dgm:presLayoutVars>
      </dgm:prSet>
      <dgm:spPr/>
    </dgm:pt>
    <dgm:pt modelId="{31C45C93-42A2-49EC-A429-D480F2B314B2}" type="pres">
      <dgm:prSet presAssocID="{3A96D06D-ABAB-44F7-BEC6-4857DAD4B949}" presName="sibTrans" presStyleCnt="0"/>
      <dgm:spPr/>
    </dgm:pt>
    <dgm:pt modelId="{1CB4497D-5DA9-4675-A691-EF9CE7977EFC}" type="pres">
      <dgm:prSet presAssocID="{4CC67721-B9A3-4CE1-91B9-2523578EF39B}" presName="composite" presStyleCnt="0"/>
      <dgm:spPr/>
    </dgm:pt>
    <dgm:pt modelId="{17E3D7E0-0A2A-4DB1-A930-2C7D96D398AF}" type="pres">
      <dgm:prSet presAssocID="{4CC67721-B9A3-4CE1-91B9-2523578EF39B}" presName="rect1" presStyleLbl="bgImgPlace1" presStyleIdx="1" presStyleCnt="5"/>
      <dgm:spPr>
        <a:blipFill rotWithShape="1">
          <a:blip xmlns:r="http://schemas.openxmlformats.org/officeDocument/2006/relationships" r:embed="rId2"/>
          <a:stretch>
            <a:fillRect/>
          </a:stretch>
        </a:blipFill>
      </dgm:spPr>
    </dgm:pt>
    <dgm:pt modelId="{882DF8DE-2746-49D3-BB3B-DEE27E72AEBB}" type="pres">
      <dgm:prSet presAssocID="{4CC67721-B9A3-4CE1-91B9-2523578EF39B}" presName="wedgeRectCallout1" presStyleLbl="node1" presStyleIdx="1" presStyleCnt="5">
        <dgm:presLayoutVars>
          <dgm:bulletEnabled val="1"/>
        </dgm:presLayoutVars>
      </dgm:prSet>
      <dgm:spPr/>
    </dgm:pt>
    <dgm:pt modelId="{D8EF959A-84A0-4AC7-BFA0-62CDD9B93827}" type="pres">
      <dgm:prSet presAssocID="{19A530C6-3C96-4E51-B5DA-79A721A93337}" presName="sibTrans" presStyleCnt="0"/>
      <dgm:spPr/>
    </dgm:pt>
    <dgm:pt modelId="{3A7C82F3-0A05-428F-AE5D-4B94F91FC187}" type="pres">
      <dgm:prSet presAssocID="{5D8EF36F-B6EE-4BCA-A31A-256EDE7DB824}" presName="composite" presStyleCnt="0"/>
      <dgm:spPr/>
    </dgm:pt>
    <dgm:pt modelId="{F54646AE-E308-49FF-93B4-DC81C7301217}" type="pres">
      <dgm:prSet presAssocID="{5D8EF36F-B6EE-4BCA-A31A-256EDE7DB824}" presName="rect1" presStyleLbl="bgImgPlace1" presStyleIdx="2" presStyleCnt="5"/>
      <dgm:spPr>
        <a:blipFill rotWithShape="1">
          <a:blip xmlns:r="http://schemas.openxmlformats.org/officeDocument/2006/relationships" r:embed="rId3"/>
          <a:stretch>
            <a:fillRect/>
          </a:stretch>
        </a:blipFill>
      </dgm:spPr>
    </dgm:pt>
    <dgm:pt modelId="{00EA3004-709B-4E6A-96C5-3CD0F20402BD}" type="pres">
      <dgm:prSet presAssocID="{5D8EF36F-B6EE-4BCA-A31A-256EDE7DB824}" presName="wedgeRectCallout1" presStyleLbl="node1" presStyleIdx="2" presStyleCnt="5">
        <dgm:presLayoutVars>
          <dgm:bulletEnabled val="1"/>
        </dgm:presLayoutVars>
      </dgm:prSet>
      <dgm:spPr/>
    </dgm:pt>
    <dgm:pt modelId="{95310290-5B35-4628-942F-CF913B55042C}" type="pres">
      <dgm:prSet presAssocID="{F98007F2-BD6D-4DF5-A59D-2BC4E0912FEC}" presName="sibTrans" presStyleCnt="0"/>
      <dgm:spPr/>
    </dgm:pt>
    <dgm:pt modelId="{51026EEA-4628-4D05-A7EA-D95ACA20D290}" type="pres">
      <dgm:prSet presAssocID="{7309ED1F-327A-45DE-ADF9-FB46062ADE33}" presName="composite" presStyleCnt="0"/>
      <dgm:spPr/>
    </dgm:pt>
    <dgm:pt modelId="{74E3AC0A-84FF-4F98-96CB-B2F6441157E7}" type="pres">
      <dgm:prSet presAssocID="{7309ED1F-327A-45DE-ADF9-FB46062ADE33}" presName="rect1" presStyleLbl="bgImgPlace1" presStyleIdx="3" presStyleCnt="5"/>
      <dgm:spPr>
        <a:blipFill rotWithShape="1">
          <a:blip xmlns:r="http://schemas.openxmlformats.org/officeDocument/2006/relationships" r:embed="rId4"/>
          <a:stretch>
            <a:fillRect/>
          </a:stretch>
        </a:blipFill>
      </dgm:spPr>
    </dgm:pt>
    <dgm:pt modelId="{419A39E0-E5F2-47C8-87BB-E4565B039D84}" type="pres">
      <dgm:prSet presAssocID="{7309ED1F-327A-45DE-ADF9-FB46062ADE33}" presName="wedgeRectCallout1" presStyleLbl="node1" presStyleIdx="3" presStyleCnt="5">
        <dgm:presLayoutVars>
          <dgm:bulletEnabled val="1"/>
        </dgm:presLayoutVars>
      </dgm:prSet>
      <dgm:spPr/>
    </dgm:pt>
    <dgm:pt modelId="{5D3E792F-1784-4992-A7D1-652C6EB40E97}" type="pres">
      <dgm:prSet presAssocID="{5EB5B1DD-8BCE-438D-868A-F25682A7436C}" presName="sibTrans" presStyleCnt="0"/>
      <dgm:spPr/>
    </dgm:pt>
    <dgm:pt modelId="{B8901C5C-5C83-4CEE-8A3F-A0C12CABC9A3}" type="pres">
      <dgm:prSet presAssocID="{1E9843BA-E7C4-4D33-980F-9B52BE44742A}" presName="composite" presStyleCnt="0"/>
      <dgm:spPr/>
    </dgm:pt>
    <dgm:pt modelId="{3B091BF3-5345-4859-B281-9CA97E70D19B}" type="pres">
      <dgm:prSet presAssocID="{1E9843BA-E7C4-4D33-980F-9B52BE44742A}" presName="rect1" presStyleLbl="bgImgPlace1" presStyleIdx="4" presStyleCnt="5"/>
      <dgm:spPr>
        <a:blipFill rotWithShape="1">
          <a:blip xmlns:r="http://schemas.openxmlformats.org/officeDocument/2006/relationships" r:embed="rId5"/>
          <a:stretch>
            <a:fillRect/>
          </a:stretch>
        </a:blipFill>
      </dgm:spPr>
    </dgm:pt>
    <dgm:pt modelId="{F74C66F8-A21D-4914-A70E-8D16008B1353}" type="pres">
      <dgm:prSet presAssocID="{1E9843BA-E7C4-4D33-980F-9B52BE44742A}" presName="wedgeRectCallout1" presStyleLbl="node1" presStyleIdx="4" presStyleCnt="5">
        <dgm:presLayoutVars>
          <dgm:bulletEnabled val="1"/>
        </dgm:presLayoutVars>
      </dgm:prSet>
      <dgm:spPr/>
    </dgm:pt>
  </dgm:ptLst>
  <dgm:cxnLst>
    <dgm:cxn modelId="{D8B6B610-0669-4DF6-9665-0A18C0B8938C}" srcId="{B6D9D7B5-E372-4435-A69D-5B6071DDB3AA}" destId="{46A9153D-269A-4112-B3C4-489B3952A5C5}" srcOrd="0" destOrd="0" parTransId="{59378F14-4F9F-4167-A695-2B427A8CDCE6}" sibTransId="{3A96D06D-ABAB-44F7-BEC6-4857DAD4B949}"/>
    <dgm:cxn modelId="{6124E421-D639-4DF4-AB7A-528CB6591633}" srcId="{B6D9D7B5-E372-4435-A69D-5B6071DDB3AA}" destId="{7309ED1F-327A-45DE-ADF9-FB46062ADE33}" srcOrd="3" destOrd="0" parTransId="{3250F8DC-0E29-493C-8DF9-8AB5AB758D50}" sibTransId="{5EB5B1DD-8BCE-438D-868A-F25682A7436C}"/>
    <dgm:cxn modelId="{F747E42C-1CDD-47B9-98B5-FD73D008B789}" srcId="{B6D9D7B5-E372-4435-A69D-5B6071DDB3AA}" destId="{5D8EF36F-B6EE-4BCA-A31A-256EDE7DB824}" srcOrd="2" destOrd="0" parTransId="{2DA1A6A7-0F60-4C24-B1F4-DA739E91E971}" sibTransId="{F98007F2-BD6D-4DF5-A59D-2BC4E0912FEC}"/>
    <dgm:cxn modelId="{6AB0F541-03A2-4861-B0FD-4FFAF586F455}" type="presOf" srcId="{1E9843BA-E7C4-4D33-980F-9B52BE44742A}" destId="{F74C66F8-A21D-4914-A70E-8D16008B1353}" srcOrd="0" destOrd="0" presId="urn:microsoft.com/office/officeart/2008/layout/BendingPictureCaptionList"/>
    <dgm:cxn modelId="{85567D7E-A30C-4B53-AEC1-1382295C1675}" type="presOf" srcId="{46A9153D-269A-4112-B3C4-489B3952A5C5}" destId="{492F3707-33F0-4BF2-8B73-4C1475C0DD0A}" srcOrd="0" destOrd="0" presId="urn:microsoft.com/office/officeart/2008/layout/BendingPictureCaptionList"/>
    <dgm:cxn modelId="{CE31CC8A-A48F-43CD-9991-1FCB8F2B090E}" srcId="{B6D9D7B5-E372-4435-A69D-5B6071DDB3AA}" destId="{1E9843BA-E7C4-4D33-980F-9B52BE44742A}" srcOrd="4" destOrd="0" parTransId="{8DCEB7E1-97F4-4AC8-8EC5-B898FF07BAFF}" sibTransId="{2EBE94EF-E2B8-4A95-9DDD-DC3FC7BFBFD3}"/>
    <dgm:cxn modelId="{B17994A9-E99C-4DE0-8E24-4CA7A8CFC5D3}" type="presOf" srcId="{4CC67721-B9A3-4CE1-91B9-2523578EF39B}" destId="{882DF8DE-2746-49D3-BB3B-DEE27E72AEBB}" srcOrd="0" destOrd="0" presId="urn:microsoft.com/office/officeart/2008/layout/BendingPictureCaptionList"/>
    <dgm:cxn modelId="{E5D2A6C6-C312-4809-9635-986E724E6156}" type="presOf" srcId="{5D8EF36F-B6EE-4BCA-A31A-256EDE7DB824}" destId="{00EA3004-709B-4E6A-96C5-3CD0F20402BD}" srcOrd="0" destOrd="0" presId="urn:microsoft.com/office/officeart/2008/layout/BendingPictureCaptionList"/>
    <dgm:cxn modelId="{9A18AFC9-0B5E-4973-95DF-C32C860CC8D4}" type="presOf" srcId="{7309ED1F-327A-45DE-ADF9-FB46062ADE33}" destId="{419A39E0-E5F2-47C8-87BB-E4565B039D84}" srcOrd="0" destOrd="0" presId="urn:microsoft.com/office/officeart/2008/layout/BendingPictureCaptionList"/>
    <dgm:cxn modelId="{BD57A7D0-F781-4BB4-8227-5BC166FCE0C6}" srcId="{B6D9D7B5-E372-4435-A69D-5B6071DDB3AA}" destId="{4CC67721-B9A3-4CE1-91B9-2523578EF39B}" srcOrd="1" destOrd="0" parTransId="{75B276D1-58AB-4A3D-9FFF-0B5B6DA3FD03}" sibTransId="{19A530C6-3C96-4E51-B5DA-79A721A93337}"/>
    <dgm:cxn modelId="{B33219DB-F1A0-4FCA-82F9-50BB84FC5467}" type="presOf" srcId="{B6D9D7B5-E372-4435-A69D-5B6071DDB3AA}" destId="{86BE5F3A-8474-4DCD-AD26-3B2E35E20BF9}" srcOrd="0" destOrd="0" presId="urn:microsoft.com/office/officeart/2008/layout/BendingPictureCaptionList"/>
    <dgm:cxn modelId="{95222FAD-47EF-4FBF-AD18-4B341C7445CD}" type="presParOf" srcId="{86BE5F3A-8474-4DCD-AD26-3B2E35E20BF9}" destId="{336E98BD-10F7-4C1C-83F2-FB917D00B3BB}" srcOrd="0" destOrd="0" presId="urn:microsoft.com/office/officeart/2008/layout/BendingPictureCaptionList"/>
    <dgm:cxn modelId="{6CDCB809-E40E-4BBB-A5A5-AF5203FA35C6}" type="presParOf" srcId="{336E98BD-10F7-4C1C-83F2-FB917D00B3BB}" destId="{A666F25D-6D48-4F1F-A066-22DCAB8D2C5E}" srcOrd="0" destOrd="0" presId="urn:microsoft.com/office/officeart/2008/layout/BendingPictureCaptionList"/>
    <dgm:cxn modelId="{EBDA4546-2795-47A8-973F-59E0C7D090FA}" type="presParOf" srcId="{336E98BD-10F7-4C1C-83F2-FB917D00B3BB}" destId="{492F3707-33F0-4BF2-8B73-4C1475C0DD0A}" srcOrd="1" destOrd="0" presId="urn:microsoft.com/office/officeart/2008/layout/BendingPictureCaptionList"/>
    <dgm:cxn modelId="{6EED6FEC-044D-4332-BC36-934174680D83}" type="presParOf" srcId="{86BE5F3A-8474-4DCD-AD26-3B2E35E20BF9}" destId="{31C45C93-42A2-49EC-A429-D480F2B314B2}" srcOrd="1" destOrd="0" presId="urn:microsoft.com/office/officeart/2008/layout/BendingPictureCaptionList"/>
    <dgm:cxn modelId="{0330492E-1CE9-4827-B8ED-061207E11506}" type="presParOf" srcId="{86BE5F3A-8474-4DCD-AD26-3B2E35E20BF9}" destId="{1CB4497D-5DA9-4675-A691-EF9CE7977EFC}" srcOrd="2" destOrd="0" presId="urn:microsoft.com/office/officeart/2008/layout/BendingPictureCaptionList"/>
    <dgm:cxn modelId="{5AD5DC34-7111-49A1-AD65-DAD36D0D82C5}" type="presParOf" srcId="{1CB4497D-5DA9-4675-A691-EF9CE7977EFC}" destId="{17E3D7E0-0A2A-4DB1-A930-2C7D96D398AF}" srcOrd="0" destOrd="0" presId="urn:microsoft.com/office/officeart/2008/layout/BendingPictureCaptionList"/>
    <dgm:cxn modelId="{11052313-129B-49A8-9FB3-92A4D0B03E1A}" type="presParOf" srcId="{1CB4497D-5DA9-4675-A691-EF9CE7977EFC}" destId="{882DF8DE-2746-49D3-BB3B-DEE27E72AEBB}" srcOrd="1" destOrd="0" presId="urn:microsoft.com/office/officeart/2008/layout/BendingPictureCaptionList"/>
    <dgm:cxn modelId="{051E1614-91D6-4318-A93D-8236EB9924DE}" type="presParOf" srcId="{86BE5F3A-8474-4DCD-AD26-3B2E35E20BF9}" destId="{D8EF959A-84A0-4AC7-BFA0-62CDD9B93827}" srcOrd="3" destOrd="0" presId="urn:microsoft.com/office/officeart/2008/layout/BendingPictureCaptionList"/>
    <dgm:cxn modelId="{D28AD574-8D59-4F3C-9D46-10610A840EFF}" type="presParOf" srcId="{86BE5F3A-8474-4DCD-AD26-3B2E35E20BF9}" destId="{3A7C82F3-0A05-428F-AE5D-4B94F91FC187}" srcOrd="4" destOrd="0" presId="urn:microsoft.com/office/officeart/2008/layout/BendingPictureCaptionList"/>
    <dgm:cxn modelId="{763D05C9-3EB6-43CD-BCBA-BED0B91262EE}" type="presParOf" srcId="{3A7C82F3-0A05-428F-AE5D-4B94F91FC187}" destId="{F54646AE-E308-49FF-93B4-DC81C7301217}" srcOrd="0" destOrd="0" presId="urn:microsoft.com/office/officeart/2008/layout/BendingPictureCaptionList"/>
    <dgm:cxn modelId="{7118795C-1B84-4DB4-A6EB-25C1C631113D}" type="presParOf" srcId="{3A7C82F3-0A05-428F-AE5D-4B94F91FC187}" destId="{00EA3004-709B-4E6A-96C5-3CD0F20402BD}" srcOrd="1" destOrd="0" presId="urn:microsoft.com/office/officeart/2008/layout/BendingPictureCaptionList"/>
    <dgm:cxn modelId="{E1A1551A-15BF-478B-83B7-07A4B8BE9329}" type="presParOf" srcId="{86BE5F3A-8474-4DCD-AD26-3B2E35E20BF9}" destId="{95310290-5B35-4628-942F-CF913B55042C}" srcOrd="5" destOrd="0" presId="urn:microsoft.com/office/officeart/2008/layout/BendingPictureCaptionList"/>
    <dgm:cxn modelId="{341D40E9-A620-44A4-B7A9-35768C379C1E}" type="presParOf" srcId="{86BE5F3A-8474-4DCD-AD26-3B2E35E20BF9}" destId="{51026EEA-4628-4D05-A7EA-D95ACA20D290}" srcOrd="6" destOrd="0" presId="urn:microsoft.com/office/officeart/2008/layout/BendingPictureCaptionList"/>
    <dgm:cxn modelId="{FA547A67-C343-4120-B3F6-2AA522B595BB}" type="presParOf" srcId="{51026EEA-4628-4D05-A7EA-D95ACA20D290}" destId="{74E3AC0A-84FF-4F98-96CB-B2F6441157E7}" srcOrd="0" destOrd="0" presId="urn:microsoft.com/office/officeart/2008/layout/BendingPictureCaptionList"/>
    <dgm:cxn modelId="{F30366D3-A591-4AAA-85D1-C7F250C0A938}" type="presParOf" srcId="{51026EEA-4628-4D05-A7EA-D95ACA20D290}" destId="{419A39E0-E5F2-47C8-87BB-E4565B039D84}" srcOrd="1" destOrd="0" presId="urn:microsoft.com/office/officeart/2008/layout/BendingPictureCaptionList"/>
    <dgm:cxn modelId="{C5BCCE4C-795E-429B-9B5D-9385F64E9984}" type="presParOf" srcId="{86BE5F3A-8474-4DCD-AD26-3B2E35E20BF9}" destId="{5D3E792F-1784-4992-A7D1-652C6EB40E97}" srcOrd="7" destOrd="0" presId="urn:microsoft.com/office/officeart/2008/layout/BendingPictureCaptionList"/>
    <dgm:cxn modelId="{874F1DBE-C855-45B1-9C63-9AC2EB55CA85}" type="presParOf" srcId="{86BE5F3A-8474-4DCD-AD26-3B2E35E20BF9}" destId="{B8901C5C-5C83-4CEE-8A3F-A0C12CABC9A3}" srcOrd="8" destOrd="0" presId="urn:microsoft.com/office/officeart/2008/layout/BendingPictureCaptionList"/>
    <dgm:cxn modelId="{7EB2AF5E-565A-4B4F-9748-89C049F6ECFC}" type="presParOf" srcId="{B8901C5C-5C83-4CEE-8A3F-A0C12CABC9A3}" destId="{3B091BF3-5345-4859-B281-9CA97E70D19B}" srcOrd="0" destOrd="0" presId="urn:microsoft.com/office/officeart/2008/layout/BendingPictureCaptionList"/>
    <dgm:cxn modelId="{13946880-F360-4F30-8063-D0BE4064829C}" type="presParOf" srcId="{B8901C5C-5C83-4CEE-8A3F-A0C12CABC9A3}" destId="{F74C66F8-A21D-4914-A70E-8D16008B1353}" srcOrd="1" destOrd="0" presId="urn:microsoft.com/office/officeart/2008/layout/BendingPictureCa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6D9D7B5-E372-4435-A69D-5B6071DDB3AA}" type="doc">
      <dgm:prSet loTypeId="urn:microsoft.com/office/officeart/2008/layout/BendingPictureCaptionList" loCatId="picture" qsTypeId="urn:microsoft.com/office/officeart/2005/8/quickstyle/simple4" qsCatId="simple" csTypeId="urn:microsoft.com/office/officeart/2005/8/colors/colorful4" csCatId="colorful" phldr="1"/>
      <dgm:spPr/>
      <dgm:t>
        <a:bodyPr/>
        <a:lstStyle/>
        <a:p>
          <a:endParaRPr lang="en-US"/>
        </a:p>
      </dgm:t>
    </dgm:pt>
    <dgm:pt modelId="{46A9153D-269A-4112-B3C4-489B3952A5C5}">
      <dgm:prSet phldrT="[Text]" custT="1"/>
      <dgm:spPr/>
      <dgm:t>
        <a:bodyPr/>
        <a:lstStyle/>
        <a:p>
          <a:r>
            <a:rPr lang="en-US" sz="2400" i="1" dirty="0">
              <a:latin typeface="Century Schoolbook" panose="02040604050505020304" pitchFamily="18" charset="0"/>
            </a:rPr>
            <a:t>Lazy-daisy stitch</a:t>
          </a:r>
          <a:endParaRPr lang="en-US" sz="2400" dirty="0">
            <a:latin typeface="Century Schoolbook" panose="02040604050505020304" pitchFamily="18" charset="0"/>
          </a:endParaRPr>
        </a:p>
      </dgm:t>
    </dgm:pt>
    <dgm:pt modelId="{59378F14-4F9F-4167-A695-2B427A8CDCE6}" type="parTrans" cxnId="{D8B6B610-0669-4DF6-9665-0A18C0B8938C}">
      <dgm:prSet/>
      <dgm:spPr/>
      <dgm:t>
        <a:bodyPr/>
        <a:lstStyle/>
        <a:p>
          <a:endParaRPr lang="en-US"/>
        </a:p>
      </dgm:t>
    </dgm:pt>
    <dgm:pt modelId="{3A96D06D-ABAB-44F7-BEC6-4857DAD4B949}" type="sibTrans" cxnId="{D8B6B610-0669-4DF6-9665-0A18C0B8938C}">
      <dgm:prSet/>
      <dgm:spPr/>
      <dgm:t>
        <a:bodyPr/>
        <a:lstStyle/>
        <a:p>
          <a:endParaRPr lang="en-US"/>
        </a:p>
      </dgm:t>
    </dgm:pt>
    <dgm:pt modelId="{4CC67721-B9A3-4CE1-91B9-2523578EF39B}">
      <dgm:prSet phldrT="[Text]" custT="1"/>
      <dgm:spPr/>
      <dgm:t>
        <a:bodyPr/>
        <a:lstStyle/>
        <a:p>
          <a:r>
            <a:rPr lang="en-US" sz="2400" i="1" dirty="0">
              <a:latin typeface="Century Schoolbook" panose="02040604050505020304" pitchFamily="18" charset="0"/>
            </a:rPr>
            <a:t>Satin stitch</a:t>
          </a:r>
          <a:endParaRPr lang="en-US" sz="2400" dirty="0">
            <a:latin typeface="Century Schoolbook" panose="02040604050505020304" pitchFamily="18" charset="0"/>
          </a:endParaRPr>
        </a:p>
      </dgm:t>
    </dgm:pt>
    <dgm:pt modelId="{75B276D1-58AB-4A3D-9FFF-0B5B6DA3FD03}" type="parTrans" cxnId="{BD57A7D0-F781-4BB4-8227-5BC166FCE0C6}">
      <dgm:prSet/>
      <dgm:spPr/>
      <dgm:t>
        <a:bodyPr/>
        <a:lstStyle/>
        <a:p>
          <a:endParaRPr lang="en-US"/>
        </a:p>
      </dgm:t>
    </dgm:pt>
    <dgm:pt modelId="{19A530C6-3C96-4E51-B5DA-79A721A93337}" type="sibTrans" cxnId="{BD57A7D0-F781-4BB4-8227-5BC166FCE0C6}">
      <dgm:prSet/>
      <dgm:spPr/>
      <dgm:t>
        <a:bodyPr/>
        <a:lstStyle/>
        <a:p>
          <a:endParaRPr lang="en-US"/>
        </a:p>
      </dgm:t>
    </dgm:pt>
    <dgm:pt modelId="{5D8EF36F-B6EE-4BCA-A31A-256EDE7DB824}">
      <dgm:prSet phldrT="[Text]" custT="1"/>
      <dgm:spPr/>
      <dgm:t>
        <a:bodyPr/>
        <a:lstStyle/>
        <a:p>
          <a:r>
            <a:rPr lang="en-US" sz="2400" i="1" dirty="0">
              <a:latin typeface="Century Schoolbook" panose="02040604050505020304" pitchFamily="18" charset="0"/>
            </a:rPr>
            <a:t>Blanket stitch</a:t>
          </a:r>
          <a:endParaRPr lang="en-US" sz="2400" dirty="0">
            <a:latin typeface="Century Schoolbook" panose="02040604050505020304" pitchFamily="18" charset="0"/>
          </a:endParaRPr>
        </a:p>
      </dgm:t>
    </dgm:pt>
    <dgm:pt modelId="{2DA1A6A7-0F60-4C24-B1F4-DA739E91E971}" type="parTrans" cxnId="{F747E42C-1CDD-47B9-98B5-FD73D008B789}">
      <dgm:prSet/>
      <dgm:spPr/>
      <dgm:t>
        <a:bodyPr/>
        <a:lstStyle/>
        <a:p>
          <a:endParaRPr lang="en-US"/>
        </a:p>
      </dgm:t>
    </dgm:pt>
    <dgm:pt modelId="{F98007F2-BD6D-4DF5-A59D-2BC4E0912FEC}" type="sibTrans" cxnId="{F747E42C-1CDD-47B9-98B5-FD73D008B789}">
      <dgm:prSet/>
      <dgm:spPr/>
      <dgm:t>
        <a:bodyPr/>
        <a:lstStyle/>
        <a:p>
          <a:endParaRPr lang="en-US"/>
        </a:p>
      </dgm:t>
    </dgm:pt>
    <dgm:pt modelId="{7309ED1F-327A-45DE-ADF9-FB46062ADE33}">
      <dgm:prSet phldrT="[Text]" custT="1"/>
      <dgm:spPr/>
      <dgm:t>
        <a:bodyPr/>
        <a:lstStyle/>
        <a:p>
          <a:r>
            <a:rPr lang="en-US" sz="2400" i="1" dirty="0">
              <a:latin typeface="Century Schoolbook" panose="02040604050505020304" pitchFamily="18" charset="0"/>
            </a:rPr>
            <a:t>Bullion stitch </a:t>
          </a:r>
          <a:endParaRPr lang="en-US" sz="2400" dirty="0">
            <a:latin typeface="Century Schoolbook" panose="02040604050505020304" pitchFamily="18" charset="0"/>
          </a:endParaRPr>
        </a:p>
      </dgm:t>
    </dgm:pt>
    <dgm:pt modelId="{3250F8DC-0E29-493C-8DF9-8AB5AB758D50}" type="parTrans" cxnId="{6124E421-D639-4DF4-AB7A-528CB6591633}">
      <dgm:prSet/>
      <dgm:spPr/>
      <dgm:t>
        <a:bodyPr/>
        <a:lstStyle/>
        <a:p>
          <a:endParaRPr lang="en-US"/>
        </a:p>
      </dgm:t>
    </dgm:pt>
    <dgm:pt modelId="{5EB5B1DD-8BCE-438D-868A-F25682A7436C}" type="sibTrans" cxnId="{6124E421-D639-4DF4-AB7A-528CB6591633}">
      <dgm:prSet/>
      <dgm:spPr/>
      <dgm:t>
        <a:bodyPr/>
        <a:lstStyle/>
        <a:p>
          <a:endParaRPr lang="en-US"/>
        </a:p>
      </dgm:t>
    </dgm:pt>
    <dgm:pt modelId="{86BE5F3A-8474-4DCD-AD26-3B2E35E20BF9}" type="pres">
      <dgm:prSet presAssocID="{B6D9D7B5-E372-4435-A69D-5B6071DDB3AA}" presName="Name0" presStyleCnt="0">
        <dgm:presLayoutVars>
          <dgm:dir/>
          <dgm:resizeHandles val="exact"/>
        </dgm:presLayoutVars>
      </dgm:prSet>
      <dgm:spPr/>
    </dgm:pt>
    <dgm:pt modelId="{336E98BD-10F7-4C1C-83F2-FB917D00B3BB}" type="pres">
      <dgm:prSet presAssocID="{46A9153D-269A-4112-B3C4-489B3952A5C5}" presName="composite" presStyleCnt="0"/>
      <dgm:spPr/>
    </dgm:pt>
    <dgm:pt modelId="{A666F25D-6D48-4F1F-A066-22DCAB8D2C5E}" type="pres">
      <dgm:prSet presAssocID="{46A9153D-269A-4112-B3C4-489B3952A5C5}" presName="rect1" presStyleLbl="bgImgPlace1" presStyleIdx="0" presStyleCnt="4"/>
      <dgm:spPr>
        <a:blipFill rotWithShape="1">
          <a:blip xmlns:r="http://schemas.openxmlformats.org/officeDocument/2006/relationships" r:embed="rId1"/>
          <a:stretch>
            <a:fillRect/>
          </a:stretch>
        </a:blipFill>
      </dgm:spPr>
    </dgm:pt>
    <dgm:pt modelId="{492F3707-33F0-4BF2-8B73-4C1475C0DD0A}" type="pres">
      <dgm:prSet presAssocID="{46A9153D-269A-4112-B3C4-489B3952A5C5}" presName="wedgeRectCallout1" presStyleLbl="node1" presStyleIdx="0" presStyleCnt="4">
        <dgm:presLayoutVars>
          <dgm:bulletEnabled val="1"/>
        </dgm:presLayoutVars>
      </dgm:prSet>
      <dgm:spPr/>
    </dgm:pt>
    <dgm:pt modelId="{31C45C93-42A2-49EC-A429-D480F2B314B2}" type="pres">
      <dgm:prSet presAssocID="{3A96D06D-ABAB-44F7-BEC6-4857DAD4B949}" presName="sibTrans" presStyleCnt="0"/>
      <dgm:spPr/>
    </dgm:pt>
    <dgm:pt modelId="{1CB4497D-5DA9-4675-A691-EF9CE7977EFC}" type="pres">
      <dgm:prSet presAssocID="{4CC67721-B9A3-4CE1-91B9-2523578EF39B}" presName="composite" presStyleCnt="0"/>
      <dgm:spPr/>
    </dgm:pt>
    <dgm:pt modelId="{17E3D7E0-0A2A-4DB1-A930-2C7D96D398AF}" type="pres">
      <dgm:prSet presAssocID="{4CC67721-B9A3-4CE1-91B9-2523578EF39B}" presName="rect1" presStyleLbl="bgImgPlace1" presStyleIdx="1" presStyleCnt="4"/>
      <dgm:spPr>
        <a:blipFill rotWithShape="1">
          <a:blip xmlns:r="http://schemas.openxmlformats.org/officeDocument/2006/relationships" r:embed="rId2"/>
          <a:stretch>
            <a:fillRect/>
          </a:stretch>
        </a:blipFill>
      </dgm:spPr>
    </dgm:pt>
    <dgm:pt modelId="{882DF8DE-2746-49D3-BB3B-DEE27E72AEBB}" type="pres">
      <dgm:prSet presAssocID="{4CC67721-B9A3-4CE1-91B9-2523578EF39B}" presName="wedgeRectCallout1" presStyleLbl="node1" presStyleIdx="1" presStyleCnt="4">
        <dgm:presLayoutVars>
          <dgm:bulletEnabled val="1"/>
        </dgm:presLayoutVars>
      </dgm:prSet>
      <dgm:spPr/>
    </dgm:pt>
    <dgm:pt modelId="{D8EF959A-84A0-4AC7-BFA0-62CDD9B93827}" type="pres">
      <dgm:prSet presAssocID="{19A530C6-3C96-4E51-B5DA-79A721A93337}" presName="sibTrans" presStyleCnt="0"/>
      <dgm:spPr/>
    </dgm:pt>
    <dgm:pt modelId="{3A7C82F3-0A05-428F-AE5D-4B94F91FC187}" type="pres">
      <dgm:prSet presAssocID="{5D8EF36F-B6EE-4BCA-A31A-256EDE7DB824}" presName="composite" presStyleCnt="0"/>
      <dgm:spPr/>
    </dgm:pt>
    <dgm:pt modelId="{F54646AE-E308-49FF-93B4-DC81C7301217}" type="pres">
      <dgm:prSet presAssocID="{5D8EF36F-B6EE-4BCA-A31A-256EDE7DB824}" presName="rect1" presStyleLbl="bgImgPlace1" presStyleIdx="2" presStyleCnt="4"/>
      <dgm:spPr>
        <a:blipFill rotWithShape="1">
          <a:blip xmlns:r="http://schemas.openxmlformats.org/officeDocument/2006/relationships" r:embed="rId3"/>
          <a:stretch>
            <a:fillRect/>
          </a:stretch>
        </a:blipFill>
      </dgm:spPr>
    </dgm:pt>
    <dgm:pt modelId="{00EA3004-709B-4E6A-96C5-3CD0F20402BD}" type="pres">
      <dgm:prSet presAssocID="{5D8EF36F-B6EE-4BCA-A31A-256EDE7DB824}" presName="wedgeRectCallout1" presStyleLbl="node1" presStyleIdx="2" presStyleCnt="4">
        <dgm:presLayoutVars>
          <dgm:bulletEnabled val="1"/>
        </dgm:presLayoutVars>
      </dgm:prSet>
      <dgm:spPr/>
    </dgm:pt>
    <dgm:pt modelId="{95310290-5B35-4628-942F-CF913B55042C}" type="pres">
      <dgm:prSet presAssocID="{F98007F2-BD6D-4DF5-A59D-2BC4E0912FEC}" presName="sibTrans" presStyleCnt="0"/>
      <dgm:spPr/>
    </dgm:pt>
    <dgm:pt modelId="{51026EEA-4628-4D05-A7EA-D95ACA20D290}" type="pres">
      <dgm:prSet presAssocID="{7309ED1F-327A-45DE-ADF9-FB46062ADE33}" presName="composite" presStyleCnt="0"/>
      <dgm:spPr/>
    </dgm:pt>
    <dgm:pt modelId="{74E3AC0A-84FF-4F98-96CB-B2F6441157E7}" type="pres">
      <dgm:prSet presAssocID="{7309ED1F-327A-45DE-ADF9-FB46062ADE33}" presName="rect1" presStyleLbl="bgImgPlace1" presStyleIdx="3" presStyleCnt="4"/>
      <dgm:spPr>
        <a:blipFill rotWithShape="1">
          <a:blip xmlns:r="http://schemas.openxmlformats.org/officeDocument/2006/relationships" r:embed="rId4"/>
          <a:stretch>
            <a:fillRect/>
          </a:stretch>
        </a:blipFill>
      </dgm:spPr>
    </dgm:pt>
    <dgm:pt modelId="{419A39E0-E5F2-47C8-87BB-E4565B039D84}" type="pres">
      <dgm:prSet presAssocID="{7309ED1F-327A-45DE-ADF9-FB46062ADE33}" presName="wedgeRectCallout1" presStyleLbl="node1" presStyleIdx="3" presStyleCnt="4">
        <dgm:presLayoutVars>
          <dgm:bulletEnabled val="1"/>
        </dgm:presLayoutVars>
      </dgm:prSet>
      <dgm:spPr/>
    </dgm:pt>
  </dgm:ptLst>
  <dgm:cxnLst>
    <dgm:cxn modelId="{D8B6B610-0669-4DF6-9665-0A18C0B8938C}" srcId="{B6D9D7B5-E372-4435-A69D-5B6071DDB3AA}" destId="{46A9153D-269A-4112-B3C4-489B3952A5C5}" srcOrd="0" destOrd="0" parTransId="{59378F14-4F9F-4167-A695-2B427A8CDCE6}" sibTransId="{3A96D06D-ABAB-44F7-BEC6-4857DAD4B949}"/>
    <dgm:cxn modelId="{6124E421-D639-4DF4-AB7A-528CB6591633}" srcId="{B6D9D7B5-E372-4435-A69D-5B6071DDB3AA}" destId="{7309ED1F-327A-45DE-ADF9-FB46062ADE33}" srcOrd="3" destOrd="0" parTransId="{3250F8DC-0E29-493C-8DF9-8AB5AB758D50}" sibTransId="{5EB5B1DD-8BCE-438D-868A-F25682A7436C}"/>
    <dgm:cxn modelId="{F747E42C-1CDD-47B9-98B5-FD73D008B789}" srcId="{B6D9D7B5-E372-4435-A69D-5B6071DDB3AA}" destId="{5D8EF36F-B6EE-4BCA-A31A-256EDE7DB824}" srcOrd="2" destOrd="0" parTransId="{2DA1A6A7-0F60-4C24-B1F4-DA739E91E971}" sibTransId="{F98007F2-BD6D-4DF5-A59D-2BC4E0912FEC}"/>
    <dgm:cxn modelId="{85567D7E-A30C-4B53-AEC1-1382295C1675}" type="presOf" srcId="{46A9153D-269A-4112-B3C4-489B3952A5C5}" destId="{492F3707-33F0-4BF2-8B73-4C1475C0DD0A}" srcOrd="0" destOrd="0" presId="urn:microsoft.com/office/officeart/2008/layout/BendingPictureCaptionList"/>
    <dgm:cxn modelId="{B17994A9-E99C-4DE0-8E24-4CA7A8CFC5D3}" type="presOf" srcId="{4CC67721-B9A3-4CE1-91B9-2523578EF39B}" destId="{882DF8DE-2746-49D3-BB3B-DEE27E72AEBB}" srcOrd="0" destOrd="0" presId="urn:microsoft.com/office/officeart/2008/layout/BendingPictureCaptionList"/>
    <dgm:cxn modelId="{E5D2A6C6-C312-4809-9635-986E724E6156}" type="presOf" srcId="{5D8EF36F-B6EE-4BCA-A31A-256EDE7DB824}" destId="{00EA3004-709B-4E6A-96C5-3CD0F20402BD}" srcOrd="0" destOrd="0" presId="urn:microsoft.com/office/officeart/2008/layout/BendingPictureCaptionList"/>
    <dgm:cxn modelId="{9A18AFC9-0B5E-4973-95DF-C32C860CC8D4}" type="presOf" srcId="{7309ED1F-327A-45DE-ADF9-FB46062ADE33}" destId="{419A39E0-E5F2-47C8-87BB-E4565B039D84}" srcOrd="0" destOrd="0" presId="urn:microsoft.com/office/officeart/2008/layout/BendingPictureCaptionList"/>
    <dgm:cxn modelId="{BD57A7D0-F781-4BB4-8227-5BC166FCE0C6}" srcId="{B6D9D7B5-E372-4435-A69D-5B6071DDB3AA}" destId="{4CC67721-B9A3-4CE1-91B9-2523578EF39B}" srcOrd="1" destOrd="0" parTransId="{75B276D1-58AB-4A3D-9FFF-0B5B6DA3FD03}" sibTransId="{19A530C6-3C96-4E51-B5DA-79A721A93337}"/>
    <dgm:cxn modelId="{B33219DB-F1A0-4FCA-82F9-50BB84FC5467}" type="presOf" srcId="{B6D9D7B5-E372-4435-A69D-5B6071DDB3AA}" destId="{86BE5F3A-8474-4DCD-AD26-3B2E35E20BF9}" srcOrd="0" destOrd="0" presId="urn:microsoft.com/office/officeart/2008/layout/BendingPictureCaptionList"/>
    <dgm:cxn modelId="{95222FAD-47EF-4FBF-AD18-4B341C7445CD}" type="presParOf" srcId="{86BE5F3A-8474-4DCD-AD26-3B2E35E20BF9}" destId="{336E98BD-10F7-4C1C-83F2-FB917D00B3BB}" srcOrd="0" destOrd="0" presId="urn:microsoft.com/office/officeart/2008/layout/BendingPictureCaptionList"/>
    <dgm:cxn modelId="{6CDCB809-E40E-4BBB-A5A5-AF5203FA35C6}" type="presParOf" srcId="{336E98BD-10F7-4C1C-83F2-FB917D00B3BB}" destId="{A666F25D-6D48-4F1F-A066-22DCAB8D2C5E}" srcOrd="0" destOrd="0" presId="urn:microsoft.com/office/officeart/2008/layout/BendingPictureCaptionList"/>
    <dgm:cxn modelId="{EBDA4546-2795-47A8-973F-59E0C7D090FA}" type="presParOf" srcId="{336E98BD-10F7-4C1C-83F2-FB917D00B3BB}" destId="{492F3707-33F0-4BF2-8B73-4C1475C0DD0A}" srcOrd="1" destOrd="0" presId="urn:microsoft.com/office/officeart/2008/layout/BendingPictureCaptionList"/>
    <dgm:cxn modelId="{6EED6FEC-044D-4332-BC36-934174680D83}" type="presParOf" srcId="{86BE5F3A-8474-4DCD-AD26-3B2E35E20BF9}" destId="{31C45C93-42A2-49EC-A429-D480F2B314B2}" srcOrd="1" destOrd="0" presId="urn:microsoft.com/office/officeart/2008/layout/BendingPictureCaptionList"/>
    <dgm:cxn modelId="{0330492E-1CE9-4827-B8ED-061207E11506}" type="presParOf" srcId="{86BE5F3A-8474-4DCD-AD26-3B2E35E20BF9}" destId="{1CB4497D-5DA9-4675-A691-EF9CE7977EFC}" srcOrd="2" destOrd="0" presId="urn:microsoft.com/office/officeart/2008/layout/BendingPictureCaptionList"/>
    <dgm:cxn modelId="{5AD5DC34-7111-49A1-AD65-DAD36D0D82C5}" type="presParOf" srcId="{1CB4497D-5DA9-4675-A691-EF9CE7977EFC}" destId="{17E3D7E0-0A2A-4DB1-A930-2C7D96D398AF}" srcOrd="0" destOrd="0" presId="urn:microsoft.com/office/officeart/2008/layout/BendingPictureCaptionList"/>
    <dgm:cxn modelId="{11052313-129B-49A8-9FB3-92A4D0B03E1A}" type="presParOf" srcId="{1CB4497D-5DA9-4675-A691-EF9CE7977EFC}" destId="{882DF8DE-2746-49D3-BB3B-DEE27E72AEBB}" srcOrd="1" destOrd="0" presId="urn:microsoft.com/office/officeart/2008/layout/BendingPictureCaptionList"/>
    <dgm:cxn modelId="{051E1614-91D6-4318-A93D-8236EB9924DE}" type="presParOf" srcId="{86BE5F3A-8474-4DCD-AD26-3B2E35E20BF9}" destId="{D8EF959A-84A0-4AC7-BFA0-62CDD9B93827}" srcOrd="3" destOrd="0" presId="urn:microsoft.com/office/officeart/2008/layout/BendingPictureCaptionList"/>
    <dgm:cxn modelId="{D28AD574-8D59-4F3C-9D46-10610A840EFF}" type="presParOf" srcId="{86BE5F3A-8474-4DCD-AD26-3B2E35E20BF9}" destId="{3A7C82F3-0A05-428F-AE5D-4B94F91FC187}" srcOrd="4" destOrd="0" presId="urn:microsoft.com/office/officeart/2008/layout/BendingPictureCaptionList"/>
    <dgm:cxn modelId="{763D05C9-3EB6-43CD-BCBA-BED0B91262EE}" type="presParOf" srcId="{3A7C82F3-0A05-428F-AE5D-4B94F91FC187}" destId="{F54646AE-E308-49FF-93B4-DC81C7301217}" srcOrd="0" destOrd="0" presId="urn:microsoft.com/office/officeart/2008/layout/BendingPictureCaptionList"/>
    <dgm:cxn modelId="{7118795C-1B84-4DB4-A6EB-25C1C631113D}" type="presParOf" srcId="{3A7C82F3-0A05-428F-AE5D-4B94F91FC187}" destId="{00EA3004-709B-4E6A-96C5-3CD0F20402BD}" srcOrd="1" destOrd="0" presId="urn:microsoft.com/office/officeart/2008/layout/BendingPictureCaptionList"/>
    <dgm:cxn modelId="{E1A1551A-15BF-478B-83B7-07A4B8BE9329}" type="presParOf" srcId="{86BE5F3A-8474-4DCD-AD26-3B2E35E20BF9}" destId="{95310290-5B35-4628-942F-CF913B55042C}" srcOrd="5" destOrd="0" presId="urn:microsoft.com/office/officeart/2008/layout/BendingPictureCaptionList"/>
    <dgm:cxn modelId="{341D40E9-A620-44A4-B7A9-35768C379C1E}" type="presParOf" srcId="{86BE5F3A-8474-4DCD-AD26-3B2E35E20BF9}" destId="{51026EEA-4628-4D05-A7EA-D95ACA20D290}" srcOrd="6" destOrd="0" presId="urn:microsoft.com/office/officeart/2008/layout/BendingPictureCaptionList"/>
    <dgm:cxn modelId="{FA547A67-C343-4120-B3F6-2AA522B595BB}" type="presParOf" srcId="{51026EEA-4628-4D05-A7EA-D95ACA20D290}" destId="{74E3AC0A-84FF-4F98-96CB-B2F6441157E7}" srcOrd="0" destOrd="0" presId="urn:microsoft.com/office/officeart/2008/layout/BendingPictureCaptionList"/>
    <dgm:cxn modelId="{F30366D3-A591-4AAA-85D1-C7F250C0A938}" type="presParOf" srcId="{51026EEA-4628-4D05-A7EA-D95ACA20D290}" destId="{419A39E0-E5F2-47C8-87BB-E4565B039D84}" srcOrd="1" destOrd="0" presId="urn:microsoft.com/office/officeart/2008/layout/BendingPictureCa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614402-80E7-4551-A7A7-EB27BA92C219}">
      <dsp:nvSpPr>
        <dsp:cNvPr id="0" name=""/>
        <dsp:cNvSpPr/>
      </dsp:nvSpPr>
      <dsp:spPr>
        <a:xfrm>
          <a:off x="2186567" y="1141"/>
          <a:ext cx="2491026" cy="2491026"/>
        </a:xfrm>
        <a:prstGeom prst="ellipse">
          <a:avLst/>
        </a:prstGeom>
        <a:gradFill rotWithShape="0">
          <a:gsLst>
            <a:gs pos="0">
              <a:schemeClr val="accent4">
                <a:alpha val="50000"/>
                <a:hueOff val="0"/>
                <a:satOff val="0"/>
                <a:lumOff val="0"/>
                <a:alphaOff val="0"/>
                <a:shade val="51000"/>
                <a:satMod val="130000"/>
              </a:schemeClr>
            </a:gs>
            <a:gs pos="80000">
              <a:schemeClr val="accent4">
                <a:alpha val="50000"/>
                <a:hueOff val="0"/>
                <a:satOff val="0"/>
                <a:lumOff val="0"/>
                <a:alphaOff val="0"/>
                <a:shade val="93000"/>
                <a:satMod val="130000"/>
              </a:schemeClr>
            </a:gs>
            <a:gs pos="100000">
              <a:schemeClr val="accent4">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37090" tIns="35560" rIns="137090" bIns="35560"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chemeClr val="bg1"/>
              </a:solidFill>
              <a:latin typeface="Century Schoolbook" panose="02040604050505020304" pitchFamily="18" charset="0"/>
            </a:rPr>
            <a:t>Hand stitches</a:t>
          </a:r>
        </a:p>
      </dsp:txBody>
      <dsp:txXfrm>
        <a:off x="2551369" y="365943"/>
        <a:ext cx="1761422" cy="1761422"/>
      </dsp:txXfrm>
    </dsp:sp>
    <dsp:sp modelId="{539BCFFB-77A2-43FA-8625-AB8272AC04D6}">
      <dsp:nvSpPr>
        <dsp:cNvPr id="0" name=""/>
        <dsp:cNvSpPr/>
      </dsp:nvSpPr>
      <dsp:spPr>
        <a:xfrm>
          <a:off x="4179389" y="1141"/>
          <a:ext cx="2491026" cy="2491026"/>
        </a:xfrm>
        <a:prstGeom prst="ellipse">
          <a:avLst/>
        </a:prstGeom>
        <a:gradFill rotWithShape="0">
          <a:gsLst>
            <a:gs pos="0">
              <a:schemeClr val="accent4">
                <a:alpha val="50000"/>
                <a:hueOff val="-4464770"/>
                <a:satOff val="26899"/>
                <a:lumOff val="2156"/>
                <a:alphaOff val="0"/>
                <a:shade val="51000"/>
                <a:satMod val="130000"/>
              </a:schemeClr>
            </a:gs>
            <a:gs pos="80000">
              <a:schemeClr val="accent4">
                <a:alpha val="50000"/>
                <a:hueOff val="-4464770"/>
                <a:satOff val="26899"/>
                <a:lumOff val="2156"/>
                <a:alphaOff val="0"/>
                <a:shade val="93000"/>
                <a:satMod val="130000"/>
              </a:schemeClr>
            </a:gs>
            <a:gs pos="100000">
              <a:schemeClr val="accent4">
                <a:alpha val="50000"/>
                <a:hueOff val="-4464770"/>
                <a:satOff val="26899"/>
                <a:lumOff val="2156"/>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37090" tIns="35560" rIns="137090" bIns="35560"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chemeClr val="bg1"/>
              </a:solidFill>
              <a:latin typeface="Century Schoolbook" panose="02040604050505020304" pitchFamily="18" charset="0"/>
            </a:rPr>
            <a:t>Machine stitches</a:t>
          </a:r>
        </a:p>
      </dsp:txBody>
      <dsp:txXfrm>
        <a:off x="4544191" y="365943"/>
        <a:ext cx="1761422" cy="17614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7EC882-F73D-4248-9B65-F39A909F93C9}">
      <dsp:nvSpPr>
        <dsp:cNvPr id="0" name=""/>
        <dsp:cNvSpPr/>
      </dsp:nvSpPr>
      <dsp:spPr>
        <a:xfrm>
          <a:off x="1669085" y="0"/>
          <a:ext cx="2226624" cy="2226896"/>
        </a:xfrm>
        <a:prstGeom prst="ellipse">
          <a:avLst/>
        </a:prstGeom>
        <a:gradFill rotWithShape="0">
          <a:gsLst>
            <a:gs pos="0">
              <a:schemeClr val="accent4">
                <a:alpha val="50000"/>
                <a:hueOff val="0"/>
                <a:satOff val="0"/>
                <a:lumOff val="0"/>
                <a:alphaOff val="0"/>
                <a:shade val="51000"/>
                <a:satMod val="130000"/>
              </a:schemeClr>
            </a:gs>
            <a:gs pos="80000">
              <a:schemeClr val="accent4">
                <a:alpha val="50000"/>
                <a:hueOff val="0"/>
                <a:satOff val="0"/>
                <a:lumOff val="0"/>
                <a:alphaOff val="0"/>
                <a:shade val="93000"/>
                <a:satMod val="130000"/>
              </a:schemeClr>
            </a:gs>
            <a:gs pos="100000">
              <a:schemeClr val="accent4">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i="1" kern="1200" dirty="0">
              <a:solidFill>
                <a:schemeClr val="bg1"/>
              </a:solidFill>
              <a:latin typeface="Century Schoolbook" panose="02040604050505020304" pitchFamily="18" charset="0"/>
            </a:rPr>
            <a:t>Even basting</a:t>
          </a:r>
          <a:endParaRPr lang="en-US" sz="2500" kern="1200" dirty="0">
            <a:solidFill>
              <a:schemeClr val="bg1"/>
            </a:solidFill>
            <a:latin typeface="Century Schoolbook" panose="02040604050505020304" pitchFamily="18" charset="0"/>
          </a:endParaRPr>
        </a:p>
      </dsp:txBody>
      <dsp:txXfrm>
        <a:off x="1995167" y="326121"/>
        <a:ext cx="1574460" cy="1574654"/>
      </dsp:txXfrm>
    </dsp:sp>
    <dsp:sp modelId="{70950552-8286-4500-8632-2FE66CFBF669}">
      <dsp:nvSpPr>
        <dsp:cNvPr id="0" name=""/>
        <dsp:cNvSpPr/>
      </dsp:nvSpPr>
      <dsp:spPr>
        <a:xfrm>
          <a:off x="2814675" y="1485216"/>
          <a:ext cx="2226624" cy="2226896"/>
        </a:xfrm>
        <a:prstGeom prst="ellipse">
          <a:avLst/>
        </a:prstGeom>
        <a:gradFill rotWithShape="0">
          <a:gsLst>
            <a:gs pos="0">
              <a:schemeClr val="accent4">
                <a:alpha val="50000"/>
                <a:hueOff val="-1488257"/>
                <a:satOff val="8966"/>
                <a:lumOff val="719"/>
                <a:alphaOff val="0"/>
                <a:shade val="51000"/>
                <a:satMod val="130000"/>
              </a:schemeClr>
            </a:gs>
            <a:gs pos="80000">
              <a:schemeClr val="accent4">
                <a:alpha val="50000"/>
                <a:hueOff val="-1488257"/>
                <a:satOff val="8966"/>
                <a:lumOff val="719"/>
                <a:alphaOff val="0"/>
                <a:shade val="93000"/>
                <a:satMod val="130000"/>
              </a:schemeClr>
            </a:gs>
            <a:gs pos="100000">
              <a:schemeClr val="accent4">
                <a:alpha val="50000"/>
                <a:hueOff val="-1488257"/>
                <a:satOff val="8966"/>
                <a:lumOff val="719"/>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i="1" kern="1200" dirty="0">
              <a:solidFill>
                <a:schemeClr val="bg1"/>
              </a:solidFill>
              <a:latin typeface="Century Schoolbook" panose="02040604050505020304" pitchFamily="18" charset="0"/>
            </a:rPr>
            <a:t>Uneven basting</a:t>
          </a:r>
          <a:endParaRPr lang="en-US" sz="2500" kern="1200" dirty="0">
            <a:solidFill>
              <a:schemeClr val="bg1"/>
            </a:solidFill>
            <a:latin typeface="Century Schoolbook" panose="02040604050505020304" pitchFamily="18" charset="0"/>
          </a:endParaRPr>
        </a:p>
      </dsp:txBody>
      <dsp:txXfrm>
        <a:off x="3140757" y="1811337"/>
        <a:ext cx="1574460" cy="1574654"/>
      </dsp:txXfrm>
    </dsp:sp>
    <dsp:sp modelId="{21FD42FC-B8AD-410D-BD2A-3EEA81961527}">
      <dsp:nvSpPr>
        <dsp:cNvPr id="0" name=""/>
        <dsp:cNvSpPr/>
      </dsp:nvSpPr>
      <dsp:spPr>
        <a:xfrm>
          <a:off x="3959699" y="0"/>
          <a:ext cx="2226624" cy="2226896"/>
        </a:xfrm>
        <a:prstGeom prst="ellipse">
          <a:avLst/>
        </a:prstGeom>
        <a:gradFill rotWithShape="0">
          <a:gsLst>
            <a:gs pos="0">
              <a:schemeClr val="accent4">
                <a:alpha val="50000"/>
                <a:hueOff val="-2976513"/>
                <a:satOff val="17933"/>
                <a:lumOff val="1437"/>
                <a:alphaOff val="0"/>
                <a:shade val="51000"/>
                <a:satMod val="130000"/>
              </a:schemeClr>
            </a:gs>
            <a:gs pos="80000">
              <a:schemeClr val="accent4">
                <a:alpha val="50000"/>
                <a:hueOff val="-2976513"/>
                <a:satOff val="17933"/>
                <a:lumOff val="1437"/>
                <a:alphaOff val="0"/>
                <a:shade val="93000"/>
                <a:satMod val="130000"/>
              </a:schemeClr>
            </a:gs>
            <a:gs pos="100000">
              <a:schemeClr val="accent4">
                <a:alpha val="50000"/>
                <a:hueOff val="-2976513"/>
                <a:satOff val="17933"/>
                <a:lumOff val="1437"/>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i="1" kern="1200" dirty="0">
              <a:solidFill>
                <a:schemeClr val="bg1"/>
              </a:solidFill>
              <a:latin typeface="Century Schoolbook" panose="02040604050505020304" pitchFamily="18" charset="0"/>
            </a:rPr>
            <a:t>Diagonal basting</a:t>
          </a:r>
          <a:endParaRPr lang="en-US" sz="2500" kern="1200" dirty="0">
            <a:solidFill>
              <a:schemeClr val="bg1"/>
            </a:solidFill>
            <a:latin typeface="Century Schoolbook" panose="02040604050505020304" pitchFamily="18" charset="0"/>
          </a:endParaRPr>
        </a:p>
      </dsp:txBody>
      <dsp:txXfrm>
        <a:off x="4285781" y="326121"/>
        <a:ext cx="1574460" cy="1574654"/>
      </dsp:txXfrm>
    </dsp:sp>
    <dsp:sp modelId="{70C3A270-C52E-47C8-A8D7-A4D16AE18D29}">
      <dsp:nvSpPr>
        <dsp:cNvPr id="0" name=""/>
        <dsp:cNvSpPr/>
      </dsp:nvSpPr>
      <dsp:spPr>
        <a:xfrm>
          <a:off x="5105290" y="1485216"/>
          <a:ext cx="2226624" cy="2226896"/>
        </a:xfrm>
        <a:prstGeom prst="ellipse">
          <a:avLst/>
        </a:prstGeom>
        <a:gradFill rotWithShape="0">
          <a:gsLst>
            <a:gs pos="0">
              <a:schemeClr val="accent4">
                <a:alpha val="50000"/>
                <a:hueOff val="-4464770"/>
                <a:satOff val="26899"/>
                <a:lumOff val="2156"/>
                <a:alphaOff val="0"/>
                <a:shade val="51000"/>
                <a:satMod val="130000"/>
              </a:schemeClr>
            </a:gs>
            <a:gs pos="80000">
              <a:schemeClr val="accent4">
                <a:alpha val="50000"/>
                <a:hueOff val="-4464770"/>
                <a:satOff val="26899"/>
                <a:lumOff val="2156"/>
                <a:alphaOff val="0"/>
                <a:shade val="93000"/>
                <a:satMod val="130000"/>
              </a:schemeClr>
            </a:gs>
            <a:gs pos="100000">
              <a:schemeClr val="accent4">
                <a:alpha val="50000"/>
                <a:hueOff val="-4464770"/>
                <a:satOff val="26899"/>
                <a:lumOff val="2156"/>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i="1" kern="1200" dirty="0">
              <a:solidFill>
                <a:schemeClr val="bg1"/>
              </a:solidFill>
              <a:latin typeface="Century Schoolbook" panose="02040604050505020304" pitchFamily="18" charset="0"/>
            </a:rPr>
            <a:t>Slip basting</a:t>
          </a:r>
          <a:endParaRPr lang="en-US" sz="2500" kern="1200" dirty="0">
            <a:solidFill>
              <a:schemeClr val="bg1"/>
            </a:solidFill>
            <a:latin typeface="Century Schoolbook" panose="02040604050505020304" pitchFamily="18" charset="0"/>
          </a:endParaRPr>
        </a:p>
      </dsp:txBody>
      <dsp:txXfrm>
        <a:off x="5431372" y="1811337"/>
        <a:ext cx="1574460" cy="15746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256DF5-DB7C-4C8E-84AC-06DCE88413E2}">
      <dsp:nvSpPr>
        <dsp:cNvPr id="0" name=""/>
        <dsp:cNvSpPr/>
      </dsp:nvSpPr>
      <dsp:spPr>
        <a:xfrm rot="10800000">
          <a:off x="384852" y="3946"/>
          <a:ext cx="9383423" cy="1195768"/>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730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b="1" i="0" kern="1200" dirty="0">
              <a:solidFill>
                <a:srgbClr val="FFFF00"/>
              </a:solidFill>
              <a:latin typeface="Century Schoolbook" panose="02040604050505020304" pitchFamily="18" charset="0"/>
            </a:rPr>
            <a:t>Even basting: </a:t>
          </a:r>
          <a:r>
            <a:rPr lang="en-US" sz="2400" i="0" kern="1200" dirty="0">
              <a:latin typeface="Century Schoolbook" panose="02040604050505020304" pitchFamily="18" charset="0"/>
            </a:rPr>
            <a:t>It is done at equal distance and are about ¼ inch to ⅜ inch long.</a:t>
          </a:r>
        </a:p>
      </dsp:txBody>
      <dsp:txXfrm rot="10800000">
        <a:off x="683794" y="3946"/>
        <a:ext cx="9084481" cy="1195768"/>
      </dsp:txXfrm>
    </dsp:sp>
    <dsp:sp modelId="{FB3FE40C-5A9D-4B09-99AF-34DA86C14898}">
      <dsp:nvSpPr>
        <dsp:cNvPr id="0" name=""/>
        <dsp:cNvSpPr/>
      </dsp:nvSpPr>
      <dsp:spPr>
        <a:xfrm>
          <a:off x="1102764" y="3946"/>
          <a:ext cx="1195768" cy="119576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59F2E8C6-B27A-46AB-B1B6-AAFF69914EC7}">
      <dsp:nvSpPr>
        <dsp:cNvPr id="0" name=""/>
        <dsp:cNvSpPr/>
      </dsp:nvSpPr>
      <dsp:spPr>
        <a:xfrm rot="10800000">
          <a:off x="384852" y="1556660"/>
          <a:ext cx="9383423" cy="1195768"/>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730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b="1" i="0" kern="1200" dirty="0">
              <a:solidFill>
                <a:srgbClr val="FFFF00"/>
              </a:solidFill>
              <a:latin typeface="Century Schoolbook" panose="02040604050505020304" pitchFamily="18" charset="0"/>
            </a:rPr>
            <a:t>Uneven basting: </a:t>
          </a:r>
          <a:r>
            <a:rPr lang="en-US" sz="2400" i="0" kern="1200" dirty="0">
              <a:latin typeface="Century Schoolbook" panose="02040604050505020304" pitchFamily="18" charset="0"/>
            </a:rPr>
            <a:t>In such stitches the stitch length of each stitch is kept unequal ( ½ inch on one side of the fabric and ¼ inch on the other side of the fabric).</a:t>
          </a:r>
        </a:p>
      </dsp:txBody>
      <dsp:txXfrm rot="10800000">
        <a:off x="683794" y="1556660"/>
        <a:ext cx="9084481" cy="1195768"/>
      </dsp:txXfrm>
    </dsp:sp>
    <dsp:sp modelId="{66C8ED45-457A-40BA-9172-B88063BAE260}">
      <dsp:nvSpPr>
        <dsp:cNvPr id="0" name=""/>
        <dsp:cNvSpPr/>
      </dsp:nvSpPr>
      <dsp:spPr>
        <a:xfrm>
          <a:off x="1102764" y="1556660"/>
          <a:ext cx="1195768" cy="119576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7BD6F4F-C4B0-41BE-AC87-418B21E550AD}">
      <dsp:nvSpPr>
        <dsp:cNvPr id="0" name=""/>
        <dsp:cNvSpPr/>
      </dsp:nvSpPr>
      <dsp:spPr>
        <a:xfrm rot="10800000">
          <a:off x="384852" y="3109375"/>
          <a:ext cx="9383423" cy="1195768"/>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730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b="1" i="0" kern="1200" dirty="0">
              <a:solidFill>
                <a:srgbClr val="FFFF00"/>
              </a:solidFill>
              <a:latin typeface="Century Schoolbook" panose="02040604050505020304" pitchFamily="18" charset="0"/>
            </a:rPr>
            <a:t>Diagonal basting: </a:t>
          </a:r>
          <a:r>
            <a:rPr lang="en-US" sz="2400" i="0" kern="1200" dirty="0">
              <a:latin typeface="Century Schoolbook" panose="02040604050505020304" pitchFamily="18" charset="0"/>
            </a:rPr>
            <a:t>This is used to hold two pieces of fabric together when more than one row of tacking is required.</a:t>
          </a:r>
        </a:p>
      </dsp:txBody>
      <dsp:txXfrm rot="10800000">
        <a:off x="683794" y="3109375"/>
        <a:ext cx="9084481" cy="1195768"/>
      </dsp:txXfrm>
    </dsp:sp>
    <dsp:sp modelId="{5200C4C9-3E04-4C01-93D8-688E84089CE1}">
      <dsp:nvSpPr>
        <dsp:cNvPr id="0" name=""/>
        <dsp:cNvSpPr/>
      </dsp:nvSpPr>
      <dsp:spPr>
        <a:xfrm>
          <a:off x="1102764" y="3109375"/>
          <a:ext cx="1195768" cy="119576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2257E8C-483C-40A4-82A1-6BE18EF3AD39}">
      <dsp:nvSpPr>
        <dsp:cNvPr id="0" name=""/>
        <dsp:cNvSpPr/>
      </dsp:nvSpPr>
      <dsp:spPr>
        <a:xfrm rot="10800000">
          <a:off x="384852" y="4662090"/>
          <a:ext cx="9383423" cy="1423287"/>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730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b="1" i="0" kern="1200" dirty="0">
              <a:solidFill>
                <a:srgbClr val="FFFF00"/>
              </a:solidFill>
              <a:latin typeface="Century Schoolbook" panose="02040604050505020304" pitchFamily="18" charset="0"/>
            </a:rPr>
            <a:t>Slip basting/invisible hand basting: </a:t>
          </a:r>
          <a:r>
            <a:rPr lang="en-US" sz="2400" i="0" kern="1200" dirty="0">
              <a:latin typeface="Century Schoolbook" panose="02040604050505020304" pitchFamily="18" charset="0"/>
            </a:rPr>
            <a:t>It is done by turning one edge of the material on the seam line &amp; making even tacking stitches alternately through the fold and through the single edge on the seam line.</a:t>
          </a:r>
        </a:p>
      </dsp:txBody>
      <dsp:txXfrm rot="10800000">
        <a:off x="740674" y="4662090"/>
        <a:ext cx="9027601" cy="1423287"/>
      </dsp:txXfrm>
    </dsp:sp>
    <dsp:sp modelId="{1A0A2455-0261-437A-A728-BDC93C1A60BB}">
      <dsp:nvSpPr>
        <dsp:cNvPr id="0" name=""/>
        <dsp:cNvSpPr/>
      </dsp:nvSpPr>
      <dsp:spPr>
        <a:xfrm>
          <a:off x="1102764" y="4775849"/>
          <a:ext cx="1195768" cy="119576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B9F680-06EA-4FEF-9C47-3673A7DF3D73}">
      <dsp:nvSpPr>
        <dsp:cNvPr id="0" name=""/>
        <dsp:cNvSpPr/>
      </dsp:nvSpPr>
      <dsp:spPr>
        <a:xfrm>
          <a:off x="139392" y="483448"/>
          <a:ext cx="3167521" cy="989850"/>
        </a:xfrm>
        <a:prstGeom prst="rect">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70459"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i="1" kern="1200" dirty="0">
              <a:solidFill>
                <a:schemeClr val="bg1"/>
              </a:solidFill>
              <a:latin typeface="Century Schoolbook" panose="02040604050505020304" pitchFamily="18" charset="0"/>
            </a:rPr>
            <a:t>Running stitch</a:t>
          </a:r>
          <a:endParaRPr lang="en-US" sz="2700" kern="1200" dirty="0">
            <a:solidFill>
              <a:schemeClr val="bg1"/>
            </a:solidFill>
            <a:latin typeface="Century Schoolbook" panose="02040604050505020304" pitchFamily="18" charset="0"/>
          </a:endParaRPr>
        </a:p>
      </dsp:txBody>
      <dsp:txXfrm>
        <a:off x="139392" y="483448"/>
        <a:ext cx="3167521" cy="989850"/>
      </dsp:txXfrm>
    </dsp:sp>
    <dsp:sp modelId="{BB68271C-6ED5-4303-97EF-54417A02FFD0}">
      <dsp:nvSpPr>
        <dsp:cNvPr id="0" name=""/>
        <dsp:cNvSpPr/>
      </dsp:nvSpPr>
      <dsp:spPr>
        <a:xfrm>
          <a:off x="7412" y="340470"/>
          <a:ext cx="692895" cy="1039343"/>
        </a:xfrm>
        <a:prstGeom prst="rect">
          <a:avLst/>
        </a:prstGeom>
        <a:gradFill rotWithShape="0">
          <a:gsLst>
            <a:gs pos="0">
              <a:schemeClr val="accent4">
                <a:tint val="50000"/>
                <a:hueOff val="0"/>
                <a:satOff val="0"/>
                <a:lumOff val="0"/>
                <a:alphaOff val="0"/>
                <a:shade val="51000"/>
                <a:satMod val="130000"/>
              </a:schemeClr>
            </a:gs>
            <a:gs pos="80000">
              <a:schemeClr val="accent4">
                <a:tint val="50000"/>
                <a:hueOff val="0"/>
                <a:satOff val="0"/>
                <a:lumOff val="0"/>
                <a:alphaOff val="0"/>
                <a:shade val="93000"/>
                <a:satMod val="130000"/>
              </a:schemeClr>
            </a:gs>
            <a:gs pos="100000">
              <a:schemeClr val="accent4">
                <a:tint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CCD5961A-8E18-4A79-817F-25C80A37FCF1}">
      <dsp:nvSpPr>
        <dsp:cNvPr id="0" name=""/>
        <dsp:cNvSpPr/>
      </dsp:nvSpPr>
      <dsp:spPr>
        <a:xfrm>
          <a:off x="3578292" y="483448"/>
          <a:ext cx="3167521" cy="989850"/>
        </a:xfrm>
        <a:prstGeom prst="rect">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70459"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i="1" kern="1200" dirty="0">
              <a:solidFill>
                <a:schemeClr val="bg1"/>
              </a:solidFill>
              <a:latin typeface="Century Schoolbook" panose="02040604050505020304" pitchFamily="18" charset="0"/>
            </a:rPr>
            <a:t>Back stitch</a:t>
          </a:r>
          <a:endParaRPr lang="en-US" sz="2700" kern="1200" dirty="0">
            <a:solidFill>
              <a:schemeClr val="bg1"/>
            </a:solidFill>
            <a:latin typeface="Century Schoolbook" panose="02040604050505020304" pitchFamily="18" charset="0"/>
          </a:endParaRPr>
        </a:p>
      </dsp:txBody>
      <dsp:txXfrm>
        <a:off x="3578292" y="483448"/>
        <a:ext cx="3167521" cy="989850"/>
      </dsp:txXfrm>
    </dsp:sp>
    <dsp:sp modelId="{A46240C3-AD3D-44B4-B980-B9296EBE672D}">
      <dsp:nvSpPr>
        <dsp:cNvPr id="0" name=""/>
        <dsp:cNvSpPr/>
      </dsp:nvSpPr>
      <dsp:spPr>
        <a:xfrm>
          <a:off x="3446312" y="340470"/>
          <a:ext cx="692895" cy="1039343"/>
        </a:xfrm>
        <a:prstGeom prst="rect">
          <a:avLst/>
        </a:prstGeom>
        <a:gradFill rotWithShape="0">
          <a:gsLst>
            <a:gs pos="0">
              <a:schemeClr val="accent4">
                <a:tint val="50000"/>
                <a:hueOff val="-568755"/>
                <a:satOff val="3230"/>
                <a:lumOff val="256"/>
                <a:alphaOff val="0"/>
                <a:shade val="51000"/>
                <a:satMod val="130000"/>
              </a:schemeClr>
            </a:gs>
            <a:gs pos="80000">
              <a:schemeClr val="accent4">
                <a:tint val="50000"/>
                <a:hueOff val="-568755"/>
                <a:satOff val="3230"/>
                <a:lumOff val="256"/>
                <a:alphaOff val="0"/>
                <a:shade val="93000"/>
                <a:satMod val="130000"/>
              </a:schemeClr>
            </a:gs>
            <a:gs pos="100000">
              <a:schemeClr val="accent4">
                <a:tint val="50000"/>
                <a:hueOff val="-568755"/>
                <a:satOff val="3230"/>
                <a:lumOff val="2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1259FBEA-33AA-43A6-B20B-75DEE83EA964}">
      <dsp:nvSpPr>
        <dsp:cNvPr id="0" name=""/>
        <dsp:cNvSpPr/>
      </dsp:nvSpPr>
      <dsp:spPr>
        <a:xfrm>
          <a:off x="7017192" y="483448"/>
          <a:ext cx="3167521" cy="989850"/>
        </a:xfrm>
        <a:prstGeom prst="rect">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70459"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i="1" kern="1200" dirty="0">
              <a:solidFill>
                <a:schemeClr val="bg1"/>
              </a:solidFill>
              <a:latin typeface="Century Schoolbook" panose="02040604050505020304" pitchFamily="18" charset="0"/>
            </a:rPr>
            <a:t>Run and back/combination stitch</a:t>
          </a:r>
          <a:endParaRPr lang="en-US" sz="2700" kern="1200" dirty="0">
            <a:solidFill>
              <a:schemeClr val="bg1"/>
            </a:solidFill>
            <a:latin typeface="Century Schoolbook" panose="02040604050505020304" pitchFamily="18" charset="0"/>
          </a:endParaRPr>
        </a:p>
      </dsp:txBody>
      <dsp:txXfrm>
        <a:off x="7017192" y="483448"/>
        <a:ext cx="3167521" cy="989850"/>
      </dsp:txXfrm>
    </dsp:sp>
    <dsp:sp modelId="{9A959FFA-3D79-4A47-BFE6-D72BFD68BFD3}">
      <dsp:nvSpPr>
        <dsp:cNvPr id="0" name=""/>
        <dsp:cNvSpPr/>
      </dsp:nvSpPr>
      <dsp:spPr>
        <a:xfrm>
          <a:off x="6885212" y="340470"/>
          <a:ext cx="692895" cy="1039343"/>
        </a:xfrm>
        <a:prstGeom prst="rect">
          <a:avLst/>
        </a:prstGeom>
        <a:gradFill rotWithShape="0">
          <a:gsLst>
            <a:gs pos="0">
              <a:schemeClr val="accent4">
                <a:tint val="50000"/>
                <a:hueOff val="-1137509"/>
                <a:satOff val="6460"/>
                <a:lumOff val="513"/>
                <a:alphaOff val="0"/>
                <a:shade val="51000"/>
                <a:satMod val="130000"/>
              </a:schemeClr>
            </a:gs>
            <a:gs pos="80000">
              <a:schemeClr val="accent4">
                <a:tint val="50000"/>
                <a:hueOff val="-1137509"/>
                <a:satOff val="6460"/>
                <a:lumOff val="513"/>
                <a:alphaOff val="0"/>
                <a:shade val="93000"/>
                <a:satMod val="130000"/>
              </a:schemeClr>
            </a:gs>
            <a:gs pos="100000">
              <a:schemeClr val="accent4">
                <a:tint val="50000"/>
                <a:hueOff val="-1137509"/>
                <a:satOff val="6460"/>
                <a:lumOff val="51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C29D74AA-F9DD-42E9-8FE1-E1354EE29F04}">
      <dsp:nvSpPr>
        <dsp:cNvPr id="0" name=""/>
        <dsp:cNvSpPr/>
      </dsp:nvSpPr>
      <dsp:spPr>
        <a:xfrm>
          <a:off x="139392" y="1729560"/>
          <a:ext cx="3167521" cy="989850"/>
        </a:xfrm>
        <a:prstGeom prst="rect">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70459"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i="1" kern="1200" dirty="0">
              <a:solidFill>
                <a:schemeClr val="bg1"/>
              </a:solidFill>
              <a:latin typeface="Century Schoolbook" panose="02040604050505020304" pitchFamily="18" charset="0"/>
            </a:rPr>
            <a:t>Hem stitch</a:t>
          </a:r>
          <a:endParaRPr lang="en-US" sz="2700" kern="1200" dirty="0">
            <a:solidFill>
              <a:schemeClr val="bg1"/>
            </a:solidFill>
            <a:latin typeface="Century Schoolbook" panose="02040604050505020304" pitchFamily="18" charset="0"/>
          </a:endParaRPr>
        </a:p>
      </dsp:txBody>
      <dsp:txXfrm>
        <a:off x="139392" y="1729560"/>
        <a:ext cx="3167521" cy="989850"/>
      </dsp:txXfrm>
    </dsp:sp>
    <dsp:sp modelId="{A434D56D-D5A2-46C8-A623-A158C95BCED1}">
      <dsp:nvSpPr>
        <dsp:cNvPr id="0" name=""/>
        <dsp:cNvSpPr/>
      </dsp:nvSpPr>
      <dsp:spPr>
        <a:xfrm>
          <a:off x="7412" y="1586582"/>
          <a:ext cx="692895" cy="1039343"/>
        </a:xfrm>
        <a:prstGeom prst="rect">
          <a:avLst/>
        </a:prstGeom>
        <a:gradFill rotWithShape="0">
          <a:gsLst>
            <a:gs pos="0">
              <a:schemeClr val="accent4">
                <a:tint val="50000"/>
                <a:hueOff val="-1706264"/>
                <a:satOff val="9690"/>
                <a:lumOff val="769"/>
                <a:alphaOff val="0"/>
                <a:shade val="51000"/>
                <a:satMod val="130000"/>
              </a:schemeClr>
            </a:gs>
            <a:gs pos="80000">
              <a:schemeClr val="accent4">
                <a:tint val="50000"/>
                <a:hueOff val="-1706264"/>
                <a:satOff val="9690"/>
                <a:lumOff val="769"/>
                <a:alphaOff val="0"/>
                <a:shade val="93000"/>
                <a:satMod val="130000"/>
              </a:schemeClr>
            </a:gs>
            <a:gs pos="100000">
              <a:schemeClr val="accent4">
                <a:tint val="50000"/>
                <a:hueOff val="-1706264"/>
                <a:satOff val="9690"/>
                <a:lumOff val="76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E043FD4C-DBA3-46BE-AE5F-756750CE9BBD}">
      <dsp:nvSpPr>
        <dsp:cNvPr id="0" name=""/>
        <dsp:cNvSpPr/>
      </dsp:nvSpPr>
      <dsp:spPr>
        <a:xfrm>
          <a:off x="3578292" y="1729560"/>
          <a:ext cx="3167521" cy="989850"/>
        </a:xfrm>
        <a:prstGeom prst="rect">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70459"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i="1" kern="1200" dirty="0">
              <a:solidFill>
                <a:schemeClr val="bg1"/>
              </a:solidFill>
              <a:latin typeface="Century Schoolbook" panose="02040604050505020304" pitchFamily="18" charset="0"/>
            </a:rPr>
            <a:t>Half back stitch</a:t>
          </a:r>
          <a:endParaRPr lang="en-US" sz="2700" kern="1200" dirty="0">
            <a:solidFill>
              <a:schemeClr val="bg1"/>
            </a:solidFill>
            <a:latin typeface="Century Schoolbook" panose="02040604050505020304" pitchFamily="18" charset="0"/>
          </a:endParaRPr>
        </a:p>
      </dsp:txBody>
      <dsp:txXfrm>
        <a:off x="3578292" y="1729560"/>
        <a:ext cx="3167521" cy="989850"/>
      </dsp:txXfrm>
    </dsp:sp>
    <dsp:sp modelId="{BA6BBC88-5E28-479A-A089-D8B0C3EB48D9}">
      <dsp:nvSpPr>
        <dsp:cNvPr id="0" name=""/>
        <dsp:cNvSpPr/>
      </dsp:nvSpPr>
      <dsp:spPr>
        <a:xfrm>
          <a:off x="3446312" y="1586582"/>
          <a:ext cx="692895" cy="1039343"/>
        </a:xfrm>
        <a:prstGeom prst="rect">
          <a:avLst/>
        </a:prstGeom>
        <a:gradFill rotWithShape="0">
          <a:gsLst>
            <a:gs pos="0">
              <a:schemeClr val="accent4">
                <a:tint val="50000"/>
                <a:hueOff val="-2275018"/>
                <a:satOff val="12920"/>
                <a:lumOff val="1026"/>
                <a:alphaOff val="0"/>
                <a:shade val="51000"/>
                <a:satMod val="130000"/>
              </a:schemeClr>
            </a:gs>
            <a:gs pos="80000">
              <a:schemeClr val="accent4">
                <a:tint val="50000"/>
                <a:hueOff val="-2275018"/>
                <a:satOff val="12920"/>
                <a:lumOff val="1026"/>
                <a:alphaOff val="0"/>
                <a:shade val="93000"/>
                <a:satMod val="130000"/>
              </a:schemeClr>
            </a:gs>
            <a:gs pos="100000">
              <a:schemeClr val="accent4">
                <a:tint val="50000"/>
                <a:hueOff val="-2275018"/>
                <a:satOff val="12920"/>
                <a:lumOff val="10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93AAFDE2-EFBA-4769-8AFF-02CBEBE955F1}">
      <dsp:nvSpPr>
        <dsp:cNvPr id="0" name=""/>
        <dsp:cNvSpPr/>
      </dsp:nvSpPr>
      <dsp:spPr>
        <a:xfrm>
          <a:off x="7017192" y="1729560"/>
          <a:ext cx="3167521" cy="989850"/>
        </a:xfrm>
        <a:prstGeom prst="rect">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70459"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i="1" kern="1200" dirty="0">
              <a:solidFill>
                <a:schemeClr val="bg1"/>
              </a:solidFill>
              <a:latin typeface="Century Schoolbook" panose="02040604050505020304" pitchFamily="18" charset="0"/>
            </a:rPr>
            <a:t>Over-sewing</a:t>
          </a:r>
          <a:endParaRPr lang="en-US" sz="2700" kern="1200" dirty="0">
            <a:solidFill>
              <a:schemeClr val="bg1"/>
            </a:solidFill>
            <a:latin typeface="Century Schoolbook" panose="02040604050505020304" pitchFamily="18" charset="0"/>
          </a:endParaRPr>
        </a:p>
      </dsp:txBody>
      <dsp:txXfrm>
        <a:off x="7017192" y="1729560"/>
        <a:ext cx="3167521" cy="989850"/>
      </dsp:txXfrm>
    </dsp:sp>
    <dsp:sp modelId="{27393DCB-7D96-4D33-A1C6-547029D970B6}">
      <dsp:nvSpPr>
        <dsp:cNvPr id="0" name=""/>
        <dsp:cNvSpPr/>
      </dsp:nvSpPr>
      <dsp:spPr>
        <a:xfrm>
          <a:off x="6885212" y="1586582"/>
          <a:ext cx="692895" cy="1039343"/>
        </a:xfrm>
        <a:prstGeom prst="rect">
          <a:avLst/>
        </a:prstGeom>
        <a:gradFill rotWithShape="0">
          <a:gsLst>
            <a:gs pos="0">
              <a:schemeClr val="accent4">
                <a:tint val="50000"/>
                <a:hueOff val="-2843773"/>
                <a:satOff val="16150"/>
                <a:lumOff val="1282"/>
                <a:alphaOff val="0"/>
                <a:shade val="51000"/>
                <a:satMod val="130000"/>
              </a:schemeClr>
            </a:gs>
            <a:gs pos="80000">
              <a:schemeClr val="accent4">
                <a:tint val="50000"/>
                <a:hueOff val="-2843773"/>
                <a:satOff val="16150"/>
                <a:lumOff val="1282"/>
                <a:alphaOff val="0"/>
                <a:shade val="93000"/>
                <a:satMod val="130000"/>
              </a:schemeClr>
            </a:gs>
            <a:gs pos="100000">
              <a:schemeClr val="accent4">
                <a:tint val="50000"/>
                <a:hueOff val="-2843773"/>
                <a:satOff val="16150"/>
                <a:lumOff val="128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A9F8D7E9-2101-48F2-8163-2043FB9C1654}">
      <dsp:nvSpPr>
        <dsp:cNvPr id="0" name=""/>
        <dsp:cNvSpPr/>
      </dsp:nvSpPr>
      <dsp:spPr>
        <a:xfrm>
          <a:off x="1858842" y="2975672"/>
          <a:ext cx="3167521" cy="989850"/>
        </a:xfrm>
        <a:prstGeom prst="rect">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70459" tIns="95250" rIns="95250" bIns="95250" numCol="1" spcCol="1270" anchor="ctr" anchorCtr="0">
          <a:noAutofit/>
        </a:bodyPr>
        <a:lstStyle/>
        <a:p>
          <a:pPr marL="0" lvl="0" indent="0" algn="l" defTabSz="1111250">
            <a:lnSpc>
              <a:spcPct val="90000"/>
            </a:lnSpc>
            <a:spcBef>
              <a:spcPct val="0"/>
            </a:spcBef>
            <a:spcAft>
              <a:spcPct val="35000"/>
            </a:spcAft>
            <a:buNone/>
          </a:pPr>
          <a:r>
            <a:rPr lang="en-US" sz="2500" i="1" kern="1200" dirty="0">
              <a:solidFill>
                <a:schemeClr val="bg1"/>
              </a:solidFill>
              <a:latin typeface="Century Schoolbook" panose="02040604050505020304" pitchFamily="18" charset="0"/>
            </a:rPr>
            <a:t>Blind hemming stitch</a:t>
          </a:r>
          <a:endParaRPr lang="en-US" sz="2500" kern="1200" dirty="0">
            <a:solidFill>
              <a:schemeClr val="bg1"/>
            </a:solidFill>
            <a:latin typeface="Century Schoolbook" panose="02040604050505020304" pitchFamily="18" charset="0"/>
          </a:endParaRPr>
        </a:p>
      </dsp:txBody>
      <dsp:txXfrm>
        <a:off x="1858842" y="2975672"/>
        <a:ext cx="3167521" cy="989850"/>
      </dsp:txXfrm>
    </dsp:sp>
    <dsp:sp modelId="{B9C67A75-CFC5-4F64-B2D0-6E230C355CF3}">
      <dsp:nvSpPr>
        <dsp:cNvPr id="0" name=""/>
        <dsp:cNvSpPr/>
      </dsp:nvSpPr>
      <dsp:spPr>
        <a:xfrm>
          <a:off x="1726862" y="2832694"/>
          <a:ext cx="692895" cy="1039343"/>
        </a:xfrm>
        <a:prstGeom prst="rect">
          <a:avLst/>
        </a:prstGeom>
        <a:gradFill rotWithShape="0">
          <a:gsLst>
            <a:gs pos="0">
              <a:schemeClr val="accent4">
                <a:tint val="50000"/>
                <a:hueOff val="-3412527"/>
                <a:satOff val="19380"/>
                <a:lumOff val="1539"/>
                <a:alphaOff val="0"/>
                <a:shade val="51000"/>
                <a:satMod val="130000"/>
              </a:schemeClr>
            </a:gs>
            <a:gs pos="80000">
              <a:schemeClr val="accent4">
                <a:tint val="50000"/>
                <a:hueOff val="-3412527"/>
                <a:satOff val="19380"/>
                <a:lumOff val="1539"/>
                <a:alphaOff val="0"/>
                <a:shade val="93000"/>
                <a:satMod val="130000"/>
              </a:schemeClr>
            </a:gs>
            <a:gs pos="100000">
              <a:schemeClr val="accent4">
                <a:tint val="50000"/>
                <a:hueOff val="-3412527"/>
                <a:satOff val="19380"/>
                <a:lumOff val="153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B663FE0C-E5C0-487B-8D5B-5154303EB0D2}">
      <dsp:nvSpPr>
        <dsp:cNvPr id="0" name=""/>
        <dsp:cNvSpPr/>
      </dsp:nvSpPr>
      <dsp:spPr>
        <a:xfrm>
          <a:off x="5297742" y="2975672"/>
          <a:ext cx="3167521" cy="989850"/>
        </a:xfrm>
        <a:prstGeom prst="rect">
          <a:avLst/>
        </a:prstGeom>
        <a:solidFill>
          <a:schemeClr val="lt1">
            <a:alpha val="4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70459"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i="1" kern="1200" dirty="0">
              <a:solidFill>
                <a:schemeClr val="bg1"/>
              </a:solidFill>
              <a:latin typeface="Century Schoolbook" panose="02040604050505020304" pitchFamily="18" charset="0"/>
            </a:rPr>
            <a:t>Buttonhole stitch</a:t>
          </a:r>
          <a:endParaRPr lang="en-US" sz="2700" kern="1200" dirty="0">
            <a:solidFill>
              <a:schemeClr val="bg1"/>
            </a:solidFill>
            <a:latin typeface="Century Schoolbook" panose="02040604050505020304" pitchFamily="18" charset="0"/>
          </a:endParaRPr>
        </a:p>
      </dsp:txBody>
      <dsp:txXfrm>
        <a:off x="5297742" y="2975672"/>
        <a:ext cx="3167521" cy="989850"/>
      </dsp:txXfrm>
    </dsp:sp>
    <dsp:sp modelId="{40A271E2-C55A-44F5-A936-B8C71103A6C3}">
      <dsp:nvSpPr>
        <dsp:cNvPr id="0" name=""/>
        <dsp:cNvSpPr/>
      </dsp:nvSpPr>
      <dsp:spPr>
        <a:xfrm>
          <a:off x="5165762" y="2832694"/>
          <a:ext cx="692895" cy="1039343"/>
        </a:xfrm>
        <a:prstGeom prst="rect">
          <a:avLst/>
        </a:prstGeom>
        <a:gradFill rotWithShape="0">
          <a:gsLst>
            <a:gs pos="0">
              <a:schemeClr val="accent4">
                <a:tint val="50000"/>
                <a:hueOff val="-3981281"/>
                <a:satOff val="22610"/>
                <a:lumOff val="1795"/>
                <a:alphaOff val="0"/>
                <a:shade val="51000"/>
                <a:satMod val="130000"/>
              </a:schemeClr>
            </a:gs>
            <a:gs pos="80000">
              <a:schemeClr val="accent4">
                <a:tint val="50000"/>
                <a:hueOff val="-3981281"/>
                <a:satOff val="22610"/>
                <a:lumOff val="1795"/>
                <a:alphaOff val="0"/>
                <a:shade val="93000"/>
                <a:satMod val="130000"/>
              </a:schemeClr>
            </a:gs>
            <a:gs pos="100000">
              <a:schemeClr val="accent4">
                <a:tint val="50000"/>
                <a:hueOff val="-3981281"/>
                <a:satOff val="22610"/>
                <a:lumOff val="179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66F25D-6D48-4F1F-A066-22DCAB8D2C5E}">
      <dsp:nvSpPr>
        <dsp:cNvPr id="0" name=""/>
        <dsp:cNvSpPr/>
      </dsp:nvSpPr>
      <dsp:spPr>
        <a:xfrm>
          <a:off x="0" y="42333"/>
          <a:ext cx="2539999" cy="2032000"/>
        </a:xfrm>
        <a:prstGeom prst="rect">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92F3707-33F0-4BF2-8B73-4C1475C0DD0A}">
      <dsp:nvSpPr>
        <dsp:cNvPr id="0" name=""/>
        <dsp:cNvSpPr/>
      </dsp:nvSpPr>
      <dsp:spPr>
        <a:xfrm>
          <a:off x="228600" y="1871133"/>
          <a:ext cx="2260600" cy="711200"/>
        </a:xfrm>
        <a:prstGeom prst="wedgeRectCallout">
          <a:avLst>
            <a:gd name="adj1" fmla="val 20250"/>
            <a:gd name="adj2" fmla="val -607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Stem stitch</a:t>
          </a:r>
        </a:p>
      </dsp:txBody>
      <dsp:txXfrm>
        <a:off x="228600" y="1871133"/>
        <a:ext cx="2260600" cy="711200"/>
      </dsp:txXfrm>
    </dsp:sp>
    <dsp:sp modelId="{17E3D7E0-0A2A-4DB1-A930-2C7D96D398AF}">
      <dsp:nvSpPr>
        <dsp:cNvPr id="0" name=""/>
        <dsp:cNvSpPr/>
      </dsp:nvSpPr>
      <dsp:spPr>
        <a:xfrm>
          <a:off x="2794000" y="42333"/>
          <a:ext cx="2539999" cy="2032000"/>
        </a:xfrm>
        <a:prstGeom prst="rect">
          <a:avLst/>
        </a:prstGeom>
        <a:blipFill rotWithShape="1">
          <a:blip xmlns:r="http://schemas.openxmlformats.org/officeDocument/2006/relationships" r:embed="rId2"/>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82DF8DE-2746-49D3-BB3B-DEE27E72AEBB}">
      <dsp:nvSpPr>
        <dsp:cNvPr id="0" name=""/>
        <dsp:cNvSpPr/>
      </dsp:nvSpPr>
      <dsp:spPr>
        <a:xfrm>
          <a:off x="3022600" y="1871133"/>
          <a:ext cx="2260600" cy="711200"/>
        </a:xfrm>
        <a:prstGeom prst="wedgeRectCallout">
          <a:avLst>
            <a:gd name="adj1" fmla="val 20250"/>
            <a:gd name="adj2" fmla="val -60700"/>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Chain stitch</a:t>
          </a:r>
        </a:p>
      </dsp:txBody>
      <dsp:txXfrm>
        <a:off x="3022600" y="1871133"/>
        <a:ext cx="2260600" cy="711200"/>
      </dsp:txXfrm>
    </dsp:sp>
    <dsp:sp modelId="{F54646AE-E308-49FF-93B4-DC81C7301217}">
      <dsp:nvSpPr>
        <dsp:cNvPr id="0" name=""/>
        <dsp:cNvSpPr/>
      </dsp:nvSpPr>
      <dsp:spPr>
        <a:xfrm>
          <a:off x="5587999" y="42333"/>
          <a:ext cx="2539999" cy="2032000"/>
        </a:xfrm>
        <a:prstGeom prst="rect">
          <a:avLst/>
        </a:prstGeom>
        <a:blipFill rotWithShape="1">
          <a:blip xmlns:r="http://schemas.openxmlformats.org/officeDocument/2006/relationships" r:embed="rId3"/>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0EA3004-709B-4E6A-96C5-3CD0F20402BD}">
      <dsp:nvSpPr>
        <dsp:cNvPr id="0" name=""/>
        <dsp:cNvSpPr/>
      </dsp:nvSpPr>
      <dsp:spPr>
        <a:xfrm>
          <a:off x="5816599" y="1871133"/>
          <a:ext cx="2260600" cy="711200"/>
        </a:xfrm>
        <a:prstGeom prst="wedgeRectCallout">
          <a:avLst>
            <a:gd name="adj1" fmla="val 20250"/>
            <a:gd name="adj2" fmla="val -60700"/>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Cross stitch</a:t>
          </a:r>
        </a:p>
      </dsp:txBody>
      <dsp:txXfrm>
        <a:off x="5816599" y="1871133"/>
        <a:ext cx="2260600" cy="711200"/>
      </dsp:txXfrm>
    </dsp:sp>
    <dsp:sp modelId="{74E3AC0A-84FF-4F98-96CB-B2F6441157E7}">
      <dsp:nvSpPr>
        <dsp:cNvPr id="0" name=""/>
        <dsp:cNvSpPr/>
      </dsp:nvSpPr>
      <dsp:spPr>
        <a:xfrm>
          <a:off x="1397000" y="2836333"/>
          <a:ext cx="2539999" cy="2032000"/>
        </a:xfrm>
        <a:prstGeom prst="rect">
          <a:avLst/>
        </a:prstGeom>
        <a:blipFill rotWithShape="1">
          <a:blip xmlns:r="http://schemas.openxmlformats.org/officeDocument/2006/relationships" r:embed="rId4"/>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19A39E0-E5F2-47C8-87BB-E4565B039D84}">
      <dsp:nvSpPr>
        <dsp:cNvPr id="0" name=""/>
        <dsp:cNvSpPr/>
      </dsp:nvSpPr>
      <dsp:spPr>
        <a:xfrm>
          <a:off x="1625600" y="4665133"/>
          <a:ext cx="2260600" cy="711200"/>
        </a:xfrm>
        <a:prstGeom prst="wedgeRectCallout">
          <a:avLst>
            <a:gd name="adj1" fmla="val 20250"/>
            <a:gd name="adj2" fmla="val -60700"/>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Herringbone stitch</a:t>
          </a:r>
        </a:p>
      </dsp:txBody>
      <dsp:txXfrm>
        <a:off x="1625600" y="4665133"/>
        <a:ext cx="2260600" cy="711200"/>
      </dsp:txXfrm>
    </dsp:sp>
    <dsp:sp modelId="{3B091BF3-5345-4859-B281-9CA97E70D19B}">
      <dsp:nvSpPr>
        <dsp:cNvPr id="0" name=""/>
        <dsp:cNvSpPr/>
      </dsp:nvSpPr>
      <dsp:spPr>
        <a:xfrm>
          <a:off x="4191000" y="2836333"/>
          <a:ext cx="2539999" cy="2032000"/>
        </a:xfrm>
        <a:prstGeom prst="rect">
          <a:avLst/>
        </a:prstGeom>
        <a:blipFill rotWithShape="1">
          <a:blip xmlns:r="http://schemas.openxmlformats.org/officeDocument/2006/relationships" r:embed="rId5"/>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74C66F8-A21D-4914-A70E-8D16008B1353}">
      <dsp:nvSpPr>
        <dsp:cNvPr id="0" name=""/>
        <dsp:cNvSpPr/>
      </dsp:nvSpPr>
      <dsp:spPr>
        <a:xfrm>
          <a:off x="4419600" y="4665133"/>
          <a:ext cx="2260600" cy="711200"/>
        </a:xfrm>
        <a:prstGeom prst="wedgeRectCallout">
          <a:avLst>
            <a:gd name="adj1" fmla="val 20250"/>
            <a:gd name="adj2" fmla="val -607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Feather stitch</a:t>
          </a:r>
          <a:endParaRPr lang="en-IN" sz="2400" i="1" kern="1200" dirty="0">
            <a:latin typeface="Century Schoolbook" panose="02040604050505020304" pitchFamily="18" charset="0"/>
          </a:endParaRPr>
        </a:p>
      </dsp:txBody>
      <dsp:txXfrm>
        <a:off x="4419600" y="4665133"/>
        <a:ext cx="2260600" cy="7112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66F25D-6D48-4F1F-A066-22DCAB8D2C5E}">
      <dsp:nvSpPr>
        <dsp:cNvPr id="0" name=""/>
        <dsp:cNvSpPr/>
      </dsp:nvSpPr>
      <dsp:spPr>
        <a:xfrm>
          <a:off x="1315232" y="4093"/>
          <a:ext cx="2885025" cy="2308020"/>
        </a:xfrm>
        <a:prstGeom prst="rect">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92F3707-33F0-4BF2-8B73-4C1475C0DD0A}">
      <dsp:nvSpPr>
        <dsp:cNvPr id="0" name=""/>
        <dsp:cNvSpPr/>
      </dsp:nvSpPr>
      <dsp:spPr>
        <a:xfrm>
          <a:off x="1574884" y="2081311"/>
          <a:ext cx="2567672" cy="807807"/>
        </a:xfrm>
        <a:prstGeom prst="wedgeRectCallout">
          <a:avLst>
            <a:gd name="adj1" fmla="val 20250"/>
            <a:gd name="adj2" fmla="val -607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Lazy-daisy stitch</a:t>
          </a:r>
          <a:endParaRPr lang="en-US" sz="2400" kern="1200" dirty="0">
            <a:latin typeface="Century Schoolbook" panose="02040604050505020304" pitchFamily="18" charset="0"/>
          </a:endParaRPr>
        </a:p>
      </dsp:txBody>
      <dsp:txXfrm>
        <a:off x="1574884" y="2081311"/>
        <a:ext cx="2567672" cy="807807"/>
      </dsp:txXfrm>
    </dsp:sp>
    <dsp:sp modelId="{17E3D7E0-0A2A-4DB1-A930-2C7D96D398AF}">
      <dsp:nvSpPr>
        <dsp:cNvPr id="0" name=""/>
        <dsp:cNvSpPr/>
      </dsp:nvSpPr>
      <dsp:spPr>
        <a:xfrm>
          <a:off x="4488759" y="4093"/>
          <a:ext cx="2885025" cy="2308020"/>
        </a:xfrm>
        <a:prstGeom prst="rect">
          <a:avLst/>
        </a:prstGeom>
        <a:blipFill rotWithShape="1">
          <a:blip xmlns:r="http://schemas.openxmlformats.org/officeDocument/2006/relationships" r:embed="rId2"/>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82DF8DE-2746-49D3-BB3B-DEE27E72AEBB}">
      <dsp:nvSpPr>
        <dsp:cNvPr id="0" name=""/>
        <dsp:cNvSpPr/>
      </dsp:nvSpPr>
      <dsp:spPr>
        <a:xfrm>
          <a:off x="4748412" y="2081311"/>
          <a:ext cx="2567672" cy="807807"/>
        </a:xfrm>
        <a:prstGeom prst="wedgeRectCallout">
          <a:avLst>
            <a:gd name="adj1" fmla="val 20250"/>
            <a:gd name="adj2" fmla="val -60700"/>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Satin stitch</a:t>
          </a:r>
          <a:endParaRPr lang="en-US" sz="2400" kern="1200" dirty="0">
            <a:latin typeface="Century Schoolbook" panose="02040604050505020304" pitchFamily="18" charset="0"/>
          </a:endParaRPr>
        </a:p>
      </dsp:txBody>
      <dsp:txXfrm>
        <a:off x="4748412" y="2081311"/>
        <a:ext cx="2567672" cy="807807"/>
      </dsp:txXfrm>
    </dsp:sp>
    <dsp:sp modelId="{F54646AE-E308-49FF-93B4-DC81C7301217}">
      <dsp:nvSpPr>
        <dsp:cNvPr id="0" name=""/>
        <dsp:cNvSpPr/>
      </dsp:nvSpPr>
      <dsp:spPr>
        <a:xfrm>
          <a:off x="1315232" y="3177620"/>
          <a:ext cx="2885025" cy="2308020"/>
        </a:xfrm>
        <a:prstGeom prst="rect">
          <a:avLst/>
        </a:prstGeom>
        <a:blipFill rotWithShape="1">
          <a:blip xmlns:r="http://schemas.openxmlformats.org/officeDocument/2006/relationships" r:embed="rId3"/>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0EA3004-709B-4E6A-96C5-3CD0F20402BD}">
      <dsp:nvSpPr>
        <dsp:cNvPr id="0" name=""/>
        <dsp:cNvSpPr/>
      </dsp:nvSpPr>
      <dsp:spPr>
        <a:xfrm>
          <a:off x="1574884" y="5254838"/>
          <a:ext cx="2567672" cy="807807"/>
        </a:xfrm>
        <a:prstGeom prst="wedgeRectCallout">
          <a:avLst>
            <a:gd name="adj1" fmla="val 20250"/>
            <a:gd name="adj2" fmla="val -60700"/>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Blanket stitch</a:t>
          </a:r>
          <a:endParaRPr lang="en-US" sz="2400" kern="1200" dirty="0">
            <a:latin typeface="Century Schoolbook" panose="02040604050505020304" pitchFamily="18" charset="0"/>
          </a:endParaRPr>
        </a:p>
      </dsp:txBody>
      <dsp:txXfrm>
        <a:off x="1574884" y="5254838"/>
        <a:ext cx="2567672" cy="807807"/>
      </dsp:txXfrm>
    </dsp:sp>
    <dsp:sp modelId="{74E3AC0A-84FF-4F98-96CB-B2F6441157E7}">
      <dsp:nvSpPr>
        <dsp:cNvPr id="0" name=""/>
        <dsp:cNvSpPr/>
      </dsp:nvSpPr>
      <dsp:spPr>
        <a:xfrm>
          <a:off x="4488759" y="3177620"/>
          <a:ext cx="2885025" cy="2308020"/>
        </a:xfrm>
        <a:prstGeom prst="rect">
          <a:avLst/>
        </a:prstGeom>
        <a:blipFill rotWithShape="1">
          <a:blip xmlns:r="http://schemas.openxmlformats.org/officeDocument/2006/relationships" r:embed="rId4"/>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19A39E0-E5F2-47C8-87BB-E4565B039D84}">
      <dsp:nvSpPr>
        <dsp:cNvPr id="0" name=""/>
        <dsp:cNvSpPr/>
      </dsp:nvSpPr>
      <dsp:spPr>
        <a:xfrm>
          <a:off x="4748412" y="5254838"/>
          <a:ext cx="2567672" cy="807807"/>
        </a:xfrm>
        <a:prstGeom prst="wedgeRectCallout">
          <a:avLst>
            <a:gd name="adj1" fmla="val 20250"/>
            <a:gd name="adj2" fmla="val -607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i="1" kern="1200" dirty="0">
              <a:latin typeface="Century Schoolbook" panose="02040604050505020304" pitchFamily="18" charset="0"/>
            </a:rPr>
            <a:t>Bullion stitch </a:t>
          </a:r>
          <a:endParaRPr lang="en-US" sz="2400" kern="1200" dirty="0">
            <a:latin typeface="Century Schoolbook" panose="02040604050505020304" pitchFamily="18" charset="0"/>
          </a:endParaRPr>
        </a:p>
      </dsp:txBody>
      <dsp:txXfrm>
        <a:off x="4748412" y="5254838"/>
        <a:ext cx="2567672" cy="807807"/>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entury Schoolbook" panose="02040604050505020304" pitchFamily="18" charset="0"/>
              </a:defRPr>
            </a:lvl1pPr>
          </a:lstStyle>
          <a:p>
            <a:endParaRPr lang="en-IN"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entury Schoolbook" panose="02040604050505020304" pitchFamily="18" charset="0"/>
              </a:defRPr>
            </a:lvl1pPr>
          </a:lstStyle>
          <a:p>
            <a:fld id="{CF15F8E9-E453-4935-B1C0-EAD1A8990AD6}" type="datetimeFigureOut">
              <a:rPr lang="en-IN" smtClean="0"/>
              <a:pPr/>
              <a:t>28-06-2022</a:t>
            </a:fld>
            <a:endParaRPr lang="en-IN"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entury Schoolbook" panose="02040604050505020304" pitchFamily="18" charset="0"/>
              </a:defRPr>
            </a:lvl1pPr>
          </a:lstStyle>
          <a:p>
            <a:endParaRPr lang="en-IN"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entury Schoolbook" panose="02040604050505020304" pitchFamily="18" charset="0"/>
              </a:defRPr>
            </a:lvl1pPr>
          </a:lstStyle>
          <a:p>
            <a:fld id="{61E3A4B6-87AA-4C24-AC16-387F7D570551}" type="slidenum">
              <a:rPr lang="en-IN" smtClean="0"/>
              <a:pPr/>
              <a:t>‹#›</a:t>
            </a:fld>
            <a:endParaRPr lang="en-IN" dirty="0"/>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entury Schoolbook" panose="02040604050505020304" pitchFamily="18" charset="0"/>
        <a:ea typeface="+mn-ea"/>
        <a:cs typeface="+mn-cs"/>
      </a:defRPr>
    </a:lvl1pPr>
    <a:lvl2pPr marL="457200" algn="l" defTabSz="914400" rtl="0" eaLnBrk="1" latinLnBrk="0" hangingPunct="1">
      <a:defRPr sz="1200" kern="1200">
        <a:solidFill>
          <a:schemeClr val="tx1"/>
        </a:solidFill>
        <a:latin typeface="Century Schoolbook" panose="02040604050505020304" pitchFamily="18" charset="0"/>
        <a:ea typeface="+mn-ea"/>
        <a:cs typeface="+mn-cs"/>
      </a:defRPr>
    </a:lvl2pPr>
    <a:lvl3pPr marL="914400" algn="l" defTabSz="914400" rtl="0" eaLnBrk="1" latinLnBrk="0" hangingPunct="1">
      <a:defRPr sz="1200" kern="1200">
        <a:solidFill>
          <a:schemeClr val="tx1"/>
        </a:solidFill>
        <a:latin typeface="Century Schoolbook" panose="02040604050505020304" pitchFamily="18" charset="0"/>
        <a:ea typeface="+mn-ea"/>
        <a:cs typeface="+mn-cs"/>
      </a:defRPr>
    </a:lvl3pPr>
    <a:lvl4pPr marL="1371600" algn="l" defTabSz="914400" rtl="0" eaLnBrk="1" latinLnBrk="0" hangingPunct="1">
      <a:defRPr sz="1200" kern="1200">
        <a:solidFill>
          <a:schemeClr val="tx1"/>
        </a:solidFill>
        <a:latin typeface="Century Schoolbook" panose="02040604050505020304" pitchFamily="18" charset="0"/>
        <a:ea typeface="+mn-ea"/>
        <a:cs typeface="+mn-cs"/>
      </a:defRPr>
    </a:lvl4pPr>
    <a:lvl5pPr marL="1828800" algn="l" defTabSz="914400" rtl="0" eaLnBrk="1" latinLnBrk="0" hangingPunct="1">
      <a:defRPr sz="1200" kern="1200">
        <a:solidFill>
          <a:schemeClr val="tx1"/>
        </a:solidFill>
        <a:latin typeface="Century Schoolbook" panose="020406040505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88"/>
            <a:ext cx="103632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94C45C59-C7F2-4BE4-8979-BD31C85B47AC}"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41BD00D-5072-4E7E-A4E4-63929BC26C4C}"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701"/>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70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0B7AB09-AB79-4E0A-9C57-4E1B1A674934}"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4173107" y="1136650"/>
            <a:ext cx="3845815" cy="696594"/>
          </a:xfrm>
          <a:prstGeom prst="rect">
            <a:avLst/>
          </a:prstGeom>
        </p:spPr>
        <p:txBody>
          <a:bodyPr wrap="square" lIns="0" tIns="0" rIns="0" bIns="0">
            <a:spAutoFit/>
          </a:bodyPr>
          <a:lstStyle>
            <a:lvl1pPr>
              <a:defRPr b="0" i="0">
                <a:solidFill>
                  <a:schemeClr val="tx1"/>
                </a:solidFill>
                <a:latin typeface="Century Schoolbook" panose="02040604050505020304" pitchFamily="18" charset="0"/>
              </a:defRPr>
            </a:lvl1pPr>
          </a:lstStyle>
          <a:p>
            <a:endParaRPr dirty="0"/>
          </a:p>
        </p:txBody>
      </p:sp>
      <p:sp>
        <p:nvSpPr>
          <p:cNvPr id="3" name="Holder 3"/>
          <p:cNvSpPr>
            <a:spLocks noGrp="1"/>
          </p:cNvSpPr>
          <p:nvPr>
            <p:ph type="subTitle" idx="4"/>
          </p:nvPr>
        </p:nvSpPr>
        <p:spPr>
          <a:xfrm>
            <a:off x="1828800" y="3840488"/>
            <a:ext cx="853440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4761A39-0C53-4BE5-899A-023A06934820}"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body" idx="1"/>
          </p:nvPr>
        </p:nvSpPr>
        <p:spPr/>
        <p:txBody>
          <a:bodyPr lIns="0" tIns="0" rIns="0" bIns="0"/>
          <a:lstStyle>
            <a:lvl1pPr>
              <a:defRPr sz="2800" b="0" i="0">
                <a:solidFill>
                  <a:schemeClr val="bg1"/>
                </a:solidFill>
                <a:latin typeface="Century Schoolbook" panose="02040604050505020304" pitchFamily="18" charset="0"/>
                <a:cs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2FE0FC50-10BA-4927-9251-AB8B7CA4579C}"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sz="half" idx="2"/>
          </p:nvPr>
        </p:nvSpPr>
        <p:spPr>
          <a:xfrm>
            <a:off x="60960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sz="half" idx="3"/>
          </p:nvPr>
        </p:nvSpPr>
        <p:spPr>
          <a:xfrm>
            <a:off x="627888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86D5A49D-0053-41D7-923B-E7975F866802}" type="datetime1">
              <a:rPr lang="en-US" smtClean="0">
                <a:solidFill>
                  <a:prstClr val="black">
                    <a:tint val="75000"/>
                  </a:prstClr>
                </a:solidFill>
              </a:rPr>
              <a:t>6/28/2022</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A8D5F13-A881-4331-807F-D03879E65D82}" type="datetime1">
              <a:rPr lang="en-US" smtClean="0">
                <a:solidFill>
                  <a:prstClr val="black">
                    <a:tint val="75000"/>
                  </a:prstClr>
                </a:solidFill>
              </a:rPr>
              <a:t>6/28/2022</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8" name="bk object 18"/>
          <p:cNvSpPr/>
          <p:nvPr/>
        </p:nvSpPr>
        <p:spPr>
          <a:xfrm>
            <a:off x="3433573" y="1178052"/>
            <a:ext cx="762763" cy="899922"/>
          </a:xfrm>
          <a:prstGeom prst="rect">
            <a:avLst/>
          </a:prstGeom>
          <a:blipFill>
            <a:blip r:embed="rId2" cstate="print"/>
            <a:stretch>
              <a:fillRect/>
            </a:stretch>
          </a:blip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9" name="bk object 19"/>
          <p:cNvSpPr/>
          <p:nvPr/>
        </p:nvSpPr>
        <p:spPr>
          <a:xfrm>
            <a:off x="719342" y="2999233"/>
            <a:ext cx="2248663" cy="899921"/>
          </a:xfrm>
          <a:prstGeom prst="rect">
            <a:avLst/>
          </a:prstGeom>
          <a:blipFill>
            <a:blip r:embed="rId3" cstate="print"/>
            <a:stretch>
              <a:fillRect/>
            </a:stretch>
          </a:blip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20" name="bk object 20"/>
          <p:cNvSpPr/>
          <p:nvPr/>
        </p:nvSpPr>
        <p:spPr>
          <a:xfrm>
            <a:off x="2433842" y="2999233"/>
            <a:ext cx="883159" cy="899921"/>
          </a:xfrm>
          <a:prstGeom prst="rect">
            <a:avLst/>
          </a:prstGeom>
          <a:blipFill>
            <a:blip r:embed="rId4" cstate="print"/>
            <a:stretch>
              <a:fillRect/>
            </a:stretch>
          </a:blip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E4CBEF1A-0697-4444-93AD-E53728217A74}" type="datetime1">
              <a:rPr lang="en-US" smtClean="0">
                <a:solidFill>
                  <a:prstClr val="black">
                    <a:tint val="75000"/>
                  </a:prstClr>
                </a:solidFill>
              </a:rPr>
              <a:t>6/28/2022</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F13B45F-05DF-4547-9F0D-F44B59A2D68E}"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63"/>
            <a:ext cx="103632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0EA583-DAD7-4156-9ADA-CCC45D3DFE9E}"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EDABC5E9-9F87-4198-AA4C-94AC0A2FDAB7}"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9340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40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5CCD4256-9729-4B69-B2A1-6B9C158E6F13}" type="datetime1">
              <a:rPr lang="en-US" smtClean="0"/>
              <a:t>6/28/2022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834097E9-2F08-4921-A9B7-310C879D6B69}" type="datetime1">
              <a:rPr lang="en-US" smtClean="0"/>
              <a:t>6/28/2022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CBF721-1206-4A81-8ED1-5DD56938D13F}" type="datetime1">
              <a:rPr lang="en-US" smtClean="0"/>
              <a:t>6/28/2022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4766733" y="27311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8099C7-E75D-4F61-BC8F-C9AEEA58668C}"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E456B7-DF2A-4E5C-ABE9-30649033047D}"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2"/>
          </p:nvPr>
        </p:nvSpPr>
        <p:spPr>
          <a:xfrm>
            <a:off x="609600" y="6356413"/>
            <a:ext cx="2844800" cy="365125"/>
          </a:xfrm>
          <a:prstGeom prst="rect">
            <a:avLst/>
          </a:prstGeom>
        </p:spPr>
        <p:txBody>
          <a:bodyPr vert="horz" lIns="91440" tIns="45720" rIns="91440" bIns="45720" rtlCol="0" anchor="ctr"/>
          <a:lstStyle>
            <a:lvl1pPr algn="l">
              <a:defRPr sz="1200">
                <a:solidFill>
                  <a:schemeClr val="tx1">
                    <a:tint val="75000"/>
                  </a:schemeClr>
                </a:solidFill>
                <a:latin typeface="Century Schoolbook" panose="02040604050505020304" pitchFamily="18" charset="0"/>
              </a:defRPr>
            </a:lvl1pPr>
          </a:lstStyle>
          <a:p>
            <a:fld id="{64802E04-0352-4D48-B5B2-03DB79D791BB}" type="datetime1">
              <a:rPr lang="en-US" smtClean="0"/>
              <a:pPr/>
              <a:t>6/28/2022</a:t>
            </a:fld>
            <a:endParaRPr lang="en-IN" dirty="0"/>
          </a:p>
        </p:txBody>
      </p:sp>
      <p:sp>
        <p:nvSpPr>
          <p:cNvPr id="5" name="Footer Placeholder 4"/>
          <p:cNvSpPr>
            <a:spLocks noGrp="1"/>
          </p:cNvSpPr>
          <p:nvPr>
            <p:ph type="ftr" sz="quarter" idx="3"/>
          </p:nvPr>
        </p:nvSpPr>
        <p:spPr>
          <a:xfrm>
            <a:off x="4165600" y="6356413"/>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entury Schoolbook" panose="02040604050505020304" pitchFamily="18" charset="0"/>
              </a:defRPr>
            </a:lvl1pPr>
          </a:lstStyle>
          <a:p>
            <a:endParaRPr lang="en-IN" dirty="0"/>
          </a:p>
        </p:txBody>
      </p:sp>
      <p:sp>
        <p:nvSpPr>
          <p:cNvPr id="6" name="Slide Number Placeholder 5"/>
          <p:cNvSpPr>
            <a:spLocks noGrp="1"/>
          </p:cNvSpPr>
          <p:nvPr>
            <p:ph type="sldNum" sz="quarter" idx="4"/>
          </p:nvPr>
        </p:nvSpPr>
        <p:spPr>
          <a:xfrm>
            <a:off x="8737600" y="6356413"/>
            <a:ext cx="2844800" cy="365125"/>
          </a:xfrm>
          <a:prstGeom prst="rect">
            <a:avLst/>
          </a:prstGeom>
        </p:spPr>
        <p:txBody>
          <a:bodyPr vert="horz" lIns="91440" tIns="45720" rIns="91440" bIns="45720" rtlCol="0" anchor="ctr"/>
          <a:lstStyle>
            <a:lvl1pPr algn="r">
              <a:defRPr sz="1200">
                <a:solidFill>
                  <a:schemeClr val="tx1">
                    <a:tint val="75000"/>
                  </a:schemeClr>
                </a:solidFill>
                <a:latin typeface="Century Schoolbook" panose="02040604050505020304" pitchFamily="18" charset="0"/>
              </a:defRPr>
            </a:lvl1pPr>
          </a:lstStyle>
          <a:p>
            <a:fld id="{CBD71EFC-8FD3-4526-A521-B16E2A2311C1}" type="slidenum">
              <a:rPr lang="en-IN" smtClean="0"/>
              <a:pPr/>
              <a:t>‹#›</a:t>
            </a:fld>
            <a:endParaRPr lang="en-I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Century Schoolbook" panose="02040604050505020304"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entury Schoolbook" panose="02040604050505020304"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entury Schoolbook" panose="02040604050505020304"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entury Schoolbook" panose="02040604050505020304"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entury Schoolbook" panose="02040604050505020304"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entury Schoolbook" panose="02040604050505020304"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2" name="Holder 2"/>
          <p:cNvSpPr>
            <a:spLocks noGrp="1"/>
          </p:cNvSpPr>
          <p:nvPr>
            <p:ph type="title"/>
          </p:nvPr>
        </p:nvSpPr>
        <p:spPr>
          <a:xfrm>
            <a:off x="3551177" y="170180"/>
            <a:ext cx="5089651" cy="696594"/>
          </a:xfrm>
          <a:prstGeom prst="rect">
            <a:avLst/>
          </a:prstGeom>
        </p:spPr>
        <p:txBody>
          <a:bodyPr wrap="square" lIns="0" tIns="0" rIns="0" bIns="0">
            <a:spAutoFit/>
          </a:bodyPr>
          <a:lstStyle>
            <a:lvl1pPr>
              <a:defRPr sz="4400" b="1" i="0">
                <a:solidFill>
                  <a:srgbClr val="FFFF00"/>
                </a:solidFill>
                <a:latin typeface="Arial"/>
                <a:cs typeface="Arial"/>
              </a:defRPr>
            </a:lvl1pPr>
          </a:lstStyle>
          <a:p>
            <a:endParaRPr dirty="0"/>
          </a:p>
        </p:txBody>
      </p:sp>
      <p:sp>
        <p:nvSpPr>
          <p:cNvPr id="3" name="Holder 3"/>
          <p:cNvSpPr>
            <a:spLocks noGrp="1"/>
          </p:cNvSpPr>
          <p:nvPr>
            <p:ph type="body" idx="1"/>
          </p:nvPr>
        </p:nvSpPr>
        <p:spPr>
          <a:xfrm>
            <a:off x="764557" y="1923057"/>
            <a:ext cx="9904095" cy="430887"/>
          </a:xfrm>
          <a:prstGeom prst="rect">
            <a:avLst/>
          </a:prstGeom>
        </p:spPr>
        <p:txBody>
          <a:bodyPr wrap="square" lIns="0" tIns="0" rIns="0" bIns="0">
            <a:spAutoFit/>
          </a:bodyPr>
          <a:lstStyle>
            <a:lvl1pPr>
              <a:defRPr sz="2800" b="0" i="0">
                <a:solidFill>
                  <a:schemeClr val="bg1"/>
                </a:solidFill>
                <a:latin typeface="Bookman Old Style"/>
                <a:cs typeface="Bookman Old Style"/>
              </a:defRPr>
            </a:lvl1pPr>
          </a:lstStyle>
          <a:p>
            <a:endParaRPr dirty="0"/>
          </a:p>
        </p:txBody>
      </p:sp>
      <p:sp>
        <p:nvSpPr>
          <p:cNvPr id="4" name="Holder 4"/>
          <p:cNvSpPr>
            <a:spLocks noGrp="1"/>
          </p:cNvSpPr>
          <p:nvPr>
            <p:ph type="ftr" sz="quarter" idx="5"/>
          </p:nvPr>
        </p:nvSpPr>
        <p:spPr>
          <a:xfrm>
            <a:off x="4145280" y="6377963"/>
            <a:ext cx="3901440" cy="276999"/>
          </a:xfrm>
          <a:prstGeom prst="rect">
            <a:avLst/>
          </a:prstGeom>
        </p:spPr>
        <p:txBody>
          <a:bodyPr wrap="square" lIns="0" tIns="0" rIns="0" bIns="0">
            <a:spAutoFit/>
          </a:bodyPr>
          <a:lstStyle>
            <a:lvl1pPr algn="ctr">
              <a:defRPr>
                <a:solidFill>
                  <a:schemeClr val="tx1">
                    <a:tint val="75000"/>
                  </a:schemeClr>
                </a:solidFill>
                <a:latin typeface="Century Schoolbook" panose="02040604050505020304" pitchFamily="18" charset="0"/>
              </a:defRPr>
            </a:lvl1pPr>
          </a:lstStyle>
          <a:p>
            <a:endParaRPr lang="en-IN" dirty="0">
              <a:solidFill>
                <a:prstClr val="black">
                  <a:tint val="75000"/>
                </a:prstClr>
              </a:solidFill>
            </a:endParaRPr>
          </a:p>
        </p:txBody>
      </p:sp>
      <p:sp>
        <p:nvSpPr>
          <p:cNvPr id="5" name="Holder 5"/>
          <p:cNvSpPr>
            <a:spLocks noGrp="1"/>
          </p:cNvSpPr>
          <p:nvPr>
            <p:ph type="dt" sz="half" idx="6"/>
          </p:nvPr>
        </p:nvSpPr>
        <p:spPr>
          <a:xfrm>
            <a:off x="609600" y="6377963"/>
            <a:ext cx="2804160" cy="276999"/>
          </a:xfrm>
          <a:prstGeom prst="rect">
            <a:avLst/>
          </a:prstGeom>
        </p:spPr>
        <p:txBody>
          <a:bodyPr wrap="square" lIns="0" tIns="0" rIns="0" bIns="0">
            <a:spAutoFit/>
          </a:bodyPr>
          <a:lstStyle>
            <a:lvl1pPr algn="l">
              <a:defRPr>
                <a:solidFill>
                  <a:schemeClr val="tx1">
                    <a:tint val="75000"/>
                  </a:schemeClr>
                </a:solidFill>
                <a:latin typeface="Century Schoolbook" panose="02040604050505020304" pitchFamily="18" charset="0"/>
              </a:defRPr>
            </a:lvl1pPr>
          </a:lstStyle>
          <a:p>
            <a:fld id="{9B2E4957-7C46-42C1-AB84-A6E3730B9262}" type="datetime1">
              <a:rPr lang="en-US" smtClean="0">
                <a:solidFill>
                  <a:prstClr val="black">
                    <a:tint val="75000"/>
                  </a:prstClr>
                </a:solidFill>
              </a:rPr>
              <a:pPr/>
              <a:t>6/28/2022</a:t>
            </a:fld>
            <a:endParaRPr lang="en-US" dirty="0">
              <a:solidFill>
                <a:prstClr val="black">
                  <a:tint val="75000"/>
                </a:prstClr>
              </a:solidFill>
            </a:endParaRPr>
          </a:p>
        </p:txBody>
      </p:sp>
      <p:sp>
        <p:nvSpPr>
          <p:cNvPr id="6" name="Holder 6"/>
          <p:cNvSpPr>
            <a:spLocks noGrp="1"/>
          </p:cNvSpPr>
          <p:nvPr>
            <p:ph type="sldNum" sz="quarter" idx="7"/>
          </p:nvPr>
        </p:nvSpPr>
        <p:spPr>
          <a:xfrm>
            <a:off x="11355846" y="5887049"/>
            <a:ext cx="560071" cy="553998"/>
          </a:xfrm>
          <a:prstGeom prst="rect">
            <a:avLst/>
          </a:prstGeom>
        </p:spPr>
        <p:txBody>
          <a:bodyPr wrap="square" lIns="0" tIns="0" rIns="0" bIns="0">
            <a:spAutoFit/>
          </a:bodyPr>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hf hdr="0" ftr="0" dt="0"/>
  <p:txStyles>
    <p:titleStyle>
      <a:lvl1pPr>
        <a:defRPr>
          <a:latin typeface="Century Schoolbook" panose="02040604050505020304" pitchFamily="18" charset="0"/>
          <a:ea typeface="+mj-ea"/>
          <a:cs typeface="+mj-cs"/>
        </a:defRPr>
      </a:lvl1pPr>
    </p:titleStyle>
    <p:bodyStyle>
      <a:lvl1pPr marL="0">
        <a:defRPr>
          <a:latin typeface="Century Schoolbook" panose="02040604050505020304" pitchFamily="18" charset="0"/>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psscive.ac.in/" TargetMode="External"/><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hyperlink" Target="http://www.psscive.ac.in/" TargetMode="External"/><Relationship Id="rId2" Type="http://schemas.openxmlformats.org/officeDocument/2006/relationships/hyperlink" Target="mailto:jdpsscive@gmail.com" TargetMode="External"/><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Layout" Target="../diagrams/layout3.xml"/><Relationship Id="rId7" Type="http://schemas.openxmlformats.org/officeDocument/2006/relationships/image" Target="../media/image11.png"/><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image" Target="../media/image14.png"/><Relationship Id="rId4" Type="http://schemas.openxmlformats.org/officeDocument/2006/relationships/diagramQuickStyle" Target="../diagrams/quickStyle3.xml"/><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 y="0"/>
            <a:ext cx="11530395"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solidFill>
                <a:prstClr val="black"/>
              </a:solidFill>
              <a:latin typeface="Century Schoolbook" panose="02040604050505020304" pitchFamily="18" charset="0"/>
            </a:endParaRPr>
          </a:p>
        </p:txBody>
      </p:sp>
      <p:sp>
        <p:nvSpPr>
          <p:cNvPr id="3" name="object 3"/>
          <p:cNvSpPr/>
          <p:nvPr/>
        </p:nvSpPr>
        <p:spPr>
          <a:xfrm>
            <a:off x="11391312" y="0"/>
            <a:ext cx="829119"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dirty="0">
              <a:solidFill>
                <a:prstClr val="black"/>
              </a:solidFill>
              <a:latin typeface="Century Schoolbook" panose="02040604050505020304" pitchFamily="18" charset="0"/>
            </a:endParaRPr>
          </a:p>
        </p:txBody>
      </p:sp>
      <p:sp>
        <p:nvSpPr>
          <p:cNvPr id="5" name="object 5"/>
          <p:cNvSpPr/>
          <p:nvPr/>
        </p:nvSpPr>
        <p:spPr>
          <a:xfrm>
            <a:off x="2154936" y="831873"/>
            <a:ext cx="2033968" cy="899922"/>
          </a:xfrm>
          <a:prstGeom prst="rect">
            <a:avLst/>
          </a:prstGeom>
          <a:blipFill>
            <a:blip r:embed="rId2"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6" name="object 6"/>
          <p:cNvSpPr/>
          <p:nvPr/>
        </p:nvSpPr>
        <p:spPr>
          <a:xfrm>
            <a:off x="3788284" y="831873"/>
            <a:ext cx="565214" cy="899922"/>
          </a:xfrm>
          <a:prstGeom prst="rect">
            <a:avLst/>
          </a:prstGeom>
          <a:blipFill>
            <a:blip r:embed="rId3"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7" name="object 7"/>
          <p:cNvSpPr txBox="1">
            <a:spLocks noGrp="1"/>
          </p:cNvSpPr>
          <p:nvPr>
            <p:ph type="title"/>
          </p:nvPr>
        </p:nvSpPr>
        <p:spPr>
          <a:xfrm>
            <a:off x="1601301" y="832473"/>
            <a:ext cx="8845384" cy="505908"/>
          </a:xfrm>
          <a:prstGeom prst="rect">
            <a:avLst/>
          </a:prstGeom>
        </p:spPr>
        <p:txBody>
          <a:bodyPr vert="horz" wrap="square" lIns="0" tIns="13335" rIns="0" bIns="0" rtlCol="0">
            <a:spAutoFit/>
          </a:bodyPr>
          <a:lstStyle/>
          <a:p>
            <a:pPr marL="12700" algn="ctr">
              <a:spcBef>
                <a:spcPts val="105"/>
              </a:spcBef>
            </a:pPr>
            <a:r>
              <a:rPr sz="3200" b="0" spc="-35" dirty="0"/>
              <a:t>JOB ROLE </a:t>
            </a:r>
            <a:r>
              <a:rPr sz="3200" b="0" dirty="0"/>
              <a:t>–</a:t>
            </a:r>
            <a:r>
              <a:rPr lang="en-IN" sz="3200" b="0" dirty="0"/>
              <a:t> </a:t>
            </a:r>
            <a:r>
              <a:rPr lang="en-IN" sz="3200" b="0" spc="-35" dirty="0"/>
              <a:t>SELF EMPLOYEED TAILOR</a:t>
            </a:r>
            <a:endParaRPr sz="3200" dirty="0"/>
          </a:p>
        </p:txBody>
      </p:sp>
      <p:sp>
        <p:nvSpPr>
          <p:cNvPr id="8" name="object 8"/>
          <p:cNvSpPr/>
          <p:nvPr/>
        </p:nvSpPr>
        <p:spPr>
          <a:xfrm>
            <a:off x="3973483" y="1822472"/>
            <a:ext cx="1164145" cy="787146"/>
          </a:xfrm>
          <a:prstGeom prst="rect">
            <a:avLst/>
          </a:prstGeom>
          <a:blipFill>
            <a:blip r:embed="rId4"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9" name="object 9"/>
          <p:cNvSpPr/>
          <p:nvPr/>
        </p:nvSpPr>
        <p:spPr>
          <a:xfrm>
            <a:off x="4787299" y="1822472"/>
            <a:ext cx="494347" cy="787146"/>
          </a:xfrm>
          <a:prstGeom prst="rect">
            <a:avLst/>
          </a:prstGeom>
          <a:blipFill>
            <a:blip r:embed="rId5"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10" name="object 10"/>
          <p:cNvSpPr/>
          <p:nvPr/>
        </p:nvSpPr>
        <p:spPr>
          <a:xfrm>
            <a:off x="5001040" y="1822472"/>
            <a:ext cx="2626043" cy="787146"/>
          </a:xfrm>
          <a:prstGeom prst="rect">
            <a:avLst/>
          </a:prstGeom>
          <a:blipFill>
            <a:blip r:embed="rId6"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11" name="object 11"/>
          <p:cNvSpPr/>
          <p:nvPr/>
        </p:nvSpPr>
        <p:spPr>
          <a:xfrm>
            <a:off x="3646509" y="3211591"/>
            <a:ext cx="4964621" cy="393573"/>
          </a:xfrm>
          <a:prstGeom prst="rect">
            <a:avLst/>
          </a:prstGeom>
          <a:blipFill>
            <a:blip r:embed="rId7" cstate="print"/>
            <a:stretch>
              <a:fillRect/>
            </a:stretch>
          </a:blipFill>
        </p:spPr>
        <p:txBody>
          <a:bodyPr wrap="square" lIns="0" tIns="0" rIns="0" bIns="0" rtlCol="0"/>
          <a:lstStyle/>
          <a:p>
            <a:pPr algn="ctr">
              <a:spcBef>
                <a:spcPts val="5"/>
              </a:spcBef>
            </a:pPr>
            <a:r>
              <a:rPr lang="en-IN" sz="2800" spc="-10" dirty="0">
                <a:solidFill>
                  <a:srgbClr val="FFFFFF"/>
                </a:solidFill>
                <a:latin typeface="Century Schoolbook" panose="02040604050505020304" pitchFamily="18" charset="0"/>
                <a:cs typeface="Arial" panose="020B0604020202020204" pitchFamily="34" charset="0"/>
              </a:rPr>
              <a:t>Class</a:t>
            </a:r>
            <a:r>
              <a:rPr lang="en-IN" sz="2800" spc="20" dirty="0">
                <a:solidFill>
                  <a:srgbClr val="FFFFFF"/>
                </a:solidFill>
                <a:latin typeface="Century Schoolbook" panose="02040604050505020304" pitchFamily="18" charset="0"/>
                <a:cs typeface="Arial" panose="020B0604020202020204" pitchFamily="34" charset="0"/>
              </a:rPr>
              <a:t> </a:t>
            </a:r>
            <a:r>
              <a:rPr lang="en-IN" sz="2800" spc="-10" dirty="0">
                <a:solidFill>
                  <a:srgbClr val="FFFFFF"/>
                </a:solidFill>
                <a:latin typeface="Century Schoolbook" panose="02040604050505020304" pitchFamily="18" charset="0"/>
                <a:cs typeface="Arial" panose="020B0604020202020204" pitchFamily="34" charset="0"/>
              </a:rPr>
              <a:t>XI</a:t>
            </a:r>
            <a:endParaRPr lang="en-IN" sz="2800" dirty="0">
              <a:latin typeface="Century Schoolbook" panose="02040604050505020304" pitchFamily="18" charset="0"/>
              <a:cs typeface="Arial" panose="020B0604020202020204" pitchFamily="34" charset="0"/>
            </a:endParaRPr>
          </a:p>
        </p:txBody>
      </p:sp>
      <p:sp>
        <p:nvSpPr>
          <p:cNvPr id="12" name="object 12"/>
          <p:cNvSpPr txBox="1"/>
          <p:nvPr/>
        </p:nvSpPr>
        <p:spPr>
          <a:xfrm>
            <a:off x="1991545" y="1961043"/>
            <a:ext cx="8064896" cy="873957"/>
          </a:xfrm>
          <a:prstGeom prst="rect">
            <a:avLst/>
          </a:prstGeom>
        </p:spPr>
        <p:txBody>
          <a:bodyPr vert="horz" wrap="square" lIns="0" tIns="12065" rIns="0" bIns="0" rtlCol="0">
            <a:spAutoFit/>
          </a:bodyPr>
          <a:lstStyle/>
          <a:p>
            <a:pPr marL="829944" marR="5080" indent="-817244">
              <a:spcBef>
                <a:spcPts val="95"/>
              </a:spcBef>
            </a:pPr>
            <a:r>
              <a:rPr sz="2800" spc="-55" dirty="0">
                <a:solidFill>
                  <a:srgbClr val="FFFFFF"/>
                </a:solidFill>
                <a:latin typeface="Century Schoolbook" panose="02040604050505020304" pitchFamily="18" charset="0"/>
                <a:cs typeface="Arial"/>
              </a:rPr>
              <a:t>Sector </a:t>
            </a:r>
            <a:r>
              <a:rPr sz="2800" spc="-5" dirty="0">
                <a:solidFill>
                  <a:srgbClr val="FFFFFF"/>
                </a:solidFill>
                <a:latin typeface="Century Schoolbook" panose="02040604050505020304" pitchFamily="18" charset="0"/>
                <a:cs typeface="Arial"/>
              </a:rPr>
              <a:t>–</a:t>
            </a:r>
            <a:r>
              <a:rPr sz="2800" spc="-600" dirty="0">
                <a:solidFill>
                  <a:srgbClr val="FFFFFF"/>
                </a:solidFill>
                <a:latin typeface="Century Schoolbook" panose="02040604050505020304" pitchFamily="18" charset="0"/>
                <a:cs typeface="Arial"/>
              </a:rPr>
              <a:t> </a:t>
            </a:r>
            <a:r>
              <a:rPr sz="2800" spc="-80" dirty="0">
                <a:solidFill>
                  <a:srgbClr val="FFFFFF"/>
                </a:solidFill>
                <a:latin typeface="Century Schoolbook" panose="02040604050505020304" pitchFamily="18" charset="0"/>
                <a:cs typeface="Arial"/>
              </a:rPr>
              <a:t>Apparel, </a:t>
            </a:r>
            <a:r>
              <a:rPr sz="2800" spc="-75" dirty="0">
                <a:solidFill>
                  <a:srgbClr val="FFFFFF"/>
                </a:solidFill>
                <a:latin typeface="Century Schoolbook" panose="02040604050505020304" pitchFamily="18" charset="0"/>
                <a:cs typeface="Arial"/>
              </a:rPr>
              <a:t>Made-Ups </a:t>
            </a:r>
            <a:r>
              <a:rPr sz="2800" spc="-60" dirty="0">
                <a:solidFill>
                  <a:srgbClr val="FFFFFF"/>
                </a:solidFill>
                <a:latin typeface="Century Schoolbook" panose="02040604050505020304" pitchFamily="18" charset="0"/>
                <a:cs typeface="Arial"/>
              </a:rPr>
              <a:t>and </a:t>
            </a:r>
            <a:r>
              <a:rPr sz="2800" spc="-70" dirty="0">
                <a:solidFill>
                  <a:srgbClr val="FFFFFF"/>
                </a:solidFill>
                <a:latin typeface="Century Schoolbook" panose="02040604050505020304" pitchFamily="18" charset="0"/>
                <a:cs typeface="Arial"/>
              </a:rPr>
              <a:t>Home </a:t>
            </a:r>
            <a:r>
              <a:rPr sz="2800" spc="-80" dirty="0">
                <a:solidFill>
                  <a:srgbClr val="FFFFFF"/>
                </a:solidFill>
                <a:latin typeface="Century Schoolbook" panose="02040604050505020304" pitchFamily="18" charset="0"/>
                <a:cs typeface="Arial"/>
              </a:rPr>
              <a:t>Furnishing  </a:t>
            </a:r>
            <a:r>
              <a:rPr sz="2800" spc="-65" dirty="0">
                <a:solidFill>
                  <a:srgbClr val="FFFFFF"/>
                </a:solidFill>
                <a:latin typeface="Century Schoolbook" panose="02040604050505020304" pitchFamily="18" charset="0"/>
                <a:cs typeface="Arial"/>
              </a:rPr>
              <a:t>(Qualification </a:t>
            </a:r>
            <a:r>
              <a:rPr sz="2800" spc="-55" dirty="0">
                <a:solidFill>
                  <a:srgbClr val="FFFFFF"/>
                </a:solidFill>
                <a:latin typeface="Century Schoolbook" panose="02040604050505020304" pitchFamily="18" charset="0"/>
                <a:cs typeface="Arial"/>
              </a:rPr>
              <a:t>Pack </a:t>
            </a:r>
            <a:r>
              <a:rPr sz="2800" spc="-60" dirty="0">
                <a:solidFill>
                  <a:srgbClr val="FFFFFF"/>
                </a:solidFill>
                <a:latin typeface="Century Schoolbook" panose="02040604050505020304" pitchFamily="18" charset="0"/>
                <a:cs typeface="Arial"/>
              </a:rPr>
              <a:t>Code: </a:t>
            </a:r>
            <a:r>
              <a:rPr sz="2800" spc="-70" dirty="0">
                <a:solidFill>
                  <a:srgbClr val="FFFFFF"/>
                </a:solidFill>
                <a:latin typeface="Century Schoolbook" panose="02040604050505020304" pitchFamily="18" charset="0"/>
                <a:cs typeface="Arial"/>
              </a:rPr>
              <a:t>AMH/Q</a:t>
            </a:r>
            <a:r>
              <a:rPr sz="2800" spc="-254" dirty="0">
                <a:solidFill>
                  <a:srgbClr val="FFFFFF"/>
                </a:solidFill>
                <a:latin typeface="Century Schoolbook" panose="02040604050505020304" pitchFamily="18" charset="0"/>
                <a:cs typeface="Arial"/>
              </a:rPr>
              <a:t> </a:t>
            </a:r>
            <a:r>
              <a:rPr lang="en-IN" sz="2800" spc="-254" dirty="0">
                <a:solidFill>
                  <a:srgbClr val="FFFFFF"/>
                </a:solidFill>
                <a:latin typeface="Century Schoolbook" panose="02040604050505020304" pitchFamily="18" charset="0"/>
                <a:cs typeface="Arial"/>
              </a:rPr>
              <a:t>1947</a:t>
            </a:r>
            <a:r>
              <a:rPr sz="2800" spc="-45" dirty="0">
                <a:solidFill>
                  <a:srgbClr val="FFFFFF"/>
                </a:solidFill>
                <a:latin typeface="Century Schoolbook" panose="02040604050505020304" pitchFamily="18" charset="0"/>
                <a:cs typeface="Arial"/>
              </a:rPr>
              <a:t>)</a:t>
            </a:r>
            <a:endParaRPr sz="2800" dirty="0">
              <a:solidFill>
                <a:prstClr val="black"/>
              </a:solidFill>
              <a:latin typeface="Century Schoolbook" panose="02040604050505020304" pitchFamily="18" charset="0"/>
              <a:cs typeface="Arial"/>
            </a:endParaRPr>
          </a:p>
        </p:txBody>
      </p:sp>
      <p:sp>
        <p:nvSpPr>
          <p:cNvPr id="18" name="Rectangle 17"/>
          <p:cNvSpPr/>
          <p:nvPr/>
        </p:nvSpPr>
        <p:spPr>
          <a:xfrm>
            <a:off x="1477452" y="3981755"/>
            <a:ext cx="9311593" cy="2039533"/>
          </a:xfrm>
          <a:prstGeom prst="rect">
            <a:avLst/>
          </a:prstGeom>
        </p:spPr>
        <p:txBody>
          <a:bodyPr wrap="square">
            <a:spAutoFit/>
          </a:bodyPr>
          <a:lstStyle/>
          <a:p>
            <a:pPr marL="90170" marR="92710" indent="918844" algn="ctr">
              <a:lnSpc>
                <a:spcPct val="110100"/>
              </a:lnSpc>
            </a:pPr>
            <a:r>
              <a:rPr lang="en-GB" sz="2600" spc="10" dirty="0">
                <a:solidFill>
                  <a:srgbClr val="FFFFFF"/>
                </a:solidFill>
                <a:latin typeface="Century Schoolbook" panose="02040604050505020304" pitchFamily="18" charset="0"/>
                <a:cs typeface="Arial" panose="020B0604020202020204" pitchFamily="34" charset="0"/>
              </a:rPr>
              <a:t>PSS </a:t>
            </a:r>
            <a:r>
              <a:rPr lang="en-GB" sz="2600" spc="5" dirty="0">
                <a:solidFill>
                  <a:srgbClr val="FFFFFF"/>
                </a:solidFill>
                <a:latin typeface="Century Schoolbook" panose="02040604050505020304" pitchFamily="18" charset="0"/>
                <a:cs typeface="Arial" panose="020B0604020202020204" pitchFamily="34" charset="0"/>
              </a:rPr>
              <a:t>Central Institute of Vocational Education  </a:t>
            </a:r>
            <a:r>
              <a:rPr lang="en-GB" sz="2600" spc="10" dirty="0" err="1">
                <a:solidFill>
                  <a:srgbClr val="FFFFFF"/>
                </a:solidFill>
                <a:latin typeface="Century Schoolbook" panose="02040604050505020304" pitchFamily="18" charset="0"/>
                <a:cs typeface="Arial" panose="020B0604020202020204" pitchFamily="34" charset="0"/>
              </a:rPr>
              <a:t>Shyamla</a:t>
            </a:r>
            <a:r>
              <a:rPr lang="en-GB" sz="2600" spc="1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Hills, </a:t>
            </a:r>
            <a:r>
              <a:rPr lang="en-GB" sz="2600" spc="10" dirty="0">
                <a:solidFill>
                  <a:srgbClr val="FFFFFF"/>
                </a:solidFill>
                <a:latin typeface="Century Schoolbook" panose="02040604050505020304" pitchFamily="18" charset="0"/>
                <a:cs typeface="Arial" panose="020B0604020202020204" pitchFamily="34" charset="0"/>
              </a:rPr>
              <a:t>Bhopal </a:t>
            </a:r>
            <a:r>
              <a:rPr lang="en-GB" sz="260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462 013 </a:t>
            </a:r>
            <a:r>
              <a:rPr lang="en-GB" sz="2600" dirty="0">
                <a:solidFill>
                  <a:srgbClr val="FFFFFF"/>
                </a:solidFill>
                <a:latin typeface="Century Schoolbook" panose="02040604050505020304" pitchFamily="18" charset="0"/>
                <a:cs typeface="Arial" panose="020B0604020202020204" pitchFamily="34" charset="0"/>
              </a:rPr>
              <a:t>, </a:t>
            </a:r>
            <a:r>
              <a:rPr lang="en-GB" sz="2600" spc="10" dirty="0">
                <a:solidFill>
                  <a:srgbClr val="FFFFFF"/>
                </a:solidFill>
                <a:latin typeface="Century Schoolbook" panose="02040604050505020304" pitchFamily="18" charset="0"/>
                <a:cs typeface="Arial" panose="020B0604020202020204" pitchFamily="34" charset="0"/>
              </a:rPr>
              <a:t>Madhya </a:t>
            </a:r>
            <a:r>
              <a:rPr lang="en-GB" sz="2600" spc="5" dirty="0">
                <a:solidFill>
                  <a:srgbClr val="FFFFFF"/>
                </a:solidFill>
                <a:latin typeface="Century Schoolbook" panose="02040604050505020304" pitchFamily="18" charset="0"/>
                <a:cs typeface="Arial" panose="020B0604020202020204" pitchFamily="34" charset="0"/>
              </a:rPr>
              <a:t>Pradesh,</a:t>
            </a:r>
            <a:r>
              <a:rPr lang="en-GB" sz="2600" spc="4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India</a:t>
            </a:r>
            <a:endParaRPr lang="en-GB" sz="2600" dirty="0">
              <a:latin typeface="Century Schoolbook" panose="02040604050505020304" pitchFamily="18" charset="0"/>
              <a:cs typeface="Arial" panose="020B0604020202020204" pitchFamily="34" charset="0"/>
            </a:endParaRPr>
          </a:p>
          <a:p>
            <a:pPr marL="12700" algn="ctr">
              <a:lnSpc>
                <a:spcPct val="100000"/>
              </a:lnSpc>
              <a:spcBef>
                <a:spcPts val="810"/>
              </a:spcBef>
            </a:pPr>
            <a:r>
              <a:rPr lang="en-GB" sz="2600" b="1" spc="5" dirty="0">
                <a:solidFill>
                  <a:srgbClr val="FFFFFF"/>
                </a:solidFill>
                <a:latin typeface="Century Schoolbook" panose="02040604050505020304" pitchFamily="18" charset="0"/>
                <a:cs typeface="Arial" panose="020B0604020202020204" pitchFamily="34" charset="0"/>
              </a:rPr>
              <a:t>_________________________________________________</a:t>
            </a:r>
          </a:p>
          <a:p>
            <a:pPr marL="12700" algn="ctr">
              <a:lnSpc>
                <a:spcPct val="100000"/>
              </a:lnSpc>
              <a:spcBef>
                <a:spcPts val="810"/>
              </a:spcBef>
            </a:pPr>
            <a:r>
              <a:rPr lang="en-GB" sz="3000" spc="5" dirty="0">
                <a:solidFill>
                  <a:srgbClr val="FFFFFF"/>
                </a:solidFill>
                <a:latin typeface="Century Schoolbook" panose="02040604050505020304" pitchFamily="18" charset="0"/>
                <a:cs typeface="Arial" panose="020B0604020202020204" pitchFamily="34" charset="0"/>
                <a:hlinkClick r:id="rId8"/>
              </a:rPr>
              <a:t>www.psscive.ac.in</a:t>
            </a:r>
            <a:endParaRPr lang="en-GB" sz="3000" dirty="0">
              <a:latin typeface="Century Schoolbook" panose="02040604050505020304" pitchFamily="18" charset="0"/>
              <a:cs typeface="Arial" panose="020B0604020202020204" pitchFamily="34" charset="0"/>
            </a:endParaRPr>
          </a:p>
        </p:txBody>
      </p:sp>
      <p:sp>
        <p:nvSpPr>
          <p:cNvPr id="23" name="object 10"/>
          <p:cNvSpPr/>
          <p:nvPr/>
        </p:nvSpPr>
        <p:spPr>
          <a:xfrm>
            <a:off x="188934" y="3964065"/>
            <a:ext cx="1082040" cy="1283208"/>
          </a:xfrm>
          <a:prstGeom prst="rect">
            <a:avLst/>
          </a:prstGeom>
          <a:blipFill>
            <a:blip r:embed="rId9" cstate="print"/>
            <a:stretch>
              <a:fillRect/>
            </a:stretch>
          </a:blipFill>
        </p:spPr>
        <p:txBody>
          <a:bodyPr wrap="square" lIns="0" tIns="0" rIns="0" bIns="0" rtlCol="0"/>
          <a:lstStyle/>
          <a:p>
            <a:endParaRPr dirty="0">
              <a:latin typeface="Century Schoolbook" panose="02040604050505020304" pitchFamily="18" charset="0"/>
            </a:endParaRPr>
          </a:p>
        </p:txBody>
      </p:sp>
      <p:sp>
        <p:nvSpPr>
          <p:cNvPr id="15" name="Slide Number Placeholder 4"/>
          <p:cNvSpPr txBox="1">
            <a:spLocks/>
          </p:cNvSpPr>
          <p:nvPr/>
        </p:nvSpPr>
        <p:spPr>
          <a:xfrm>
            <a:off x="11424592" y="6021288"/>
            <a:ext cx="636077" cy="553998"/>
          </a:xfrm>
          <a:prstGeom prst="rect">
            <a:avLst/>
          </a:prstGeom>
        </p:spPr>
        <p:txBody>
          <a:bodyPr wrap="square" lIns="0" tIns="0" rIns="0" bIns="0">
            <a:spAutoFit/>
          </a:bodyPr>
          <a:lstStyle>
            <a:defPPr>
              <a:defRPr lang="en-US"/>
            </a:defPPr>
            <a:lvl1pPr marL="0" algn="l" defTabSz="914400" rtl="0" eaLnBrk="1" latinLnBrk="0" hangingPunct="1">
              <a:defRPr sz="36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400">
              <a:spcBef>
                <a:spcPts val="955"/>
              </a:spcBef>
            </a:pPr>
            <a:fld id="{81D60167-4931-47E6-BA6A-407CBD079E47}" type="slidenum">
              <a:rPr lang="en-IN" spc="-5" smtClean="0">
                <a:solidFill>
                  <a:prstClr val="white"/>
                </a:solidFill>
                <a:latin typeface="Century Schoolbook" panose="02040604050505020304" pitchFamily="18" charset="0"/>
              </a:rPr>
              <a:pPr marL="25400">
                <a:spcBef>
                  <a:spcPts val="955"/>
                </a:spcBef>
              </a:pPr>
              <a:t>1</a:t>
            </a:fld>
            <a:endParaRPr lang="en-IN" spc="-5" dirty="0">
              <a:solidFill>
                <a:prstClr val="white"/>
              </a:solidFill>
              <a:latin typeface="Century Schoolbook" panose="02040604050505020304" pitchFamily="18" charset="0"/>
            </a:endParaRPr>
          </a:p>
        </p:txBody>
      </p:sp>
    </p:spTree>
    <p:extLst>
      <p:ext uri="{BB962C8B-B14F-4D97-AF65-F5344CB8AC3E}">
        <p14:creationId xmlns:p14="http://schemas.microsoft.com/office/powerpoint/2010/main" val="1485406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431704" y="1556792"/>
            <a:ext cx="7344816" cy="3877985"/>
          </a:xfrm>
        </p:spPr>
        <p:txBody>
          <a:bodyPr/>
          <a:lstStyle/>
          <a:p>
            <a:pPr marL="571500" indent="-571500" algn="just">
              <a:buFont typeface="+mj-lt"/>
              <a:buAutoNum type="romanLcPeriod"/>
            </a:pPr>
            <a:r>
              <a:rPr lang="en-IN" b="1" dirty="0">
                <a:solidFill>
                  <a:srgbClr val="FFFF00"/>
                </a:solidFill>
              </a:rPr>
              <a:t>Running stitches: </a:t>
            </a:r>
            <a:r>
              <a:rPr lang="en-US" dirty="0"/>
              <a:t>This stitch is straight, fine and evenly spaced which is used mainly for gathering and shirring fabrics. It is mostly about 1/16 inch to ⅛ inch in length.</a:t>
            </a:r>
          </a:p>
          <a:p>
            <a:pPr marL="571500" indent="-571500" algn="just">
              <a:buFont typeface="+mj-lt"/>
              <a:buAutoNum type="romanLcPeriod"/>
            </a:pPr>
            <a:endParaRPr lang="en-US" i="1" dirty="0"/>
          </a:p>
          <a:p>
            <a:pPr marL="571500" indent="-571500" algn="just">
              <a:buFont typeface="+mj-lt"/>
              <a:buAutoNum type="romanLcPeriod"/>
            </a:pPr>
            <a:r>
              <a:rPr lang="en-US" b="1" i="1" dirty="0">
                <a:solidFill>
                  <a:srgbClr val="FFFF00"/>
                </a:solidFill>
              </a:rPr>
              <a:t>Back stitch</a:t>
            </a:r>
            <a:r>
              <a:rPr lang="en-IN" b="1" dirty="0">
                <a:solidFill>
                  <a:srgbClr val="FFFF00"/>
                </a:solidFill>
              </a:rPr>
              <a:t>: </a:t>
            </a:r>
            <a:r>
              <a:rPr lang="en-US" dirty="0"/>
              <a:t>Back stitch is used for making strong seams and for finishing a line of stitching.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10</a:t>
            </a:fld>
            <a:endParaRPr lang="en-IN" spc="-5" dirty="0">
              <a:solidFill>
                <a:prstClr val="white"/>
              </a:solidFill>
            </a:endParaRPr>
          </a:p>
        </p:txBody>
      </p:sp>
      <p:pic>
        <p:nvPicPr>
          <p:cNvPr id="7" name="image14.png" descr="Fig.3.5.jpg"/>
          <p:cNvPicPr/>
          <p:nvPr/>
        </p:nvPicPr>
        <p:blipFill>
          <a:blip r:embed="rId2" cstate="print"/>
          <a:stretch>
            <a:fillRect/>
          </a:stretch>
        </p:blipFill>
        <p:spPr>
          <a:xfrm>
            <a:off x="407368" y="1556792"/>
            <a:ext cx="2592287" cy="1510466"/>
          </a:xfrm>
          <a:prstGeom prst="rect">
            <a:avLst/>
          </a:prstGeom>
        </p:spPr>
      </p:pic>
      <p:pic>
        <p:nvPicPr>
          <p:cNvPr id="8" name="image13.png" descr="Fig.3.6.jpg"/>
          <p:cNvPicPr/>
          <p:nvPr/>
        </p:nvPicPr>
        <p:blipFill>
          <a:blip r:embed="rId3" cstate="print"/>
          <a:stretch>
            <a:fillRect/>
          </a:stretch>
        </p:blipFill>
        <p:spPr>
          <a:xfrm>
            <a:off x="407368" y="4148205"/>
            <a:ext cx="2592287" cy="1518285"/>
          </a:xfrm>
          <a:prstGeom prst="rect">
            <a:avLst/>
          </a:prstGeom>
        </p:spPr>
      </p:pic>
    </p:spTree>
    <p:extLst>
      <p:ext uri="{BB962C8B-B14F-4D97-AF65-F5344CB8AC3E}">
        <p14:creationId xmlns:p14="http://schemas.microsoft.com/office/powerpoint/2010/main" val="2377198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639616" y="692696"/>
            <a:ext cx="8309662" cy="5601533"/>
          </a:xfrm>
        </p:spPr>
        <p:txBody>
          <a:bodyPr/>
          <a:lstStyle/>
          <a:p>
            <a:pPr marL="571500" lvl="0" indent="-571500" algn="just">
              <a:buFont typeface="+mj-lt"/>
              <a:buAutoNum type="romanLcPeriod" startAt="3"/>
            </a:pPr>
            <a:r>
              <a:rPr lang="en-US" b="1" dirty="0">
                <a:solidFill>
                  <a:srgbClr val="FFFF00"/>
                </a:solidFill>
              </a:rPr>
              <a:t>Run and back or combination stitch</a:t>
            </a:r>
            <a:r>
              <a:rPr lang="en-IN" b="1" dirty="0">
                <a:solidFill>
                  <a:srgbClr val="FFFF00"/>
                </a:solidFill>
              </a:rPr>
              <a:t>: </a:t>
            </a:r>
            <a:r>
              <a:rPr lang="en-IN" dirty="0"/>
              <a:t>It is combination of</a:t>
            </a:r>
            <a:r>
              <a:rPr lang="en-IN" b="1" dirty="0">
                <a:solidFill>
                  <a:srgbClr val="FFFF00"/>
                </a:solidFill>
              </a:rPr>
              <a:t> </a:t>
            </a:r>
            <a:r>
              <a:rPr lang="en-US" dirty="0"/>
              <a:t>back stitch and three or four running stitches which is used for working on plain seams done by hand. </a:t>
            </a:r>
          </a:p>
          <a:p>
            <a:pPr marL="571500" lvl="0" indent="-571500" algn="just">
              <a:buFont typeface="+mj-lt"/>
              <a:buAutoNum type="romanLcPeriod" startAt="3"/>
            </a:pPr>
            <a:endParaRPr lang="en-US" dirty="0"/>
          </a:p>
          <a:p>
            <a:pPr marL="571500" lvl="0" indent="-571500" algn="just">
              <a:buFont typeface="+mj-lt"/>
              <a:buAutoNum type="romanLcPeriod" startAt="3"/>
            </a:pPr>
            <a:r>
              <a:rPr lang="en-US" b="1" dirty="0">
                <a:solidFill>
                  <a:srgbClr val="FFFF00"/>
                </a:solidFill>
              </a:rPr>
              <a:t>Hem stitch: </a:t>
            </a:r>
            <a:r>
              <a:rPr lang="en-US" dirty="0"/>
              <a:t>It appears as small slanting stitches on the wrong side of the fabric. </a:t>
            </a:r>
          </a:p>
          <a:p>
            <a:pPr marL="571500" lvl="0" indent="-571500" algn="just">
              <a:buFont typeface="+mj-lt"/>
              <a:buAutoNum type="romanLcPeriod" startAt="3"/>
            </a:pPr>
            <a:endParaRPr lang="en-US" i="1" dirty="0"/>
          </a:p>
          <a:p>
            <a:pPr marL="571500" lvl="0" indent="-571500" algn="just">
              <a:buFont typeface="+mj-lt"/>
              <a:buAutoNum type="romanLcPeriod" startAt="3"/>
            </a:pPr>
            <a:r>
              <a:rPr lang="en-US" b="1" dirty="0">
                <a:solidFill>
                  <a:srgbClr val="FFFF00"/>
                </a:solidFill>
              </a:rPr>
              <a:t>Half back stitch</a:t>
            </a:r>
            <a:r>
              <a:rPr lang="en-IN" b="1" dirty="0">
                <a:solidFill>
                  <a:srgbClr val="FFFF00"/>
                </a:solidFill>
              </a:rPr>
              <a:t>: </a:t>
            </a:r>
            <a:r>
              <a:rPr lang="en-US" dirty="0"/>
              <a:t>It is made by making a stitch two and a half times as long, on the wrong side of the work and then another small stitch from left to right on the right side is made.</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11</a:t>
            </a:fld>
            <a:endParaRPr lang="en-IN" spc="-5" dirty="0">
              <a:solidFill>
                <a:prstClr val="white"/>
              </a:solidFill>
            </a:endParaRPr>
          </a:p>
        </p:txBody>
      </p:sp>
      <p:pic>
        <p:nvPicPr>
          <p:cNvPr id="6" name="image16.png" descr="Fig.3.8-new.jpg"/>
          <p:cNvPicPr/>
          <p:nvPr/>
        </p:nvPicPr>
        <p:blipFill>
          <a:blip r:embed="rId2" cstate="print"/>
          <a:stretch>
            <a:fillRect/>
          </a:stretch>
        </p:blipFill>
        <p:spPr>
          <a:xfrm>
            <a:off x="216824" y="4424009"/>
            <a:ext cx="2016224" cy="2003935"/>
          </a:xfrm>
          <a:prstGeom prst="rect">
            <a:avLst/>
          </a:prstGeom>
        </p:spPr>
      </p:pic>
      <p:pic>
        <p:nvPicPr>
          <p:cNvPr id="9" name="image15.png" descr="Fig.3.7.jpg"/>
          <p:cNvPicPr/>
          <p:nvPr/>
        </p:nvPicPr>
        <p:blipFill>
          <a:blip r:embed="rId3" cstate="print"/>
          <a:stretch>
            <a:fillRect/>
          </a:stretch>
        </p:blipFill>
        <p:spPr>
          <a:xfrm>
            <a:off x="216824" y="2564904"/>
            <a:ext cx="2016224" cy="1345180"/>
          </a:xfrm>
          <a:prstGeom prst="rect">
            <a:avLst/>
          </a:prstGeom>
        </p:spPr>
      </p:pic>
    </p:spTree>
    <p:extLst>
      <p:ext uri="{BB962C8B-B14F-4D97-AF65-F5344CB8AC3E}">
        <p14:creationId xmlns:p14="http://schemas.microsoft.com/office/powerpoint/2010/main" val="3142317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575720" y="1124744"/>
            <a:ext cx="7236948" cy="4308872"/>
          </a:xfrm>
        </p:spPr>
        <p:txBody>
          <a:bodyPr/>
          <a:lstStyle/>
          <a:p>
            <a:pPr marL="571500" indent="-571500" algn="just">
              <a:buFont typeface="+mj-lt"/>
              <a:buAutoNum type="romanLcPeriod" startAt="6"/>
            </a:pPr>
            <a:r>
              <a:rPr lang="en-US" b="1" dirty="0">
                <a:solidFill>
                  <a:srgbClr val="FFFF00"/>
                </a:solidFill>
              </a:rPr>
              <a:t>Over-sewing</a:t>
            </a:r>
            <a:r>
              <a:rPr lang="en-IN" b="1" dirty="0">
                <a:solidFill>
                  <a:srgbClr val="FFFF00"/>
                </a:solidFill>
              </a:rPr>
              <a:t>: </a:t>
            </a:r>
            <a:r>
              <a:rPr lang="en-US" dirty="0"/>
              <a:t>It is used to finish seam edges on fabrics which fray easily by inserting the needle ⅛ to ¼ inch from the edge, and the thread is brought over the edge of the fabric. </a:t>
            </a:r>
          </a:p>
          <a:p>
            <a:pPr marL="571500" indent="-571500" algn="just">
              <a:buFont typeface="+mj-lt"/>
              <a:buAutoNum type="romanLcPeriod" startAt="6"/>
            </a:pPr>
            <a:endParaRPr lang="en-US" b="1" dirty="0">
              <a:solidFill>
                <a:srgbClr val="FFFF00"/>
              </a:solidFill>
            </a:endParaRPr>
          </a:p>
          <a:p>
            <a:pPr marL="571500" indent="-571500" algn="just">
              <a:buFont typeface="+mj-lt"/>
              <a:buAutoNum type="romanLcPeriod" startAt="6"/>
            </a:pPr>
            <a:r>
              <a:rPr lang="en-IN" b="1" dirty="0">
                <a:solidFill>
                  <a:srgbClr val="FFFF00"/>
                </a:solidFill>
              </a:rPr>
              <a:t>Blind hemming stitch: </a:t>
            </a:r>
            <a:r>
              <a:rPr lang="en-US" dirty="0"/>
              <a:t>This stitch is worked on the inside fold of the hem so that the stitches are almost invisible; thus, the name ‘blind’.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12</a:t>
            </a:fld>
            <a:endParaRPr lang="en-IN" spc="-5" dirty="0">
              <a:solidFill>
                <a:prstClr val="white"/>
              </a:solidFill>
            </a:endParaRPr>
          </a:p>
        </p:txBody>
      </p:sp>
      <p:pic>
        <p:nvPicPr>
          <p:cNvPr id="5" name="image19.png" descr="Fig.3.10-new.jpg"/>
          <p:cNvPicPr/>
          <p:nvPr/>
        </p:nvPicPr>
        <p:blipFill>
          <a:blip r:embed="rId2" cstate="print"/>
          <a:stretch>
            <a:fillRect/>
          </a:stretch>
        </p:blipFill>
        <p:spPr>
          <a:xfrm>
            <a:off x="407368" y="3645024"/>
            <a:ext cx="2808312" cy="2587615"/>
          </a:xfrm>
          <a:prstGeom prst="rect">
            <a:avLst/>
          </a:prstGeom>
        </p:spPr>
      </p:pic>
      <p:pic>
        <p:nvPicPr>
          <p:cNvPr id="6" name="image17.png" descr="Fig.3.9-new.jpg"/>
          <p:cNvPicPr/>
          <p:nvPr/>
        </p:nvPicPr>
        <p:blipFill>
          <a:blip r:embed="rId3" cstate="print"/>
          <a:stretch>
            <a:fillRect/>
          </a:stretch>
        </p:blipFill>
        <p:spPr>
          <a:xfrm>
            <a:off x="608834" y="404664"/>
            <a:ext cx="2405380" cy="2548255"/>
          </a:xfrm>
          <a:prstGeom prst="rect">
            <a:avLst/>
          </a:prstGeom>
        </p:spPr>
      </p:pic>
    </p:spTree>
    <p:extLst>
      <p:ext uri="{BB962C8B-B14F-4D97-AF65-F5344CB8AC3E}">
        <p14:creationId xmlns:p14="http://schemas.microsoft.com/office/powerpoint/2010/main" val="289780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47728" y="1340768"/>
            <a:ext cx="7236948" cy="3016210"/>
          </a:xfrm>
        </p:spPr>
        <p:txBody>
          <a:bodyPr/>
          <a:lstStyle/>
          <a:p>
            <a:pPr marL="571500" indent="-571500" algn="just">
              <a:buFont typeface="+mj-lt"/>
              <a:buAutoNum type="romanLcPeriod" startAt="8"/>
            </a:pPr>
            <a:r>
              <a:rPr lang="en-US" b="1" dirty="0">
                <a:solidFill>
                  <a:srgbClr val="FFFF00"/>
                </a:solidFill>
              </a:rPr>
              <a:t>Buttonhole stitch: </a:t>
            </a:r>
            <a:r>
              <a:rPr lang="en-US" dirty="0"/>
              <a:t>The needle is inserted in the right side of the edge of the buttonhole and the thread is looped hanging from the eye of the needle from right to left under the point of the needle and draw the needle upwards to knot the thread at the buttonhole edge.</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13</a:t>
            </a:fld>
            <a:endParaRPr lang="en-IN" spc="-5" dirty="0">
              <a:solidFill>
                <a:prstClr val="white"/>
              </a:solidFill>
            </a:endParaRPr>
          </a:p>
        </p:txBody>
      </p:sp>
      <p:pic>
        <p:nvPicPr>
          <p:cNvPr id="7" name="image18.png" descr="Fig.3.11-new.jpg"/>
          <p:cNvPicPr/>
          <p:nvPr/>
        </p:nvPicPr>
        <p:blipFill>
          <a:blip r:embed="rId2" cstate="print"/>
          <a:stretch>
            <a:fillRect/>
          </a:stretch>
        </p:blipFill>
        <p:spPr>
          <a:xfrm>
            <a:off x="623392" y="1916832"/>
            <a:ext cx="2592288" cy="2640950"/>
          </a:xfrm>
          <a:prstGeom prst="rect">
            <a:avLst/>
          </a:prstGeom>
        </p:spPr>
      </p:pic>
    </p:spTree>
    <p:extLst>
      <p:ext uri="{BB962C8B-B14F-4D97-AF65-F5344CB8AC3E}">
        <p14:creationId xmlns:p14="http://schemas.microsoft.com/office/powerpoint/2010/main" val="2390940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7448" y="908720"/>
            <a:ext cx="9145016" cy="677108"/>
          </a:xfrm>
        </p:spPr>
        <p:txBody>
          <a:bodyPr/>
          <a:lstStyle/>
          <a:p>
            <a:pPr algn="ctr"/>
            <a:r>
              <a:rPr lang="en-IN" dirty="0"/>
              <a:t>3. DECORATIVE STITCHES</a:t>
            </a:r>
          </a:p>
        </p:txBody>
      </p:sp>
      <p:sp>
        <p:nvSpPr>
          <p:cNvPr id="3" name="Text Placeholder 2"/>
          <p:cNvSpPr>
            <a:spLocks noGrp="1"/>
          </p:cNvSpPr>
          <p:nvPr>
            <p:ph type="body" idx="1"/>
          </p:nvPr>
        </p:nvSpPr>
        <p:spPr>
          <a:xfrm>
            <a:off x="839416" y="2636912"/>
            <a:ext cx="9904095" cy="2154436"/>
          </a:xfrm>
        </p:spPr>
        <p:txBody>
          <a:bodyPr/>
          <a:lstStyle/>
          <a:p>
            <a:pPr algn="just"/>
            <a:r>
              <a:rPr lang="en-US" dirty="0"/>
              <a:t>These stitches are also known as embroidery stitches.</a:t>
            </a:r>
          </a:p>
          <a:p>
            <a:pPr algn="just"/>
            <a:endParaRPr lang="en-US" dirty="0"/>
          </a:p>
          <a:p>
            <a:pPr algn="just"/>
            <a:r>
              <a:rPr lang="en-US" dirty="0"/>
              <a:t>This art is practiced on all kinds of pliable material with different types of threads, precious and semi- precious stones, pearls, shells, beads, etc.</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14</a:t>
            </a:fld>
            <a:endParaRPr lang="en-IN" spc="-5" dirty="0">
              <a:solidFill>
                <a:prstClr val="white"/>
              </a:solidFill>
            </a:endParaRPr>
          </a:p>
        </p:txBody>
      </p:sp>
    </p:spTree>
    <p:extLst>
      <p:ext uri="{BB962C8B-B14F-4D97-AF65-F5344CB8AC3E}">
        <p14:creationId xmlns:p14="http://schemas.microsoft.com/office/powerpoint/2010/main" val="3554852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272" y="332656"/>
            <a:ext cx="10830381" cy="677108"/>
          </a:xfrm>
        </p:spPr>
        <p:txBody>
          <a:bodyPr/>
          <a:lstStyle/>
          <a:p>
            <a:pPr algn="ctr"/>
            <a:r>
              <a:rPr lang="en-IN" dirty="0"/>
              <a:t>TYPES OF DECORATIVE STITCHES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15</a:t>
            </a:fld>
            <a:endParaRPr lang="en-IN" spc="-5" dirty="0">
              <a:solidFill>
                <a:prstClr val="white"/>
              </a:solidFill>
            </a:endParaRPr>
          </a:p>
        </p:txBody>
      </p:sp>
      <p:graphicFrame>
        <p:nvGraphicFramePr>
          <p:cNvPr id="6" name="Diagram 5"/>
          <p:cNvGraphicFramePr/>
          <p:nvPr>
            <p:extLst>
              <p:ext uri="{D42A27DB-BD31-4B8C-83A1-F6EECF244321}">
                <p14:modId xmlns:p14="http://schemas.microsoft.com/office/powerpoint/2010/main" val="232619465"/>
              </p:ext>
            </p:extLst>
          </p:nvPr>
        </p:nvGraphicFramePr>
        <p:xfrm>
          <a:off x="1727463" y="1196752"/>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03396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16</a:t>
            </a:fld>
            <a:endParaRPr lang="en-IN" spc="-5" dirty="0">
              <a:solidFill>
                <a:prstClr val="white"/>
              </a:solidFill>
            </a:endParaRPr>
          </a:p>
        </p:txBody>
      </p:sp>
      <p:graphicFrame>
        <p:nvGraphicFramePr>
          <p:cNvPr id="6" name="Diagram 5"/>
          <p:cNvGraphicFramePr/>
          <p:nvPr>
            <p:extLst>
              <p:ext uri="{D42A27DB-BD31-4B8C-83A1-F6EECF244321}">
                <p14:modId xmlns:p14="http://schemas.microsoft.com/office/powerpoint/2010/main" val="1801152943"/>
              </p:ext>
            </p:extLst>
          </p:nvPr>
        </p:nvGraphicFramePr>
        <p:xfrm>
          <a:off x="1559496" y="374308"/>
          <a:ext cx="8689017" cy="60667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2522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2984" y="1556792"/>
            <a:ext cx="3817238" cy="696594"/>
          </a:xfrm>
        </p:spPr>
        <p:txBody>
          <a:bodyPr/>
          <a:lstStyle/>
          <a:p>
            <a:pPr algn="ctr"/>
            <a:r>
              <a:rPr lang="en-IN" dirty="0"/>
              <a:t>Summary </a:t>
            </a:r>
          </a:p>
        </p:txBody>
      </p:sp>
      <p:sp>
        <p:nvSpPr>
          <p:cNvPr id="3" name="Text Placeholder 2"/>
          <p:cNvSpPr>
            <a:spLocks noGrp="1"/>
          </p:cNvSpPr>
          <p:nvPr>
            <p:ph type="body" idx="1"/>
          </p:nvPr>
        </p:nvSpPr>
        <p:spPr>
          <a:xfrm>
            <a:off x="911424" y="2708920"/>
            <a:ext cx="9649072" cy="861774"/>
          </a:xfrm>
        </p:spPr>
        <p:txBody>
          <a:bodyPr/>
          <a:lstStyle/>
          <a:p>
            <a:pPr lvl="0" algn="just"/>
            <a:r>
              <a:rPr lang="en-IN" dirty="0"/>
              <a:t>In this session you have learnt about</a:t>
            </a:r>
            <a:r>
              <a:rPr lang="en-GB" dirty="0"/>
              <a:t> </a:t>
            </a:r>
            <a:r>
              <a:rPr lang="en-IN" dirty="0"/>
              <a:t>hand stitches, and decorative stitches.</a:t>
            </a:r>
            <a:endParaRPr lang="en-GB" dirty="0"/>
          </a:p>
        </p:txBody>
      </p:sp>
      <p:sp>
        <p:nvSpPr>
          <p:cNvPr id="6"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17</a:t>
            </a:fld>
            <a:endParaRPr lang="en-IN" spc="-5" dirty="0">
              <a:solidFill>
                <a:prstClr val="white"/>
              </a:solidFill>
            </a:endParaRPr>
          </a:p>
        </p:txBody>
      </p:sp>
    </p:spTree>
    <p:extLst>
      <p:ext uri="{BB962C8B-B14F-4D97-AF65-F5344CB8AC3E}">
        <p14:creationId xmlns:p14="http://schemas.microsoft.com/office/powerpoint/2010/main" val="9098238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0"/>
            <a:ext cx="10835640"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latin typeface="Century Schoolbook" panose="02040604050505020304" pitchFamily="18" charset="0"/>
            </a:endParaRPr>
          </a:p>
        </p:txBody>
      </p:sp>
      <p:sp>
        <p:nvSpPr>
          <p:cNvPr id="3" name="object 3"/>
          <p:cNvSpPr/>
          <p:nvPr/>
        </p:nvSpPr>
        <p:spPr>
          <a:xfrm>
            <a:off x="11292840" y="0"/>
            <a:ext cx="899160" cy="6858000"/>
          </a:xfrm>
          <a:custGeom>
            <a:avLst/>
            <a:gdLst/>
            <a:ahLst/>
            <a:cxnLst/>
            <a:rect l="l" t="t" r="r" b="b"/>
            <a:pathLst>
              <a:path w="899159" h="6858000">
                <a:moveTo>
                  <a:pt x="899159" y="6857998"/>
                </a:moveTo>
                <a:lnTo>
                  <a:pt x="899159" y="0"/>
                </a:lnTo>
                <a:lnTo>
                  <a:pt x="0" y="0"/>
                </a:lnTo>
                <a:lnTo>
                  <a:pt x="0" y="6857998"/>
                </a:lnTo>
                <a:lnTo>
                  <a:pt x="899159" y="6857998"/>
                </a:lnTo>
                <a:close/>
              </a:path>
            </a:pathLst>
          </a:custGeom>
          <a:solidFill>
            <a:srgbClr val="2F2F2F"/>
          </a:solidFill>
        </p:spPr>
        <p:txBody>
          <a:bodyPr wrap="square" lIns="0" tIns="0" rIns="0" bIns="0" rtlCol="0"/>
          <a:lstStyle/>
          <a:p>
            <a:endParaRPr dirty="0">
              <a:latin typeface="Century Schoolbook" panose="02040604050505020304" pitchFamily="18" charset="0"/>
            </a:endParaRPr>
          </a:p>
        </p:txBody>
      </p:sp>
      <p:sp>
        <p:nvSpPr>
          <p:cNvPr id="4" name="object 4"/>
          <p:cNvSpPr/>
          <p:nvPr/>
        </p:nvSpPr>
        <p:spPr>
          <a:xfrm>
            <a:off x="0" y="0"/>
            <a:ext cx="457200" cy="6858000"/>
          </a:xfrm>
          <a:custGeom>
            <a:avLst/>
            <a:gdLst/>
            <a:ahLst/>
            <a:cxnLst/>
            <a:rect l="l" t="t" r="r" b="b"/>
            <a:pathLst>
              <a:path w="457200" h="6858000">
                <a:moveTo>
                  <a:pt x="0" y="6858000"/>
                </a:moveTo>
                <a:lnTo>
                  <a:pt x="457200" y="6858000"/>
                </a:lnTo>
                <a:lnTo>
                  <a:pt x="457200" y="0"/>
                </a:lnTo>
                <a:lnTo>
                  <a:pt x="0" y="0"/>
                </a:lnTo>
                <a:lnTo>
                  <a:pt x="0" y="6858000"/>
                </a:lnTo>
                <a:close/>
              </a:path>
            </a:pathLst>
          </a:custGeom>
          <a:solidFill>
            <a:srgbClr val="2F2F2F"/>
          </a:solidFill>
        </p:spPr>
        <p:txBody>
          <a:bodyPr wrap="square" lIns="0" tIns="0" rIns="0" bIns="0" rtlCol="0"/>
          <a:lstStyle/>
          <a:p>
            <a:endParaRPr dirty="0">
              <a:latin typeface="Century Schoolbook" panose="02040604050505020304" pitchFamily="18" charset="0"/>
            </a:endParaRPr>
          </a:p>
        </p:txBody>
      </p:sp>
      <p:sp>
        <p:nvSpPr>
          <p:cNvPr id="5" name="object 5"/>
          <p:cNvSpPr txBox="1"/>
          <p:nvPr/>
        </p:nvSpPr>
        <p:spPr>
          <a:xfrm>
            <a:off x="2077592" y="4685157"/>
            <a:ext cx="7649209" cy="1703705"/>
          </a:xfrm>
          <a:prstGeom prst="rect">
            <a:avLst/>
          </a:prstGeom>
        </p:spPr>
        <p:txBody>
          <a:bodyPr vert="horz" wrap="square" lIns="0" tIns="12700" rIns="0" bIns="0" rtlCol="0">
            <a:spAutoFit/>
          </a:bodyPr>
          <a:lstStyle/>
          <a:p>
            <a:pPr algn="ctr">
              <a:lnSpc>
                <a:spcPct val="100000"/>
              </a:lnSpc>
              <a:spcBef>
                <a:spcPts val="100"/>
              </a:spcBef>
            </a:pPr>
            <a:r>
              <a:rPr sz="1400" b="1" spc="5" dirty="0">
                <a:solidFill>
                  <a:srgbClr val="FFFFFF"/>
                </a:solidFill>
                <a:latin typeface="Century Schoolbook"/>
                <a:cs typeface="Century Schoolbook"/>
              </a:rPr>
              <a:t>Joint</a:t>
            </a:r>
            <a:r>
              <a:rPr sz="1400" b="1" dirty="0">
                <a:solidFill>
                  <a:srgbClr val="FFFFFF"/>
                </a:solidFill>
                <a:latin typeface="Century Schoolbook"/>
                <a:cs typeface="Century Schoolbook"/>
              </a:rPr>
              <a:t> </a:t>
            </a:r>
            <a:r>
              <a:rPr sz="1400" b="1" spc="5" dirty="0">
                <a:solidFill>
                  <a:srgbClr val="FFFFFF"/>
                </a:solidFill>
                <a:latin typeface="Century Schoolbook"/>
                <a:cs typeface="Century Schoolbook"/>
              </a:rPr>
              <a:t>Director</a:t>
            </a:r>
            <a:endParaRPr sz="1400" dirty="0">
              <a:latin typeface="Century Schoolbook"/>
              <a:cs typeface="Century Schoolbook"/>
            </a:endParaRPr>
          </a:p>
          <a:p>
            <a:pPr marR="8255" algn="ctr">
              <a:lnSpc>
                <a:spcPct val="100000"/>
              </a:lnSpc>
              <a:spcBef>
                <a:spcPts val="5"/>
              </a:spcBef>
            </a:pPr>
            <a:r>
              <a:rPr sz="1600" dirty="0">
                <a:solidFill>
                  <a:srgbClr val="FFFFFF"/>
                </a:solidFill>
                <a:latin typeface="Century Schoolbook"/>
                <a:cs typeface="Century Schoolbook"/>
              </a:rPr>
              <a:t>PSS </a:t>
            </a:r>
            <a:r>
              <a:rPr sz="1600" spc="5" dirty="0">
                <a:solidFill>
                  <a:srgbClr val="FFFFFF"/>
                </a:solidFill>
                <a:latin typeface="Century Schoolbook"/>
                <a:cs typeface="Century Schoolbook"/>
              </a:rPr>
              <a:t>Central Institute of Vocational</a:t>
            </a:r>
            <a:r>
              <a:rPr sz="1600" spc="30" dirty="0">
                <a:solidFill>
                  <a:srgbClr val="FFFFFF"/>
                </a:solidFill>
                <a:latin typeface="Century Schoolbook"/>
                <a:cs typeface="Century Schoolbook"/>
              </a:rPr>
              <a:t> </a:t>
            </a:r>
            <a:r>
              <a:rPr sz="1600" spc="5" dirty="0">
                <a:solidFill>
                  <a:srgbClr val="FFFFFF"/>
                </a:solidFill>
                <a:latin typeface="Century Schoolbook"/>
                <a:cs typeface="Century Schoolbook"/>
              </a:rPr>
              <a:t>Education</a:t>
            </a:r>
            <a:endParaRPr sz="1600" dirty="0">
              <a:latin typeface="Century Schoolbook"/>
              <a:cs typeface="Century Schoolbook"/>
            </a:endParaRPr>
          </a:p>
          <a:p>
            <a:pPr marR="5080" algn="ctr">
              <a:lnSpc>
                <a:spcPct val="100000"/>
              </a:lnSpc>
            </a:pPr>
            <a:r>
              <a:rPr sz="1600" dirty="0">
                <a:solidFill>
                  <a:srgbClr val="FFFFFF"/>
                </a:solidFill>
                <a:latin typeface="Century Schoolbook"/>
                <a:cs typeface="Century Schoolbook"/>
              </a:rPr>
              <a:t>Shyamla </a:t>
            </a:r>
            <a:r>
              <a:rPr sz="1600" spc="5" dirty="0">
                <a:solidFill>
                  <a:srgbClr val="FFFFFF"/>
                </a:solidFill>
                <a:latin typeface="Century Schoolbook"/>
                <a:cs typeface="Century Schoolbook"/>
              </a:rPr>
              <a:t>Hills, </a:t>
            </a:r>
            <a:r>
              <a:rPr sz="1600" dirty="0">
                <a:solidFill>
                  <a:srgbClr val="FFFFFF"/>
                </a:solidFill>
                <a:latin typeface="Century Schoolbook"/>
                <a:cs typeface="Century Schoolbook"/>
              </a:rPr>
              <a:t>Bhopal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462013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Madhya </a:t>
            </a:r>
            <a:r>
              <a:rPr sz="1600" spc="5" dirty="0">
                <a:solidFill>
                  <a:srgbClr val="FFFFFF"/>
                </a:solidFill>
                <a:latin typeface="Century Schoolbook"/>
                <a:cs typeface="Century Schoolbook"/>
              </a:rPr>
              <a:t>Pradesh,</a:t>
            </a:r>
            <a:r>
              <a:rPr sz="1600" spc="190" dirty="0">
                <a:solidFill>
                  <a:srgbClr val="FFFFFF"/>
                </a:solidFill>
                <a:latin typeface="Century Schoolbook"/>
                <a:cs typeface="Century Schoolbook"/>
              </a:rPr>
              <a:t> </a:t>
            </a:r>
            <a:r>
              <a:rPr sz="1600" dirty="0">
                <a:solidFill>
                  <a:srgbClr val="FFFFFF"/>
                </a:solidFill>
                <a:latin typeface="Century Schoolbook"/>
                <a:cs typeface="Century Schoolbook"/>
              </a:rPr>
              <a:t>India</a:t>
            </a:r>
            <a:endParaRPr sz="1600" dirty="0">
              <a:latin typeface="Century Schoolbook"/>
              <a:cs typeface="Century Schoolbook"/>
            </a:endParaRPr>
          </a:p>
          <a:p>
            <a:pPr algn="ctr">
              <a:lnSpc>
                <a:spcPct val="100000"/>
              </a:lnSpc>
              <a:spcBef>
                <a:spcPts val="5"/>
              </a:spcBef>
              <a:tabLst>
                <a:tab pos="1652270" algn="l"/>
                <a:tab pos="7522209" algn="l"/>
              </a:tabLst>
            </a:pPr>
            <a:r>
              <a:rPr sz="1600" b="1" spc="10" dirty="0">
                <a:solidFill>
                  <a:srgbClr val="FFFFFF"/>
                </a:solidFill>
                <a:latin typeface="Century Schoolbook"/>
                <a:cs typeface="Century Schoolbook"/>
              </a:rPr>
              <a:t>______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10" dirty="0">
                <a:solidFill>
                  <a:srgbClr val="FFFFFF"/>
                </a:solidFill>
                <a:latin typeface="Century Schoolbook"/>
                <a:cs typeface="Century Schoolbook"/>
              </a:rPr>
              <a:t>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5" dirty="0">
                <a:solidFill>
                  <a:srgbClr val="FFFFFF"/>
                </a:solidFill>
                <a:latin typeface="Century Schoolbook"/>
                <a:cs typeface="Century Schoolbook"/>
              </a:rPr>
              <a:t>_</a:t>
            </a:r>
            <a:endParaRPr sz="1600" dirty="0">
              <a:latin typeface="Century Schoolbook"/>
              <a:cs typeface="Century Schoolbook"/>
            </a:endParaRPr>
          </a:p>
          <a:p>
            <a:pPr marR="2540" algn="ctr">
              <a:lnSpc>
                <a:spcPct val="100000"/>
              </a:lnSpc>
              <a:spcBef>
                <a:spcPts val="5"/>
              </a:spcBef>
            </a:pPr>
            <a:r>
              <a:rPr sz="1200" b="1" spc="5" dirty="0">
                <a:solidFill>
                  <a:srgbClr val="FFFFFF"/>
                </a:solidFill>
                <a:latin typeface="Century Schoolbook"/>
                <a:cs typeface="Century Schoolbook"/>
              </a:rPr>
              <a:t>E-mail:</a:t>
            </a:r>
            <a:r>
              <a:rPr sz="1200" b="1" spc="4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2"/>
              </a:rPr>
              <a:t>jdpsscive@gmail.com</a:t>
            </a:r>
            <a:endParaRPr sz="1200" dirty="0">
              <a:latin typeface="Century Schoolbook"/>
              <a:cs typeface="Century Schoolbook"/>
            </a:endParaRPr>
          </a:p>
          <a:p>
            <a:pPr marR="7620" algn="ctr">
              <a:lnSpc>
                <a:spcPct val="100000"/>
              </a:lnSpc>
            </a:pPr>
            <a:r>
              <a:rPr sz="1200" b="1" dirty="0">
                <a:solidFill>
                  <a:srgbClr val="FFFFFF"/>
                </a:solidFill>
                <a:latin typeface="Century Schoolbook"/>
                <a:cs typeface="Century Schoolbook"/>
              </a:rPr>
              <a:t>Tel.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755 2660691, 2704100, 2660391,</a:t>
            </a:r>
            <a:r>
              <a:rPr sz="1200" b="1" spc="160" dirty="0">
                <a:solidFill>
                  <a:srgbClr val="FFFFFF"/>
                </a:solidFill>
                <a:latin typeface="Century Schoolbook"/>
                <a:cs typeface="Century Schoolbook"/>
              </a:rPr>
              <a:t> </a:t>
            </a:r>
            <a:r>
              <a:rPr sz="1200" b="1" dirty="0">
                <a:solidFill>
                  <a:srgbClr val="FFFFFF"/>
                </a:solidFill>
                <a:latin typeface="Century Schoolbook"/>
                <a:cs typeface="Century Schoolbook"/>
              </a:rPr>
              <a:t>2660564</a:t>
            </a:r>
            <a:endParaRPr sz="1200" dirty="0">
              <a:latin typeface="Century Schoolbook"/>
              <a:cs typeface="Century Schoolbook"/>
            </a:endParaRPr>
          </a:p>
          <a:p>
            <a:pPr marR="2540" algn="ctr">
              <a:lnSpc>
                <a:spcPct val="100000"/>
              </a:lnSpc>
            </a:pPr>
            <a:r>
              <a:rPr sz="1200" b="1" dirty="0">
                <a:solidFill>
                  <a:srgbClr val="FFFFFF"/>
                </a:solidFill>
                <a:latin typeface="Century Schoolbook"/>
                <a:cs typeface="Century Schoolbook"/>
              </a:rPr>
              <a:t>Fax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a:t>
            </a:r>
            <a:r>
              <a:rPr sz="1200" b="1" spc="50" dirty="0">
                <a:solidFill>
                  <a:srgbClr val="FFFFFF"/>
                </a:solidFill>
                <a:latin typeface="Century Schoolbook"/>
                <a:cs typeface="Century Schoolbook"/>
              </a:rPr>
              <a:t> </a:t>
            </a:r>
            <a:r>
              <a:rPr sz="1200" b="1" dirty="0">
                <a:solidFill>
                  <a:srgbClr val="FFFFFF"/>
                </a:solidFill>
                <a:latin typeface="Century Schoolbook"/>
                <a:cs typeface="Century Schoolbook"/>
              </a:rPr>
              <a:t>2660481</a:t>
            </a:r>
            <a:endParaRPr sz="1200" dirty="0">
              <a:latin typeface="Century Schoolbook"/>
              <a:cs typeface="Century Schoolbook"/>
            </a:endParaRPr>
          </a:p>
          <a:p>
            <a:pPr marR="1905" algn="ctr">
              <a:lnSpc>
                <a:spcPct val="100000"/>
              </a:lnSpc>
            </a:pPr>
            <a:r>
              <a:rPr sz="1200" b="1" spc="5" dirty="0">
                <a:solidFill>
                  <a:srgbClr val="FFFFFF"/>
                </a:solidFill>
                <a:latin typeface="Century Schoolbook"/>
                <a:cs typeface="Century Schoolbook"/>
              </a:rPr>
              <a:t>Website:</a:t>
            </a:r>
            <a:r>
              <a:rPr sz="1200" b="1" spc="2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3"/>
              </a:rPr>
              <a:t>www.psscive.ac.in</a:t>
            </a:r>
            <a:endParaRPr sz="1200" dirty="0">
              <a:latin typeface="Century Schoolbook"/>
              <a:cs typeface="Century Schoolbook"/>
            </a:endParaRPr>
          </a:p>
        </p:txBody>
      </p:sp>
      <p:sp>
        <p:nvSpPr>
          <p:cNvPr id="7" name="object 7"/>
          <p:cNvSpPr txBox="1"/>
          <p:nvPr/>
        </p:nvSpPr>
        <p:spPr>
          <a:xfrm>
            <a:off x="7616443" y="6567627"/>
            <a:ext cx="3666490" cy="177800"/>
          </a:xfrm>
          <a:prstGeom prst="rect">
            <a:avLst/>
          </a:prstGeom>
        </p:spPr>
        <p:txBody>
          <a:bodyPr vert="horz" wrap="square" lIns="0" tIns="12065" rIns="0" bIns="0" rtlCol="0">
            <a:spAutoFit/>
          </a:bodyPr>
          <a:lstStyle/>
          <a:p>
            <a:pPr marL="12700">
              <a:lnSpc>
                <a:spcPct val="100000"/>
              </a:lnSpc>
              <a:spcBef>
                <a:spcPts val="95"/>
              </a:spcBef>
            </a:pPr>
            <a:r>
              <a:rPr sz="1000" spc="-5" dirty="0">
                <a:solidFill>
                  <a:srgbClr val="FFFFFF"/>
                </a:solidFill>
                <a:latin typeface="Century Schoolbook"/>
                <a:cs typeface="Century Schoolbook"/>
              </a:rPr>
              <a:t>© </a:t>
            </a:r>
            <a:r>
              <a:rPr sz="1000" spc="-10" dirty="0">
                <a:solidFill>
                  <a:srgbClr val="FFFFFF"/>
                </a:solidFill>
                <a:latin typeface="Century Schoolbook"/>
                <a:cs typeface="Century Schoolbook"/>
              </a:rPr>
              <a:t>PSS </a:t>
            </a:r>
            <a:r>
              <a:rPr sz="1000" spc="-5" dirty="0">
                <a:solidFill>
                  <a:srgbClr val="FFFFFF"/>
                </a:solidFill>
                <a:latin typeface="Century Schoolbook"/>
                <a:cs typeface="Century Schoolbook"/>
              </a:rPr>
              <a:t>Central Institute </a:t>
            </a:r>
            <a:r>
              <a:rPr sz="1000" dirty="0">
                <a:solidFill>
                  <a:srgbClr val="FFFFFF"/>
                </a:solidFill>
                <a:latin typeface="Century Schoolbook"/>
                <a:cs typeface="Century Schoolbook"/>
              </a:rPr>
              <a:t>of </a:t>
            </a:r>
            <a:r>
              <a:rPr sz="1000" spc="-5" dirty="0">
                <a:solidFill>
                  <a:srgbClr val="FFFFFF"/>
                </a:solidFill>
                <a:latin typeface="Century Schoolbook"/>
                <a:cs typeface="Century Schoolbook"/>
              </a:rPr>
              <a:t>Vocational Education, Bhopal</a:t>
            </a:r>
            <a:r>
              <a:rPr sz="1000" spc="15" dirty="0">
                <a:solidFill>
                  <a:srgbClr val="FFFFFF"/>
                </a:solidFill>
                <a:latin typeface="Century Schoolbook"/>
                <a:cs typeface="Century Schoolbook"/>
              </a:rPr>
              <a:t> </a:t>
            </a:r>
            <a:r>
              <a:rPr sz="1000" spc="-10" dirty="0">
                <a:solidFill>
                  <a:srgbClr val="FFFFFF"/>
                </a:solidFill>
                <a:latin typeface="Century Schoolbook"/>
                <a:cs typeface="Century Schoolbook"/>
              </a:rPr>
              <a:t>2020</a:t>
            </a:r>
            <a:endParaRPr sz="1000">
              <a:latin typeface="Century Schoolbook"/>
              <a:cs typeface="Century Schoolbook"/>
            </a:endParaRPr>
          </a:p>
        </p:txBody>
      </p:sp>
      <p:sp>
        <p:nvSpPr>
          <p:cNvPr id="8" name="object 8"/>
          <p:cNvSpPr/>
          <p:nvPr/>
        </p:nvSpPr>
        <p:spPr>
          <a:xfrm>
            <a:off x="5521452" y="3561588"/>
            <a:ext cx="678179" cy="987551"/>
          </a:xfrm>
          <a:prstGeom prst="rect">
            <a:avLst/>
          </a:prstGeom>
          <a:blipFill>
            <a:blip r:embed="rId4" cstate="print"/>
            <a:stretch>
              <a:fillRect/>
            </a:stretch>
          </a:blipFill>
        </p:spPr>
        <p:txBody>
          <a:bodyPr wrap="square" lIns="0" tIns="0" rIns="0" bIns="0" rtlCol="0"/>
          <a:lstStyle/>
          <a:p>
            <a:endParaRPr dirty="0">
              <a:latin typeface="Century Schoolbook" panose="02040604050505020304" pitchFamily="18" charset="0"/>
            </a:endParaRPr>
          </a:p>
        </p:txBody>
      </p:sp>
      <p:sp>
        <p:nvSpPr>
          <p:cNvPr id="9" name="object 9"/>
          <p:cNvSpPr txBox="1">
            <a:spLocks noGrp="1"/>
          </p:cNvSpPr>
          <p:nvPr>
            <p:ph type="title"/>
          </p:nvPr>
        </p:nvSpPr>
        <p:spPr>
          <a:xfrm>
            <a:off x="2400743" y="540830"/>
            <a:ext cx="7597775" cy="452120"/>
          </a:xfrm>
          <a:prstGeom prst="rect">
            <a:avLst/>
          </a:prstGeom>
        </p:spPr>
        <p:txBody>
          <a:bodyPr vert="horz" wrap="square" lIns="0" tIns="12065" rIns="0" bIns="0" rtlCol="0">
            <a:spAutoFit/>
          </a:bodyPr>
          <a:lstStyle/>
          <a:p>
            <a:pPr marL="12700">
              <a:lnSpc>
                <a:spcPct val="100000"/>
              </a:lnSpc>
              <a:spcBef>
                <a:spcPts val="95"/>
              </a:spcBef>
            </a:pPr>
            <a:r>
              <a:rPr sz="2800" b="0" spc="-5" dirty="0">
                <a:cs typeface="Century Schoolbook"/>
              </a:rPr>
              <a:t>Project Coordinator : </a:t>
            </a:r>
            <a:r>
              <a:rPr lang="en-IN" sz="2800" b="0" spc="-10" dirty="0" err="1">
                <a:solidFill>
                  <a:srgbClr val="FFFFFF"/>
                </a:solidFill>
                <a:cs typeface="Century Schoolbook"/>
              </a:rPr>
              <a:t>Prof.</a:t>
            </a:r>
            <a:r>
              <a:rPr lang="en-IN" sz="2800" b="0" spc="-10" dirty="0">
                <a:solidFill>
                  <a:srgbClr val="FFFFFF"/>
                </a:solidFill>
                <a:cs typeface="Century Schoolbook"/>
              </a:rPr>
              <a:t> </a:t>
            </a:r>
            <a:r>
              <a:rPr lang="en-IN" sz="2800" b="0" spc="-10" dirty="0" err="1">
                <a:solidFill>
                  <a:srgbClr val="FFFFFF"/>
                </a:solidFill>
                <a:cs typeface="Century Schoolbook"/>
              </a:rPr>
              <a:t>Pinki</a:t>
            </a:r>
            <a:r>
              <a:rPr lang="en-IN" sz="2800" b="0" spc="-10" dirty="0">
                <a:solidFill>
                  <a:srgbClr val="FFFFFF"/>
                </a:solidFill>
                <a:cs typeface="Century Schoolbook"/>
              </a:rPr>
              <a:t> Khanna</a:t>
            </a:r>
            <a:endParaRPr sz="2800" dirty="0">
              <a:cs typeface="Century Schoolbook"/>
            </a:endParaRPr>
          </a:p>
        </p:txBody>
      </p:sp>
      <p:sp>
        <p:nvSpPr>
          <p:cNvPr id="10" name="object 10"/>
          <p:cNvSpPr txBox="1"/>
          <p:nvPr/>
        </p:nvSpPr>
        <p:spPr>
          <a:xfrm>
            <a:off x="1103249" y="1440639"/>
            <a:ext cx="9597894" cy="2059538"/>
          </a:xfrm>
          <a:prstGeom prst="rect">
            <a:avLst/>
          </a:prstGeom>
        </p:spPr>
        <p:txBody>
          <a:bodyPr vert="horz" wrap="square" lIns="0" tIns="195580" rIns="0" bIns="0" rtlCol="0">
            <a:spAutoFit/>
          </a:bodyPr>
          <a:lstStyle/>
          <a:p>
            <a:pPr algn="ctr">
              <a:spcBef>
                <a:spcPts val="1540"/>
              </a:spcBef>
            </a:pPr>
            <a:r>
              <a:rPr lang="en-IN" sz="2400" spc="-5">
                <a:solidFill>
                  <a:srgbClr val="FFFF00"/>
                </a:solidFill>
                <a:latin typeface="Century Schoolbook" panose="02040604050505020304" pitchFamily="18" charset="0"/>
                <a:cs typeface="Century Schoolbook"/>
              </a:rPr>
              <a:t>Academic Support – </a:t>
            </a:r>
            <a:r>
              <a:rPr lang="en-IN" sz="2400" spc="-5" dirty="0" err="1">
                <a:solidFill>
                  <a:schemeClr val="bg1"/>
                </a:solidFill>
                <a:latin typeface="Century Schoolbook" panose="02040604050505020304" pitchFamily="18" charset="0"/>
                <a:cs typeface="Century Schoolbook"/>
              </a:rPr>
              <a:t>Shivangi</a:t>
            </a:r>
            <a:r>
              <a:rPr lang="en-IN" sz="2400" spc="-5" dirty="0">
                <a:solidFill>
                  <a:schemeClr val="bg1"/>
                </a:solidFill>
                <a:latin typeface="Century Schoolbook" panose="02040604050505020304" pitchFamily="18" charset="0"/>
                <a:cs typeface="Century Schoolbook"/>
              </a:rPr>
              <a:t> </a:t>
            </a:r>
            <a:r>
              <a:rPr lang="en-IN" sz="2400" spc="-5" dirty="0" err="1">
                <a:solidFill>
                  <a:schemeClr val="bg1"/>
                </a:solidFill>
                <a:latin typeface="Century Schoolbook" panose="02040604050505020304" pitchFamily="18" charset="0"/>
                <a:cs typeface="Century Schoolbook"/>
              </a:rPr>
              <a:t>Vig</a:t>
            </a:r>
            <a:r>
              <a:rPr lang="en-IN" sz="2400" spc="-5" dirty="0">
                <a:solidFill>
                  <a:schemeClr val="bg1"/>
                </a:solidFill>
                <a:latin typeface="Century Schoolbook" panose="02040604050505020304" pitchFamily="18" charset="0"/>
                <a:cs typeface="Century Schoolbook"/>
              </a:rPr>
              <a:t> &amp; Nupur Srivastava</a:t>
            </a:r>
          </a:p>
          <a:p>
            <a:pPr algn="ctr">
              <a:spcBef>
                <a:spcPts val="1540"/>
              </a:spcBef>
            </a:pPr>
            <a:endParaRPr lang="en-IN" sz="2400" dirty="0">
              <a:solidFill>
                <a:schemeClr val="bg1"/>
              </a:solidFill>
              <a:latin typeface="Century Schoolbook" panose="02040604050505020304" pitchFamily="18" charset="0"/>
              <a:cs typeface="Century Schoolbook"/>
            </a:endParaRPr>
          </a:p>
          <a:p>
            <a:pPr>
              <a:spcBef>
                <a:spcPts val="1540"/>
              </a:spcBef>
            </a:pPr>
            <a:r>
              <a:rPr lang="en-IN" sz="2400" spc="-5" dirty="0">
                <a:solidFill>
                  <a:srgbClr val="FFFF00"/>
                </a:solidFill>
                <a:latin typeface="Century Schoolbook" panose="02040604050505020304" pitchFamily="18" charset="0"/>
                <a:cs typeface="Century Schoolbook"/>
              </a:rPr>
              <a:t>Assistance                                                           Graphic Artist</a:t>
            </a:r>
            <a:endParaRPr lang="en-IN" sz="2400" dirty="0">
              <a:latin typeface="Century Schoolbook" panose="02040604050505020304" pitchFamily="18" charset="0"/>
              <a:cs typeface="Century Schoolbook"/>
            </a:endParaRPr>
          </a:p>
          <a:p>
            <a:pPr marL="12700" marR="5080"/>
            <a:r>
              <a:rPr lang="en-IN" sz="2400" dirty="0">
                <a:solidFill>
                  <a:srgbClr val="FFFFFF"/>
                </a:solidFill>
                <a:latin typeface="Century Schoolbook" panose="02040604050505020304" pitchFamily="18" charset="0"/>
                <a:cs typeface="Century Schoolbook"/>
              </a:rPr>
              <a:t>Vani Pandya</a:t>
            </a:r>
            <a:r>
              <a:rPr lang="en-IN" sz="2400" dirty="0">
                <a:latin typeface="Century Schoolbook" panose="02040604050505020304" pitchFamily="18" charset="0"/>
                <a:cs typeface="Century Schoolbook"/>
              </a:rPr>
              <a:t>                                                        </a:t>
            </a:r>
            <a:r>
              <a:rPr lang="en-IN" sz="2400" dirty="0" err="1">
                <a:solidFill>
                  <a:srgbClr val="FFFFFF"/>
                </a:solidFill>
                <a:latin typeface="Century Schoolbook" panose="02040604050505020304" pitchFamily="18" charset="0"/>
                <a:cs typeface="Century Schoolbook"/>
              </a:rPr>
              <a:t>Prachi</a:t>
            </a:r>
            <a:r>
              <a:rPr lang="en-IN" sz="2400" dirty="0">
                <a:solidFill>
                  <a:srgbClr val="FFFFFF"/>
                </a:solidFill>
                <a:latin typeface="Century Schoolbook" panose="02040604050505020304" pitchFamily="18" charset="0"/>
                <a:cs typeface="Century Schoolbook"/>
              </a:rPr>
              <a:t> </a:t>
            </a:r>
            <a:r>
              <a:rPr lang="en-IN" sz="2400" dirty="0" err="1">
                <a:solidFill>
                  <a:srgbClr val="FFFFFF"/>
                </a:solidFill>
                <a:latin typeface="Century Schoolbook" panose="02040604050505020304" pitchFamily="18" charset="0"/>
                <a:cs typeface="Century Schoolbook"/>
              </a:rPr>
              <a:t>Verma</a:t>
            </a:r>
            <a:endParaRPr lang="en-IN" sz="2400" spc="-5" dirty="0">
              <a:solidFill>
                <a:srgbClr val="FFFF00"/>
              </a:solidFill>
              <a:latin typeface="Century Schoolbook" panose="02040604050505020304" pitchFamily="18" charset="0"/>
              <a:cs typeface="Century Schoolbook"/>
            </a:endParaRPr>
          </a:p>
        </p:txBody>
      </p:sp>
      <p:sp>
        <p:nvSpPr>
          <p:cNvPr id="11"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18</a:t>
            </a:fld>
            <a:endParaRPr lang="en-IN" spc="-5" dirty="0">
              <a:solidFill>
                <a:prstClr val="white"/>
              </a:solidFill>
            </a:endParaRPr>
          </a:p>
        </p:txBody>
      </p:sp>
    </p:spTree>
    <p:extLst>
      <p:ext uri="{BB962C8B-B14F-4D97-AF65-F5344CB8AC3E}">
        <p14:creationId xmlns:p14="http://schemas.microsoft.com/office/powerpoint/2010/main" val="4105434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95400" y="2204864"/>
            <a:ext cx="9865096" cy="1996059"/>
          </a:xfrm>
          <a:prstGeom prst="rect">
            <a:avLst/>
          </a:prstGeom>
        </p:spPr>
        <p:txBody>
          <a:bodyPr vert="horz" wrap="square" lIns="0" tIns="13335" rIns="0" bIns="0" rtlCol="0">
            <a:spAutoFit/>
          </a:bodyPr>
          <a:lstStyle/>
          <a:p>
            <a:pPr algn="just"/>
            <a:r>
              <a:rPr sz="3200" b="1" dirty="0">
                <a:solidFill>
                  <a:srgbClr val="FFFF00"/>
                </a:solidFill>
                <a:latin typeface="Century Schoolbook" panose="02040604050505020304" pitchFamily="18" charset="0"/>
                <a:cs typeface="Arial" panose="020B0604020202020204" pitchFamily="34" charset="0"/>
              </a:rPr>
              <a:t>UNIT </a:t>
            </a:r>
            <a:r>
              <a:rPr lang="en-US" sz="3200" b="1" dirty="0">
                <a:solidFill>
                  <a:srgbClr val="FFFF00"/>
                </a:solidFill>
                <a:latin typeface="Century Schoolbook" panose="02040604050505020304" pitchFamily="18" charset="0"/>
                <a:cs typeface="Arial" panose="020B0604020202020204" pitchFamily="34" charset="0"/>
              </a:rPr>
              <a:t>3</a:t>
            </a:r>
            <a:r>
              <a:rPr sz="3200" b="1" dirty="0">
                <a:solidFill>
                  <a:srgbClr val="FFFF00"/>
                </a:solidFill>
                <a:latin typeface="Century Schoolbook" panose="02040604050505020304" pitchFamily="18" charset="0"/>
                <a:cs typeface="Arial" panose="020B0604020202020204" pitchFamily="34" charset="0"/>
              </a:rPr>
              <a:t>:</a:t>
            </a:r>
            <a:r>
              <a:rPr lang="en-US" sz="3200" b="1" dirty="0">
                <a:solidFill>
                  <a:srgbClr val="FFFF00"/>
                </a:solidFill>
                <a:latin typeface="Century Schoolbook" panose="02040604050505020304" pitchFamily="18" charset="0"/>
                <a:cs typeface="Arial" panose="020B0604020202020204" pitchFamily="34" charset="0"/>
              </a:rPr>
              <a:t> </a:t>
            </a:r>
            <a:r>
              <a:rPr lang="en-GB" sz="3200" b="1" dirty="0">
                <a:solidFill>
                  <a:srgbClr val="FFFF00"/>
                </a:solidFill>
                <a:latin typeface="Century Schoolbook" panose="02040604050505020304" pitchFamily="18" charset="0"/>
                <a:cs typeface="Arial" panose="020B0604020202020204" pitchFamily="34" charset="0"/>
              </a:rPr>
              <a:t>BASICS OF GARMENT CONSTRUCTION</a:t>
            </a:r>
          </a:p>
          <a:p>
            <a:pPr algn="just"/>
            <a:endParaRPr lang="en-US" sz="3200" dirty="0">
              <a:solidFill>
                <a:srgbClr val="FFFF00"/>
              </a:solidFill>
              <a:latin typeface="Century Schoolbook" panose="02040604050505020304" pitchFamily="18" charset="0"/>
              <a:cs typeface="Arial" panose="020B0604020202020204" pitchFamily="34" charset="0"/>
            </a:endParaRPr>
          </a:p>
          <a:p>
            <a:pPr marL="5080" algn="just">
              <a:spcBef>
                <a:spcPts val="105"/>
              </a:spcBef>
            </a:pPr>
            <a:r>
              <a:rPr sz="3200" b="1" dirty="0">
                <a:solidFill>
                  <a:srgbClr val="FFFF00"/>
                </a:solidFill>
                <a:latin typeface="Century Schoolbook" panose="02040604050505020304" pitchFamily="18" charset="0"/>
                <a:cs typeface="Arial" panose="020B0604020202020204" pitchFamily="34" charset="0"/>
              </a:rPr>
              <a:t>Session</a:t>
            </a:r>
            <a:r>
              <a:rPr lang="en-IN" sz="3200" b="1" dirty="0">
                <a:solidFill>
                  <a:srgbClr val="FFFF00"/>
                </a:solidFill>
                <a:latin typeface="Century Schoolbook" panose="02040604050505020304" pitchFamily="18" charset="0"/>
                <a:cs typeface="Arial" panose="020B0604020202020204" pitchFamily="34" charset="0"/>
              </a:rPr>
              <a:t> </a:t>
            </a:r>
            <a:r>
              <a:rPr lang="en-US" sz="3200" b="1" spc="-5" dirty="0">
                <a:solidFill>
                  <a:srgbClr val="FFFF00"/>
                </a:solidFill>
                <a:latin typeface="Century Schoolbook" panose="02040604050505020304" pitchFamily="18" charset="0"/>
                <a:cs typeface="Arial" panose="020B0604020202020204" pitchFamily="34" charset="0"/>
              </a:rPr>
              <a:t>1</a:t>
            </a:r>
            <a:r>
              <a:rPr sz="3200" b="1" spc="-5" dirty="0">
                <a:solidFill>
                  <a:srgbClr val="FFFF00"/>
                </a:solidFill>
                <a:latin typeface="Century Schoolbook" panose="02040604050505020304" pitchFamily="18" charset="0"/>
                <a:cs typeface="Arial" panose="020B0604020202020204" pitchFamily="34" charset="0"/>
              </a:rPr>
              <a:t>:</a:t>
            </a:r>
            <a:r>
              <a:rPr lang="en-IN" sz="3200" b="1" spc="-5" dirty="0">
                <a:solidFill>
                  <a:srgbClr val="FFFF00"/>
                </a:solidFill>
                <a:latin typeface="Century Schoolbook" panose="02040604050505020304" pitchFamily="18" charset="0"/>
                <a:cs typeface="Arial" panose="020B0604020202020204" pitchFamily="34" charset="0"/>
              </a:rPr>
              <a:t> </a:t>
            </a:r>
            <a:r>
              <a:rPr lang="en-GB" sz="3200" b="1" spc="-5" dirty="0">
                <a:solidFill>
                  <a:srgbClr val="FFFF00"/>
                </a:solidFill>
                <a:latin typeface="Century Schoolbook" panose="02040604050505020304" pitchFamily="18" charset="0"/>
                <a:cs typeface="Arial" panose="020B0604020202020204" pitchFamily="34" charset="0"/>
              </a:rPr>
              <a:t> </a:t>
            </a:r>
            <a:r>
              <a:rPr lang="en-GB" sz="3200" b="1" dirty="0">
                <a:solidFill>
                  <a:srgbClr val="FFFF00"/>
                </a:solidFill>
                <a:latin typeface="Century Schoolbook" panose="02040604050505020304" pitchFamily="18" charset="0"/>
                <a:cs typeface="Arial" panose="020B0604020202020204" pitchFamily="34" charset="0"/>
              </a:rPr>
              <a:t>Various Types Of Stitch</a:t>
            </a:r>
            <a:endParaRPr lang="en-GB" sz="3200" dirty="0">
              <a:solidFill>
                <a:srgbClr val="FFFF00"/>
              </a:solidFill>
              <a:latin typeface="Century Schoolbook" panose="02040604050505020304" pitchFamily="18" charset="0"/>
              <a:cs typeface="Arial" panose="020B0604020202020204" pitchFamily="34" charset="0"/>
            </a:endParaRPr>
          </a:p>
        </p:txBody>
      </p:sp>
      <p:sp>
        <p:nvSpPr>
          <p:cNvPr id="5" name="Slide Number Placeholder 4"/>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2</a:t>
            </a:fld>
            <a:endParaRPr lang="en-IN" spc="-5" dirty="0">
              <a:solidFill>
                <a:prstClr val="white"/>
              </a:solidFill>
            </a:endParaRPr>
          </a:p>
        </p:txBody>
      </p:sp>
    </p:spTree>
    <p:extLst>
      <p:ext uri="{BB962C8B-B14F-4D97-AF65-F5344CB8AC3E}">
        <p14:creationId xmlns:p14="http://schemas.microsoft.com/office/powerpoint/2010/main" val="3917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295800" y="908720"/>
            <a:ext cx="2592288" cy="690574"/>
          </a:xfrm>
          <a:prstGeom prst="rect">
            <a:avLst/>
          </a:prstGeom>
        </p:spPr>
        <p:txBody>
          <a:bodyPr vert="horz" wrap="square" lIns="0" tIns="13335" rIns="0" bIns="0" rtlCol="0">
            <a:spAutoFit/>
          </a:bodyPr>
          <a:lstStyle/>
          <a:p>
            <a:pPr marL="12700" algn="ctr">
              <a:spcBef>
                <a:spcPts val="105"/>
              </a:spcBef>
            </a:pPr>
            <a:r>
              <a:rPr spc="-60" dirty="0"/>
              <a:t>C</a:t>
            </a:r>
            <a:r>
              <a:rPr spc="-55" dirty="0"/>
              <a:t>on</a:t>
            </a:r>
            <a:r>
              <a:rPr spc="-50" dirty="0"/>
              <a:t>te</a:t>
            </a:r>
            <a:r>
              <a:rPr spc="-55" dirty="0"/>
              <a:t>n</a:t>
            </a:r>
            <a:r>
              <a:rPr dirty="0"/>
              <a:t>t</a:t>
            </a: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3</a:t>
            </a:fld>
            <a:endParaRPr lang="en-IN" spc="-5" dirty="0">
              <a:solidFill>
                <a:prstClr val="white"/>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603145250"/>
              </p:ext>
            </p:extLst>
          </p:nvPr>
        </p:nvGraphicFramePr>
        <p:xfrm>
          <a:off x="1249845" y="1850534"/>
          <a:ext cx="9073007" cy="3139437"/>
        </p:xfrm>
        <a:graphic>
          <a:graphicData uri="http://schemas.openxmlformats.org/drawingml/2006/table">
            <a:tbl>
              <a:tblPr firstRow="1" bandRow="1">
                <a:tableStyleId>{2D5ABB26-0587-4C30-8999-92F81FD0307C}</a:tableStyleId>
              </a:tblPr>
              <a:tblGrid>
                <a:gridCol w="7606868">
                  <a:extLst>
                    <a:ext uri="{9D8B030D-6E8A-4147-A177-3AD203B41FA5}">
                      <a16:colId xmlns:a16="http://schemas.microsoft.com/office/drawing/2014/main" val="20000"/>
                    </a:ext>
                  </a:extLst>
                </a:gridCol>
                <a:gridCol w="1466139">
                  <a:extLst>
                    <a:ext uri="{9D8B030D-6E8A-4147-A177-3AD203B41FA5}">
                      <a16:colId xmlns:a16="http://schemas.microsoft.com/office/drawing/2014/main" val="20001"/>
                    </a:ext>
                  </a:extLst>
                </a:gridCol>
              </a:tblGrid>
              <a:tr h="3962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1" spc="-5" dirty="0">
                          <a:solidFill>
                            <a:srgbClr val="FFFFFF"/>
                          </a:solidFill>
                          <a:latin typeface="Century Schoolbook" panose="02040604050505020304" pitchFamily="18" charset="0"/>
                          <a:cs typeface="Arial" panose="020B0604020202020204" pitchFamily="34" charset="0"/>
                        </a:rPr>
                        <a:t>Title</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7630">
                        <a:lnSpc>
                          <a:spcPts val="2335"/>
                        </a:lnSpc>
                      </a:pPr>
                      <a:r>
                        <a:rPr sz="2000" b="1" spc="-5" dirty="0">
                          <a:solidFill>
                            <a:srgbClr val="FFFFFF"/>
                          </a:solidFill>
                          <a:latin typeface="Century Schoolbook" panose="02040604050505020304" pitchFamily="18" charset="0"/>
                          <a:cs typeface="Arial" panose="020B0604020202020204" pitchFamily="34" charset="0"/>
                        </a:rPr>
                        <a:t>Slide</a:t>
                      </a:r>
                      <a:r>
                        <a:rPr sz="2000" b="1" spc="-15" dirty="0">
                          <a:solidFill>
                            <a:srgbClr val="FFFFFF"/>
                          </a:solidFill>
                          <a:latin typeface="Century Schoolbook" panose="02040604050505020304" pitchFamily="18" charset="0"/>
                          <a:cs typeface="Arial" panose="020B0604020202020204" pitchFamily="34" charset="0"/>
                        </a:rPr>
                        <a:t> </a:t>
                      </a:r>
                      <a:r>
                        <a:rPr sz="2000" b="1" dirty="0">
                          <a:solidFill>
                            <a:srgbClr val="FFFFFF"/>
                          </a:solidFill>
                          <a:latin typeface="Century Schoolbook" panose="02040604050505020304" pitchFamily="18" charset="0"/>
                          <a:cs typeface="Arial" panose="020B0604020202020204" pitchFamily="34" charset="0"/>
                        </a:rPr>
                        <a:t>No.</a:t>
                      </a:r>
                      <a:endParaRPr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extLst>
                  <a:ext uri="{0D108BD9-81ED-4DB2-BD59-A6C34878D82A}">
                    <a16:rowId xmlns:a16="http://schemas.microsoft.com/office/drawing/2014/main" val="10000"/>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35"/>
                        </a:lnSpc>
                      </a:pPr>
                      <a:r>
                        <a:rPr lang="en-IN" sz="2000" b="0" dirty="0">
                          <a:latin typeface="Century Schoolbook" panose="02040604050505020304" pitchFamily="18" charset="0"/>
                          <a:cs typeface="Arial" panose="020B0604020202020204" pitchFamily="34" charset="0"/>
                        </a:rPr>
                        <a:t>Session</a:t>
                      </a:r>
                      <a:r>
                        <a:rPr lang="en-IN" sz="2000" b="0" spc="-55" dirty="0">
                          <a:latin typeface="Century Schoolbook" panose="02040604050505020304" pitchFamily="18" charset="0"/>
                          <a:cs typeface="Arial" panose="020B0604020202020204" pitchFamily="34" charset="0"/>
                        </a:rPr>
                        <a:t> </a:t>
                      </a:r>
                      <a:r>
                        <a:rPr lang="en-IN" sz="2000" b="0" spc="-5" dirty="0">
                          <a:latin typeface="Century Schoolbook" panose="02040604050505020304" pitchFamily="18" charset="0"/>
                          <a:cs typeface="Arial" panose="020B0604020202020204" pitchFamily="34" charset="0"/>
                        </a:rPr>
                        <a:t>objectives</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1905" algn="ctr">
                        <a:lnSpc>
                          <a:spcPts val="2350"/>
                        </a:lnSpc>
                      </a:pPr>
                      <a:r>
                        <a:rPr sz="2000" dirty="0">
                          <a:latin typeface="Century Schoolbook" panose="02040604050505020304" pitchFamily="18" charset="0"/>
                          <a:cs typeface="Arial" panose="020B0604020202020204" pitchFamily="34" charset="0"/>
                        </a:rPr>
                        <a:t>4</a:t>
                      </a: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extLst>
                  <a:ext uri="{0D108BD9-81ED-4DB2-BD59-A6C34878D82A}">
                    <a16:rowId xmlns:a16="http://schemas.microsoft.com/office/drawing/2014/main" val="10001"/>
                  </a:ext>
                </a:extLst>
              </a:tr>
              <a:tr h="548640">
                <a:tc>
                  <a:txBody>
                    <a:bodyPr/>
                    <a:lstStyle/>
                    <a:p>
                      <a:r>
                        <a:rPr lang="en-IN" sz="2000" dirty="0">
                          <a:latin typeface="Century Schoolbook" panose="02040604050505020304" pitchFamily="18" charset="0"/>
                          <a:cs typeface="Arial" panose="020B0604020202020204" pitchFamily="34" charset="0"/>
                        </a:rPr>
                        <a:t>Basic</a:t>
                      </a:r>
                      <a:r>
                        <a:rPr lang="en-IN" sz="2000" baseline="0" dirty="0">
                          <a:latin typeface="Century Schoolbook" panose="02040604050505020304" pitchFamily="18" charset="0"/>
                          <a:cs typeface="Arial" panose="020B0604020202020204" pitchFamily="34" charset="0"/>
                        </a:rPr>
                        <a:t> of garment construction</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anose="02040604050505020304" pitchFamily="18" charset="0"/>
                          <a:cs typeface="Arial" panose="020B0604020202020204" pitchFamily="34" charset="0"/>
                        </a:rPr>
                        <a:t>5</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23218451"/>
                  </a:ext>
                </a:extLst>
              </a:tr>
              <a:tr h="548640">
                <a:tc>
                  <a:txBody>
                    <a:bodyPr/>
                    <a:lstStyle/>
                    <a:p>
                      <a:r>
                        <a:rPr lang="en-IN" sz="2000" dirty="0">
                          <a:latin typeface="Century Schoolbook" panose="02040604050505020304" pitchFamily="18" charset="0"/>
                          <a:cs typeface="Arial" panose="020B0604020202020204" pitchFamily="34" charset="0"/>
                        </a:rPr>
                        <a:t>Constructive</a:t>
                      </a:r>
                      <a:r>
                        <a:rPr lang="en-IN" sz="2000" baseline="0" dirty="0">
                          <a:latin typeface="Century Schoolbook" panose="02040604050505020304" pitchFamily="18" charset="0"/>
                          <a:cs typeface="Arial" panose="020B0604020202020204" pitchFamily="34" charset="0"/>
                        </a:rPr>
                        <a:t> stitches</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anose="02040604050505020304" pitchFamily="18" charset="0"/>
                          <a:cs typeface="Arial" panose="020B0604020202020204" pitchFamily="34" charset="0"/>
                        </a:rPr>
                        <a:t>6</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777537129"/>
                  </a:ext>
                </a:extLst>
              </a:tr>
              <a:tr h="548640">
                <a:tc>
                  <a:txBody>
                    <a:bodyPr/>
                    <a:lstStyle/>
                    <a:p>
                      <a:r>
                        <a:rPr lang="en-IN" sz="2000" dirty="0">
                          <a:latin typeface="Century Schoolbook" panose="02040604050505020304" pitchFamily="18" charset="0"/>
                          <a:cs typeface="Arial" panose="020B0604020202020204" pitchFamily="34" charset="0"/>
                        </a:rPr>
                        <a:t>Decorative stitches</a:t>
                      </a: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anose="02040604050505020304" pitchFamily="18" charset="0"/>
                          <a:cs typeface="Arial" panose="020B0604020202020204" pitchFamily="34" charset="0"/>
                        </a:rPr>
                        <a:t>14</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1726169655"/>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0" spc="-5" dirty="0">
                          <a:latin typeface="Century Schoolbook" panose="02040604050505020304" pitchFamily="18" charset="0"/>
                          <a:cs typeface="Arial" panose="020B0604020202020204" pitchFamily="34" charset="0"/>
                        </a:rPr>
                        <a:t>Summary</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635" algn="ctr">
                        <a:lnSpc>
                          <a:spcPts val="2350"/>
                        </a:lnSpc>
                      </a:pPr>
                      <a:r>
                        <a:rPr lang="en-IN" sz="2000" dirty="0">
                          <a:latin typeface="Century Schoolbook" panose="02040604050505020304" pitchFamily="18" charset="0"/>
                          <a:cs typeface="Arial" panose="020B0604020202020204"/>
                        </a:rPr>
                        <a:t>17</a:t>
                      </a:r>
                      <a:endParaRPr sz="2000" dirty="0">
                        <a:latin typeface="Century Schoolbook" panose="02040604050505020304" pitchFamily="18" charset="0"/>
                        <a:cs typeface="Arial" panose="020B0604020202020204"/>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04958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7408" y="2780928"/>
            <a:ext cx="9793088" cy="1797287"/>
          </a:xfrm>
          <a:prstGeom prst="rect">
            <a:avLst/>
          </a:prstGeom>
        </p:spPr>
        <p:txBody>
          <a:bodyPr vert="horz" wrap="square" lIns="0" tIns="12065" rIns="0" bIns="0" rtlCol="0">
            <a:spAutoFit/>
          </a:bodyPr>
          <a:lstStyle/>
          <a:p>
            <a:pPr marL="12700" algn="just">
              <a:spcBef>
                <a:spcPts val="95"/>
              </a:spcBef>
            </a:pPr>
            <a:r>
              <a:rPr lang="en-GB" sz="2800" spc="-15" dirty="0">
                <a:solidFill>
                  <a:srgbClr val="FFFFFF"/>
                </a:solidFill>
                <a:latin typeface="Century Schoolbook" panose="02040604050505020304" pitchFamily="18" charset="0"/>
                <a:cs typeface="Bookman Old Style" panose="02050604050505020204"/>
              </a:rPr>
              <a:t>      The </a:t>
            </a:r>
            <a:r>
              <a:rPr lang="en-GB" sz="2800" spc="-10" dirty="0">
                <a:solidFill>
                  <a:srgbClr val="FFFFFF"/>
                </a:solidFill>
                <a:latin typeface="Century Schoolbook" panose="02040604050505020304" pitchFamily="18" charset="0"/>
                <a:cs typeface="Bookman Old Style" panose="02050604050505020204"/>
              </a:rPr>
              <a:t>students </a:t>
            </a:r>
            <a:r>
              <a:rPr lang="en-GB" sz="2800" spc="-15" dirty="0">
                <a:solidFill>
                  <a:srgbClr val="FFFFFF"/>
                </a:solidFill>
                <a:latin typeface="Century Schoolbook" panose="02040604050505020304" pitchFamily="18" charset="0"/>
                <a:cs typeface="Bookman Old Style" panose="02050604050505020204"/>
              </a:rPr>
              <a:t>will </a:t>
            </a:r>
            <a:r>
              <a:rPr lang="en-GB" sz="2800" spc="-10" dirty="0">
                <a:solidFill>
                  <a:srgbClr val="FFFFFF"/>
                </a:solidFill>
                <a:latin typeface="Century Schoolbook" panose="02040604050505020304" pitchFamily="18" charset="0"/>
                <a:cs typeface="Bookman Old Style" panose="02050604050505020204"/>
              </a:rPr>
              <a:t>be </a:t>
            </a:r>
            <a:r>
              <a:rPr lang="en-GB" sz="2800" spc="-20" dirty="0">
                <a:solidFill>
                  <a:srgbClr val="FFFFFF"/>
                </a:solidFill>
                <a:latin typeface="Century Schoolbook" panose="02040604050505020304" pitchFamily="18" charset="0"/>
                <a:cs typeface="Bookman Old Style" panose="02050604050505020204"/>
              </a:rPr>
              <a:t>able</a:t>
            </a:r>
            <a:r>
              <a:rPr lang="en-GB" sz="2800" spc="535" dirty="0">
                <a:solidFill>
                  <a:srgbClr val="FFFFFF"/>
                </a:solidFill>
                <a:latin typeface="Century Schoolbook" panose="02040604050505020304" pitchFamily="18" charset="0"/>
                <a:cs typeface="Bookman Old Style" panose="02050604050505020204"/>
              </a:rPr>
              <a:t> </a:t>
            </a:r>
            <a:r>
              <a:rPr lang="en-GB" sz="2800" spc="-5" dirty="0">
                <a:solidFill>
                  <a:srgbClr val="FFFFFF"/>
                </a:solidFill>
                <a:latin typeface="Century Schoolbook" panose="02040604050505020304" pitchFamily="18" charset="0"/>
                <a:cs typeface="Bookman Old Style" panose="02050604050505020204"/>
              </a:rPr>
              <a:t>to:</a:t>
            </a:r>
            <a:endParaRPr lang="en-GB" sz="2800" dirty="0">
              <a:solidFill>
                <a:prstClr val="black"/>
              </a:solidFill>
              <a:latin typeface="Century Schoolbook" panose="02040604050505020304" pitchFamily="18" charset="0"/>
              <a:cs typeface="Bookman Old Style" panose="02050604050505020204"/>
            </a:endParaRPr>
          </a:p>
          <a:p>
            <a:pPr algn="just">
              <a:spcBef>
                <a:spcPts val="35"/>
              </a:spcBef>
            </a:pPr>
            <a:endParaRPr lang="en-GB" sz="2800" dirty="0">
              <a:solidFill>
                <a:prstClr val="black"/>
              </a:solidFill>
              <a:latin typeface="Century Schoolbook" panose="02040604050505020304" pitchFamily="18" charset="0"/>
              <a:cs typeface="Times New Roman" panose="02020603050405020304"/>
            </a:endParaRPr>
          </a:p>
          <a:p>
            <a:pPr marL="671195" indent="-572135" algn="just">
              <a:buSzPct val="80000"/>
              <a:buFont typeface="Wingdings" panose="05000000000000000000"/>
              <a:buChar char=""/>
              <a:tabLst>
                <a:tab pos="671195" algn="l"/>
                <a:tab pos="671830" algn="l"/>
              </a:tabLst>
            </a:pPr>
            <a:r>
              <a:rPr lang="en-GB" sz="2800" spc="-5" dirty="0">
                <a:solidFill>
                  <a:srgbClr val="FFFFFF"/>
                </a:solidFill>
                <a:latin typeface="Century Schoolbook" panose="02040604050505020304" pitchFamily="18" charset="0"/>
                <a:cs typeface="Bookman Old Style" panose="02050604050505020204"/>
              </a:rPr>
              <a:t>Gain knowledge about hand stitches, and decorative stitches.</a:t>
            </a:r>
            <a:endParaRPr lang="en-GB" sz="2800" spc="-15" dirty="0">
              <a:solidFill>
                <a:srgbClr val="FFFFFF"/>
              </a:solidFill>
              <a:latin typeface="Century Schoolbook" panose="02040604050505020304" pitchFamily="18" charset="0"/>
              <a:cs typeface="Bookman Old Style" panose="02050604050505020204"/>
            </a:endParaRPr>
          </a:p>
        </p:txBody>
      </p:sp>
      <p:sp>
        <p:nvSpPr>
          <p:cNvPr id="3" name="object 3"/>
          <p:cNvSpPr txBox="1">
            <a:spLocks noGrp="1"/>
          </p:cNvSpPr>
          <p:nvPr>
            <p:ph type="title"/>
          </p:nvPr>
        </p:nvSpPr>
        <p:spPr>
          <a:xfrm>
            <a:off x="3215680" y="1196752"/>
            <a:ext cx="5400599" cy="627736"/>
          </a:xfrm>
          <a:prstGeom prst="rect">
            <a:avLst/>
          </a:prstGeom>
        </p:spPr>
        <p:txBody>
          <a:bodyPr vert="horz" wrap="square" lIns="0" tIns="12065" rIns="0" bIns="0" rtlCol="0">
            <a:spAutoFit/>
          </a:bodyPr>
          <a:lstStyle/>
          <a:p>
            <a:pPr marL="12700" algn="ctr">
              <a:spcBef>
                <a:spcPts val="95"/>
              </a:spcBef>
            </a:pPr>
            <a:r>
              <a:rPr sz="4000" spc="-55" dirty="0">
                <a:cs typeface="Bookman Old Style" panose="02050604050505020204"/>
              </a:rPr>
              <a:t>Session</a:t>
            </a:r>
            <a:r>
              <a:rPr sz="4000" spc="25" dirty="0">
                <a:cs typeface="Bookman Old Style" panose="02050604050505020204"/>
              </a:rPr>
              <a:t> </a:t>
            </a:r>
            <a:r>
              <a:rPr sz="4000" spc="-55" dirty="0">
                <a:cs typeface="Bookman Old Style" panose="02050604050505020204"/>
              </a:rPr>
              <a:t>Objectives</a:t>
            </a:r>
            <a:endParaRPr sz="4000" dirty="0">
              <a:cs typeface="Bookman Old Style" panose="02050604050505020204"/>
            </a:endParaRP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4</a:t>
            </a:fld>
            <a:endParaRPr lang="en-IN" spc="-5" dirty="0">
              <a:solidFill>
                <a:prstClr val="white"/>
              </a:solidFill>
            </a:endParaRPr>
          </a:p>
        </p:txBody>
      </p:sp>
    </p:spTree>
    <p:extLst>
      <p:ext uri="{BB962C8B-B14F-4D97-AF65-F5344CB8AC3E}">
        <p14:creationId xmlns:p14="http://schemas.microsoft.com/office/powerpoint/2010/main" val="304994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188640"/>
            <a:ext cx="10873207" cy="1354217"/>
          </a:xfrm>
        </p:spPr>
        <p:txBody>
          <a:bodyPr/>
          <a:lstStyle/>
          <a:p>
            <a:pPr algn="ctr"/>
            <a:r>
              <a:rPr lang="en-IN" dirty="0"/>
              <a:t>BASICS OF GARMENT CONSTRUCTION</a:t>
            </a:r>
          </a:p>
        </p:txBody>
      </p:sp>
      <p:sp>
        <p:nvSpPr>
          <p:cNvPr id="3" name="Text Placeholder 2"/>
          <p:cNvSpPr>
            <a:spLocks noGrp="1"/>
          </p:cNvSpPr>
          <p:nvPr>
            <p:ph type="body" idx="1"/>
          </p:nvPr>
        </p:nvSpPr>
        <p:spPr>
          <a:xfrm>
            <a:off x="675899" y="1563757"/>
            <a:ext cx="9904095" cy="2585323"/>
          </a:xfrm>
        </p:spPr>
        <p:txBody>
          <a:bodyPr/>
          <a:lstStyle/>
          <a:p>
            <a:pPr algn="just"/>
            <a:r>
              <a:rPr lang="en-US" b="1" dirty="0"/>
              <a:t>Stitches</a:t>
            </a:r>
            <a:r>
              <a:rPr lang="en-IN" dirty="0"/>
              <a:t> - </a:t>
            </a:r>
            <a:r>
              <a:rPr lang="en-US" dirty="0"/>
              <a:t>A stitch may be defined as one unit of conformation resulting from one or more strands or loops of thread intra-looping, inter-looping or passing into or through the material. </a:t>
            </a:r>
          </a:p>
          <a:p>
            <a:pPr algn="just"/>
            <a:endParaRPr lang="en-US" dirty="0"/>
          </a:p>
          <a:p>
            <a:pPr algn="just"/>
            <a:r>
              <a:rPr lang="en-US" dirty="0"/>
              <a:t>Stiches can be classified into two categories:</a:t>
            </a:r>
            <a:endParaRPr lang="en-IN" b="1"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4070418719"/>
              </p:ext>
            </p:extLst>
          </p:nvPr>
        </p:nvGraphicFramePr>
        <p:xfrm>
          <a:off x="1199454" y="4169980"/>
          <a:ext cx="8856984" cy="24933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20448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432" y="548680"/>
            <a:ext cx="9103353" cy="677108"/>
          </a:xfrm>
        </p:spPr>
        <p:txBody>
          <a:bodyPr/>
          <a:lstStyle/>
          <a:p>
            <a:pPr algn="ctr"/>
            <a:r>
              <a:rPr lang="en-IN" dirty="0"/>
              <a:t>CONSTRUCTIVE STITCHES</a:t>
            </a:r>
          </a:p>
        </p:txBody>
      </p:sp>
      <p:sp>
        <p:nvSpPr>
          <p:cNvPr id="3" name="Text Placeholder 2"/>
          <p:cNvSpPr>
            <a:spLocks noGrp="1"/>
          </p:cNvSpPr>
          <p:nvPr>
            <p:ph type="body" idx="1"/>
          </p:nvPr>
        </p:nvSpPr>
        <p:spPr>
          <a:xfrm>
            <a:off x="764555" y="1844824"/>
            <a:ext cx="9904095" cy="3877985"/>
          </a:xfrm>
        </p:spPr>
        <p:txBody>
          <a:bodyPr/>
          <a:lstStyle/>
          <a:p>
            <a:pPr algn="just"/>
            <a:r>
              <a:rPr lang="en-US" dirty="0"/>
              <a:t>It is a stitch made by a portion of sewing thread passed over and under an equal or unequal number of threads for construction purpose. </a:t>
            </a:r>
          </a:p>
          <a:p>
            <a:pPr algn="just"/>
            <a:endParaRPr lang="en-US" dirty="0"/>
          </a:p>
          <a:p>
            <a:pPr algn="just"/>
            <a:r>
              <a:rPr lang="en-US" dirty="0"/>
              <a:t>Such stitches can be classified as:</a:t>
            </a:r>
          </a:p>
          <a:p>
            <a:pPr algn="just"/>
            <a:endParaRPr lang="en-US" dirty="0"/>
          </a:p>
          <a:p>
            <a:pPr marL="514350" indent="-514350" algn="just">
              <a:buFont typeface="+mj-lt"/>
              <a:buAutoNum type="arabicPeriod"/>
            </a:pPr>
            <a:r>
              <a:rPr lang="en-US" dirty="0"/>
              <a:t>Temporary stitches </a:t>
            </a:r>
          </a:p>
          <a:p>
            <a:pPr marL="514350" indent="-514350" algn="just">
              <a:buFont typeface="+mj-lt"/>
              <a:buAutoNum type="arabicPeriod"/>
            </a:pPr>
            <a:endParaRPr lang="en-US" dirty="0"/>
          </a:p>
          <a:p>
            <a:pPr marL="514350" indent="-514350" algn="just">
              <a:buFont typeface="+mj-lt"/>
              <a:buAutoNum type="arabicPeriod"/>
            </a:pPr>
            <a:r>
              <a:rPr lang="en-US" dirty="0"/>
              <a:t>Permanent stitches</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a:t>
            </a:fld>
            <a:endParaRPr lang="en-IN" spc="-5" dirty="0">
              <a:solidFill>
                <a:prstClr val="white"/>
              </a:solidFill>
            </a:endParaRPr>
          </a:p>
        </p:txBody>
      </p:sp>
    </p:spTree>
    <p:extLst>
      <p:ext uri="{BB962C8B-B14F-4D97-AF65-F5344CB8AC3E}">
        <p14:creationId xmlns:p14="http://schemas.microsoft.com/office/powerpoint/2010/main" val="34083217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376" y="188640"/>
            <a:ext cx="9596562" cy="677108"/>
          </a:xfrm>
        </p:spPr>
        <p:txBody>
          <a:bodyPr/>
          <a:lstStyle/>
          <a:p>
            <a:pPr algn="l"/>
            <a:r>
              <a:rPr lang="en-IN" dirty="0"/>
              <a:t>1.	TEMPORARY STITCHES</a:t>
            </a:r>
          </a:p>
        </p:txBody>
      </p:sp>
      <p:sp>
        <p:nvSpPr>
          <p:cNvPr id="3" name="Text Placeholder 2"/>
          <p:cNvSpPr>
            <a:spLocks noGrp="1"/>
          </p:cNvSpPr>
          <p:nvPr>
            <p:ph type="body" idx="1"/>
          </p:nvPr>
        </p:nvSpPr>
        <p:spPr>
          <a:xfrm>
            <a:off x="623390" y="1069575"/>
            <a:ext cx="9904095" cy="1723549"/>
          </a:xfrm>
        </p:spPr>
        <p:txBody>
          <a:bodyPr/>
          <a:lstStyle/>
          <a:p>
            <a:pPr algn="just"/>
            <a:r>
              <a:rPr lang="en-US" dirty="0"/>
              <a:t>These stitches are used to hold the garment or fabric pieces together before permanent stitches are made. </a:t>
            </a:r>
          </a:p>
          <a:p>
            <a:pPr algn="just"/>
            <a:endParaRPr lang="en-US" dirty="0"/>
          </a:p>
          <a:p>
            <a:pPr algn="just"/>
            <a:r>
              <a:rPr lang="en-US" dirty="0"/>
              <a:t>Following are the types of temporary stitches:</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7</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3391658887"/>
              </p:ext>
            </p:extLst>
          </p:nvPr>
        </p:nvGraphicFramePr>
        <p:xfrm>
          <a:off x="1074938" y="2996952"/>
          <a:ext cx="9001000" cy="37121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13631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8</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3522692483"/>
              </p:ext>
            </p:extLst>
          </p:nvPr>
        </p:nvGraphicFramePr>
        <p:xfrm>
          <a:off x="1167289" y="364501"/>
          <a:ext cx="10153128" cy="60893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8.png" descr="Fig.3.1.jpg"/>
          <p:cNvPicPr/>
          <p:nvPr/>
        </p:nvPicPr>
        <p:blipFill>
          <a:blip r:embed="rId7" cstate="print"/>
          <a:stretch>
            <a:fillRect/>
          </a:stretch>
        </p:blipFill>
        <p:spPr>
          <a:xfrm rot="5400000">
            <a:off x="412250" y="224476"/>
            <a:ext cx="1232117" cy="1512168"/>
          </a:xfrm>
          <a:prstGeom prst="rect">
            <a:avLst/>
          </a:prstGeom>
        </p:spPr>
      </p:pic>
      <p:pic>
        <p:nvPicPr>
          <p:cNvPr id="8" name="image9.png" descr="Fig.3.2.jpg"/>
          <p:cNvPicPr/>
          <p:nvPr/>
        </p:nvPicPr>
        <p:blipFill>
          <a:blip r:embed="rId8" cstate="print"/>
          <a:stretch>
            <a:fillRect/>
          </a:stretch>
        </p:blipFill>
        <p:spPr>
          <a:xfrm>
            <a:off x="207889" y="2132856"/>
            <a:ext cx="1640840" cy="999490"/>
          </a:xfrm>
          <a:prstGeom prst="rect">
            <a:avLst/>
          </a:prstGeom>
        </p:spPr>
      </p:pic>
      <p:pic>
        <p:nvPicPr>
          <p:cNvPr id="9" name="image10.png" descr="Fig.3.3.jpg"/>
          <p:cNvPicPr/>
          <p:nvPr/>
        </p:nvPicPr>
        <p:blipFill>
          <a:blip r:embed="rId9" cstate="print"/>
          <a:stretch>
            <a:fillRect/>
          </a:stretch>
        </p:blipFill>
        <p:spPr>
          <a:xfrm>
            <a:off x="207889" y="3501008"/>
            <a:ext cx="1640840" cy="1224136"/>
          </a:xfrm>
          <a:prstGeom prst="rect">
            <a:avLst/>
          </a:prstGeom>
        </p:spPr>
      </p:pic>
      <p:pic>
        <p:nvPicPr>
          <p:cNvPr id="10" name="image11.png" descr="Fig.3.4.jpg"/>
          <p:cNvPicPr/>
          <p:nvPr/>
        </p:nvPicPr>
        <p:blipFill>
          <a:blip r:embed="rId10" cstate="print"/>
          <a:stretch>
            <a:fillRect/>
          </a:stretch>
        </p:blipFill>
        <p:spPr>
          <a:xfrm>
            <a:off x="191344" y="5234346"/>
            <a:ext cx="1638501" cy="1206701"/>
          </a:xfrm>
          <a:prstGeom prst="rect">
            <a:avLst/>
          </a:prstGeom>
        </p:spPr>
      </p:pic>
    </p:spTree>
    <p:extLst>
      <p:ext uri="{BB962C8B-B14F-4D97-AF65-F5344CB8AC3E}">
        <p14:creationId xmlns:p14="http://schemas.microsoft.com/office/powerpoint/2010/main" val="37829482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1" y="170180"/>
            <a:ext cx="8017437" cy="677108"/>
          </a:xfrm>
        </p:spPr>
        <p:txBody>
          <a:bodyPr/>
          <a:lstStyle/>
          <a:p>
            <a:pPr algn="just"/>
            <a:r>
              <a:rPr lang="en-IN" dirty="0"/>
              <a:t>2. PERMANENT STITCHES</a:t>
            </a:r>
          </a:p>
        </p:txBody>
      </p:sp>
      <p:sp>
        <p:nvSpPr>
          <p:cNvPr id="3" name="Text Placeholder 2"/>
          <p:cNvSpPr>
            <a:spLocks noGrp="1"/>
          </p:cNvSpPr>
          <p:nvPr>
            <p:ph type="body" idx="1"/>
          </p:nvPr>
        </p:nvSpPr>
        <p:spPr>
          <a:xfrm>
            <a:off x="623392" y="980728"/>
            <a:ext cx="9904095" cy="861774"/>
          </a:xfrm>
        </p:spPr>
        <p:txBody>
          <a:bodyPr/>
          <a:lstStyle/>
          <a:p>
            <a:r>
              <a:rPr lang="en-GB" dirty="0"/>
              <a:t>The stitches that form a part of the stitched garment are called permanent stitches.</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9</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1545730786"/>
              </p:ext>
            </p:extLst>
          </p:nvPr>
        </p:nvGraphicFramePr>
        <p:xfrm>
          <a:off x="335360" y="2276872"/>
          <a:ext cx="10192127" cy="43059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064512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2223</TotalTime>
  <Words>842</Words>
  <Application>Microsoft Office PowerPoint</Application>
  <PresentationFormat>Widescreen</PresentationFormat>
  <Paragraphs>122</Paragraphs>
  <Slides>18</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18</vt:i4>
      </vt:variant>
    </vt:vector>
  </HeadingPairs>
  <TitlesOfParts>
    <vt:vector size="24" baseType="lpstr">
      <vt:lpstr>Arial</vt:lpstr>
      <vt:lpstr>Bookman Old Style</vt:lpstr>
      <vt:lpstr>Century Schoolbook</vt:lpstr>
      <vt:lpstr>Wingdings</vt:lpstr>
      <vt:lpstr>Office Theme</vt:lpstr>
      <vt:lpstr>4_Office Theme</vt:lpstr>
      <vt:lpstr>JOB ROLE – SELF EMPLOYEED TAILOR</vt:lpstr>
      <vt:lpstr>PowerPoint Presentation</vt:lpstr>
      <vt:lpstr>Content</vt:lpstr>
      <vt:lpstr>Session Objectives</vt:lpstr>
      <vt:lpstr>BASICS OF GARMENT CONSTRUCTION</vt:lpstr>
      <vt:lpstr>CONSTRUCTIVE STITCHES</vt:lpstr>
      <vt:lpstr>1. TEMPORARY STITCHES</vt:lpstr>
      <vt:lpstr>PowerPoint Presentation</vt:lpstr>
      <vt:lpstr>2. PERMANENT STITCHES</vt:lpstr>
      <vt:lpstr>PowerPoint Presentation</vt:lpstr>
      <vt:lpstr>PowerPoint Presentation</vt:lpstr>
      <vt:lpstr>PowerPoint Presentation</vt:lpstr>
      <vt:lpstr>PowerPoint Presentation</vt:lpstr>
      <vt:lpstr>3. DECORATIVE STITCHES</vt:lpstr>
      <vt:lpstr>TYPES OF DECORATIVE STITCHES</vt:lpstr>
      <vt:lpstr>PowerPoint Presentation</vt:lpstr>
      <vt:lpstr>Summary </vt:lpstr>
      <vt:lpstr>Project Coordinator : Prof. Pinki Khanna</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 ROLE – HAND EMBROIDERER</dc:title>
  <dc:creator>nupur srivastava</dc:creator>
  <cp:lastModifiedBy>User</cp:lastModifiedBy>
  <cp:revision>167</cp:revision>
  <dcterms:created xsi:type="dcterms:W3CDTF">2020-07-27T09:02:30Z</dcterms:created>
  <dcterms:modified xsi:type="dcterms:W3CDTF">2022-06-28T09:49:07Z</dcterms:modified>
</cp:coreProperties>
</file>