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0"/>
  </p:notesMasterIdLst>
  <p:sldIdLst>
    <p:sldId id="307" r:id="rId3"/>
    <p:sldId id="281" r:id="rId4"/>
    <p:sldId id="308" r:id="rId5"/>
    <p:sldId id="309"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7" r:id="rId21"/>
    <p:sldId id="358" r:id="rId22"/>
    <p:sldId id="359" r:id="rId23"/>
    <p:sldId id="360" r:id="rId24"/>
    <p:sldId id="362" r:id="rId25"/>
    <p:sldId id="361" r:id="rId26"/>
    <p:sldId id="363" r:id="rId27"/>
    <p:sldId id="341" r:id="rId28"/>
    <p:sldId id="279"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A9D92D-C96B-466A-A948-F4ED8AF3DEB0}" type="doc">
      <dgm:prSet loTypeId="urn:microsoft.com/office/officeart/2005/8/layout/vList3" loCatId="list" qsTypeId="urn:microsoft.com/office/officeart/2005/8/quickstyle/simple4" qsCatId="simple" csTypeId="urn:microsoft.com/office/officeart/2005/8/colors/colorful4" csCatId="colorful" phldr="1"/>
      <dgm:spPr/>
    </dgm:pt>
    <dgm:pt modelId="{6FA7A846-BACB-4B74-92B8-49A4FF16E9D3}">
      <dgm:prSet phldrT="[Text]" custT="1"/>
      <dgm:spPr/>
      <dgm:t>
        <a:bodyPr/>
        <a:lstStyle/>
        <a:p>
          <a:pPr algn="just"/>
          <a:r>
            <a:rPr lang="en-US" sz="2800" dirty="0">
              <a:latin typeface="Century Schoolbook" panose="02040604050505020304" pitchFamily="18" charset="0"/>
            </a:rPr>
            <a:t>To produce pathway in the fabric and enable the sewing thread to pass through. </a:t>
          </a:r>
        </a:p>
      </dgm:t>
    </dgm:pt>
    <dgm:pt modelId="{5D04D718-8AAE-42B8-8BE8-BE13447AE943}" type="parTrans" cxnId="{CB9C46ED-62DE-4ACA-A505-AF6ED2F0048D}">
      <dgm:prSet/>
      <dgm:spPr/>
      <dgm:t>
        <a:bodyPr/>
        <a:lstStyle/>
        <a:p>
          <a:endParaRPr lang="en-US"/>
        </a:p>
      </dgm:t>
    </dgm:pt>
    <dgm:pt modelId="{5E072D8C-C46F-458B-942A-D98FAE814B21}" type="sibTrans" cxnId="{CB9C46ED-62DE-4ACA-A505-AF6ED2F0048D}">
      <dgm:prSet/>
      <dgm:spPr/>
      <dgm:t>
        <a:bodyPr/>
        <a:lstStyle/>
        <a:p>
          <a:endParaRPr lang="en-US"/>
        </a:p>
      </dgm:t>
    </dgm:pt>
    <dgm:pt modelId="{947CA220-FB98-4E96-B137-2B5E6F5220DB}">
      <dgm:prSet phldrT="[Text]" custT="1"/>
      <dgm:spPr/>
      <dgm:t>
        <a:bodyPr/>
        <a:lstStyle/>
        <a:p>
          <a:pPr algn="just"/>
          <a:r>
            <a:rPr lang="en-US" sz="2800" dirty="0">
              <a:latin typeface="Century Schoolbook" panose="02040604050505020304" pitchFamily="18" charset="0"/>
            </a:rPr>
            <a:t>Carry the sewing  thread through the fabric and make a loop</a:t>
          </a:r>
        </a:p>
      </dgm:t>
    </dgm:pt>
    <dgm:pt modelId="{66293048-5925-4915-8AE2-39C8C847117D}" type="parTrans" cxnId="{6248D292-7196-4C8C-9948-D222BCA4AB17}">
      <dgm:prSet/>
      <dgm:spPr/>
      <dgm:t>
        <a:bodyPr/>
        <a:lstStyle/>
        <a:p>
          <a:endParaRPr lang="en-US"/>
        </a:p>
      </dgm:t>
    </dgm:pt>
    <dgm:pt modelId="{63F21EF6-B834-44FA-A731-B4D441F5E0D6}" type="sibTrans" cxnId="{6248D292-7196-4C8C-9948-D222BCA4AB17}">
      <dgm:prSet/>
      <dgm:spPr/>
      <dgm:t>
        <a:bodyPr/>
        <a:lstStyle/>
        <a:p>
          <a:endParaRPr lang="en-US"/>
        </a:p>
      </dgm:t>
    </dgm:pt>
    <dgm:pt modelId="{E67B5CEE-D525-4AB9-AF94-D20B06480D7A}" type="pres">
      <dgm:prSet presAssocID="{E8A9D92D-C96B-466A-A948-F4ED8AF3DEB0}" presName="linearFlow" presStyleCnt="0">
        <dgm:presLayoutVars>
          <dgm:dir/>
          <dgm:resizeHandles val="exact"/>
        </dgm:presLayoutVars>
      </dgm:prSet>
      <dgm:spPr/>
    </dgm:pt>
    <dgm:pt modelId="{DCBF5A79-2508-41AD-B5D1-B3520062B9B2}" type="pres">
      <dgm:prSet presAssocID="{6FA7A846-BACB-4B74-92B8-49A4FF16E9D3}" presName="composite" presStyleCnt="0"/>
      <dgm:spPr/>
    </dgm:pt>
    <dgm:pt modelId="{69DFABE3-C3BC-46D5-A039-621D3551E767}" type="pres">
      <dgm:prSet presAssocID="{6FA7A846-BACB-4B74-92B8-49A4FF16E9D3}" presName="imgShp" presStyleLbl="fgImgPlace1" presStyleIdx="0" presStyleCnt="2"/>
      <dgm:spPr>
        <a:noFill/>
      </dgm:spPr>
    </dgm:pt>
    <dgm:pt modelId="{3F8BE09B-087A-4B65-8618-60E722DD629D}" type="pres">
      <dgm:prSet presAssocID="{6FA7A846-BACB-4B74-92B8-49A4FF16E9D3}" presName="txShp" presStyleLbl="node1" presStyleIdx="0" presStyleCnt="2">
        <dgm:presLayoutVars>
          <dgm:bulletEnabled val="1"/>
        </dgm:presLayoutVars>
      </dgm:prSet>
      <dgm:spPr/>
    </dgm:pt>
    <dgm:pt modelId="{A1BFDE41-C55E-4F87-819A-C95AF42B3A2B}" type="pres">
      <dgm:prSet presAssocID="{5E072D8C-C46F-458B-942A-D98FAE814B21}" presName="spacing" presStyleCnt="0"/>
      <dgm:spPr/>
    </dgm:pt>
    <dgm:pt modelId="{B53694BB-9B41-464B-B6AB-6D8E020E3ED7}" type="pres">
      <dgm:prSet presAssocID="{947CA220-FB98-4E96-B137-2B5E6F5220DB}" presName="composite" presStyleCnt="0"/>
      <dgm:spPr/>
    </dgm:pt>
    <dgm:pt modelId="{A6539C5E-6A08-430B-8F87-BE03BEA5835D}" type="pres">
      <dgm:prSet presAssocID="{947CA220-FB98-4E96-B137-2B5E6F5220DB}" presName="imgShp" presStyleLbl="fgImgPlace1" presStyleIdx="1" presStyleCnt="2"/>
      <dgm:spPr>
        <a:noFill/>
      </dgm:spPr>
    </dgm:pt>
    <dgm:pt modelId="{E7D96CBE-DF1C-4FF3-8EF9-B6F28548A4BF}" type="pres">
      <dgm:prSet presAssocID="{947CA220-FB98-4E96-B137-2B5E6F5220DB}" presName="txShp" presStyleLbl="node1" presStyleIdx="1" presStyleCnt="2">
        <dgm:presLayoutVars>
          <dgm:bulletEnabled val="1"/>
        </dgm:presLayoutVars>
      </dgm:prSet>
      <dgm:spPr/>
    </dgm:pt>
  </dgm:ptLst>
  <dgm:cxnLst>
    <dgm:cxn modelId="{FF76B85C-3BCE-4538-BFB8-75BA52D83238}" type="presOf" srcId="{6FA7A846-BACB-4B74-92B8-49A4FF16E9D3}" destId="{3F8BE09B-087A-4B65-8618-60E722DD629D}" srcOrd="0" destOrd="0" presId="urn:microsoft.com/office/officeart/2005/8/layout/vList3"/>
    <dgm:cxn modelId="{FDE8ED58-113F-406E-96BC-700ACC292310}" type="presOf" srcId="{E8A9D92D-C96B-466A-A948-F4ED8AF3DEB0}" destId="{E67B5CEE-D525-4AB9-AF94-D20B06480D7A}" srcOrd="0" destOrd="0" presId="urn:microsoft.com/office/officeart/2005/8/layout/vList3"/>
    <dgm:cxn modelId="{6248D292-7196-4C8C-9948-D222BCA4AB17}" srcId="{E8A9D92D-C96B-466A-A948-F4ED8AF3DEB0}" destId="{947CA220-FB98-4E96-B137-2B5E6F5220DB}" srcOrd="1" destOrd="0" parTransId="{66293048-5925-4915-8AE2-39C8C847117D}" sibTransId="{63F21EF6-B834-44FA-A731-B4D441F5E0D6}"/>
    <dgm:cxn modelId="{CB9C46ED-62DE-4ACA-A505-AF6ED2F0048D}" srcId="{E8A9D92D-C96B-466A-A948-F4ED8AF3DEB0}" destId="{6FA7A846-BACB-4B74-92B8-49A4FF16E9D3}" srcOrd="0" destOrd="0" parTransId="{5D04D718-8AAE-42B8-8BE8-BE13447AE943}" sibTransId="{5E072D8C-C46F-458B-942A-D98FAE814B21}"/>
    <dgm:cxn modelId="{3DC7C9FC-F1CE-4F1A-8776-BB83C60023B0}" type="presOf" srcId="{947CA220-FB98-4E96-B137-2B5E6F5220DB}" destId="{E7D96CBE-DF1C-4FF3-8EF9-B6F28548A4BF}" srcOrd="0" destOrd="0" presId="urn:microsoft.com/office/officeart/2005/8/layout/vList3"/>
    <dgm:cxn modelId="{92437146-B282-4E44-B60E-C920E2CC4C96}" type="presParOf" srcId="{E67B5CEE-D525-4AB9-AF94-D20B06480D7A}" destId="{DCBF5A79-2508-41AD-B5D1-B3520062B9B2}" srcOrd="0" destOrd="0" presId="urn:microsoft.com/office/officeart/2005/8/layout/vList3"/>
    <dgm:cxn modelId="{1AF85C0F-D281-4CA2-8FAC-C5F2E33BB1AA}" type="presParOf" srcId="{DCBF5A79-2508-41AD-B5D1-B3520062B9B2}" destId="{69DFABE3-C3BC-46D5-A039-621D3551E767}" srcOrd="0" destOrd="0" presId="urn:microsoft.com/office/officeart/2005/8/layout/vList3"/>
    <dgm:cxn modelId="{6941FBAA-CF70-4EEC-B146-9FA0683631AD}" type="presParOf" srcId="{DCBF5A79-2508-41AD-B5D1-B3520062B9B2}" destId="{3F8BE09B-087A-4B65-8618-60E722DD629D}" srcOrd="1" destOrd="0" presId="urn:microsoft.com/office/officeart/2005/8/layout/vList3"/>
    <dgm:cxn modelId="{366EC8C7-9E2B-4FC4-AC6B-9B6A06BC21BB}" type="presParOf" srcId="{E67B5CEE-D525-4AB9-AF94-D20B06480D7A}" destId="{A1BFDE41-C55E-4F87-819A-C95AF42B3A2B}" srcOrd="1" destOrd="0" presId="urn:microsoft.com/office/officeart/2005/8/layout/vList3"/>
    <dgm:cxn modelId="{B8E437CE-3423-4FBF-B692-344A392C4D94}" type="presParOf" srcId="{E67B5CEE-D525-4AB9-AF94-D20B06480D7A}" destId="{B53694BB-9B41-464B-B6AB-6D8E020E3ED7}" srcOrd="2" destOrd="0" presId="urn:microsoft.com/office/officeart/2005/8/layout/vList3"/>
    <dgm:cxn modelId="{A13609B2-0A94-4D6B-848C-102DFB8F40CC}" type="presParOf" srcId="{B53694BB-9B41-464B-B6AB-6D8E020E3ED7}" destId="{A6539C5E-6A08-430B-8F87-BE03BEA5835D}" srcOrd="0" destOrd="0" presId="urn:microsoft.com/office/officeart/2005/8/layout/vList3"/>
    <dgm:cxn modelId="{FD6D9351-40B6-47B4-B8C2-E89A8517D75B}" type="presParOf" srcId="{B53694BB-9B41-464B-B6AB-6D8E020E3ED7}" destId="{E7D96CBE-DF1C-4FF3-8EF9-B6F28548A4B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94590-700D-B84E-935C-2472B80E2B21}" type="doc">
      <dgm:prSet loTypeId="urn:microsoft.com/office/officeart/2005/8/layout/hierarchy1" loCatId="" qsTypeId="urn:microsoft.com/office/officeart/2005/8/quickstyle/simple5" qsCatId="simple" csTypeId="urn:microsoft.com/office/officeart/2005/8/colors/colorful3" csCatId="colorful" phldr="1"/>
      <dgm:spPr/>
      <dgm:t>
        <a:bodyPr/>
        <a:lstStyle/>
        <a:p>
          <a:endParaRPr lang="en-US"/>
        </a:p>
      </dgm:t>
    </dgm:pt>
    <dgm:pt modelId="{7030C46F-147B-A648-80CB-86649CDC927E}">
      <dgm:prSet phldrT="[Text]" custT="1"/>
      <dgm:spPr/>
      <dgm:t>
        <a:bodyPr/>
        <a:lstStyle/>
        <a:p>
          <a:r>
            <a:rPr lang="en-US" sz="2800" b="1" dirty="0">
              <a:latin typeface="Century Schoolbook" panose="02040604050505020304" pitchFamily="18" charset="0"/>
            </a:rPr>
            <a:t>Types of Needles</a:t>
          </a:r>
        </a:p>
      </dgm:t>
    </dgm:pt>
    <dgm:pt modelId="{B08D007C-900D-2F4B-B78F-48B1F63D3C86}" type="parTrans" cxnId="{9F92A667-7D63-5846-9D1B-9E3997B98D0F}">
      <dgm:prSet/>
      <dgm:spPr/>
      <dgm:t>
        <a:bodyPr/>
        <a:lstStyle/>
        <a:p>
          <a:endParaRPr lang="en-US"/>
        </a:p>
      </dgm:t>
    </dgm:pt>
    <dgm:pt modelId="{E1C25165-3873-7F42-A5BB-D181FB05318A}" type="sibTrans" cxnId="{9F92A667-7D63-5846-9D1B-9E3997B98D0F}">
      <dgm:prSet/>
      <dgm:spPr/>
      <dgm:t>
        <a:bodyPr/>
        <a:lstStyle/>
        <a:p>
          <a:endParaRPr lang="en-US"/>
        </a:p>
      </dgm:t>
    </dgm:pt>
    <dgm:pt modelId="{D2334704-C93C-6B49-866B-1B2071BB9784}">
      <dgm:prSet phldrT="[Text]" custT="1"/>
      <dgm:spPr/>
      <dgm:t>
        <a:bodyPr/>
        <a:lstStyle/>
        <a:p>
          <a:r>
            <a:rPr lang="en-US" sz="2800" dirty="0">
              <a:latin typeface="Century Schoolbook" panose="02040604050505020304" pitchFamily="18" charset="0"/>
            </a:rPr>
            <a:t>General Purpose Needles</a:t>
          </a:r>
        </a:p>
      </dgm:t>
    </dgm:pt>
    <dgm:pt modelId="{1A7F9079-4826-1546-B25D-586FDF424961}" type="parTrans" cxnId="{6B9682E4-F927-224F-93FB-FD63B6A7977F}">
      <dgm:prSet/>
      <dgm:spPr/>
      <dgm:t>
        <a:bodyPr/>
        <a:lstStyle/>
        <a:p>
          <a:endParaRPr lang="en-US"/>
        </a:p>
      </dgm:t>
    </dgm:pt>
    <dgm:pt modelId="{D0AB6B5F-B2DC-9044-A9CA-FA6F0676C71D}" type="sibTrans" cxnId="{6B9682E4-F927-224F-93FB-FD63B6A7977F}">
      <dgm:prSet/>
      <dgm:spPr/>
      <dgm:t>
        <a:bodyPr/>
        <a:lstStyle/>
        <a:p>
          <a:endParaRPr lang="en-US"/>
        </a:p>
      </dgm:t>
    </dgm:pt>
    <dgm:pt modelId="{C72B9087-C0DA-714F-9316-E534F4B91782}">
      <dgm:prSet phldrT="[Text]" custT="1"/>
      <dgm:spPr/>
      <dgm:t>
        <a:bodyPr/>
        <a:lstStyle/>
        <a:p>
          <a:r>
            <a:rPr lang="en-US" sz="2800" dirty="0">
              <a:latin typeface="Century Schoolbook" panose="02040604050505020304" pitchFamily="18" charset="0"/>
            </a:rPr>
            <a:t>Specialty Needles</a:t>
          </a:r>
        </a:p>
      </dgm:t>
    </dgm:pt>
    <dgm:pt modelId="{57D1E1C2-02AA-944C-B407-750BAC8DDDF4}" type="parTrans" cxnId="{B8C9DE6A-511E-9447-A890-022AB78C3B3E}">
      <dgm:prSet/>
      <dgm:spPr/>
      <dgm:t>
        <a:bodyPr/>
        <a:lstStyle/>
        <a:p>
          <a:endParaRPr lang="en-US"/>
        </a:p>
      </dgm:t>
    </dgm:pt>
    <dgm:pt modelId="{0E4CEB09-BAD4-8346-8B83-EFFFA56E1A03}" type="sibTrans" cxnId="{B8C9DE6A-511E-9447-A890-022AB78C3B3E}">
      <dgm:prSet/>
      <dgm:spPr/>
      <dgm:t>
        <a:bodyPr/>
        <a:lstStyle/>
        <a:p>
          <a:endParaRPr lang="en-US"/>
        </a:p>
      </dgm:t>
    </dgm:pt>
    <dgm:pt modelId="{C8E54D6E-B603-204B-9679-CFDB35FCB948}" type="pres">
      <dgm:prSet presAssocID="{CA294590-700D-B84E-935C-2472B80E2B21}" presName="hierChild1" presStyleCnt="0">
        <dgm:presLayoutVars>
          <dgm:chPref val="1"/>
          <dgm:dir/>
          <dgm:animOne val="branch"/>
          <dgm:animLvl val="lvl"/>
          <dgm:resizeHandles/>
        </dgm:presLayoutVars>
      </dgm:prSet>
      <dgm:spPr/>
    </dgm:pt>
    <dgm:pt modelId="{C0E34E89-B7BD-B746-AF7D-5D543CF5BEAC}" type="pres">
      <dgm:prSet presAssocID="{7030C46F-147B-A648-80CB-86649CDC927E}" presName="hierRoot1" presStyleCnt="0"/>
      <dgm:spPr/>
    </dgm:pt>
    <dgm:pt modelId="{CC61BEAD-181E-6443-8C1E-0963BD28963A}" type="pres">
      <dgm:prSet presAssocID="{7030C46F-147B-A648-80CB-86649CDC927E}" presName="composite" presStyleCnt="0"/>
      <dgm:spPr/>
    </dgm:pt>
    <dgm:pt modelId="{CC1745DA-F50F-6945-B301-3786CE666060}" type="pres">
      <dgm:prSet presAssocID="{7030C46F-147B-A648-80CB-86649CDC927E}" presName="background" presStyleLbl="node0" presStyleIdx="0" presStyleCnt="1"/>
      <dgm:spPr/>
    </dgm:pt>
    <dgm:pt modelId="{C95B3D88-EFDD-854E-A3D3-D556762ED7A8}" type="pres">
      <dgm:prSet presAssocID="{7030C46F-147B-A648-80CB-86649CDC927E}" presName="text" presStyleLbl="fgAcc0" presStyleIdx="0" presStyleCnt="1" custScaleX="371582" custScaleY="119301" custLinFactNeighborY="-68250">
        <dgm:presLayoutVars>
          <dgm:chPref val="3"/>
        </dgm:presLayoutVars>
      </dgm:prSet>
      <dgm:spPr/>
    </dgm:pt>
    <dgm:pt modelId="{6D6D2A3C-121B-0840-9C20-7B970E91F536}" type="pres">
      <dgm:prSet presAssocID="{7030C46F-147B-A648-80CB-86649CDC927E}" presName="hierChild2" presStyleCnt="0"/>
      <dgm:spPr/>
    </dgm:pt>
    <dgm:pt modelId="{311A00EC-B3C8-004D-9713-2A7B1351241F}" type="pres">
      <dgm:prSet presAssocID="{1A7F9079-4826-1546-B25D-586FDF424961}" presName="Name10" presStyleLbl="parChTrans1D2" presStyleIdx="0" presStyleCnt="2"/>
      <dgm:spPr/>
    </dgm:pt>
    <dgm:pt modelId="{4B9BDDA8-391C-C54E-AFB5-D69CE265F699}" type="pres">
      <dgm:prSet presAssocID="{D2334704-C93C-6B49-866B-1B2071BB9784}" presName="hierRoot2" presStyleCnt="0"/>
      <dgm:spPr/>
    </dgm:pt>
    <dgm:pt modelId="{E40D08C4-10DF-D947-844E-E6CC62C79F08}" type="pres">
      <dgm:prSet presAssocID="{D2334704-C93C-6B49-866B-1B2071BB9784}" presName="composite2" presStyleCnt="0"/>
      <dgm:spPr/>
    </dgm:pt>
    <dgm:pt modelId="{A599F2BD-A660-054B-8318-E4B27E7A0CE3}" type="pres">
      <dgm:prSet presAssocID="{D2334704-C93C-6B49-866B-1B2071BB9784}" presName="background2" presStyleLbl="node2" presStyleIdx="0" presStyleCnt="2"/>
      <dgm:spPr/>
    </dgm:pt>
    <dgm:pt modelId="{5D27E137-FFFE-0B40-9D4B-A0B4C0F07A9C}" type="pres">
      <dgm:prSet presAssocID="{D2334704-C93C-6B49-866B-1B2071BB9784}" presName="text2" presStyleLbl="fgAcc2" presStyleIdx="0" presStyleCnt="2" custScaleX="291416" custScaleY="133669">
        <dgm:presLayoutVars>
          <dgm:chPref val="3"/>
        </dgm:presLayoutVars>
      </dgm:prSet>
      <dgm:spPr/>
    </dgm:pt>
    <dgm:pt modelId="{64CA8D79-4D77-1C47-8C38-9A33B7528283}" type="pres">
      <dgm:prSet presAssocID="{D2334704-C93C-6B49-866B-1B2071BB9784}" presName="hierChild3" presStyleCnt="0"/>
      <dgm:spPr/>
    </dgm:pt>
    <dgm:pt modelId="{93A2818C-F692-5C42-BACF-BC12ABC0B0D3}" type="pres">
      <dgm:prSet presAssocID="{57D1E1C2-02AA-944C-B407-750BAC8DDDF4}" presName="Name10" presStyleLbl="parChTrans1D2" presStyleIdx="1" presStyleCnt="2"/>
      <dgm:spPr/>
    </dgm:pt>
    <dgm:pt modelId="{62119322-6D20-0545-9445-611C5FAD22DC}" type="pres">
      <dgm:prSet presAssocID="{C72B9087-C0DA-714F-9316-E534F4B91782}" presName="hierRoot2" presStyleCnt="0"/>
      <dgm:spPr/>
    </dgm:pt>
    <dgm:pt modelId="{4DE873CF-BBC2-F245-A75E-72AB9DAB5B4E}" type="pres">
      <dgm:prSet presAssocID="{C72B9087-C0DA-714F-9316-E534F4B91782}" presName="composite2" presStyleCnt="0"/>
      <dgm:spPr/>
    </dgm:pt>
    <dgm:pt modelId="{3385ABDE-9A86-BE43-BD76-6C7890BD4539}" type="pres">
      <dgm:prSet presAssocID="{C72B9087-C0DA-714F-9316-E534F4B91782}" presName="background2" presStyleLbl="node2" presStyleIdx="1" presStyleCnt="2"/>
      <dgm:spPr/>
    </dgm:pt>
    <dgm:pt modelId="{4C1926F1-07AD-3F4B-829A-3B8A68E2944E}" type="pres">
      <dgm:prSet presAssocID="{C72B9087-C0DA-714F-9316-E534F4B91782}" presName="text2" presStyleLbl="fgAcc2" presStyleIdx="1" presStyleCnt="2" custScaleX="294915" custScaleY="134156">
        <dgm:presLayoutVars>
          <dgm:chPref val="3"/>
        </dgm:presLayoutVars>
      </dgm:prSet>
      <dgm:spPr/>
    </dgm:pt>
    <dgm:pt modelId="{B1EBE28B-EECF-DD4D-A318-D68513547601}" type="pres">
      <dgm:prSet presAssocID="{C72B9087-C0DA-714F-9316-E534F4B91782}" presName="hierChild3" presStyleCnt="0"/>
      <dgm:spPr/>
    </dgm:pt>
  </dgm:ptLst>
  <dgm:cxnLst>
    <dgm:cxn modelId="{634A8938-BCD6-624D-AF88-FD27FF7D22DD}" type="presOf" srcId="{7030C46F-147B-A648-80CB-86649CDC927E}" destId="{C95B3D88-EFDD-854E-A3D3-D556762ED7A8}" srcOrd="0" destOrd="0" presId="urn:microsoft.com/office/officeart/2005/8/layout/hierarchy1"/>
    <dgm:cxn modelId="{2E5ED060-31B4-5149-9F63-240F56B04590}" type="presOf" srcId="{1A7F9079-4826-1546-B25D-586FDF424961}" destId="{311A00EC-B3C8-004D-9713-2A7B1351241F}" srcOrd="0" destOrd="0" presId="urn:microsoft.com/office/officeart/2005/8/layout/hierarchy1"/>
    <dgm:cxn modelId="{9F92A667-7D63-5846-9D1B-9E3997B98D0F}" srcId="{CA294590-700D-B84E-935C-2472B80E2B21}" destId="{7030C46F-147B-A648-80CB-86649CDC927E}" srcOrd="0" destOrd="0" parTransId="{B08D007C-900D-2F4B-B78F-48B1F63D3C86}" sibTransId="{E1C25165-3873-7F42-A5BB-D181FB05318A}"/>
    <dgm:cxn modelId="{B8C9DE6A-511E-9447-A890-022AB78C3B3E}" srcId="{7030C46F-147B-A648-80CB-86649CDC927E}" destId="{C72B9087-C0DA-714F-9316-E534F4B91782}" srcOrd="1" destOrd="0" parTransId="{57D1E1C2-02AA-944C-B407-750BAC8DDDF4}" sibTransId="{0E4CEB09-BAD4-8346-8B83-EFFFA56E1A03}"/>
    <dgm:cxn modelId="{81B27F89-0CE9-3E4B-966A-0DF50373C1C3}" type="presOf" srcId="{CA294590-700D-B84E-935C-2472B80E2B21}" destId="{C8E54D6E-B603-204B-9679-CFDB35FCB948}" srcOrd="0" destOrd="0" presId="urn:microsoft.com/office/officeart/2005/8/layout/hierarchy1"/>
    <dgm:cxn modelId="{01EA78A1-C097-8B45-A887-748C28A192FE}" type="presOf" srcId="{D2334704-C93C-6B49-866B-1B2071BB9784}" destId="{5D27E137-FFFE-0B40-9D4B-A0B4C0F07A9C}" srcOrd="0" destOrd="0" presId="urn:microsoft.com/office/officeart/2005/8/layout/hierarchy1"/>
    <dgm:cxn modelId="{6B9682E4-F927-224F-93FB-FD63B6A7977F}" srcId="{7030C46F-147B-A648-80CB-86649CDC927E}" destId="{D2334704-C93C-6B49-866B-1B2071BB9784}" srcOrd="0" destOrd="0" parTransId="{1A7F9079-4826-1546-B25D-586FDF424961}" sibTransId="{D0AB6B5F-B2DC-9044-A9CA-FA6F0676C71D}"/>
    <dgm:cxn modelId="{A637C4EA-6B8D-AF4C-9299-F967A13634D8}" type="presOf" srcId="{C72B9087-C0DA-714F-9316-E534F4B91782}" destId="{4C1926F1-07AD-3F4B-829A-3B8A68E2944E}" srcOrd="0" destOrd="0" presId="urn:microsoft.com/office/officeart/2005/8/layout/hierarchy1"/>
    <dgm:cxn modelId="{A3C39BEB-E388-9A4F-85E8-5B882E76BA16}" type="presOf" srcId="{57D1E1C2-02AA-944C-B407-750BAC8DDDF4}" destId="{93A2818C-F692-5C42-BACF-BC12ABC0B0D3}" srcOrd="0" destOrd="0" presId="urn:microsoft.com/office/officeart/2005/8/layout/hierarchy1"/>
    <dgm:cxn modelId="{4FDD62AD-6730-3945-B8F5-6025204FA8C9}" type="presParOf" srcId="{C8E54D6E-B603-204B-9679-CFDB35FCB948}" destId="{C0E34E89-B7BD-B746-AF7D-5D543CF5BEAC}" srcOrd="0" destOrd="0" presId="urn:microsoft.com/office/officeart/2005/8/layout/hierarchy1"/>
    <dgm:cxn modelId="{34375ECD-5F37-A141-916C-563B9B8EC9B1}" type="presParOf" srcId="{C0E34E89-B7BD-B746-AF7D-5D543CF5BEAC}" destId="{CC61BEAD-181E-6443-8C1E-0963BD28963A}" srcOrd="0" destOrd="0" presId="urn:microsoft.com/office/officeart/2005/8/layout/hierarchy1"/>
    <dgm:cxn modelId="{3D1D460E-AEEF-C64F-99EF-528721D36A16}" type="presParOf" srcId="{CC61BEAD-181E-6443-8C1E-0963BD28963A}" destId="{CC1745DA-F50F-6945-B301-3786CE666060}" srcOrd="0" destOrd="0" presId="urn:microsoft.com/office/officeart/2005/8/layout/hierarchy1"/>
    <dgm:cxn modelId="{41915A75-15A7-CF45-A59B-EF131DD2D184}" type="presParOf" srcId="{CC61BEAD-181E-6443-8C1E-0963BD28963A}" destId="{C95B3D88-EFDD-854E-A3D3-D556762ED7A8}" srcOrd="1" destOrd="0" presId="urn:microsoft.com/office/officeart/2005/8/layout/hierarchy1"/>
    <dgm:cxn modelId="{C32DDF97-481C-3A40-9242-1DDB1C24F759}" type="presParOf" srcId="{C0E34E89-B7BD-B746-AF7D-5D543CF5BEAC}" destId="{6D6D2A3C-121B-0840-9C20-7B970E91F536}" srcOrd="1" destOrd="0" presId="urn:microsoft.com/office/officeart/2005/8/layout/hierarchy1"/>
    <dgm:cxn modelId="{76E1A2C3-4874-D042-8FD7-099A67F39035}" type="presParOf" srcId="{6D6D2A3C-121B-0840-9C20-7B970E91F536}" destId="{311A00EC-B3C8-004D-9713-2A7B1351241F}" srcOrd="0" destOrd="0" presId="urn:microsoft.com/office/officeart/2005/8/layout/hierarchy1"/>
    <dgm:cxn modelId="{92D6DB47-2F38-2B4A-BC27-CC39FE8F89A5}" type="presParOf" srcId="{6D6D2A3C-121B-0840-9C20-7B970E91F536}" destId="{4B9BDDA8-391C-C54E-AFB5-D69CE265F699}" srcOrd="1" destOrd="0" presId="urn:microsoft.com/office/officeart/2005/8/layout/hierarchy1"/>
    <dgm:cxn modelId="{5C4E9DA7-A6CD-AB4E-A0CE-58D8A19D1835}" type="presParOf" srcId="{4B9BDDA8-391C-C54E-AFB5-D69CE265F699}" destId="{E40D08C4-10DF-D947-844E-E6CC62C79F08}" srcOrd="0" destOrd="0" presId="urn:microsoft.com/office/officeart/2005/8/layout/hierarchy1"/>
    <dgm:cxn modelId="{EFD06848-655D-4842-ABBD-2B8877711866}" type="presParOf" srcId="{E40D08C4-10DF-D947-844E-E6CC62C79F08}" destId="{A599F2BD-A660-054B-8318-E4B27E7A0CE3}" srcOrd="0" destOrd="0" presId="urn:microsoft.com/office/officeart/2005/8/layout/hierarchy1"/>
    <dgm:cxn modelId="{27B78562-52AE-6647-BC0E-F613B8E2074B}" type="presParOf" srcId="{E40D08C4-10DF-D947-844E-E6CC62C79F08}" destId="{5D27E137-FFFE-0B40-9D4B-A0B4C0F07A9C}" srcOrd="1" destOrd="0" presId="urn:microsoft.com/office/officeart/2005/8/layout/hierarchy1"/>
    <dgm:cxn modelId="{6FF10B24-0050-2C4D-B73D-979A7B84AB15}" type="presParOf" srcId="{4B9BDDA8-391C-C54E-AFB5-D69CE265F699}" destId="{64CA8D79-4D77-1C47-8C38-9A33B7528283}" srcOrd="1" destOrd="0" presId="urn:microsoft.com/office/officeart/2005/8/layout/hierarchy1"/>
    <dgm:cxn modelId="{44D13C7C-7309-4041-889A-EAB0845A3288}" type="presParOf" srcId="{6D6D2A3C-121B-0840-9C20-7B970E91F536}" destId="{93A2818C-F692-5C42-BACF-BC12ABC0B0D3}" srcOrd="2" destOrd="0" presId="urn:microsoft.com/office/officeart/2005/8/layout/hierarchy1"/>
    <dgm:cxn modelId="{73B06467-EEDF-E249-9380-5B2EBEC2956A}" type="presParOf" srcId="{6D6D2A3C-121B-0840-9C20-7B970E91F536}" destId="{62119322-6D20-0545-9445-611C5FAD22DC}" srcOrd="3" destOrd="0" presId="urn:microsoft.com/office/officeart/2005/8/layout/hierarchy1"/>
    <dgm:cxn modelId="{E31C6C32-B125-DD49-BDE9-287F2D43ED68}" type="presParOf" srcId="{62119322-6D20-0545-9445-611C5FAD22DC}" destId="{4DE873CF-BBC2-F245-A75E-72AB9DAB5B4E}" srcOrd="0" destOrd="0" presId="urn:microsoft.com/office/officeart/2005/8/layout/hierarchy1"/>
    <dgm:cxn modelId="{EE9EE95F-21D8-0C43-BD4E-4DB4317C24CF}" type="presParOf" srcId="{4DE873CF-BBC2-F245-A75E-72AB9DAB5B4E}" destId="{3385ABDE-9A86-BE43-BD76-6C7890BD4539}" srcOrd="0" destOrd="0" presId="urn:microsoft.com/office/officeart/2005/8/layout/hierarchy1"/>
    <dgm:cxn modelId="{6B9ED47F-6DC9-EF4D-872C-26A20D31773E}" type="presParOf" srcId="{4DE873CF-BBC2-F245-A75E-72AB9DAB5B4E}" destId="{4C1926F1-07AD-3F4B-829A-3B8A68E2944E}" srcOrd="1" destOrd="0" presId="urn:microsoft.com/office/officeart/2005/8/layout/hierarchy1"/>
    <dgm:cxn modelId="{9DDC6563-38FF-C847-8156-FEA40D315CBF}" type="presParOf" srcId="{62119322-6D20-0545-9445-611C5FAD22DC}" destId="{B1EBE28B-EECF-DD4D-A318-D6851354760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1F82CB-2B66-4DC0-910D-16195BF1D081}" type="doc">
      <dgm:prSet loTypeId="urn:microsoft.com/office/officeart/2005/8/layout/hierarchy2" loCatId="hierarchy" qsTypeId="urn:microsoft.com/office/officeart/2005/8/quickstyle/simple4" qsCatId="simple" csTypeId="urn:microsoft.com/office/officeart/2005/8/colors/colorful3" csCatId="colorful" phldr="1"/>
      <dgm:spPr/>
      <dgm:t>
        <a:bodyPr/>
        <a:lstStyle/>
        <a:p>
          <a:endParaRPr lang="en-US"/>
        </a:p>
      </dgm:t>
    </dgm:pt>
    <dgm:pt modelId="{D0DA3882-6066-4B38-A036-FB6DF5893FCC}">
      <dgm:prSet phldrT="[Text]" custT="1"/>
      <dgm:spPr/>
      <dgm:t>
        <a:bodyPr/>
        <a:lstStyle/>
        <a:p>
          <a:r>
            <a:rPr lang="en-IN" sz="2400" b="1" dirty="0">
              <a:latin typeface="Century Schoolbook" panose="02040604050505020304" pitchFamily="18" charset="0"/>
            </a:rPr>
            <a:t>On the basis of substrate</a:t>
          </a:r>
          <a:endParaRPr lang="en-US" sz="2400" dirty="0">
            <a:latin typeface="Century Schoolbook" panose="02040604050505020304" pitchFamily="18" charset="0"/>
          </a:endParaRPr>
        </a:p>
      </dgm:t>
    </dgm:pt>
    <dgm:pt modelId="{DD50AA4E-DF67-4B4A-A011-7B9DC8509437}" type="parTrans" cxnId="{0D02CBA2-B4F0-4951-AD02-9CB68274C947}">
      <dgm:prSet/>
      <dgm:spPr/>
      <dgm:t>
        <a:bodyPr/>
        <a:lstStyle/>
        <a:p>
          <a:endParaRPr lang="en-US"/>
        </a:p>
      </dgm:t>
    </dgm:pt>
    <dgm:pt modelId="{9056A7CD-3849-430B-B106-4CA91CD22692}" type="sibTrans" cxnId="{0D02CBA2-B4F0-4951-AD02-9CB68274C947}">
      <dgm:prSet/>
      <dgm:spPr/>
      <dgm:t>
        <a:bodyPr/>
        <a:lstStyle/>
        <a:p>
          <a:endParaRPr lang="en-US"/>
        </a:p>
      </dgm:t>
    </dgm:pt>
    <dgm:pt modelId="{827FD963-1A0A-47AF-B14F-6A8F0667DBE2}">
      <dgm:prSet phldrT="[Text]" custT="1"/>
      <dgm:spPr/>
      <dgm:t>
        <a:bodyPr/>
        <a:lstStyle/>
        <a:p>
          <a:r>
            <a:rPr lang="en-IN" sz="2400" b="1" dirty="0">
              <a:latin typeface="Century Schoolbook" panose="02040604050505020304" pitchFamily="18" charset="0"/>
            </a:rPr>
            <a:t>Natural</a:t>
          </a:r>
          <a:endParaRPr lang="en-US" sz="2400" dirty="0">
            <a:latin typeface="Century Schoolbook" panose="02040604050505020304" pitchFamily="18" charset="0"/>
          </a:endParaRPr>
        </a:p>
      </dgm:t>
    </dgm:pt>
    <dgm:pt modelId="{FCE8AC22-6785-4B12-BAA3-3430913E23D7}" type="parTrans" cxnId="{DDDBFE73-D588-4BF7-A193-47D17B929AC9}">
      <dgm:prSet/>
      <dgm:spPr/>
      <dgm:t>
        <a:bodyPr/>
        <a:lstStyle/>
        <a:p>
          <a:endParaRPr lang="en-US"/>
        </a:p>
      </dgm:t>
    </dgm:pt>
    <dgm:pt modelId="{D6EF3F82-02D5-443A-9550-39BDCF830A24}" type="sibTrans" cxnId="{DDDBFE73-D588-4BF7-A193-47D17B929AC9}">
      <dgm:prSet/>
      <dgm:spPr/>
      <dgm:t>
        <a:bodyPr/>
        <a:lstStyle/>
        <a:p>
          <a:endParaRPr lang="en-US"/>
        </a:p>
      </dgm:t>
    </dgm:pt>
    <dgm:pt modelId="{944A812E-5B4A-49A5-9C5C-83E40CA00DE7}">
      <dgm:prSet phldrT="[Text]" custT="1"/>
      <dgm:spPr/>
      <dgm:t>
        <a:bodyPr/>
        <a:lstStyle/>
        <a:p>
          <a:r>
            <a:rPr lang="en-US" sz="2400" dirty="0">
              <a:latin typeface="Century Schoolbook" panose="02040604050505020304" pitchFamily="18" charset="0"/>
            </a:rPr>
            <a:t>Made from natural </a:t>
          </a:r>
          <a:r>
            <a:rPr lang="en-US" sz="2400" dirty="0" err="1">
              <a:latin typeface="Century Schoolbook" panose="02040604050505020304" pitchFamily="18" charset="0"/>
            </a:rPr>
            <a:t>fibres</a:t>
          </a:r>
          <a:endParaRPr lang="en-US" sz="2400" dirty="0">
            <a:latin typeface="Century Schoolbook" panose="02040604050505020304" pitchFamily="18" charset="0"/>
          </a:endParaRPr>
        </a:p>
      </dgm:t>
    </dgm:pt>
    <dgm:pt modelId="{186D7E50-08CD-4CEE-9EFB-B7180583F517}" type="parTrans" cxnId="{F6215C1C-1FF4-445D-BA85-E2EA72AD54D8}">
      <dgm:prSet/>
      <dgm:spPr/>
      <dgm:t>
        <a:bodyPr/>
        <a:lstStyle/>
        <a:p>
          <a:endParaRPr lang="en-US"/>
        </a:p>
      </dgm:t>
    </dgm:pt>
    <dgm:pt modelId="{8C16EC93-77E3-4FF3-A56D-0EE183846974}" type="sibTrans" cxnId="{F6215C1C-1FF4-445D-BA85-E2EA72AD54D8}">
      <dgm:prSet/>
      <dgm:spPr/>
      <dgm:t>
        <a:bodyPr/>
        <a:lstStyle/>
        <a:p>
          <a:endParaRPr lang="en-US"/>
        </a:p>
      </dgm:t>
    </dgm:pt>
    <dgm:pt modelId="{B5437D9B-DAA7-4C4D-82E7-19CD70680068}">
      <dgm:prSet phldrT="[Text]" custT="1"/>
      <dgm:spPr/>
      <dgm:t>
        <a:bodyPr/>
        <a:lstStyle/>
        <a:p>
          <a:r>
            <a:rPr lang="en-US" sz="2400" dirty="0">
              <a:latin typeface="Century Schoolbook" panose="02040604050505020304" pitchFamily="18" charset="0"/>
            </a:rPr>
            <a:t>Example: </a:t>
          </a:r>
          <a:r>
            <a:rPr lang="en-IN" sz="2400" dirty="0">
              <a:latin typeface="Century Schoolbook" panose="02040604050505020304" pitchFamily="18" charset="0"/>
            </a:rPr>
            <a:t>cotton, silk, &amp; wool threads </a:t>
          </a:r>
          <a:endParaRPr lang="en-US" sz="2400" dirty="0">
            <a:latin typeface="Century Schoolbook" panose="02040604050505020304" pitchFamily="18" charset="0"/>
          </a:endParaRPr>
        </a:p>
      </dgm:t>
    </dgm:pt>
    <dgm:pt modelId="{EF152ADD-1720-4D82-ABC7-D1AC61E49B9E}" type="parTrans" cxnId="{D0BA9775-A1DE-4B28-922B-6086DBEC3013}">
      <dgm:prSet/>
      <dgm:spPr/>
      <dgm:t>
        <a:bodyPr/>
        <a:lstStyle/>
        <a:p>
          <a:endParaRPr lang="en-US"/>
        </a:p>
      </dgm:t>
    </dgm:pt>
    <dgm:pt modelId="{402B86BE-B973-4790-B5AA-786C798F6346}" type="sibTrans" cxnId="{D0BA9775-A1DE-4B28-922B-6086DBEC3013}">
      <dgm:prSet/>
      <dgm:spPr/>
      <dgm:t>
        <a:bodyPr/>
        <a:lstStyle/>
        <a:p>
          <a:endParaRPr lang="en-US"/>
        </a:p>
      </dgm:t>
    </dgm:pt>
    <dgm:pt modelId="{8DEF8555-807A-44D6-87C0-468111E68B89}">
      <dgm:prSet phldrT="[Text]" custT="1"/>
      <dgm:spPr/>
      <dgm:t>
        <a:bodyPr/>
        <a:lstStyle/>
        <a:p>
          <a:r>
            <a:rPr lang="en-IN" sz="2400" b="1" dirty="0">
              <a:latin typeface="Century Schoolbook" panose="02040604050505020304" pitchFamily="18" charset="0"/>
            </a:rPr>
            <a:t>Synthetic</a:t>
          </a:r>
          <a:endParaRPr lang="en-US" sz="2400" dirty="0">
            <a:latin typeface="Century Schoolbook" panose="02040604050505020304" pitchFamily="18" charset="0"/>
          </a:endParaRPr>
        </a:p>
      </dgm:t>
    </dgm:pt>
    <dgm:pt modelId="{C184AA0C-DC6A-47A5-A14B-9B29BD22A378}" type="parTrans" cxnId="{453E9B38-7CEC-4676-8CA4-F8C22BAA5924}">
      <dgm:prSet/>
      <dgm:spPr/>
      <dgm:t>
        <a:bodyPr/>
        <a:lstStyle/>
        <a:p>
          <a:endParaRPr lang="en-US"/>
        </a:p>
      </dgm:t>
    </dgm:pt>
    <dgm:pt modelId="{68738517-A9AF-420A-9EA2-9D1B9A55F413}" type="sibTrans" cxnId="{453E9B38-7CEC-4676-8CA4-F8C22BAA5924}">
      <dgm:prSet/>
      <dgm:spPr/>
      <dgm:t>
        <a:bodyPr/>
        <a:lstStyle/>
        <a:p>
          <a:endParaRPr lang="en-US"/>
        </a:p>
      </dgm:t>
    </dgm:pt>
    <dgm:pt modelId="{03BA6D83-8FA6-4130-86C9-F1C247A82F50}">
      <dgm:prSet phldrT="[Text]" custT="1"/>
      <dgm:spPr/>
      <dgm:t>
        <a:bodyPr/>
        <a:lstStyle/>
        <a:p>
          <a:r>
            <a:rPr lang="en-IN" sz="2400" dirty="0">
              <a:latin typeface="Century Schoolbook" panose="02040604050505020304" pitchFamily="18" charset="0"/>
            </a:rPr>
            <a:t>made of man-made fibres</a:t>
          </a:r>
          <a:endParaRPr lang="en-US" sz="2400" dirty="0">
            <a:latin typeface="Century Schoolbook" panose="02040604050505020304" pitchFamily="18" charset="0"/>
          </a:endParaRPr>
        </a:p>
      </dgm:t>
    </dgm:pt>
    <dgm:pt modelId="{6375BDDF-FA6B-452B-8685-C78CD24A94D4}" type="parTrans" cxnId="{8EF77210-56F1-4FEC-B187-23FD0C347A95}">
      <dgm:prSet/>
      <dgm:spPr/>
      <dgm:t>
        <a:bodyPr/>
        <a:lstStyle/>
        <a:p>
          <a:endParaRPr lang="en-US"/>
        </a:p>
      </dgm:t>
    </dgm:pt>
    <dgm:pt modelId="{E3526379-16CB-4A07-B5C3-129910F490A3}" type="sibTrans" cxnId="{8EF77210-56F1-4FEC-B187-23FD0C347A95}">
      <dgm:prSet/>
      <dgm:spPr/>
      <dgm:t>
        <a:bodyPr/>
        <a:lstStyle/>
        <a:p>
          <a:endParaRPr lang="en-US"/>
        </a:p>
      </dgm:t>
    </dgm:pt>
    <dgm:pt modelId="{8FB0E18D-A342-4EED-BDFA-91DD5B1A508E}">
      <dgm:prSet phldrT="[Text]" custT="1"/>
      <dgm:spPr/>
      <dgm:t>
        <a:bodyPr/>
        <a:lstStyle/>
        <a:p>
          <a:r>
            <a:rPr lang="en-IN" sz="2400" dirty="0">
              <a:latin typeface="Century Schoolbook" panose="02040604050505020304" pitchFamily="18" charset="0"/>
            </a:rPr>
            <a:t>Example: nylon, polyester, &amp;  thread</a:t>
          </a:r>
          <a:endParaRPr lang="en-US" sz="2400" dirty="0">
            <a:latin typeface="Century Schoolbook" panose="02040604050505020304" pitchFamily="18" charset="0"/>
          </a:endParaRPr>
        </a:p>
      </dgm:t>
    </dgm:pt>
    <dgm:pt modelId="{1C042306-BA17-4E03-9489-B6A308129375}" type="parTrans" cxnId="{B4CCF066-6ED6-452E-892E-3753480FCDC6}">
      <dgm:prSet/>
      <dgm:spPr/>
      <dgm:t>
        <a:bodyPr/>
        <a:lstStyle/>
        <a:p>
          <a:endParaRPr lang="en-US"/>
        </a:p>
      </dgm:t>
    </dgm:pt>
    <dgm:pt modelId="{F13F9952-63B7-457B-A32C-1B922A3DC9C8}" type="sibTrans" cxnId="{B4CCF066-6ED6-452E-892E-3753480FCDC6}">
      <dgm:prSet/>
      <dgm:spPr/>
      <dgm:t>
        <a:bodyPr/>
        <a:lstStyle/>
        <a:p>
          <a:endParaRPr lang="en-US"/>
        </a:p>
      </dgm:t>
    </dgm:pt>
    <dgm:pt modelId="{FF654510-3A36-4F32-943E-88B80FD55232}" type="pres">
      <dgm:prSet presAssocID="{7C1F82CB-2B66-4DC0-910D-16195BF1D081}" presName="diagram" presStyleCnt="0">
        <dgm:presLayoutVars>
          <dgm:chPref val="1"/>
          <dgm:dir/>
          <dgm:animOne val="branch"/>
          <dgm:animLvl val="lvl"/>
          <dgm:resizeHandles val="exact"/>
        </dgm:presLayoutVars>
      </dgm:prSet>
      <dgm:spPr/>
    </dgm:pt>
    <dgm:pt modelId="{0C502B11-0DCD-4EC3-A015-1D90C88C4919}" type="pres">
      <dgm:prSet presAssocID="{D0DA3882-6066-4B38-A036-FB6DF5893FCC}" presName="root1" presStyleCnt="0"/>
      <dgm:spPr/>
    </dgm:pt>
    <dgm:pt modelId="{ABD126F3-4A26-41B5-AE92-340D12E686C7}" type="pres">
      <dgm:prSet presAssocID="{D0DA3882-6066-4B38-A036-FB6DF5893FCC}" presName="LevelOneTextNode" presStyleLbl="node0" presStyleIdx="0" presStyleCnt="1">
        <dgm:presLayoutVars>
          <dgm:chPref val="3"/>
        </dgm:presLayoutVars>
      </dgm:prSet>
      <dgm:spPr/>
    </dgm:pt>
    <dgm:pt modelId="{48BF85D3-0747-4D9A-AA56-D3AE15416DD0}" type="pres">
      <dgm:prSet presAssocID="{D0DA3882-6066-4B38-A036-FB6DF5893FCC}" presName="level2hierChild" presStyleCnt="0"/>
      <dgm:spPr/>
    </dgm:pt>
    <dgm:pt modelId="{1091816A-86A0-42DE-8A50-97C39DE798C0}" type="pres">
      <dgm:prSet presAssocID="{FCE8AC22-6785-4B12-BAA3-3430913E23D7}" presName="conn2-1" presStyleLbl="parChTrans1D2" presStyleIdx="0" presStyleCnt="2"/>
      <dgm:spPr/>
    </dgm:pt>
    <dgm:pt modelId="{E65B6802-E5B0-4AA9-9D3E-85544FE94861}" type="pres">
      <dgm:prSet presAssocID="{FCE8AC22-6785-4B12-BAA3-3430913E23D7}" presName="connTx" presStyleLbl="parChTrans1D2" presStyleIdx="0" presStyleCnt="2"/>
      <dgm:spPr/>
    </dgm:pt>
    <dgm:pt modelId="{C54C9FAC-1BC3-4565-B4B4-ABA2976F45EF}" type="pres">
      <dgm:prSet presAssocID="{827FD963-1A0A-47AF-B14F-6A8F0667DBE2}" presName="root2" presStyleCnt="0"/>
      <dgm:spPr/>
    </dgm:pt>
    <dgm:pt modelId="{F3495F17-BE27-4C40-86A6-5F723FC3307C}" type="pres">
      <dgm:prSet presAssocID="{827FD963-1A0A-47AF-B14F-6A8F0667DBE2}" presName="LevelTwoTextNode" presStyleLbl="node2" presStyleIdx="0" presStyleCnt="2">
        <dgm:presLayoutVars>
          <dgm:chPref val="3"/>
        </dgm:presLayoutVars>
      </dgm:prSet>
      <dgm:spPr/>
    </dgm:pt>
    <dgm:pt modelId="{413C53A5-712D-4140-86A8-E9C9003A0111}" type="pres">
      <dgm:prSet presAssocID="{827FD963-1A0A-47AF-B14F-6A8F0667DBE2}" presName="level3hierChild" presStyleCnt="0"/>
      <dgm:spPr/>
    </dgm:pt>
    <dgm:pt modelId="{45B9538B-EC25-4CE0-AFA3-F1075A90069A}" type="pres">
      <dgm:prSet presAssocID="{186D7E50-08CD-4CEE-9EFB-B7180583F517}" presName="conn2-1" presStyleLbl="parChTrans1D3" presStyleIdx="0" presStyleCnt="4"/>
      <dgm:spPr/>
    </dgm:pt>
    <dgm:pt modelId="{86B7D905-2243-4B5C-8F10-9218875F3B6B}" type="pres">
      <dgm:prSet presAssocID="{186D7E50-08CD-4CEE-9EFB-B7180583F517}" presName="connTx" presStyleLbl="parChTrans1D3" presStyleIdx="0" presStyleCnt="4"/>
      <dgm:spPr/>
    </dgm:pt>
    <dgm:pt modelId="{FAA45C8C-0811-4370-91F7-0E577124BD62}" type="pres">
      <dgm:prSet presAssocID="{944A812E-5B4A-49A5-9C5C-83E40CA00DE7}" presName="root2" presStyleCnt="0"/>
      <dgm:spPr/>
    </dgm:pt>
    <dgm:pt modelId="{0252C24C-D799-4059-B2C8-B612B4A34C1E}" type="pres">
      <dgm:prSet presAssocID="{944A812E-5B4A-49A5-9C5C-83E40CA00DE7}" presName="LevelTwoTextNode" presStyleLbl="node3" presStyleIdx="0" presStyleCnt="4" custScaleX="106749">
        <dgm:presLayoutVars>
          <dgm:chPref val="3"/>
        </dgm:presLayoutVars>
      </dgm:prSet>
      <dgm:spPr/>
    </dgm:pt>
    <dgm:pt modelId="{0CBDA524-1DF6-4EA0-A20E-ABE3552922C8}" type="pres">
      <dgm:prSet presAssocID="{944A812E-5B4A-49A5-9C5C-83E40CA00DE7}" presName="level3hierChild" presStyleCnt="0"/>
      <dgm:spPr/>
    </dgm:pt>
    <dgm:pt modelId="{1AA500B0-FCE1-4F14-B90B-0462AF7983EE}" type="pres">
      <dgm:prSet presAssocID="{EF152ADD-1720-4D82-ABC7-D1AC61E49B9E}" presName="conn2-1" presStyleLbl="parChTrans1D3" presStyleIdx="1" presStyleCnt="4"/>
      <dgm:spPr/>
    </dgm:pt>
    <dgm:pt modelId="{75D5E97E-944D-48FC-885F-A559E0818C4B}" type="pres">
      <dgm:prSet presAssocID="{EF152ADD-1720-4D82-ABC7-D1AC61E49B9E}" presName="connTx" presStyleLbl="parChTrans1D3" presStyleIdx="1" presStyleCnt="4"/>
      <dgm:spPr/>
    </dgm:pt>
    <dgm:pt modelId="{44B3A6C1-70A8-4EB2-8C23-F6227DE502C0}" type="pres">
      <dgm:prSet presAssocID="{B5437D9B-DAA7-4C4D-82E7-19CD70680068}" presName="root2" presStyleCnt="0"/>
      <dgm:spPr/>
    </dgm:pt>
    <dgm:pt modelId="{D637301D-DA88-45CA-87CA-BBC18EE5BCEF}" type="pres">
      <dgm:prSet presAssocID="{B5437D9B-DAA7-4C4D-82E7-19CD70680068}" presName="LevelTwoTextNode" presStyleLbl="node3" presStyleIdx="1" presStyleCnt="4" custScaleX="107576">
        <dgm:presLayoutVars>
          <dgm:chPref val="3"/>
        </dgm:presLayoutVars>
      </dgm:prSet>
      <dgm:spPr/>
    </dgm:pt>
    <dgm:pt modelId="{4F0E3BA3-C96B-4880-A43A-39F54451DCDC}" type="pres">
      <dgm:prSet presAssocID="{B5437D9B-DAA7-4C4D-82E7-19CD70680068}" presName="level3hierChild" presStyleCnt="0"/>
      <dgm:spPr/>
    </dgm:pt>
    <dgm:pt modelId="{ABF75E9C-82C2-456D-AAEA-B4687C7C4797}" type="pres">
      <dgm:prSet presAssocID="{C184AA0C-DC6A-47A5-A14B-9B29BD22A378}" presName="conn2-1" presStyleLbl="parChTrans1D2" presStyleIdx="1" presStyleCnt="2"/>
      <dgm:spPr/>
    </dgm:pt>
    <dgm:pt modelId="{6FE7FE5F-F685-4BAF-9662-180E9E2026DA}" type="pres">
      <dgm:prSet presAssocID="{C184AA0C-DC6A-47A5-A14B-9B29BD22A378}" presName="connTx" presStyleLbl="parChTrans1D2" presStyleIdx="1" presStyleCnt="2"/>
      <dgm:spPr/>
    </dgm:pt>
    <dgm:pt modelId="{57058A47-40AA-4A67-830E-8FB2A6DE8070}" type="pres">
      <dgm:prSet presAssocID="{8DEF8555-807A-44D6-87C0-468111E68B89}" presName="root2" presStyleCnt="0"/>
      <dgm:spPr/>
    </dgm:pt>
    <dgm:pt modelId="{2D3EA788-A3FA-4775-88E8-1CE2E4F1607B}" type="pres">
      <dgm:prSet presAssocID="{8DEF8555-807A-44D6-87C0-468111E68B89}" presName="LevelTwoTextNode" presStyleLbl="node2" presStyleIdx="1" presStyleCnt="2">
        <dgm:presLayoutVars>
          <dgm:chPref val="3"/>
        </dgm:presLayoutVars>
      </dgm:prSet>
      <dgm:spPr/>
    </dgm:pt>
    <dgm:pt modelId="{F34EEC91-A214-4896-8EB7-21F3361475FA}" type="pres">
      <dgm:prSet presAssocID="{8DEF8555-807A-44D6-87C0-468111E68B89}" presName="level3hierChild" presStyleCnt="0"/>
      <dgm:spPr/>
    </dgm:pt>
    <dgm:pt modelId="{D713E4AE-DD7D-43F8-864D-918EB39048CC}" type="pres">
      <dgm:prSet presAssocID="{6375BDDF-FA6B-452B-8685-C78CD24A94D4}" presName="conn2-1" presStyleLbl="parChTrans1D3" presStyleIdx="2" presStyleCnt="4"/>
      <dgm:spPr/>
    </dgm:pt>
    <dgm:pt modelId="{57371F73-5E2A-4B86-82B7-2099C6A7DA5A}" type="pres">
      <dgm:prSet presAssocID="{6375BDDF-FA6B-452B-8685-C78CD24A94D4}" presName="connTx" presStyleLbl="parChTrans1D3" presStyleIdx="2" presStyleCnt="4"/>
      <dgm:spPr/>
    </dgm:pt>
    <dgm:pt modelId="{A06C0FBB-659D-4C6A-BCED-BF9BE3E654F0}" type="pres">
      <dgm:prSet presAssocID="{03BA6D83-8FA6-4130-86C9-F1C247A82F50}" presName="root2" presStyleCnt="0"/>
      <dgm:spPr/>
    </dgm:pt>
    <dgm:pt modelId="{55E4AE08-4588-4667-97E0-676339581C3F}" type="pres">
      <dgm:prSet presAssocID="{03BA6D83-8FA6-4130-86C9-F1C247A82F50}" presName="LevelTwoTextNode" presStyleLbl="node3" presStyleIdx="2" presStyleCnt="4" custScaleX="106749">
        <dgm:presLayoutVars>
          <dgm:chPref val="3"/>
        </dgm:presLayoutVars>
      </dgm:prSet>
      <dgm:spPr/>
    </dgm:pt>
    <dgm:pt modelId="{4EA37EDB-3D2F-4AA8-BC36-1C05D3790ADA}" type="pres">
      <dgm:prSet presAssocID="{03BA6D83-8FA6-4130-86C9-F1C247A82F50}" presName="level3hierChild" presStyleCnt="0"/>
      <dgm:spPr/>
    </dgm:pt>
    <dgm:pt modelId="{344C4845-6A23-4FFB-9826-0F8CBF4F3D5C}" type="pres">
      <dgm:prSet presAssocID="{1C042306-BA17-4E03-9489-B6A308129375}" presName="conn2-1" presStyleLbl="parChTrans1D3" presStyleIdx="3" presStyleCnt="4"/>
      <dgm:spPr/>
    </dgm:pt>
    <dgm:pt modelId="{EDD16BA1-C625-4708-B687-F2FD653CACFC}" type="pres">
      <dgm:prSet presAssocID="{1C042306-BA17-4E03-9489-B6A308129375}" presName="connTx" presStyleLbl="parChTrans1D3" presStyleIdx="3" presStyleCnt="4"/>
      <dgm:spPr/>
    </dgm:pt>
    <dgm:pt modelId="{1E905E26-BD86-4248-B92B-CF74A0E060A7}" type="pres">
      <dgm:prSet presAssocID="{8FB0E18D-A342-4EED-BDFA-91DD5B1A508E}" presName="root2" presStyleCnt="0"/>
      <dgm:spPr/>
    </dgm:pt>
    <dgm:pt modelId="{9B4EE71B-E22D-42E5-A255-B20E19D75C73}" type="pres">
      <dgm:prSet presAssocID="{8FB0E18D-A342-4EED-BDFA-91DD5B1A508E}" presName="LevelTwoTextNode" presStyleLbl="node3" presStyleIdx="3" presStyleCnt="4" custScaleX="106749">
        <dgm:presLayoutVars>
          <dgm:chPref val="3"/>
        </dgm:presLayoutVars>
      </dgm:prSet>
      <dgm:spPr/>
    </dgm:pt>
    <dgm:pt modelId="{88F4D8A4-F9A1-4F76-A49D-5B6A44C78F31}" type="pres">
      <dgm:prSet presAssocID="{8FB0E18D-A342-4EED-BDFA-91DD5B1A508E}" presName="level3hierChild" presStyleCnt="0"/>
      <dgm:spPr/>
    </dgm:pt>
  </dgm:ptLst>
  <dgm:cxnLst>
    <dgm:cxn modelId="{8EF77210-56F1-4FEC-B187-23FD0C347A95}" srcId="{8DEF8555-807A-44D6-87C0-468111E68B89}" destId="{03BA6D83-8FA6-4130-86C9-F1C247A82F50}" srcOrd="0" destOrd="0" parTransId="{6375BDDF-FA6B-452B-8685-C78CD24A94D4}" sibTransId="{E3526379-16CB-4A07-B5C3-129910F490A3}"/>
    <dgm:cxn modelId="{DB12CE12-ECB5-47AB-BA40-9FB1FBADB7B4}" type="presOf" srcId="{1C042306-BA17-4E03-9489-B6A308129375}" destId="{344C4845-6A23-4FFB-9826-0F8CBF4F3D5C}" srcOrd="0" destOrd="0" presId="urn:microsoft.com/office/officeart/2005/8/layout/hierarchy2"/>
    <dgm:cxn modelId="{F6215C1C-1FF4-445D-BA85-E2EA72AD54D8}" srcId="{827FD963-1A0A-47AF-B14F-6A8F0667DBE2}" destId="{944A812E-5B4A-49A5-9C5C-83E40CA00DE7}" srcOrd="0" destOrd="0" parTransId="{186D7E50-08CD-4CEE-9EFB-B7180583F517}" sibTransId="{8C16EC93-77E3-4FF3-A56D-0EE183846974}"/>
    <dgm:cxn modelId="{F46FB01D-ECBA-47AF-A0FE-1EA749754FAB}" type="presOf" srcId="{EF152ADD-1720-4D82-ABC7-D1AC61E49B9E}" destId="{75D5E97E-944D-48FC-885F-A559E0818C4B}" srcOrd="1" destOrd="0" presId="urn:microsoft.com/office/officeart/2005/8/layout/hierarchy2"/>
    <dgm:cxn modelId="{E9A2AA23-78AF-4EF8-AB86-0D1208023270}" type="presOf" srcId="{EF152ADD-1720-4D82-ABC7-D1AC61E49B9E}" destId="{1AA500B0-FCE1-4F14-B90B-0462AF7983EE}" srcOrd="0" destOrd="0" presId="urn:microsoft.com/office/officeart/2005/8/layout/hierarchy2"/>
    <dgm:cxn modelId="{14AEF928-CB00-4CB6-970C-656A545FE891}" type="presOf" srcId="{03BA6D83-8FA6-4130-86C9-F1C247A82F50}" destId="{55E4AE08-4588-4667-97E0-676339581C3F}" srcOrd="0" destOrd="0" presId="urn:microsoft.com/office/officeart/2005/8/layout/hierarchy2"/>
    <dgm:cxn modelId="{3494502F-1E1F-436A-9E6D-DD6E66135583}" type="presOf" srcId="{C184AA0C-DC6A-47A5-A14B-9B29BD22A378}" destId="{6FE7FE5F-F685-4BAF-9662-180E9E2026DA}" srcOrd="1" destOrd="0" presId="urn:microsoft.com/office/officeart/2005/8/layout/hierarchy2"/>
    <dgm:cxn modelId="{AC3B8637-58BE-4BC7-BEA8-B4C28D948BE7}" type="presOf" srcId="{186D7E50-08CD-4CEE-9EFB-B7180583F517}" destId="{86B7D905-2243-4B5C-8F10-9218875F3B6B}" srcOrd="1" destOrd="0" presId="urn:microsoft.com/office/officeart/2005/8/layout/hierarchy2"/>
    <dgm:cxn modelId="{453E9B38-7CEC-4676-8CA4-F8C22BAA5924}" srcId="{D0DA3882-6066-4B38-A036-FB6DF5893FCC}" destId="{8DEF8555-807A-44D6-87C0-468111E68B89}" srcOrd="1" destOrd="0" parTransId="{C184AA0C-DC6A-47A5-A14B-9B29BD22A378}" sibTransId="{68738517-A9AF-420A-9EA2-9D1B9A55F413}"/>
    <dgm:cxn modelId="{B4CCF066-6ED6-452E-892E-3753480FCDC6}" srcId="{8DEF8555-807A-44D6-87C0-468111E68B89}" destId="{8FB0E18D-A342-4EED-BDFA-91DD5B1A508E}" srcOrd="1" destOrd="0" parTransId="{1C042306-BA17-4E03-9489-B6A308129375}" sibTransId="{F13F9952-63B7-457B-A32C-1B922A3DC9C8}"/>
    <dgm:cxn modelId="{18DAB969-66CB-455D-94FA-74C002C3EC01}" type="presOf" srcId="{827FD963-1A0A-47AF-B14F-6A8F0667DBE2}" destId="{F3495F17-BE27-4C40-86A6-5F723FC3307C}" srcOrd="0" destOrd="0" presId="urn:microsoft.com/office/officeart/2005/8/layout/hierarchy2"/>
    <dgm:cxn modelId="{DDDBFE73-D588-4BF7-A193-47D17B929AC9}" srcId="{D0DA3882-6066-4B38-A036-FB6DF5893FCC}" destId="{827FD963-1A0A-47AF-B14F-6A8F0667DBE2}" srcOrd="0" destOrd="0" parTransId="{FCE8AC22-6785-4B12-BAA3-3430913E23D7}" sibTransId="{D6EF3F82-02D5-443A-9550-39BDCF830A24}"/>
    <dgm:cxn modelId="{D0BA9775-A1DE-4B28-922B-6086DBEC3013}" srcId="{827FD963-1A0A-47AF-B14F-6A8F0667DBE2}" destId="{B5437D9B-DAA7-4C4D-82E7-19CD70680068}" srcOrd="1" destOrd="0" parTransId="{EF152ADD-1720-4D82-ABC7-D1AC61E49B9E}" sibTransId="{402B86BE-B973-4790-B5AA-786C798F6346}"/>
    <dgm:cxn modelId="{7847A255-E673-44CA-AA24-69C0B1946032}" type="presOf" srcId="{944A812E-5B4A-49A5-9C5C-83E40CA00DE7}" destId="{0252C24C-D799-4059-B2C8-B612B4A34C1E}" srcOrd="0" destOrd="0" presId="urn:microsoft.com/office/officeart/2005/8/layout/hierarchy2"/>
    <dgm:cxn modelId="{CB3EBA86-8B75-45EE-A425-2C1456303AB0}" type="presOf" srcId="{D0DA3882-6066-4B38-A036-FB6DF5893FCC}" destId="{ABD126F3-4A26-41B5-AE92-340D12E686C7}" srcOrd="0" destOrd="0" presId="urn:microsoft.com/office/officeart/2005/8/layout/hierarchy2"/>
    <dgm:cxn modelId="{8FB27C88-73D6-464B-B2DC-524BDBC15BA9}" type="presOf" srcId="{FCE8AC22-6785-4B12-BAA3-3430913E23D7}" destId="{1091816A-86A0-42DE-8A50-97C39DE798C0}" srcOrd="0" destOrd="0" presId="urn:microsoft.com/office/officeart/2005/8/layout/hierarchy2"/>
    <dgm:cxn modelId="{5170DF8D-BC0C-4967-ACA4-833135B60DF0}" type="presOf" srcId="{186D7E50-08CD-4CEE-9EFB-B7180583F517}" destId="{45B9538B-EC25-4CE0-AFA3-F1075A90069A}" srcOrd="0" destOrd="0" presId="urn:microsoft.com/office/officeart/2005/8/layout/hierarchy2"/>
    <dgm:cxn modelId="{C36AD08E-D624-4BAA-8E15-AD9FA271E9B6}" type="presOf" srcId="{8DEF8555-807A-44D6-87C0-468111E68B89}" destId="{2D3EA788-A3FA-4775-88E8-1CE2E4F1607B}" srcOrd="0" destOrd="0" presId="urn:microsoft.com/office/officeart/2005/8/layout/hierarchy2"/>
    <dgm:cxn modelId="{9DCA129E-FA06-496A-BB12-C894A80E46B0}" type="presOf" srcId="{1C042306-BA17-4E03-9489-B6A308129375}" destId="{EDD16BA1-C625-4708-B687-F2FD653CACFC}" srcOrd="1" destOrd="0" presId="urn:microsoft.com/office/officeart/2005/8/layout/hierarchy2"/>
    <dgm:cxn modelId="{0D02CBA2-B4F0-4951-AD02-9CB68274C947}" srcId="{7C1F82CB-2B66-4DC0-910D-16195BF1D081}" destId="{D0DA3882-6066-4B38-A036-FB6DF5893FCC}" srcOrd="0" destOrd="0" parTransId="{DD50AA4E-DF67-4B4A-A011-7B9DC8509437}" sibTransId="{9056A7CD-3849-430B-B106-4CA91CD22692}"/>
    <dgm:cxn modelId="{FE7A64AA-C23D-45C0-BF11-5154F4FC7916}" type="presOf" srcId="{6375BDDF-FA6B-452B-8685-C78CD24A94D4}" destId="{57371F73-5E2A-4B86-82B7-2099C6A7DA5A}" srcOrd="1" destOrd="0" presId="urn:microsoft.com/office/officeart/2005/8/layout/hierarchy2"/>
    <dgm:cxn modelId="{4F8901B2-434C-4407-B5D9-B5931C7FB0A8}" type="presOf" srcId="{6375BDDF-FA6B-452B-8685-C78CD24A94D4}" destId="{D713E4AE-DD7D-43F8-864D-918EB39048CC}" srcOrd="0" destOrd="0" presId="urn:microsoft.com/office/officeart/2005/8/layout/hierarchy2"/>
    <dgm:cxn modelId="{F2C0A6C3-CA9D-4527-9DC8-4DEDB96FF505}" type="presOf" srcId="{C184AA0C-DC6A-47A5-A14B-9B29BD22A378}" destId="{ABF75E9C-82C2-456D-AAEA-B4687C7C4797}" srcOrd="0" destOrd="0" presId="urn:microsoft.com/office/officeart/2005/8/layout/hierarchy2"/>
    <dgm:cxn modelId="{06CDF1D2-DD46-4C9D-AA46-5EBEB5D4173A}" type="presOf" srcId="{FCE8AC22-6785-4B12-BAA3-3430913E23D7}" destId="{E65B6802-E5B0-4AA9-9D3E-85544FE94861}" srcOrd="1" destOrd="0" presId="urn:microsoft.com/office/officeart/2005/8/layout/hierarchy2"/>
    <dgm:cxn modelId="{3766CDDE-AED9-4472-8D27-61EB6D4324A6}" type="presOf" srcId="{7C1F82CB-2B66-4DC0-910D-16195BF1D081}" destId="{FF654510-3A36-4F32-943E-88B80FD55232}" srcOrd="0" destOrd="0" presId="urn:microsoft.com/office/officeart/2005/8/layout/hierarchy2"/>
    <dgm:cxn modelId="{E652B6E6-2F70-482F-84D4-1A6D53C28F47}" type="presOf" srcId="{B5437D9B-DAA7-4C4D-82E7-19CD70680068}" destId="{D637301D-DA88-45CA-87CA-BBC18EE5BCEF}" srcOrd="0" destOrd="0" presId="urn:microsoft.com/office/officeart/2005/8/layout/hierarchy2"/>
    <dgm:cxn modelId="{9C0025E9-CB0B-4030-9F5D-303975496368}" type="presOf" srcId="{8FB0E18D-A342-4EED-BDFA-91DD5B1A508E}" destId="{9B4EE71B-E22D-42E5-A255-B20E19D75C73}" srcOrd="0" destOrd="0" presId="urn:microsoft.com/office/officeart/2005/8/layout/hierarchy2"/>
    <dgm:cxn modelId="{B8A7323F-1048-497D-8A00-0FA1CA2BBE3F}" type="presParOf" srcId="{FF654510-3A36-4F32-943E-88B80FD55232}" destId="{0C502B11-0DCD-4EC3-A015-1D90C88C4919}" srcOrd="0" destOrd="0" presId="urn:microsoft.com/office/officeart/2005/8/layout/hierarchy2"/>
    <dgm:cxn modelId="{170EEA5B-F525-44A8-842F-6F09387DECF6}" type="presParOf" srcId="{0C502B11-0DCD-4EC3-A015-1D90C88C4919}" destId="{ABD126F3-4A26-41B5-AE92-340D12E686C7}" srcOrd="0" destOrd="0" presId="urn:microsoft.com/office/officeart/2005/8/layout/hierarchy2"/>
    <dgm:cxn modelId="{17C4DC1B-1584-487F-9375-BDC7E406375D}" type="presParOf" srcId="{0C502B11-0DCD-4EC3-A015-1D90C88C4919}" destId="{48BF85D3-0747-4D9A-AA56-D3AE15416DD0}" srcOrd="1" destOrd="0" presId="urn:microsoft.com/office/officeart/2005/8/layout/hierarchy2"/>
    <dgm:cxn modelId="{F030C25D-6A92-4360-9422-120483A6E1BE}" type="presParOf" srcId="{48BF85D3-0747-4D9A-AA56-D3AE15416DD0}" destId="{1091816A-86A0-42DE-8A50-97C39DE798C0}" srcOrd="0" destOrd="0" presId="urn:microsoft.com/office/officeart/2005/8/layout/hierarchy2"/>
    <dgm:cxn modelId="{0602E445-EAFC-4CB3-8C6D-C08B1DE09C87}" type="presParOf" srcId="{1091816A-86A0-42DE-8A50-97C39DE798C0}" destId="{E65B6802-E5B0-4AA9-9D3E-85544FE94861}" srcOrd="0" destOrd="0" presId="urn:microsoft.com/office/officeart/2005/8/layout/hierarchy2"/>
    <dgm:cxn modelId="{6E8CC2D5-96CB-4C3D-A4B7-E8E0E09B186B}" type="presParOf" srcId="{48BF85D3-0747-4D9A-AA56-D3AE15416DD0}" destId="{C54C9FAC-1BC3-4565-B4B4-ABA2976F45EF}" srcOrd="1" destOrd="0" presId="urn:microsoft.com/office/officeart/2005/8/layout/hierarchy2"/>
    <dgm:cxn modelId="{3D1690DD-AEDE-453D-9A65-C33C4849D969}" type="presParOf" srcId="{C54C9FAC-1BC3-4565-B4B4-ABA2976F45EF}" destId="{F3495F17-BE27-4C40-86A6-5F723FC3307C}" srcOrd="0" destOrd="0" presId="urn:microsoft.com/office/officeart/2005/8/layout/hierarchy2"/>
    <dgm:cxn modelId="{543D2ECE-F8AE-4D48-B142-9DC22AF7223D}" type="presParOf" srcId="{C54C9FAC-1BC3-4565-B4B4-ABA2976F45EF}" destId="{413C53A5-712D-4140-86A8-E9C9003A0111}" srcOrd="1" destOrd="0" presId="urn:microsoft.com/office/officeart/2005/8/layout/hierarchy2"/>
    <dgm:cxn modelId="{A32F68B4-7CCA-4897-BA56-C38EA83E5AA8}" type="presParOf" srcId="{413C53A5-712D-4140-86A8-E9C9003A0111}" destId="{45B9538B-EC25-4CE0-AFA3-F1075A90069A}" srcOrd="0" destOrd="0" presId="urn:microsoft.com/office/officeart/2005/8/layout/hierarchy2"/>
    <dgm:cxn modelId="{76646003-9A6B-4934-AEFF-B5964736E9AB}" type="presParOf" srcId="{45B9538B-EC25-4CE0-AFA3-F1075A90069A}" destId="{86B7D905-2243-4B5C-8F10-9218875F3B6B}" srcOrd="0" destOrd="0" presId="urn:microsoft.com/office/officeart/2005/8/layout/hierarchy2"/>
    <dgm:cxn modelId="{E8908A38-B3FA-446B-B985-5E96ABAE5A27}" type="presParOf" srcId="{413C53A5-712D-4140-86A8-E9C9003A0111}" destId="{FAA45C8C-0811-4370-91F7-0E577124BD62}" srcOrd="1" destOrd="0" presId="urn:microsoft.com/office/officeart/2005/8/layout/hierarchy2"/>
    <dgm:cxn modelId="{799E60A6-BEBF-45B5-BA0E-6A27FACA7BBA}" type="presParOf" srcId="{FAA45C8C-0811-4370-91F7-0E577124BD62}" destId="{0252C24C-D799-4059-B2C8-B612B4A34C1E}" srcOrd="0" destOrd="0" presId="urn:microsoft.com/office/officeart/2005/8/layout/hierarchy2"/>
    <dgm:cxn modelId="{6E33AEBA-D934-42F2-9D96-CD81438620DD}" type="presParOf" srcId="{FAA45C8C-0811-4370-91F7-0E577124BD62}" destId="{0CBDA524-1DF6-4EA0-A20E-ABE3552922C8}" srcOrd="1" destOrd="0" presId="urn:microsoft.com/office/officeart/2005/8/layout/hierarchy2"/>
    <dgm:cxn modelId="{CDF9D599-9A16-469B-AF48-CED98A8D5BFE}" type="presParOf" srcId="{413C53A5-712D-4140-86A8-E9C9003A0111}" destId="{1AA500B0-FCE1-4F14-B90B-0462AF7983EE}" srcOrd="2" destOrd="0" presId="urn:microsoft.com/office/officeart/2005/8/layout/hierarchy2"/>
    <dgm:cxn modelId="{FD41B39E-5565-4CEB-9792-0158EA7471C2}" type="presParOf" srcId="{1AA500B0-FCE1-4F14-B90B-0462AF7983EE}" destId="{75D5E97E-944D-48FC-885F-A559E0818C4B}" srcOrd="0" destOrd="0" presId="urn:microsoft.com/office/officeart/2005/8/layout/hierarchy2"/>
    <dgm:cxn modelId="{4B73D49B-F1D1-46FC-9225-A44947E8670F}" type="presParOf" srcId="{413C53A5-712D-4140-86A8-E9C9003A0111}" destId="{44B3A6C1-70A8-4EB2-8C23-F6227DE502C0}" srcOrd="3" destOrd="0" presId="urn:microsoft.com/office/officeart/2005/8/layout/hierarchy2"/>
    <dgm:cxn modelId="{7668B621-4D5D-4B97-9D9B-9E00917157E1}" type="presParOf" srcId="{44B3A6C1-70A8-4EB2-8C23-F6227DE502C0}" destId="{D637301D-DA88-45CA-87CA-BBC18EE5BCEF}" srcOrd="0" destOrd="0" presId="urn:microsoft.com/office/officeart/2005/8/layout/hierarchy2"/>
    <dgm:cxn modelId="{1D371C3A-F989-495A-ACBF-8C3F3DE79595}" type="presParOf" srcId="{44B3A6C1-70A8-4EB2-8C23-F6227DE502C0}" destId="{4F0E3BA3-C96B-4880-A43A-39F54451DCDC}" srcOrd="1" destOrd="0" presId="urn:microsoft.com/office/officeart/2005/8/layout/hierarchy2"/>
    <dgm:cxn modelId="{8717D54C-FDCC-4BF0-86BD-1DF835DC9A1C}" type="presParOf" srcId="{48BF85D3-0747-4D9A-AA56-D3AE15416DD0}" destId="{ABF75E9C-82C2-456D-AAEA-B4687C7C4797}" srcOrd="2" destOrd="0" presId="urn:microsoft.com/office/officeart/2005/8/layout/hierarchy2"/>
    <dgm:cxn modelId="{E513FBAC-26AD-406C-9BCC-6D9D90003B50}" type="presParOf" srcId="{ABF75E9C-82C2-456D-AAEA-B4687C7C4797}" destId="{6FE7FE5F-F685-4BAF-9662-180E9E2026DA}" srcOrd="0" destOrd="0" presId="urn:microsoft.com/office/officeart/2005/8/layout/hierarchy2"/>
    <dgm:cxn modelId="{64707F69-BEDA-4D7C-9C25-E14B652A2B72}" type="presParOf" srcId="{48BF85D3-0747-4D9A-AA56-D3AE15416DD0}" destId="{57058A47-40AA-4A67-830E-8FB2A6DE8070}" srcOrd="3" destOrd="0" presId="urn:microsoft.com/office/officeart/2005/8/layout/hierarchy2"/>
    <dgm:cxn modelId="{FCCBB676-7596-4D06-943C-6213B1F83737}" type="presParOf" srcId="{57058A47-40AA-4A67-830E-8FB2A6DE8070}" destId="{2D3EA788-A3FA-4775-88E8-1CE2E4F1607B}" srcOrd="0" destOrd="0" presId="urn:microsoft.com/office/officeart/2005/8/layout/hierarchy2"/>
    <dgm:cxn modelId="{158F1D9A-B26E-44F7-B9BD-08EC9E3B5C7D}" type="presParOf" srcId="{57058A47-40AA-4A67-830E-8FB2A6DE8070}" destId="{F34EEC91-A214-4896-8EB7-21F3361475FA}" srcOrd="1" destOrd="0" presId="urn:microsoft.com/office/officeart/2005/8/layout/hierarchy2"/>
    <dgm:cxn modelId="{7BA291CA-B847-4CF3-A8B0-71BEF7D57937}" type="presParOf" srcId="{F34EEC91-A214-4896-8EB7-21F3361475FA}" destId="{D713E4AE-DD7D-43F8-864D-918EB39048CC}" srcOrd="0" destOrd="0" presId="urn:microsoft.com/office/officeart/2005/8/layout/hierarchy2"/>
    <dgm:cxn modelId="{625DFA75-E5F5-48BC-A6DF-54CF056C0F4B}" type="presParOf" srcId="{D713E4AE-DD7D-43F8-864D-918EB39048CC}" destId="{57371F73-5E2A-4B86-82B7-2099C6A7DA5A}" srcOrd="0" destOrd="0" presId="urn:microsoft.com/office/officeart/2005/8/layout/hierarchy2"/>
    <dgm:cxn modelId="{81A544C1-8576-4826-8A35-D05BB25B9B55}" type="presParOf" srcId="{F34EEC91-A214-4896-8EB7-21F3361475FA}" destId="{A06C0FBB-659D-4C6A-BCED-BF9BE3E654F0}" srcOrd="1" destOrd="0" presId="urn:microsoft.com/office/officeart/2005/8/layout/hierarchy2"/>
    <dgm:cxn modelId="{5BA119EA-23DE-49EE-A1DC-28850E423CA6}" type="presParOf" srcId="{A06C0FBB-659D-4C6A-BCED-BF9BE3E654F0}" destId="{55E4AE08-4588-4667-97E0-676339581C3F}" srcOrd="0" destOrd="0" presId="urn:microsoft.com/office/officeart/2005/8/layout/hierarchy2"/>
    <dgm:cxn modelId="{A1DB822A-0C35-4063-8E66-4A5FA995B8F2}" type="presParOf" srcId="{A06C0FBB-659D-4C6A-BCED-BF9BE3E654F0}" destId="{4EA37EDB-3D2F-4AA8-BC36-1C05D3790ADA}" srcOrd="1" destOrd="0" presId="urn:microsoft.com/office/officeart/2005/8/layout/hierarchy2"/>
    <dgm:cxn modelId="{FA5C005B-B27B-4565-A7C4-6AF7803A60E8}" type="presParOf" srcId="{F34EEC91-A214-4896-8EB7-21F3361475FA}" destId="{344C4845-6A23-4FFB-9826-0F8CBF4F3D5C}" srcOrd="2" destOrd="0" presId="urn:microsoft.com/office/officeart/2005/8/layout/hierarchy2"/>
    <dgm:cxn modelId="{7A91880B-4894-4532-9D76-038DE04E5191}" type="presParOf" srcId="{344C4845-6A23-4FFB-9826-0F8CBF4F3D5C}" destId="{EDD16BA1-C625-4708-B687-F2FD653CACFC}" srcOrd="0" destOrd="0" presId="urn:microsoft.com/office/officeart/2005/8/layout/hierarchy2"/>
    <dgm:cxn modelId="{D5B2AEE7-5136-4F93-A720-FAF1E5AB4203}" type="presParOf" srcId="{F34EEC91-A214-4896-8EB7-21F3361475FA}" destId="{1E905E26-BD86-4248-B92B-CF74A0E060A7}" srcOrd="3" destOrd="0" presId="urn:microsoft.com/office/officeart/2005/8/layout/hierarchy2"/>
    <dgm:cxn modelId="{F4C4E404-8B4F-4DF0-9D4C-0B01403BA832}" type="presParOf" srcId="{1E905E26-BD86-4248-B92B-CF74A0E060A7}" destId="{9B4EE71B-E22D-42E5-A255-B20E19D75C73}" srcOrd="0" destOrd="0" presId="urn:microsoft.com/office/officeart/2005/8/layout/hierarchy2"/>
    <dgm:cxn modelId="{93B1CF26-F74E-4271-9084-4DC5EE79182A}" type="presParOf" srcId="{1E905E26-BD86-4248-B92B-CF74A0E060A7}" destId="{88F4D8A4-F9A1-4F76-A49D-5B6A44C78F31}"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1F82CB-2B66-4DC0-910D-16195BF1D081}" type="doc">
      <dgm:prSet loTypeId="urn:microsoft.com/office/officeart/2005/8/layout/hierarchy2" loCatId="hierarchy" qsTypeId="urn:microsoft.com/office/officeart/2005/8/quickstyle/simple4" qsCatId="simple" csTypeId="urn:microsoft.com/office/officeart/2005/8/colors/colorful3" csCatId="colorful" phldr="1"/>
      <dgm:spPr/>
      <dgm:t>
        <a:bodyPr/>
        <a:lstStyle/>
        <a:p>
          <a:endParaRPr lang="en-US"/>
        </a:p>
      </dgm:t>
    </dgm:pt>
    <dgm:pt modelId="{D0DA3882-6066-4B38-A036-FB6DF5893FCC}">
      <dgm:prSet phldrT="[Text]" custT="1"/>
      <dgm:spPr/>
      <dgm:t>
        <a:bodyPr/>
        <a:lstStyle/>
        <a:p>
          <a:r>
            <a:rPr lang="en-IN" sz="2400" b="1" dirty="0">
              <a:latin typeface="Century Schoolbook" panose="02040604050505020304" pitchFamily="18" charset="0"/>
            </a:rPr>
            <a:t>On the basis of construction</a:t>
          </a:r>
          <a:endParaRPr lang="en-US" sz="2400" dirty="0">
            <a:latin typeface="Century Schoolbook" panose="02040604050505020304" pitchFamily="18" charset="0"/>
          </a:endParaRPr>
        </a:p>
      </dgm:t>
    </dgm:pt>
    <dgm:pt modelId="{DD50AA4E-DF67-4B4A-A011-7B9DC8509437}" type="parTrans" cxnId="{0D02CBA2-B4F0-4951-AD02-9CB68274C947}">
      <dgm:prSet/>
      <dgm:spPr/>
      <dgm:t>
        <a:bodyPr/>
        <a:lstStyle/>
        <a:p>
          <a:endParaRPr lang="en-US"/>
        </a:p>
      </dgm:t>
    </dgm:pt>
    <dgm:pt modelId="{9056A7CD-3849-430B-B106-4CA91CD22692}" type="sibTrans" cxnId="{0D02CBA2-B4F0-4951-AD02-9CB68274C947}">
      <dgm:prSet/>
      <dgm:spPr/>
      <dgm:t>
        <a:bodyPr/>
        <a:lstStyle/>
        <a:p>
          <a:endParaRPr lang="en-US"/>
        </a:p>
      </dgm:t>
    </dgm:pt>
    <dgm:pt modelId="{827FD963-1A0A-47AF-B14F-6A8F0667DBE2}">
      <dgm:prSet phldrT="[Text]" custT="1"/>
      <dgm:spPr/>
      <dgm:t>
        <a:bodyPr/>
        <a:lstStyle/>
        <a:p>
          <a:r>
            <a:rPr lang="en-US" sz="2400" b="1" dirty="0">
              <a:latin typeface="Century Schoolbook" panose="02040604050505020304" pitchFamily="18" charset="0"/>
            </a:rPr>
            <a:t>Spun</a:t>
          </a:r>
          <a:endParaRPr lang="en-US" sz="2400" dirty="0">
            <a:latin typeface="Century Schoolbook" panose="02040604050505020304" pitchFamily="18" charset="0"/>
          </a:endParaRPr>
        </a:p>
      </dgm:t>
    </dgm:pt>
    <dgm:pt modelId="{FCE8AC22-6785-4B12-BAA3-3430913E23D7}" type="parTrans" cxnId="{DDDBFE73-D588-4BF7-A193-47D17B929AC9}">
      <dgm:prSet/>
      <dgm:spPr/>
      <dgm:t>
        <a:bodyPr/>
        <a:lstStyle/>
        <a:p>
          <a:endParaRPr lang="en-US"/>
        </a:p>
      </dgm:t>
    </dgm:pt>
    <dgm:pt modelId="{D6EF3F82-02D5-443A-9550-39BDCF830A24}" type="sibTrans" cxnId="{DDDBFE73-D588-4BF7-A193-47D17B929AC9}">
      <dgm:prSet/>
      <dgm:spPr/>
      <dgm:t>
        <a:bodyPr/>
        <a:lstStyle/>
        <a:p>
          <a:endParaRPr lang="en-US"/>
        </a:p>
      </dgm:t>
    </dgm:pt>
    <dgm:pt modelId="{944A812E-5B4A-49A5-9C5C-83E40CA00DE7}">
      <dgm:prSet phldrT="[Text]" custT="1"/>
      <dgm:spPr/>
      <dgm:t>
        <a:bodyPr/>
        <a:lstStyle/>
        <a:p>
          <a:r>
            <a:rPr lang="en-IN" sz="2400" dirty="0">
              <a:latin typeface="Century Schoolbook" panose="02040604050505020304" pitchFamily="18" charset="0"/>
            </a:rPr>
            <a:t>These threads comprise of staple /spun </a:t>
          </a:r>
          <a:r>
            <a:rPr lang="en-IN" sz="2400" dirty="0" err="1">
              <a:latin typeface="Century Schoolbook" panose="02040604050505020304" pitchFamily="18" charset="0"/>
            </a:rPr>
            <a:t>fibers</a:t>
          </a:r>
          <a:r>
            <a:rPr lang="en-IN" sz="2400" dirty="0">
              <a:latin typeface="Century Schoolbook" panose="02040604050505020304" pitchFamily="18" charset="0"/>
            </a:rPr>
            <a:t> (short length).</a:t>
          </a:r>
          <a:endParaRPr lang="en-US" sz="2400" dirty="0">
            <a:latin typeface="Century Schoolbook" panose="02040604050505020304" pitchFamily="18" charset="0"/>
          </a:endParaRPr>
        </a:p>
      </dgm:t>
    </dgm:pt>
    <dgm:pt modelId="{186D7E50-08CD-4CEE-9EFB-B7180583F517}" type="parTrans" cxnId="{F6215C1C-1FF4-445D-BA85-E2EA72AD54D8}">
      <dgm:prSet/>
      <dgm:spPr/>
      <dgm:t>
        <a:bodyPr/>
        <a:lstStyle/>
        <a:p>
          <a:endParaRPr lang="en-US"/>
        </a:p>
      </dgm:t>
    </dgm:pt>
    <dgm:pt modelId="{8C16EC93-77E3-4FF3-A56D-0EE183846974}" type="sibTrans" cxnId="{F6215C1C-1FF4-445D-BA85-E2EA72AD54D8}">
      <dgm:prSet/>
      <dgm:spPr/>
      <dgm:t>
        <a:bodyPr/>
        <a:lstStyle/>
        <a:p>
          <a:endParaRPr lang="en-US"/>
        </a:p>
      </dgm:t>
    </dgm:pt>
    <dgm:pt modelId="{8DEF8555-807A-44D6-87C0-468111E68B89}">
      <dgm:prSet phldrT="[Text]" custT="1"/>
      <dgm:spPr/>
      <dgm:t>
        <a:bodyPr/>
        <a:lstStyle/>
        <a:p>
          <a:r>
            <a:rPr lang="en-IN" sz="2400" b="1" dirty="0">
              <a:latin typeface="Century Schoolbook" panose="02040604050505020304" pitchFamily="18" charset="0"/>
            </a:rPr>
            <a:t>Core Spun</a:t>
          </a:r>
          <a:endParaRPr lang="en-US" sz="2400" dirty="0">
            <a:latin typeface="Century Schoolbook" panose="02040604050505020304" pitchFamily="18" charset="0"/>
          </a:endParaRPr>
        </a:p>
      </dgm:t>
    </dgm:pt>
    <dgm:pt modelId="{C184AA0C-DC6A-47A5-A14B-9B29BD22A378}" type="parTrans" cxnId="{453E9B38-7CEC-4676-8CA4-F8C22BAA5924}">
      <dgm:prSet/>
      <dgm:spPr/>
      <dgm:t>
        <a:bodyPr/>
        <a:lstStyle/>
        <a:p>
          <a:endParaRPr lang="en-US"/>
        </a:p>
      </dgm:t>
    </dgm:pt>
    <dgm:pt modelId="{68738517-A9AF-420A-9EA2-9D1B9A55F413}" type="sibTrans" cxnId="{453E9B38-7CEC-4676-8CA4-F8C22BAA5924}">
      <dgm:prSet/>
      <dgm:spPr/>
      <dgm:t>
        <a:bodyPr/>
        <a:lstStyle/>
        <a:p>
          <a:endParaRPr lang="en-US"/>
        </a:p>
      </dgm:t>
    </dgm:pt>
    <dgm:pt modelId="{03BA6D83-8FA6-4130-86C9-F1C247A82F50}">
      <dgm:prSet phldrT="[Text]" custT="1"/>
      <dgm:spPr/>
      <dgm:t>
        <a:bodyPr/>
        <a:lstStyle/>
        <a:p>
          <a:r>
            <a:rPr lang="en-IN" sz="2400" dirty="0">
              <a:latin typeface="Century Schoolbook" panose="02040604050505020304" pitchFamily="18" charset="0"/>
            </a:rPr>
            <a:t>These threads are combination of staple and filament </a:t>
          </a:r>
          <a:r>
            <a:rPr lang="en-IN" sz="2400" dirty="0" err="1">
              <a:latin typeface="Century Schoolbook" panose="02040604050505020304" pitchFamily="18" charset="0"/>
            </a:rPr>
            <a:t>fibers</a:t>
          </a:r>
          <a:r>
            <a:rPr lang="en-IN" sz="2400" dirty="0">
              <a:latin typeface="Century Schoolbook" panose="02040604050505020304" pitchFamily="18" charset="0"/>
            </a:rPr>
            <a:t>.</a:t>
          </a:r>
          <a:endParaRPr lang="en-US" sz="2400" dirty="0">
            <a:latin typeface="Century Schoolbook" panose="02040604050505020304" pitchFamily="18" charset="0"/>
          </a:endParaRPr>
        </a:p>
      </dgm:t>
    </dgm:pt>
    <dgm:pt modelId="{6375BDDF-FA6B-452B-8685-C78CD24A94D4}" type="parTrans" cxnId="{8EF77210-56F1-4FEC-B187-23FD0C347A95}">
      <dgm:prSet/>
      <dgm:spPr/>
      <dgm:t>
        <a:bodyPr/>
        <a:lstStyle/>
        <a:p>
          <a:endParaRPr lang="en-US"/>
        </a:p>
      </dgm:t>
    </dgm:pt>
    <dgm:pt modelId="{E3526379-16CB-4A07-B5C3-129910F490A3}" type="sibTrans" cxnId="{8EF77210-56F1-4FEC-B187-23FD0C347A95}">
      <dgm:prSet/>
      <dgm:spPr/>
      <dgm:t>
        <a:bodyPr/>
        <a:lstStyle/>
        <a:p>
          <a:endParaRPr lang="en-US"/>
        </a:p>
      </dgm:t>
    </dgm:pt>
    <dgm:pt modelId="{1B51FFFF-A2E6-4D46-800A-F673D4F41496}">
      <dgm:prSet custT="1"/>
      <dgm:spPr/>
      <dgm:t>
        <a:bodyPr/>
        <a:lstStyle/>
        <a:p>
          <a:r>
            <a:rPr lang="en-IN" sz="2400" b="1" dirty="0">
              <a:latin typeface="Century Schoolbook" panose="02040604050505020304" pitchFamily="18" charset="0"/>
            </a:rPr>
            <a:t>Filament</a:t>
          </a:r>
          <a:endParaRPr lang="en-IN" sz="2400" dirty="0">
            <a:latin typeface="Century Schoolbook" panose="02040604050505020304" pitchFamily="18" charset="0"/>
          </a:endParaRPr>
        </a:p>
      </dgm:t>
    </dgm:pt>
    <dgm:pt modelId="{EE13FD24-0AAA-470C-8E43-50E1093FD9A2}" type="parTrans" cxnId="{AF0F4BE9-452B-4662-A3A0-55F274904979}">
      <dgm:prSet/>
      <dgm:spPr/>
      <dgm:t>
        <a:bodyPr/>
        <a:lstStyle/>
        <a:p>
          <a:endParaRPr lang="en-US"/>
        </a:p>
      </dgm:t>
    </dgm:pt>
    <dgm:pt modelId="{D79DE8C1-63A9-4793-8086-DA3B56C5D3BB}" type="sibTrans" cxnId="{AF0F4BE9-452B-4662-A3A0-55F274904979}">
      <dgm:prSet/>
      <dgm:spPr/>
      <dgm:t>
        <a:bodyPr/>
        <a:lstStyle/>
        <a:p>
          <a:endParaRPr lang="en-US"/>
        </a:p>
      </dgm:t>
    </dgm:pt>
    <dgm:pt modelId="{4B37A35D-B19C-4C55-9CE9-335538B20AAC}">
      <dgm:prSet custT="1"/>
      <dgm:spPr/>
      <dgm:t>
        <a:bodyPr/>
        <a:lstStyle/>
        <a:p>
          <a:r>
            <a:rPr lang="en-IN" sz="2400" dirty="0">
              <a:latin typeface="Century Schoolbook" panose="02040604050505020304" pitchFamily="18" charset="0"/>
            </a:rPr>
            <a:t>These threads comprise of filament </a:t>
          </a:r>
          <a:r>
            <a:rPr lang="en-IN" sz="2400" dirty="0" err="1">
              <a:latin typeface="Century Schoolbook" panose="02040604050505020304" pitchFamily="18" charset="0"/>
            </a:rPr>
            <a:t>fibers</a:t>
          </a:r>
          <a:r>
            <a:rPr lang="en-IN" sz="2400" dirty="0">
              <a:latin typeface="Century Schoolbook" panose="02040604050505020304" pitchFamily="18" charset="0"/>
            </a:rPr>
            <a:t>. They can be mono-filament (one single strand), multi-filament (two or more filaments) or textured filament.</a:t>
          </a:r>
        </a:p>
      </dgm:t>
    </dgm:pt>
    <dgm:pt modelId="{019AA39C-D5D1-480E-8267-E8F16F28A27C}" type="parTrans" cxnId="{317682ED-F496-463D-909B-9AD497383BFB}">
      <dgm:prSet/>
      <dgm:spPr/>
      <dgm:t>
        <a:bodyPr/>
        <a:lstStyle/>
        <a:p>
          <a:endParaRPr lang="en-US"/>
        </a:p>
      </dgm:t>
    </dgm:pt>
    <dgm:pt modelId="{9EAF486F-EC1C-4B05-B32D-2C8686AAD7C5}" type="sibTrans" cxnId="{317682ED-F496-463D-909B-9AD497383BFB}">
      <dgm:prSet/>
      <dgm:spPr/>
      <dgm:t>
        <a:bodyPr/>
        <a:lstStyle/>
        <a:p>
          <a:endParaRPr lang="en-US"/>
        </a:p>
      </dgm:t>
    </dgm:pt>
    <dgm:pt modelId="{FF654510-3A36-4F32-943E-88B80FD55232}" type="pres">
      <dgm:prSet presAssocID="{7C1F82CB-2B66-4DC0-910D-16195BF1D081}" presName="diagram" presStyleCnt="0">
        <dgm:presLayoutVars>
          <dgm:chPref val="1"/>
          <dgm:dir/>
          <dgm:animOne val="branch"/>
          <dgm:animLvl val="lvl"/>
          <dgm:resizeHandles val="exact"/>
        </dgm:presLayoutVars>
      </dgm:prSet>
      <dgm:spPr/>
    </dgm:pt>
    <dgm:pt modelId="{0C502B11-0DCD-4EC3-A015-1D90C88C4919}" type="pres">
      <dgm:prSet presAssocID="{D0DA3882-6066-4B38-A036-FB6DF5893FCC}" presName="root1" presStyleCnt="0"/>
      <dgm:spPr/>
    </dgm:pt>
    <dgm:pt modelId="{ABD126F3-4A26-41B5-AE92-340D12E686C7}" type="pres">
      <dgm:prSet presAssocID="{D0DA3882-6066-4B38-A036-FB6DF5893FCC}" presName="LevelOneTextNode" presStyleLbl="node0" presStyleIdx="0" presStyleCnt="1">
        <dgm:presLayoutVars>
          <dgm:chPref val="3"/>
        </dgm:presLayoutVars>
      </dgm:prSet>
      <dgm:spPr/>
    </dgm:pt>
    <dgm:pt modelId="{48BF85D3-0747-4D9A-AA56-D3AE15416DD0}" type="pres">
      <dgm:prSet presAssocID="{D0DA3882-6066-4B38-A036-FB6DF5893FCC}" presName="level2hierChild" presStyleCnt="0"/>
      <dgm:spPr/>
    </dgm:pt>
    <dgm:pt modelId="{1091816A-86A0-42DE-8A50-97C39DE798C0}" type="pres">
      <dgm:prSet presAssocID="{FCE8AC22-6785-4B12-BAA3-3430913E23D7}" presName="conn2-1" presStyleLbl="parChTrans1D2" presStyleIdx="0" presStyleCnt="3"/>
      <dgm:spPr/>
    </dgm:pt>
    <dgm:pt modelId="{E65B6802-E5B0-4AA9-9D3E-85544FE94861}" type="pres">
      <dgm:prSet presAssocID="{FCE8AC22-6785-4B12-BAA3-3430913E23D7}" presName="connTx" presStyleLbl="parChTrans1D2" presStyleIdx="0" presStyleCnt="3"/>
      <dgm:spPr/>
    </dgm:pt>
    <dgm:pt modelId="{C54C9FAC-1BC3-4565-B4B4-ABA2976F45EF}" type="pres">
      <dgm:prSet presAssocID="{827FD963-1A0A-47AF-B14F-6A8F0667DBE2}" presName="root2" presStyleCnt="0"/>
      <dgm:spPr/>
    </dgm:pt>
    <dgm:pt modelId="{F3495F17-BE27-4C40-86A6-5F723FC3307C}" type="pres">
      <dgm:prSet presAssocID="{827FD963-1A0A-47AF-B14F-6A8F0667DBE2}" presName="LevelTwoTextNode" presStyleLbl="node2" presStyleIdx="0" presStyleCnt="3">
        <dgm:presLayoutVars>
          <dgm:chPref val="3"/>
        </dgm:presLayoutVars>
      </dgm:prSet>
      <dgm:spPr/>
    </dgm:pt>
    <dgm:pt modelId="{413C53A5-712D-4140-86A8-E9C9003A0111}" type="pres">
      <dgm:prSet presAssocID="{827FD963-1A0A-47AF-B14F-6A8F0667DBE2}" presName="level3hierChild" presStyleCnt="0"/>
      <dgm:spPr/>
    </dgm:pt>
    <dgm:pt modelId="{45B9538B-EC25-4CE0-AFA3-F1075A90069A}" type="pres">
      <dgm:prSet presAssocID="{186D7E50-08CD-4CEE-9EFB-B7180583F517}" presName="conn2-1" presStyleLbl="parChTrans1D3" presStyleIdx="0" presStyleCnt="3"/>
      <dgm:spPr/>
    </dgm:pt>
    <dgm:pt modelId="{86B7D905-2243-4B5C-8F10-9218875F3B6B}" type="pres">
      <dgm:prSet presAssocID="{186D7E50-08CD-4CEE-9EFB-B7180583F517}" presName="connTx" presStyleLbl="parChTrans1D3" presStyleIdx="0" presStyleCnt="3"/>
      <dgm:spPr/>
    </dgm:pt>
    <dgm:pt modelId="{FAA45C8C-0811-4370-91F7-0E577124BD62}" type="pres">
      <dgm:prSet presAssocID="{944A812E-5B4A-49A5-9C5C-83E40CA00DE7}" presName="root2" presStyleCnt="0"/>
      <dgm:spPr/>
    </dgm:pt>
    <dgm:pt modelId="{0252C24C-D799-4059-B2C8-B612B4A34C1E}" type="pres">
      <dgm:prSet presAssocID="{944A812E-5B4A-49A5-9C5C-83E40CA00DE7}" presName="LevelTwoTextNode" presStyleLbl="node3" presStyleIdx="0" presStyleCnt="3" custScaleX="138875" custScaleY="110165">
        <dgm:presLayoutVars>
          <dgm:chPref val="3"/>
        </dgm:presLayoutVars>
      </dgm:prSet>
      <dgm:spPr/>
    </dgm:pt>
    <dgm:pt modelId="{0CBDA524-1DF6-4EA0-A20E-ABE3552922C8}" type="pres">
      <dgm:prSet presAssocID="{944A812E-5B4A-49A5-9C5C-83E40CA00DE7}" presName="level3hierChild" presStyleCnt="0"/>
      <dgm:spPr/>
    </dgm:pt>
    <dgm:pt modelId="{ABF75E9C-82C2-456D-AAEA-B4687C7C4797}" type="pres">
      <dgm:prSet presAssocID="{C184AA0C-DC6A-47A5-A14B-9B29BD22A378}" presName="conn2-1" presStyleLbl="parChTrans1D2" presStyleIdx="1" presStyleCnt="3"/>
      <dgm:spPr/>
    </dgm:pt>
    <dgm:pt modelId="{6FE7FE5F-F685-4BAF-9662-180E9E2026DA}" type="pres">
      <dgm:prSet presAssocID="{C184AA0C-DC6A-47A5-A14B-9B29BD22A378}" presName="connTx" presStyleLbl="parChTrans1D2" presStyleIdx="1" presStyleCnt="3"/>
      <dgm:spPr/>
    </dgm:pt>
    <dgm:pt modelId="{57058A47-40AA-4A67-830E-8FB2A6DE8070}" type="pres">
      <dgm:prSet presAssocID="{8DEF8555-807A-44D6-87C0-468111E68B89}" presName="root2" presStyleCnt="0"/>
      <dgm:spPr/>
    </dgm:pt>
    <dgm:pt modelId="{2D3EA788-A3FA-4775-88E8-1CE2E4F1607B}" type="pres">
      <dgm:prSet presAssocID="{8DEF8555-807A-44D6-87C0-468111E68B89}" presName="LevelTwoTextNode" presStyleLbl="node2" presStyleIdx="1" presStyleCnt="3" custLinFactNeighborY="21399">
        <dgm:presLayoutVars>
          <dgm:chPref val="3"/>
        </dgm:presLayoutVars>
      </dgm:prSet>
      <dgm:spPr/>
    </dgm:pt>
    <dgm:pt modelId="{F34EEC91-A214-4896-8EB7-21F3361475FA}" type="pres">
      <dgm:prSet presAssocID="{8DEF8555-807A-44D6-87C0-468111E68B89}" presName="level3hierChild" presStyleCnt="0"/>
      <dgm:spPr/>
    </dgm:pt>
    <dgm:pt modelId="{D713E4AE-DD7D-43F8-864D-918EB39048CC}" type="pres">
      <dgm:prSet presAssocID="{6375BDDF-FA6B-452B-8685-C78CD24A94D4}" presName="conn2-1" presStyleLbl="parChTrans1D3" presStyleIdx="1" presStyleCnt="3"/>
      <dgm:spPr/>
    </dgm:pt>
    <dgm:pt modelId="{57371F73-5E2A-4B86-82B7-2099C6A7DA5A}" type="pres">
      <dgm:prSet presAssocID="{6375BDDF-FA6B-452B-8685-C78CD24A94D4}" presName="connTx" presStyleLbl="parChTrans1D3" presStyleIdx="1" presStyleCnt="3"/>
      <dgm:spPr/>
    </dgm:pt>
    <dgm:pt modelId="{A06C0FBB-659D-4C6A-BCED-BF9BE3E654F0}" type="pres">
      <dgm:prSet presAssocID="{03BA6D83-8FA6-4130-86C9-F1C247A82F50}" presName="root2" presStyleCnt="0"/>
      <dgm:spPr/>
    </dgm:pt>
    <dgm:pt modelId="{55E4AE08-4588-4667-97E0-676339581C3F}" type="pres">
      <dgm:prSet presAssocID="{03BA6D83-8FA6-4130-86C9-F1C247A82F50}" presName="LevelTwoTextNode" presStyleLbl="node3" presStyleIdx="1" presStyleCnt="3" custScaleX="138875">
        <dgm:presLayoutVars>
          <dgm:chPref val="3"/>
        </dgm:presLayoutVars>
      </dgm:prSet>
      <dgm:spPr/>
    </dgm:pt>
    <dgm:pt modelId="{4EA37EDB-3D2F-4AA8-BC36-1C05D3790ADA}" type="pres">
      <dgm:prSet presAssocID="{03BA6D83-8FA6-4130-86C9-F1C247A82F50}" presName="level3hierChild" presStyleCnt="0"/>
      <dgm:spPr/>
    </dgm:pt>
    <dgm:pt modelId="{F8E20A7C-CF40-426A-9AE8-7FEDED07F2D2}" type="pres">
      <dgm:prSet presAssocID="{EE13FD24-0AAA-470C-8E43-50E1093FD9A2}" presName="conn2-1" presStyleLbl="parChTrans1D2" presStyleIdx="2" presStyleCnt="3"/>
      <dgm:spPr/>
    </dgm:pt>
    <dgm:pt modelId="{DCC0B098-41FF-43C0-97BC-8081454CD419}" type="pres">
      <dgm:prSet presAssocID="{EE13FD24-0AAA-470C-8E43-50E1093FD9A2}" presName="connTx" presStyleLbl="parChTrans1D2" presStyleIdx="2" presStyleCnt="3"/>
      <dgm:spPr/>
    </dgm:pt>
    <dgm:pt modelId="{5C52075D-A593-49F2-A7D6-CD8868D2B646}" type="pres">
      <dgm:prSet presAssocID="{1B51FFFF-A2E6-4D46-800A-F673D4F41496}" presName="root2" presStyleCnt="0"/>
      <dgm:spPr/>
    </dgm:pt>
    <dgm:pt modelId="{20CFD965-F621-4A1F-B111-EFB96BF96328}" type="pres">
      <dgm:prSet presAssocID="{1B51FFFF-A2E6-4D46-800A-F673D4F41496}" presName="LevelTwoTextNode" presStyleLbl="node2" presStyleIdx="2" presStyleCnt="3">
        <dgm:presLayoutVars>
          <dgm:chPref val="3"/>
        </dgm:presLayoutVars>
      </dgm:prSet>
      <dgm:spPr/>
    </dgm:pt>
    <dgm:pt modelId="{8021FC92-B8DA-45D8-A98F-CD15EDB8345F}" type="pres">
      <dgm:prSet presAssocID="{1B51FFFF-A2E6-4D46-800A-F673D4F41496}" presName="level3hierChild" presStyleCnt="0"/>
      <dgm:spPr/>
    </dgm:pt>
    <dgm:pt modelId="{718F14F2-8241-4C09-B26E-841BFE004F33}" type="pres">
      <dgm:prSet presAssocID="{019AA39C-D5D1-480E-8267-E8F16F28A27C}" presName="conn2-1" presStyleLbl="parChTrans1D3" presStyleIdx="2" presStyleCnt="3"/>
      <dgm:spPr/>
    </dgm:pt>
    <dgm:pt modelId="{0A9CE3DC-43FB-4027-9A89-F5F41DCFE7AE}" type="pres">
      <dgm:prSet presAssocID="{019AA39C-D5D1-480E-8267-E8F16F28A27C}" presName="connTx" presStyleLbl="parChTrans1D3" presStyleIdx="2" presStyleCnt="3"/>
      <dgm:spPr/>
    </dgm:pt>
    <dgm:pt modelId="{805C01E8-54B6-4175-BC06-23AEACDBAA43}" type="pres">
      <dgm:prSet presAssocID="{4B37A35D-B19C-4C55-9CE9-335538B20AAC}" presName="root2" presStyleCnt="0"/>
      <dgm:spPr/>
    </dgm:pt>
    <dgm:pt modelId="{BF9BD1B1-6273-45AC-BE98-8AC32CE407CE}" type="pres">
      <dgm:prSet presAssocID="{4B37A35D-B19C-4C55-9CE9-335538B20AAC}" presName="LevelTwoTextNode" presStyleLbl="node3" presStyleIdx="2" presStyleCnt="3" custScaleX="137396" custScaleY="225015">
        <dgm:presLayoutVars>
          <dgm:chPref val="3"/>
        </dgm:presLayoutVars>
      </dgm:prSet>
      <dgm:spPr/>
    </dgm:pt>
    <dgm:pt modelId="{07A5B8A9-A1C1-41BE-9AD5-B05BD8084558}" type="pres">
      <dgm:prSet presAssocID="{4B37A35D-B19C-4C55-9CE9-335538B20AAC}" presName="level3hierChild" presStyleCnt="0"/>
      <dgm:spPr/>
    </dgm:pt>
  </dgm:ptLst>
  <dgm:cxnLst>
    <dgm:cxn modelId="{0F1A7609-571F-4FA9-BF0F-07B18DAB47C4}" type="presOf" srcId="{EE13FD24-0AAA-470C-8E43-50E1093FD9A2}" destId="{DCC0B098-41FF-43C0-97BC-8081454CD419}" srcOrd="1" destOrd="0" presId="urn:microsoft.com/office/officeart/2005/8/layout/hierarchy2"/>
    <dgm:cxn modelId="{8EF77210-56F1-4FEC-B187-23FD0C347A95}" srcId="{8DEF8555-807A-44D6-87C0-468111E68B89}" destId="{03BA6D83-8FA6-4130-86C9-F1C247A82F50}" srcOrd="0" destOrd="0" parTransId="{6375BDDF-FA6B-452B-8685-C78CD24A94D4}" sibTransId="{E3526379-16CB-4A07-B5C3-129910F490A3}"/>
    <dgm:cxn modelId="{F6215C1C-1FF4-445D-BA85-E2EA72AD54D8}" srcId="{827FD963-1A0A-47AF-B14F-6A8F0667DBE2}" destId="{944A812E-5B4A-49A5-9C5C-83E40CA00DE7}" srcOrd="0" destOrd="0" parTransId="{186D7E50-08CD-4CEE-9EFB-B7180583F517}" sibTransId="{8C16EC93-77E3-4FF3-A56D-0EE183846974}"/>
    <dgm:cxn modelId="{14AEF928-CB00-4CB6-970C-656A545FE891}" type="presOf" srcId="{03BA6D83-8FA6-4130-86C9-F1C247A82F50}" destId="{55E4AE08-4588-4667-97E0-676339581C3F}" srcOrd="0" destOrd="0" presId="urn:microsoft.com/office/officeart/2005/8/layout/hierarchy2"/>
    <dgm:cxn modelId="{3494502F-1E1F-436A-9E6D-DD6E66135583}" type="presOf" srcId="{C184AA0C-DC6A-47A5-A14B-9B29BD22A378}" destId="{6FE7FE5F-F685-4BAF-9662-180E9E2026DA}" srcOrd="1" destOrd="0" presId="urn:microsoft.com/office/officeart/2005/8/layout/hierarchy2"/>
    <dgm:cxn modelId="{4972E133-DFDA-4597-BF71-13950CAB8B08}" type="presOf" srcId="{4B37A35D-B19C-4C55-9CE9-335538B20AAC}" destId="{BF9BD1B1-6273-45AC-BE98-8AC32CE407CE}" srcOrd="0" destOrd="0" presId="urn:microsoft.com/office/officeart/2005/8/layout/hierarchy2"/>
    <dgm:cxn modelId="{AC3B8637-58BE-4BC7-BEA8-B4C28D948BE7}" type="presOf" srcId="{186D7E50-08CD-4CEE-9EFB-B7180583F517}" destId="{86B7D905-2243-4B5C-8F10-9218875F3B6B}" srcOrd="1" destOrd="0" presId="urn:microsoft.com/office/officeart/2005/8/layout/hierarchy2"/>
    <dgm:cxn modelId="{453E9B38-7CEC-4676-8CA4-F8C22BAA5924}" srcId="{D0DA3882-6066-4B38-A036-FB6DF5893FCC}" destId="{8DEF8555-807A-44D6-87C0-468111E68B89}" srcOrd="1" destOrd="0" parTransId="{C184AA0C-DC6A-47A5-A14B-9B29BD22A378}" sibTransId="{68738517-A9AF-420A-9EA2-9D1B9A55F413}"/>
    <dgm:cxn modelId="{18DAB969-66CB-455D-94FA-74C002C3EC01}" type="presOf" srcId="{827FD963-1A0A-47AF-B14F-6A8F0667DBE2}" destId="{F3495F17-BE27-4C40-86A6-5F723FC3307C}" srcOrd="0" destOrd="0" presId="urn:microsoft.com/office/officeart/2005/8/layout/hierarchy2"/>
    <dgm:cxn modelId="{DDDBFE73-D588-4BF7-A193-47D17B929AC9}" srcId="{D0DA3882-6066-4B38-A036-FB6DF5893FCC}" destId="{827FD963-1A0A-47AF-B14F-6A8F0667DBE2}" srcOrd="0" destOrd="0" parTransId="{FCE8AC22-6785-4B12-BAA3-3430913E23D7}" sibTransId="{D6EF3F82-02D5-443A-9550-39BDCF830A24}"/>
    <dgm:cxn modelId="{7847A255-E673-44CA-AA24-69C0B1946032}" type="presOf" srcId="{944A812E-5B4A-49A5-9C5C-83E40CA00DE7}" destId="{0252C24C-D799-4059-B2C8-B612B4A34C1E}" srcOrd="0" destOrd="0" presId="urn:microsoft.com/office/officeart/2005/8/layout/hierarchy2"/>
    <dgm:cxn modelId="{DB250379-26E8-4C2F-A789-74D12D95F9EC}" type="presOf" srcId="{EE13FD24-0AAA-470C-8E43-50E1093FD9A2}" destId="{F8E20A7C-CF40-426A-9AE8-7FEDED07F2D2}" srcOrd="0" destOrd="0" presId="urn:microsoft.com/office/officeart/2005/8/layout/hierarchy2"/>
    <dgm:cxn modelId="{24FD535A-14FE-43BC-8171-1166C1DEC1D1}" type="presOf" srcId="{019AA39C-D5D1-480E-8267-E8F16F28A27C}" destId="{0A9CE3DC-43FB-4027-9A89-F5F41DCFE7AE}" srcOrd="1" destOrd="0" presId="urn:microsoft.com/office/officeart/2005/8/layout/hierarchy2"/>
    <dgm:cxn modelId="{CB3EBA86-8B75-45EE-A425-2C1456303AB0}" type="presOf" srcId="{D0DA3882-6066-4B38-A036-FB6DF5893FCC}" destId="{ABD126F3-4A26-41B5-AE92-340D12E686C7}" srcOrd="0" destOrd="0" presId="urn:microsoft.com/office/officeart/2005/8/layout/hierarchy2"/>
    <dgm:cxn modelId="{8FB27C88-73D6-464B-B2DC-524BDBC15BA9}" type="presOf" srcId="{FCE8AC22-6785-4B12-BAA3-3430913E23D7}" destId="{1091816A-86A0-42DE-8A50-97C39DE798C0}" srcOrd="0" destOrd="0" presId="urn:microsoft.com/office/officeart/2005/8/layout/hierarchy2"/>
    <dgm:cxn modelId="{5170DF8D-BC0C-4967-ACA4-833135B60DF0}" type="presOf" srcId="{186D7E50-08CD-4CEE-9EFB-B7180583F517}" destId="{45B9538B-EC25-4CE0-AFA3-F1075A90069A}" srcOrd="0" destOrd="0" presId="urn:microsoft.com/office/officeart/2005/8/layout/hierarchy2"/>
    <dgm:cxn modelId="{C36AD08E-D624-4BAA-8E15-AD9FA271E9B6}" type="presOf" srcId="{8DEF8555-807A-44D6-87C0-468111E68B89}" destId="{2D3EA788-A3FA-4775-88E8-1CE2E4F1607B}" srcOrd="0" destOrd="0" presId="urn:microsoft.com/office/officeart/2005/8/layout/hierarchy2"/>
    <dgm:cxn modelId="{0D02CBA2-B4F0-4951-AD02-9CB68274C947}" srcId="{7C1F82CB-2B66-4DC0-910D-16195BF1D081}" destId="{D0DA3882-6066-4B38-A036-FB6DF5893FCC}" srcOrd="0" destOrd="0" parTransId="{DD50AA4E-DF67-4B4A-A011-7B9DC8509437}" sibTransId="{9056A7CD-3849-430B-B106-4CA91CD22692}"/>
    <dgm:cxn modelId="{FE7A64AA-C23D-45C0-BF11-5154F4FC7916}" type="presOf" srcId="{6375BDDF-FA6B-452B-8685-C78CD24A94D4}" destId="{57371F73-5E2A-4B86-82B7-2099C6A7DA5A}" srcOrd="1" destOrd="0" presId="urn:microsoft.com/office/officeart/2005/8/layout/hierarchy2"/>
    <dgm:cxn modelId="{4F8901B2-434C-4407-B5D9-B5931C7FB0A8}" type="presOf" srcId="{6375BDDF-FA6B-452B-8685-C78CD24A94D4}" destId="{D713E4AE-DD7D-43F8-864D-918EB39048CC}" srcOrd="0" destOrd="0" presId="urn:microsoft.com/office/officeart/2005/8/layout/hierarchy2"/>
    <dgm:cxn modelId="{F2C0A6C3-CA9D-4527-9DC8-4DEDB96FF505}" type="presOf" srcId="{C184AA0C-DC6A-47A5-A14B-9B29BD22A378}" destId="{ABF75E9C-82C2-456D-AAEA-B4687C7C4797}" srcOrd="0" destOrd="0" presId="urn:microsoft.com/office/officeart/2005/8/layout/hierarchy2"/>
    <dgm:cxn modelId="{029953C8-8792-49DD-A8E7-D18123E247A5}" type="presOf" srcId="{1B51FFFF-A2E6-4D46-800A-F673D4F41496}" destId="{20CFD965-F621-4A1F-B111-EFB96BF96328}" srcOrd="0" destOrd="0" presId="urn:microsoft.com/office/officeart/2005/8/layout/hierarchy2"/>
    <dgm:cxn modelId="{06CDF1D2-DD46-4C9D-AA46-5EBEB5D4173A}" type="presOf" srcId="{FCE8AC22-6785-4B12-BAA3-3430913E23D7}" destId="{E65B6802-E5B0-4AA9-9D3E-85544FE94861}" srcOrd="1" destOrd="0" presId="urn:microsoft.com/office/officeart/2005/8/layout/hierarchy2"/>
    <dgm:cxn modelId="{3766CDDE-AED9-4472-8D27-61EB6D4324A6}" type="presOf" srcId="{7C1F82CB-2B66-4DC0-910D-16195BF1D081}" destId="{FF654510-3A36-4F32-943E-88B80FD55232}" srcOrd="0" destOrd="0" presId="urn:microsoft.com/office/officeart/2005/8/layout/hierarchy2"/>
    <dgm:cxn modelId="{AF0F4BE9-452B-4662-A3A0-55F274904979}" srcId="{D0DA3882-6066-4B38-A036-FB6DF5893FCC}" destId="{1B51FFFF-A2E6-4D46-800A-F673D4F41496}" srcOrd="2" destOrd="0" parTransId="{EE13FD24-0AAA-470C-8E43-50E1093FD9A2}" sibTransId="{D79DE8C1-63A9-4793-8086-DA3B56C5D3BB}"/>
    <dgm:cxn modelId="{317682ED-F496-463D-909B-9AD497383BFB}" srcId="{1B51FFFF-A2E6-4D46-800A-F673D4F41496}" destId="{4B37A35D-B19C-4C55-9CE9-335538B20AAC}" srcOrd="0" destOrd="0" parTransId="{019AA39C-D5D1-480E-8267-E8F16F28A27C}" sibTransId="{9EAF486F-EC1C-4B05-B32D-2C8686AAD7C5}"/>
    <dgm:cxn modelId="{71855AF6-1CE7-4DE7-BD1F-AA5044FE19E3}" type="presOf" srcId="{019AA39C-D5D1-480E-8267-E8F16F28A27C}" destId="{718F14F2-8241-4C09-B26E-841BFE004F33}" srcOrd="0" destOrd="0" presId="urn:microsoft.com/office/officeart/2005/8/layout/hierarchy2"/>
    <dgm:cxn modelId="{B8A7323F-1048-497D-8A00-0FA1CA2BBE3F}" type="presParOf" srcId="{FF654510-3A36-4F32-943E-88B80FD55232}" destId="{0C502B11-0DCD-4EC3-A015-1D90C88C4919}" srcOrd="0" destOrd="0" presId="urn:microsoft.com/office/officeart/2005/8/layout/hierarchy2"/>
    <dgm:cxn modelId="{170EEA5B-F525-44A8-842F-6F09387DECF6}" type="presParOf" srcId="{0C502B11-0DCD-4EC3-A015-1D90C88C4919}" destId="{ABD126F3-4A26-41B5-AE92-340D12E686C7}" srcOrd="0" destOrd="0" presId="urn:microsoft.com/office/officeart/2005/8/layout/hierarchy2"/>
    <dgm:cxn modelId="{17C4DC1B-1584-487F-9375-BDC7E406375D}" type="presParOf" srcId="{0C502B11-0DCD-4EC3-A015-1D90C88C4919}" destId="{48BF85D3-0747-4D9A-AA56-D3AE15416DD0}" srcOrd="1" destOrd="0" presId="urn:microsoft.com/office/officeart/2005/8/layout/hierarchy2"/>
    <dgm:cxn modelId="{F030C25D-6A92-4360-9422-120483A6E1BE}" type="presParOf" srcId="{48BF85D3-0747-4D9A-AA56-D3AE15416DD0}" destId="{1091816A-86A0-42DE-8A50-97C39DE798C0}" srcOrd="0" destOrd="0" presId="urn:microsoft.com/office/officeart/2005/8/layout/hierarchy2"/>
    <dgm:cxn modelId="{0602E445-EAFC-4CB3-8C6D-C08B1DE09C87}" type="presParOf" srcId="{1091816A-86A0-42DE-8A50-97C39DE798C0}" destId="{E65B6802-E5B0-4AA9-9D3E-85544FE94861}" srcOrd="0" destOrd="0" presId="urn:microsoft.com/office/officeart/2005/8/layout/hierarchy2"/>
    <dgm:cxn modelId="{6E8CC2D5-96CB-4C3D-A4B7-E8E0E09B186B}" type="presParOf" srcId="{48BF85D3-0747-4D9A-AA56-D3AE15416DD0}" destId="{C54C9FAC-1BC3-4565-B4B4-ABA2976F45EF}" srcOrd="1" destOrd="0" presId="urn:microsoft.com/office/officeart/2005/8/layout/hierarchy2"/>
    <dgm:cxn modelId="{3D1690DD-AEDE-453D-9A65-C33C4849D969}" type="presParOf" srcId="{C54C9FAC-1BC3-4565-B4B4-ABA2976F45EF}" destId="{F3495F17-BE27-4C40-86A6-5F723FC3307C}" srcOrd="0" destOrd="0" presId="urn:microsoft.com/office/officeart/2005/8/layout/hierarchy2"/>
    <dgm:cxn modelId="{543D2ECE-F8AE-4D48-B142-9DC22AF7223D}" type="presParOf" srcId="{C54C9FAC-1BC3-4565-B4B4-ABA2976F45EF}" destId="{413C53A5-712D-4140-86A8-E9C9003A0111}" srcOrd="1" destOrd="0" presId="urn:microsoft.com/office/officeart/2005/8/layout/hierarchy2"/>
    <dgm:cxn modelId="{A32F68B4-7CCA-4897-BA56-C38EA83E5AA8}" type="presParOf" srcId="{413C53A5-712D-4140-86A8-E9C9003A0111}" destId="{45B9538B-EC25-4CE0-AFA3-F1075A90069A}" srcOrd="0" destOrd="0" presId="urn:microsoft.com/office/officeart/2005/8/layout/hierarchy2"/>
    <dgm:cxn modelId="{76646003-9A6B-4934-AEFF-B5964736E9AB}" type="presParOf" srcId="{45B9538B-EC25-4CE0-AFA3-F1075A90069A}" destId="{86B7D905-2243-4B5C-8F10-9218875F3B6B}" srcOrd="0" destOrd="0" presId="urn:microsoft.com/office/officeart/2005/8/layout/hierarchy2"/>
    <dgm:cxn modelId="{E8908A38-B3FA-446B-B985-5E96ABAE5A27}" type="presParOf" srcId="{413C53A5-712D-4140-86A8-E9C9003A0111}" destId="{FAA45C8C-0811-4370-91F7-0E577124BD62}" srcOrd="1" destOrd="0" presId="urn:microsoft.com/office/officeart/2005/8/layout/hierarchy2"/>
    <dgm:cxn modelId="{799E60A6-BEBF-45B5-BA0E-6A27FACA7BBA}" type="presParOf" srcId="{FAA45C8C-0811-4370-91F7-0E577124BD62}" destId="{0252C24C-D799-4059-B2C8-B612B4A34C1E}" srcOrd="0" destOrd="0" presId="urn:microsoft.com/office/officeart/2005/8/layout/hierarchy2"/>
    <dgm:cxn modelId="{6E33AEBA-D934-42F2-9D96-CD81438620DD}" type="presParOf" srcId="{FAA45C8C-0811-4370-91F7-0E577124BD62}" destId="{0CBDA524-1DF6-4EA0-A20E-ABE3552922C8}" srcOrd="1" destOrd="0" presId="urn:microsoft.com/office/officeart/2005/8/layout/hierarchy2"/>
    <dgm:cxn modelId="{8717D54C-FDCC-4BF0-86BD-1DF835DC9A1C}" type="presParOf" srcId="{48BF85D3-0747-4D9A-AA56-D3AE15416DD0}" destId="{ABF75E9C-82C2-456D-AAEA-B4687C7C4797}" srcOrd="2" destOrd="0" presId="urn:microsoft.com/office/officeart/2005/8/layout/hierarchy2"/>
    <dgm:cxn modelId="{E513FBAC-26AD-406C-9BCC-6D9D90003B50}" type="presParOf" srcId="{ABF75E9C-82C2-456D-AAEA-B4687C7C4797}" destId="{6FE7FE5F-F685-4BAF-9662-180E9E2026DA}" srcOrd="0" destOrd="0" presId="urn:microsoft.com/office/officeart/2005/8/layout/hierarchy2"/>
    <dgm:cxn modelId="{64707F69-BEDA-4D7C-9C25-E14B652A2B72}" type="presParOf" srcId="{48BF85D3-0747-4D9A-AA56-D3AE15416DD0}" destId="{57058A47-40AA-4A67-830E-8FB2A6DE8070}" srcOrd="3" destOrd="0" presId="urn:microsoft.com/office/officeart/2005/8/layout/hierarchy2"/>
    <dgm:cxn modelId="{FCCBB676-7596-4D06-943C-6213B1F83737}" type="presParOf" srcId="{57058A47-40AA-4A67-830E-8FB2A6DE8070}" destId="{2D3EA788-A3FA-4775-88E8-1CE2E4F1607B}" srcOrd="0" destOrd="0" presId="urn:microsoft.com/office/officeart/2005/8/layout/hierarchy2"/>
    <dgm:cxn modelId="{158F1D9A-B26E-44F7-B9BD-08EC9E3B5C7D}" type="presParOf" srcId="{57058A47-40AA-4A67-830E-8FB2A6DE8070}" destId="{F34EEC91-A214-4896-8EB7-21F3361475FA}" srcOrd="1" destOrd="0" presId="urn:microsoft.com/office/officeart/2005/8/layout/hierarchy2"/>
    <dgm:cxn modelId="{7BA291CA-B847-4CF3-A8B0-71BEF7D57937}" type="presParOf" srcId="{F34EEC91-A214-4896-8EB7-21F3361475FA}" destId="{D713E4AE-DD7D-43F8-864D-918EB39048CC}" srcOrd="0" destOrd="0" presId="urn:microsoft.com/office/officeart/2005/8/layout/hierarchy2"/>
    <dgm:cxn modelId="{625DFA75-E5F5-48BC-A6DF-54CF056C0F4B}" type="presParOf" srcId="{D713E4AE-DD7D-43F8-864D-918EB39048CC}" destId="{57371F73-5E2A-4B86-82B7-2099C6A7DA5A}" srcOrd="0" destOrd="0" presId="urn:microsoft.com/office/officeart/2005/8/layout/hierarchy2"/>
    <dgm:cxn modelId="{81A544C1-8576-4826-8A35-D05BB25B9B55}" type="presParOf" srcId="{F34EEC91-A214-4896-8EB7-21F3361475FA}" destId="{A06C0FBB-659D-4C6A-BCED-BF9BE3E654F0}" srcOrd="1" destOrd="0" presId="urn:microsoft.com/office/officeart/2005/8/layout/hierarchy2"/>
    <dgm:cxn modelId="{5BA119EA-23DE-49EE-A1DC-28850E423CA6}" type="presParOf" srcId="{A06C0FBB-659D-4C6A-BCED-BF9BE3E654F0}" destId="{55E4AE08-4588-4667-97E0-676339581C3F}" srcOrd="0" destOrd="0" presId="urn:microsoft.com/office/officeart/2005/8/layout/hierarchy2"/>
    <dgm:cxn modelId="{A1DB822A-0C35-4063-8E66-4A5FA995B8F2}" type="presParOf" srcId="{A06C0FBB-659D-4C6A-BCED-BF9BE3E654F0}" destId="{4EA37EDB-3D2F-4AA8-BC36-1C05D3790ADA}" srcOrd="1" destOrd="0" presId="urn:microsoft.com/office/officeart/2005/8/layout/hierarchy2"/>
    <dgm:cxn modelId="{7B6A26F5-4D98-4AA7-88E8-49BE843364F4}" type="presParOf" srcId="{48BF85D3-0747-4D9A-AA56-D3AE15416DD0}" destId="{F8E20A7C-CF40-426A-9AE8-7FEDED07F2D2}" srcOrd="4" destOrd="0" presId="urn:microsoft.com/office/officeart/2005/8/layout/hierarchy2"/>
    <dgm:cxn modelId="{9D90A414-9F14-45B5-9CEB-39E1AC46D70C}" type="presParOf" srcId="{F8E20A7C-CF40-426A-9AE8-7FEDED07F2D2}" destId="{DCC0B098-41FF-43C0-97BC-8081454CD419}" srcOrd="0" destOrd="0" presId="urn:microsoft.com/office/officeart/2005/8/layout/hierarchy2"/>
    <dgm:cxn modelId="{8B741A90-3DF1-4884-895F-3F2E48221074}" type="presParOf" srcId="{48BF85D3-0747-4D9A-AA56-D3AE15416DD0}" destId="{5C52075D-A593-49F2-A7D6-CD8868D2B646}" srcOrd="5" destOrd="0" presId="urn:microsoft.com/office/officeart/2005/8/layout/hierarchy2"/>
    <dgm:cxn modelId="{F0C1DB14-7C34-491B-9E2C-DE14232AC072}" type="presParOf" srcId="{5C52075D-A593-49F2-A7D6-CD8868D2B646}" destId="{20CFD965-F621-4A1F-B111-EFB96BF96328}" srcOrd="0" destOrd="0" presId="urn:microsoft.com/office/officeart/2005/8/layout/hierarchy2"/>
    <dgm:cxn modelId="{64006E32-0558-44EA-AA65-EE9632B1556C}" type="presParOf" srcId="{5C52075D-A593-49F2-A7D6-CD8868D2B646}" destId="{8021FC92-B8DA-45D8-A98F-CD15EDB8345F}" srcOrd="1" destOrd="0" presId="urn:microsoft.com/office/officeart/2005/8/layout/hierarchy2"/>
    <dgm:cxn modelId="{BE71AC5E-3BA7-4C7A-A9E8-A97CBFFF171D}" type="presParOf" srcId="{8021FC92-B8DA-45D8-A98F-CD15EDB8345F}" destId="{718F14F2-8241-4C09-B26E-841BFE004F33}" srcOrd="0" destOrd="0" presId="urn:microsoft.com/office/officeart/2005/8/layout/hierarchy2"/>
    <dgm:cxn modelId="{5F85818B-C1C4-414F-A7D2-FD06CBFC25A7}" type="presParOf" srcId="{718F14F2-8241-4C09-B26E-841BFE004F33}" destId="{0A9CE3DC-43FB-4027-9A89-F5F41DCFE7AE}" srcOrd="0" destOrd="0" presId="urn:microsoft.com/office/officeart/2005/8/layout/hierarchy2"/>
    <dgm:cxn modelId="{990C1765-DCE8-42EB-A161-BB0B178655FF}" type="presParOf" srcId="{8021FC92-B8DA-45D8-A98F-CD15EDB8345F}" destId="{805C01E8-54B6-4175-BC06-23AEACDBAA43}" srcOrd="1" destOrd="0" presId="urn:microsoft.com/office/officeart/2005/8/layout/hierarchy2"/>
    <dgm:cxn modelId="{D8B83057-BD33-4BAF-B655-AE9ECE56E48E}" type="presParOf" srcId="{805C01E8-54B6-4175-BC06-23AEACDBAA43}" destId="{BF9BD1B1-6273-45AC-BE98-8AC32CE407CE}" srcOrd="0" destOrd="0" presId="urn:microsoft.com/office/officeart/2005/8/layout/hierarchy2"/>
    <dgm:cxn modelId="{34D3D3B1-3E80-4D58-A130-DBB158DD8A0B}" type="presParOf" srcId="{805C01E8-54B6-4175-BC06-23AEACDBAA43}" destId="{07A5B8A9-A1C1-41BE-9AD5-B05BD808455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1F82CB-2B66-4DC0-910D-16195BF1D081}" type="doc">
      <dgm:prSet loTypeId="urn:microsoft.com/office/officeart/2005/8/layout/hierarchy2" loCatId="hierarchy" qsTypeId="urn:microsoft.com/office/officeart/2005/8/quickstyle/simple4" qsCatId="simple" csTypeId="urn:microsoft.com/office/officeart/2005/8/colors/colorful3" csCatId="colorful" phldr="1"/>
      <dgm:spPr/>
      <dgm:t>
        <a:bodyPr/>
        <a:lstStyle/>
        <a:p>
          <a:endParaRPr lang="en-US"/>
        </a:p>
      </dgm:t>
    </dgm:pt>
    <dgm:pt modelId="{D0DA3882-6066-4B38-A036-FB6DF5893FCC}">
      <dgm:prSet phldrT="[Text]" custT="1"/>
      <dgm:spPr/>
      <dgm:t>
        <a:bodyPr/>
        <a:lstStyle/>
        <a:p>
          <a:r>
            <a:rPr lang="en-IN" sz="2800" b="1" dirty="0">
              <a:latin typeface="Century Schoolbook" panose="02040604050505020304" pitchFamily="18" charset="0"/>
            </a:rPr>
            <a:t>On the basis of finish</a:t>
          </a:r>
          <a:endParaRPr lang="en-US" sz="2800" dirty="0">
            <a:latin typeface="Century Schoolbook" panose="02040604050505020304" pitchFamily="18" charset="0"/>
          </a:endParaRPr>
        </a:p>
      </dgm:t>
    </dgm:pt>
    <dgm:pt modelId="{DD50AA4E-DF67-4B4A-A011-7B9DC8509437}" type="parTrans" cxnId="{0D02CBA2-B4F0-4951-AD02-9CB68274C947}">
      <dgm:prSet/>
      <dgm:spPr/>
      <dgm:t>
        <a:bodyPr/>
        <a:lstStyle/>
        <a:p>
          <a:endParaRPr lang="en-US"/>
        </a:p>
      </dgm:t>
    </dgm:pt>
    <dgm:pt modelId="{9056A7CD-3849-430B-B106-4CA91CD22692}" type="sibTrans" cxnId="{0D02CBA2-B4F0-4951-AD02-9CB68274C947}">
      <dgm:prSet/>
      <dgm:spPr/>
      <dgm:t>
        <a:bodyPr/>
        <a:lstStyle/>
        <a:p>
          <a:endParaRPr lang="en-US"/>
        </a:p>
      </dgm:t>
    </dgm:pt>
    <dgm:pt modelId="{827FD963-1A0A-47AF-B14F-6A8F0667DBE2}">
      <dgm:prSet phldrT="[Text]" custT="1"/>
      <dgm:spPr/>
      <dgm:t>
        <a:bodyPr/>
        <a:lstStyle/>
        <a:p>
          <a:r>
            <a:rPr lang="en-IN" sz="2800" b="1" dirty="0">
              <a:latin typeface="Century Schoolbook" panose="02040604050505020304" pitchFamily="18" charset="0"/>
            </a:rPr>
            <a:t>Water repellent</a:t>
          </a:r>
          <a:endParaRPr lang="en-US" sz="2800" dirty="0">
            <a:latin typeface="Century Schoolbook" panose="02040604050505020304" pitchFamily="18" charset="0"/>
          </a:endParaRPr>
        </a:p>
      </dgm:t>
    </dgm:pt>
    <dgm:pt modelId="{FCE8AC22-6785-4B12-BAA3-3430913E23D7}" type="parTrans" cxnId="{DDDBFE73-D588-4BF7-A193-47D17B929AC9}">
      <dgm:prSet/>
      <dgm:spPr/>
      <dgm:t>
        <a:bodyPr/>
        <a:lstStyle/>
        <a:p>
          <a:endParaRPr lang="en-US"/>
        </a:p>
      </dgm:t>
    </dgm:pt>
    <dgm:pt modelId="{D6EF3F82-02D5-443A-9550-39BDCF830A24}" type="sibTrans" cxnId="{DDDBFE73-D588-4BF7-A193-47D17B929AC9}">
      <dgm:prSet/>
      <dgm:spPr/>
      <dgm:t>
        <a:bodyPr/>
        <a:lstStyle/>
        <a:p>
          <a:endParaRPr lang="en-US"/>
        </a:p>
      </dgm:t>
    </dgm:pt>
    <dgm:pt modelId="{420DB166-05C6-425B-B89E-F162132E7D6F}">
      <dgm:prSet custT="1"/>
      <dgm:spPr/>
      <dgm:t>
        <a:bodyPr/>
        <a:lstStyle/>
        <a:p>
          <a:r>
            <a:rPr lang="en-IN" sz="2800" b="1" dirty="0">
              <a:latin typeface="Century Schoolbook" panose="02040604050505020304" pitchFamily="18" charset="0"/>
            </a:rPr>
            <a:t>Flame proof</a:t>
          </a:r>
          <a:endParaRPr lang="en-IN" sz="2800" dirty="0">
            <a:latin typeface="Century Schoolbook" panose="02040604050505020304" pitchFamily="18" charset="0"/>
          </a:endParaRPr>
        </a:p>
      </dgm:t>
    </dgm:pt>
    <dgm:pt modelId="{73E65E12-6585-4625-A1E8-F20AB501E904}" type="parTrans" cxnId="{3A4BD899-F97D-495C-A333-42DB2D99C8B6}">
      <dgm:prSet/>
      <dgm:spPr/>
      <dgm:t>
        <a:bodyPr/>
        <a:lstStyle/>
        <a:p>
          <a:endParaRPr lang="en-US"/>
        </a:p>
      </dgm:t>
    </dgm:pt>
    <dgm:pt modelId="{D4F48E98-8C4F-4761-8940-0B893CA2B510}" type="sibTrans" cxnId="{3A4BD899-F97D-495C-A333-42DB2D99C8B6}">
      <dgm:prSet/>
      <dgm:spPr/>
      <dgm:t>
        <a:bodyPr/>
        <a:lstStyle/>
        <a:p>
          <a:endParaRPr lang="en-US"/>
        </a:p>
      </dgm:t>
    </dgm:pt>
    <dgm:pt modelId="{6D581E93-EE29-4EAB-B4F6-7172133586B8}">
      <dgm:prSet custT="1"/>
      <dgm:spPr/>
      <dgm:t>
        <a:bodyPr/>
        <a:lstStyle/>
        <a:p>
          <a:r>
            <a:rPr lang="en-IN" sz="2800" b="1" dirty="0">
              <a:latin typeface="Century Schoolbook" panose="02040604050505020304" pitchFamily="18" charset="0"/>
            </a:rPr>
            <a:t>Anti-bacterial</a:t>
          </a:r>
          <a:endParaRPr lang="en-IN" sz="2800" dirty="0">
            <a:latin typeface="Century Schoolbook" panose="02040604050505020304" pitchFamily="18" charset="0"/>
          </a:endParaRPr>
        </a:p>
      </dgm:t>
    </dgm:pt>
    <dgm:pt modelId="{EE83F17B-17E3-4F3D-9BE0-7ED94863B947}" type="parTrans" cxnId="{6A65338C-9774-4589-94CF-803F2784E6CA}">
      <dgm:prSet/>
      <dgm:spPr/>
      <dgm:t>
        <a:bodyPr/>
        <a:lstStyle/>
        <a:p>
          <a:endParaRPr lang="en-US"/>
        </a:p>
      </dgm:t>
    </dgm:pt>
    <dgm:pt modelId="{FBFB786F-B6C6-42AB-944A-BB7978263EE3}" type="sibTrans" cxnId="{6A65338C-9774-4589-94CF-803F2784E6CA}">
      <dgm:prSet/>
      <dgm:spPr/>
      <dgm:t>
        <a:bodyPr/>
        <a:lstStyle/>
        <a:p>
          <a:endParaRPr lang="en-US"/>
        </a:p>
      </dgm:t>
    </dgm:pt>
    <dgm:pt modelId="{7765CCAE-DEA4-4D9F-96C4-866DC0BBE5AE}">
      <dgm:prSet custT="1"/>
      <dgm:spPr/>
      <dgm:t>
        <a:bodyPr/>
        <a:lstStyle/>
        <a:p>
          <a:r>
            <a:rPr lang="en-IN" sz="2800" b="1" dirty="0">
              <a:latin typeface="Century Schoolbook" panose="02040604050505020304" pitchFamily="18" charset="0"/>
            </a:rPr>
            <a:t>Anti-mildew</a:t>
          </a:r>
          <a:endParaRPr lang="en-IN" sz="2800" dirty="0">
            <a:latin typeface="Century Schoolbook" panose="02040604050505020304" pitchFamily="18" charset="0"/>
          </a:endParaRPr>
        </a:p>
      </dgm:t>
    </dgm:pt>
    <dgm:pt modelId="{13201872-D7EA-4D04-8B18-1598905C3E41}" type="parTrans" cxnId="{1DE25374-DDD0-4F4F-A1E5-CF006AA2C4C0}">
      <dgm:prSet/>
      <dgm:spPr/>
      <dgm:t>
        <a:bodyPr/>
        <a:lstStyle/>
        <a:p>
          <a:endParaRPr lang="en-US"/>
        </a:p>
      </dgm:t>
    </dgm:pt>
    <dgm:pt modelId="{43E85B1B-2DBE-46FB-A9E9-3A81A6CDCB33}" type="sibTrans" cxnId="{1DE25374-DDD0-4F4F-A1E5-CF006AA2C4C0}">
      <dgm:prSet/>
      <dgm:spPr/>
      <dgm:t>
        <a:bodyPr/>
        <a:lstStyle/>
        <a:p>
          <a:endParaRPr lang="en-US"/>
        </a:p>
      </dgm:t>
    </dgm:pt>
    <dgm:pt modelId="{FF654510-3A36-4F32-943E-88B80FD55232}" type="pres">
      <dgm:prSet presAssocID="{7C1F82CB-2B66-4DC0-910D-16195BF1D081}" presName="diagram" presStyleCnt="0">
        <dgm:presLayoutVars>
          <dgm:chPref val="1"/>
          <dgm:dir/>
          <dgm:animOne val="branch"/>
          <dgm:animLvl val="lvl"/>
          <dgm:resizeHandles val="exact"/>
        </dgm:presLayoutVars>
      </dgm:prSet>
      <dgm:spPr/>
    </dgm:pt>
    <dgm:pt modelId="{0C502B11-0DCD-4EC3-A015-1D90C88C4919}" type="pres">
      <dgm:prSet presAssocID="{D0DA3882-6066-4B38-A036-FB6DF5893FCC}" presName="root1" presStyleCnt="0"/>
      <dgm:spPr/>
    </dgm:pt>
    <dgm:pt modelId="{ABD126F3-4A26-41B5-AE92-340D12E686C7}" type="pres">
      <dgm:prSet presAssocID="{D0DA3882-6066-4B38-A036-FB6DF5893FCC}" presName="LevelOneTextNode" presStyleLbl="node0" presStyleIdx="0" presStyleCnt="1">
        <dgm:presLayoutVars>
          <dgm:chPref val="3"/>
        </dgm:presLayoutVars>
      </dgm:prSet>
      <dgm:spPr/>
    </dgm:pt>
    <dgm:pt modelId="{48BF85D3-0747-4D9A-AA56-D3AE15416DD0}" type="pres">
      <dgm:prSet presAssocID="{D0DA3882-6066-4B38-A036-FB6DF5893FCC}" presName="level2hierChild" presStyleCnt="0"/>
      <dgm:spPr/>
    </dgm:pt>
    <dgm:pt modelId="{1091816A-86A0-42DE-8A50-97C39DE798C0}" type="pres">
      <dgm:prSet presAssocID="{FCE8AC22-6785-4B12-BAA3-3430913E23D7}" presName="conn2-1" presStyleLbl="parChTrans1D2" presStyleIdx="0" presStyleCnt="4"/>
      <dgm:spPr/>
    </dgm:pt>
    <dgm:pt modelId="{E65B6802-E5B0-4AA9-9D3E-85544FE94861}" type="pres">
      <dgm:prSet presAssocID="{FCE8AC22-6785-4B12-BAA3-3430913E23D7}" presName="connTx" presStyleLbl="parChTrans1D2" presStyleIdx="0" presStyleCnt="4"/>
      <dgm:spPr/>
    </dgm:pt>
    <dgm:pt modelId="{C54C9FAC-1BC3-4565-B4B4-ABA2976F45EF}" type="pres">
      <dgm:prSet presAssocID="{827FD963-1A0A-47AF-B14F-6A8F0667DBE2}" presName="root2" presStyleCnt="0"/>
      <dgm:spPr/>
    </dgm:pt>
    <dgm:pt modelId="{F3495F17-BE27-4C40-86A6-5F723FC3307C}" type="pres">
      <dgm:prSet presAssocID="{827FD963-1A0A-47AF-B14F-6A8F0667DBE2}" presName="LevelTwoTextNode" presStyleLbl="node2" presStyleIdx="0" presStyleCnt="4">
        <dgm:presLayoutVars>
          <dgm:chPref val="3"/>
        </dgm:presLayoutVars>
      </dgm:prSet>
      <dgm:spPr/>
    </dgm:pt>
    <dgm:pt modelId="{413C53A5-712D-4140-86A8-E9C9003A0111}" type="pres">
      <dgm:prSet presAssocID="{827FD963-1A0A-47AF-B14F-6A8F0667DBE2}" presName="level3hierChild" presStyleCnt="0"/>
      <dgm:spPr/>
    </dgm:pt>
    <dgm:pt modelId="{5514775A-9FCD-434C-A372-5458D2B5E48A}" type="pres">
      <dgm:prSet presAssocID="{73E65E12-6585-4625-A1E8-F20AB501E904}" presName="conn2-1" presStyleLbl="parChTrans1D2" presStyleIdx="1" presStyleCnt="4"/>
      <dgm:spPr/>
    </dgm:pt>
    <dgm:pt modelId="{359A8DB1-EEA1-4BE7-B86F-00D7F6ADAC21}" type="pres">
      <dgm:prSet presAssocID="{73E65E12-6585-4625-A1E8-F20AB501E904}" presName="connTx" presStyleLbl="parChTrans1D2" presStyleIdx="1" presStyleCnt="4"/>
      <dgm:spPr/>
    </dgm:pt>
    <dgm:pt modelId="{7A63C82D-98A6-446D-BE75-683ECF94613A}" type="pres">
      <dgm:prSet presAssocID="{420DB166-05C6-425B-B89E-F162132E7D6F}" presName="root2" presStyleCnt="0"/>
      <dgm:spPr/>
    </dgm:pt>
    <dgm:pt modelId="{E13BDAA7-AE41-4E59-A740-F4635B5666F1}" type="pres">
      <dgm:prSet presAssocID="{420DB166-05C6-425B-B89E-F162132E7D6F}" presName="LevelTwoTextNode" presStyleLbl="node2" presStyleIdx="1" presStyleCnt="4">
        <dgm:presLayoutVars>
          <dgm:chPref val="3"/>
        </dgm:presLayoutVars>
      </dgm:prSet>
      <dgm:spPr/>
    </dgm:pt>
    <dgm:pt modelId="{F55A36FC-44DF-41B8-B0AF-863A4CD3071D}" type="pres">
      <dgm:prSet presAssocID="{420DB166-05C6-425B-B89E-F162132E7D6F}" presName="level3hierChild" presStyleCnt="0"/>
      <dgm:spPr/>
    </dgm:pt>
    <dgm:pt modelId="{C0F9E2DA-E32B-4A83-8670-6F600A12CFE3}" type="pres">
      <dgm:prSet presAssocID="{EE83F17B-17E3-4F3D-9BE0-7ED94863B947}" presName="conn2-1" presStyleLbl="parChTrans1D2" presStyleIdx="2" presStyleCnt="4"/>
      <dgm:spPr/>
    </dgm:pt>
    <dgm:pt modelId="{C0EC84C3-7F7F-42C5-87DC-DFF87CF94217}" type="pres">
      <dgm:prSet presAssocID="{EE83F17B-17E3-4F3D-9BE0-7ED94863B947}" presName="connTx" presStyleLbl="parChTrans1D2" presStyleIdx="2" presStyleCnt="4"/>
      <dgm:spPr/>
    </dgm:pt>
    <dgm:pt modelId="{0A2811AE-858A-43B5-8C7B-4D0247810840}" type="pres">
      <dgm:prSet presAssocID="{6D581E93-EE29-4EAB-B4F6-7172133586B8}" presName="root2" presStyleCnt="0"/>
      <dgm:spPr/>
    </dgm:pt>
    <dgm:pt modelId="{28A6BAC9-6003-4BE6-840F-C27D948DBE8F}" type="pres">
      <dgm:prSet presAssocID="{6D581E93-EE29-4EAB-B4F6-7172133586B8}" presName="LevelTwoTextNode" presStyleLbl="node2" presStyleIdx="2" presStyleCnt="4">
        <dgm:presLayoutVars>
          <dgm:chPref val="3"/>
        </dgm:presLayoutVars>
      </dgm:prSet>
      <dgm:spPr/>
    </dgm:pt>
    <dgm:pt modelId="{CC188527-041B-432A-9AB5-A93091E86675}" type="pres">
      <dgm:prSet presAssocID="{6D581E93-EE29-4EAB-B4F6-7172133586B8}" presName="level3hierChild" presStyleCnt="0"/>
      <dgm:spPr/>
    </dgm:pt>
    <dgm:pt modelId="{47669BD6-3565-41E1-B9F8-B32075271378}" type="pres">
      <dgm:prSet presAssocID="{13201872-D7EA-4D04-8B18-1598905C3E41}" presName="conn2-1" presStyleLbl="parChTrans1D2" presStyleIdx="3" presStyleCnt="4"/>
      <dgm:spPr/>
    </dgm:pt>
    <dgm:pt modelId="{132839F8-E700-42C3-8DC0-4BC53BD9DFD9}" type="pres">
      <dgm:prSet presAssocID="{13201872-D7EA-4D04-8B18-1598905C3E41}" presName="connTx" presStyleLbl="parChTrans1D2" presStyleIdx="3" presStyleCnt="4"/>
      <dgm:spPr/>
    </dgm:pt>
    <dgm:pt modelId="{106712DD-9AD6-4EB5-A891-D858BBCDB0C8}" type="pres">
      <dgm:prSet presAssocID="{7765CCAE-DEA4-4D9F-96C4-866DC0BBE5AE}" presName="root2" presStyleCnt="0"/>
      <dgm:spPr/>
    </dgm:pt>
    <dgm:pt modelId="{0005C453-0858-4B50-9377-4DD6204B2980}" type="pres">
      <dgm:prSet presAssocID="{7765CCAE-DEA4-4D9F-96C4-866DC0BBE5AE}" presName="LevelTwoTextNode" presStyleLbl="node2" presStyleIdx="3" presStyleCnt="4">
        <dgm:presLayoutVars>
          <dgm:chPref val="3"/>
        </dgm:presLayoutVars>
      </dgm:prSet>
      <dgm:spPr/>
    </dgm:pt>
    <dgm:pt modelId="{FCDCFB3E-DE34-46F2-9056-4D2E3179B453}" type="pres">
      <dgm:prSet presAssocID="{7765CCAE-DEA4-4D9F-96C4-866DC0BBE5AE}" presName="level3hierChild" presStyleCnt="0"/>
      <dgm:spPr/>
    </dgm:pt>
  </dgm:ptLst>
  <dgm:cxnLst>
    <dgm:cxn modelId="{501D6001-D2AB-4F9E-AA21-988F748B091C}" type="presOf" srcId="{7765CCAE-DEA4-4D9F-96C4-866DC0BBE5AE}" destId="{0005C453-0858-4B50-9377-4DD6204B2980}" srcOrd="0" destOrd="0" presId="urn:microsoft.com/office/officeart/2005/8/layout/hierarchy2"/>
    <dgm:cxn modelId="{18DAB969-66CB-455D-94FA-74C002C3EC01}" type="presOf" srcId="{827FD963-1A0A-47AF-B14F-6A8F0667DBE2}" destId="{F3495F17-BE27-4C40-86A6-5F723FC3307C}" srcOrd="0" destOrd="0" presId="urn:microsoft.com/office/officeart/2005/8/layout/hierarchy2"/>
    <dgm:cxn modelId="{DDDBFE73-D588-4BF7-A193-47D17B929AC9}" srcId="{D0DA3882-6066-4B38-A036-FB6DF5893FCC}" destId="{827FD963-1A0A-47AF-B14F-6A8F0667DBE2}" srcOrd="0" destOrd="0" parTransId="{FCE8AC22-6785-4B12-BAA3-3430913E23D7}" sibTransId="{D6EF3F82-02D5-443A-9550-39BDCF830A24}"/>
    <dgm:cxn modelId="{EBDE3674-A11B-4388-827B-B3B897705326}" type="presOf" srcId="{420DB166-05C6-425B-B89E-F162132E7D6F}" destId="{E13BDAA7-AE41-4E59-A740-F4635B5666F1}" srcOrd="0" destOrd="0" presId="urn:microsoft.com/office/officeart/2005/8/layout/hierarchy2"/>
    <dgm:cxn modelId="{1DE25374-DDD0-4F4F-A1E5-CF006AA2C4C0}" srcId="{D0DA3882-6066-4B38-A036-FB6DF5893FCC}" destId="{7765CCAE-DEA4-4D9F-96C4-866DC0BBE5AE}" srcOrd="3" destOrd="0" parTransId="{13201872-D7EA-4D04-8B18-1598905C3E41}" sibTransId="{43E85B1B-2DBE-46FB-A9E9-3A81A6CDCB33}"/>
    <dgm:cxn modelId="{CB3EBA86-8B75-45EE-A425-2C1456303AB0}" type="presOf" srcId="{D0DA3882-6066-4B38-A036-FB6DF5893FCC}" destId="{ABD126F3-4A26-41B5-AE92-340D12E686C7}" srcOrd="0" destOrd="0" presId="urn:microsoft.com/office/officeart/2005/8/layout/hierarchy2"/>
    <dgm:cxn modelId="{8FB27C88-73D6-464B-B2DC-524BDBC15BA9}" type="presOf" srcId="{FCE8AC22-6785-4B12-BAA3-3430913E23D7}" destId="{1091816A-86A0-42DE-8A50-97C39DE798C0}" srcOrd="0" destOrd="0" presId="urn:microsoft.com/office/officeart/2005/8/layout/hierarchy2"/>
    <dgm:cxn modelId="{6A65338C-9774-4589-94CF-803F2784E6CA}" srcId="{D0DA3882-6066-4B38-A036-FB6DF5893FCC}" destId="{6D581E93-EE29-4EAB-B4F6-7172133586B8}" srcOrd="2" destOrd="0" parTransId="{EE83F17B-17E3-4F3D-9BE0-7ED94863B947}" sibTransId="{FBFB786F-B6C6-42AB-944A-BB7978263EE3}"/>
    <dgm:cxn modelId="{58A6AC90-76D2-4337-9EB1-01ABC69A46A3}" type="presOf" srcId="{13201872-D7EA-4D04-8B18-1598905C3E41}" destId="{47669BD6-3565-41E1-B9F8-B32075271378}" srcOrd="0" destOrd="0" presId="urn:microsoft.com/office/officeart/2005/8/layout/hierarchy2"/>
    <dgm:cxn modelId="{3A4BD899-F97D-495C-A333-42DB2D99C8B6}" srcId="{D0DA3882-6066-4B38-A036-FB6DF5893FCC}" destId="{420DB166-05C6-425B-B89E-F162132E7D6F}" srcOrd="1" destOrd="0" parTransId="{73E65E12-6585-4625-A1E8-F20AB501E904}" sibTransId="{D4F48E98-8C4F-4761-8940-0B893CA2B510}"/>
    <dgm:cxn modelId="{0D02CBA2-B4F0-4951-AD02-9CB68274C947}" srcId="{7C1F82CB-2B66-4DC0-910D-16195BF1D081}" destId="{D0DA3882-6066-4B38-A036-FB6DF5893FCC}" srcOrd="0" destOrd="0" parTransId="{DD50AA4E-DF67-4B4A-A011-7B9DC8509437}" sibTransId="{9056A7CD-3849-430B-B106-4CA91CD22692}"/>
    <dgm:cxn modelId="{743FDEAE-6F94-4876-93C5-1A10ECC1B0AF}" type="presOf" srcId="{EE83F17B-17E3-4F3D-9BE0-7ED94863B947}" destId="{C0EC84C3-7F7F-42C5-87DC-DFF87CF94217}" srcOrd="1" destOrd="0" presId="urn:microsoft.com/office/officeart/2005/8/layout/hierarchy2"/>
    <dgm:cxn modelId="{06CDF1D2-DD46-4C9D-AA46-5EBEB5D4173A}" type="presOf" srcId="{FCE8AC22-6785-4B12-BAA3-3430913E23D7}" destId="{E65B6802-E5B0-4AA9-9D3E-85544FE94861}" srcOrd="1" destOrd="0" presId="urn:microsoft.com/office/officeart/2005/8/layout/hierarchy2"/>
    <dgm:cxn modelId="{DC0A14DC-A538-4C30-93B6-774C26FF9551}" type="presOf" srcId="{73E65E12-6585-4625-A1E8-F20AB501E904}" destId="{5514775A-9FCD-434C-A372-5458D2B5E48A}" srcOrd="0" destOrd="0" presId="urn:microsoft.com/office/officeart/2005/8/layout/hierarchy2"/>
    <dgm:cxn modelId="{3766CDDE-AED9-4472-8D27-61EB6D4324A6}" type="presOf" srcId="{7C1F82CB-2B66-4DC0-910D-16195BF1D081}" destId="{FF654510-3A36-4F32-943E-88B80FD55232}" srcOrd="0" destOrd="0" presId="urn:microsoft.com/office/officeart/2005/8/layout/hierarchy2"/>
    <dgm:cxn modelId="{717F28E4-2E7B-4263-8A12-49AF561E2D40}" type="presOf" srcId="{13201872-D7EA-4D04-8B18-1598905C3E41}" destId="{132839F8-E700-42C3-8DC0-4BC53BD9DFD9}" srcOrd="1" destOrd="0" presId="urn:microsoft.com/office/officeart/2005/8/layout/hierarchy2"/>
    <dgm:cxn modelId="{9620ECF0-B742-4F8B-ACA6-AABA5B409DC6}" type="presOf" srcId="{73E65E12-6585-4625-A1E8-F20AB501E904}" destId="{359A8DB1-EEA1-4BE7-B86F-00D7F6ADAC21}" srcOrd="1" destOrd="0" presId="urn:microsoft.com/office/officeart/2005/8/layout/hierarchy2"/>
    <dgm:cxn modelId="{55527EF2-6953-4217-966F-06F43A2B2A6B}" type="presOf" srcId="{EE83F17B-17E3-4F3D-9BE0-7ED94863B947}" destId="{C0F9E2DA-E32B-4A83-8670-6F600A12CFE3}" srcOrd="0" destOrd="0" presId="urn:microsoft.com/office/officeart/2005/8/layout/hierarchy2"/>
    <dgm:cxn modelId="{66DB8FFA-63D9-4D48-BEB2-7F79C6AD2260}" type="presOf" srcId="{6D581E93-EE29-4EAB-B4F6-7172133586B8}" destId="{28A6BAC9-6003-4BE6-840F-C27D948DBE8F}" srcOrd="0" destOrd="0" presId="urn:microsoft.com/office/officeart/2005/8/layout/hierarchy2"/>
    <dgm:cxn modelId="{B8A7323F-1048-497D-8A00-0FA1CA2BBE3F}" type="presParOf" srcId="{FF654510-3A36-4F32-943E-88B80FD55232}" destId="{0C502B11-0DCD-4EC3-A015-1D90C88C4919}" srcOrd="0" destOrd="0" presId="urn:microsoft.com/office/officeart/2005/8/layout/hierarchy2"/>
    <dgm:cxn modelId="{170EEA5B-F525-44A8-842F-6F09387DECF6}" type="presParOf" srcId="{0C502B11-0DCD-4EC3-A015-1D90C88C4919}" destId="{ABD126F3-4A26-41B5-AE92-340D12E686C7}" srcOrd="0" destOrd="0" presId="urn:microsoft.com/office/officeart/2005/8/layout/hierarchy2"/>
    <dgm:cxn modelId="{17C4DC1B-1584-487F-9375-BDC7E406375D}" type="presParOf" srcId="{0C502B11-0DCD-4EC3-A015-1D90C88C4919}" destId="{48BF85D3-0747-4D9A-AA56-D3AE15416DD0}" srcOrd="1" destOrd="0" presId="urn:microsoft.com/office/officeart/2005/8/layout/hierarchy2"/>
    <dgm:cxn modelId="{F030C25D-6A92-4360-9422-120483A6E1BE}" type="presParOf" srcId="{48BF85D3-0747-4D9A-AA56-D3AE15416DD0}" destId="{1091816A-86A0-42DE-8A50-97C39DE798C0}" srcOrd="0" destOrd="0" presId="urn:microsoft.com/office/officeart/2005/8/layout/hierarchy2"/>
    <dgm:cxn modelId="{0602E445-EAFC-4CB3-8C6D-C08B1DE09C87}" type="presParOf" srcId="{1091816A-86A0-42DE-8A50-97C39DE798C0}" destId="{E65B6802-E5B0-4AA9-9D3E-85544FE94861}" srcOrd="0" destOrd="0" presId="urn:microsoft.com/office/officeart/2005/8/layout/hierarchy2"/>
    <dgm:cxn modelId="{6E8CC2D5-96CB-4C3D-A4B7-E8E0E09B186B}" type="presParOf" srcId="{48BF85D3-0747-4D9A-AA56-D3AE15416DD0}" destId="{C54C9FAC-1BC3-4565-B4B4-ABA2976F45EF}" srcOrd="1" destOrd="0" presId="urn:microsoft.com/office/officeart/2005/8/layout/hierarchy2"/>
    <dgm:cxn modelId="{3D1690DD-AEDE-453D-9A65-C33C4849D969}" type="presParOf" srcId="{C54C9FAC-1BC3-4565-B4B4-ABA2976F45EF}" destId="{F3495F17-BE27-4C40-86A6-5F723FC3307C}" srcOrd="0" destOrd="0" presId="urn:microsoft.com/office/officeart/2005/8/layout/hierarchy2"/>
    <dgm:cxn modelId="{543D2ECE-F8AE-4D48-B142-9DC22AF7223D}" type="presParOf" srcId="{C54C9FAC-1BC3-4565-B4B4-ABA2976F45EF}" destId="{413C53A5-712D-4140-86A8-E9C9003A0111}" srcOrd="1" destOrd="0" presId="urn:microsoft.com/office/officeart/2005/8/layout/hierarchy2"/>
    <dgm:cxn modelId="{C234A2BB-CB6F-41B3-873A-F368785B1BA8}" type="presParOf" srcId="{48BF85D3-0747-4D9A-AA56-D3AE15416DD0}" destId="{5514775A-9FCD-434C-A372-5458D2B5E48A}" srcOrd="2" destOrd="0" presId="urn:microsoft.com/office/officeart/2005/8/layout/hierarchy2"/>
    <dgm:cxn modelId="{A3187A4D-71A0-4F84-B665-6AD3C3E30F08}" type="presParOf" srcId="{5514775A-9FCD-434C-A372-5458D2B5E48A}" destId="{359A8DB1-EEA1-4BE7-B86F-00D7F6ADAC21}" srcOrd="0" destOrd="0" presId="urn:microsoft.com/office/officeart/2005/8/layout/hierarchy2"/>
    <dgm:cxn modelId="{EDD08FBA-D27D-4E51-9DF2-EEE860054EEA}" type="presParOf" srcId="{48BF85D3-0747-4D9A-AA56-D3AE15416DD0}" destId="{7A63C82D-98A6-446D-BE75-683ECF94613A}" srcOrd="3" destOrd="0" presId="urn:microsoft.com/office/officeart/2005/8/layout/hierarchy2"/>
    <dgm:cxn modelId="{BC21568E-8440-42CA-B919-6F97DC047AC5}" type="presParOf" srcId="{7A63C82D-98A6-446D-BE75-683ECF94613A}" destId="{E13BDAA7-AE41-4E59-A740-F4635B5666F1}" srcOrd="0" destOrd="0" presId="urn:microsoft.com/office/officeart/2005/8/layout/hierarchy2"/>
    <dgm:cxn modelId="{8865A076-78DF-4A50-8463-D051EBBF9F40}" type="presParOf" srcId="{7A63C82D-98A6-446D-BE75-683ECF94613A}" destId="{F55A36FC-44DF-41B8-B0AF-863A4CD3071D}" srcOrd="1" destOrd="0" presId="urn:microsoft.com/office/officeart/2005/8/layout/hierarchy2"/>
    <dgm:cxn modelId="{D9F51396-F850-4E28-A4A8-0232DFCC948F}" type="presParOf" srcId="{48BF85D3-0747-4D9A-AA56-D3AE15416DD0}" destId="{C0F9E2DA-E32B-4A83-8670-6F600A12CFE3}" srcOrd="4" destOrd="0" presId="urn:microsoft.com/office/officeart/2005/8/layout/hierarchy2"/>
    <dgm:cxn modelId="{DEF79E93-4759-4611-83C1-95065EE88C7E}" type="presParOf" srcId="{C0F9E2DA-E32B-4A83-8670-6F600A12CFE3}" destId="{C0EC84C3-7F7F-42C5-87DC-DFF87CF94217}" srcOrd="0" destOrd="0" presId="urn:microsoft.com/office/officeart/2005/8/layout/hierarchy2"/>
    <dgm:cxn modelId="{54175D6D-D0A0-4487-8CFC-ED860D861C7D}" type="presParOf" srcId="{48BF85D3-0747-4D9A-AA56-D3AE15416DD0}" destId="{0A2811AE-858A-43B5-8C7B-4D0247810840}" srcOrd="5" destOrd="0" presId="urn:microsoft.com/office/officeart/2005/8/layout/hierarchy2"/>
    <dgm:cxn modelId="{76042FC2-CC5E-4872-BF01-B566F95FEA50}" type="presParOf" srcId="{0A2811AE-858A-43B5-8C7B-4D0247810840}" destId="{28A6BAC9-6003-4BE6-840F-C27D948DBE8F}" srcOrd="0" destOrd="0" presId="urn:microsoft.com/office/officeart/2005/8/layout/hierarchy2"/>
    <dgm:cxn modelId="{A7118C8F-D5CD-4CBB-A2D9-FC4E2151D802}" type="presParOf" srcId="{0A2811AE-858A-43B5-8C7B-4D0247810840}" destId="{CC188527-041B-432A-9AB5-A93091E86675}" srcOrd="1" destOrd="0" presId="urn:microsoft.com/office/officeart/2005/8/layout/hierarchy2"/>
    <dgm:cxn modelId="{4316AA21-FCF8-4B00-8ABB-4B8CC2A63485}" type="presParOf" srcId="{48BF85D3-0747-4D9A-AA56-D3AE15416DD0}" destId="{47669BD6-3565-41E1-B9F8-B32075271378}" srcOrd="6" destOrd="0" presId="urn:microsoft.com/office/officeart/2005/8/layout/hierarchy2"/>
    <dgm:cxn modelId="{A9E31438-5F18-4F63-81F8-320443448340}" type="presParOf" srcId="{47669BD6-3565-41E1-B9F8-B32075271378}" destId="{132839F8-E700-42C3-8DC0-4BC53BD9DFD9}" srcOrd="0" destOrd="0" presId="urn:microsoft.com/office/officeart/2005/8/layout/hierarchy2"/>
    <dgm:cxn modelId="{83945526-FF5D-4CB3-9517-5DADBFF9F8E9}" type="presParOf" srcId="{48BF85D3-0747-4D9A-AA56-D3AE15416DD0}" destId="{106712DD-9AD6-4EB5-A891-D858BBCDB0C8}" srcOrd="7" destOrd="0" presId="urn:microsoft.com/office/officeart/2005/8/layout/hierarchy2"/>
    <dgm:cxn modelId="{84708E86-23D3-43E2-AC97-A4586FAFB35F}" type="presParOf" srcId="{106712DD-9AD6-4EB5-A891-D858BBCDB0C8}" destId="{0005C453-0858-4B50-9377-4DD6204B2980}" srcOrd="0" destOrd="0" presId="urn:microsoft.com/office/officeart/2005/8/layout/hierarchy2"/>
    <dgm:cxn modelId="{B4DDEE58-AB68-4700-B4B0-9377F30AC841}" type="presParOf" srcId="{106712DD-9AD6-4EB5-A891-D858BBCDB0C8}" destId="{FCDCFB3E-DE34-46F2-9056-4D2E3179B45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BE09B-087A-4B65-8618-60E722DD629D}">
      <dsp:nvSpPr>
        <dsp:cNvPr id="0" name=""/>
        <dsp:cNvSpPr/>
      </dsp:nvSpPr>
      <dsp:spPr>
        <a:xfrm rot="10800000">
          <a:off x="2461954" y="365"/>
          <a:ext cx="8452429" cy="133183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73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kern="1200" dirty="0">
              <a:latin typeface="Century Schoolbook" panose="02040604050505020304" pitchFamily="18" charset="0"/>
            </a:rPr>
            <a:t>To produce pathway in the fabric and enable the sewing thread to pass through. </a:t>
          </a:r>
        </a:p>
      </dsp:txBody>
      <dsp:txXfrm rot="10800000">
        <a:off x="2794913" y="365"/>
        <a:ext cx="8119470" cy="1331836"/>
      </dsp:txXfrm>
    </dsp:sp>
    <dsp:sp modelId="{69DFABE3-C3BC-46D5-A039-621D3551E767}">
      <dsp:nvSpPr>
        <dsp:cNvPr id="0" name=""/>
        <dsp:cNvSpPr/>
      </dsp:nvSpPr>
      <dsp:spPr>
        <a:xfrm>
          <a:off x="1796036" y="365"/>
          <a:ext cx="1331836" cy="133183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7D96CBE-DF1C-4FF3-8EF9-B6F28548A4BF}">
      <dsp:nvSpPr>
        <dsp:cNvPr id="0" name=""/>
        <dsp:cNvSpPr/>
      </dsp:nvSpPr>
      <dsp:spPr>
        <a:xfrm rot="10800000">
          <a:off x="2461954" y="1665162"/>
          <a:ext cx="8452429" cy="133183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73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kern="1200" dirty="0">
              <a:latin typeface="Century Schoolbook" panose="02040604050505020304" pitchFamily="18" charset="0"/>
            </a:rPr>
            <a:t>Carry the sewing  thread through the fabric and make a loop</a:t>
          </a:r>
        </a:p>
      </dsp:txBody>
      <dsp:txXfrm rot="10800000">
        <a:off x="2794913" y="1665162"/>
        <a:ext cx="8119470" cy="1331836"/>
      </dsp:txXfrm>
    </dsp:sp>
    <dsp:sp modelId="{A6539C5E-6A08-430B-8F87-BE03BEA5835D}">
      <dsp:nvSpPr>
        <dsp:cNvPr id="0" name=""/>
        <dsp:cNvSpPr/>
      </dsp:nvSpPr>
      <dsp:spPr>
        <a:xfrm>
          <a:off x="1796036" y="1665162"/>
          <a:ext cx="1331836" cy="133183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2818C-F692-5C42-BACF-BC12ABC0B0D3}">
      <dsp:nvSpPr>
        <dsp:cNvPr id="0" name=""/>
        <dsp:cNvSpPr/>
      </dsp:nvSpPr>
      <dsp:spPr>
        <a:xfrm>
          <a:off x="4525927" y="1392174"/>
          <a:ext cx="2331139" cy="1076565"/>
        </a:xfrm>
        <a:custGeom>
          <a:avLst/>
          <a:gdLst/>
          <a:ahLst/>
          <a:cxnLst/>
          <a:rect l="0" t="0" r="0" b="0"/>
          <a:pathLst>
            <a:path>
              <a:moveTo>
                <a:pt x="0" y="0"/>
              </a:moveTo>
              <a:lnTo>
                <a:pt x="0" y="938856"/>
              </a:lnTo>
              <a:lnTo>
                <a:pt x="2331139" y="938856"/>
              </a:lnTo>
              <a:lnTo>
                <a:pt x="2331139" y="107656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1A00EC-B3C8-004D-9713-2A7B1351241F}">
      <dsp:nvSpPr>
        <dsp:cNvPr id="0" name=""/>
        <dsp:cNvSpPr/>
      </dsp:nvSpPr>
      <dsp:spPr>
        <a:xfrm>
          <a:off x="2168781" y="1392174"/>
          <a:ext cx="2357146" cy="1076565"/>
        </a:xfrm>
        <a:custGeom>
          <a:avLst/>
          <a:gdLst/>
          <a:ahLst/>
          <a:cxnLst/>
          <a:rect l="0" t="0" r="0" b="0"/>
          <a:pathLst>
            <a:path>
              <a:moveTo>
                <a:pt x="2357146" y="0"/>
              </a:moveTo>
              <a:lnTo>
                <a:pt x="2357146" y="938856"/>
              </a:lnTo>
              <a:lnTo>
                <a:pt x="0" y="938856"/>
              </a:lnTo>
              <a:lnTo>
                <a:pt x="0" y="107656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C1745DA-F50F-6945-B301-3786CE666060}">
      <dsp:nvSpPr>
        <dsp:cNvPr id="0" name=""/>
        <dsp:cNvSpPr/>
      </dsp:nvSpPr>
      <dsp:spPr>
        <a:xfrm>
          <a:off x="1764116" y="266048"/>
          <a:ext cx="5523622" cy="112612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95B3D88-EFDD-854E-A3D3-D556762ED7A8}">
      <dsp:nvSpPr>
        <dsp:cNvPr id="0" name=""/>
        <dsp:cNvSpPr/>
      </dsp:nvSpPr>
      <dsp:spPr>
        <a:xfrm>
          <a:off x="1929284" y="422958"/>
          <a:ext cx="5523622" cy="1126126"/>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latin typeface="Century Schoolbook" panose="02040604050505020304" pitchFamily="18" charset="0"/>
            </a:rPr>
            <a:t>Types of Needles</a:t>
          </a:r>
        </a:p>
      </dsp:txBody>
      <dsp:txXfrm>
        <a:off x="1962267" y="455941"/>
        <a:ext cx="5457656" cy="1060160"/>
      </dsp:txXfrm>
    </dsp:sp>
    <dsp:sp modelId="{A599F2BD-A660-054B-8318-E4B27E7A0CE3}">
      <dsp:nvSpPr>
        <dsp:cNvPr id="0" name=""/>
        <dsp:cNvSpPr/>
      </dsp:nvSpPr>
      <dsp:spPr>
        <a:xfrm>
          <a:off x="2809" y="2468740"/>
          <a:ext cx="4331942" cy="126175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D27E137-FFFE-0B40-9D4B-A0B4C0F07A9C}">
      <dsp:nvSpPr>
        <dsp:cNvPr id="0" name=""/>
        <dsp:cNvSpPr/>
      </dsp:nvSpPr>
      <dsp:spPr>
        <a:xfrm>
          <a:off x="167978" y="2625650"/>
          <a:ext cx="4331942" cy="1261751"/>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entury Schoolbook" panose="02040604050505020304" pitchFamily="18" charset="0"/>
            </a:rPr>
            <a:t>General Purpose Needles</a:t>
          </a:r>
        </a:p>
      </dsp:txBody>
      <dsp:txXfrm>
        <a:off x="204933" y="2662605"/>
        <a:ext cx="4258032" cy="1187841"/>
      </dsp:txXfrm>
    </dsp:sp>
    <dsp:sp modelId="{3385ABDE-9A86-BE43-BD76-6C7890BD4539}">
      <dsp:nvSpPr>
        <dsp:cNvPr id="0" name=""/>
        <dsp:cNvSpPr/>
      </dsp:nvSpPr>
      <dsp:spPr>
        <a:xfrm>
          <a:off x="4665089" y="2468740"/>
          <a:ext cx="4383956" cy="1266348"/>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1926F1-07AD-3F4B-829A-3B8A68E2944E}">
      <dsp:nvSpPr>
        <dsp:cNvPr id="0" name=""/>
        <dsp:cNvSpPr/>
      </dsp:nvSpPr>
      <dsp:spPr>
        <a:xfrm>
          <a:off x="4830257" y="2625650"/>
          <a:ext cx="4383956" cy="126634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entury Schoolbook" panose="02040604050505020304" pitchFamily="18" charset="0"/>
            </a:rPr>
            <a:t>Specialty Needles</a:t>
          </a:r>
        </a:p>
      </dsp:txBody>
      <dsp:txXfrm>
        <a:off x="4867347" y="2662740"/>
        <a:ext cx="4309776" cy="11921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126F3-4A26-41B5-AE92-340D12E686C7}">
      <dsp:nvSpPr>
        <dsp:cNvPr id="0" name=""/>
        <dsp:cNvSpPr/>
      </dsp:nvSpPr>
      <dsp:spPr>
        <a:xfrm>
          <a:off x="251428" y="2100791"/>
          <a:ext cx="2434166" cy="121708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On the basis of substrate</a:t>
          </a:r>
          <a:endParaRPr lang="en-US" sz="2400" kern="1200" dirty="0">
            <a:latin typeface="Century Schoolbook" panose="02040604050505020304" pitchFamily="18" charset="0"/>
          </a:endParaRPr>
        </a:p>
      </dsp:txBody>
      <dsp:txXfrm>
        <a:off x="287075" y="2136438"/>
        <a:ext cx="2362872" cy="1145789"/>
      </dsp:txXfrm>
    </dsp:sp>
    <dsp:sp modelId="{1091816A-86A0-42DE-8A50-97C39DE798C0}">
      <dsp:nvSpPr>
        <dsp:cNvPr id="0" name=""/>
        <dsp:cNvSpPr/>
      </dsp:nvSpPr>
      <dsp:spPr>
        <a:xfrm rot="18289469">
          <a:off x="2319927" y="1989295"/>
          <a:ext cx="1705003" cy="40429"/>
        </a:xfrm>
        <a:custGeom>
          <a:avLst/>
          <a:gdLst/>
          <a:ahLst/>
          <a:cxnLst/>
          <a:rect l="0" t="0" r="0" b="0"/>
          <a:pathLst>
            <a:path>
              <a:moveTo>
                <a:pt x="0" y="20214"/>
              </a:moveTo>
              <a:lnTo>
                <a:pt x="1705003"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3129803" y="1966885"/>
        <a:ext cx="85250" cy="85250"/>
      </dsp:txXfrm>
    </dsp:sp>
    <dsp:sp modelId="{F3495F17-BE27-4C40-86A6-5F723FC3307C}">
      <dsp:nvSpPr>
        <dsp:cNvPr id="0" name=""/>
        <dsp:cNvSpPr/>
      </dsp:nvSpPr>
      <dsp:spPr>
        <a:xfrm>
          <a:off x="3659262" y="701145"/>
          <a:ext cx="2434166" cy="121708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Natural</a:t>
          </a:r>
          <a:endParaRPr lang="en-US" sz="2400" kern="1200" dirty="0">
            <a:latin typeface="Century Schoolbook" panose="02040604050505020304" pitchFamily="18" charset="0"/>
          </a:endParaRPr>
        </a:p>
      </dsp:txBody>
      <dsp:txXfrm>
        <a:off x="3694909" y="736792"/>
        <a:ext cx="2362872" cy="1145789"/>
      </dsp:txXfrm>
    </dsp:sp>
    <dsp:sp modelId="{45B9538B-EC25-4CE0-AFA3-F1075A90069A}">
      <dsp:nvSpPr>
        <dsp:cNvPr id="0" name=""/>
        <dsp:cNvSpPr/>
      </dsp:nvSpPr>
      <dsp:spPr>
        <a:xfrm rot="19457599">
          <a:off x="5980725" y="939561"/>
          <a:ext cx="1199074" cy="40429"/>
        </a:xfrm>
        <a:custGeom>
          <a:avLst/>
          <a:gdLst/>
          <a:ahLst/>
          <a:cxnLst/>
          <a:rect l="0" t="0" r="0" b="0"/>
          <a:pathLst>
            <a:path>
              <a:moveTo>
                <a:pt x="0" y="20214"/>
              </a:moveTo>
              <a:lnTo>
                <a:pt x="1199074" y="2021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50285" y="929799"/>
        <a:ext cx="59953" cy="59953"/>
      </dsp:txXfrm>
    </dsp:sp>
    <dsp:sp modelId="{0252C24C-D799-4059-B2C8-B612B4A34C1E}">
      <dsp:nvSpPr>
        <dsp:cNvPr id="0" name=""/>
        <dsp:cNvSpPr/>
      </dsp:nvSpPr>
      <dsp:spPr>
        <a:xfrm>
          <a:off x="7067095" y="1322"/>
          <a:ext cx="2598448" cy="121708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Century Schoolbook" panose="02040604050505020304" pitchFamily="18" charset="0"/>
            </a:rPr>
            <a:t>Made from natural </a:t>
          </a:r>
          <a:r>
            <a:rPr lang="en-US" sz="2400" kern="1200" dirty="0" err="1">
              <a:latin typeface="Century Schoolbook" panose="02040604050505020304" pitchFamily="18" charset="0"/>
            </a:rPr>
            <a:t>fibres</a:t>
          </a:r>
          <a:endParaRPr lang="en-US" sz="2400" kern="1200" dirty="0">
            <a:latin typeface="Century Schoolbook" panose="02040604050505020304" pitchFamily="18" charset="0"/>
          </a:endParaRPr>
        </a:p>
      </dsp:txBody>
      <dsp:txXfrm>
        <a:off x="7102742" y="36969"/>
        <a:ext cx="2527154" cy="1145789"/>
      </dsp:txXfrm>
    </dsp:sp>
    <dsp:sp modelId="{1AA500B0-FCE1-4F14-B90B-0462AF7983EE}">
      <dsp:nvSpPr>
        <dsp:cNvPr id="0" name=""/>
        <dsp:cNvSpPr/>
      </dsp:nvSpPr>
      <dsp:spPr>
        <a:xfrm rot="2142401">
          <a:off x="5980725" y="1639384"/>
          <a:ext cx="1199074" cy="40429"/>
        </a:xfrm>
        <a:custGeom>
          <a:avLst/>
          <a:gdLst/>
          <a:ahLst/>
          <a:cxnLst/>
          <a:rect l="0" t="0" r="0" b="0"/>
          <a:pathLst>
            <a:path>
              <a:moveTo>
                <a:pt x="0" y="20214"/>
              </a:moveTo>
              <a:lnTo>
                <a:pt x="1199074" y="2021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50285" y="1629622"/>
        <a:ext cx="59953" cy="59953"/>
      </dsp:txXfrm>
    </dsp:sp>
    <dsp:sp modelId="{D637301D-DA88-45CA-87CA-BBC18EE5BCEF}">
      <dsp:nvSpPr>
        <dsp:cNvPr id="0" name=""/>
        <dsp:cNvSpPr/>
      </dsp:nvSpPr>
      <dsp:spPr>
        <a:xfrm>
          <a:off x="7067095" y="1400968"/>
          <a:ext cx="2618579" cy="121708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Century Schoolbook" panose="02040604050505020304" pitchFamily="18" charset="0"/>
            </a:rPr>
            <a:t>Example: </a:t>
          </a:r>
          <a:r>
            <a:rPr lang="en-IN" sz="2400" kern="1200" dirty="0">
              <a:latin typeface="Century Schoolbook" panose="02040604050505020304" pitchFamily="18" charset="0"/>
            </a:rPr>
            <a:t>cotton, silk, &amp; wool threads </a:t>
          </a:r>
          <a:endParaRPr lang="en-US" sz="2400" kern="1200" dirty="0">
            <a:latin typeface="Century Schoolbook" panose="02040604050505020304" pitchFamily="18" charset="0"/>
          </a:endParaRPr>
        </a:p>
      </dsp:txBody>
      <dsp:txXfrm>
        <a:off x="7102742" y="1436615"/>
        <a:ext cx="2547285" cy="1145789"/>
      </dsp:txXfrm>
    </dsp:sp>
    <dsp:sp modelId="{ABF75E9C-82C2-456D-AAEA-B4687C7C4797}">
      <dsp:nvSpPr>
        <dsp:cNvPr id="0" name=""/>
        <dsp:cNvSpPr/>
      </dsp:nvSpPr>
      <dsp:spPr>
        <a:xfrm rot="3310531">
          <a:off x="2319927" y="3388941"/>
          <a:ext cx="1705003" cy="40429"/>
        </a:xfrm>
        <a:custGeom>
          <a:avLst/>
          <a:gdLst/>
          <a:ahLst/>
          <a:cxnLst/>
          <a:rect l="0" t="0" r="0" b="0"/>
          <a:pathLst>
            <a:path>
              <a:moveTo>
                <a:pt x="0" y="20214"/>
              </a:moveTo>
              <a:lnTo>
                <a:pt x="1705003"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3129803" y="3366531"/>
        <a:ext cx="85250" cy="85250"/>
      </dsp:txXfrm>
    </dsp:sp>
    <dsp:sp modelId="{2D3EA788-A3FA-4775-88E8-1CE2E4F1607B}">
      <dsp:nvSpPr>
        <dsp:cNvPr id="0" name=""/>
        <dsp:cNvSpPr/>
      </dsp:nvSpPr>
      <dsp:spPr>
        <a:xfrm>
          <a:off x="3659262" y="3500437"/>
          <a:ext cx="2434166" cy="121708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Synthetic</a:t>
          </a:r>
          <a:endParaRPr lang="en-US" sz="2400" kern="1200" dirty="0">
            <a:latin typeface="Century Schoolbook" panose="02040604050505020304" pitchFamily="18" charset="0"/>
          </a:endParaRPr>
        </a:p>
      </dsp:txBody>
      <dsp:txXfrm>
        <a:off x="3694909" y="3536084"/>
        <a:ext cx="2362872" cy="1145789"/>
      </dsp:txXfrm>
    </dsp:sp>
    <dsp:sp modelId="{D713E4AE-DD7D-43F8-864D-918EB39048CC}">
      <dsp:nvSpPr>
        <dsp:cNvPr id="0" name=""/>
        <dsp:cNvSpPr/>
      </dsp:nvSpPr>
      <dsp:spPr>
        <a:xfrm rot="19457599">
          <a:off x="5980725" y="3738853"/>
          <a:ext cx="1199074" cy="40429"/>
        </a:xfrm>
        <a:custGeom>
          <a:avLst/>
          <a:gdLst/>
          <a:ahLst/>
          <a:cxnLst/>
          <a:rect l="0" t="0" r="0" b="0"/>
          <a:pathLst>
            <a:path>
              <a:moveTo>
                <a:pt x="0" y="20214"/>
              </a:moveTo>
              <a:lnTo>
                <a:pt x="1199074" y="2021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50285" y="3729091"/>
        <a:ext cx="59953" cy="59953"/>
      </dsp:txXfrm>
    </dsp:sp>
    <dsp:sp modelId="{55E4AE08-4588-4667-97E0-676339581C3F}">
      <dsp:nvSpPr>
        <dsp:cNvPr id="0" name=""/>
        <dsp:cNvSpPr/>
      </dsp:nvSpPr>
      <dsp:spPr>
        <a:xfrm>
          <a:off x="7067095" y="2800614"/>
          <a:ext cx="2598448" cy="121708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Century Schoolbook" panose="02040604050505020304" pitchFamily="18" charset="0"/>
            </a:rPr>
            <a:t>made of man-made fibres</a:t>
          </a:r>
          <a:endParaRPr lang="en-US" sz="2400" kern="1200" dirty="0">
            <a:latin typeface="Century Schoolbook" panose="02040604050505020304" pitchFamily="18" charset="0"/>
          </a:endParaRPr>
        </a:p>
      </dsp:txBody>
      <dsp:txXfrm>
        <a:off x="7102742" y="2836261"/>
        <a:ext cx="2527154" cy="1145789"/>
      </dsp:txXfrm>
    </dsp:sp>
    <dsp:sp modelId="{344C4845-6A23-4FFB-9826-0F8CBF4F3D5C}">
      <dsp:nvSpPr>
        <dsp:cNvPr id="0" name=""/>
        <dsp:cNvSpPr/>
      </dsp:nvSpPr>
      <dsp:spPr>
        <a:xfrm rot="2142401">
          <a:off x="5980725" y="4438676"/>
          <a:ext cx="1199074" cy="40429"/>
        </a:xfrm>
        <a:custGeom>
          <a:avLst/>
          <a:gdLst/>
          <a:ahLst/>
          <a:cxnLst/>
          <a:rect l="0" t="0" r="0" b="0"/>
          <a:pathLst>
            <a:path>
              <a:moveTo>
                <a:pt x="0" y="20214"/>
              </a:moveTo>
              <a:lnTo>
                <a:pt x="1199074" y="2021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550285" y="4428914"/>
        <a:ext cx="59953" cy="59953"/>
      </dsp:txXfrm>
    </dsp:sp>
    <dsp:sp modelId="{9B4EE71B-E22D-42E5-A255-B20E19D75C73}">
      <dsp:nvSpPr>
        <dsp:cNvPr id="0" name=""/>
        <dsp:cNvSpPr/>
      </dsp:nvSpPr>
      <dsp:spPr>
        <a:xfrm>
          <a:off x="7067095" y="4200260"/>
          <a:ext cx="2598448" cy="121708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Century Schoolbook" panose="02040604050505020304" pitchFamily="18" charset="0"/>
            </a:rPr>
            <a:t>Example: nylon, polyester, &amp;  thread</a:t>
          </a:r>
          <a:endParaRPr lang="en-US" sz="2400" kern="1200" dirty="0">
            <a:latin typeface="Century Schoolbook" panose="02040604050505020304" pitchFamily="18" charset="0"/>
          </a:endParaRPr>
        </a:p>
      </dsp:txBody>
      <dsp:txXfrm>
        <a:off x="7102742" y="4235907"/>
        <a:ext cx="2527154" cy="11457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126F3-4A26-41B5-AE92-340D12E686C7}">
      <dsp:nvSpPr>
        <dsp:cNvPr id="0" name=""/>
        <dsp:cNvSpPr/>
      </dsp:nvSpPr>
      <dsp:spPr>
        <a:xfrm>
          <a:off x="10677" y="2274877"/>
          <a:ext cx="2453187" cy="122659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On the basis of construction</a:t>
          </a:r>
          <a:endParaRPr lang="en-US" sz="2400" kern="1200" dirty="0">
            <a:latin typeface="Century Schoolbook" panose="02040604050505020304" pitchFamily="18" charset="0"/>
          </a:endParaRPr>
        </a:p>
      </dsp:txBody>
      <dsp:txXfrm>
        <a:off x="46603" y="2310803"/>
        <a:ext cx="2381335" cy="1154741"/>
      </dsp:txXfrm>
    </dsp:sp>
    <dsp:sp modelId="{1091816A-86A0-42DE-8A50-97C39DE798C0}">
      <dsp:nvSpPr>
        <dsp:cNvPr id="0" name=""/>
        <dsp:cNvSpPr/>
      </dsp:nvSpPr>
      <dsp:spPr>
        <a:xfrm rot="17895888">
          <a:off x="1918412" y="1958585"/>
          <a:ext cx="2072179" cy="34068"/>
        </a:xfrm>
        <a:custGeom>
          <a:avLst/>
          <a:gdLst/>
          <a:ahLst/>
          <a:cxnLst/>
          <a:rect l="0" t="0" r="0" b="0"/>
          <a:pathLst>
            <a:path>
              <a:moveTo>
                <a:pt x="0" y="17034"/>
              </a:moveTo>
              <a:lnTo>
                <a:pt x="2072179" y="1703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2902698" y="1923814"/>
        <a:ext cx="103608" cy="103608"/>
      </dsp:txXfrm>
    </dsp:sp>
    <dsp:sp modelId="{F3495F17-BE27-4C40-86A6-5F723FC3307C}">
      <dsp:nvSpPr>
        <dsp:cNvPr id="0" name=""/>
        <dsp:cNvSpPr/>
      </dsp:nvSpPr>
      <dsp:spPr>
        <a:xfrm>
          <a:off x="3445140" y="449767"/>
          <a:ext cx="2453187" cy="122659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latin typeface="Century Schoolbook" panose="02040604050505020304" pitchFamily="18" charset="0"/>
            </a:rPr>
            <a:t>Spun</a:t>
          </a:r>
          <a:endParaRPr lang="en-US" sz="2400" kern="1200" dirty="0">
            <a:latin typeface="Century Schoolbook" panose="02040604050505020304" pitchFamily="18" charset="0"/>
          </a:endParaRPr>
        </a:p>
      </dsp:txBody>
      <dsp:txXfrm>
        <a:off x="3481066" y="485693"/>
        <a:ext cx="2381335" cy="1154741"/>
      </dsp:txXfrm>
    </dsp:sp>
    <dsp:sp modelId="{45B9538B-EC25-4CE0-AFA3-F1075A90069A}">
      <dsp:nvSpPr>
        <dsp:cNvPr id="0" name=""/>
        <dsp:cNvSpPr/>
      </dsp:nvSpPr>
      <dsp:spPr>
        <a:xfrm>
          <a:off x="5898327" y="1046030"/>
          <a:ext cx="981274" cy="34068"/>
        </a:xfrm>
        <a:custGeom>
          <a:avLst/>
          <a:gdLst/>
          <a:ahLst/>
          <a:cxnLst/>
          <a:rect l="0" t="0" r="0" b="0"/>
          <a:pathLst>
            <a:path>
              <a:moveTo>
                <a:pt x="0" y="17034"/>
              </a:moveTo>
              <a:lnTo>
                <a:pt x="981274" y="1703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364432" y="1038532"/>
        <a:ext cx="49063" cy="49063"/>
      </dsp:txXfrm>
    </dsp:sp>
    <dsp:sp modelId="{0252C24C-D799-4059-B2C8-B612B4A34C1E}">
      <dsp:nvSpPr>
        <dsp:cNvPr id="0" name=""/>
        <dsp:cNvSpPr/>
      </dsp:nvSpPr>
      <dsp:spPr>
        <a:xfrm>
          <a:off x="6879602" y="387425"/>
          <a:ext cx="3406863" cy="1351276"/>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Century Schoolbook" panose="02040604050505020304" pitchFamily="18" charset="0"/>
            </a:rPr>
            <a:t>These threads comprise of staple /spun </a:t>
          </a:r>
          <a:r>
            <a:rPr lang="en-IN" sz="2400" kern="1200" dirty="0" err="1">
              <a:latin typeface="Century Schoolbook" panose="02040604050505020304" pitchFamily="18" charset="0"/>
            </a:rPr>
            <a:t>fibers</a:t>
          </a:r>
          <a:r>
            <a:rPr lang="en-IN" sz="2400" kern="1200" dirty="0">
              <a:latin typeface="Century Schoolbook" panose="02040604050505020304" pitchFamily="18" charset="0"/>
            </a:rPr>
            <a:t> (short length).</a:t>
          </a:r>
          <a:endParaRPr lang="en-US" sz="2400" kern="1200" dirty="0">
            <a:latin typeface="Century Schoolbook" panose="02040604050505020304" pitchFamily="18" charset="0"/>
          </a:endParaRPr>
        </a:p>
      </dsp:txBody>
      <dsp:txXfrm>
        <a:off x="6919180" y="427003"/>
        <a:ext cx="3327707" cy="1272120"/>
      </dsp:txXfrm>
    </dsp:sp>
    <dsp:sp modelId="{ABF75E9C-82C2-456D-AAEA-B4687C7C4797}">
      <dsp:nvSpPr>
        <dsp:cNvPr id="0" name=""/>
        <dsp:cNvSpPr/>
      </dsp:nvSpPr>
      <dsp:spPr>
        <a:xfrm rot="21286597">
          <a:off x="2461819" y="2826286"/>
          <a:ext cx="985366" cy="34068"/>
        </a:xfrm>
        <a:custGeom>
          <a:avLst/>
          <a:gdLst/>
          <a:ahLst/>
          <a:cxnLst/>
          <a:rect l="0" t="0" r="0" b="0"/>
          <a:pathLst>
            <a:path>
              <a:moveTo>
                <a:pt x="0" y="17034"/>
              </a:moveTo>
              <a:lnTo>
                <a:pt x="985366" y="1703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29868" y="2818686"/>
        <a:ext cx="49268" cy="49268"/>
      </dsp:txXfrm>
    </dsp:sp>
    <dsp:sp modelId="{2D3EA788-A3FA-4775-88E8-1CE2E4F1607B}">
      <dsp:nvSpPr>
        <dsp:cNvPr id="0" name=""/>
        <dsp:cNvSpPr/>
      </dsp:nvSpPr>
      <dsp:spPr>
        <a:xfrm>
          <a:off x="3445140" y="2185170"/>
          <a:ext cx="2453187" cy="122659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Core Spun</a:t>
          </a:r>
          <a:endParaRPr lang="en-US" sz="2400" kern="1200" dirty="0">
            <a:latin typeface="Century Schoolbook" panose="02040604050505020304" pitchFamily="18" charset="0"/>
          </a:endParaRPr>
        </a:p>
      </dsp:txBody>
      <dsp:txXfrm>
        <a:off x="3481066" y="2221096"/>
        <a:ext cx="2381335" cy="1154741"/>
      </dsp:txXfrm>
    </dsp:sp>
    <dsp:sp modelId="{D713E4AE-DD7D-43F8-864D-918EB39048CC}">
      <dsp:nvSpPr>
        <dsp:cNvPr id="0" name=""/>
        <dsp:cNvSpPr/>
      </dsp:nvSpPr>
      <dsp:spPr>
        <a:xfrm rot="20701481">
          <a:off x="5881078" y="2650193"/>
          <a:ext cx="1015773" cy="34068"/>
        </a:xfrm>
        <a:custGeom>
          <a:avLst/>
          <a:gdLst/>
          <a:ahLst/>
          <a:cxnLst/>
          <a:rect l="0" t="0" r="0" b="0"/>
          <a:pathLst>
            <a:path>
              <a:moveTo>
                <a:pt x="0" y="17034"/>
              </a:moveTo>
              <a:lnTo>
                <a:pt x="1015773" y="1703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363570" y="2641833"/>
        <a:ext cx="50788" cy="50788"/>
      </dsp:txXfrm>
    </dsp:sp>
    <dsp:sp modelId="{55E4AE08-4588-4667-97E0-676339581C3F}">
      <dsp:nvSpPr>
        <dsp:cNvPr id="0" name=""/>
        <dsp:cNvSpPr/>
      </dsp:nvSpPr>
      <dsp:spPr>
        <a:xfrm>
          <a:off x="6879602" y="1922691"/>
          <a:ext cx="3406863" cy="1226593"/>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Century Schoolbook" panose="02040604050505020304" pitchFamily="18" charset="0"/>
            </a:rPr>
            <a:t>These threads are combination of staple and filament </a:t>
          </a:r>
          <a:r>
            <a:rPr lang="en-IN" sz="2400" kern="1200" dirty="0" err="1">
              <a:latin typeface="Century Schoolbook" panose="02040604050505020304" pitchFamily="18" charset="0"/>
            </a:rPr>
            <a:t>fibers</a:t>
          </a:r>
          <a:r>
            <a:rPr lang="en-IN" sz="2400" kern="1200" dirty="0">
              <a:latin typeface="Century Schoolbook" panose="02040604050505020304" pitchFamily="18" charset="0"/>
            </a:rPr>
            <a:t>.</a:t>
          </a:r>
          <a:endParaRPr lang="en-US" sz="2400" kern="1200" dirty="0">
            <a:latin typeface="Century Schoolbook" panose="02040604050505020304" pitchFamily="18" charset="0"/>
          </a:endParaRPr>
        </a:p>
      </dsp:txBody>
      <dsp:txXfrm>
        <a:off x="6915528" y="1958617"/>
        <a:ext cx="3335011" cy="1154741"/>
      </dsp:txXfrm>
    </dsp:sp>
    <dsp:sp modelId="{F8E20A7C-CF40-426A-9AE8-7FEDED07F2D2}">
      <dsp:nvSpPr>
        <dsp:cNvPr id="0" name=""/>
        <dsp:cNvSpPr/>
      </dsp:nvSpPr>
      <dsp:spPr>
        <a:xfrm rot="3704112">
          <a:off x="1918412" y="3783695"/>
          <a:ext cx="2072179" cy="34068"/>
        </a:xfrm>
        <a:custGeom>
          <a:avLst/>
          <a:gdLst/>
          <a:ahLst/>
          <a:cxnLst/>
          <a:rect l="0" t="0" r="0" b="0"/>
          <a:pathLst>
            <a:path>
              <a:moveTo>
                <a:pt x="0" y="17034"/>
              </a:moveTo>
              <a:lnTo>
                <a:pt x="2072179" y="1703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2902698" y="3748924"/>
        <a:ext cx="103608" cy="103608"/>
      </dsp:txXfrm>
    </dsp:sp>
    <dsp:sp modelId="{20CFD965-F621-4A1F-B111-EFB96BF96328}">
      <dsp:nvSpPr>
        <dsp:cNvPr id="0" name=""/>
        <dsp:cNvSpPr/>
      </dsp:nvSpPr>
      <dsp:spPr>
        <a:xfrm>
          <a:off x="3445140" y="4099987"/>
          <a:ext cx="2453187" cy="1226593"/>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b="1" kern="1200" dirty="0">
              <a:latin typeface="Century Schoolbook" panose="02040604050505020304" pitchFamily="18" charset="0"/>
            </a:rPr>
            <a:t>Filament</a:t>
          </a:r>
          <a:endParaRPr lang="en-IN" sz="2400" kern="1200" dirty="0">
            <a:latin typeface="Century Schoolbook" panose="02040604050505020304" pitchFamily="18" charset="0"/>
          </a:endParaRPr>
        </a:p>
      </dsp:txBody>
      <dsp:txXfrm>
        <a:off x="3481066" y="4135913"/>
        <a:ext cx="2381335" cy="1154741"/>
      </dsp:txXfrm>
    </dsp:sp>
    <dsp:sp modelId="{718F14F2-8241-4C09-B26E-841BFE004F33}">
      <dsp:nvSpPr>
        <dsp:cNvPr id="0" name=""/>
        <dsp:cNvSpPr/>
      </dsp:nvSpPr>
      <dsp:spPr>
        <a:xfrm>
          <a:off x="5898327" y="4696250"/>
          <a:ext cx="981274" cy="34068"/>
        </a:xfrm>
        <a:custGeom>
          <a:avLst/>
          <a:gdLst/>
          <a:ahLst/>
          <a:cxnLst/>
          <a:rect l="0" t="0" r="0" b="0"/>
          <a:pathLst>
            <a:path>
              <a:moveTo>
                <a:pt x="0" y="17034"/>
              </a:moveTo>
              <a:lnTo>
                <a:pt x="981274" y="17034"/>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364432" y="4688752"/>
        <a:ext cx="49063" cy="49063"/>
      </dsp:txXfrm>
    </dsp:sp>
    <dsp:sp modelId="{BF9BD1B1-6273-45AC-BE98-8AC32CE407CE}">
      <dsp:nvSpPr>
        <dsp:cNvPr id="0" name=""/>
        <dsp:cNvSpPr/>
      </dsp:nvSpPr>
      <dsp:spPr>
        <a:xfrm>
          <a:off x="6879602" y="3333274"/>
          <a:ext cx="3370581" cy="2760019"/>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Century Schoolbook" panose="02040604050505020304" pitchFamily="18" charset="0"/>
            </a:rPr>
            <a:t>These threads comprise of filament </a:t>
          </a:r>
          <a:r>
            <a:rPr lang="en-IN" sz="2400" kern="1200" dirty="0" err="1">
              <a:latin typeface="Century Schoolbook" panose="02040604050505020304" pitchFamily="18" charset="0"/>
            </a:rPr>
            <a:t>fibers</a:t>
          </a:r>
          <a:r>
            <a:rPr lang="en-IN" sz="2400" kern="1200" dirty="0">
              <a:latin typeface="Century Schoolbook" panose="02040604050505020304" pitchFamily="18" charset="0"/>
            </a:rPr>
            <a:t>. They can be mono-filament (one single strand), multi-filament (two or more filaments) or textured filament.</a:t>
          </a:r>
        </a:p>
      </dsp:txBody>
      <dsp:txXfrm>
        <a:off x="6960440" y="3414112"/>
        <a:ext cx="3208905" cy="25983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D126F3-4A26-41B5-AE92-340D12E686C7}">
      <dsp:nvSpPr>
        <dsp:cNvPr id="0" name=""/>
        <dsp:cNvSpPr/>
      </dsp:nvSpPr>
      <dsp:spPr>
        <a:xfrm>
          <a:off x="1980355" y="2278590"/>
          <a:ext cx="2640180" cy="132009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b="1" kern="1200" dirty="0">
              <a:latin typeface="Century Schoolbook" panose="02040604050505020304" pitchFamily="18" charset="0"/>
            </a:rPr>
            <a:t>On the basis of finish</a:t>
          </a:r>
          <a:endParaRPr lang="en-US" sz="2800" kern="1200" dirty="0">
            <a:latin typeface="Century Schoolbook" panose="02040604050505020304" pitchFamily="18" charset="0"/>
          </a:endParaRPr>
        </a:p>
      </dsp:txBody>
      <dsp:txXfrm>
        <a:off x="2019019" y="2317254"/>
        <a:ext cx="2562852" cy="1242762"/>
      </dsp:txXfrm>
    </dsp:sp>
    <dsp:sp modelId="{1091816A-86A0-42DE-8A50-97C39DE798C0}">
      <dsp:nvSpPr>
        <dsp:cNvPr id="0" name=""/>
        <dsp:cNvSpPr/>
      </dsp:nvSpPr>
      <dsp:spPr>
        <a:xfrm rot="17692822">
          <a:off x="3893509" y="1779843"/>
          <a:ext cx="2510125" cy="40429"/>
        </a:xfrm>
        <a:custGeom>
          <a:avLst/>
          <a:gdLst/>
          <a:ahLst/>
          <a:cxnLst/>
          <a:rect l="0" t="0" r="0" b="0"/>
          <a:pathLst>
            <a:path>
              <a:moveTo>
                <a:pt x="0" y="20214"/>
              </a:moveTo>
              <a:lnTo>
                <a:pt x="2510125"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5085818" y="1737304"/>
        <a:ext cx="125506" cy="125506"/>
      </dsp:txXfrm>
    </dsp:sp>
    <dsp:sp modelId="{F3495F17-BE27-4C40-86A6-5F723FC3307C}">
      <dsp:nvSpPr>
        <dsp:cNvPr id="0" name=""/>
        <dsp:cNvSpPr/>
      </dsp:nvSpPr>
      <dsp:spPr>
        <a:xfrm>
          <a:off x="5676608" y="1434"/>
          <a:ext cx="2640180" cy="132009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b="1" kern="1200" dirty="0">
              <a:latin typeface="Century Schoolbook" panose="02040604050505020304" pitchFamily="18" charset="0"/>
            </a:rPr>
            <a:t>Water repellent</a:t>
          </a:r>
          <a:endParaRPr lang="en-US" sz="2800" kern="1200" dirty="0">
            <a:latin typeface="Century Schoolbook" panose="02040604050505020304" pitchFamily="18" charset="0"/>
          </a:endParaRPr>
        </a:p>
      </dsp:txBody>
      <dsp:txXfrm>
        <a:off x="5715272" y="40098"/>
        <a:ext cx="2562852" cy="1242762"/>
      </dsp:txXfrm>
    </dsp:sp>
    <dsp:sp modelId="{5514775A-9FCD-434C-A372-5458D2B5E48A}">
      <dsp:nvSpPr>
        <dsp:cNvPr id="0" name=""/>
        <dsp:cNvSpPr/>
      </dsp:nvSpPr>
      <dsp:spPr>
        <a:xfrm rot="19457599">
          <a:off x="4498293" y="2538895"/>
          <a:ext cx="1300557" cy="40429"/>
        </a:xfrm>
        <a:custGeom>
          <a:avLst/>
          <a:gdLst/>
          <a:ahLst/>
          <a:cxnLst/>
          <a:rect l="0" t="0" r="0" b="0"/>
          <a:pathLst>
            <a:path>
              <a:moveTo>
                <a:pt x="0" y="20214"/>
              </a:moveTo>
              <a:lnTo>
                <a:pt x="1300557"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16058" y="2526596"/>
        <a:ext cx="65027" cy="65027"/>
      </dsp:txXfrm>
    </dsp:sp>
    <dsp:sp modelId="{E13BDAA7-AE41-4E59-A740-F4635B5666F1}">
      <dsp:nvSpPr>
        <dsp:cNvPr id="0" name=""/>
        <dsp:cNvSpPr/>
      </dsp:nvSpPr>
      <dsp:spPr>
        <a:xfrm>
          <a:off x="5676608" y="1519538"/>
          <a:ext cx="2640180" cy="132009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b="1" kern="1200" dirty="0">
              <a:latin typeface="Century Schoolbook" panose="02040604050505020304" pitchFamily="18" charset="0"/>
            </a:rPr>
            <a:t>Flame proof</a:t>
          </a:r>
          <a:endParaRPr lang="en-IN" sz="2800" kern="1200" dirty="0">
            <a:latin typeface="Century Schoolbook" panose="02040604050505020304" pitchFamily="18" charset="0"/>
          </a:endParaRPr>
        </a:p>
      </dsp:txBody>
      <dsp:txXfrm>
        <a:off x="5715272" y="1558202"/>
        <a:ext cx="2562852" cy="1242762"/>
      </dsp:txXfrm>
    </dsp:sp>
    <dsp:sp modelId="{C0F9E2DA-E32B-4A83-8670-6F600A12CFE3}">
      <dsp:nvSpPr>
        <dsp:cNvPr id="0" name=""/>
        <dsp:cNvSpPr/>
      </dsp:nvSpPr>
      <dsp:spPr>
        <a:xfrm rot="2142401">
          <a:off x="4498293" y="3297947"/>
          <a:ext cx="1300557" cy="40429"/>
        </a:xfrm>
        <a:custGeom>
          <a:avLst/>
          <a:gdLst/>
          <a:ahLst/>
          <a:cxnLst/>
          <a:rect l="0" t="0" r="0" b="0"/>
          <a:pathLst>
            <a:path>
              <a:moveTo>
                <a:pt x="0" y="20214"/>
              </a:moveTo>
              <a:lnTo>
                <a:pt x="1300557"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116058" y="3285648"/>
        <a:ext cx="65027" cy="65027"/>
      </dsp:txXfrm>
    </dsp:sp>
    <dsp:sp modelId="{28A6BAC9-6003-4BE6-840F-C27D948DBE8F}">
      <dsp:nvSpPr>
        <dsp:cNvPr id="0" name=""/>
        <dsp:cNvSpPr/>
      </dsp:nvSpPr>
      <dsp:spPr>
        <a:xfrm>
          <a:off x="5676608" y="3037642"/>
          <a:ext cx="2640180" cy="132009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b="1" kern="1200" dirty="0">
              <a:latin typeface="Century Schoolbook" panose="02040604050505020304" pitchFamily="18" charset="0"/>
            </a:rPr>
            <a:t>Anti-bacterial</a:t>
          </a:r>
          <a:endParaRPr lang="en-IN" sz="2800" kern="1200" dirty="0">
            <a:latin typeface="Century Schoolbook" panose="02040604050505020304" pitchFamily="18" charset="0"/>
          </a:endParaRPr>
        </a:p>
      </dsp:txBody>
      <dsp:txXfrm>
        <a:off x="5715272" y="3076306"/>
        <a:ext cx="2562852" cy="1242762"/>
      </dsp:txXfrm>
    </dsp:sp>
    <dsp:sp modelId="{47669BD6-3565-41E1-B9F8-B32075271378}">
      <dsp:nvSpPr>
        <dsp:cNvPr id="0" name=""/>
        <dsp:cNvSpPr/>
      </dsp:nvSpPr>
      <dsp:spPr>
        <a:xfrm rot="3907178">
          <a:off x="3893509" y="4056999"/>
          <a:ext cx="2510125" cy="40429"/>
        </a:xfrm>
        <a:custGeom>
          <a:avLst/>
          <a:gdLst/>
          <a:ahLst/>
          <a:cxnLst/>
          <a:rect l="0" t="0" r="0" b="0"/>
          <a:pathLst>
            <a:path>
              <a:moveTo>
                <a:pt x="0" y="20214"/>
              </a:moveTo>
              <a:lnTo>
                <a:pt x="2510125" y="20214"/>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5085818" y="4014460"/>
        <a:ext cx="125506" cy="125506"/>
      </dsp:txXfrm>
    </dsp:sp>
    <dsp:sp modelId="{0005C453-0858-4B50-9377-4DD6204B2980}">
      <dsp:nvSpPr>
        <dsp:cNvPr id="0" name=""/>
        <dsp:cNvSpPr/>
      </dsp:nvSpPr>
      <dsp:spPr>
        <a:xfrm>
          <a:off x="5676608" y="4555746"/>
          <a:ext cx="2640180" cy="132009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IN" sz="2800" b="1" kern="1200" dirty="0">
              <a:latin typeface="Century Schoolbook" panose="02040604050505020304" pitchFamily="18" charset="0"/>
            </a:rPr>
            <a:t>Anti-mildew</a:t>
          </a:r>
          <a:endParaRPr lang="en-IN" sz="2800" kern="1200" dirty="0">
            <a:latin typeface="Century Schoolbook" panose="02040604050505020304" pitchFamily="18" charset="0"/>
          </a:endParaRPr>
        </a:p>
      </dsp:txBody>
      <dsp:txXfrm>
        <a:off x="5715272" y="4594410"/>
        <a:ext cx="2562852" cy="1242762"/>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anose="02040604050505020304"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anose="02040604050505020304" pitchFamily="18" charset="0"/>
              </a:defRPr>
            </a:lvl1pPr>
          </a:lstStyle>
          <a:p>
            <a:fld id="{CF15F8E9-E453-4935-B1C0-EAD1A8990AD6}" type="datetimeFigureOut">
              <a:rPr lang="en-IN" smtClean="0"/>
              <a:pPr/>
              <a:t>28-06-2022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anose="02040604050505020304"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anose="02040604050505020304"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anose="02040604050505020304" pitchFamily="18" charset="0"/>
        <a:ea typeface="+mn-ea"/>
        <a:cs typeface="+mn-cs"/>
      </a:defRPr>
    </a:lvl1pPr>
    <a:lvl2pPr marL="457200" algn="l" defTabSz="914400" rtl="0" eaLnBrk="1" latinLnBrk="0" hangingPunct="1">
      <a:defRPr sz="1200" kern="1200">
        <a:solidFill>
          <a:schemeClr val="tx1"/>
        </a:solidFill>
        <a:latin typeface="Century Schoolbook" panose="02040604050505020304" pitchFamily="18" charset="0"/>
        <a:ea typeface="+mn-ea"/>
        <a:cs typeface="+mn-cs"/>
      </a:defRPr>
    </a:lvl2pPr>
    <a:lvl3pPr marL="914400" algn="l" defTabSz="914400" rtl="0" eaLnBrk="1" latinLnBrk="0" hangingPunct="1">
      <a:defRPr sz="1200" kern="1200">
        <a:solidFill>
          <a:schemeClr val="tx1"/>
        </a:solidFill>
        <a:latin typeface="Century Schoolbook" panose="02040604050505020304" pitchFamily="18" charset="0"/>
        <a:ea typeface="+mn-ea"/>
        <a:cs typeface="+mn-cs"/>
      </a:defRPr>
    </a:lvl3pPr>
    <a:lvl4pPr marL="1371600" algn="l" defTabSz="914400" rtl="0" eaLnBrk="1" latinLnBrk="0" hangingPunct="1">
      <a:defRPr sz="1200" kern="1200">
        <a:solidFill>
          <a:schemeClr val="tx1"/>
        </a:solidFill>
        <a:latin typeface="Century Schoolbook" panose="02040604050505020304" pitchFamily="18" charset="0"/>
        <a:ea typeface="+mn-ea"/>
        <a:cs typeface="+mn-cs"/>
      </a:defRPr>
    </a:lvl4pPr>
    <a:lvl5pPr marL="1828800" algn="l" defTabSz="914400" rtl="0" eaLnBrk="1" latinLnBrk="0" hangingPunct="1">
      <a:defRPr sz="1200" kern="1200">
        <a:solidFill>
          <a:schemeClr val="tx1"/>
        </a:solidFill>
        <a:latin typeface="Century Schoolbook"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anose="02040604050505020304" pitchFamily="18" charset="0"/>
              </a:defRPr>
            </a:lvl1pPr>
          </a:lstStyle>
          <a:p>
            <a:fld id="{64802E04-0352-4D48-B5B2-03DB79D791BB}" type="datetime1">
              <a:rPr lang="en-US" smtClean="0"/>
              <a:pPr/>
              <a:t>6/28/2022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anose="02040604050505020304"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anose="02040604050505020304"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anose="020406040505050203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anose="020406040505050203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anose="020406040505050203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anose="020406040505050203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anose="02040604050505020304" pitchFamily="18" charset="0"/>
              </a:defRPr>
            </a:lvl1pPr>
          </a:lstStyle>
          <a:p>
            <a:endParaRPr lang="en-IN"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anose="02040604050505020304" pitchFamily="18" charset="0"/>
              </a:defRPr>
            </a:lvl1pPr>
          </a:lstStyle>
          <a:p>
            <a:fld id="{9B2E4957-7C46-42C1-AB84-A6E3730B9262}" type="datetime1">
              <a:rPr lang="en-US" smtClean="0">
                <a:solidFill>
                  <a:prstClr val="black">
                    <a:tint val="75000"/>
                  </a:prstClr>
                </a:solidFill>
              </a:rPr>
              <a:pPr/>
              <a:t>6/28/2022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http://www.psscive.ac.in/" TargetMode="External"/><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microsoft.com/office/2007/relationships/hdphoto" Target="../media/hdphoto5.wdp"/><Relationship Id="rId7" Type="http://schemas.microsoft.com/office/2007/relationships/hdphoto" Target="../media/hdphoto7.wdp"/><Relationship Id="rId2"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24.png"/><Relationship Id="rId5" Type="http://schemas.microsoft.com/office/2007/relationships/hdphoto" Target="../media/hdphoto6.wdp"/><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6.png"/><Relationship Id="rId1" Type="http://schemas.openxmlformats.org/officeDocument/2006/relationships/slideLayout" Target="../slideLayouts/slideLayout13.xml"/><Relationship Id="rId5" Type="http://schemas.microsoft.com/office/2007/relationships/hdphoto" Target="../media/hdphoto9.wdp"/><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9" name="object 9"/>
          <p:cNvSpPr/>
          <p:nvPr/>
        </p:nvSpPr>
        <p:spPr>
          <a:xfrm>
            <a:off x="4787299" y="1822472"/>
            <a:ext cx="494347" cy="787146"/>
          </a:xfrm>
          <a:prstGeom prst="rect">
            <a:avLst/>
          </a:prstGeom>
          <a:blipFill>
            <a:blip r:embed="rId4"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0" name="object 10"/>
          <p:cNvSpPr/>
          <p:nvPr/>
        </p:nvSpPr>
        <p:spPr>
          <a:xfrm>
            <a:off x="5001040" y="1822472"/>
            <a:ext cx="2626043" cy="787146"/>
          </a:xfrm>
          <a:prstGeom prst="rect">
            <a:avLst/>
          </a:prstGeom>
          <a:blipFill>
            <a:blip r:embed="rId5"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1" name="object 11"/>
          <p:cNvSpPr/>
          <p:nvPr/>
        </p:nvSpPr>
        <p:spPr>
          <a:xfrm>
            <a:off x="3646509" y="3211591"/>
            <a:ext cx="4964621" cy="393573"/>
          </a:xfrm>
          <a:prstGeom prst="rect">
            <a:avLst/>
          </a:prstGeom>
          <a:blipFill>
            <a:blip r:embed="rId6"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7"/>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8"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44624"/>
            <a:ext cx="11151360" cy="1354217"/>
          </a:xfrm>
        </p:spPr>
        <p:txBody>
          <a:bodyPr/>
          <a:lstStyle/>
          <a:p>
            <a:pPr algn="ctr"/>
            <a:r>
              <a:rPr lang="en-GB" dirty="0"/>
              <a:t>PARTS OF A SEWING MACHINE NEEDLE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5269" t="42568" r="10547" b="46019"/>
          <a:stretch/>
        </p:blipFill>
        <p:spPr>
          <a:xfrm rot="16200000">
            <a:off x="-1896888" y="3356992"/>
            <a:ext cx="5616624" cy="864096"/>
          </a:xfrm>
          <a:prstGeom prst="rect">
            <a:avLst/>
          </a:prstGeom>
        </p:spPr>
      </p:pic>
      <p:sp>
        <p:nvSpPr>
          <p:cNvPr id="7" name="Rectangle 6"/>
          <p:cNvSpPr/>
          <p:nvPr/>
        </p:nvSpPr>
        <p:spPr>
          <a:xfrm>
            <a:off x="3113492" y="5473088"/>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Butt:</a:t>
            </a:r>
            <a:r>
              <a:rPr lang="en-IN" sz="2800" dirty="0">
                <a:latin typeface="Century Schoolbook" panose="02040604050505020304" pitchFamily="18" charset="0"/>
              </a:rPr>
              <a:t> A small pyramid structure at the bottom to fit in the hole on the needle bar. </a:t>
            </a:r>
          </a:p>
        </p:txBody>
      </p:sp>
      <p:sp>
        <p:nvSpPr>
          <p:cNvPr id="8" name="Rectangle 7"/>
          <p:cNvSpPr/>
          <p:nvPr/>
        </p:nvSpPr>
        <p:spPr>
          <a:xfrm>
            <a:off x="3091610" y="4350143"/>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Shank: </a:t>
            </a:r>
            <a:r>
              <a:rPr lang="en-IN" sz="2800" dirty="0">
                <a:latin typeface="Century Schoolbook" panose="02040604050505020304" pitchFamily="18" charset="0"/>
              </a:rPr>
              <a:t>A round structure clamped at the needle bar to support needle blade. </a:t>
            </a:r>
          </a:p>
        </p:txBody>
      </p:sp>
      <p:sp>
        <p:nvSpPr>
          <p:cNvPr id="9" name="Rectangle 8"/>
          <p:cNvSpPr/>
          <p:nvPr/>
        </p:nvSpPr>
        <p:spPr>
          <a:xfrm>
            <a:off x="3091610" y="3227198"/>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Shoulder :</a:t>
            </a:r>
            <a:r>
              <a:rPr lang="en-IN" sz="2800" dirty="0">
                <a:latin typeface="Century Schoolbook" panose="02040604050505020304" pitchFamily="18" charset="0"/>
              </a:rPr>
              <a:t> </a:t>
            </a:r>
            <a:r>
              <a:rPr lang="en-US" sz="2800" dirty="0">
                <a:latin typeface="Century Schoolbook" panose="02040604050505020304" pitchFamily="18" charset="0"/>
              </a:rPr>
              <a:t>The beginning of the shank just above the needle blade.</a:t>
            </a:r>
            <a:endParaRPr lang="en-IN" sz="2800" dirty="0">
              <a:latin typeface="Century Schoolbook" panose="02040604050505020304" pitchFamily="18" charset="0"/>
            </a:endParaRPr>
          </a:p>
        </p:txBody>
      </p:sp>
      <p:sp>
        <p:nvSpPr>
          <p:cNvPr id="10" name="Rectangle 9"/>
          <p:cNvSpPr/>
          <p:nvPr/>
        </p:nvSpPr>
        <p:spPr>
          <a:xfrm>
            <a:off x="3091610" y="2104253"/>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Blade: </a:t>
            </a:r>
            <a:r>
              <a:rPr lang="en-GB" sz="2800" dirty="0">
                <a:latin typeface="Century Schoolbook" panose="02040604050505020304" pitchFamily="18" charset="0"/>
              </a:rPr>
              <a:t>A thin section of the sewing needle that extends from the shank to the eye.</a:t>
            </a:r>
            <a:endParaRPr lang="en-IN" sz="2800" dirty="0">
              <a:latin typeface="Century Schoolbook" panose="02040604050505020304" pitchFamily="18" charset="0"/>
            </a:endParaRPr>
          </a:p>
        </p:txBody>
      </p:sp>
      <p:sp>
        <p:nvSpPr>
          <p:cNvPr id="11" name="Rectangle 10"/>
          <p:cNvSpPr/>
          <p:nvPr/>
        </p:nvSpPr>
        <p:spPr>
          <a:xfrm>
            <a:off x="3091610" y="981308"/>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Short groove:</a:t>
            </a:r>
            <a:r>
              <a:rPr lang="en-IN" sz="2800" dirty="0">
                <a:latin typeface="Century Schoolbook" panose="02040604050505020304" pitchFamily="18" charset="0"/>
              </a:rPr>
              <a:t> </a:t>
            </a:r>
            <a:r>
              <a:rPr lang="en-GB" sz="2800" dirty="0">
                <a:latin typeface="Century Schoolbook" panose="02040604050505020304" pitchFamily="18" charset="0"/>
              </a:rPr>
              <a:t>It is a small groove between the tip and the needle eye.</a:t>
            </a:r>
            <a:endParaRPr lang="en-IN" sz="2800" dirty="0">
              <a:latin typeface="Century Schoolbook" panose="02040604050505020304" pitchFamily="18" charset="0"/>
            </a:endParaRPr>
          </a:p>
        </p:txBody>
      </p:sp>
      <p:cxnSp>
        <p:nvCxnSpPr>
          <p:cNvPr id="18" name="Straight Arrow Connector 17"/>
          <p:cNvCxnSpPr/>
          <p:nvPr/>
        </p:nvCxnSpPr>
        <p:spPr>
          <a:xfrm flipH="1">
            <a:off x="999342" y="1298176"/>
            <a:ext cx="2114150" cy="18660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1002918" y="2363778"/>
            <a:ext cx="2068746" cy="302309"/>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002920" y="3486723"/>
            <a:ext cx="2088690" cy="37432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8" idx="1"/>
          </p:cNvCxnSpPr>
          <p:nvPr/>
        </p:nvCxnSpPr>
        <p:spPr>
          <a:xfrm flipH="1">
            <a:off x="1002918" y="4753156"/>
            <a:ext cx="2088692" cy="497297"/>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999342" y="5719500"/>
            <a:ext cx="2072322" cy="565406"/>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313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pic>
        <p:nvPicPr>
          <p:cNvPr id="5" name="Picture 4"/>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55215" t="42568" r="10547" b="46019"/>
          <a:stretch/>
        </p:blipFill>
        <p:spPr>
          <a:xfrm rot="16200000">
            <a:off x="-1626159" y="2407091"/>
            <a:ext cx="4968552" cy="1656184"/>
          </a:xfrm>
          <a:prstGeom prst="rect">
            <a:avLst/>
          </a:prstGeom>
        </p:spPr>
      </p:pic>
      <p:sp>
        <p:nvSpPr>
          <p:cNvPr id="10" name="Rectangle 9"/>
          <p:cNvSpPr/>
          <p:nvPr/>
        </p:nvSpPr>
        <p:spPr>
          <a:xfrm>
            <a:off x="3052178" y="4365104"/>
            <a:ext cx="7848872" cy="1310082"/>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Scarf: </a:t>
            </a:r>
            <a:r>
              <a:rPr lang="en-GB" sz="2800" dirty="0">
                <a:latin typeface="Century Schoolbook" panose="02040604050505020304" pitchFamily="18" charset="0"/>
              </a:rPr>
              <a:t>It is a small indentation above the eye that permits the hook to pick up the thread loop. </a:t>
            </a:r>
            <a:endParaRPr lang="en-IN" sz="2800" dirty="0">
              <a:latin typeface="Century Schoolbook" panose="02040604050505020304" pitchFamily="18" charset="0"/>
            </a:endParaRPr>
          </a:p>
        </p:txBody>
      </p:sp>
      <p:sp>
        <p:nvSpPr>
          <p:cNvPr id="11" name="Rectangle 10"/>
          <p:cNvSpPr/>
          <p:nvPr/>
        </p:nvSpPr>
        <p:spPr>
          <a:xfrm>
            <a:off x="3046173" y="582126"/>
            <a:ext cx="7848872" cy="1406714"/>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IN" sz="2800" b="1" dirty="0">
                <a:latin typeface="Century Schoolbook" panose="02040604050505020304" pitchFamily="18" charset="0"/>
              </a:rPr>
              <a:t>Point:</a:t>
            </a:r>
            <a:r>
              <a:rPr lang="en-IN" sz="2800" dirty="0">
                <a:latin typeface="Century Schoolbook" panose="02040604050505020304" pitchFamily="18" charset="0"/>
              </a:rPr>
              <a:t> </a:t>
            </a:r>
            <a:r>
              <a:rPr lang="en-GB" sz="2800" dirty="0">
                <a:latin typeface="Century Schoolbook" panose="02040604050505020304" pitchFamily="18" charset="0"/>
              </a:rPr>
              <a:t>It is the tapered end of the needle and is often considered the most critical part of the needle.</a:t>
            </a:r>
            <a:endParaRPr lang="en-IN" sz="2800" dirty="0">
              <a:latin typeface="Century Schoolbook" panose="02040604050505020304" pitchFamily="18" charset="0"/>
            </a:endParaRPr>
          </a:p>
        </p:txBody>
      </p:sp>
      <p:sp>
        <p:nvSpPr>
          <p:cNvPr id="12" name="Rectangle 11"/>
          <p:cNvSpPr/>
          <p:nvPr/>
        </p:nvSpPr>
        <p:spPr>
          <a:xfrm>
            <a:off x="3071664" y="2429157"/>
            <a:ext cx="7848872" cy="806026"/>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2800" b="1" dirty="0">
                <a:latin typeface="Century Schoolbook" panose="02040604050505020304" pitchFamily="18" charset="0"/>
              </a:rPr>
              <a:t>Eye: </a:t>
            </a:r>
            <a:r>
              <a:rPr lang="en-IN" sz="2800" dirty="0">
                <a:latin typeface="Century Schoolbook" panose="02040604050505020304" pitchFamily="18" charset="0"/>
              </a:rPr>
              <a:t>A</a:t>
            </a:r>
            <a:r>
              <a:rPr lang="en-US" sz="2800" dirty="0">
                <a:latin typeface="Century Schoolbook" panose="02040604050505020304" pitchFamily="18" charset="0"/>
              </a:rPr>
              <a:t>n opening in the needle blade that carries the thread. </a:t>
            </a:r>
            <a:endParaRPr lang="en-IN" sz="2800" dirty="0">
              <a:latin typeface="Century Schoolbook" panose="02040604050505020304" pitchFamily="18" charset="0"/>
            </a:endParaRPr>
          </a:p>
        </p:txBody>
      </p:sp>
      <p:cxnSp>
        <p:nvCxnSpPr>
          <p:cNvPr id="16" name="Straight Arrow Connector 15"/>
          <p:cNvCxnSpPr/>
          <p:nvPr/>
        </p:nvCxnSpPr>
        <p:spPr>
          <a:xfrm flipH="1">
            <a:off x="1002918" y="1052736"/>
            <a:ext cx="2043256" cy="149685"/>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2" idx="1"/>
          </p:cNvCxnSpPr>
          <p:nvPr/>
        </p:nvCxnSpPr>
        <p:spPr>
          <a:xfrm flipH="1" flipV="1">
            <a:off x="1002918" y="1924452"/>
            <a:ext cx="2068746" cy="907718"/>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911424" y="2378311"/>
            <a:ext cx="2111914" cy="619942"/>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0349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448" y="620688"/>
            <a:ext cx="9244834" cy="677108"/>
          </a:xfrm>
        </p:spPr>
        <p:txBody>
          <a:bodyPr/>
          <a:lstStyle/>
          <a:p>
            <a:pPr algn="ctr"/>
            <a:r>
              <a:rPr lang="en-IN" dirty="0"/>
              <a:t>NEEDLES CLASSIFICATION</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917601403"/>
              </p:ext>
            </p:extLst>
          </p:nvPr>
        </p:nvGraphicFramePr>
        <p:xfrm>
          <a:off x="1343472" y="1556792"/>
          <a:ext cx="9217024" cy="4802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02349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6" y="172070"/>
            <a:ext cx="10668652" cy="677108"/>
          </a:xfrm>
        </p:spPr>
        <p:txBody>
          <a:bodyPr/>
          <a:lstStyle/>
          <a:p>
            <a:pPr marL="742950" indent="-742950" algn="l">
              <a:buFont typeface="+mj-lt"/>
              <a:buAutoNum type="arabicPeriod"/>
            </a:pPr>
            <a:r>
              <a:rPr lang="en-IN" dirty="0"/>
              <a:t>GENERAL PURPOSE NEEDLE</a:t>
            </a:r>
          </a:p>
        </p:txBody>
      </p:sp>
      <p:sp>
        <p:nvSpPr>
          <p:cNvPr id="3" name="Text Placeholder 2"/>
          <p:cNvSpPr>
            <a:spLocks noGrp="1"/>
          </p:cNvSpPr>
          <p:nvPr>
            <p:ph type="body" idx="1"/>
          </p:nvPr>
        </p:nvSpPr>
        <p:spPr>
          <a:xfrm>
            <a:off x="3863752" y="1124744"/>
            <a:ext cx="6804900" cy="1292662"/>
          </a:xfrm>
        </p:spPr>
        <p:txBody>
          <a:bodyPr/>
          <a:lstStyle/>
          <a:p>
            <a:pPr algn="just"/>
            <a:r>
              <a:rPr lang="en-US" b="1" dirty="0">
                <a:solidFill>
                  <a:srgbClr val="FFFF00"/>
                </a:solidFill>
              </a:rPr>
              <a:t>Universal point needles: </a:t>
            </a:r>
            <a:r>
              <a:rPr lang="en-US" dirty="0"/>
              <a:t>A general purpose needle that is both sharp and round to sew different types of fabric.</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pic>
        <p:nvPicPr>
          <p:cNvPr id="5" name="Picture 4"/>
          <p:cNvPicPr/>
          <p:nvPr/>
        </p:nvPicPr>
        <p:blipFill rotWithShape="1">
          <a:blip r:embed="rId2" cstate="print">
            <a:extLst>
              <a:ext uri="{BEBA8EAE-BF5A-486C-A8C5-ECC9F3942E4B}">
                <a14:imgProps xmlns:a14="http://schemas.microsoft.com/office/drawing/2010/main">
                  <a14:imgLayer r:embed="rId3">
                    <a14:imgEffect>
                      <a14:backgroundRemoval t="6957" b="29874" l="10000" r="90000"/>
                    </a14:imgEffect>
                  </a14:imgLayer>
                </a14:imgProps>
              </a:ext>
              <a:ext uri="{28A0092B-C50C-407E-A947-70E740481C1C}">
                <a14:useLocalDpi xmlns:a14="http://schemas.microsoft.com/office/drawing/2010/main" val="0"/>
              </a:ext>
            </a:extLst>
          </a:blip>
          <a:srcRect t="4092" b="67261"/>
          <a:stretch/>
        </p:blipFill>
        <p:spPr bwMode="auto">
          <a:xfrm>
            <a:off x="-816768" y="1144670"/>
            <a:ext cx="4824536" cy="1112638"/>
          </a:xfrm>
          <a:prstGeom prst="rect">
            <a:avLst/>
          </a:prstGeom>
          <a:noFill/>
          <a:ln>
            <a:noFill/>
          </a:ln>
        </p:spPr>
      </p:pic>
      <p:pic>
        <p:nvPicPr>
          <p:cNvPr id="6" name="Picture 5"/>
          <p:cNvPicPr/>
          <p:nvPr/>
        </p:nvPicPr>
        <p:blipFill rotWithShape="1">
          <a:blip r:embed="rId4" cstate="print">
            <a:extLst>
              <a:ext uri="{BEBA8EAE-BF5A-486C-A8C5-ECC9F3942E4B}">
                <a14:imgProps xmlns:a14="http://schemas.microsoft.com/office/drawing/2010/main">
                  <a14:imgLayer r:embed="rId3">
                    <a14:imgEffect>
                      <a14:backgroundRemoval t="39697" b="62614" l="10889" r="90099"/>
                    </a14:imgEffect>
                  </a14:imgLayer>
                </a14:imgProps>
              </a:ext>
              <a:ext uri="{28A0092B-C50C-407E-A947-70E740481C1C}">
                <a14:useLocalDpi xmlns:a14="http://schemas.microsoft.com/office/drawing/2010/main" val="0"/>
              </a:ext>
            </a:extLst>
          </a:blip>
          <a:srcRect l="988" t="36832" r="-988" b="34521"/>
          <a:stretch/>
        </p:blipFill>
        <p:spPr bwMode="auto">
          <a:xfrm>
            <a:off x="-657744" y="3059178"/>
            <a:ext cx="4881536" cy="1080120"/>
          </a:xfrm>
          <a:prstGeom prst="rect">
            <a:avLst/>
          </a:prstGeom>
          <a:noFill/>
          <a:ln>
            <a:noFill/>
          </a:ln>
        </p:spPr>
      </p:pic>
      <p:sp>
        <p:nvSpPr>
          <p:cNvPr id="8" name="Rectangle 7"/>
          <p:cNvSpPr/>
          <p:nvPr/>
        </p:nvSpPr>
        <p:spPr>
          <a:xfrm>
            <a:off x="3932224" y="2805090"/>
            <a:ext cx="6804900" cy="1384995"/>
          </a:xfrm>
          <a:prstGeom prst="rect">
            <a:avLst/>
          </a:prstGeom>
        </p:spPr>
        <p:txBody>
          <a:bodyPr wrap="square">
            <a:spAutoFit/>
          </a:bodyPr>
          <a:lstStyle/>
          <a:p>
            <a:pPr algn="just"/>
            <a:r>
              <a:rPr lang="en-US"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Sharp/</a:t>
            </a:r>
            <a:r>
              <a:rPr lang="en-US" sz="2800" b="1" dirty="0" err="1">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microtex</a:t>
            </a:r>
            <a:r>
              <a:rPr lang="en-US"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needles:</a:t>
            </a:r>
            <a:r>
              <a:rPr lang="en-US" sz="2800"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a:t>
            </a: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A sharp slip needle, used for stitching silk, light weight and micro fiber woven fabrics. </a:t>
            </a:r>
            <a:endParaRPr lang="en-IN" sz="2800" dirty="0">
              <a:solidFill>
                <a:schemeClr val="bg1"/>
              </a:solidFill>
              <a:latin typeface="Century Schoolbook" panose="02040604050505020304" pitchFamily="18" charset="0"/>
            </a:endParaRPr>
          </a:p>
        </p:txBody>
      </p:sp>
      <p:sp>
        <p:nvSpPr>
          <p:cNvPr id="9" name="Rectangle 8"/>
          <p:cNvSpPr/>
          <p:nvPr/>
        </p:nvSpPr>
        <p:spPr>
          <a:xfrm>
            <a:off x="3858689" y="4781070"/>
            <a:ext cx="6804900" cy="1384995"/>
          </a:xfrm>
          <a:prstGeom prst="rect">
            <a:avLst/>
          </a:prstGeom>
        </p:spPr>
        <p:txBody>
          <a:bodyPr wrap="square">
            <a:spAutoFit/>
          </a:bodyPr>
          <a:lstStyle/>
          <a:p>
            <a:pPr algn="just"/>
            <a:r>
              <a:rPr lang="en-US"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Ball point needles:</a:t>
            </a:r>
            <a:r>
              <a:rPr lang="en-US" sz="2800"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A general-purpose needle, slightly rounded point used for stitching knitted fabrics. </a:t>
            </a:r>
            <a:endParaRPr lang="en-IN" sz="2800" dirty="0">
              <a:solidFill>
                <a:schemeClr val="bg1"/>
              </a:solidFill>
              <a:latin typeface="Century Schoolbook" panose="02040604050505020304" pitchFamily="18" charset="0"/>
            </a:endParaRPr>
          </a:p>
        </p:txBody>
      </p:sp>
      <p:pic>
        <p:nvPicPr>
          <p:cNvPr id="10" name="Picture 9"/>
          <p:cNvPicPr/>
          <p:nvPr/>
        </p:nvPicPr>
        <p:blipFill rotWithShape="1">
          <a:blip r:embed="rId5" cstate="print">
            <a:extLst>
              <a:ext uri="{BEBA8EAE-BF5A-486C-A8C5-ECC9F3942E4B}">
                <a14:imgProps xmlns:a14="http://schemas.microsoft.com/office/drawing/2010/main">
                  <a14:imgLayer r:embed="rId3">
                    <a14:imgEffect>
                      <a14:backgroundRemoval t="69340" b="89623" l="30548" r="90274"/>
                    </a14:imgEffect>
                  </a14:imgLayer>
                </a14:imgProps>
              </a:ext>
              <a:ext uri="{28A0092B-C50C-407E-A947-70E740481C1C}">
                <a14:useLocalDpi xmlns:a14="http://schemas.microsoft.com/office/drawing/2010/main" val="0"/>
              </a:ext>
            </a:extLst>
          </a:blip>
          <a:srcRect l="988" t="69571" r="-988" b="1782"/>
          <a:stretch/>
        </p:blipFill>
        <p:spPr bwMode="auto">
          <a:xfrm>
            <a:off x="-480951" y="4875060"/>
            <a:ext cx="4483166" cy="1224136"/>
          </a:xfrm>
          <a:prstGeom prst="rect">
            <a:avLst/>
          </a:prstGeom>
          <a:noFill/>
          <a:ln>
            <a:noFill/>
          </a:ln>
        </p:spPr>
      </p:pic>
      <p:cxnSp>
        <p:nvCxnSpPr>
          <p:cNvPr id="12" name="Straight Connector 11"/>
          <p:cNvCxnSpPr/>
          <p:nvPr/>
        </p:nvCxnSpPr>
        <p:spPr>
          <a:xfrm>
            <a:off x="1919536" y="3622071"/>
            <a:ext cx="360040" cy="0"/>
          </a:xfrm>
          <a:prstGeom prst="line">
            <a:avLst/>
          </a:prstGeom>
          <a:ln w="149225" cap="rnd" cmpd="sng"/>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44234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556" y="188640"/>
            <a:ext cx="9865096" cy="677108"/>
          </a:xfrm>
        </p:spPr>
        <p:txBody>
          <a:bodyPr/>
          <a:lstStyle/>
          <a:p>
            <a:pPr algn="ctr"/>
            <a:r>
              <a:rPr lang="en-IN" dirty="0"/>
              <a:t>TYPES OF BALL POINT NEEDLE</a:t>
            </a:r>
          </a:p>
        </p:txBody>
      </p:sp>
      <p:sp>
        <p:nvSpPr>
          <p:cNvPr id="3" name="Text Placeholder 2"/>
          <p:cNvSpPr>
            <a:spLocks noGrp="1"/>
          </p:cNvSpPr>
          <p:nvPr>
            <p:ph type="body" idx="1"/>
          </p:nvPr>
        </p:nvSpPr>
        <p:spPr>
          <a:xfrm>
            <a:off x="3863752" y="1052736"/>
            <a:ext cx="6804900" cy="861774"/>
          </a:xfrm>
        </p:spPr>
        <p:txBody>
          <a:bodyPr/>
          <a:lstStyle/>
          <a:p>
            <a:pPr algn="just"/>
            <a:r>
              <a:rPr lang="en-US" b="1" dirty="0"/>
              <a:t>Light Ball Point: </a:t>
            </a:r>
            <a:r>
              <a:rPr lang="en-US" dirty="0"/>
              <a:t>Used for sewing lightweight knitted fabric.</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cxnSp>
        <p:nvCxnSpPr>
          <p:cNvPr id="12" name="Straight Connector 11"/>
          <p:cNvCxnSpPr/>
          <p:nvPr/>
        </p:nvCxnSpPr>
        <p:spPr>
          <a:xfrm>
            <a:off x="1919536" y="3622071"/>
            <a:ext cx="360040" cy="0"/>
          </a:xfrm>
          <a:prstGeom prst="line">
            <a:avLst/>
          </a:prstGeom>
          <a:ln w="149225" cap="rnd" cmpd="sng"/>
        </p:spPr>
        <p:style>
          <a:lnRef idx="1">
            <a:schemeClr val="dk1"/>
          </a:lnRef>
          <a:fillRef idx="0">
            <a:schemeClr val="dk1"/>
          </a:fillRef>
          <a:effectRef idx="0">
            <a:schemeClr val="dk1"/>
          </a:effectRef>
          <a:fontRef idx="minor">
            <a:schemeClr val="tx1"/>
          </a:fontRef>
        </p:style>
      </p:cxnSp>
      <p:sp>
        <p:nvSpPr>
          <p:cNvPr id="11" name="Rectangle 10"/>
          <p:cNvSpPr/>
          <p:nvPr/>
        </p:nvSpPr>
        <p:spPr>
          <a:xfrm>
            <a:off x="3719736" y="2132856"/>
            <a:ext cx="6948916" cy="954107"/>
          </a:xfrm>
          <a:prstGeom prst="rect">
            <a:avLst/>
          </a:prstGeom>
        </p:spPr>
        <p:txBody>
          <a:bodyPr wrap="square">
            <a:spAutoFit/>
          </a:bodyPr>
          <a:lstStyle/>
          <a:p>
            <a:r>
              <a:rPr lang="en-US" sz="2800" b="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Medium Ball Point: </a:t>
            </a: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Used for sewing medium weight knitted fabric. </a:t>
            </a:r>
            <a:endParaRPr lang="en-IN" sz="2800" dirty="0">
              <a:solidFill>
                <a:schemeClr val="bg1"/>
              </a:solidFill>
              <a:latin typeface="Century Schoolbook" panose="02040604050505020304" pitchFamily="18" charset="0"/>
            </a:endParaRPr>
          </a:p>
        </p:txBody>
      </p:sp>
      <p:sp>
        <p:nvSpPr>
          <p:cNvPr id="13" name="Rectangle 12"/>
          <p:cNvSpPr/>
          <p:nvPr/>
        </p:nvSpPr>
        <p:spPr>
          <a:xfrm>
            <a:off x="3735463" y="3284814"/>
            <a:ext cx="6804900" cy="1384995"/>
          </a:xfrm>
          <a:prstGeom prst="rect">
            <a:avLst/>
          </a:prstGeom>
        </p:spPr>
        <p:txBody>
          <a:bodyPr wrap="square">
            <a:spAutoFit/>
          </a:bodyPr>
          <a:lstStyle/>
          <a:p>
            <a:pPr algn="just"/>
            <a:r>
              <a:rPr lang="en-GB" sz="2800" b="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Heavy Ball Point: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Used for coarse knitwear and for sewing dense woven elastic.</a:t>
            </a:r>
          </a:p>
        </p:txBody>
      </p:sp>
      <p:sp>
        <p:nvSpPr>
          <p:cNvPr id="15" name="Rectangle 14"/>
          <p:cNvSpPr/>
          <p:nvPr/>
        </p:nvSpPr>
        <p:spPr>
          <a:xfrm>
            <a:off x="3735463" y="4797152"/>
            <a:ext cx="6804900" cy="1815882"/>
          </a:xfrm>
          <a:prstGeom prst="rect">
            <a:avLst/>
          </a:prstGeom>
        </p:spPr>
        <p:txBody>
          <a:bodyPr wrap="square">
            <a:spAutoFit/>
          </a:bodyPr>
          <a:lstStyle/>
          <a:p>
            <a:pPr algn="just"/>
            <a:r>
              <a:rPr lang="en-GB" sz="2800" b="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Special ball point: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Used for medium to course elastic materials with covered elastomeric threads and very coarse knitwear. </a:t>
            </a:r>
          </a:p>
        </p:txBody>
      </p:sp>
      <p:pic>
        <p:nvPicPr>
          <p:cNvPr id="16" name="Picture 1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368" y="1907979"/>
            <a:ext cx="3024336" cy="3294706"/>
          </a:xfrm>
          <a:prstGeom prst="rect">
            <a:avLst/>
          </a:prstGeom>
          <a:noFill/>
          <a:ln>
            <a:noFill/>
          </a:ln>
        </p:spPr>
      </p:pic>
    </p:spTree>
    <p:extLst>
      <p:ext uri="{BB962C8B-B14F-4D97-AF65-F5344CB8AC3E}">
        <p14:creationId xmlns:p14="http://schemas.microsoft.com/office/powerpoint/2010/main" val="540098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0140" y="332656"/>
            <a:ext cx="8352928" cy="677108"/>
          </a:xfrm>
        </p:spPr>
        <p:txBody>
          <a:bodyPr/>
          <a:lstStyle/>
          <a:p>
            <a:pPr marL="857250" indent="-857250" algn="ctr">
              <a:buFont typeface="+mj-lt"/>
              <a:buAutoNum type="arabicPeriod" startAt="2"/>
            </a:pPr>
            <a:r>
              <a:rPr lang="en-US" dirty="0"/>
              <a:t>SPECIALTY NEEDLES</a:t>
            </a:r>
            <a:endParaRPr lang="en-IN" dirty="0"/>
          </a:p>
        </p:txBody>
      </p:sp>
      <p:sp>
        <p:nvSpPr>
          <p:cNvPr id="3" name="Text Placeholder 2"/>
          <p:cNvSpPr>
            <a:spLocks noGrp="1"/>
          </p:cNvSpPr>
          <p:nvPr>
            <p:ph type="body" idx="1"/>
          </p:nvPr>
        </p:nvSpPr>
        <p:spPr>
          <a:xfrm>
            <a:off x="585962" y="1484784"/>
            <a:ext cx="10261284" cy="1292662"/>
          </a:xfrm>
        </p:spPr>
        <p:txBody>
          <a:bodyPr/>
          <a:lstStyle/>
          <a:p>
            <a:pPr marL="514350" indent="-514350" algn="just">
              <a:buFont typeface="+mj-lt"/>
              <a:buAutoNum type="arabicPeriod"/>
            </a:pPr>
            <a:r>
              <a:rPr lang="en-US" b="1" dirty="0">
                <a:solidFill>
                  <a:srgbClr val="FFFF00"/>
                </a:solidFill>
              </a:rPr>
              <a:t>Jeans/denim needle:</a:t>
            </a:r>
            <a:r>
              <a:rPr lang="en-US" dirty="0">
                <a:solidFill>
                  <a:srgbClr val="FFFF00"/>
                </a:solidFill>
              </a:rPr>
              <a:t> </a:t>
            </a:r>
            <a:r>
              <a:rPr lang="en-US" dirty="0"/>
              <a:t>These are designed to sew closely woven fabrics such as denim, canvas and multiple fabric layers.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pic>
        <p:nvPicPr>
          <p:cNvPr id="5" name="Picture 4"/>
          <p:cNvPicPr/>
          <p:nvPr/>
        </p:nvPicPr>
        <p:blipFill>
          <a:blip r:embed="rId2">
            <a:extLst>
              <a:ext uri="{BEBA8EAE-BF5A-486C-A8C5-ECC9F3942E4B}">
                <a14:imgProps xmlns:a14="http://schemas.microsoft.com/office/drawing/2010/main">
                  <a14:imgLayer r:embed="rId3">
                    <a14:imgEffect>
                      <a14:backgroundRemoval t="9697" b="89697" l="0" r="89954"/>
                    </a14:imgEffect>
                  </a14:imgLayer>
                </a14:imgProps>
              </a:ext>
              <a:ext uri="{28A0092B-C50C-407E-A947-70E740481C1C}">
                <a14:useLocalDpi xmlns:a14="http://schemas.microsoft.com/office/drawing/2010/main" val="0"/>
              </a:ext>
            </a:extLst>
          </a:blip>
          <a:srcRect/>
          <a:stretch>
            <a:fillRect/>
          </a:stretch>
        </p:blipFill>
        <p:spPr bwMode="auto">
          <a:xfrm>
            <a:off x="4871864" y="2303676"/>
            <a:ext cx="3682906" cy="947539"/>
          </a:xfrm>
          <a:prstGeom prst="rect">
            <a:avLst/>
          </a:prstGeom>
          <a:noFill/>
          <a:ln>
            <a:noFill/>
          </a:ln>
        </p:spPr>
      </p:pic>
      <p:sp>
        <p:nvSpPr>
          <p:cNvPr id="6" name="Text Placeholder 2"/>
          <p:cNvSpPr txBox="1">
            <a:spLocks/>
          </p:cNvSpPr>
          <p:nvPr/>
        </p:nvSpPr>
        <p:spPr>
          <a:xfrm>
            <a:off x="585962" y="3392180"/>
            <a:ext cx="10261284" cy="2585323"/>
          </a:xfrm>
          <a:prstGeom prst="rect">
            <a:avLst/>
          </a:prstGeom>
        </p:spPr>
        <p:txBody>
          <a:bodyPr wrap="square" lIns="0" tIns="0" rIns="0" bIns="0">
            <a:spAutoFit/>
          </a:bodyPr>
          <a:lstStyle>
            <a:lvl1pPr marL="0">
              <a:defRPr sz="2800" b="0" i="0">
                <a:solidFill>
                  <a:schemeClr val="bg1"/>
                </a:solidFill>
                <a:latin typeface="Bookman Old Style"/>
                <a:ea typeface="+mn-ea"/>
                <a:cs typeface="Bookman Old Style"/>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14350" indent="-514350" algn="just">
              <a:buFont typeface="+mj-lt"/>
              <a:buAutoNum type="arabicPeriod" startAt="2"/>
            </a:pPr>
            <a:r>
              <a:rPr lang="en-US" b="1" dirty="0">
                <a:solidFill>
                  <a:srgbClr val="FFFF00"/>
                </a:solidFill>
                <a:latin typeface="Century Schoolbook" panose="02040604050505020304" pitchFamily="18" charset="0"/>
              </a:rPr>
              <a:t>Top stitch needle: </a:t>
            </a:r>
            <a:r>
              <a:rPr lang="en-US" dirty="0">
                <a:latin typeface="Century Schoolbook" panose="02040604050505020304" pitchFamily="18" charset="0"/>
              </a:rPr>
              <a:t>These are very sharp needles that have deeper front groove and an extra-large eye to accommodate top stitching thread. </a:t>
            </a:r>
          </a:p>
          <a:p>
            <a:pPr marL="514350" indent="-514350" algn="just">
              <a:buFont typeface="+mj-lt"/>
              <a:buAutoNum type="arabicPeriod" startAt="2"/>
            </a:pPr>
            <a:endParaRPr lang="en-US" kern="0" dirty="0">
              <a:latin typeface="Century Schoolbook" panose="02040604050505020304" pitchFamily="18" charset="0"/>
            </a:endParaRPr>
          </a:p>
          <a:p>
            <a:pPr marL="514350" indent="-514350" algn="just">
              <a:buFont typeface="+mj-lt"/>
              <a:buAutoNum type="arabicPeriod" startAt="2"/>
            </a:pPr>
            <a:r>
              <a:rPr lang="en-US" b="1" dirty="0">
                <a:solidFill>
                  <a:srgbClr val="FFFF00"/>
                </a:solidFill>
                <a:latin typeface="Century Schoolbook" panose="02040604050505020304" pitchFamily="18" charset="0"/>
              </a:rPr>
              <a:t>Quilting needles: </a:t>
            </a:r>
            <a:r>
              <a:rPr lang="en-US" dirty="0">
                <a:latin typeface="Century Schoolbook" panose="02040604050505020304" pitchFamily="18" charset="0"/>
              </a:rPr>
              <a:t>These needles are thin and tapered with sharp point and are used for stitching multiple layers.</a:t>
            </a:r>
            <a:endParaRPr lang="en-IN" kern="0" dirty="0">
              <a:latin typeface="Century Schoolbook" panose="02040604050505020304" pitchFamily="18" charset="0"/>
            </a:endParaRPr>
          </a:p>
        </p:txBody>
      </p:sp>
    </p:spTree>
    <p:extLst>
      <p:ext uri="{BB962C8B-B14F-4D97-AF65-F5344CB8AC3E}">
        <p14:creationId xmlns:p14="http://schemas.microsoft.com/office/powerpoint/2010/main" val="4145636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5962" y="188640"/>
            <a:ext cx="10261284" cy="1292662"/>
          </a:xfrm>
        </p:spPr>
        <p:txBody>
          <a:bodyPr/>
          <a:lstStyle/>
          <a:p>
            <a:pPr marL="514350" indent="-514350" algn="just">
              <a:buFont typeface="+mj-lt"/>
              <a:buAutoNum type="arabicPeriod" startAt="4"/>
            </a:pPr>
            <a:r>
              <a:rPr lang="en-US" b="1" dirty="0">
                <a:solidFill>
                  <a:srgbClr val="FFFF00"/>
                </a:solidFill>
              </a:rPr>
              <a:t>Hem stitch/wing needle: </a:t>
            </a:r>
            <a:r>
              <a:rPr lang="en-US" dirty="0"/>
              <a:t>The sides of hem stitch needle’s shank are flared like wings. That is why it is also called wing needle.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sp>
        <p:nvSpPr>
          <p:cNvPr id="6" name="Text Placeholder 2"/>
          <p:cNvSpPr txBox="1">
            <a:spLocks/>
          </p:cNvSpPr>
          <p:nvPr/>
        </p:nvSpPr>
        <p:spPr>
          <a:xfrm>
            <a:off x="594995" y="2276872"/>
            <a:ext cx="10261284" cy="1292662"/>
          </a:xfrm>
          <a:prstGeom prst="rect">
            <a:avLst/>
          </a:prstGeom>
        </p:spPr>
        <p:txBody>
          <a:bodyPr wrap="square" lIns="0" tIns="0" rIns="0" bIns="0">
            <a:spAutoFit/>
          </a:bodyPr>
          <a:lstStyle>
            <a:lvl1pPr marL="0">
              <a:defRPr sz="2800" b="0" i="0">
                <a:solidFill>
                  <a:schemeClr val="bg1"/>
                </a:solidFill>
                <a:latin typeface="Bookman Old Style"/>
                <a:ea typeface="+mn-ea"/>
                <a:cs typeface="Bookman Old Style"/>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14350" indent="-514350" algn="just">
              <a:buFont typeface="+mj-lt"/>
              <a:buAutoNum type="arabicPeriod" startAt="5"/>
            </a:pPr>
            <a:r>
              <a:rPr lang="en-US" b="1" dirty="0">
                <a:solidFill>
                  <a:srgbClr val="FFFF00"/>
                </a:solidFill>
                <a:latin typeface="Century Schoolbook" panose="02040604050505020304" pitchFamily="18" charset="0"/>
              </a:rPr>
              <a:t>Leather needle:</a:t>
            </a:r>
            <a:r>
              <a:rPr lang="en-US" dirty="0">
                <a:solidFill>
                  <a:srgbClr val="FFFF00"/>
                </a:solidFill>
                <a:latin typeface="Century Schoolbook" panose="02040604050505020304" pitchFamily="18" charset="0"/>
              </a:rPr>
              <a:t> </a:t>
            </a:r>
            <a:r>
              <a:rPr lang="en-US" dirty="0">
                <a:latin typeface="Century Schoolbook" panose="02040604050505020304" pitchFamily="18" charset="0"/>
              </a:rPr>
              <a:t>These needles have wedge shaped point which pierces real leather, vinyl and suede, creating small stitch holes and strong seams. </a:t>
            </a:r>
            <a:endParaRPr lang="en-IN" kern="0" dirty="0">
              <a:latin typeface="Century Schoolbook" panose="02040604050505020304" pitchFamily="18" charset="0"/>
            </a:endParaRPr>
          </a:p>
        </p:txBody>
      </p:sp>
      <p:pic>
        <p:nvPicPr>
          <p:cNvPr id="8" name="Picture 7"/>
          <p:cNvPicPr/>
          <p:nvPr/>
        </p:nvPicPr>
        <p:blipFill>
          <a:blip r:embed="rId2" cstate="print">
            <a:extLst>
              <a:ext uri="{BEBA8EAE-BF5A-486C-A8C5-ECC9F3942E4B}">
                <a14:imgProps xmlns:a14="http://schemas.microsoft.com/office/drawing/2010/main">
                  <a14:imgLayer r:embed="rId3">
                    <a14:imgEffect>
                      <a14:backgroundRemoval t="0" b="100000" l="9901" r="89604"/>
                    </a14:imgEffect>
                  </a14:imgLayer>
                </a14:imgProps>
              </a:ext>
              <a:ext uri="{28A0092B-C50C-407E-A947-70E740481C1C}">
                <a14:useLocalDpi xmlns:a14="http://schemas.microsoft.com/office/drawing/2010/main" val="0"/>
              </a:ext>
            </a:extLst>
          </a:blip>
          <a:srcRect/>
          <a:stretch>
            <a:fillRect/>
          </a:stretch>
        </p:blipFill>
        <p:spPr bwMode="auto">
          <a:xfrm rot="16200000">
            <a:off x="4968683" y="-30866"/>
            <a:ext cx="1513908" cy="3816424"/>
          </a:xfrm>
          <a:prstGeom prst="rect">
            <a:avLst/>
          </a:prstGeom>
          <a:noFill/>
          <a:ln>
            <a:noFill/>
          </a:ln>
        </p:spPr>
      </p:pic>
      <p:pic>
        <p:nvPicPr>
          <p:cNvPr id="9" name="Picture 8"/>
          <p:cNvPicPr/>
          <p:nvPr/>
        </p:nvPicPr>
        <p:blipFill>
          <a:blip r:embed="rId4">
            <a:extLst>
              <a:ext uri="{BEBA8EAE-BF5A-486C-A8C5-ECC9F3942E4B}">
                <a14:imgProps xmlns:a14="http://schemas.microsoft.com/office/drawing/2010/main">
                  <a14:imgLayer r:embed="rId5">
                    <a14:imgEffect>
                      <a14:backgroundRemoval t="8333" b="89815" l="0" r="100000"/>
                    </a14:imgEffect>
                  </a14:imgLayer>
                </a14:imgProps>
              </a:ext>
              <a:ext uri="{28A0092B-C50C-407E-A947-70E740481C1C}">
                <a14:useLocalDpi xmlns:a14="http://schemas.microsoft.com/office/drawing/2010/main" val="0"/>
              </a:ext>
            </a:extLst>
          </a:blip>
          <a:srcRect/>
          <a:stretch>
            <a:fillRect/>
          </a:stretch>
        </p:blipFill>
        <p:spPr bwMode="auto">
          <a:xfrm>
            <a:off x="3700380" y="3465643"/>
            <a:ext cx="4032448" cy="1034897"/>
          </a:xfrm>
          <a:prstGeom prst="rect">
            <a:avLst/>
          </a:prstGeom>
          <a:noFill/>
          <a:ln>
            <a:noFill/>
          </a:ln>
        </p:spPr>
      </p:pic>
      <p:sp>
        <p:nvSpPr>
          <p:cNvPr id="10" name="Text Placeholder 2"/>
          <p:cNvSpPr txBox="1">
            <a:spLocks/>
          </p:cNvSpPr>
          <p:nvPr/>
        </p:nvSpPr>
        <p:spPr>
          <a:xfrm>
            <a:off x="585962" y="4509120"/>
            <a:ext cx="10261284" cy="1292662"/>
          </a:xfrm>
          <a:prstGeom prst="rect">
            <a:avLst/>
          </a:prstGeom>
        </p:spPr>
        <p:txBody>
          <a:bodyPr wrap="square" lIns="0" tIns="0" rIns="0" bIns="0">
            <a:spAutoFit/>
          </a:bodyPr>
          <a:lstStyle>
            <a:lvl1pPr marL="0">
              <a:defRPr sz="2800" b="0" i="0">
                <a:solidFill>
                  <a:schemeClr val="bg1"/>
                </a:solidFill>
                <a:latin typeface="Bookman Old Style"/>
                <a:ea typeface="+mn-ea"/>
                <a:cs typeface="Bookman Old Style"/>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14350" indent="-514350" algn="just">
              <a:buFont typeface="+mj-lt"/>
              <a:buAutoNum type="arabicPeriod" startAt="6"/>
            </a:pPr>
            <a:r>
              <a:rPr lang="en-US" b="1" dirty="0">
                <a:solidFill>
                  <a:srgbClr val="FFFF00"/>
                </a:solidFill>
                <a:latin typeface="Century Schoolbook" panose="02040604050505020304" pitchFamily="18" charset="0"/>
              </a:rPr>
              <a:t>Stretch needle:</a:t>
            </a:r>
            <a:r>
              <a:rPr lang="en-US" dirty="0">
                <a:solidFill>
                  <a:srgbClr val="FFFF00"/>
                </a:solidFill>
                <a:latin typeface="Century Schoolbook" panose="02040604050505020304" pitchFamily="18" charset="0"/>
              </a:rPr>
              <a:t> </a:t>
            </a:r>
            <a:r>
              <a:rPr lang="en-US" dirty="0">
                <a:latin typeface="Century Schoolbook" panose="02040604050505020304" pitchFamily="18" charset="0"/>
              </a:rPr>
              <a:t>This needle is designed particularly for the knits having spandex, </a:t>
            </a:r>
            <a:r>
              <a:rPr lang="en-US" dirty="0" err="1">
                <a:latin typeface="Century Schoolbook" panose="02040604050505020304" pitchFamily="18" charset="0"/>
              </a:rPr>
              <a:t>lycra</a:t>
            </a:r>
            <a:r>
              <a:rPr lang="en-US" dirty="0">
                <a:latin typeface="Century Schoolbook" panose="02040604050505020304" pitchFamily="18" charset="0"/>
              </a:rPr>
              <a:t> as well as synthetic suedes as they prevent skipped stitch.</a:t>
            </a:r>
            <a:endParaRPr lang="en-IN" kern="0" dirty="0">
              <a:latin typeface="Century Schoolbook" panose="02040604050505020304" pitchFamily="18" charset="0"/>
            </a:endParaRPr>
          </a:p>
        </p:txBody>
      </p:sp>
      <p:grpSp>
        <p:nvGrpSpPr>
          <p:cNvPr id="14" name="Group 13"/>
          <p:cNvGrpSpPr/>
          <p:nvPr/>
        </p:nvGrpSpPr>
        <p:grpSpPr>
          <a:xfrm>
            <a:off x="3997444" y="5731394"/>
            <a:ext cx="3456384" cy="960967"/>
            <a:chOff x="5591944" y="5787422"/>
            <a:chExt cx="2613660" cy="587375"/>
          </a:xfrm>
        </p:grpSpPr>
        <p:pic>
          <p:nvPicPr>
            <p:cNvPr id="12" name="Picture 11"/>
            <p:cNvPicPr/>
            <p:nvPr/>
          </p:nvPicPr>
          <p:blipFill>
            <a:blip r:embed="rId6" cstate="print">
              <a:extLst>
                <a:ext uri="{BEBA8EAE-BF5A-486C-A8C5-ECC9F3942E4B}">
                  <a14:imgProps xmlns:a14="http://schemas.microsoft.com/office/drawing/2010/main">
                    <a14:imgLayer r:embed="rId7">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5591944" y="5787422"/>
              <a:ext cx="2613660" cy="587375"/>
            </a:xfrm>
            <a:prstGeom prst="rect">
              <a:avLst/>
            </a:prstGeom>
            <a:noFill/>
            <a:ln>
              <a:noFill/>
            </a:ln>
          </p:spPr>
        </p:pic>
        <p:pic>
          <p:nvPicPr>
            <p:cNvPr id="13" name="Picture 12"/>
            <p:cNvPicPr/>
            <p:nvPr/>
          </p:nvPicPr>
          <p:blipFill>
            <a:blip r:embed="rId8" cstate="print">
              <a:extLst>
                <a:ext uri="{BEBA8EAE-BF5A-486C-A8C5-ECC9F3942E4B}">
                  <a14:imgProps xmlns:a14="http://schemas.microsoft.com/office/drawing/2010/main">
                    <a14:imgLayer r:embed="rId7">
                      <a14:imgEffect>
                        <a14:backgroundRemoval t="24648" b="74648" l="10794" r="91587"/>
                      </a14:imgEffect>
                    </a14:imgLayer>
                  </a14:imgProps>
                </a:ext>
                <a:ext uri="{28A0092B-C50C-407E-A947-70E740481C1C}">
                  <a14:useLocalDpi xmlns:a14="http://schemas.microsoft.com/office/drawing/2010/main" val="0"/>
                </a:ext>
              </a:extLst>
            </a:blip>
            <a:srcRect/>
            <a:stretch>
              <a:fillRect/>
            </a:stretch>
          </p:blipFill>
          <p:spPr bwMode="auto">
            <a:xfrm flipV="1">
              <a:off x="5591944" y="5787422"/>
              <a:ext cx="2613660" cy="587375"/>
            </a:xfrm>
            <a:prstGeom prst="rect">
              <a:avLst/>
            </a:prstGeom>
            <a:noFill/>
            <a:ln>
              <a:noFill/>
            </a:ln>
          </p:spPr>
        </p:pic>
      </p:grpSp>
    </p:spTree>
    <p:extLst>
      <p:ext uri="{BB962C8B-B14F-4D97-AF65-F5344CB8AC3E}">
        <p14:creationId xmlns:p14="http://schemas.microsoft.com/office/powerpoint/2010/main" val="3608428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2376" y="836712"/>
            <a:ext cx="10261284" cy="2154436"/>
          </a:xfrm>
        </p:spPr>
        <p:txBody>
          <a:bodyPr/>
          <a:lstStyle/>
          <a:p>
            <a:pPr marL="514350" indent="-514350" algn="just">
              <a:buFont typeface="+mj-lt"/>
              <a:buAutoNum type="arabicPeriod" startAt="7"/>
            </a:pPr>
            <a:r>
              <a:rPr lang="en-US" b="1" dirty="0">
                <a:solidFill>
                  <a:srgbClr val="FFFF00"/>
                </a:solidFill>
              </a:rPr>
              <a:t>Metallic needle: </a:t>
            </a:r>
            <a:r>
              <a:rPr lang="en-US" dirty="0"/>
              <a:t>Special designed to stitch with metallic threads, these needle’s have large eye, special longer scarf to prevent skipped stitches and large and deep groove to prevent shredding of delicate metallic and decorative threads during stitching.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sp>
        <p:nvSpPr>
          <p:cNvPr id="6" name="Text Placeholder 2"/>
          <p:cNvSpPr txBox="1">
            <a:spLocks/>
          </p:cNvSpPr>
          <p:nvPr/>
        </p:nvSpPr>
        <p:spPr>
          <a:xfrm>
            <a:off x="551384" y="3789040"/>
            <a:ext cx="10261284" cy="1723549"/>
          </a:xfrm>
          <a:prstGeom prst="rect">
            <a:avLst/>
          </a:prstGeom>
        </p:spPr>
        <p:txBody>
          <a:bodyPr wrap="square" lIns="0" tIns="0" rIns="0" bIns="0">
            <a:spAutoFit/>
          </a:bodyPr>
          <a:lstStyle>
            <a:lvl1pPr marL="0">
              <a:defRPr sz="2800" b="0" i="0">
                <a:solidFill>
                  <a:schemeClr val="bg1"/>
                </a:solidFill>
                <a:latin typeface="Bookman Old Style"/>
                <a:ea typeface="+mn-ea"/>
                <a:cs typeface="Bookman Old Style"/>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514350" indent="-514350" algn="just">
              <a:buFont typeface="+mj-lt"/>
              <a:buAutoNum type="arabicPeriod" startAt="8"/>
            </a:pPr>
            <a:r>
              <a:rPr lang="en-US" b="1" dirty="0">
                <a:solidFill>
                  <a:srgbClr val="FFFF00"/>
                </a:solidFill>
                <a:latin typeface="Century Schoolbook" panose="02040604050505020304" pitchFamily="18" charset="0"/>
              </a:rPr>
              <a:t>Machine embroidery needle</a:t>
            </a:r>
            <a:r>
              <a:rPr lang="en-US" dirty="0">
                <a:solidFill>
                  <a:srgbClr val="FFFF00"/>
                </a:solidFill>
                <a:latin typeface="Century Schoolbook" panose="02040604050505020304" pitchFamily="18" charset="0"/>
              </a:rPr>
              <a:t>: </a:t>
            </a:r>
            <a:r>
              <a:rPr lang="en-US" dirty="0">
                <a:latin typeface="Century Schoolbook" panose="02040604050505020304" pitchFamily="18" charset="0"/>
              </a:rPr>
              <a:t>They are designed with a large eye and special scarf that protects fragile threads and prevent shredding and breakage while sewing with rayon and embroidery threads.</a:t>
            </a:r>
            <a:endParaRPr lang="en-IN" kern="0" dirty="0">
              <a:latin typeface="Century Schoolbook" panose="02040604050505020304" pitchFamily="18" charset="0"/>
            </a:endParaRPr>
          </a:p>
        </p:txBody>
      </p:sp>
    </p:spTree>
    <p:extLst>
      <p:ext uri="{BB962C8B-B14F-4D97-AF65-F5344CB8AC3E}">
        <p14:creationId xmlns:p14="http://schemas.microsoft.com/office/powerpoint/2010/main" val="1343796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51384" y="260648"/>
            <a:ext cx="10261284" cy="861774"/>
          </a:xfrm>
        </p:spPr>
        <p:txBody>
          <a:bodyPr/>
          <a:lstStyle/>
          <a:p>
            <a:pPr marL="514350" indent="-514350" algn="just">
              <a:buFont typeface="+mj-lt"/>
              <a:buAutoNum type="arabicPeriod" startAt="9"/>
            </a:pPr>
            <a:r>
              <a:rPr lang="en-US" b="1" dirty="0">
                <a:solidFill>
                  <a:srgbClr val="FFFF00"/>
                </a:solidFill>
              </a:rPr>
              <a:t>Self-threading needle: </a:t>
            </a:r>
            <a:r>
              <a:rPr lang="en-US" dirty="0"/>
              <a:t>This needle have slip in threading slot to help in the threading process.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grpSp>
        <p:nvGrpSpPr>
          <p:cNvPr id="2" name="Group 1"/>
          <p:cNvGrpSpPr/>
          <p:nvPr/>
        </p:nvGrpSpPr>
        <p:grpSpPr>
          <a:xfrm>
            <a:off x="4439816" y="1276541"/>
            <a:ext cx="2919730" cy="891158"/>
            <a:chOff x="3071664" y="2321818"/>
            <a:chExt cx="2919730" cy="891158"/>
          </a:xfrm>
        </p:grpSpPr>
        <p:pic>
          <p:nvPicPr>
            <p:cNvPr id="5" name="Picture 4"/>
            <p:cNvPicPr/>
            <p:nvPr/>
          </p:nvPicPr>
          <p:blipFill>
            <a:blip r:embed="rId2">
              <a:extLst>
                <a:ext uri="{BEBA8EAE-BF5A-486C-A8C5-ECC9F3942E4B}">
                  <a14:imgProps xmlns:a14="http://schemas.microsoft.com/office/drawing/2010/main">
                    <a14:imgLayer r:embed="rId3">
                      <a14:imgEffect>
                        <a14:backgroundRemoval t="9845" b="89119" l="0" r="96671"/>
                      </a14:imgEffect>
                    </a14:imgLayer>
                  </a14:imgProps>
                </a:ext>
                <a:ext uri="{28A0092B-C50C-407E-A947-70E740481C1C}">
                  <a14:useLocalDpi xmlns:a14="http://schemas.microsoft.com/office/drawing/2010/main" val="0"/>
                </a:ext>
              </a:extLst>
            </a:blip>
            <a:srcRect/>
            <a:stretch>
              <a:fillRect/>
            </a:stretch>
          </p:blipFill>
          <p:spPr bwMode="auto">
            <a:xfrm>
              <a:off x="3071664" y="2321818"/>
              <a:ext cx="2919730" cy="819150"/>
            </a:xfrm>
            <a:prstGeom prst="rect">
              <a:avLst/>
            </a:prstGeom>
            <a:noFill/>
            <a:ln>
              <a:noFill/>
            </a:ln>
          </p:spPr>
        </p:pic>
        <p:pic>
          <p:nvPicPr>
            <p:cNvPr id="7" name="Picture 6"/>
            <p:cNvPicPr/>
            <p:nvPr/>
          </p:nvPicPr>
          <p:blipFill rotWithShape="1">
            <a:blip r:embed="rId2">
              <a:extLst>
                <a:ext uri="{BEBA8EAE-BF5A-486C-A8C5-ECC9F3942E4B}">
                  <a14:imgProps xmlns:a14="http://schemas.microsoft.com/office/drawing/2010/main">
                    <a14:imgLayer r:embed="rId3">
                      <a14:imgEffect>
                        <a14:backgroundRemoval t="9845" b="89119" l="0" r="96671"/>
                      </a14:imgEffect>
                    </a14:imgLayer>
                  </a14:imgProps>
                </a:ext>
                <a:ext uri="{28A0092B-C50C-407E-A947-70E740481C1C}">
                  <a14:useLocalDpi xmlns:a14="http://schemas.microsoft.com/office/drawing/2010/main" val="0"/>
                </a:ext>
              </a:extLst>
            </a:blip>
            <a:srcRect l="78920"/>
            <a:stretch/>
          </p:blipFill>
          <p:spPr bwMode="auto">
            <a:xfrm flipV="1">
              <a:off x="5374289" y="2393826"/>
              <a:ext cx="615474" cy="819150"/>
            </a:xfrm>
            <a:prstGeom prst="rect">
              <a:avLst/>
            </a:prstGeom>
            <a:noFill/>
            <a:ln>
              <a:noFill/>
            </a:ln>
          </p:spPr>
        </p:pic>
      </p:grpSp>
      <p:sp>
        <p:nvSpPr>
          <p:cNvPr id="8" name="Rectangle 7"/>
          <p:cNvSpPr/>
          <p:nvPr/>
        </p:nvSpPr>
        <p:spPr>
          <a:xfrm>
            <a:off x="551383" y="2095691"/>
            <a:ext cx="10261285" cy="1815882"/>
          </a:xfrm>
          <a:prstGeom prst="rect">
            <a:avLst/>
          </a:prstGeom>
        </p:spPr>
        <p:txBody>
          <a:bodyPr wrap="square">
            <a:spAutoFit/>
          </a:bodyPr>
          <a:lstStyle/>
          <a:p>
            <a:pPr marL="514350" indent="-514350" algn="just">
              <a:buFont typeface="+mj-lt"/>
              <a:buAutoNum type="arabicPeriod" startAt="10"/>
            </a:pPr>
            <a:r>
              <a:rPr lang="en-US"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Spring needle: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These needles have a wire cage above the needle point to prevent the fabrics form riding onto the needle when presser foot is removed and the feed dogs are dropped for free motion stitching.</a:t>
            </a:r>
          </a:p>
        </p:txBody>
      </p:sp>
      <p:pic>
        <p:nvPicPr>
          <p:cNvPr id="9" name="Picture 8"/>
          <p:cNvPicPr/>
          <p:nvPr/>
        </p:nvPicPr>
        <p:blipFill>
          <a:blip r:embed="rId4" cstate="print">
            <a:extLst>
              <a:ext uri="{BEBA8EAE-BF5A-486C-A8C5-ECC9F3942E4B}">
                <a14:imgProps xmlns:a14="http://schemas.microsoft.com/office/drawing/2010/main">
                  <a14:imgLayer r:embed="rId5">
                    <a14:imgEffect>
                      <a14:backgroundRemoval t="0" b="100000" l="9953" r="89100"/>
                    </a14:imgEffect>
                  </a14:imgLayer>
                </a14:imgProps>
              </a:ext>
              <a:ext uri="{28A0092B-C50C-407E-A947-70E740481C1C}">
                <a14:useLocalDpi xmlns:a14="http://schemas.microsoft.com/office/drawing/2010/main" val="0"/>
              </a:ext>
            </a:extLst>
          </a:blip>
          <a:srcRect/>
          <a:stretch>
            <a:fillRect/>
          </a:stretch>
        </p:blipFill>
        <p:spPr bwMode="auto">
          <a:xfrm rot="16200000">
            <a:off x="5274230" y="2330909"/>
            <a:ext cx="1250902" cy="3777804"/>
          </a:xfrm>
          <a:prstGeom prst="rect">
            <a:avLst/>
          </a:prstGeom>
          <a:noFill/>
          <a:ln>
            <a:noFill/>
          </a:ln>
        </p:spPr>
      </p:pic>
      <p:sp>
        <p:nvSpPr>
          <p:cNvPr id="10" name="Rectangle 9"/>
          <p:cNvSpPr/>
          <p:nvPr/>
        </p:nvSpPr>
        <p:spPr>
          <a:xfrm>
            <a:off x="539821" y="4430292"/>
            <a:ext cx="10261285" cy="1384995"/>
          </a:xfrm>
          <a:prstGeom prst="rect">
            <a:avLst/>
          </a:prstGeom>
        </p:spPr>
        <p:txBody>
          <a:bodyPr wrap="square">
            <a:spAutoFit/>
          </a:bodyPr>
          <a:lstStyle/>
          <a:p>
            <a:pPr marL="514350" indent="-514350" algn="just">
              <a:buFont typeface="+mj-lt"/>
              <a:buAutoNum type="arabicPeriod" startAt="11"/>
            </a:pPr>
            <a:r>
              <a:rPr lang="en-GB"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Double/ twin needles: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Arrangement of two needles on single shaft produce two rows of stitches and are used for top stitching, pin tucking and decorative stitching.</a:t>
            </a:r>
          </a:p>
        </p:txBody>
      </p:sp>
    </p:spTree>
    <p:extLst>
      <p:ext uri="{BB962C8B-B14F-4D97-AF65-F5344CB8AC3E}">
        <p14:creationId xmlns:p14="http://schemas.microsoft.com/office/powerpoint/2010/main" val="23230338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sp>
        <p:nvSpPr>
          <p:cNvPr id="10" name="Rectangle 9"/>
          <p:cNvSpPr/>
          <p:nvPr/>
        </p:nvSpPr>
        <p:spPr>
          <a:xfrm>
            <a:off x="407368" y="1988840"/>
            <a:ext cx="10261285" cy="1384995"/>
          </a:xfrm>
          <a:prstGeom prst="rect">
            <a:avLst/>
          </a:prstGeom>
        </p:spPr>
        <p:txBody>
          <a:bodyPr wrap="square">
            <a:spAutoFit/>
          </a:bodyPr>
          <a:lstStyle/>
          <a:p>
            <a:pPr marL="514350" indent="-514350" algn="just">
              <a:buFont typeface="+mj-lt"/>
              <a:buAutoNum type="arabicPeriod" startAt="11"/>
            </a:pPr>
            <a:r>
              <a:rPr lang="en-GB" sz="2800" b="1" dirty="0">
                <a:solidFill>
                  <a:srgbClr val="FFFF00"/>
                </a:solidFill>
                <a:latin typeface="Century Schoolbook" panose="02040604050505020304" pitchFamily="18" charset="0"/>
                <a:ea typeface="Calibri" panose="020F0502020204030204" pitchFamily="34" charset="0"/>
                <a:cs typeface="Times New Roman" panose="02020603050405020304" pitchFamily="18" charset="0"/>
              </a:rPr>
              <a:t> Double/ twin needles: </a:t>
            </a:r>
            <a:r>
              <a:rPr lang="en-GB"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Arrangement of two needles on single shaft produce two rows of stitches and are used for top stitching, pin tucking and decorative stitching.</a:t>
            </a:r>
          </a:p>
        </p:txBody>
      </p:sp>
      <p:pic>
        <p:nvPicPr>
          <p:cNvPr id="11" name="Picture 10"/>
          <p:cNvPicPr/>
          <p:nvPr/>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Effect>
                      <a14:backgroundRemoval t="0" b="100000" l="9441" r="89510"/>
                    </a14:imgEffect>
                  </a14:imgLayer>
                </a14:imgProps>
              </a:ext>
              <a:ext uri="{28A0092B-C50C-407E-A947-70E740481C1C}">
                <a14:useLocalDpi xmlns:a14="http://schemas.microsoft.com/office/drawing/2010/main" val="0"/>
              </a:ext>
            </a:extLst>
          </a:blip>
          <a:srcRect/>
          <a:stretch>
            <a:fillRect/>
          </a:stretch>
        </p:blipFill>
        <p:spPr bwMode="auto">
          <a:xfrm rot="16200000">
            <a:off x="4553956" y="2324822"/>
            <a:ext cx="1968108" cy="4464496"/>
          </a:xfrm>
          <a:prstGeom prst="rect">
            <a:avLst/>
          </a:prstGeom>
          <a:noFill/>
          <a:ln>
            <a:noFill/>
          </a:ln>
        </p:spPr>
      </p:pic>
    </p:spTree>
    <p:extLst>
      <p:ext uri="{BB962C8B-B14F-4D97-AF65-F5344CB8AC3E}">
        <p14:creationId xmlns:p14="http://schemas.microsoft.com/office/powerpoint/2010/main" val="1107808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1996059"/>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2</a:t>
            </a:r>
            <a:r>
              <a:rPr sz="3200" b="1" dirty="0">
                <a:solidFill>
                  <a:srgbClr val="FFFF00"/>
                </a:solidFill>
                <a:latin typeface="Century Schoolbook" panose="02040604050505020304" pitchFamily="18" charset="0"/>
                <a:cs typeface="Arial" panose="020B0604020202020204" pitchFamily="34" charset="0"/>
              </a:rPr>
              <a:t>:</a:t>
            </a:r>
            <a:r>
              <a:rPr lang="en-IN"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SEWING TOOLS &amp; SEWING MACHINE OPERATIONS</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3</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Needles And Threads</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1864" y="1518839"/>
            <a:ext cx="5089651" cy="1354217"/>
          </a:xfrm>
        </p:spPr>
        <p:txBody>
          <a:bodyPr/>
          <a:lstStyle/>
          <a:p>
            <a:pPr algn="ctr"/>
            <a:r>
              <a:rPr lang="en-IN" dirty="0"/>
              <a:t>SEWING THREAD</a:t>
            </a:r>
          </a:p>
        </p:txBody>
      </p:sp>
      <p:sp>
        <p:nvSpPr>
          <p:cNvPr id="3" name="Text Placeholder 2"/>
          <p:cNvSpPr>
            <a:spLocks noGrp="1"/>
          </p:cNvSpPr>
          <p:nvPr>
            <p:ph type="body" idx="1"/>
          </p:nvPr>
        </p:nvSpPr>
        <p:spPr>
          <a:xfrm>
            <a:off x="767408" y="3717032"/>
            <a:ext cx="9904095" cy="1723549"/>
          </a:xfrm>
        </p:spPr>
        <p:txBody>
          <a:bodyPr/>
          <a:lstStyle/>
          <a:p>
            <a:pPr algn="just"/>
            <a:r>
              <a:rPr lang="en-GB" dirty="0"/>
              <a:t>Sewing threads are designed to pass through a sewing machine and are capable of forming efficient stitches without breaking or becoming distorted during the useful life of the product.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424" y="-315416"/>
            <a:ext cx="4365104" cy="4365104"/>
          </a:xfrm>
          <a:prstGeom prst="rect">
            <a:avLst/>
          </a:prstGeom>
        </p:spPr>
      </p:pic>
    </p:spTree>
    <p:extLst>
      <p:ext uri="{BB962C8B-B14F-4D97-AF65-F5344CB8AC3E}">
        <p14:creationId xmlns:p14="http://schemas.microsoft.com/office/powerpoint/2010/main" val="572688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170180"/>
            <a:ext cx="9904095" cy="1354217"/>
          </a:xfrm>
        </p:spPr>
        <p:txBody>
          <a:bodyPr/>
          <a:lstStyle/>
          <a:p>
            <a:pPr algn="ctr"/>
            <a:r>
              <a:rPr lang="en-IN" dirty="0"/>
              <a:t>CLASSIFICATION OF SEWING THREADS</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991070413"/>
              </p:ext>
            </p:extLst>
          </p:nvPr>
        </p:nvGraphicFramePr>
        <p:xfrm>
          <a:off x="765628" y="1196752"/>
          <a:ext cx="9937104"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0755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971168618"/>
              </p:ext>
            </p:extLst>
          </p:nvPr>
        </p:nvGraphicFramePr>
        <p:xfrm>
          <a:off x="695400" y="377280"/>
          <a:ext cx="10297144"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10312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23</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954104201"/>
              </p:ext>
            </p:extLst>
          </p:nvPr>
        </p:nvGraphicFramePr>
        <p:xfrm>
          <a:off x="551384" y="563775"/>
          <a:ext cx="10297144" cy="5877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02809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016" y="188640"/>
            <a:ext cx="10585175" cy="1354217"/>
          </a:xfrm>
        </p:spPr>
        <p:txBody>
          <a:bodyPr/>
          <a:lstStyle/>
          <a:p>
            <a:pPr algn="ctr"/>
            <a:r>
              <a:rPr lang="en-IN" dirty="0"/>
              <a:t>SELECTION OF SEWING THREAD AND NEEDLE</a:t>
            </a:r>
          </a:p>
        </p:txBody>
      </p:sp>
      <p:sp>
        <p:nvSpPr>
          <p:cNvPr id="3" name="Text Placeholder 2"/>
          <p:cNvSpPr>
            <a:spLocks noGrp="1"/>
          </p:cNvSpPr>
          <p:nvPr>
            <p:ph type="body" idx="1"/>
          </p:nvPr>
        </p:nvSpPr>
        <p:spPr>
          <a:xfrm>
            <a:off x="764555" y="1988840"/>
            <a:ext cx="9904095" cy="4308872"/>
          </a:xfrm>
        </p:spPr>
        <p:txBody>
          <a:bodyPr/>
          <a:lstStyle/>
          <a:p>
            <a:pPr algn="just"/>
            <a:r>
              <a:rPr lang="en-IN" dirty="0"/>
              <a:t>It is very important that the fabric and thread should share the same characteristics.</a:t>
            </a:r>
          </a:p>
          <a:p>
            <a:pPr algn="just"/>
            <a:endParaRPr lang="en-IN" dirty="0"/>
          </a:p>
          <a:p>
            <a:pPr algn="just"/>
            <a:r>
              <a:rPr lang="en-US" dirty="0"/>
              <a:t>While wrong selection of thread may result in skipped stitches, broken seams etc. and can lead to monetary loss.</a:t>
            </a:r>
          </a:p>
          <a:p>
            <a:pPr algn="just"/>
            <a:endParaRPr lang="en-US" dirty="0"/>
          </a:p>
          <a:p>
            <a:pPr algn="just"/>
            <a:r>
              <a:rPr lang="en-US" dirty="0"/>
              <a:t>Therefore selection of threads and needle plays and important role in enhancing the overall appearance of the garment.</a:t>
            </a:r>
            <a:r>
              <a:rPr lang="en-IN" dirty="0"/>
              <a:t> </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24</a:t>
            </a:fld>
            <a:endParaRPr lang="en-IN" spc="-5" dirty="0">
              <a:solidFill>
                <a:prstClr val="white"/>
              </a:solidFill>
            </a:endParaRPr>
          </a:p>
        </p:txBody>
      </p:sp>
    </p:spTree>
    <p:extLst>
      <p:ext uri="{BB962C8B-B14F-4D97-AF65-F5344CB8AC3E}">
        <p14:creationId xmlns:p14="http://schemas.microsoft.com/office/powerpoint/2010/main" val="3155362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25</a:t>
            </a:fld>
            <a:endParaRPr lang="en-IN" spc="-5" dirty="0">
              <a:solidFill>
                <a:prstClr val="white"/>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785752874"/>
              </p:ext>
            </p:extLst>
          </p:nvPr>
        </p:nvGraphicFramePr>
        <p:xfrm>
          <a:off x="551383" y="196552"/>
          <a:ext cx="10441162" cy="6478855"/>
        </p:xfrm>
        <a:graphic>
          <a:graphicData uri="http://schemas.openxmlformats.org/drawingml/2006/table">
            <a:tbl>
              <a:tblPr firstRow="1" firstCol="1" lastRow="1" lastCol="1" bandRow="1" bandCol="1">
                <a:tableStyleId>{E269D01E-BC32-4049-B463-5C60D7B0CCD2}</a:tableStyleId>
              </a:tblPr>
              <a:tblGrid>
                <a:gridCol w="1033762">
                  <a:extLst>
                    <a:ext uri="{9D8B030D-6E8A-4147-A177-3AD203B41FA5}">
                      <a16:colId xmlns:a16="http://schemas.microsoft.com/office/drawing/2014/main" val="3006715769"/>
                    </a:ext>
                  </a:extLst>
                </a:gridCol>
                <a:gridCol w="3559134">
                  <a:extLst>
                    <a:ext uri="{9D8B030D-6E8A-4147-A177-3AD203B41FA5}">
                      <a16:colId xmlns:a16="http://schemas.microsoft.com/office/drawing/2014/main" val="1355135907"/>
                    </a:ext>
                  </a:extLst>
                </a:gridCol>
                <a:gridCol w="4134045">
                  <a:extLst>
                    <a:ext uri="{9D8B030D-6E8A-4147-A177-3AD203B41FA5}">
                      <a16:colId xmlns:a16="http://schemas.microsoft.com/office/drawing/2014/main" val="592265036"/>
                    </a:ext>
                  </a:extLst>
                </a:gridCol>
                <a:gridCol w="1714221">
                  <a:extLst>
                    <a:ext uri="{9D8B030D-6E8A-4147-A177-3AD203B41FA5}">
                      <a16:colId xmlns:a16="http://schemas.microsoft.com/office/drawing/2014/main" val="3610544844"/>
                    </a:ext>
                  </a:extLst>
                </a:gridCol>
              </a:tblGrid>
              <a:tr h="443815">
                <a:tc>
                  <a:txBody>
                    <a:bodyPr/>
                    <a:lstStyle/>
                    <a:p>
                      <a:pPr marL="57150" marR="0" lvl="0" indent="0" algn="ctr" defTabSz="914400" eaLnBrk="1" fontAlgn="auto" latinLnBrk="0" hangingPunct="1">
                        <a:lnSpc>
                          <a:spcPct val="100000"/>
                        </a:lnSpc>
                        <a:spcBef>
                          <a:spcPts val="210"/>
                        </a:spcBef>
                        <a:spcAft>
                          <a:spcPts val="0"/>
                        </a:spcAft>
                        <a:buClrTx/>
                        <a:buSzTx/>
                        <a:buFontTx/>
                        <a:buNone/>
                        <a:tabLst/>
                        <a:defRPr/>
                      </a:pPr>
                      <a:r>
                        <a:rPr lang="en-US" sz="2200" dirty="0">
                          <a:effectLst/>
                          <a:latin typeface="Century Schoolbook" panose="02040604050505020304" pitchFamily="18" charset="0"/>
                        </a:rPr>
                        <a:t>S. No.</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720" algn="ctr">
                        <a:lnSpc>
                          <a:spcPct val="100000"/>
                        </a:lnSpc>
                        <a:spcBef>
                          <a:spcPts val="160"/>
                        </a:spcBef>
                        <a:spcAft>
                          <a:spcPts val="0"/>
                        </a:spcAft>
                      </a:pPr>
                      <a:r>
                        <a:rPr lang="en-US" sz="2200" dirty="0">
                          <a:effectLst/>
                          <a:latin typeface="Century Schoolbook" panose="02040604050505020304" pitchFamily="18" charset="0"/>
                        </a:rPr>
                        <a:t>Type of Fabric</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algn="ctr">
                        <a:lnSpc>
                          <a:spcPct val="100000"/>
                        </a:lnSpc>
                        <a:spcBef>
                          <a:spcPts val="160"/>
                        </a:spcBef>
                        <a:spcAft>
                          <a:spcPts val="0"/>
                        </a:spcAft>
                      </a:pPr>
                      <a:r>
                        <a:rPr lang="en-US" sz="2200" dirty="0">
                          <a:effectLst/>
                          <a:latin typeface="Century Schoolbook" panose="02040604050505020304" pitchFamily="18" charset="0"/>
                        </a:rPr>
                        <a:t>Type of Thread</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algn="ctr">
                        <a:lnSpc>
                          <a:spcPct val="100000"/>
                        </a:lnSpc>
                        <a:spcBef>
                          <a:spcPts val="160"/>
                        </a:spcBef>
                        <a:spcAft>
                          <a:spcPts val="0"/>
                        </a:spcAft>
                      </a:pPr>
                      <a:r>
                        <a:rPr lang="en-US" sz="2200" dirty="0">
                          <a:effectLst/>
                          <a:latin typeface="Century Schoolbook" panose="02040604050505020304" pitchFamily="18" charset="0"/>
                        </a:rPr>
                        <a:t>Needle No.</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23081091"/>
                  </a:ext>
                </a:extLst>
              </a:tr>
              <a:tr h="1083435">
                <a:tc>
                  <a:txBody>
                    <a:bodyPr/>
                    <a:lstStyle/>
                    <a:p>
                      <a:pPr marL="56515" algn="ctr">
                        <a:lnSpc>
                          <a:spcPct val="100000"/>
                        </a:lnSpc>
                        <a:spcBef>
                          <a:spcPts val="175"/>
                        </a:spcBef>
                        <a:spcAft>
                          <a:spcPts val="0"/>
                        </a:spcAft>
                      </a:pPr>
                      <a:r>
                        <a:rPr lang="en-US" sz="2200" dirty="0">
                          <a:effectLst/>
                          <a:latin typeface="Century Schoolbook" panose="02040604050505020304" pitchFamily="18" charset="0"/>
                        </a:rPr>
                        <a:t>1.</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algn="ctr">
                        <a:lnSpc>
                          <a:spcPct val="100000"/>
                        </a:lnSpc>
                        <a:spcBef>
                          <a:spcPts val="105"/>
                        </a:spcBef>
                        <a:spcAft>
                          <a:spcPts val="0"/>
                        </a:spcAft>
                      </a:pPr>
                      <a:r>
                        <a:rPr lang="en-US" sz="2200" dirty="0">
                          <a:effectLst/>
                          <a:latin typeface="Century Schoolbook" panose="02040604050505020304" pitchFamily="18" charset="0"/>
                        </a:rPr>
                        <a:t>Lightweight: voile, chiffon, organza,  fine lace.</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marR="304165" algn="ctr">
                        <a:lnSpc>
                          <a:spcPct val="100000"/>
                        </a:lnSpc>
                        <a:spcBef>
                          <a:spcPts val="105"/>
                        </a:spcBef>
                        <a:spcAft>
                          <a:spcPts val="0"/>
                        </a:spcAft>
                      </a:pPr>
                      <a:r>
                        <a:rPr lang="en-US" sz="2200" dirty="0">
                          <a:effectLst/>
                          <a:latin typeface="Century Schoolbook" panose="02040604050505020304" pitchFamily="18" charset="0"/>
                        </a:rPr>
                        <a:t>Mercerized cotton, silk, nylon, extra fine (any fiber),</a:t>
                      </a:r>
                      <a:endParaRPr lang="en-IN" sz="2200" dirty="0">
                        <a:effectLst/>
                        <a:latin typeface="Century Schoolbook" panose="02040604050505020304" pitchFamily="18" charset="0"/>
                      </a:endParaRPr>
                    </a:p>
                    <a:p>
                      <a:pPr marL="45085" algn="ctr">
                        <a:lnSpc>
                          <a:spcPct val="100000"/>
                        </a:lnSpc>
                        <a:spcBef>
                          <a:spcPts val="10"/>
                        </a:spcBef>
                        <a:spcAft>
                          <a:spcPts val="0"/>
                        </a:spcAft>
                      </a:pPr>
                      <a:r>
                        <a:rPr lang="en-US" sz="2200" dirty="0">
                          <a:effectLst/>
                          <a:latin typeface="Century Schoolbook" panose="02040604050505020304" pitchFamily="18" charset="0"/>
                        </a:rPr>
                        <a:t>size: 60–100</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algn="ctr">
                        <a:lnSpc>
                          <a:spcPct val="100000"/>
                        </a:lnSpc>
                        <a:spcBef>
                          <a:spcPts val="120"/>
                        </a:spcBef>
                        <a:spcAft>
                          <a:spcPts val="0"/>
                        </a:spcAft>
                      </a:pPr>
                      <a:r>
                        <a:rPr lang="en-US" sz="2200" dirty="0">
                          <a:effectLst/>
                          <a:latin typeface="Century Schoolbook" panose="02040604050505020304" pitchFamily="18" charset="0"/>
                        </a:rPr>
                        <a:t>9 or 11</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8014749"/>
                  </a:ext>
                </a:extLst>
              </a:tr>
              <a:tr h="1725863">
                <a:tc>
                  <a:txBody>
                    <a:bodyPr/>
                    <a:lstStyle/>
                    <a:p>
                      <a:pPr marL="56515" algn="ctr">
                        <a:lnSpc>
                          <a:spcPct val="100000"/>
                        </a:lnSpc>
                        <a:spcBef>
                          <a:spcPts val="175"/>
                        </a:spcBef>
                        <a:spcAft>
                          <a:spcPts val="0"/>
                        </a:spcAft>
                      </a:pPr>
                      <a:r>
                        <a:rPr lang="en-US" sz="2200" dirty="0">
                          <a:effectLst/>
                          <a:latin typeface="Century Schoolbook" panose="02040604050505020304" pitchFamily="18" charset="0"/>
                        </a:rPr>
                        <a:t>2.</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marR="144145" algn="ctr">
                        <a:lnSpc>
                          <a:spcPct val="100000"/>
                        </a:lnSpc>
                        <a:spcBef>
                          <a:spcPts val="105"/>
                        </a:spcBef>
                        <a:spcAft>
                          <a:spcPts val="0"/>
                        </a:spcAft>
                      </a:pPr>
                      <a:r>
                        <a:rPr lang="en-US" sz="2200" dirty="0">
                          <a:effectLst/>
                          <a:latin typeface="Century Schoolbook" panose="02040604050505020304" pitchFamily="18" charset="0"/>
                        </a:rPr>
                        <a:t>Medium weight: crêpe, velvet,</a:t>
                      </a:r>
                      <a:r>
                        <a:rPr lang="en-IN" sz="2200" baseline="0" dirty="0">
                          <a:effectLst/>
                          <a:latin typeface="Century Schoolbook" panose="02040604050505020304" pitchFamily="18" charset="0"/>
                        </a:rPr>
                        <a:t> </a:t>
                      </a:r>
                      <a:r>
                        <a:rPr lang="en-US" sz="2200" dirty="0">
                          <a:effectLst/>
                          <a:latin typeface="Century Schoolbook" panose="02040604050505020304" pitchFamily="18" charset="0"/>
                        </a:rPr>
                        <a:t>gingham, stretch fabric, terry, brocade, linen, corduroy, some types of denim.</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marR="64770" algn="ctr">
                        <a:lnSpc>
                          <a:spcPct val="100000"/>
                        </a:lnSpc>
                        <a:spcBef>
                          <a:spcPts val="105"/>
                        </a:spcBef>
                        <a:spcAft>
                          <a:spcPts val="0"/>
                        </a:spcAft>
                      </a:pPr>
                      <a:r>
                        <a:rPr lang="en-US" sz="2200" dirty="0">
                          <a:effectLst/>
                          <a:latin typeface="Century Schoolbook" panose="02040604050505020304" pitchFamily="18" charset="0"/>
                        </a:rPr>
                        <a:t>Polyester, cotton-wrapped polyester, mercerized cotton, size: 50–60</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algn="ctr">
                        <a:lnSpc>
                          <a:spcPct val="100000"/>
                        </a:lnSpc>
                        <a:spcBef>
                          <a:spcPts val="120"/>
                        </a:spcBef>
                        <a:spcAft>
                          <a:spcPts val="0"/>
                        </a:spcAft>
                      </a:pPr>
                      <a:r>
                        <a:rPr lang="en-US" sz="2200" dirty="0">
                          <a:effectLst/>
                          <a:latin typeface="Century Schoolbook" panose="02040604050505020304" pitchFamily="18" charset="0"/>
                        </a:rPr>
                        <a:t>11 or 14</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96546179"/>
                  </a:ext>
                </a:extLst>
              </a:tr>
              <a:tr h="1275768">
                <a:tc>
                  <a:txBody>
                    <a:bodyPr/>
                    <a:lstStyle/>
                    <a:p>
                      <a:pPr marL="56515" algn="ctr">
                        <a:lnSpc>
                          <a:spcPct val="100000"/>
                        </a:lnSpc>
                        <a:spcBef>
                          <a:spcPts val="170"/>
                        </a:spcBef>
                        <a:spcAft>
                          <a:spcPts val="0"/>
                        </a:spcAft>
                      </a:pPr>
                      <a:r>
                        <a:rPr lang="en-US" sz="2200" dirty="0">
                          <a:effectLst/>
                          <a:latin typeface="Century Schoolbook" panose="02040604050505020304" pitchFamily="18" charset="0"/>
                        </a:rPr>
                        <a:t>3.</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marR="184150" algn="ctr">
                        <a:lnSpc>
                          <a:spcPct val="100000"/>
                        </a:lnSpc>
                        <a:spcBef>
                          <a:spcPts val="105"/>
                        </a:spcBef>
                        <a:spcAft>
                          <a:spcPts val="0"/>
                        </a:spcAft>
                      </a:pPr>
                      <a:r>
                        <a:rPr lang="en-US" sz="2200" dirty="0">
                          <a:effectLst/>
                          <a:latin typeface="Century Schoolbook" panose="02040604050505020304" pitchFamily="18" charset="0"/>
                        </a:rPr>
                        <a:t>Heavy: wide rib corduroy, terry cloth.</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marR="65405" algn="ctr">
                        <a:lnSpc>
                          <a:spcPct val="100000"/>
                        </a:lnSpc>
                        <a:spcBef>
                          <a:spcPts val="105"/>
                        </a:spcBef>
                        <a:spcAft>
                          <a:spcPts val="0"/>
                        </a:spcAft>
                      </a:pPr>
                      <a:r>
                        <a:rPr lang="en-US" sz="2200" dirty="0">
                          <a:effectLst/>
                          <a:latin typeface="Century Schoolbook" panose="02040604050505020304" pitchFamily="18" charset="0"/>
                        </a:rPr>
                        <a:t>Polyester, cotton-wrapped polyester, heavy duty (any </a:t>
                      </a:r>
                      <a:r>
                        <a:rPr lang="en-US" sz="2200" spc="-35" dirty="0">
                          <a:effectLst/>
                          <a:latin typeface="Century Schoolbook" panose="02040604050505020304" pitchFamily="18" charset="0"/>
                        </a:rPr>
                        <a:t>fiber) </a:t>
                      </a:r>
                      <a:r>
                        <a:rPr lang="en-US" sz="2200" spc="-40" dirty="0">
                          <a:effectLst/>
                          <a:latin typeface="Century Schoolbook" panose="02040604050505020304" pitchFamily="18" charset="0"/>
                        </a:rPr>
                        <a:t>size: </a:t>
                      </a:r>
                      <a:r>
                        <a:rPr lang="en-US" sz="2200" spc="-30" dirty="0">
                          <a:effectLst/>
                          <a:latin typeface="Century Schoolbook" panose="02040604050505020304" pitchFamily="18" charset="0"/>
                        </a:rPr>
                        <a:t>30-40</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algn="ctr">
                        <a:lnSpc>
                          <a:spcPct val="100000"/>
                        </a:lnSpc>
                        <a:spcBef>
                          <a:spcPts val="120"/>
                        </a:spcBef>
                        <a:spcAft>
                          <a:spcPts val="0"/>
                        </a:spcAft>
                      </a:pPr>
                      <a:r>
                        <a:rPr lang="en-US" sz="2200" dirty="0">
                          <a:effectLst/>
                          <a:latin typeface="Century Schoolbook" panose="02040604050505020304" pitchFamily="18" charset="0"/>
                        </a:rPr>
                        <a:t>16 or 18</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86777935"/>
                  </a:ext>
                </a:extLst>
              </a:tr>
              <a:tr h="1275768">
                <a:tc>
                  <a:txBody>
                    <a:bodyPr/>
                    <a:lstStyle/>
                    <a:p>
                      <a:pPr marL="56515" algn="ctr">
                        <a:lnSpc>
                          <a:spcPct val="100000"/>
                        </a:lnSpc>
                        <a:spcBef>
                          <a:spcPts val="170"/>
                        </a:spcBef>
                        <a:spcAft>
                          <a:spcPts val="0"/>
                        </a:spcAft>
                      </a:pPr>
                      <a:r>
                        <a:rPr lang="en-US" sz="2200" dirty="0">
                          <a:effectLst/>
                          <a:latin typeface="Century Schoolbook" panose="02040604050505020304" pitchFamily="18" charset="0"/>
                        </a:rPr>
                        <a:t>4.</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p>
                      <a:pPr marL="31750" algn="ctr">
                        <a:lnSpc>
                          <a:spcPct val="100000"/>
                        </a:lnSpc>
                        <a:spcAft>
                          <a:spcPts val="0"/>
                        </a:spcAft>
                      </a:pPr>
                      <a:r>
                        <a:rPr lang="en-US" sz="2200" dirty="0">
                          <a:effectLst/>
                          <a:latin typeface="Century Schoolbook" panose="02040604050505020304" pitchFamily="18" charset="0"/>
                        </a:rPr>
                        <a:t> </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5085" marR="429260" algn="ctr">
                        <a:lnSpc>
                          <a:spcPct val="100000"/>
                        </a:lnSpc>
                        <a:spcBef>
                          <a:spcPts val="105"/>
                        </a:spcBef>
                        <a:spcAft>
                          <a:spcPts val="0"/>
                        </a:spcAft>
                      </a:pPr>
                      <a:r>
                        <a:rPr lang="en-US" sz="2200" dirty="0">
                          <a:effectLst/>
                          <a:latin typeface="Century Schoolbook" panose="02040604050505020304" pitchFamily="18" charset="0"/>
                        </a:rPr>
                        <a:t>Very heavy: canvas, upholstery fabric</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4450" marR="65405" algn="ctr">
                        <a:lnSpc>
                          <a:spcPct val="100000"/>
                        </a:lnSpc>
                        <a:spcBef>
                          <a:spcPts val="105"/>
                        </a:spcBef>
                        <a:spcAft>
                          <a:spcPts val="0"/>
                        </a:spcAft>
                      </a:pPr>
                      <a:r>
                        <a:rPr lang="en-US" sz="2200" dirty="0">
                          <a:effectLst/>
                          <a:latin typeface="Century Schoolbook" panose="02040604050505020304" pitchFamily="18" charset="0"/>
                        </a:rPr>
                        <a:t>Polyester, cotton-wrapped polyester, heavy duty (any</a:t>
                      </a:r>
                      <a:endParaRPr lang="en-IN" sz="2200" dirty="0">
                        <a:effectLst/>
                        <a:latin typeface="Century Schoolbook" panose="02040604050505020304" pitchFamily="18" charset="0"/>
                      </a:endParaRPr>
                    </a:p>
                    <a:p>
                      <a:pPr marL="44450" algn="ctr">
                        <a:lnSpc>
                          <a:spcPct val="100000"/>
                        </a:lnSpc>
                        <a:spcBef>
                          <a:spcPts val="10"/>
                        </a:spcBef>
                        <a:spcAft>
                          <a:spcPts val="0"/>
                        </a:spcAft>
                      </a:pPr>
                      <a:r>
                        <a:rPr lang="en-US" sz="2200" dirty="0">
                          <a:effectLst/>
                          <a:latin typeface="Century Schoolbook" panose="02040604050505020304" pitchFamily="18" charset="0"/>
                        </a:rPr>
                        <a:t>fiber) </a:t>
                      </a:r>
                      <a:endParaRPr lang="en-IN" sz="2200" dirty="0">
                        <a:effectLst/>
                        <a:latin typeface="Century Schoolbook" panose="02040604050505020304" pitchFamily="18" charset="0"/>
                      </a:endParaRPr>
                    </a:p>
                    <a:p>
                      <a:pPr marL="44450" algn="ctr">
                        <a:lnSpc>
                          <a:spcPct val="100000"/>
                        </a:lnSpc>
                        <a:spcBef>
                          <a:spcPts val="10"/>
                        </a:spcBef>
                        <a:spcAft>
                          <a:spcPts val="0"/>
                        </a:spcAft>
                      </a:pPr>
                      <a:r>
                        <a:rPr lang="en-US" sz="2200" dirty="0">
                          <a:effectLst/>
                          <a:latin typeface="Century Schoolbook" panose="02040604050505020304" pitchFamily="18" charset="0"/>
                        </a:rPr>
                        <a:t>size: 20</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43815" algn="ctr">
                        <a:lnSpc>
                          <a:spcPct val="100000"/>
                        </a:lnSpc>
                        <a:spcBef>
                          <a:spcPts val="120"/>
                        </a:spcBef>
                        <a:spcAft>
                          <a:spcPts val="0"/>
                        </a:spcAft>
                      </a:pPr>
                      <a:r>
                        <a:rPr lang="en-US" sz="2200" dirty="0">
                          <a:effectLst/>
                          <a:latin typeface="Century Schoolbook" panose="02040604050505020304" pitchFamily="18" charset="0"/>
                        </a:rPr>
                        <a:t>16 or 18</a:t>
                      </a:r>
                      <a:endParaRPr lang="en-IN" sz="2200" dirty="0">
                        <a:effectLst/>
                        <a:latin typeface="Century Schoolbook" panose="02040604050505020304" pitchFamily="18" charset="0"/>
                        <a:ea typeface="Bookman Old Style" panose="02050604050505020204" pitchFamily="18" charset="0"/>
                        <a:cs typeface="Bookman Old Style" panose="020506040505050202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11562523"/>
                  </a:ext>
                </a:extLst>
              </a:tr>
            </a:tbl>
          </a:graphicData>
        </a:graphic>
      </p:graphicFrame>
    </p:spTree>
    <p:extLst>
      <p:ext uri="{BB962C8B-B14F-4D97-AF65-F5344CB8AC3E}">
        <p14:creationId xmlns:p14="http://schemas.microsoft.com/office/powerpoint/2010/main" val="2423839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767408" y="2636912"/>
            <a:ext cx="9937104" cy="1723549"/>
          </a:xfrm>
        </p:spPr>
        <p:txBody>
          <a:bodyPr/>
          <a:lstStyle/>
          <a:p>
            <a:pPr lvl="0" algn="just"/>
            <a:r>
              <a:rPr lang="en-IN" dirty="0"/>
              <a:t>In this session you have learnt about </a:t>
            </a:r>
            <a:r>
              <a:rPr lang="en-GB" dirty="0"/>
              <a:t>sewing machine needles for specialized machines, various parts of a needle, types of needles, choosing appropriate needle for fabric and machine, and thread classification.</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26</a:t>
            </a:fld>
            <a:endParaRPr lang="en-IN" spc="-5" dirty="0">
              <a:solidFill>
                <a:prstClr val="white"/>
              </a:solidFill>
            </a:endParaRPr>
          </a:p>
        </p:txBody>
      </p:sp>
    </p:spTree>
    <p:extLst>
      <p:ext uri="{BB962C8B-B14F-4D97-AF65-F5344CB8AC3E}">
        <p14:creationId xmlns:p14="http://schemas.microsoft.com/office/powerpoint/2010/main" val="24572237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latin typeface="Century Schoolbook" panose="02040604050505020304"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a:solidFill>
                  <a:schemeClr val="bg1"/>
                </a:solidFill>
                <a:latin typeface="Century Schoolbook" panose="02040604050505020304" pitchFamily="18" charset="0"/>
                <a:cs typeface="Century Schoolbook"/>
              </a:rPr>
              <a:t>Shivangi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Prachi</a:t>
            </a:r>
            <a:r>
              <a:rPr lang="en-IN" sz="2400" dirty="0">
                <a:solidFill>
                  <a:srgbClr val="FFFFFF"/>
                </a:solidFill>
                <a:latin typeface="Century Schoolbook" panose="02040604050505020304" pitchFamily="18" charset="0"/>
                <a:cs typeface="Century Schoolbook"/>
              </a:rPr>
              <a:t> </a:t>
            </a:r>
            <a:r>
              <a:rPr lang="en-IN" sz="2400" dirty="0" err="1">
                <a:solidFill>
                  <a:srgbClr val="FFFFFF"/>
                </a:solidFill>
                <a:latin typeface="Century Schoolbook" panose="02040604050505020304" pitchFamily="18" charset="0"/>
                <a:cs typeface="Century Schoolbook"/>
              </a:rPr>
              <a:t>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27</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19057" y="1124744"/>
            <a:ext cx="2477043"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91545110"/>
              </p:ext>
            </p:extLst>
          </p:nvPr>
        </p:nvGraphicFramePr>
        <p:xfrm>
          <a:off x="1257080" y="2204864"/>
          <a:ext cx="9000999" cy="3139437"/>
        </p:xfrm>
        <a:graphic>
          <a:graphicData uri="http://schemas.openxmlformats.org/drawingml/2006/table">
            <a:tbl>
              <a:tblPr firstRow="1" bandRow="1">
                <a:tableStyleId>{2D5ABB26-0587-4C30-8999-92F81FD0307C}</a:tableStyleId>
              </a:tblPr>
              <a:tblGrid>
                <a:gridCol w="7546496">
                  <a:extLst>
                    <a:ext uri="{9D8B030D-6E8A-4147-A177-3AD203B41FA5}">
                      <a16:colId xmlns:a16="http://schemas.microsoft.com/office/drawing/2014/main" val="20000"/>
                    </a:ext>
                  </a:extLst>
                </a:gridCol>
                <a:gridCol w="1454503">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sz="2000" b="1" spc="-5" dirty="0">
                          <a:solidFill>
                            <a:srgbClr val="FFFFFF"/>
                          </a:solidFill>
                          <a:latin typeface="Century Schoolbook" panose="02040604050505020304" pitchFamily="18" charset="0"/>
                          <a:cs typeface="Arial" panose="020B0604020202020204" pitchFamily="34" charset="0"/>
                        </a:rPr>
                        <a:t>Title</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a:rPr>
                        <a:t>Slide</a:t>
                      </a:r>
                      <a:r>
                        <a:rPr sz="2000" b="1" spc="-15" dirty="0">
                          <a:solidFill>
                            <a:srgbClr val="FFFFFF"/>
                          </a:solidFill>
                          <a:latin typeface="Century Schoolbook" panose="02040604050505020304" pitchFamily="18" charset="0"/>
                          <a:cs typeface="Arial" panose="020B0604020202020204"/>
                        </a:rPr>
                        <a:t> </a:t>
                      </a:r>
                      <a:r>
                        <a:rPr sz="2000" b="1" dirty="0">
                          <a:solidFill>
                            <a:srgbClr val="FFFFFF"/>
                          </a:solidFill>
                          <a:latin typeface="Century Schoolbook" panose="02040604050505020304" pitchFamily="18" charset="0"/>
                          <a:cs typeface="Arial" panose="020B0604020202020204"/>
                        </a:rPr>
                        <a:t>No.</a:t>
                      </a:r>
                      <a:endParaRPr sz="2000" dirty="0">
                        <a:latin typeface="Century Schoolbook" panose="02040604050505020304" pitchFamily="18" charset="0"/>
                        <a:cs typeface="Arial" panose="020B0604020202020204"/>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sz="2000" b="0" dirty="0">
                          <a:latin typeface="Century Schoolbook" panose="02040604050505020304" pitchFamily="18" charset="0"/>
                          <a:cs typeface="Arial" panose="020B0604020202020204" pitchFamily="34" charset="0"/>
                        </a:rPr>
                        <a:t>Session</a:t>
                      </a:r>
                      <a:r>
                        <a:rPr sz="2000" b="0" spc="-55" dirty="0">
                          <a:latin typeface="Century Schoolbook" panose="02040604050505020304" pitchFamily="18" charset="0"/>
                          <a:cs typeface="Arial" panose="020B0604020202020204" pitchFamily="34" charset="0"/>
                        </a:rPr>
                        <a:t> </a:t>
                      </a:r>
                      <a:r>
                        <a:rPr sz="2000" b="0" spc="-5" dirty="0">
                          <a:latin typeface="Century Schoolbook" panose="02040604050505020304" pitchFamily="18" charset="0"/>
                          <a:cs typeface="Arial" panose="020B0604020202020204" pitchFamily="34" charset="0"/>
                        </a:rPr>
                        <a:t>Objectives</a:t>
                      </a:r>
                      <a:endParaRPr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2000" b="0" dirty="0">
                          <a:latin typeface="Century Schoolbook" panose="02040604050505020304" pitchFamily="18" charset="0"/>
                          <a:cs typeface="Arial" panose="020B0604020202020204" pitchFamily="34" charset="0"/>
                        </a:rPr>
                        <a:t>Needle and</a:t>
                      </a:r>
                      <a:r>
                        <a:rPr lang="en-IN" sz="2000" b="0" baseline="0" dirty="0">
                          <a:latin typeface="Century Schoolbook" panose="02040604050505020304" pitchFamily="18" charset="0"/>
                          <a:cs typeface="Arial" panose="020B0604020202020204" pitchFamily="34" charset="0"/>
                        </a:rPr>
                        <a:t> its classifications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a:rPr>
                        <a:t>5</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2000" b="0" dirty="0">
                          <a:latin typeface="Century Schoolbook" panose="02040604050505020304" pitchFamily="18" charset="0"/>
                          <a:cs typeface="Arial" panose="020B0604020202020204" pitchFamily="34" charset="0"/>
                        </a:rPr>
                        <a:t>Sewing threads and its type</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a:rPr>
                        <a:t>20</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4120393568"/>
                  </a:ext>
                </a:extLst>
              </a:tr>
              <a:tr h="5486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2000" b="0" dirty="0">
                          <a:latin typeface="Century Schoolbook" panose="02040604050505020304" pitchFamily="18" charset="0"/>
                          <a:cs typeface="Arial" panose="020B0604020202020204" pitchFamily="34" charset="0"/>
                        </a:rPr>
                        <a:t>Selection</a:t>
                      </a:r>
                      <a:r>
                        <a:rPr lang="en-IN" sz="2000" b="0" baseline="0" dirty="0">
                          <a:latin typeface="Century Schoolbook" panose="02040604050505020304" pitchFamily="18" charset="0"/>
                          <a:cs typeface="Arial" panose="020B0604020202020204" pitchFamily="34" charset="0"/>
                        </a:rPr>
                        <a:t> of sewing thread and needle</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a:rPr>
                        <a:t>24</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8424286"/>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sz="2000" b="0" spc="-5" dirty="0">
                          <a:latin typeface="Century Schoolbook" panose="02040604050505020304" pitchFamily="18" charset="0"/>
                          <a:cs typeface="Arial" panose="020B0604020202020204" pitchFamily="34" charset="0"/>
                        </a:rPr>
                        <a:t>Summary</a:t>
                      </a:r>
                      <a:endParaRPr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US" sz="2000" dirty="0">
                          <a:latin typeface="Century Schoolbook" panose="02040604050505020304" pitchFamily="18" charset="0"/>
                          <a:cs typeface="Arial" panose="020B0604020202020204"/>
                        </a:rPr>
                        <a:t>26</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70510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23392" y="2348880"/>
            <a:ext cx="10153128" cy="3113032"/>
          </a:xfrm>
          <a:prstGeom prst="rect">
            <a:avLst/>
          </a:prstGeom>
        </p:spPr>
        <p:txBody>
          <a:bodyPr vert="horz" wrap="square" lIns="0" tIns="12065" rIns="0" bIns="0" rtlCol="0">
            <a:spAutoFit/>
          </a:bodyPr>
          <a:lstStyle/>
          <a:p>
            <a:pPr marL="12700" algn="just">
              <a:spcBef>
                <a:spcPts val="95"/>
              </a:spcBef>
            </a:pPr>
            <a:r>
              <a:rPr lang="en-IN" sz="2800" spc="-15" dirty="0">
                <a:solidFill>
                  <a:srgbClr val="FFFFFF"/>
                </a:solidFill>
                <a:latin typeface="Century Schoolbook" panose="02040604050505020304" pitchFamily="18" charset="0"/>
                <a:cs typeface="Bookman Old Style" panose="02050604050505020204"/>
              </a:rPr>
              <a:t>      </a:t>
            </a:r>
            <a:r>
              <a:rPr sz="2800" spc="-15" dirty="0">
                <a:solidFill>
                  <a:srgbClr val="FFFFFF"/>
                </a:solidFill>
                <a:latin typeface="Century Schoolbook" panose="02040604050505020304" pitchFamily="18" charset="0"/>
                <a:cs typeface="Bookman Old Style" panose="02050604050505020204"/>
              </a:rPr>
              <a:t>The </a:t>
            </a:r>
            <a:r>
              <a:rPr sz="2800" spc="-10" dirty="0">
                <a:solidFill>
                  <a:srgbClr val="FFFFFF"/>
                </a:solidFill>
                <a:latin typeface="Century Schoolbook" panose="02040604050505020304" pitchFamily="18" charset="0"/>
                <a:cs typeface="Bookman Old Style" panose="02050604050505020204"/>
              </a:rPr>
              <a:t>students </a:t>
            </a:r>
            <a:r>
              <a:rPr sz="2800" spc="-15" dirty="0">
                <a:solidFill>
                  <a:srgbClr val="FFFFFF"/>
                </a:solidFill>
                <a:latin typeface="Century Schoolbook" panose="02040604050505020304" pitchFamily="18" charset="0"/>
                <a:cs typeface="Bookman Old Style" panose="02050604050505020204"/>
              </a:rPr>
              <a:t>will </a:t>
            </a:r>
            <a:r>
              <a:rPr sz="2800" spc="-10" dirty="0">
                <a:solidFill>
                  <a:srgbClr val="FFFFFF"/>
                </a:solidFill>
                <a:latin typeface="Century Schoolbook" panose="02040604050505020304" pitchFamily="18" charset="0"/>
                <a:cs typeface="Bookman Old Style" panose="02050604050505020204"/>
              </a:rPr>
              <a:t>be </a:t>
            </a:r>
            <a:r>
              <a:rPr sz="2800" spc="-20" dirty="0">
                <a:solidFill>
                  <a:srgbClr val="FFFFFF"/>
                </a:solidFill>
                <a:latin typeface="Century Schoolbook" panose="02040604050505020304" pitchFamily="18" charset="0"/>
                <a:cs typeface="Bookman Old Style" panose="02050604050505020204"/>
              </a:rPr>
              <a:t>able</a:t>
            </a:r>
            <a:r>
              <a:rPr sz="2800" spc="535" dirty="0">
                <a:solidFill>
                  <a:srgbClr val="FFFFFF"/>
                </a:solidFill>
                <a:latin typeface="Century Schoolbook" panose="02040604050505020304" pitchFamily="18" charset="0"/>
                <a:cs typeface="Bookman Old Style" panose="02050604050505020204"/>
              </a:rPr>
              <a:t> </a:t>
            </a:r>
            <a:r>
              <a:rPr sz="2800" spc="-5" dirty="0">
                <a:solidFill>
                  <a:srgbClr val="FFFFFF"/>
                </a:solidFill>
                <a:latin typeface="Century Schoolbook" panose="02040604050505020304" pitchFamily="18" charset="0"/>
                <a:cs typeface="Bookman Old Style" panose="02050604050505020204"/>
              </a:rPr>
              <a:t>to:</a:t>
            </a:r>
            <a:endParaRPr sz="2800" dirty="0">
              <a:solidFill>
                <a:prstClr val="black"/>
              </a:solidFill>
              <a:latin typeface="Century Schoolbook" panose="02040604050505020304" pitchFamily="18" charset="0"/>
              <a:cs typeface="Bookman Old Style" panose="02050604050505020204"/>
            </a:endParaRPr>
          </a:p>
          <a:p>
            <a:pPr algn="just">
              <a:spcBef>
                <a:spcPts val="35"/>
              </a:spcBef>
            </a:pPr>
            <a:endParaRPr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IN" sz="2800" spc="-5" dirty="0">
                <a:solidFill>
                  <a:srgbClr val="FFFFFF"/>
                </a:solidFill>
                <a:latin typeface="Century Schoolbook" panose="02040604050505020304" pitchFamily="18" charset="0"/>
                <a:cs typeface="Bookman Old Style" panose="02050604050505020204"/>
              </a:rPr>
              <a:t>Gain knowledge about </a:t>
            </a:r>
            <a:r>
              <a:rPr lang="en-GB" sz="2800" spc="-5" dirty="0">
                <a:solidFill>
                  <a:srgbClr val="FFFFFF"/>
                </a:solidFill>
                <a:latin typeface="Century Schoolbook" panose="02040604050505020304" pitchFamily="18" charset="0"/>
                <a:cs typeface="Bookman Old Style" panose="02050604050505020204"/>
              </a:rPr>
              <a:t>sewing machine needles and parts of a needle, types of needles.</a:t>
            </a:r>
          </a:p>
          <a:p>
            <a:pPr marL="671195" indent="-572135" algn="just">
              <a:buSzPct val="80000"/>
              <a:buFont typeface="Wingdings" panose="05000000000000000000"/>
              <a:buChar char=""/>
              <a:tabLst>
                <a:tab pos="671195" algn="l"/>
                <a:tab pos="671830" algn="l"/>
              </a:tabLst>
            </a:pPr>
            <a:endParaRPr lang="en-GB" sz="2800" spc="-5" dirty="0">
              <a:solidFill>
                <a:srgbClr val="FFFFFF"/>
              </a:solidFill>
              <a:latin typeface="Century Schoolbook" panose="02040604050505020304" pitchFamily="18" charset="0"/>
              <a:cs typeface="Bookman Old Style" panose="020506040505050202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Explain about choosing appropriate needle and thread for fabric.</a:t>
            </a:r>
            <a:endParaRPr lang="en-GB" sz="2800" dirty="0">
              <a:solidFill>
                <a:prstClr val="black"/>
              </a:solidFill>
              <a:latin typeface="Century Schoolbook" panose="02040604050505020304" pitchFamily="18" charset="0"/>
              <a:cs typeface="Bookman Old Style" panose="02050604050505020204"/>
            </a:endParaRPr>
          </a:p>
        </p:txBody>
      </p:sp>
      <p:sp>
        <p:nvSpPr>
          <p:cNvPr id="3" name="object 3"/>
          <p:cNvSpPr txBox="1">
            <a:spLocks noGrp="1"/>
          </p:cNvSpPr>
          <p:nvPr>
            <p:ph type="title"/>
          </p:nvPr>
        </p:nvSpPr>
        <p:spPr>
          <a:xfrm>
            <a:off x="3359696" y="908720"/>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692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5897" y="260648"/>
            <a:ext cx="7801412" cy="677108"/>
          </a:xfrm>
        </p:spPr>
        <p:txBody>
          <a:bodyPr/>
          <a:lstStyle/>
          <a:p>
            <a:pPr algn="ctr"/>
            <a:r>
              <a:rPr lang="en-US" dirty="0"/>
              <a:t>HAND SEWING NEEDLES</a:t>
            </a:r>
            <a:endParaRPr lang="en-IN" dirty="0"/>
          </a:p>
        </p:txBody>
      </p:sp>
      <p:sp>
        <p:nvSpPr>
          <p:cNvPr id="3" name="Text Placeholder 2"/>
          <p:cNvSpPr>
            <a:spLocks noGrp="1"/>
          </p:cNvSpPr>
          <p:nvPr>
            <p:ph type="body" idx="1"/>
          </p:nvPr>
        </p:nvSpPr>
        <p:spPr>
          <a:xfrm>
            <a:off x="764554" y="3861048"/>
            <a:ext cx="9904095" cy="2154436"/>
          </a:xfrm>
        </p:spPr>
        <p:txBody>
          <a:bodyPr/>
          <a:lstStyle/>
          <a:p>
            <a:pPr algn="just"/>
            <a:r>
              <a:rPr lang="en-US" dirty="0"/>
              <a:t>Hand sewing needles are used for hand sewing or embroidery. </a:t>
            </a:r>
          </a:p>
          <a:p>
            <a:pPr algn="just"/>
            <a:endParaRPr lang="en-US" dirty="0"/>
          </a:p>
          <a:p>
            <a:pPr algn="just"/>
            <a:r>
              <a:rPr lang="en-US" dirty="0"/>
              <a:t>Needles are mostly available in different sizes, from small size 9 to the heavy size 18.</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backgroundRemoval t="23889" b="76204" l="10000" r="90000"/>
                    </a14:imgEffect>
                  </a14:imgLayer>
                </a14:imgProps>
              </a:ext>
              <a:ext uri="{28A0092B-C50C-407E-A947-70E740481C1C}">
                <a14:useLocalDpi xmlns:a14="http://schemas.microsoft.com/office/drawing/2010/main" val="0"/>
              </a:ext>
            </a:extLst>
          </a:blip>
          <a:stretch>
            <a:fillRect/>
          </a:stretch>
        </p:blipFill>
        <p:spPr>
          <a:xfrm>
            <a:off x="3287688" y="0"/>
            <a:ext cx="4852729" cy="4852729"/>
          </a:xfrm>
          <a:prstGeom prst="rect">
            <a:avLst/>
          </a:prstGeom>
        </p:spPr>
      </p:pic>
    </p:spTree>
    <p:extLst>
      <p:ext uri="{BB962C8B-B14F-4D97-AF65-F5344CB8AC3E}">
        <p14:creationId xmlns:p14="http://schemas.microsoft.com/office/powerpoint/2010/main" val="1127795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7886" y="260648"/>
            <a:ext cx="8017436" cy="677108"/>
          </a:xfrm>
        </p:spPr>
        <p:txBody>
          <a:bodyPr/>
          <a:lstStyle/>
          <a:p>
            <a:pPr algn="ctr"/>
            <a:r>
              <a:rPr lang="en-IN" dirty="0"/>
              <a:t>TYPES OF HAND NEEDLE</a:t>
            </a:r>
          </a:p>
        </p:txBody>
      </p:sp>
      <p:sp>
        <p:nvSpPr>
          <p:cNvPr id="3" name="Text Placeholder 2"/>
          <p:cNvSpPr>
            <a:spLocks noGrp="1"/>
          </p:cNvSpPr>
          <p:nvPr>
            <p:ph type="body" idx="1"/>
          </p:nvPr>
        </p:nvSpPr>
        <p:spPr>
          <a:xfrm>
            <a:off x="3575720" y="1923057"/>
            <a:ext cx="7092932" cy="3877985"/>
          </a:xfrm>
        </p:spPr>
        <p:txBody>
          <a:bodyPr/>
          <a:lstStyle/>
          <a:p>
            <a:pPr marL="514350" lvl="0" indent="-514350" algn="just">
              <a:buFont typeface="+mj-lt"/>
              <a:buAutoNum type="arabicPeriod"/>
            </a:pPr>
            <a:r>
              <a:rPr lang="en-US" dirty="0"/>
              <a:t>Milliner needles are long needles used for tacking or basting.</a:t>
            </a:r>
          </a:p>
          <a:p>
            <a:pPr marL="514350" lvl="0" indent="-514350" algn="just">
              <a:buFont typeface="+mj-lt"/>
              <a:buAutoNum type="arabicPeriod"/>
            </a:pPr>
            <a:endParaRPr lang="en-IN" dirty="0"/>
          </a:p>
          <a:p>
            <a:pPr marL="514350" lvl="0" indent="-514350" algn="just">
              <a:buFont typeface="+mj-lt"/>
              <a:buAutoNum type="arabicPeriod"/>
            </a:pPr>
            <a:r>
              <a:rPr lang="en-US" dirty="0"/>
              <a:t>Sharp needles are medium length needles used on all types of fabric for hand sewing.</a:t>
            </a:r>
          </a:p>
          <a:p>
            <a:pPr marL="514350" lvl="0" indent="-514350" algn="just">
              <a:buFont typeface="+mj-lt"/>
              <a:buAutoNum type="arabicPeriod"/>
            </a:pPr>
            <a:endParaRPr lang="en-IN" dirty="0"/>
          </a:p>
          <a:p>
            <a:pPr marL="514350" lvl="0" indent="-514350" algn="just">
              <a:buFont typeface="+mj-lt"/>
              <a:buAutoNum type="arabicPeriod"/>
            </a:pPr>
            <a:r>
              <a:rPr lang="en-US" dirty="0"/>
              <a:t>Between needles are small, short length needles used for fine stitches.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pic>
        <p:nvPicPr>
          <p:cNvPr id="5" name="image42.png" descr="Fig.2.25a.jpg"/>
          <p:cNvPicPr/>
          <p:nvPr/>
        </p:nvPicPr>
        <p:blipFill>
          <a:blip r:embed="rId2" cstate="print"/>
          <a:stretch>
            <a:fillRect/>
          </a:stretch>
        </p:blipFill>
        <p:spPr>
          <a:xfrm>
            <a:off x="335360" y="2204864"/>
            <a:ext cx="3043148" cy="458465"/>
          </a:xfrm>
          <a:prstGeom prst="rect">
            <a:avLst/>
          </a:prstGeom>
        </p:spPr>
      </p:pic>
      <p:pic>
        <p:nvPicPr>
          <p:cNvPr id="7" name="Picture 6"/>
          <p:cNvPicPr/>
          <p:nvPr/>
        </p:nvPicPr>
        <p:blipFill>
          <a:blip r:embed="rId3"/>
          <a:srcRect/>
          <a:stretch>
            <a:fillRect/>
          </a:stretch>
        </p:blipFill>
        <p:spPr bwMode="auto">
          <a:xfrm>
            <a:off x="551384" y="3507963"/>
            <a:ext cx="2520280" cy="430628"/>
          </a:xfrm>
          <a:prstGeom prst="rect">
            <a:avLst/>
          </a:prstGeom>
          <a:noFill/>
        </p:spPr>
      </p:pic>
      <p:pic>
        <p:nvPicPr>
          <p:cNvPr id="8" name="image44.png" descr="Fig.2.25c.jpg"/>
          <p:cNvPicPr/>
          <p:nvPr/>
        </p:nvPicPr>
        <p:blipFill>
          <a:blip r:embed="rId4" cstate="print"/>
          <a:stretch>
            <a:fillRect/>
          </a:stretch>
        </p:blipFill>
        <p:spPr>
          <a:xfrm>
            <a:off x="839416" y="5135741"/>
            <a:ext cx="1942070" cy="468828"/>
          </a:xfrm>
          <a:prstGeom prst="rect">
            <a:avLst/>
          </a:prstGeom>
        </p:spPr>
      </p:pic>
    </p:spTree>
    <p:extLst>
      <p:ext uri="{BB962C8B-B14F-4D97-AF65-F5344CB8AC3E}">
        <p14:creationId xmlns:p14="http://schemas.microsoft.com/office/powerpoint/2010/main" val="2849790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00" y="1556792"/>
            <a:ext cx="9865095" cy="1354217"/>
          </a:xfrm>
        </p:spPr>
        <p:txBody>
          <a:bodyPr/>
          <a:lstStyle/>
          <a:p>
            <a:pPr algn="ctr"/>
            <a:r>
              <a:rPr lang="en-IN" dirty="0"/>
              <a:t>PARTS OF HAND SEWING NEEDLE</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sp>
        <p:nvSpPr>
          <p:cNvPr id="6" name="Rectangle 5"/>
          <p:cNvSpPr/>
          <p:nvPr/>
        </p:nvSpPr>
        <p:spPr>
          <a:xfrm>
            <a:off x="3027398" y="4292650"/>
            <a:ext cx="782587" cy="523220"/>
          </a:xfrm>
          <a:prstGeom prst="rect">
            <a:avLst/>
          </a:prstGeom>
        </p:spPr>
        <p:txBody>
          <a:bodyPr wrap="none">
            <a:spAutoFit/>
          </a:bodyPr>
          <a:lstStyle/>
          <a:p>
            <a:r>
              <a:rPr lang="en-US" sz="2800" i="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Eye</a:t>
            </a:r>
            <a:endParaRPr lang="en-IN" sz="2800" dirty="0">
              <a:solidFill>
                <a:schemeClr val="bg1"/>
              </a:solidFill>
              <a:latin typeface="Century Schoolbook" panose="02040604050505020304" pitchFamily="18" charset="0"/>
            </a:endParaRPr>
          </a:p>
        </p:txBody>
      </p:sp>
      <p:sp>
        <p:nvSpPr>
          <p:cNvPr id="7" name="Rectangle 6"/>
          <p:cNvSpPr/>
          <p:nvPr/>
        </p:nvSpPr>
        <p:spPr>
          <a:xfrm>
            <a:off x="7777730" y="4292650"/>
            <a:ext cx="1069524" cy="523220"/>
          </a:xfrm>
          <a:prstGeom prst="rect">
            <a:avLst/>
          </a:prstGeom>
        </p:spPr>
        <p:txBody>
          <a:bodyPr wrap="none">
            <a:spAutoFit/>
          </a:bodyPr>
          <a:lstStyle/>
          <a:p>
            <a:r>
              <a:rPr lang="en-US" sz="2800" i="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Point</a:t>
            </a:r>
            <a:endParaRPr lang="en-IN" sz="2800" dirty="0">
              <a:solidFill>
                <a:schemeClr val="bg1"/>
              </a:solidFill>
              <a:latin typeface="Century Schoolbook" panose="02040604050505020304" pitchFamily="18" charset="0"/>
            </a:endParaRPr>
          </a:p>
        </p:txBody>
      </p:sp>
      <p:sp>
        <p:nvSpPr>
          <p:cNvPr id="8" name="Rectangle 7"/>
          <p:cNvSpPr/>
          <p:nvPr/>
        </p:nvSpPr>
        <p:spPr>
          <a:xfrm>
            <a:off x="5314082" y="4297883"/>
            <a:ext cx="1045479" cy="523220"/>
          </a:xfrm>
          <a:prstGeom prst="rect">
            <a:avLst/>
          </a:prstGeom>
        </p:spPr>
        <p:txBody>
          <a:bodyPr wrap="none">
            <a:spAutoFit/>
          </a:bodyPr>
          <a:lstStyle/>
          <a:p>
            <a:r>
              <a:rPr lang="en-US" sz="2800" i="1"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Stem</a:t>
            </a:r>
            <a:endParaRPr lang="en-IN" sz="2800" dirty="0">
              <a:solidFill>
                <a:schemeClr val="bg1"/>
              </a:solidFill>
              <a:latin typeface="Century Schoolbook" panose="020406040505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7580010" flipV="1">
            <a:off x="2996838" y="939012"/>
            <a:ext cx="5679966" cy="5679966"/>
          </a:xfrm>
          <a:prstGeom prst="rect">
            <a:avLst/>
          </a:prstGeom>
        </p:spPr>
      </p:pic>
      <p:cxnSp>
        <p:nvCxnSpPr>
          <p:cNvPr id="10" name="Straight Arrow Connector 9"/>
          <p:cNvCxnSpPr/>
          <p:nvPr/>
        </p:nvCxnSpPr>
        <p:spPr>
          <a:xfrm flipH="1">
            <a:off x="3445942" y="3573016"/>
            <a:ext cx="201786" cy="719634"/>
          </a:xfrm>
          <a:prstGeom prst="straightConnector1">
            <a:avLst/>
          </a:prstGeom>
          <a:ln>
            <a:solidFill>
              <a:srgbClr val="FFFF00"/>
            </a:solidFill>
            <a:tailEnd type="triangle"/>
          </a:ln>
        </p:spPr>
        <p:style>
          <a:lnRef idx="2">
            <a:schemeClr val="accent6"/>
          </a:lnRef>
          <a:fillRef idx="0">
            <a:schemeClr val="accent6"/>
          </a:fillRef>
          <a:effectRef idx="1">
            <a:schemeClr val="accent6"/>
          </a:effectRef>
          <a:fontRef idx="minor">
            <a:schemeClr val="tx1"/>
          </a:fontRef>
        </p:style>
      </p:cxnSp>
      <p:cxnSp>
        <p:nvCxnSpPr>
          <p:cNvPr id="11" name="Straight Arrow Connector 10"/>
          <p:cNvCxnSpPr/>
          <p:nvPr/>
        </p:nvCxnSpPr>
        <p:spPr>
          <a:xfrm>
            <a:off x="5804867" y="3573016"/>
            <a:ext cx="23728" cy="719634"/>
          </a:xfrm>
          <a:prstGeom prst="straightConnector1">
            <a:avLst/>
          </a:prstGeom>
          <a:ln>
            <a:solidFill>
              <a:srgbClr val="FFFF00"/>
            </a:solidFill>
            <a:tailEnd type="triangle"/>
          </a:ln>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p:nvPr/>
        </p:nvCxnSpPr>
        <p:spPr>
          <a:xfrm>
            <a:off x="8472264" y="3501008"/>
            <a:ext cx="23728" cy="719634"/>
          </a:xfrm>
          <a:prstGeom prst="straightConnector1">
            <a:avLst/>
          </a:prstGeom>
          <a:ln>
            <a:solidFill>
              <a:srgbClr val="FFFF00"/>
            </a:solidFill>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978786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755" y="476672"/>
            <a:ext cx="9449695" cy="677108"/>
          </a:xfrm>
        </p:spPr>
        <p:txBody>
          <a:bodyPr/>
          <a:lstStyle/>
          <a:p>
            <a:pPr algn="ctr"/>
            <a:r>
              <a:rPr lang="en-US" dirty="0"/>
              <a:t>SEWING MACHINE NEEDLES</a:t>
            </a:r>
            <a:endParaRPr lang="en-IN" dirty="0"/>
          </a:p>
        </p:txBody>
      </p:sp>
      <p:sp>
        <p:nvSpPr>
          <p:cNvPr id="3" name="Text Placeholder 2"/>
          <p:cNvSpPr>
            <a:spLocks noGrp="1"/>
          </p:cNvSpPr>
          <p:nvPr>
            <p:ph type="body" idx="1"/>
          </p:nvPr>
        </p:nvSpPr>
        <p:spPr>
          <a:xfrm>
            <a:off x="764554" y="2996952"/>
            <a:ext cx="9904095" cy="3016210"/>
          </a:xfrm>
        </p:spPr>
        <p:txBody>
          <a:bodyPr/>
          <a:lstStyle/>
          <a:p>
            <a:pPr algn="just"/>
            <a:r>
              <a:rPr lang="en-IN" dirty="0"/>
              <a:t>Machine needles are specialised needle mainly used in sewing machine for sewing purpose.</a:t>
            </a:r>
          </a:p>
          <a:p>
            <a:pPr algn="just"/>
            <a:endParaRPr lang="en-IN" dirty="0"/>
          </a:p>
          <a:p>
            <a:pPr algn="just"/>
            <a:r>
              <a:rPr lang="en-US" dirty="0"/>
              <a:t>Each manufacturer of the needle identifies its needles in a different way; and needles for the same type of system may have several different names or numbers, depending on the manufacturer.</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45449" b="46597"/>
          <a:stretch/>
        </p:blipFill>
        <p:spPr>
          <a:xfrm>
            <a:off x="2561942" y="1607314"/>
            <a:ext cx="6309320" cy="504056"/>
          </a:xfrm>
          <a:prstGeom prst="rect">
            <a:avLst/>
          </a:prstGeom>
        </p:spPr>
      </p:pic>
    </p:spTree>
    <p:extLst>
      <p:ext uri="{BB962C8B-B14F-4D97-AF65-F5344CB8AC3E}">
        <p14:creationId xmlns:p14="http://schemas.microsoft.com/office/powerpoint/2010/main" val="1994994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4" y="476672"/>
            <a:ext cx="10984215" cy="677108"/>
          </a:xfrm>
        </p:spPr>
        <p:txBody>
          <a:bodyPr/>
          <a:lstStyle/>
          <a:p>
            <a:pPr algn="ctr"/>
            <a:r>
              <a:rPr lang="en-GB" dirty="0"/>
              <a:t>FUNCTIONS OF A SEWING NEEDLE</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268478228"/>
              </p:ext>
            </p:extLst>
          </p:nvPr>
        </p:nvGraphicFramePr>
        <p:xfrm>
          <a:off x="-888776" y="2708920"/>
          <a:ext cx="12710420" cy="2997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51935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2471</TotalTime>
  <Words>1423</Words>
  <Application>Microsoft Office PowerPoint</Application>
  <PresentationFormat>Widescreen</PresentationFormat>
  <Paragraphs>193</Paragraphs>
  <Slides>27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Bookman Old Style</vt:lpstr>
      <vt:lpstr>Century Schoolbook</vt:lpstr>
      <vt:lpstr>Wingdings</vt:lpstr>
      <vt:lpstr>Office Theme</vt:lpstr>
      <vt:lpstr>4_Office Theme</vt:lpstr>
      <vt:lpstr>JOB ROLE – SELF EMPLOYEED TAILOR</vt:lpstr>
      <vt:lpstr>PowerPoint Presentation</vt:lpstr>
      <vt:lpstr>Content</vt:lpstr>
      <vt:lpstr>Session Objectives</vt:lpstr>
      <vt:lpstr>HAND SEWING NEEDLES</vt:lpstr>
      <vt:lpstr>TYPES OF HAND NEEDLE</vt:lpstr>
      <vt:lpstr>PARTS OF HAND SEWING NEEDLE</vt:lpstr>
      <vt:lpstr>SEWING MACHINE NEEDLES</vt:lpstr>
      <vt:lpstr>FUNCTIONS OF A SEWING NEEDLE</vt:lpstr>
      <vt:lpstr>PARTS OF A SEWING MACHINE NEEDLE </vt:lpstr>
      <vt:lpstr>PowerPoint Presentation</vt:lpstr>
      <vt:lpstr>NEEDLES CLASSIFICATION</vt:lpstr>
      <vt:lpstr>GENERAL PURPOSE NEEDLE</vt:lpstr>
      <vt:lpstr>TYPES OF BALL POINT NEEDLE</vt:lpstr>
      <vt:lpstr>SPECIALTY NEEDLES</vt:lpstr>
      <vt:lpstr>PowerPoint Presentation</vt:lpstr>
      <vt:lpstr>PowerPoint Presentation</vt:lpstr>
      <vt:lpstr>PowerPoint Presentation</vt:lpstr>
      <vt:lpstr>PowerPoint Presentation</vt:lpstr>
      <vt:lpstr>SEWING THREAD</vt:lpstr>
      <vt:lpstr>CLASSIFICATION OF SEWING THREADS</vt:lpstr>
      <vt:lpstr>PowerPoint Presentation</vt:lpstr>
      <vt:lpstr>PowerPoint Presentation</vt:lpstr>
      <vt:lpstr>SELECTION OF SEWING THREAD AND NEEDLE</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184</cp:revision>
  <dcterms:created xsi:type="dcterms:W3CDTF">2020-07-27T09:02:30Z</dcterms:created>
  <dcterms:modified xsi:type="dcterms:W3CDTF">2022-06-28T09:50:41Z</dcterms:modified>
</cp:coreProperties>
</file>