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38"/>
  </p:notesMasterIdLst>
  <p:sldIdLst>
    <p:sldId id="307" r:id="rId3"/>
    <p:sldId id="281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26" r:id="rId23"/>
    <p:sldId id="327" r:id="rId24"/>
    <p:sldId id="328" r:id="rId25"/>
    <p:sldId id="329" r:id="rId26"/>
    <p:sldId id="330" r:id="rId27"/>
    <p:sldId id="331" r:id="rId28"/>
    <p:sldId id="332" r:id="rId29"/>
    <p:sldId id="333" r:id="rId30"/>
    <p:sldId id="334" r:id="rId31"/>
    <p:sldId id="335" r:id="rId32"/>
    <p:sldId id="336" r:id="rId33"/>
    <p:sldId id="337" r:id="rId34"/>
    <p:sldId id="338" r:id="rId35"/>
    <p:sldId id="342" r:id="rId36"/>
    <p:sldId id="279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F5D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>
      <p:cViewPr varScale="1">
        <p:scale>
          <a:sx n="72" d="100"/>
          <a:sy n="72" d="100"/>
        </p:scale>
        <p:origin x="63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_rels/data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12" Type="http://schemas.microsoft.com/office/2007/relationships/hdphoto" Target="../media/hdphoto6.wdp"/><Relationship Id="rId2" Type="http://schemas.microsoft.com/office/2007/relationships/hdphoto" Target="../media/hdphoto1.wdp"/><Relationship Id="rId1" Type="http://schemas.openxmlformats.org/officeDocument/2006/relationships/image" Target="../media/image18.png"/><Relationship Id="rId6" Type="http://schemas.microsoft.com/office/2007/relationships/hdphoto" Target="../media/hdphoto3.wdp"/><Relationship Id="rId11" Type="http://schemas.openxmlformats.org/officeDocument/2006/relationships/image" Target="../media/image23.png"/><Relationship Id="rId5" Type="http://schemas.openxmlformats.org/officeDocument/2006/relationships/image" Target="../media/image20.png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22.png"/></Relationships>
</file>

<file path=ppt/diagrams/_rels/drawing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12" Type="http://schemas.microsoft.com/office/2007/relationships/hdphoto" Target="../media/hdphoto6.wdp"/><Relationship Id="rId2" Type="http://schemas.microsoft.com/office/2007/relationships/hdphoto" Target="../media/hdphoto1.wdp"/><Relationship Id="rId1" Type="http://schemas.openxmlformats.org/officeDocument/2006/relationships/image" Target="../media/image18.png"/><Relationship Id="rId6" Type="http://schemas.microsoft.com/office/2007/relationships/hdphoto" Target="../media/hdphoto3.wdp"/><Relationship Id="rId11" Type="http://schemas.openxmlformats.org/officeDocument/2006/relationships/image" Target="../media/image23.png"/><Relationship Id="rId5" Type="http://schemas.openxmlformats.org/officeDocument/2006/relationships/image" Target="../media/image20.png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A729F5-A851-43BF-870C-6DD5A64FB0DC}" type="doc">
      <dgm:prSet loTypeId="urn:microsoft.com/office/officeart/2005/8/layout/bList2" loCatId="picture" qsTypeId="urn:microsoft.com/office/officeart/2005/8/quickstyle/simple4" qsCatId="simple" csTypeId="urn:microsoft.com/office/officeart/2005/8/colors/colorful4" csCatId="colorful" phldr="1"/>
      <dgm:spPr/>
    </dgm:pt>
    <dgm:pt modelId="{0E6AE5B5-7B8F-49CC-A834-A3518E9A7563}">
      <dgm:prSet phldrT="[Text]" custT="1"/>
      <dgm:spPr/>
      <dgm:t>
        <a:bodyPr/>
        <a:lstStyle/>
        <a:p>
          <a:r>
            <a:rPr lang="en-IN" sz="2000" b="0" dirty="0">
              <a:latin typeface="Century Schoolbook" panose="02040604050505020304" pitchFamily="18" charset="0"/>
            </a:rPr>
            <a:t>FRONT</a:t>
          </a:r>
          <a:endParaRPr lang="en-US" sz="2000" b="0" dirty="0">
            <a:latin typeface="Century Schoolbook" panose="02040604050505020304" pitchFamily="18" charset="0"/>
          </a:endParaRPr>
        </a:p>
      </dgm:t>
    </dgm:pt>
    <dgm:pt modelId="{22A21C1B-3457-48D3-94CB-77BCCD0537CF}" type="parTrans" cxnId="{502BF75B-D1AC-485A-BE2F-2AD9E91BB2FF}">
      <dgm:prSet/>
      <dgm:spPr/>
      <dgm:t>
        <a:bodyPr/>
        <a:lstStyle/>
        <a:p>
          <a:endParaRPr lang="en-US"/>
        </a:p>
      </dgm:t>
    </dgm:pt>
    <dgm:pt modelId="{BF40300E-B0A6-4E18-BA1A-23FBC193F026}" type="sibTrans" cxnId="{502BF75B-D1AC-485A-BE2F-2AD9E91BB2FF}">
      <dgm:prSet/>
      <dgm:spPr/>
      <dgm:t>
        <a:bodyPr/>
        <a:lstStyle/>
        <a:p>
          <a:endParaRPr lang="en-US"/>
        </a:p>
      </dgm:t>
    </dgm:pt>
    <dgm:pt modelId="{154E9F96-5A21-4230-8A54-C85B60FC2672}">
      <dgm:prSet phldrT="[Text]" custT="1"/>
      <dgm:spPr/>
      <dgm:t>
        <a:bodyPr/>
        <a:lstStyle/>
        <a:p>
          <a:r>
            <a:rPr lang="en-US" sz="2000" b="0" dirty="0">
              <a:latin typeface="Century Schoolbook" panose="02040604050505020304" pitchFamily="18" charset="0"/>
            </a:rPr>
            <a:t>BACK</a:t>
          </a:r>
        </a:p>
      </dgm:t>
    </dgm:pt>
    <dgm:pt modelId="{3282D783-A5CE-4732-8D5C-171D4EACFD84}" type="parTrans" cxnId="{8DB74560-2FD6-42AF-B731-3C3F0B9E136B}">
      <dgm:prSet/>
      <dgm:spPr/>
      <dgm:t>
        <a:bodyPr/>
        <a:lstStyle/>
        <a:p>
          <a:endParaRPr lang="en-US"/>
        </a:p>
      </dgm:t>
    </dgm:pt>
    <dgm:pt modelId="{6B56FBBF-4383-4A0D-821A-43222EC9A954}" type="sibTrans" cxnId="{8DB74560-2FD6-42AF-B731-3C3F0B9E136B}">
      <dgm:prSet/>
      <dgm:spPr/>
      <dgm:t>
        <a:bodyPr/>
        <a:lstStyle/>
        <a:p>
          <a:endParaRPr lang="en-US"/>
        </a:p>
      </dgm:t>
    </dgm:pt>
    <dgm:pt modelId="{757DD265-7FB8-4C08-A7A3-344DC60E3CEE}">
      <dgm:prSet phldrT="[Text]" custT="1"/>
      <dgm:spPr/>
      <dgm:t>
        <a:bodyPr/>
        <a:lstStyle/>
        <a:p>
          <a:r>
            <a:rPr lang="en-IN" sz="2000" b="0" dirty="0">
              <a:latin typeface="Century Schoolbook" panose="02040604050505020304" pitchFamily="18" charset="0"/>
            </a:rPr>
            <a:t>NECKLINES</a:t>
          </a:r>
          <a:endParaRPr lang="en-US" sz="2000" b="0" dirty="0">
            <a:latin typeface="Century Schoolbook" panose="02040604050505020304" pitchFamily="18" charset="0"/>
          </a:endParaRPr>
        </a:p>
      </dgm:t>
    </dgm:pt>
    <dgm:pt modelId="{56E20CB0-8D83-4D24-882C-DC885ABEACE4}" type="parTrans" cxnId="{2741277B-E208-4A89-8FDA-0FE6FD0E477A}">
      <dgm:prSet/>
      <dgm:spPr/>
      <dgm:t>
        <a:bodyPr/>
        <a:lstStyle/>
        <a:p>
          <a:endParaRPr lang="en-US"/>
        </a:p>
      </dgm:t>
    </dgm:pt>
    <dgm:pt modelId="{A3ED499C-03E5-436C-A786-34D16AC0773E}" type="sibTrans" cxnId="{2741277B-E208-4A89-8FDA-0FE6FD0E477A}">
      <dgm:prSet/>
      <dgm:spPr/>
      <dgm:t>
        <a:bodyPr/>
        <a:lstStyle/>
        <a:p>
          <a:endParaRPr lang="en-US"/>
        </a:p>
      </dgm:t>
    </dgm:pt>
    <dgm:pt modelId="{0CF077C1-10EA-49A8-8DFA-B3CC3D766D4E}">
      <dgm:prSet phldrT="[Text]" custT="1"/>
      <dgm:spPr/>
      <dgm:t>
        <a:bodyPr/>
        <a:lstStyle/>
        <a:p>
          <a:r>
            <a:rPr lang="en-US" sz="2000" b="0" dirty="0">
              <a:latin typeface="Century Schoolbook" panose="02040604050505020304" pitchFamily="18" charset="0"/>
            </a:rPr>
            <a:t>PLACKETS</a:t>
          </a:r>
        </a:p>
      </dgm:t>
    </dgm:pt>
    <dgm:pt modelId="{E4E5FF15-11C5-4E86-A387-D1B25AAA282E}" type="parTrans" cxnId="{11CE4CEC-204C-444D-B02E-917F7B2FEA36}">
      <dgm:prSet/>
      <dgm:spPr/>
      <dgm:t>
        <a:bodyPr/>
        <a:lstStyle/>
        <a:p>
          <a:endParaRPr lang="en-US"/>
        </a:p>
      </dgm:t>
    </dgm:pt>
    <dgm:pt modelId="{3510E608-CE04-4E5A-BE6B-4241E279A04E}" type="sibTrans" cxnId="{11CE4CEC-204C-444D-B02E-917F7B2FEA36}">
      <dgm:prSet/>
      <dgm:spPr/>
      <dgm:t>
        <a:bodyPr/>
        <a:lstStyle/>
        <a:p>
          <a:endParaRPr lang="en-US"/>
        </a:p>
      </dgm:t>
    </dgm:pt>
    <dgm:pt modelId="{57A4E76C-E03C-4AAB-A253-926FC876D3B6}" type="pres">
      <dgm:prSet presAssocID="{F7A729F5-A851-43BF-870C-6DD5A64FB0DC}" presName="diagram" presStyleCnt="0">
        <dgm:presLayoutVars>
          <dgm:dir/>
          <dgm:animLvl val="lvl"/>
          <dgm:resizeHandles val="exact"/>
        </dgm:presLayoutVars>
      </dgm:prSet>
      <dgm:spPr/>
    </dgm:pt>
    <dgm:pt modelId="{094A0301-10ED-48BC-B0DB-EE5E422E407C}" type="pres">
      <dgm:prSet presAssocID="{0E6AE5B5-7B8F-49CC-A834-A3518E9A7563}" presName="compNode" presStyleCnt="0"/>
      <dgm:spPr/>
    </dgm:pt>
    <dgm:pt modelId="{9CB04189-41F2-458A-BABA-484C8133FE91}" type="pres">
      <dgm:prSet presAssocID="{0E6AE5B5-7B8F-49CC-A834-A3518E9A7563}" presName="childRect" presStyleLbl="bgAcc1" presStyleIdx="0" presStyleCnt="4">
        <dgm:presLayoutVars>
          <dgm:bulletEnabled val="1"/>
        </dgm:presLayoutVars>
      </dgm:prSet>
      <dgm:spPr/>
    </dgm:pt>
    <dgm:pt modelId="{E49AC4CC-C2E6-4B35-A8C7-C5C7FDDEEAD4}" type="pres">
      <dgm:prSet presAssocID="{0E6AE5B5-7B8F-49CC-A834-A3518E9A7563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4C9E3546-1CA6-4FD3-B9F0-2232C9F81F8D}" type="pres">
      <dgm:prSet presAssocID="{0E6AE5B5-7B8F-49CC-A834-A3518E9A7563}" presName="parentRect" presStyleLbl="alignNode1" presStyleIdx="0" presStyleCnt="4"/>
      <dgm:spPr/>
    </dgm:pt>
    <dgm:pt modelId="{EBDDDBF2-A23B-4E51-8FC0-9C5084A36539}" type="pres">
      <dgm:prSet presAssocID="{0E6AE5B5-7B8F-49CC-A834-A3518E9A7563}" presName="adorn" presStyleLbl="fgAccFollowNode1" presStyleIdx="0" presStyleCnt="4"/>
      <dgm:spPr>
        <a:noFill/>
        <a:ln>
          <a:noFill/>
        </a:ln>
      </dgm:spPr>
    </dgm:pt>
    <dgm:pt modelId="{FE7B25D5-EE28-4A1D-AE90-9D1034172DCA}" type="pres">
      <dgm:prSet presAssocID="{BF40300E-B0A6-4E18-BA1A-23FBC193F026}" presName="sibTrans" presStyleLbl="sibTrans2D1" presStyleIdx="0" presStyleCnt="0"/>
      <dgm:spPr/>
    </dgm:pt>
    <dgm:pt modelId="{1D785B49-057F-4117-B1C8-F211C66EF2EA}" type="pres">
      <dgm:prSet presAssocID="{154E9F96-5A21-4230-8A54-C85B60FC2672}" presName="compNode" presStyleCnt="0"/>
      <dgm:spPr/>
    </dgm:pt>
    <dgm:pt modelId="{162DD872-CFEC-45A7-A2A5-B544E3D3A6F2}" type="pres">
      <dgm:prSet presAssocID="{154E9F96-5A21-4230-8A54-C85B60FC2672}" presName="childRect" presStyleLbl="bgAcc1" presStyleIdx="1" presStyleCnt="4">
        <dgm:presLayoutVars>
          <dgm:bulletEnabled val="1"/>
        </dgm:presLayoutVars>
      </dgm:prSet>
      <dgm:spPr/>
    </dgm:pt>
    <dgm:pt modelId="{2B6886D7-CE1B-402C-A5C5-DF511F781146}" type="pres">
      <dgm:prSet presAssocID="{154E9F96-5A21-4230-8A54-C85B60FC2672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25A49E3D-AA9F-4DC0-B545-406D1218E638}" type="pres">
      <dgm:prSet presAssocID="{154E9F96-5A21-4230-8A54-C85B60FC2672}" presName="parentRect" presStyleLbl="alignNode1" presStyleIdx="1" presStyleCnt="4"/>
      <dgm:spPr/>
    </dgm:pt>
    <dgm:pt modelId="{96B5310C-5FE1-4A80-8BCD-77C23608025F}" type="pres">
      <dgm:prSet presAssocID="{154E9F96-5A21-4230-8A54-C85B60FC2672}" presName="adorn" presStyleLbl="fgAccFollowNode1" presStyleIdx="1" presStyleCnt="4"/>
      <dgm:spPr>
        <a:noFill/>
        <a:ln>
          <a:noFill/>
        </a:ln>
      </dgm:spPr>
    </dgm:pt>
    <dgm:pt modelId="{DE4D5CC5-214E-40BF-82A9-EADBB74F56F4}" type="pres">
      <dgm:prSet presAssocID="{6B56FBBF-4383-4A0D-821A-43222EC9A954}" presName="sibTrans" presStyleLbl="sibTrans2D1" presStyleIdx="0" presStyleCnt="0"/>
      <dgm:spPr/>
    </dgm:pt>
    <dgm:pt modelId="{2C3BD088-7F90-444B-A90D-3B41D99499AB}" type="pres">
      <dgm:prSet presAssocID="{757DD265-7FB8-4C08-A7A3-344DC60E3CEE}" presName="compNode" presStyleCnt="0"/>
      <dgm:spPr/>
    </dgm:pt>
    <dgm:pt modelId="{7365CB1F-3963-444F-820B-67FDA13A3435}" type="pres">
      <dgm:prSet presAssocID="{757DD265-7FB8-4C08-A7A3-344DC60E3CEE}" presName="childRect" presStyleLbl="bgAcc1" presStyleIdx="2" presStyleCnt="4">
        <dgm:presLayoutVars>
          <dgm:bulletEnabled val="1"/>
        </dgm:presLayoutVars>
      </dgm:prSet>
      <dgm:spPr/>
    </dgm:pt>
    <dgm:pt modelId="{7626C687-E207-4873-BE40-017F697D884A}" type="pres">
      <dgm:prSet presAssocID="{757DD265-7FB8-4C08-A7A3-344DC60E3CEE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21E7C87E-93D7-4A96-AF9B-1D7B937B2E0A}" type="pres">
      <dgm:prSet presAssocID="{757DD265-7FB8-4C08-A7A3-344DC60E3CEE}" presName="parentRect" presStyleLbl="alignNode1" presStyleIdx="2" presStyleCnt="4"/>
      <dgm:spPr/>
    </dgm:pt>
    <dgm:pt modelId="{3A808941-A13C-440F-A019-AEC04E28F077}" type="pres">
      <dgm:prSet presAssocID="{757DD265-7FB8-4C08-A7A3-344DC60E3CEE}" presName="adorn" presStyleLbl="fgAccFollowNode1" presStyleIdx="2" presStyleCnt="4"/>
      <dgm:spPr>
        <a:noFill/>
        <a:ln>
          <a:noFill/>
        </a:ln>
      </dgm:spPr>
    </dgm:pt>
    <dgm:pt modelId="{0DDD0252-2F58-4906-80C9-1D9778371996}" type="pres">
      <dgm:prSet presAssocID="{A3ED499C-03E5-436C-A786-34D16AC0773E}" presName="sibTrans" presStyleLbl="sibTrans2D1" presStyleIdx="0" presStyleCnt="0"/>
      <dgm:spPr/>
    </dgm:pt>
    <dgm:pt modelId="{5EF19CC3-865C-42DB-840E-51F55C428A78}" type="pres">
      <dgm:prSet presAssocID="{0CF077C1-10EA-49A8-8DFA-B3CC3D766D4E}" presName="compNode" presStyleCnt="0"/>
      <dgm:spPr/>
    </dgm:pt>
    <dgm:pt modelId="{468FF3CE-882F-4406-BB56-C2D2D517E164}" type="pres">
      <dgm:prSet presAssocID="{0CF077C1-10EA-49A8-8DFA-B3CC3D766D4E}" presName="childRect" presStyleLbl="bgAcc1" presStyleIdx="3" presStyleCnt="4">
        <dgm:presLayoutVars>
          <dgm:bulletEnabled val="1"/>
        </dgm:presLayoutVars>
      </dgm:prSet>
      <dgm:spPr/>
    </dgm:pt>
    <dgm:pt modelId="{0860D462-F3F6-40F7-AF79-09E6BB3F299D}" type="pres">
      <dgm:prSet presAssocID="{0CF077C1-10EA-49A8-8DFA-B3CC3D766D4E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7BAC7B83-988B-4878-AA1D-83FA407E692B}" type="pres">
      <dgm:prSet presAssocID="{0CF077C1-10EA-49A8-8DFA-B3CC3D766D4E}" presName="parentRect" presStyleLbl="alignNode1" presStyleIdx="3" presStyleCnt="4"/>
      <dgm:spPr/>
    </dgm:pt>
    <dgm:pt modelId="{12A42A2D-71EC-4C8A-AF10-0886FC6E74AD}" type="pres">
      <dgm:prSet presAssocID="{0CF077C1-10EA-49A8-8DFA-B3CC3D766D4E}" presName="adorn" presStyleLbl="fgAccFollowNode1" presStyleIdx="3" presStyleCnt="4"/>
      <dgm:spPr>
        <a:noFill/>
        <a:ln>
          <a:noFill/>
        </a:ln>
      </dgm:spPr>
    </dgm:pt>
  </dgm:ptLst>
  <dgm:cxnLst>
    <dgm:cxn modelId="{E6CDE82A-CBB7-4D17-9590-7129745A855B}" type="presOf" srcId="{0E6AE5B5-7B8F-49CC-A834-A3518E9A7563}" destId="{4C9E3546-1CA6-4FD3-B9F0-2232C9F81F8D}" srcOrd="1" destOrd="0" presId="urn:microsoft.com/office/officeart/2005/8/layout/bList2"/>
    <dgm:cxn modelId="{D938DD32-8D3F-46DE-A868-0B2894A036F7}" type="presOf" srcId="{0CF077C1-10EA-49A8-8DFA-B3CC3D766D4E}" destId="{0860D462-F3F6-40F7-AF79-09E6BB3F299D}" srcOrd="0" destOrd="0" presId="urn:microsoft.com/office/officeart/2005/8/layout/bList2"/>
    <dgm:cxn modelId="{3227183D-5892-4A8B-8505-5BC9DC77D6E2}" type="presOf" srcId="{154E9F96-5A21-4230-8A54-C85B60FC2672}" destId="{25A49E3D-AA9F-4DC0-B545-406D1218E638}" srcOrd="1" destOrd="0" presId="urn:microsoft.com/office/officeart/2005/8/layout/bList2"/>
    <dgm:cxn modelId="{502BF75B-D1AC-485A-BE2F-2AD9E91BB2FF}" srcId="{F7A729F5-A851-43BF-870C-6DD5A64FB0DC}" destId="{0E6AE5B5-7B8F-49CC-A834-A3518E9A7563}" srcOrd="0" destOrd="0" parTransId="{22A21C1B-3457-48D3-94CB-77BCCD0537CF}" sibTransId="{BF40300E-B0A6-4E18-BA1A-23FBC193F026}"/>
    <dgm:cxn modelId="{8DB74560-2FD6-42AF-B731-3C3F0B9E136B}" srcId="{F7A729F5-A851-43BF-870C-6DD5A64FB0DC}" destId="{154E9F96-5A21-4230-8A54-C85B60FC2672}" srcOrd="1" destOrd="0" parTransId="{3282D783-A5CE-4732-8D5C-171D4EACFD84}" sibTransId="{6B56FBBF-4383-4A0D-821A-43222EC9A954}"/>
    <dgm:cxn modelId="{48A7206D-6657-4E5A-8E77-D7F223934BE1}" type="presOf" srcId="{154E9F96-5A21-4230-8A54-C85B60FC2672}" destId="{2B6886D7-CE1B-402C-A5C5-DF511F781146}" srcOrd="0" destOrd="0" presId="urn:microsoft.com/office/officeart/2005/8/layout/bList2"/>
    <dgm:cxn modelId="{5AD81852-01D6-4792-82A6-44969C0D588E}" type="presOf" srcId="{BF40300E-B0A6-4E18-BA1A-23FBC193F026}" destId="{FE7B25D5-EE28-4A1D-AE90-9D1034172DCA}" srcOrd="0" destOrd="0" presId="urn:microsoft.com/office/officeart/2005/8/layout/bList2"/>
    <dgm:cxn modelId="{2741277B-E208-4A89-8FDA-0FE6FD0E477A}" srcId="{F7A729F5-A851-43BF-870C-6DD5A64FB0DC}" destId="{757DD265-7FB8-4C08-A7A3-344DC60E3CEE}" srcOrd="2" destOrd="0" parTransId="{56E20CB0-8D83-4D24-882C-DC885ABEACE4}" sibTransId="{A3ED499C-03E5-436C-A786-34D16AC0773E}"/>
    <dgm:cxn modelId="{5111527D-3656-4F97-8F55-AC6E9B0B0F71}" type="presOf" srcId="{757DD265-7FB8-4C08-A7A3-344DC60E3CEE}" destId="{21E7C87E-93D7-4A96-AF9B-1D7B937B2E0A}" srcOrd="1" destOrd="0" presId="urn:microsoft.com/office/officeart/2005/8/layout/bList2"/>
    <dgm:cxn modelId="{694A908D-F425-4DD8-9701-45EC4A92BD3F}" type="presOf" srcId="{A3ED499C-03E5-436C-A786-34D16AC0773E}" destId="{0DDD0252-2F58-4906-80C9-1D9778371996}" srcOrd="0" destOrd="0" presId="urn:microsoft.com/office/officeart/2005/8/layout/bList2"/>
    <dgm:cxn modelId="{499FB6BD-7EC1-4161-8DAD-941D514A5164}" type="presOf" srcId="{6B56FBBF-4383-4A0D-821A-43222EC9A954}" destId="{DE4D5CC5-214E-40BF-82A9-EADBB74F56F4}" srcOrd="0" destOrd="0" presId="urn:microsoft.com/office/officeart/2005/8/layout/bList2"/>
    <dgm:cxn modelId="{F0AC16D0-FEDD-4162-9672-6856197FE46D}" type="presOf" srcId="{0E6AE5B5-7B8F-49CC-A834-A3518E9A7563}" destId="{E49AC4CC-C2E6-4B35-A8C7-C5C7FDDEEAD4}" srcOrd="0" destOrd="0" presId="urn:microsoft.com/office/officeart/2005/8/layout/bList2"/>
    <dgm:cxn modelId="{3CF4A1D7-D79C-4790-8A15-41A6BC5795E5}" type="presOf" srcId="{0CF077C1-10EA-49A8-8DFA-B3CC3D766D4E}" destId="{7BAC7B83-988B-4878-AA1D-83FA407E692B}" srcOrd="1" destOrd="0" presId="urn:microsoft.com/office/officeart/2005/8/layout/bList2"/>
    <dgm:cxn modelId="{D70001E6-AE45-4483-85F3-DEFE2C905759}" type="presOf" srcId="{F7A729F5-A851-43BF-870C-6DD5A64FB0DC}" destId="{57A4E76C-E03C-4AAB-A253-926FC876D3B6}" srcOrd="0" destOrd="0" presId="urn:microsoft.com/office/officeart/2005/8/layout/bList2"/>
    <dgm:cxn modelId="{11CE4CEC-204C-444D-B02E-917F7B2FEA36}" srcId="{F7A729F5-A851-43BF-870C-6DD5A64FB0DC}" destId="{0CF077C1-10EA-49A8-8DFA-B3CC3D766D4E}" srcOrd="3" destOrd="0" parTransId="{E4E5FF15-11C5-4E86-A387-D1B25AAA282E}" sibTransId="{3510E608-CE04-4E5A-BE6B-4241E279A04E}"/>
    <dgm:cxn modelId="{68CD92FD-098B-41A6-9C66-AFE126FB7371}" type="presOf" srcId="{757DD265-7FB8-4C08-A7A3-344DC60E3CEE}" destId="{7626C687-E207-4873-BE40-017F697D884A}" srcOrd="0" destOrd="0" presId="urn:microsoft.com/office/officeart/2005/8/layout/bList2"/>
    <dgm:cxn modelId="{797986BA-8E79-473C-9FED-399504F3B456}" type="presParOf" srcId="{57A4E76C-E03C-4AAB-A253-926FC876D3B6}" destId="{094A0301-10ED-48BC-B0DB-EE5E422E407C}" srcOrd="0" destOrd="0" presId="urn:microsoft.com/office/officeart/2005/8/layout/bList2"/>
    <dgm:cxn modelId="{5D0FB2F7-5F85-4E72-89A7-F31DFCC86D67}" type="presParOf" srcId="{094A0301-10ED-48BC-B0DB-EE5E422E407C}" destId="{9CB04189-41F2-458A-BABA-484C8133FE91}" srcOrd="0" destOrd="0" presId="urn:microsoft.com/office/officeart/2005/8/layout/bList2"/>
    <dgm:cxn modelId="{C0080BC7-61D1-4177-B2CB-7F686C4BF122}" type="presParOf" srcId="{094A0301-10ED-48BC-B0DB-EE5E422E407C}" destId="{E49AC4CC-C2E6-4B35-A8C7-C5C7FDDEEAD4}" srcOrd="1" destOrd="0" presId="urn:microsoft.com/office/officeart/2005/8/layout/bList2"/>
    <dgm:cxn modelId="{7CF50EE9-1B30-4C28-BB34-F3FDEE49228A}" type="presParOf" srcId="{094A0301-10ED-48BC-B0DB-EE5E422E407C}" destId="{4C9E3546-1CA6-4FD3-B9F0-2232C9F81F8D}" srcOrd="2" destOrd="0" presId="urn:microsoft.com/office/officeart/2005/8/layout/bList2"/>
    <dgm:cxn modelId="{0DF1FE6E-7B51-46B9-9AB6-38C3700EE453}" type="presParOf" srcId="{094A0301-10ED-48BC-B0DB-EE5E422E407C}" destId="{EBDDDBF2-A23B-4E51-8FC0-9C5084A36539}" srcOrd="3" destOrd="0" presId="urn:microsoft.com/office/officeart/2005/8/layout/bList2"/>
    <dgm:cxn modelId="{A9E23ECC-2903-4376-A5FA-382489FA6AE3}" type="presParOf" srcId="{57A4E76C-E03C-4AAB-A253-926FC876D3B6}" destId="{FE7B25D5-EE28-4A1D-AE90-9D1034172DCA}" srcOrd="1" destOrd="0" presId="urn:microsoft.com/office/officeart/2005/8/layout/bList2"/>
    <dgm:cxn modelId="{3B31D7A7-CF40-4C3A-941A-3ACCFE724E4E}" type="presParOf" srcId="{57A4E76C-E03C-4AAB-A253-926FC876D3B6}" destId="{1D785B49-057F-4117-B1C8-F211C66EF2EA}" srcOrd="2" destOrd="0" presId="urn:microsoft.com/office/officeart/2005/8/layout/bList2"/>
    <dgm:cxn modelId="{0B0C6ABB-CB2D-4C56-BF4D-5190BC66DB88}" type="presParOf" srcId="{1D785B49-057F-4117-B1C8-F211C66EF2EA}" destId="{162DD872-CFEC-45A7-A2A5-B544E3D3A6F2}" srcOrd="0" destOrd="0" presId="urn:microsoft.com/office/officeart/2005/8/layout/bList2"/>
    <dgm:cxn modelId="{5CEEE194-E18E-4F2A-B555-1FE3278F27AA}" type="presParOf" srcId="{1D785B49-057F-4117-B1C8-F211C66EF2EA}" destId="{2B6886D7-CE1B-402C-A5C5-DF511F781146}" srcOrd="1" destOrd="0" presId="urn:microsoft.com/office/officeart/2005/8/layout/bList2"/>
    <dgm:cxn modelId="{BE1486A0-8731-4F78-9D39-E21C4A735ACD}" type="presParOf" srcId="{1D785B49-057F-4117-B1C8-F211C66EF2EA}" destId="{25A49E3D-AA9F-4DC0-B545-406D1218E638}" srcOrd="2" destOrd="0" presId="urn:microsoft.com/office/officeart/2005/8/layout/bList2"/>
    <dgm:cxn modelId="{7941AC7B-B7CC-4794-BAC4-7D078B3F5C41}" type="presParOf" srcId="{1D785B49-057F-4117-B1C8-F211C66EF2EA}" destId="{96B5310C-5FE1-4A80-8BCD-77C23608025F}" srcOrd="3" destOrd="0" presId="urn:microsoft.com/office/officeart/2005/8/layout/bList2"/>
    <dgm:cxn modelId="{D83FF1D0-36DC-4FA3-B19A-4A1C9984C1C6}" type="presParOf" srcId="{57A4E76C-E03C-4AAB-A253-926FC876D3B6}" destId="{DE4D5CC5-214E-40BF-82A9-EADBB74F56F4}" srcOrd="3" destOrd="0" presId="urn:microsoft.com/office/officeart/2005/8/layout/bList2"/>
    <dgm:cxn modelId="{2BE3BDCC-E45E-4814-AFC7-5DCD1ECF6864}" type="presParOf" srcId="{57A4E76C-E03C-4AAB-A253-926FC876D3B6}" destId="{2C3BD088-7F90-444B-A90D-3B41D99499AB}" srcOrd="4" destOrd="0" presId="urn:microsoft.com/office/officeart/2005/8/layout/bList2"/>
    <dgm:cxn modelId="{B71D7521-B6BB-446B-B0FA-4985FAF88F55}" type="presParOf" srcId="{2C3BD088-7F90-444B-A90D-3B41D99499AB}" destId="{7365CB1F-3963-444F-820B-67FDA13A3435}" srcOrd="0" destOrd="0" presId="urn:microsoft.com/office/officeart/2005/8/layout/bList2"/>
    <dgm:cxn modelId="{EF06D5DB-DD9B-4BC3-A800-32852E819D10}" type="presParOf" srcId="{2C3BD088-7F90-444B-A90D-3B41D99499AB}" destId="{7626C687-E207-4873-BE40-017F697D884A}" srcOrd="1" destOrd="0" presId="urn:microsoft.com/office/officeart/2005/8/layout/bList2"/>
    <dgm:cxn modelId="{35A31052-61A2-45E8-86FB-19FFC0D35D21}" type="presParOf" srcId="{2C3BD088-7F90-444B-A90D-3B41D99499AB}" destId="{21E7C87E-93D7-4A96-AF9B-1D7B937B2E0A}" srcOrd="2" destOrd="0" presId="urn:microsoft.com/office/officeart/2005/8/layout/bList2"/>
    <dgm:cxn modelId="{6EB74A5C-35D5-49E0-90FE-87AB88824356}" type="presParOf" srcId="{2C3BD088-7F90-444B-A90D-3B41D99499AB}" destId="{3A808941-A13C-440F-A019-AEC04E28F077}" srcOrd="3" destOrd="0" presId="urn:microsoft.com/office/officeart/2005/8/layout/bList2"/>
    <dgm:cxn modelId="{032E2AD7-368C-45CF-ACC0-5701CE27D185}" type="presParOf" srcId="{57A4E76C-E03C-4AAB-A253-926FC876D3B6}" destId="{0DDD0252-2F58-4906-80C9-1D9778371996}" srcOrd="5" destOrd="0" presId="urn:microsoft.com/office/officeart/2005/8/layout/bList2"/>
    <dgm:cxn modelId="{6AE3DE57-694C-4E80-B969-1E6E83BE501A}" type="presParOf" srcId="{57A4E76C-E03C-4AAB-A253-926FC876D3B6}" destId="{5EF19CC3-865C-42DB-840E-51F55C428A78}" srcOrd="6" destOrd="0" presId="urn:microsoft.com/office/officeart/2005/8/layout/bList2"/>
    <dgm:cxn modelId="{261B46CA-41FA-4B84-B733-543491CF8436}" type="presParOf" srcId="{5EF19CC3-865C-42DB-840E-51F55C428A78}" destId="{468FF3CE-882F-4406-BB56-C2D2D517E164}" srcOrd="0" destOrd="0" presId="urn:microsoft.com/office/officeart/2005/8/layout/bList2"/>
    <dgm:cxn modelId="{7FF940F3-27A0-490A-8137-B898BBC0A093}" type="presParOf" srcId="{5EF19CC3-865C-42DB-840E-51F55C428A78}" destId="{0860D462-F3F6-40F7-AF79-09E6BB3F299D}" srcOrd="1" destOrd="0" presId="urn:microsoft.com/office/officeart/2005/8/layout/bList2"/>
    <dgm:cxn modelId="{DA2A880A-C0EC-4163-9388-0A7441922806}" type="presParOf" srcId="{5EF19CC3-865C-42DB-840E-51F55C428A78}" destId="{7BAC7B83-988B-4878-AA1D-83FA407E692B}" srcOrd="2" destOrd="0" presId="urn:microsoft.com/office/officeart/2005/8/layout/bList2"/>
    <dgm:cxn modelId="{C4F46B05-7B2F-4394-B2F0-055C6850CA94}" type="presParOf" srcId="{5EF19CC3-865C-42DB-840E-51F55C428A78}" destId="{12A42A2D-71EC-4C8A-AF10-0886FC6E74AD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GB" sz="2800" b="1" dirty="0">
              <a:solidFill>
                <a:srgbClr val="FFFF00"/>
              </a:solidFill>
              <a:latin typeface="Century Schoolbook" panose="02040604050505020304" pitchFamily="18" charset="0"/>
            </a:rPr>
            <a:t>ii. Standing collars: </a:t>
          </a:r>
          <a:r>
            <a:rPr lang="en-GB" sz="2800" b="0" dirty="0">
              <a:latin typeface="Century Schoolbook" panose="02040604050505020304" pitchFamily="18" charset="0"/>
            </a:rPr>
            <a:t>This is a close fitting collar which stands up stiffly against the neck.</a:t>
          </a:r>
          <a:endParaRPr lang="en-US" sz="2800" b="0" dirty="0">
            <a:latin typeface="Century Schoolbook" panose="02040604050505020304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anose="02040604050505020304" pitchFamily="18" charset="0"/>
            </a:rPr>
            <a:t>a. Mandarin Collar: It is slightly more shaped and fits closer to the neck; it is also called Military, Nehru Jacket and Chinese collar.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b. Stand Collar: A standing collar is a band which stands up over the neck seam line.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C7381591-4A77-4259-92A3-45EA75F53E98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c. Polo collar: It is close fitted, round and high collar that folds over and covers the neck. It is always cut on bias.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3D954E70-3F46-4B00-A3FC-BE9E79C56C06}" type="parTrans" cxnId="{C967A536-A0D2-475D-99DA-C6D454ADDACC}">
      <dgm:prSet/>
      <dgm:spPr/>
      <dgm:t>
        <a:bodyPr/>
        <a:lstStyle/>
        <a:p>
          <a:endParaRPr lang="en-US"/>
        </a:p>
      </dgm:t>
    </dgm:pt>
    <dgm:pt modelId="{1B3F3EF3-92F0-4312-8A75-36335E9FD9B4}" type="sibTrans" cxnId="{C967A536-A0D2-475D-99DA-C6D454ADDACC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3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3" custScaleX="108955" custScaleY="92100" custLinFactNeighborX="2032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3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3" custScaleX="108955" custScaleY="109713" custLinFactNeighborX="2032">
        <dgm:presLayoutVars>
          <dgm:chMax val="0"/>
          <dgm:chPref val="0"/>
          <dgm:bulletEnabled val="1"/>
        </dgm:presLayoutVars>
      </dgm:prSet>
      <dgm:spPr/>
    </dgm:pt>
    <dgm:pt modelId="{6F6242F7-3F84-4D64-8CE5-531E0646638E}" type="pres">
      <dgm:prSet presAssocID="{C7381591-4A77-4259-92A3-45EA75F53E98}" presName="childComposite" presStyleCnt="0">
        <dgm:presLayoutVars>
          <dgm:chMax val="0"/>
          <dgm:chPref val="0"/>
        </dgm:presLayoutVars>
      </dgm:prSet>
      <dgm:spPr/>
    </dgm:pt>
    <dgm:pt modelId="{CC624CD5-C834-49FA-A9F5-BF09BAAAC1A6}" type="pres">
      <dgm:prSet presAssocID="{C7381591-4A77-4259-92A3-45EA75F53E98}" presName="Image" presStyleLbl="node1" presStyleIdx="2" presStyleCnt="3"/>
      <dgm:spPr>
        <a:noFill/>
        <a:ln>
          <a:noFill/>
        </a:ln>
      </dgm:spPr>
    </dgm:pt>
    <dgm:pt modelId="{7F147DE5-5A71-4E94-ACE8-218BFC387C28}" type="pres">
      <dgm:prSet presAssocID="{C7381591-4A77-4259-92A3-45EA75F53E98}" presName="childText" presStyleLbl="lnNode1" presStyleIdx="2" presStyleCnt="3" custScaleX="108955" custScaleY="92100" custLinFactNeighborX="2032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C967A536-A0D2-475D-99DA-C6D454ADDACC}" srcId="{5F2F3688-AD58-4F07-B115-2EEB1CA2FED3}" destId="{C7381591-4A77-4259-92A3-45EA75F53E98}" srcOrd="2" destOrd="0" parTransId="{3D954E70-3F46-4B00-A3FC-BE9E79C56C06}" sibTransId="{1B3F3EF3-92F0-4312-8A75-36335E9FD9B4}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DEF41497-9FDD-4968-B3B3-FB0F149420D7}" type="presOf" srcId="{C7381591-4A77-4259-92A3-45EA75F53E98}" destId="{7F147DE5-5A71-4E94-ACE8-218BFC387C28}" srcOrd="0" destOrd="0" presId="urn:microsoft.com/office/officeart/2008/layout/PictureAccentList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  <dgm:cxn modelId="{C28BFD99-E714-41A3-BF0B-111E05D5EB33}" type="presParOf" srcId="{7EFB61B7-3732-42BA-84C4-AEA1C088063D}" destId="{6F6242F7-3F84-4D64-8CE5-531E0646638E}" srcOrd="2" destOrd="0" presId="urn:microsoft.com/office/officeart/2008/layout/PictureAccentList"/>
    <dgm:cxn modelId="{2C14FAA4-7D58-4675-8D76-896A809E22BA}" type="presParOf" srcId="{6F6242F7-3F84-4D64-8CE5-531E0646638E}" destId="{CC624CD5-C834-49FA-A9F5-BF09BAAAC1A6}" srcOrd="0" destOrd="0" presId="urn:microsoft.com/office/officeart/2008/layout/PictureAccentList"/>
    <dgm:cxn modelId="{7C17B7C1-7D7E-46D7-9F86-A01054BAD0F4}" type="presParOf" srcId="{6F6242F7-3F84-4D64-8CE5-531E0646638E}" destId="{7F147DE5-5A71-4E94-ACE8-218BFC387C28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US" sz="2800" b="1" dirty="0">
              <a:solidFill>
                <a:srgbClr val="FFFF00"/>
              </a:solidFill>
              <a:latin typeface="Century Schoolbook" panose="02040604050505020304" pitchFamily="18" charset="0"/>
            </a:rPr>
            <a:t>iii. Rolled collars: </a:t>
          </a:r>
          <a:r>
            <a:rPr lang="en-IN" sz="2800" dirty="0">
              <a:latin typeface="Century Schoolbook" panose="02040604050505020304" pitchFamily="18" charset="0"/>
            </a:rPr>
            <a:t>They are differentiated from flat collar by a roll line that breaks the collar into stand and fall areas. </a:t>
          </a:r>
          <a:r>
            <a:rPr lang="en-US" sz="2800" b="1" dirty="0">
              <a:latin typeface="Century Schoolbook" panose="02040604050505020304" pitchFamily="18" charset="0"/>
            </a:rPr>
            <a:t> </a:t>
          </a:r>
          <a:endParaRPr lang="en-US" sz="2800" b="0" dirty="0">
            <a:latin typeface="Century Schoolbook" panose="02040604050505020304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a. Shirt collar: The shirt collar with band is composed of two separate pattern pieces, the band and a collar section.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b. Shawl collar: The shawl collar is a design in which the collar is cut as an extension of front bodice and then stitch together at </a:t>
          </a:r>
          <a:r>
            <a:rPr lang="en-IN" sz="2800" dirty="0" err="1">
              <a:latin typeface="Century Schoolbook" panose="02040604050505020304" pitchFamily="18" charset="0"/>
            </a:rPr>
            <a:t>center</a:t>
          </a:r>
          <a:r>
            <a:rPr lang="en-IN" sz="2800" dirty="0">
              <a:latin typeface="Century Schoolbook" panose="02040604050505020304" pitchFamily="18" charset="0"/>
            </a:rPr>
            <a:t> back.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2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2" custScaleX="108955" custScaleY="92100" custLinFactNeighborX="2032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2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2" custScaleX="108955" custScaleY="109713" custLinFactNeighborX="2032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0F550FC-C883-457B-8120-532C831E1026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6697B98A-A66C-49E3-A182-A04549C1F1D9}">
      <dgm:prSet phldrT="[Text]" custT="1"/>
      <dgm:spPr/>
      <dgm:t>
        <a:bodyPr/>
        <a:lstStyle/>
        <a:p>
          <a:r>
            <a:rPr lang="en-IN" sz="24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Iron the collar fusing by keeping it on the collar fabric.</a:t>
          </a:r>
          <a:endParaRPr lang="en-US" sz="24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gm:t>
    </dgm:pt>
    <dgm:pt modelId="{BB3E8C88-876C-4847-A9B6-196A4E9E116D}" type="parTrans" cxnId="{A9CA6590-9FCB-4AAB-90B1-401F512E86E9}">
      <dgm:prSet/>
      <dgm:spPr/>
      <dgm:t>
        <a:bodyPr/>
        <a:lstStyle/>
        <a:p>
          <a:endParaRPr lang="en-US"/>
        </a:p>
      </dgm:t>
    </dgm:pt>
    <dgm:pt modelId="{F027B4AC-4896-4805-AE3A-D36D089E60EF}" type="sibTrans" cxnId="{A9CA6590-9FCB-4AAB-90B1-401F512E86E9}">
      <dgm:prSet/>
      <dgm:spPr/>
      <dgm:t>
        <a:bodyPr/>
        <a:lstStyle/>
        <a:p>
          <a:endParaRPr lang="en-US"/>
        </a:p>
      </dgm:t>
    </dgm:pt>
    <dgm:pt modelId="{493B0886-2335-41E1-9054-5E13C4E27555}">
      <dgm:prSet phldrT="[Text]" custT="1"/>
      <dgm:spPr/>
      <dgm:t>
        <a:bodyPr/>
        <a:lstStyle/>
        <a:p>
          <a:r>
            <a:rPr lang="en-IN" sz="24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Give edge stitch to the fusing with the fabric.</a:t>
          </a:r>
          <a:endParaRPr lang="en-US" sz="24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gm:t>
    </dgm:pt>
    <dgm:pt modelId="{56F099A3-AE7C-4352-9AD3-0D8B2182017B}" type="parTrans" cxnId="{06224E2F-32CB-4672-9088-967412A0251A}">
      <dgm:prSet/>
      <dgm:spPr/>
      <dgm:t>
        <a:bodyPr/>
        <a:lstStyle/>
        <a:p>
          <a:endParaRPr lang="en-US"/>
        </a:p>
      </dgm:t>
    </dgm:pt>
    <dgm:pt modelId="{1E4A667F-C253-44DF-B03F-16D8A4EE5E33}" type="sibTrans" cxnId="{06224E2F-32CB-4672-9088-967412A0251A}">
      <dgm:prSet/>
      <dgm:spPr/>
      <dgm:t>
        <a:bodyPr/>
        <a:lstStyle/>
        <a:p>
          <a:endParaRPr lang="en-US"/>
        </a:p>
      </dgm:t>
    </dgm:pt>
    <dgm:pt modelId="{16C499F6-EF6A-43EF-A62B-69BAA831FF08}">
      <dgm:prSet phldrT="[Text]" custT="1"/>
      <dgm:spPr/>
      <dgm:t>
        <a:bodyPr/>
        <a:lstStyle/>
        <a:p>
          <a:r>
            <a:rPr lang="en-IN" sz="24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Insert the thread into the fabric on collar point and stitch for the sharp edge.</a:t>
          </a:r>
          <a:endParaRPr lang="en-US" sz="24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gm:t>
    </dgm:pt>
    <dgm:pt modelId="{3AE21A23-9053-40D2-8809-0F018499C95C}" type="parTrans" cxnId="{05438713-C8F7-4D8A-A14F-348F70DAF4E5}">
      <dgm:prSet/>
      <dgm:spPr/>
      <dgm:t>
        <a:bodyPr/>
        <a:lstStyle/>
        <a:p>
          <a:endParaRPr lang="en-US"/>
        </a:p>
      </dgm:t>
    </dgm:pt>
    <dgm:pt modelId="{432BE9EA-0D8D-4063-B98B-D322C3C5151C}" type="sibTrans" cxnId="{05438713-C8F7-4D8A-A14F-348F70DAF4E5}">
      <dgm:prSet/>
      <dgm:spPr/>
      <dgm:t>
        <a:bodyPr/>
        <a:lstStyle/>
        <a:p>
          <a:endParaRPr lang="en-US"/>
        </a:p>
      </dgm:t>
    </dgm:pt>
    <dgm:pt modelId="{EB76AAC7-FFA3-4721-8BC0-C20B742F8E2C}">
      <dgm:prSet phldrT="[Text]" custT="1"/>
      <dgm:spPr/>
      <dgm:t>
        <a:bodyPr/>
        <a:lstStyle/>
        <a:p>
          <a:r>
            <a:rPr lang="en-IN" sz="24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Trim the extra fabric.</a:t>
          </a:r>
          <a:endParaRPr lang="en-US" sz="24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gm:t>
    </dgm:pt>
    <dgm:pt modelId="{80A83498-0709-4397-B5EB-A30885DFCE38}" type="parTrans" cxnId="{AC51FC3E-EACA-47BF-8D1D-8466F716FA22}">
      <dgm:prSet/>
      <dgm:spPr/>
      <dgm:t>
        <a:bodyPr/>
        <a:lstStyle/>
        <a:p>
          <a:endParaRPr lang="en-US"/>
        </a:p>
      </dgm:t>
    </dgm:pt>
    <dgm:pt modelId="{708CDB28-36E7-42C4-8695-73EE38E36B9C}" type="sibTrans" cxnId="{AC51FC3E-EACA-47BF-8D1D-8466F716FA22}">
      <dgm:prSet/>
      <dgm:spPr/>
      <dgm:t>
        <a:bodyPr/>
        <a:lstStyle/>
        <a:p>
          <a:endParaRPr lang="en-US"/>
        </a:p>
      </dgm:t>
    </dgm:pt>
    <dgm:pt modelId="{842AAFFC-3981-4B15-BC19-84B48C8F9B52}">
      <dgm:prSet phldrT="[Text]" custT="1"/>
      <dgm:spPr/>
      <dgm:t>
        <a:bodyPr/>
        <a:lstStyle/>
        <a:p>
          <a:r>
            <a:rPr lang="en-IN" sz="24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Pull the thread from the fabric &amp; Smooth the material</a:t>
          </a:r>
          <a:endParaRPr lang="en-US" sz="24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gm:t>
    </dgm:pt>
    <dgm:pt modelId="{4D692484-66A5-4114-A69E-CE492366AC3F}" type="parTrans" cxnId="{D2B80BD9-C965-41F5-A83D-58FF89ADC102}">
      <dgm:prSet/>
      <dgm:spPr/>
      <dgm:t>
        <a:bodyPr/>
        <a:lstStyle/>
        <a:p>
          <a:endParaRPr lang="en-US"/>
        </a:p>
      </dgm:t>
    </dgm:pt>
    <dgm:pt modelId="{7AD19F67-9720-47B9-9EE9-0BC3E43D4724}" type="sibTrans" cxnId="{D2B80BD9-C965-41F5-A83D-58FF89ADC102}">
      <dgm:prSet/>
      <dgm:spPr/>
      <dgm:t>
        <a:bodyPr/>
        <a:lstStyle/>
        <a:p>
          <a:endParaRPr lang="en-US"/>
        </a:p>
      </dgm:t>
    </dgm:pt>
    <dgm:pt modelId="{84AE1CBC-2181-4968-959B-0C3C0A226C72}">
      <dgm:prSet phldrT="[Text]" custT="1"/>
      <dgm:spPr/>
      <dgm:t>
        <a:bodyPr/>
        <a:lstStyle/>
        <a:p>
          <a:r>
            <a:rPr lang="en-IN" sz="24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Give 1/4" Stitch or edges stitch of the fabric.</a:t>
          </a:r>
          <a:endParaRPr lang="en-US" sz="24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gm:t>
    </dgm:pt>
    <dgm:pt modelId="{E93F0BA0-8421-4637-B8C9-7DE4EF404293}" type="parTrans" cxnId="{9254BC4D-B6E2-46D7-9F26-6B1F3DBAFA92}">
      <dgm:prSet/>
      <dgm:spPr/>
      <dgm:t>
        <a:bodyPr/>
        <a:lstStyle/>
        <a:p>
          <a:endParaRPr lang="en-US"/>
        </a:p>
      </dgm:t>
    </dgm:pt>
    <dgm:pt modelId="{A45769CB-E15F-4D5C-B84F-1D5D9E54CD57}" type="sibTrans" cxnId="{9254BC4D-B6E2-46D7-9F26-6B1F3DBAFA92}">
      <dgm:prSet/>
      <dgm:spPr/>
      <dgm:t>
        <a:bodyPr/>
        <a:lstStyle/>
        <a:p>
          <a:endParaRPr lang="en-US"/>
        </a:p>
      </dgm:t>
    </dgm:pt>
    <dgm:pt modelId="{4AA5D52E-3560-41AA-A222-681362896C89}">
      <dgm:prSet phldrT="[Text]" custT="1"/>
      <dgm:spPr/>
      <dgm:t>
        <a:bodyPr/>
        <a:lstStyle/>
        <a:p>
          <a:r>
            <a:rPr lang="en-IN" sz="24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Give 1/4" Stitch on piece of a collar.</a:t>
          </a:r>
          <a:endParaRPr lang="en-US" sz="24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gm:t>
    </dgm:pt>
    <dgm:pt modelId="{14E29AD1-2936-4344-A5A5-45253AD1A3F1}" type="parTrans" cxnId="{2E793FC0-D4C5-4E67-B239-12853BA9B374}">
      <dgm:prSet/>
      <dgm:spPr/>
      <dgm:t>
        <a:bodyPr/>
        <a:lstStyle/>
        <a:p>
          <a:endParaRPr lang="en-US"/>
        </a:p>
      </dgm:t>
    </dgm:pt>
    <dgm:pt modelId="{D71DFBE3-1E90-48C6-9A82-0A51707A056D}" type="sibTrans" cxnId="{2E793FC0-D4C5-4E67-B239-12853BA9B374}">
      <dgm:prSet/>
      <dgm:spPr/>
      <dgm:t>
        <a:bodyPr/>
        <a:lstStyle/>
        <a:p>
          <a:endParaRPr lang="en-US"/>
        </a:p>
      </dgm:t>
    </dgm:pt>
    <dgm:pt modelId="{8C9D746B-6381-4CC9-B80E-049D42BA9BB5}">
      <dgm:prSet phldrT="[Text]" custT="1"/>
      <dgm:spPr/>
      <dgm:t>
        <a:bodyPr/>
        <a:lstStyle/>
        <a:p>
          <a:r>
            <a:rPr lang="en-IN" sz="24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Keep a fabric on the finished collar piece.</a:t>
          </a:r>
          <a:endParaRPr lang="en-US" sz="24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gm:t>
    </dgm:pt>
    <dgm:pt modelId="{859669E3-FF91-4852-A2B8-FBE5750F8661}" type="parTrans" cxnId="{C42D224A-C75C-4E7B-AA95-CA0CABABF206}">
      <dgm:prSet/>
      <dgm:spPr/>
      <dgm:t>
        <a:bodyPr/>
        <a:lstStyle/>
        <a:p>
          <a:endParaRPr lang="en-US"/>
        </a:p>
      </dgm:t>
    </dgm:pt>
    <dgm:pt modelId="{2E1683E2-BB3C-4E83-85D8-9068897B62D9}" type="sibTrans" cxnId="{C42D224A-C75C-4E7B-AA95-CA0CABABF206}">
      <dgm:prSet/>
      <dgm:spPr/>
      <dgm:t>
        <a:bodyPr/>
        <a:lstStyle/>
        <a:p>
          <a:endParaRPr lang="en-US"/>
        </a:p>
      </dgm:t>
    </dgm:pt>
    <dgm:pt modelId="{7BB877BC-9E5D-41B9-849D-4D92D3AB1B24}">
      <dgm:prSet phldrT="[Text]" custT="1"/>
      <dgm:spPr/>
      <dgm:t>
        <a:bodyPr/>
        <a:lstStyle/>
        <a:p>
          <a:r>
            <a:rPr lang="en-IN" sz="24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Stitch both the collar pieces together.</a:t>
          </a:r>
          <a:endParaRPr lang="en-US" sz="24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gm:t>
    </dgm:pt>
    <dgm:pt modelId="{4186D909-EC9B-4DCA-A49E-10E5CF339A8F}" type="parTrans" cxnId="{165B0534-8B8F-4745-88AE-4CB7ADAD3C26}">
      <dgm:prSet/>
      <dgm:spPr/>
      <dgm:t>
        <a:bodyPr/>
        <a:lstStyle/>
        <a:p>
          <a:endParaRPr lang="en-US"/>
        </a:p>
      </dgm:t>
    </dgm:pt>
    <dgm:pt modelId="{2E0348D9-2116-473D-BACC-98E7E63D0385}" type="sibTrans" cxnId="{165B0534-8B8F-4745-88AE-4CB7ADAD3C26}">
      <dgm:prSet/>
      <dgm:spPr/>
      <dgm:t>
        <a:bodyPr/>
        <a:lstStyle/>
        <a:p>
          <a:endParaRPr lang="en-US"/>
        </a:p>
      </dgm:t>
    </dgm:pt>
    <dgm:pt modelId="{173C3195-1A75-4620-A81F-78B911923896}">
      <dgm:prSet phldrT="[Text]" custT="1"/>
      <dgm:spPr/>
      <dgm:t>
        <a:bodyPr/>
        <a:lstStyle/>
        <a:p>
          <a:r>
            <a:rPr lang="en-IN" sz="24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Trim the extra fabric.</a:t>
          </a:r>
          <a:endParaRPr lang="en-US" sz="24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gm:t>
    </dgm:pt>
    <dgm:pt modelId="{E92A3962-71BD-4ABB-984F-4BDC9807E1A1}" type="parTrans" cxnId="{8E52BA5A-0EC3-4658-8CC8-A54466162EF8}">
      <dgm:prSet/>
      <dgm:spPr/>
      <dgm:t>
        <a:bodyPr/>
        <a:lstStyle/>
        <a:p>
          <a:endParaRPr lang="en-US"/>
        </a:p>
      </dgm:t>
    </dgm:pt>
    <dgm:pt modelId="{C14C2F80-D01A-43C2-A044-C4ED5627BA98}" type="sibTrans" cxnId="{8E52BA5A-0EC3-4658-8CC8-A54466162EF8}">
      <dgm:prSet/>
      <dgm:spPr/>
      <dgm:t>
        <a:bodyPr/>
        <a:lstStyle/>
        <a:p>
          <a:endParaRPr lang="en-US"/>
        </a:p>
      </dgm:t>
    </dgm:pt>
    <dgm:pt modelId="{2A82E9FF-B61E-43BD-9835-0E99594A5CE6}">
      <dgm:prSet phldrT="[Text]" custT="1"/>
      <dgm:spPr/>
      <dgm:t>
        <a:bodyPr/>
        <a:lstStyle/>
        <a:p>
          <a:r>
            <a:rPr lang="en-IN" sz="24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Iron &amp; finish the collar.</a:t>
          </a:r>
          <a:endParaRPr lang="en-US" sz="24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gm:t>
    </dgm:pt>
    <dgm:pt modelId="{66426E89-EB93-42B0-A1AA-CAF4353EBA45}" type="parTrans" cxnId="{34983DC1-060A-4FB0-A09A-E1B7480613FE}">
      <dgm:prSet/>
      <dgm:spPr/>
      <dgm:t>
        <a:bodyPr/>
        <a:lstStyle/>
        <a:p>
          <a:endParaRPr lang="en-US"/>
        </a:p>
      </dgm:t>
    </dgm:pt>
    <dgm:pt modelId="{F575C763-31CF-43F4-A578-1BFDDF799749}" type="sibTrans" cxnId="{34983DC1-060A-4FB0-A09A-E1B7480613FE}">
      <dgm:prSet/>
      <dgm:spPr/>
      <dgm:t>
        <a:bodyPr/>
        <a:lstStyle/>
        <a:p>
          <a:endParaRPr lang="en-US"/>
        </a:p>
      </dgm:t>
    </dgm:pt>
    <dgm:pt modelId="{26B173DD-05E6-4540-9C46-5CD1846F3BA0}" type="pres">
      <dgm:prSet presAssocID="{20F550FC-C883-457B-8120-532C831E1026}" presName="linearFlow" presStyleCnt="0">
        <dgm:presLayoutVars>
          <dgm:resizeHandles val="exact"/>
        </dgm:presLayoutVars>
      </dgm:prSet>
      <dgm:spPr/>
    </dgm:pt>
    <dgm:pt modelId="{98D62512-A78A-4855-8126-92F66D73D54B}" type="pres">
      <dgm:prSet presAssocID="{6697B98A-A66C-49E3-A182-A04549C1F1D9}" presName="node" presStyleLbl="node1" presStyleIdx="0" presStyleCnt="11" custScaleX="864122">
        <dgm:presLayoutVars>
          <dgm:bulletEnabled val="1"/>
        </dgm:presLayoutVars>
      </dgm:prSet>
      <dgm:spPr/>
    </dgm:pt>
    <dgm:pt modelId="{CA98B5AD-6663-4676-8916-C8417A125B9D}" type="pres">
      <dgm:prSet presAssocID="{F027B4AC-4896-4805-AE3A-D36D089E60EF}" presName="sibTrans" presStyleLbl="sibTrans2D1" presStyleIdx="0" presStyleCnt="10"/>
      <dgm:spPr/>
    </dgm:pt>
    <dgm:pt modelId="{A15F3EF5-5E31-4A33-AF47-41E06D2F5F22}" type="pres">
      <dgm:prSet presAssocID="{F027B4AC-4896-4805-AE3A-D36D089E60EF}" presName="connectorText" presStyleLbl="sibTrans2D1" presStyleIdx="0" presStyleCnt="10"/>
      <dgm:spPr/>
    </dgm:pt>
    <dgm:pt modelId="{7D63089F-44C8-41EA-A18B-62F110C4DD12}" type="pres">
      <dgm:prSet presAssocID="{493B0886-2335-41E1-9054-5E13C4E27555}" presName="node" presStyleLbl="node1" presStyleIdx="1" presStyleCnt="11" custScaleX="864122">
        <dgm:presLayoutVars>
          <dgm:bulletEnabled val="1"/>
        </dgm:presLayoutVars>
      </dgm:prSet>
      <dgm:spPr/>
    </dgm:pt>
    <dgm:pt modelId="{2B8691EF-9DD0-40CD-B1AE-1F28A0A8AEF1}" type="pres">
      <dgm:prSet presAssocID="{1E4A667F-C253-44DF-B03F-16D8A4EE5E33}" presName="sibTrans" presStyleLbl="sibTrans2D1" presStyleIdx="1" presStyleCnt="10"/>
      <dgm:spPr/>
    </dgm:pt>
    <dgm:pt modelId="{EF063AA7-FC19-4F18-8BA3-8AF7D2C161B1}" type="pres">
      <dgm:prSet presAssocID="{1E4A667F-C253-44DF-B03F-16D8A4EE5E33}" presName="connectorText" presStyleLbl="sibTrans2D1" presStyleIdx="1" presStyleCnt="10"/>
      <dgm:spPr/>
    </dgm:pt>
    <dgm:pt modelId="{75ABFF0A-B7AB-446E-AEDD-D82236F43174}" type="pres">
      <dgm:prSet presAssocID="{16C499F6-EF6A-43EF-A62B-69BAA831FF08}" presName="node" presStyleLbl="node1" presStyleIdx="2" presStyleCnt="11" custScaleX="864122" custScaleY="196982">
        <dgm:presLayoutVars>
          <dgm:bulletEnabled val="1"/>
        </dgm:presLayoutVars>
      </dgm:prSet>
      <dgm:spPr/>
    </dgm:pt>
    <dgm:pt modelId="{3E05642B-9409-416A-AE45-A4638D02AAC8}" type="pres">
      <dgm:prSet presAssocID="{432BE9EA-0D8D-4063-B98B-D322C3C5151C}" presName="sibTrans" presStyleLbl="sibTrans2D1" presStyleIdx="2" presStyleCnt="10"/>
      <dgm:spPr/>
    </dgm:pt>
    <dgm:pt modelId="{2A7B2FA4-77BE-4BB7-8FDE-C5FC2759546F}" type="pres">
      <dgm:prSet presAssocID="{432BE9EA-0D8D-4063-B98B-D322C3C5151C}" presName="connectorText" presStyleLbl="sibTrans2D1" presStyleIdx="2" presStyleCnt="10"/>
      <dgm:spPr/>
    </dgm:pt>
    <dgm:pt modelId="{C87B807B-CA95-4094-93A3-748E9B7F4389}" type="pres">
      <dgm:prSet presAssocID="{EB76AAC7-FFA3-4721-8BC0-C20B742F8E2C}" presName="node" presStyleLbl="node1" presStyleIdx="3" presStyleCnt="11" custScaleX="864122">
        <dgm:presLayoutVars>
          <dgm:bulletEnabled val="1"/>
        </dgm:presLayoutVars>
      </dgm:prSet>
      <dgm:spPr/>
    </dgm:pt>
    <dgm:pt modelId="{CA59A599-693C-40BD-917D-E7F81A9E5E07}" type="pres">
      <dgm:prSet presAssocID="{708CDB28-36E7-42C4-8695-73EE38E36B9C}" presName="sibTrans" presStyleLbl="sibTrans2D1" presStyleIdx="3" presStyleCnt="10"/>
      <dgm:spPr/>
    </dgm:pt>
    <dgm:pt modelId="{4E5960AD-19D5-4056-9146-EC5DF58752AD}" type="pres">
      <dgm:prSet presAssocID="{708CDB28-36E7-42C4-8695-73EE38E36B9C}" presName="connectorText" presStyleLbl="sibTrans2D1" presStyleIdx="3" presStyleCnt="10"/>
      <dgm:spPr/>
    </dgm:pt>
    <dgm:pt modelId="{4A3554B7-7053-4FD8-B297-FB2367829EFB}" type="pres">
      <dgm:prSet presAssocID="{842AAFFC-3981-4B15-BC19-84B48C8F9B52}" presName="node" presStyleLbl="node1" presStyleIdx="4" presStyleCnt="11" custScaleX="864122">
        <dgm:presLayoutVars>
          <dgm:bulletEnabled val="1"/>
        </dgm:presLayoutVars>
      </dgm:prSet>
      <dgm:spPr/>
    </dgm:pt>
    <dgm:pt modelId="{4ECCE5AC-4252-46CA-B61D-7145C59F8035}" type="pres">
      <dgm:prSet presAssocID="{7AD19F67-9720-47B9-9EE9-0BC3E43D4724}" presName="sibTrans" presStyleLbl="sibTrans2D1" presStyleIdx="4" presStyleCnt="10"/>
      <dgm:spPr/>
    </dgm:pt>
    <dgm:pt modelId="{04F66985-F65D-4D4C-923C-206300F2D0A8}" type="pres">
      <dgm:prSet presAssocID="{7AD19F67-9720-47B9-9EE9-0BC3E43D4724}" presName="connectorText" presStyleLbl="sibTrans2D1" presStyleIdx="4" presStyleCnt="10"/>
      <dgm:spPr/>
    </dgm:pt>
    <dgm:pt modelId="{882AFAAE-D25D-4335-A10E-62439876C0AB}" type="pres">
      <dgm:prSet presAssocID="{84AE1CBC-2181-4968-959B-0C3C0A226C72}" presName="node" presStyleLbl="node1" presStyleIdx="5" presStyleCnt="11" custScaleX="864122">
        <dgm:presLayoutVars>
          <dgm:bulletEnabled val="1"/>
        </dgm:presLayoutVars>
      </dgm:prSet>
      <dgm:spPr/>
    </dgm:pt>
    <dgm:pt modelId="{12D6EF09-A49A-4B0D-94CA-C4EF6B944137}" type="pres">
      <dgm:prSet presAssocID="{A45769CB-E15F-4D5C-B84F-1D5D9E54CD57}" presName="sibTrans" presStyleLbl="sibTrans2D1" presStyleIdx="5" presStyleCnt="10"/>
      <dgm:spPr/>
    </dgm:pt>
    <dgm:pt modelId="{008B2FCE-854C-4272-85B0-F75BCDDDADF6}" type="pres">
      <dgm:prSet presAssocID="{A45769CB-E15F-4D5C-B84F-1D5D9E54CD57}" presName="connectorText" presStyleLbl="sibTrans2D1" presStyleIdx="5" presStyleCnt="10"/>
      <dgm:spPr/>
    </dgm:pt>
    <dgm:pt modelId="{44240F5C-91EB-43A7-B9E6-447F597E0D59}" type="pres">
      <dgm:prSet presAssocID="{4AA5D52E-3560-41AA-A222-681362896C89}" presName="node" presStyleLbl="node1" presStyleIdx="6" presStyleCnt="11" custScaleX="864122">
        <dgm:presLayoutVars>
          <dgm:bulletEnabled val="1"/>
        </dgm:presLayoutVars>
      </dgm:prSet>
      <dgm:spPr/>
    </dgm:pt>
    <dgm:pt modelId="{E0B43137-4FA9-4F1B-B084-0996ABC1E588}" type="pres">
      <dgm:prSet presAssocID="{D71DFBE3-1E90-48C6-9A82-0A51707A056D}" presName="sibTrans" presStyleLbl="sibTrans2D1" presStyleIdx="6" presStyleCnt="10"/>
      <dgm:spPr/>
    </dgm:pt>
    <dgm:pt modelId="{EAE90270-4470-4DDF-90D8-09648FBA7159}" type="pres">
      <dgm:prSet presAssocID="{D71DFBE3-1E90-48C6-9A82-0A51707A056D}" presName="connectorText" presStyleLbl="sibTrans2D1" presStyleIdx="6" presStyleCnt="10"/>
      <dgm:spPr/>
    </dgm:pt>
    <dgm:pt modelId="{E721C264-CED1-42D8-BD37-A812C0D51CD9}" type="pres">
      <dgm:prSet presAssocID="{8C9D746B-6381-4CC9-B80E-049D42BA9BB5}" presName="node" presStyleLbl="node1" presStyleIdx="7" presStyleCnt="11" custScaleX="864122">
        <dgm:presLayoutVars>
          <dgm:bulletEnabled val="1"/>
        </dgm:presLayoutVars>
      </dgm:prSet>
      <dgm:spPr/>
    </dgm:pt>
    <dgm:pt modelId="{2A834733-08C6-4952-9AC9-1DF773029CEF}" type="pres">
      <dgm:prSet presAssocID="{2E1683E2-BB3C-4E83-85D8-9068897B62D9}" presName="sibTrans" presStyleLbl="sibTrans2D1" presStyleIdx="7" presStyleCnt="10"/>
      <dgm:spPr/>
    </dgm:pt>
    <dgm:pt modelId="{71CF13F2-E212-465D-87F1-4DDBEAA9362D}" type="pres">
      <dgm:prSet presAssocID="{2E1683E2-BB3C-4E83-85D8-9068897B62D9}" presName="connectorText" presStyleLbl="sibTrans2D1" presStyleIdx="7" presStyleCnt="10"/>
      <dgm:spPr/>
    </dgm:pt>
    <dgm:pt modelId="{5FA81DCD-3A76-42B3-8A2D-75DAE27B342F}" type="pres">
      <dgm:prSet presAssocID="{7BB877BC-9E5D-41B9-849D-4D92D3AB1B24}" presName="node" presStyleLbl="node1" presStyleIdx="8" presStyleCnt="11" custScaleX="864122">
        <dgm:presLayoutVars>
          <dgm:bulletEnabled val="1"/>
        </dgm:presLayoutVars>
      </dgm:prSet>
      <dgm:spPr/>
    </dgm:pt>
    <dgm:pt modelId="{BE30E267-17FD-42F7-AB72-C65FCACC26E3}" type="pres">
      <dgm:prSet presAssocID="{2E0348D9-2116-473D-BACC-98E7E63D0385}" presName="sibTrans" presStyleLbl="sibTrans2D1" presStyleIdx="8" presStyleCnt="10"/>
      <dgm:spPr/>
    </dgm:pt>
    <dgm:pt modelId="{A9F53C99-6BDF-49A3-B6BF-FFF78A010469}" type="pres">
      <dgm:prSet presAssocID="{2E0348D9-2116-473D-BACC-98E7E63D0385}" presName="connectorText" presStyleLbl="sibTrans2D1" presStyleIdx="8" presStyleCnt="10"/>
      <dgm:spPr/>
    </dgm:pt>
    <dgm:pt modelId="{49DAD651-39E8-40F1-9D9C-8E5C90606463}" type="pres">
      <dgm:prSet presAssocID="{173C3195-1A75-4620-A81F-78B911923896}" presName="node" presStyleLbl="node1" presStyleIdx="9" presStyleCnt="11" custScaleX="864122">
        <dgm:presLayoutVars>
          <dgm:bulletEnabled val="1"/>
        </dgm:presLayoutVars>
      </dgm:prSet>
      <dgm:spPr/>
    </dgm:pt>
    <dgm:pt modelId="{FDC8335C-C78D-49F7-9D6D-CACFCB49690A}" type="pres">
      <dgm:prSet presAssocID="{C14C2F80-D01A-43C2-A044-C4ED5627BA98}" presName="sibTrans" presStyleLbl="sibTrans2D1" presStyleIdx="9" presStyleCnt="10"/>
      <dgm:spPr/>
    </dgm:pt>
    <dgm:pt modelId="{2778C5FD-7D76-4C73-95FD-5C5256D40CEB}" type="pres">
      <dgm:prSet presAssocID="{C14C2F80-D01A-43C2-A044-C4ED5627BA98}" presName="connectorText" presStyleLbl="sibTrans2D1" presStyleIdx="9" presStyleCnt="10"/>
      <dgm:spPr/>
    </dgm:pt>
    <dgm:pt modelId="{67EFBDAD-7B05-41ED-87FD-5BBE696DCD9A}" type="pres">
      <dgm:prSet presAssocID="{2A82E9FF-B61E-43BD-9835-0E99594A5CE6}" presName="node" presStyleLbl="node1" presStyleIdx="10" presStyleCnt="11" custScaleX="864122">
        <dgm:presLayoutVars>
          <dgm:bulletEnabled val="1"/>
        </dgm:presLayoutVars>
      </dgm:prSet>
      <dgm:spPr/>
    </dgm:pt>
  </dgm:ptLst>
  <dgm:cxnLst>
    <dgm:cxn modelId="{BC64D205-B141-4E1B-A7B1-865BACEF0981}" type="presOf" srcId="{2E1683E2-BB3C-4E83-85D8-9068897B62D9}" destId="{71CF13F2-E212-465D-87F1-4DDBEAA9362D}" srcOrd="1" destOrd="0" presId="urn:microsoft.com/office/officeart/2005/8/layout/process2"/>
    <dgm:cxn modelId="{B1D3D30E-4168-47D8-8051-FE7DD2B7789C}" type="presOf" srcId="{708CDB28-36E7-42C4-8695-73EE38E36B9C}" destId="{4E5960AD-19D5-4056-9146-EC5DF58752AD}" srcOrd="1" destOrd="0" presId="urn:microsoft.com/office/officeart/2005/8/layout/process2"/>
    <dgm:cxn modelId="{05438713-C8F7-4D8A-A14F-348F70DAF4E5}" srcId="{20F550FC-C883-457B-8120-532C831E1026}" destId="{16C499F6-EF6A-43EF-A62B-69BAA831FF08}" srcOrd="2" destOrd="0" parTransId="{3AE21A23-9053-40D2-8809-0F018499C95C}" sibTransId="{432BE9EA-0D8D-4063-B98B-D322C3C5151C}"/>
    <dgm:cxn modelId="{49F85B21-3976-46D0-9E18-26003F4013A9}" type="presOf" srcId="{173C3195-1A75-4620-A81F-78B911923896}" destId="{49DAD651-39E8-40F1-9D9C-8E5C90606463}" srcOrd="0" destOrd="0" presId="urn:microsoft.com/office/officeart/2005/8/layout/process2"/>
    <dgm:cxn modelId="{04896924-6DEC-499B-B46A-874D516A401E}" type="presOf" srcId="{C14C2F80-D01A-43C2-A044-C4ED5627BA98}" destId="{2778C5FD-7D76-4C73-95FD-5C5256D40CEB}" srcOrd="1" destOrd="0" presId="urn:microsoft.com/office/officeart/2005/8/layout/process2"/>
    <dgm:cxn modelId="{2732A924-0AD2-4A40-BF64-3DB346AB4832}" type="presOf" srcId="{2E0348D9-2116-473D-BACC-98E7E63D0385}" destId="{BE30E267-17FD-42F7-AB72-C65FCACC26E3}" srcOrd="0" destOrd="0" presId="urn:microsoft.com/office/officeart/2005/8/layout/process2"/>
    <dgm:cxn modelId="{06224E2F-32CB-4672-9088-967412A0251A}" srcId="{20F550FC-C883-457B-8120-532C831E1026}" destId="{493B0886-2335-41E1-9054-5E13C4E27555}" srcOrd="1" destOrd="0" parTransId="{56F099A3-AE7C-4352-9AD3-0D8B2182017B}" sibTransId="{1E4A667F-C253-44DF-B03F-16D8A4EE5E33}"/>
    <dgm:cxn modelId="{0FB0EE31-8087-4132-8B21-2F04A5CF77A3}" type="presOf" srcId="{7AD19F67-9720-47B9-9EE9-0BC3E43D4724}" destId="{4ECCE5AC-4252-46CA-B61D-7145C59F8035}" srcOrd="0" destOrd="0" presId="urn:microsoft.com/office/officeart/2005/8/layout/process2"/>
    <dgm:cxn modelId="{165B0534-8B8F-4745-88AE-4CB7ADAD3C26}" srcId="{20F550FC-C883-457B-8120-532C831E1026}" destId="{7BB877BC-9E5D-41B9-849D-4D92D3AB1B24}" srcOrd="8" destOrd="0" parTransId="{4186D909-EC9B-4DCA-A49E-10E5CF339A8F}" sibTransId="{2E0348D9-2116-473D-BACC-98E7E63D0385}"/>
    <dgm:cxn modelId="{28B23E3E-E8A5-4305-80B3-AA53200D603C}" type="presOf" srcId="{16C499F6-EF6A-43EF-A62B-69BAA831FF08}" destId="{75ABFF0A-B7AB-446E-AEDD-D82236F43174}" srcOrd="0" destOrd="0" presId="urn:microsoft.com/office/officeart/2005/8/layout/process2"/>
    <dgm:cxn modelId="{AC51FC3E-EACA-47BF-8D1D-8466F716FA22}" srcId="{20F550FC-C883-457B-8120-532C831E1026}" destId="{EB76AAC7-FFA3-4721-8BC0-C20B742F8E2C}" srcOrd="3" destOrd="0" parTransId="{80A83498-0709-4397-B5EB-A30885DFCE38}" sibTransId="{708CDB28-36E7-42C4-8695-73EE38E36B9C}"/>
    <dgm:cxn modelId="{B3791440-FFFC-4057-BB2D-BAD8A1145CBE}" type="presOf" srcId="{7AD19F67-9720-47B9-9EE9-0BC3E43D4724}" destId="{04F66985-F65D-4D4C-923C-206300F2D0A8}" srcOrd="1" destOrd="0" presId="urn:microsoft.com/office/officeart/2005/8/layout/process2"/>
    <dgm:cxn modelId="{52A1525B-6BA4-42D8-AA7A-5D5FFF8687C8}" type="presOf" srcId="{2E0348D9-2116-473D-BACC-98E7E63D0385}" destId="{A9F53C99-6BDF-49A3-B6BF-FFF78A010469}" srcOrd="1" destOrd="0" presId="urn:microsoft.com/office/officeart/2005/8/layout/process2"/>
    <dgm:cxn modelId="{9D16BD41-75E6-4244-A5C3-0C26848A1823}" type="presOf" srcId="{708CDB28-36E7-42C4-8695-73EE38E36B9C}" destId="{CA59A599-693C-40BD-917D-E7F81A9E5E07}" srcOrd="0" destOrd="0" presId="urn:microsoft.com/office/officeart/2005/8/layout/process2"/>
    <dgm:cxn modelId="{BA30C364-D480-42CA-9DCC-4BA65CC33938}" type="presOf" srcId="{20F550FC-C883-457B-8120-532C831E1026}" destId="{26B173DD-05E6-4540-9C46-5CD1846F3BA0}" srcOrd="0" destOrd="0" presId="urn:microsoft.com/office/officeart/2005/8/layout/process2"/>
    <dgm:cxn modelId="{94557345-ECA8-468C-B3A6-18A038A03FED}" type="presOf" srcId="{A45769CB-E15F-4D5C-B84F-1D5D9E54CD57}" destId="{12D6EF09-A49A-4B0D-94CA-C4EF6B944137}" srcOrd="0" destOrd="0" presId="urn:microsoft.com/office/officeart/2005/8/layout/process2"/>
    <dgm:cxn modelId="{C42D224A-C75C-4E7B-AA95-CA0CABABF206}" srcId="{20F550FC-C883-457B-8120-532C831E1026}" destId="{8C9D746B-6381-4CC9-B80E-049D42BA9BB5}" srcOrd="7" destOrd="0" parTransId="{859669E3-FF91-4852-A2B8-FBE5750F8661}" sibTransId="{2E1683E2-BB3C-4E83-85D8-9068897B62D9}"/>
    <dgm:cxn modelId="{7CEB5A6B-C2D4-4967-9271-289A3E7548A2}" type="presOf" srcId="{8C9D746B-6381-4CC9-B80E-049D42BA9BB5}" destId="{E721C264-CED1-42D8-BD37-A812C0D51CD9}" srcOrd="0" destOrd="0" presId="urn:microsoft.com/office/officeart/2005/8/layout/process2"/>
    <dgm:cxn modelId="{AC9A374C-7FB5-450C-BAA8-7A4020FA36BE}" type="presOf" srcId="{1E4A667F-C253-44DF-B03F-16D8A4EE5E33}" destId="{EF063AA7-FC19-4F18-8BA3-8AF7D2C161B1}" srcOrd="1" destOrd="0" presId="urn:microsoft.com/office/officeart/2005/8/layout/process2"/>
    <dgm:cxn modelId="{9254BC4D-B6E2-46D7-9F26-6B1F3DBAFA92}" srcId="{20F550FC-C883-457B-8120-532C831E1026}" destId="{84AE1CBC-2181-4968-959B-0C3C0A226C72}" srcOrd="5" destOrd="0" parTransId="{E93F0BA0-8421-4637-B8C9-7DE4EF404293}" sibTransId="{A45769CB-E15F-4D5C-B84F-1D5D9E54CD57}"/>
    <dgm:cxn modelId="{CDDE554E-8F61-41BB-AD3F-3F94692E9F06}" type="presOf" srcId="{432BE9EA-0D8D-4063-B98B-D322C3C5151C}" destId="{2A7B2FA4-77BE-4BB7-8FDE-C5FC2759546F}" srcOrd="1" destOrd="0" presId="urn:microsoft.com/office/officeart/2005/8/layout/process2"/>
    <dgm:cxn modelId="{61D15F50-4EEC-421A-9799-412F2219FA3B}" type="presOf" srcId="{842AAFFC-3981-4B15-BC19-84B48C8F9B52}" destId="{4A3554B7-7053-4FD8-B297-FB2367829EFB}" srcOrd="0" destOrd="0" presId="urn:microsoft.com/office/officeart/2005/8/layout/process2"/>
    <dgm:cxn modelId="{3ADE9153-3032-4997-8ED2-42C2EC8E9BB0}" type="presOf" srcId="{EB76AAC7-FFA3-4721-8BC0-C20B742F8E2C}" destId="{C87B807B-CA95-4094-93A3-748E9B7F4389}" srcOrd="0" destOrd="0" presId="urn:microsoft.com/office/officeart/2005/8/layout/process2"/>
    <dgm:cxn modelId="{0DE3E558-D8E7-4592-B8FD-A03324668490}" type="presOf" srcId="{D71DFBE3-1E90-48C6-9A82-0A51707A056D}" destId="{EAE90270-4470-4DDF-90D8-09648FBA7159}" srcOrd="1" destOrd="0" presId="urn:microsoft.com/office/officeart/2005/8/layout/process2"/>
    <dgm:cxn modelId="{E54C8D7A-627D-4DCF-A652-5A8092D12265}" type="presOf" srcId="{84AE1CBC-2181-4968-959B-0C3C0A226C72}" destId="{882AFAAE-D25D-4335-A10E-62439876C0AB}" srcOrd="0" destOrd="0" presId="urn:microsoft.com/office/officeart/2005/8/layout/process2"/>
    <dgm:cxn modelId="{8E52BA5A-0EC3-4658-8CC8-A54466162EF8}" srcId="{20F550FC-C883-457B-8120-532C831E1026}" destId="{173C3195-1A75-4620-A81F-78B911923896}" srcOrd="9" destOrd="0" parTransId="{E92A3962-71BD-4ABB-984F-4BDC9807E1A1}" sibTransId="{C14C2F80-D01A-43C2-A044-C4ED5627BA98}"/>
    <dgm:cxn modelId="{4B546082-A4AB-4562-A1E5-02F374D3212C}" type="presOf" srcId="{D71DFBE3-1E90-48C6-9A82-0A51707A056D}" destId="{E0B43137-4FA9-4F1B-B084-0996ABC1E588}" srcOrd="0" destOrd="0" presId="urn:microsoft.com/office/officeart/2005/8/layout/process2"/>
    <dgm:cxn modelId="{2FB7F78C-DD5C-47CD-8A79-E352307CB43D}" type="presOf" srcId="{F027B4AC-4896-4805-AE3A-D36D089E60EF}" destId="{A15F3EF5-5E31-4A33-AF47-41E06D2F5F22}" srcOrd="1" destOrd="0" presId="urn:microsoft.com/office/officeart/2005/8/layout/process2"/>
    <dgm:cxn modelId="{D083738F-7C22-4454-923D-37706B7F1824}" type="presOf" srcId="{6697B98A-A66C-49E3-A182-A04549C1F1D9}" destId="{98D62512-A78A-4855-8126-92F66D73D54B}" srcOrd="0" destOrd="0" presId="urn:microsoft.com/office/officeart/2005/8/layout/process2"/>
    <dgm:cxn modelId="{A9CA6590-9FCB-4AAB-90B1-401F512E86E9}" srcId="{20F550FC-C883-457B-8120-532C831E1026}" destId="{6697B98A-A66C-49E3-A182-A04549C1F1D9}" srcOrd="0" destOrd="0" parTransId="{BB3E8C88-876C-4847-A9B6-196A4E9E116D}" sibTransId="{F027B4AC-4896-4805-AE3A-D36D089E60EF}"/>
    <dgm:cxn modelId="{763ED193-8EE6-4E26-8C9D-0A10CD0777D9}" type="presOf" srcId="{F027B4AC-4896-4805-AE3A-D36D089E60EF}" destId="{CA98B5AD-6663-4676-8916-C8417A125B9D}" srcOrd="0" destOrd="0" presId="urn:microsoft.com/office/officeart/2005/8/layout/process2"/>
    <dgm:cxn modelId="{F7736A9F-987C-4FE2-9B41-FAC8D632D1EE}" type="presOf" srcId="{2A82E9FF-B61E-43BD-9835-0E99594A5CE6}" destId="{67EFBDAD-7B05-41ED-87FD-5BBE696DCD9A}" srcOrd="0" destOrd="0" presId="urn:microsoft.com/office/officeart/2005/8/layout/process2"/>
    <dgm:cxn modelId="{20E685B4-4BDA-447E-8E6B-4793D29B749C}" type="presOf" srcId="{4AA5D52E-3560-41AA-A222-681362896C89}" destId="{44240F5C-91EB-43A7-B9E6-447F597E0D59}" srcOrd="0" destOrd="0" presId="urn:microsoft.com/office/officeart/2005/8/layout/process2"/>
    <dgm:cxn modelId="{4C8497B5-B372-4E17-85CE-0D358985A7D8}" type="presOf" srcId="{2E1683E2-BB3C-4E83-85D8-9068897B62D9}" destId="{2A834733-08C6-4952-9AC9-1DF773029CEF}" srcOrd="0" destOrd="0" presId="urn:microsoft.com/office/officeart/2005/8/layout/process2"/>
    <dgm:cxn modelId="{2E793FC0-D4C5-4E67-B239-12853BA9B374}" srcId="{20F550FC-C883-457B-8120-532C831E1026}" destId="{4AA5D52E-3560-41AA-A222-681362896C89}" srcOrd="6" destOrd="0" parTransId="{14E29AD1-2936-4344-A5A5-45253AD1A3F1}" sibTransId="{D71DFBE3-1E90-48C6-9A82-0A51707A056D}"/>
    <dgm:cxn modelId="{53B72DC1-0DE4-4A22-8B95-122E1590D474}" type="presOf" srcId="{C14C2F80-D01A-43C2-A044-C4ED5627BA98}" destId="{FDC8335C-C78D-49F7-9D6D-CACFCB49690A}" srcOrd="0" destOrd="0" presId="urn:microsoft.com/office/officeart/2005/8/layout/process2"/>
    <dgm:cxn modelId="{34983DC1-060A-4FB0-A09A-E1B7480613FE}" srcId="{20F550FC-C883-457B-8120-532C831E1026}" destId="{2A82E9FF-B61E-43BD-9835-0E99594A5CE6}" srcOrd="10" destOrd="0" parTransId="{66426E89-EB93-42B0-A1AA-CAF4353EBA45}" sibTransId="{F575C763-31CF-43F4-A578-1BFDDF799749}"/>
    <dgm:cxn modelId="{B6F166C1-6361-48CD-9784-58904EDFA7BD}" type="presOf" srcId="{493B0886-2335-41E1-9054-5E13C4E27555}" destId="{7D63089F-44C8-41EA-A18B-62F110C4DD12}" srcOrd="0" destOrd="0" presId="urn:microsoft.com/office/officeart/2005/8/layout/process2"/>
    <dgm:cxn modelId="{8F0C90CF-4D72-4906-BFEC-5769CB65B5B2}" type="presOf" srcId="{A45769CB-E15F-4D5C-B84F-1D5D9E54CD57}" destId="{008B2FCE-854C-4272-85B0-F75BCDDDADF6}" srcOrd="1" destOrd="0" presId="urn:microsoft.com/office/officeart/2005/8/layout/process2"/>
    <dgm:cxn modelId="{0623B6D8-8FA6-4036-A13A-7F3CE5FED369}" type="presOf" srcId="{1E4A667F-C253-44DF-B03F-16D8A4EE5E33}" destId="{2B8691EF-9DD0-40CD-B1AE-1F28A0A8AEF1}" srcOrd="0" destOrd="0" presId="urn:microsoft.com/office/officeart/2005/8/layout/process2"/>
    <dgm:cxn modelId="{D2B80BD9-C965-41F5-A83D-58FF89ADC102}" srcId="{20F550FC-C883-457B-8120-532C831E1026}" destId="{842AAFFC-3981-4B15-BC19-84B48C8F9B52}" srcOrd="4" destOrd="0" parTransId="{4D692484-66A5-4114-A69E-CE492366AC3F}" sibTransId="{7AD19F67-9720-47B9-9EE9-0BC3E43D4724}"/>
    <dgm:cxn modelId="{C35591E2-28CD-486E-AAF3-8C5CF261771B}" type="presOf" srcId="{7BB877BC-9E5D-41B9-849D-4D92D3AB1B24}" destId="{5FA81DCD-3A76-42B3-8A2D-75DAE27B342F}" srcOrd="0" destOrd="0" presId="urn:microsoft.com/office/officeart/2005/8/layout/process2"/>
    <dgm:cxn modelId="{FC45C5E6-F399-4531-98E3-C7C28D217864}" type="presOf" srcId="{432BE9EA-0D8D-4063-B98B-D322C3C5151C}" destId="{3E05642B-9409-416A-AE45-A4638D02AAC8}" srcOrd="0" destOrd="0" presId="urn:microsoft.com/office/officeart/2005/8/layout/process2"/>
    <dgm:cxn modelId="{5AE7E163-4E86-406C-8B93-133E7ABF50E8}" type="presParOf" srcId="{26B173DD-05E6-4540-9C46-5CD1846F3BA0}" destId="{98D62512-A78A-4855-8126-92F66D73D54B}" srcOrd="0" destOrd="0" presId="urn:microsoft.com/office/officeart/2005/8/layout/process2"/>
    <dgm:cxn modelId="{05EA6646-E808-4C95-9C12-9981FE7CC303}" type="presParOf" srcId="{26B173DD-05E6-4540-9C46-5CD1846F3BA0}" destId="{CA98B5AD-6663-4676-8916-C8417A125B9D}" srcOrd="1" destOrd="0" presId="urn:microsoft.com/office/officeart/2005/8/layout/process2"/>
    <dgm:cxn modelId="{196AB46C-825A-4FD1-8BB2-FFE9B3D632AA}" type="presParOf" srcId="{CA98B5AD-6663-4676-8916-C8417A125B9D}" destId="{A15F3EF5-5E31-4A33-AF47-41E06D2F5F22}" srcOrd="0" destOrd="0" presId="urn:microsoft.com/office/officeart/2005/8/layout/process2"/>
    <dgm:cxn modelId="{49C0F8D7-B56C-4811-9D33-57F505CB5474}" type="presParOf" srcId="{26B173DD-05E6-4540-9C46-5CD1846F3BA0}" destId="{7D63089F-44C8-41EA-A18B-62F110C4DD12}" srcOrd="2" destOrd="0" presId="urn:microsoft.com/office/officeart/2005/8/layout/process2"/>
    <dgm:cxn modelId="{5B769395-D94E-49F3-8179-726413F834F0}" type="presParOf" srcId="{26B173DD-05E6-4540-9C46-5CD1846F3BA0}" destId="{2B8691EF-9DD0-40CD-B1AE-1F28A0A8AEF1}" srcOrd="3" destOrd="0" presId="urn:microsoft.com/office/officeart/2005/8/layout/process2"/>
    <dgm:cxn modelId="{658DF41B-1A6B-4DA0-94F9-273C60BDE2FA}" type="presParOf" srcId="{2B8691EF-9DD0-40CD-B1AE-1F28A0A8AEF1}" destId="{EF063AA7-FC19-4F18-8BA3-8AF7D2C161B1}" srcOrd="0" destOrd="0" presId="urn:microsoft.com/office/officeart/2005/8/layout/process2"/>
    <dgm:cxn modelId="{6E015815-5378-4661-83A2-1940A0638BCF}" type="presParOf" srcId="{26B173DD-05E6-4540-9C46-5CD1846F3BA0}" destId="{75ABFF0A-B7AB-446E-AEDD-D82236F43174}" srcOrd="4" destOrd="0" presId="urn:microsoft.com/office/officeart/2005/8/layout/process2"/>
    <dgm:cxn modelId="{6DDEE67A-70AC-4DF5-95DB-485F3F35F7C5}" type="presParOf" srcId="{26B173DD-05E6-4540-9C46-5CD1846F3BA0}" destId="{3E05642B-9409-416A-AE45-A4638D02AAC8}" srcOrd="5" destOrd="0" presId="urn:microsoft.com/office/officeart/2005/8/layout/process2"/>
    <dgm:cxn modelId="{E2E41161-4064-466D-8F46-EA9DD280EC66}" type="presParOf" srcId="{3E05642B-9409-416A-AE45-A4638D02AAC8}" destId="{2A7B2FA4-77BE-4BB7-8FDE-C5FC2759546F}" srcOrd="0" destOrd="0" presId="urn:microsoft.com/office/officeart/2005/8/layout/process2"/>
    <dgm:cxn modelId="{20741E05-52E3-4D66-9465-AC5941107DF1}" type="presParOf" srcId="{26B173DD-05E6-4540-9C46-5CD1846F3BA0}" destId="{C87B807B-CA95-4094-93A3-748E9B7F4389}" srcOrd="6" destOrd="0" presId="urn:microsoft.com/office/officeart/2005/8/layout/process2"/>
    <dgm:cxn modelId="{F53BB12B-65CC-42F9-9213-CEF22AA0CF3E}" type="presParOf" srcId="{26B173DD-05E6-4540-9C46-5CD1846F3BA0}" destId="{CA59A599-693C-40BD-917D-E7F81A9E5E07}" srcOrd="7" destOrd="0" presId="urn:microsoft.com/office/officeart/2005/8/layout/process2"/>
    <dgm:cxn modelId="{E00F3CF7-CF27-4077-A16E-C1E3A4796C24}" type="presParOf" srcId="{CA59A599-693C-40BD-917D-E7F81A9E5E07}" destId="{4E5960AD-19D5-4056-9146-EC5DF58752AD}" srcOrd="0" destOrd="0" presId="urn:microsoft.com/office/officeart/2005/8/layout/process2"/>
    <dgm:cxn modelId="{3FA575DE-909E-413C-B9C6-F954801B227F}" type="presParOf" srcId="{26B173DD-05E6-4540-9C46-5CD1846F3BA0}" destId="{4A3554B7-7053-4FD8-B297-FB2367829EFB}" srcOrd="8" destOrd="0" presId="urn:microsoft.com/office/officeart/2005/8/layout/process2"/>
    <dgm:cxn modelId="{DC8FF3A8-43AE-4DBE-8D71-73F14D9B51FA}" type="presParOf" srcId="{26B173DD-05E6-4540-9C46-5CD1846F3BA0}" destId="{4ECCE5AC-4252-46CA-B61D-7145C59F8035}" srcOrd="9" destOrd="0" presId="urn:microsoft.com/office/officeart/2005/8/layout/process2"/>
    <dgm:cxn modelId="{964BB6F2-940F-4020-B854-DCFF9BD45DFB}" type="presParOf" srcId="{4ECCE5AC-4252-46CA-B61D-7145C59F8035}" destId="{04F66985-F65D-4D4C-923C-206300F2D0A8}" srcOrd="0" destOrd="0" presId="urn:microsoft.com/office/officeart/2005/8/layout/process2"/>
    <dgm:cxn modelId="{3C50E304-E102-4BBA-B0C0-1EF1A1D5E5A7}" type="presParOf" srcId="{26B173DD-05E6-4540-9C46-5CD1846F3BA0}" destId="{882AFAAE-D25D-4335-A10E-62439876C0AB}" srcOrd="10" destOrd="0" presId="urn:microsoft.com/office/officeart/2005/8/layout/process2"/>
    <dgm:cxn modelId="{A07138EB-A944-46EB-9CAF-B47D54634EF0}" type="presParOf" srcId="{26B173DD-05E6-4540-9C46-5CD1846F3BA0}" destId="{12D6EF09-A49A-4B0D-94CA-C4EF6B944137}" srcOrd="11" destOrd="0" presId="urn:microsoft.com/office/officeart/2005/8/layout/process2"/>
    <dgm:cxn modelId="{257663D0-33AE-4032-8975-4E851EDEC74D}" type="presParOf" srcId="{12D6EF09-A49A-4B0D-94CA-C4EF6B944137}" destId="{008B2FCE-854C-4272-85B0-F75BCDDDADF6}" srcOrd="0" destOrd="0" presId="urn:microsoft.com/office/officeart/2005/8/layout/process2"/>
    <dgm:cxn modelId="{A893ABDE-0BDB-4898-B213-771BFAE45908}" type="presParOf" srcId="{26B173DD-05E6-4540-9C46-5CD1846F3BA0}" destId="{44240F5C-91EB-43A7-B9E6-447F597E0D59}" srcOrd="12" destOrd="0" presId="urn:microsoft.com/office/officeart/2005/8/layout/process2"/>
    <dgm:cxn modelId="{81D42470-5D2D-4682-9FEE-C4CED24E8197}" type="presParOf" srcId="{26B173DD-05E6-4540-9C46-5CD1846F3BA0}" destId="{E0B43137-4FA9-4F1B-B084-0996ABC1E588}" srcOrd="13" destOrd="0" presId="urn:microsoft.com/office/officeart/2005/8/layout/process2"/>
    <dgm:cxn modelId="{3C1EE8CA-8525-4277-9515-A06AF15C44FA}" type="presParOf" srcId="{E0B43137-4FA9-4F1B-B084-0996ABC1E588}" destId="{EAE90270-4470-4DDF-90D8-09648FBA7159}" srcOrd="0" destOrd="0" presId="urn:microsoft.com/office/officeart/2005/8/layout/process2"/>
    <dgm:cxn modelId="{EE8FBB2D-0261-4998-8990-631DD1C9FB7F}" type="presParOf" srcId="{26B173DD-05E6-4540-9C46-5CD1846F3BA0}" destId="{E721C264-CED1-42D8-BD37-A812C0D51CD9}" srcOrd="14" destOrd="0" presId="urn:microsoft.com/office/officeart/2005/8/layout/process2"/>
    <dgm:cxn modelId="{90799B34-0D85-43AA-BC0E-0C2A72241911}" type="presParOf" srcId="{26B173DD-05E6-4540-9C46-5CD1846F3BA0}" destId="{2A834733-08C6-4952-9AC9-1DF773029CEF}" srcOrd="15" destOrd="0" presId="urn:microsoft.com/office/officeart/2005/8/layout/process2"/>
    <dgm:cxn modelId="{A705156E-0F40-4964-9B34-49F57ACFFDDB}" type="presParOf" srcId="{2A834733-08C6-4952-9AC9-1DF773029CEF}" destId="{71CF13F2-E212-465D-87F1-4DDBEAA9362D}" srcOrd="0" destOrd="0" presId="urn:microsoft.com/office/officeart/2005/8/layout/process2"/>
    <dgm:cxn modelId="{D1837638-549E-43A9-88C3-7837E7902642}" type="presParOf" srcId="{26B173DD-05E6-4540-9C46-5CD1846F3BA0}" destId="{5FA81DCD-3A76-42B3-8A2D-75DAE27B342F}" srcOrd="16" destOrd="0" presId="urn:microsoft.com/office/officeart/2005/8/layout/process2"/>
    <dgm:cxn modelId="{84AD9A63-A1E8-4026-B56C-EF4AE05510C0}" type="presParOf" srcId="{26B173DD-05E6-4540-9C46-5CD1846F3BA0}" destId="{BE30E267-17FD-42F7-AB72-C65FCACC26E3}" srcOrd="17" destOrd="0" presId="urn:microsoft.com/office/officeart/2005/8/layout/process2"/>
    <dgm:cxn modelId="{CA5097C4-E1B9-4283-ADE0-F835E8302FED}" type="presParOf" srcId="{BE30E267-17FD-42F7-AB72-C65FCACC26E3}" destId="{A9F53C99-6BDF-49A3-B6BF-FFF78A010469}" srcOrd="0" destOrd="0" presId="urn:microsoft.com/office/officeart/2005/8/layout/process2"/>
    <dgm:cxn modelId="{FFFCB0CA-B731-4092-90ED-8BFFD62846DD}" type="presParOf" srcId="{26B173DD-05E6-4540-9C46-5CD1846F3BA0}" destId="{49DAD651-39E8-40F1-9D9C-8E5C90606463}" srcOrd="18" destOrd="0" presId="urn:microsoft.com/office/officeart/2005/8/layout/process2"/>
    <dgm:cxn modelId="{E01DFF87-FA3B-4A8F-A6DB-E714536F1C16}" type="presParOf" srcId="{26B173DD-05E6-4540-9C46-5CD1846F3BA0}" destId="{FDC8335C-C78D-49F7-9D6D-CACFCB49690A}" srcOrd="19" destOrd="0" presId="urn:microsoft.com/office/officeart/2005/8/layout/process2"/>
    <dgm:cxn modelId="{3C71E431-019F-43D3-AB9C-2C4EF9707FF7}" type="presParOf" srcId="{FDC8335C-C78D-49F7-9D6D-CACFCB49690A}" destId="{2778C5FD-7D76-4C73-95FD-5C5256D40CEB}" srcOrd="0" destOrd="0" presId="urn:microsoft.com/office/officeart/2005/8/layout/process2"/>
    <dgm:cxn modelId="{6FA99D77-55D8-4C7F-88FA-EF6E76E4A962}" type="presParOf" srcId="{26B173DD-05E6-4540-9C46-5CD1846F3BA0}" destId="{67EFBDAD-7B05-41ED-87FD-5BBE696DCD9A}" srcOrd="2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7281349-9581-41F0-9267-95865F885D1C}" type="doc">
      <dgm:prSet loTypeId="urn:microsoft.com/office/officeart/2005/8/layout/vList3" loCatId="list" qsTypeId="urn:microsoft.com/office/officeart/2005/8/quickstyle/simple4" qsCatId="simple" csTypeId="urn:microsoft.com/office/officeart/2005/8/colors/colorful4" csCatId="colorful" phldr="1"/>
      <dgm:spPr/>
    </dgm:pt>
    <dgm:pt modelId="{E89C5A20-3BF8-4D5C-944A-AEC6D1883DD9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a. Round Yoke: It is a round shape yoke. Mostly used on baby’s frocks.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DBF33B85-3994-47BC-9B8F-C5656DF58B0C}" type="parTrans" cxnId="{9C5B0768-78F8-479A-8091-381100CF2365}">
      <dgm:prSet/>
      <dgm:spPr/>
      <dgm:t>
        <a:bodyPr/>
        <a:lstStyle/>
        <a:p>
          <a:endParaRPr lang="en-US"/>
        </a:p>
      </dgm:t>
    </dgm:pt>
    <dgm:pt modelId="{40DD80EE-190B-4E74-A1EC-5BEC078D1131}" type="sibTrans" cxnId="{9C5B0768-78F8-479A-8091-381100CF2365}">
      <dgm:prSet/>
      <dgm:spPr/>
      <dgm:t>
        <a:bodyPr/>
        <a:lstStyle/>
        <a:p>
          <a:endParaRPr lang="en-US"/>
        </a:p>
      </dgm:t>
    </dgm:pt>
    <dgm:pt modelId="{14129601-DE34-40AC-9A4B-445B3B037F04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b. Straight yoke: It is mostly used in men’s shirt or back part of shirt.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84A47ABD-B5F1-4983-8CF8-E3B4F299E137}" type="parTrans" cxnId="{520AB7F2-CC74-43BA-9FCA-EE395C8FACC3}">
      <dgm:prSet/>
      <dgm:spPr/>
      <dgm:t>
        <a:bodyPr/>
        <a:lstStyle/>
        <a:p>
          <a:endParaRPr lang="en-US"/>
        </a:p>
      </dgm:t>
    </dgm:pt>
    <dgm:pt modelId="{530DFCF8-2A4C-4E31-A4F4-1F4AA3E6E20E}" type="sibTrans" cxnId="{520AB7F2-CC74-43BA-9FCA-EE395C8FACC3}">
      <dgm:prSet/>
      <dgm:spPr/>
      <dgm:t>
        <a:bodyPr/>
        <a:lstStyle/>
        <a:p>
          <a:endParaRPr lang="en-US"/>
        </a:p>
      </dgm:t>
    </dgm:pt>
    <dgm:pt modelId="{1A88D232-181B-4122-B0A8-E6787AF1DB23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c. Square yoke: This yoke is square in shape mostly used in women’s shirt in front side.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545CC0CD-A41D-4204-83EC-B091B3529F9F}" type="parTrans" cxnId="{3533288F-D2DA-4C1E-8FD6-77F5145DF67C}">
      <dgm:prSet/>
      <dgm:spPr/>
      <dgm:t>
        <a:bodyPr/>
        <a:lstStyle/>
        <a:p>
          <a:endParaRPr lang="en-US"/>
        </a:p>
      </dgm:t>
    </dgm:pt>
    <dgm:pt modelId="{59C897B2-E1BD-42BB-A4B7-FE663F2D6121}" type="sibTrans" cxnId="{3533288F-D2DA-4C1E-8FD6-77F5145DF67C}">
      <dgm:prSet/>
      <dgm:spPr/>
      <dgm:t>
        <a:bodyPr/>
        <a:lstStyle/>
        <a:p>
          <a:endParaRPr lang="en-US"/>
        </a:p>
      </dgm:t>
    </dgm:pt>
    <dgm:pt modelId="{FFF69EFD-4904-4006-BE58-ED416957EBBD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d. V’ Shape yoke: This yoke is mostly used at waistline.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48590F7D-A30C-4E00-855C-34D0D975B5FC}" type="parTrans" cxnId="{B666C91C-3954-4126-AB39-4204749E5670}">
      <dgm:prSet/>
      <dgm:spPr/>
      <dgm:t>
        <a:bodyPr/>
        <a:lstStyle/>
        <a:p>
          <a:endParaRPr lang="en-US"/>
        </a:p>
      </dgm:t>
    </dgm:pt>
    <dgm:pt modelId="{F9B64AC5-4797-459B-B196-6224CA5A637E}" type="sibTrans" cxnId="{B666C91C-3954-4126-AB39-4204749E5670}">
      <dgm:prSet/>
      <dgm:spPr/>
      <dgm:t>
        <a:bodyPr/>
        <a:lstStyle/>
        <a:p>
          <a:endParaRPr lang="en-US"/>
        </a:p>
      </dgm:t>
    </dgm:pt>
    <dgm:pt modelId="{C207C460-A255-4026-BA48-838E30E691FF}" type="pres">
      <dgm:prSet presAssocID="{F7281349-9581-41F0-9267-95865F885D1C}" presName="linearFlow" presStyleCnt="0">
        <dgm:presLayoutVars>
          <dgm:dir/>
          <dgm:resizeHandles val="exact"/>
        </dgm:presLayoutVars>
      </dgm:prSet>
      <dgm:spPr/>
    </dgm:pt>
    <dgm:pt modelId="{78601C59-FB5C-48CA-8888-F0D1E3B2C41E}" type="pres">
      <dgm:prSet presAssocID="{E89C5A20-3BF8-4D5C-944A-AEC6D1883DD9}" presName="composite" presStyleCnt="0"/>
      <dgm:spPr/>
    </dgm:pt>
    <dgm:pt modelId="{57505293-B6E2-4552-852A-4CB834A05810}" type="pres">
      <dgm:prSet presAssocID="{E89C5A20-3BF8-4D5C-944A-AEC6D1883DD9}" presName="imgShp" presStyleLbl="fgImgPlace1" presStyleIdx="0" presStyleCnt="4"/>
      <dgm:spPr>
        <a:noFill/>
        <a:ln>
          <a:noFill/>
        </a:ln>
      </dgm:spPr>
    </dgm:pt>
    <dgm:pt modelId="{103A21C1-8DE5-4F43-9797-0BF8923086AF}" type="pres">
      <dgm:prSet presAssocID="{E89C5A20-3BF8-4D5C-944A-AEC6D1883DD9}" presName="txShp" presStyleLbl="node1" presStyleIdx="0" presStyleCnt="4">
        <dgm:presLayoutVars>
          <dgm:bulletEnabled val="1"/>
        </dgm:presLayoutVars>
      </dgm:prSet>
      <dgm:spPr/>
    </dgm:pt>
    <dgm:pt modelId="{07199EDB-F890-46D2-80C4-7F41D8FE8646}" type="pres">
      <dgm:prSet presAssocID="{40DD80EE-190B-4E74-A1EC-5BEC078D1131}" presName="spacing" presStyleCnt="0"/>
      <dgm:spPr/>
    </dgm:pt>
    <dgm:pt modelId="{C55DF187-9718-47ED-9034-883582D91E31}" type="pres">
      <dgm:prSet presAssocID="{14129601-DE34-40AC-9A4B-445B3B037F04}" presName="composite" presStyleCnt="0"/>
      <dgm:spPr/>
    </dgm:pt>
    <dgm:pt modelId="{20E52EC5-B07D-4BFC-8582-5B6D71AF9B20}" type="pres">
      <dgm:prSet presAssocID="{14129601-DE34-40AC-9A4B-445B3B037F04}" presName="imgShp" presStyleLbl="fgImgPlace1" presStyleIdx="1" presStyleCnt="4"/>
      <dgm:spPr>
        <a:noFill/>
        <a:ln>
          <a:noFill/>
        </a:ln>
      </dgm:spPr>
    </dgm:pt>
    <dgm:pt modelId="{B7357DD4-4C53-4896-80ED-4A134B3629DA}" type="pres">
      <dgm:prSet presAssocID="{14129601-DE34-40AC-9A4B-445B3B037F04}" presName="txShp" presStyleLbl="node1" presStyleIdx="1" presStyleCnt="4">
        <dgm:presLayoutVars>
          <dgm:bulletEnabled val="1"/>
        </dgm:presLayoutVars>
      </dgm:prSet>
      <dgm:spPr/>
    </dgm:pt>
    <dgm:pt modelId="{0EF0483E-8747-4EFB-9CE8-F4CB92875D15}" type="pres">
      <dgm:prSet presAssocID="{530DFCF8-2A4C-4E31-A4F4-1F4AA3E6E20E}" presName="spacing" presStyleCnt="0"/>
      <dgm:spPr/>
    </dgm:pt>
    <dgm:pt modelId="{E54F6D6A-B78A-4F89-9520-A6D2E8172906}" type="pres">
      <dgm:prSet presAssocID="{1A88D232-181B-4122-B0A8-E6787AF1DB23}" presName="composite" presStyleCnt="0"/>
      <dgm:spPr/>
    </dgm:pt>
    <dgm:pt modelId="{C803CBF4-0391-4606-9F6F-E0CD2F4A9636}" type="pres">
      <dgm:prSet presAssocID="{1A88D232-181B-4122-B0A8-E6787AF1DB23}" presName="imgShp" presStyleLbl="fgImgPlace1" presStyleIdx="2" presStyleCnt="4"/>
      <dgm:spPr>
        <a:noFill/>
        <a:ln>
          <a:noFill/>
        </a:ln>
      </dgm:spPr>
    </dgm:pt>
    <dgm:pt modelId="{C81FAA85-F853-417B-AB34-B8C8595FC79F}" type="pres">
      <dgm:prSet presAssocID="{1A88D232-181B-4122-B0A8-E6787AF1DB23}" presName="txShp" presStyleLbl="node1" presStyleIdx="2" presStyleCnt="4" custScaleY="125706">
        <dgm:presLayoutVars>
          <dgm:bulletEnabled val="1"/>
        </dgm:presLayoutVars>
      </dgm:prSet>
      <dgm:spPr/>
    </dgm:pt>
    <dgm:pt modelId="{D91935C6-2F74-4FDE-BEDF-23BD35BF3BC6}" type="pres">
      <dgm:prSet presAssocID="{59C897B2-E1BD-42BB-A4B7-FE663F2D6121}" presName="spacing" presStyleCnt="0"/>
      <dgm:spPr/>
    </dgm:pt>
    <dgm:pt modelId="{0C385AF2-7C82-4002-9B46-012F08D5C239}" type="pres">
      <dgm:prSet presAssocID="{FFF69EFD-4904-4006-BE58-ED416957EBBD}" presName="composite" presStyleCnt="0"/>
      <dgm:spPr/>
    </dgm:pt>
    <dgm:pt modelId="{BF58821A-EF7B-48B8-8D0F-C83A5C3A2B02}" type="pres">
      <dgm:prSet presAssocID="{FFF69EFD-4904-4006-BE58-ED416957EBBD}" presName="imgShp" presStyleLbl="fgImgPlace1" presStyleIdx="3" presStyleCnt="4"/>
      <dgm:spPr>
        <a:noFill/>
        <a:ln>
          <a:noFill/>
        </a:ln>
      </dgm:spPr>
    </dgm:pt>
    <dgm:pt modelId="{34E85CB7-3845-4E64-8005-3919D87E42E9}" type="pres">
      <dgm:prSet presAssocID="{FFF69EFD-4904-4006-BE58-ED416957EBBD}" presName="txShp" presStyleLbl="node1" presStyleIdx="3" presStyleCnt="4">
        <dgm:presLayoutVars>
          <dgm:bulletEnabled val="1"/>
        </dgm:presLayoutVars>
      </dgm:prSet>
      <dgm:spPr/>
    </dgm:pt>
  </dgm:ptLst>
  <dgm:cxnLst>
    <dgm:cxn modelId="{F8E5D812-8127-4681-A7CE-FCB90872B19D}" type="presOf" srcId="{1A88D232-181B-4122-B0A8-E6787AF1DB23}" destId="{C81FAA85-F853-417B-AB34-B8C8595FC79F}" srcOrd="0" destOrd="0" presId="urn:microsoft.com/office/officeart/2005/8/layout/vList3"/>
    <dgm:cxn modelId="{B666C91C-3954-4126-AB39-4204749E5670}" srcId="{F7281349-9581-41F0-9267-95865F885D1C}" destId="{FFF69EFD-4904-4006-BE58-ED416957EBBD}" srcOrd="3" destOrd="0" parTransId="{48590F7D-A30C-4E00-855C-34D0D975B5FC}" sibTransId="{F9B64AC5-4797-459B-B196-6224CA5A637E}"/>
    <dgm:cxn modelId="{54EA2627-1A15-4C59-86BB-CE7116D2273E}" type="presOf" srcId="{F7281349-9581-41F0-9267-95865F885D1C}" destId="{C207C460-A255-4026-BA48-838E30E691FF}" srcOrd="0" destOrd="0" presId="urn:microsoft.com/office/officeart/2005/8/layout/vList3"/>
    <dgm:cxn modelId="{9C5B0768-78F8-479A-8091-381100CF2365}" srcId="{F7281349-9581-41F0-9267-95865F885D1C}" destId="{E89C5A20-3BF8-4D5C-944A-AEC6D1883DD9}" srcOrd="0" destOrd="0" parTransId="{DBF33B85-3994-47BC-9B8F-C5656DF58B0C}" sibTransId="{40DD80EE-190B-4E74-A1EC-5BEC078D1131}"/>
    <dgm:cxn modelId="{1735DA6D-7757-4EF1-9757-29D87720A3D9}" type="presOf" srcId="{E89C5A20-3BF8-4D5C-944A-AEC6D1883DD9}" destId="{103A21C1-8DE5-4F43-9797-0BF8923086AF}" srcOrd="0" destOrd="0" presId="urn:microsoft.com/office/officeart/2005/8/layout/vList3"/>
    <dgm:cxn modelId="{3533288F-D2DA-4C1E-8FD6-77F5145DF67C}" srcId="{F7281349-9581-41F0-9267-95865F885D1C}" destId="{1A88D232-181B-4122-B0A8-E6787AF1DB23}" srcOrd="2" destOrd="0" parTransId="{545CC0CD-A41D-4204-83EC-B091B3529F9F}" sibTransId="{59C897B2-E1BD-42BB-A4B7-FE663F2D6121}"/>
    <dgm:cxn modelId="{12E3CA96-45DD-42F3-BDD8-EC2FCB0EC4EB}" type="presOf" srcId="{FFF69EFD-4904-4006-BE58-ED416957EBBD}" destId="{34E85CB7-3845-4E64-8005-3919D87E42E9}" srcOrd="0" destOrd="0" presId="urn:microsoft.com/office/officeart/2005/8/layout/vList3"/>
    <dgm:cxn modelId="{BB6E14AA-5135-405D-98FC-7FC4A81635D2}" type="presOf" srcId="{14129601-DE34-40AC-9A4B-445B3B037F04}" destId="{B7357DD4-4C53-4896-80ED-4A134B3629DA}" srcOrd="0" destOrd="0" presId="urn:microsoft.com/office/officeart/2005/8/layout/vList3"/>
    <dgm:cxn modelId="{520AB7F2-CC74-43BA-9FCA-EE395C8FACC3}" srcId="{F7281349-9581-41F0-9267-95865F885D1C}" destId="{14129601-DE34-40AC-9A4B-445B3B037F04}" srcOrd="1" destOrd="0" parTransId="{84A47ABD-B5F1-4983-8CF8-E3B4F299E137}" sibTransId="{530DFCF8-2A4C-4E31-A4F4-1F4AA3E6E20E}"/>
    <dgm:cxn modelId="{99C8AB7B-BDE1-4080-B228-4E0464A55893}" type="presParOf" srcId="{C207C460-A255-4026-BA48-838E30E691FF}" destId="{78601C59-FB5C-48CA-8888-F0D1E3B2C41E}" srcOrd="0" destOrd="0" presId="urn:microsoft.com/office/officeart/2005/8/layout/vList3"/>
    <dgm:cxn modelId="{A9B36306-C46F-4E25-8BFA-38473F08F7B7}" type="presParOf" srcId="{78601C59-FB5C-48CA-8888-F0D1E3B2C41E}" destId="{57505293-B6E2-4552-852A-4CB834A05810}" srcOrd="0" destOrd="0" presId="urn:microsoft.com/office/officeart/2005/8/layout/vList3"/>
    <dgm:cxn modelId="{BFDF6342-A9FD-47F2-9183-B87B4C6F8EA8}" type="presParOf" srcId="{78601C59-FB5C-48CA-8888-F0D1E3B2C41E}" destId="{103A21C1-8DE5-4F43-9797-0BF8923086AF}" srcOrd="1" destOrd="0" presId="urn:microsoft.com/office/officeart/2005/8/layout/vList3"/>
    <dgm:cxn modelId="{FD552E47-162F-4557-835C-45983108EA46}" type="presParOf" srcId="{C207C460-A255-4026-BA48-838E30E691FF}" destId="{07199EDB-F890-46D2-80C4-7F41D8FE8646}" srcOrd="1" destOrd="0" presId="urn:microsoft.com/office/officeart/2005/8/layout/vList3"/>
    <dgm:cxn modelId="{47C117AB-E42D-47F8-9AA2-219D94865B69}" type="presParOf" srcId="{C207C460-A255-4026-BA48-838E30E691FF}" destId="{C55DF187-9718-47ED-9034-883582D91E31}" srcOrd="2" destOrd="0" presId="urn:microsoft.com/office/officeart/2005/8/layout/vList3"/>
    <dgm:cxn modelId="{E8D1E504-13FC-4963-9C4A-C57B2E84C998}" type="presParOf" srcId="{C55DF187-9718-47ED-9034-883582D91E31}" destId="{20E52EC5-B07D-4BFC-8582-5B6D71AF9B20}" srcOrd="0" destOrd="0" presId="urn:microsoft.com/office/officeart/2005/8/layout/vList3"/>
    <dgm:cxn modelId="{87CF66ED-EC80-46AA-8C60-D70B1DE8B9CD}" type="presParOf" srcId="{C55DF187-9718-47ED-9034-883582D91E31}" destId="{B7357DD4-4C53-4896-80ED-4A134B3629DA}" srcOrd="1" destOrd="0" presId="urn:microsoft.com/office/officeart/2005/8/layout/vList3"/>
    <dgm:cxn modelId="{BDD22137-6D1D-4FAE-A48D-F3EFE88377E9}" type="presParOf" srcId="{C207C460-A255-4026-BA48-838E30E691FF}" destId="{0EF0483E-8747-4EFB-9CE8-F4CB92875D15}" srcOrd="3" destOrd="0" presId="urn:microsoft.com/office/officeart/2005/8/layout/vList3"/>
    <dgm:cxn modelId="{A6868D36-974B-4252-BD7E-CFCE3071B7E6}" type="presParOf" srcId="{C207C460-A255-4026-BA48-838E30E691FF}" destId="{E54F6D6A-B78A-4F89-9520-A6D2E8172906}" srcOrd="4" destOrd="0" presId="urn:microsoft.com/office/officeart/2005/8/layout/vList3"/>
    <dgm:cxn modelId="{20E96E63-A13D-456B-837E-C2EEF98A65E2}" type="presParOf" srcId="{E54F6D6A-B78A-4F89-9520-A6D2E8172906}" destId="{C803CBF4-0391-4606-9F6F-E0CD2F4A9636}" srcOrd="0" destOrd="0" presId="urn:microsoft.com/office/officeart/2005/8/layout/vList3"/>
    <dgm:cxn modelId="{DCC60C4A-DF9A-4FC8-BA5F-96C95D040093}" type="presParOf" srcId="{E54F6D6A-B78A-4F89-9520-A6D2E8172906}" destId="{C81FAA85-F853-417B-AB34-B8C8595FC79F}" srcOrd="1" destOrd="0" presId="urn:microsoft.com/office/officeart/2005/8/layout/vList3"/>
    <dgm:cxn modelId="{9A7AEBB6-31E4-48EB-A89F-9F13E9E0B827}" type="presParOf" srcId="{C207C460-A255-4026-BA48-838E30E691FF}" destId="{D91935C6-2F74-4FDE-BEDF-23BD35BF3BC6}" srcOrd="5" destOrd="0" presId="urn:microsoft.com/office/officeart/2005/8/layout/vList3"/>
    <dgm:cxn modelId="{278E0236-F9F2-4A05-BCCB-8F60D6B5AF08}" type="presParOf" srcId="{C207C460-A255-4026-BA48-838E30E691FF}" destId="{0C385AF2-7C82-4002-9B46-012F08D5C239}" srcOrd="6" destOrd="0" presId="urn:microsoft.com/office/officeart/2005/8/layout/vList3"/>
    <dgm:cxn modelId="{41E1D6BF-CB9A-4C58-A5AC-ED234E83BCF0}" type="presParOf" srcId="{0C385AF2-7C82-4002-9B46-012F08D5C239}" destId="{BF58821A-EF7B-48B8-8D0F-C83A5C3A2B02}" srcOrd="0" destOrd="0" presId="urn:microsoft.com/office/officeart/2005/8/layout/vList3"/>
    <dgm:cxn modelId="{254095A4-5D00-4D61-BD95-18559ACAE909}" type="presParOf" srcId="{0C385AF2-7C82-4002-9B46-012F08D5C239}" destId="{34E85CB7-3845-4E64-8005-3919D87E42E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0F550FC-C883-457B-8120-532C831E1026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6697B98A-A66C-49E3-A182-A04549C1F1D9}">
      <dgm:prSet phldrT="[Text]" custT="1"/>
      <dgm:spPr/>
      <dgm:t>
        <a:bodyPr/>
        <a:lstStyle/>
        <a:p>
          <a:r>
            <a:rPr lang="en-GB" sz="2400" dirty="0">
              <a:solidFill>
                <a:schemeClr val="tx1"/>
              </a:solidFill>
              <a:latin typeface="Century Schoolbook" panose="02040604050505020304" pitchFamily="18" charset="0"/>
            </a:rPr>
            <a:t>Cut two identical pieces of yokes</a:t>
          </a:r>
          <a:endParaRPr lang="en-US" sz="2400" dirty="0">
            <a:solidFill>
              <a:schemeClr val="tx1"/>
            </a:solidFill>
            <a:latin typeface="Century Schoolbook" panose="02040604050505020304" pitchFamily="18" charset="0"/>
          </a:endParaRPr>
        </a:p>
      </dgm:t>
    </dgm:pt>
    <dgm:pt modelId="{BB3E8C88-876C-4847-A9B6-196A4E9E116D}" type="parTrans" cxnId="{A9CA6590-9FCB-4AAB-90B1-401F512E86E9}">
      <dgm:prSet/>
      <dgm:spPr/>
      <dgm:t>
        <a:bodyPr/>
        <a:lstStyle/>
        <a:p>
          <a:endParaRPr lang="en-US"/>
        </a:p>
      </dgm:t>
    </dgm:pt>
    <dgm:pt modelId="{F027B4AC-4896-4805-AE3A-D36D089E60EF}" type="sibTrans" cxnId="{A9CA6590-9FCB-4AAB-90B1-401F512E86E9}">
      <dgm:prSet/>
      <dgm:spPr/>
      <dgm:t>
        <a:bodyPr/>
        <a:lstStyle/>
        <a:p>
          <a:endParaRPr lang="en-US"/>
        </a:p>
      </dgm:t>
    </dgm:pt>
    <dgm:pt modelId="{493B0886-2335-41E1-9054-5E13C4E27555}">
      <dgm:prSet phldrT="[Text]" custT="1"/>
      <dgm:spPr/>
      <dgm:t>
        <a:bodyPr/>
        <a:lstStyle/>
        <a:p>
          <a:r>
            <a:rPr lang="en-GB" sz="2400" dirty="0">
              <a:solidFill>
                <a:schemeClr val="tx1"/>
              </a:solidFill>
              <a:latin typeface="Century Schoolbook" panose="02040604050505020304" pitchFamily="18" charset="0"/>
            </a:rPr>
            <a:t>Stitching the inside yoke piece to the back of the shirt. </a:t>
          </a:r>
          <a:endParaRPr lang="en-US" sz="2400" dirty="0">
            <a:solidFill>
              <a:schemeClr val="tx1"/>
            </a:solidFill>
            <a:latin typeface="Century Schoolbook" panose="02040604050505020304" pitchFamily="18" charset="0"/>
          </a:endParaRPr>
        </a:p>
      </dgm:t>
    </dgm:pt>
    <dgm:pt modelId="{56F099A3-AE7C-4352-9AD3-0D8B2182017B}" type="parTrans" cxnId="{06224E2F-32CB-4672-9088-967412A0251A}">
      <dgm:prSet/>
      <dgm:spPr/>
      <dgm:t>
        <a:bodyPr/>
        <a:lstStyle/>
        <a:p>
          <a:endParaRPr lang="en-US"/>
        </a:p>
      </dgm:t>
    </dgm:pt>
    <dgm:pt modelId="{1E4A667F-C253-44DF-B03F-16D8A4EE5E33}" type="sibTrans" cxnId="{06224E2F-32CB-4672-9088-967412A0251A}">
      <dgm:prSet/>
      <dgm:spPr/>
      <dgm:t>
        <a:bodyPr/>
        <a:lstStyle/>
        <a:p>
          <a:endParaRPr lang="en-US"/>
        </a:p>
      </dgm:t>
    </dgm:pt>
    <dgm:pt modelId="{16C499F6-EF6A-43EF-A62B-69BAA831FF08}">
      <dgm:prSet phldrT="[Text]" custT="1"/>
      <dgm:spPr/>
      <dgm:t>
        <a:bodyPr/>
        <a:lstStyle/>
        <a:p>
          <a:r>
            <a:rPr lang="en-GB" sz="2400" dirty="0">
              <a:solidFill>
                <a:schemeClr val="tx1"/>
              </a:solidFill>
              <a:latin typeface="Century Schoolbook" panose="02040604050505020304" pitchFamily="18" charset="0"/>
            </a:rPr>
            <a:t>Attach the outer yoke piece with the right sides of the yoke facing shirt back</a:t>
          </a:r>
          <a:endParaRPr lang="en-US" sz="2400" dirty="0">
            <a:solidFill>
              <a:schemeClr val="tx1"/>
            </a:solidFill>
            <a:latin typeface="Century Schoolbook" panose="02040604050505020304" pitchFamily="18" charset="0"/>
          </a:endParaRPr>
        </a:p>
      </dgm:t>
    </dgm:pt>
    <dgm:pt modelId="{3AE21A23-9053-40D2-8809-0F018499C95C}" type="parTrans" cxnId="{05438713-C8F7-4D8A-A14F-348F70DAF4E5}">
      <dgm:prSet/>
      <dgm:spPr/>
      <dgm:t>
        <a:bodyPr/>
        <a:lstStyle/>
        <a:p>
          <a:endParaRPr lang="en-US"/>
        </a:p>
      </dgm:t>
    </dgm:pt>
    <dgm:pt modelId="{432BE9EA-0D8D-4063-B98B-D322C3C5151C}" type="sibTrans" cxnId="{05438713-C8F7-4D8A-A14F-348F70DAF4E5}">
      <dgm:prSet/>
      <dgm:spPr/>
      <dgm:t>
        <a:bodyPr/>
        <a:lstStyle/>
        <a:p>
          <a:endParaRPr lang="en-US"/>
        </a:p>
      </dgm:t>
    </dgm:pt>
    <dgm:pt modelId="{EB76AAC7-FFA3-4721-8BC0-C20B742F8E2C}">
      <dgm:prSet phldrT="[Text]" custT="1"/>
      <dgm:spPr/>
      <dgm:t>
        <a:bodyPr/>
        <a:lstStyle/>
        <a:p>
          <a:r>
            <a:rPr lang="en-GB" sz="2400" dirty="0">
              <a:solidFill>
                <a:schemeClr val="tx1"/>
              </a:solidFill>
              <a:latin typeface="Century Schoolbook" panose="02040604050505020304" pitchFamily="18" charset="0"/>
            </a:rPr>
            <a:t>Press both yokes up</a:t>
          </a:r>
          <a:endParaRPr lang="en-US" sz="2400" dirty="0">
            <a:solidFill>
              <a:schemeClr val="tx1"/>
            </a:solidFill>
            <a:latin typeface="Century Schoolbook" panose="02040604050505020304" pitchFamily="18" charset="0"/>
          </a:endParaRPr>
        </a:p>
      </dgm:t>
    </dgm:pt>
    <dgm:pt modelId="{80A83498-0709-4397-B5EB-A30885DFCE38}" type="parTrans" cxnId="{AC51FC3E-EACA-47BF-8D1D-8466F716FA22}">
      <dgm:prSet/>
      <dgm:spPr/>
      <dgm:t>
        <a:bodyPr/>
        <a:lstStyle/>
        <a:p>
          <a:endParaRPr lang="en-US"/>
        </a:p>
      </dgm:t>
    </dgm:pt>
    <dgm:pt modelId="{708CDB28-36E7-42C4-8695-73EE38E36B9C}" type="sibTrans" cxnId="{AC51FC3E-EACA-47BF-8D1D-8466F716FA22}">
      <dgm:prSet/>
      <dgm:spPr/>
      <dgm:t>
        <a:bodyPr/>
        <a:lstStyle/>
        <a:p>
          <a:endParaRPr lang="en-US"/>
        </a:p>
      </dgm:t>
    </dgm:pt>
    <dgm:pt modelId="{84AE1CBC-2181-4968-959B-0C3C0A226C72}">
      <dgm:prSet phldrT="[Text]" custT="1"/>
      <dgm:spPr/>
      <dgm:t>
        <a:bodyPr/>
        <a:lstStyle/>
        <a:p>
          <a:r>
            <a:rPr lang="en-IN" sz="2400" dirty="0">
              <a:solidFill>
                <a:schemeClr val="tx1"/>
              </a:solidFill>
              <a:latin typeface="Century Schoolbook" panose="02040604050505020304" pitchFamily="18" charset="0"/>
            </a:rPr>
            <a:t>Cut the yoke seam allowance and press seam towards yoke.</a:t>
          </a:r>
          <a:endParaRPr lang="en-US" sz="2400" dirty="0">
            <a:solidFill>
              <a:schemeClr val="tx1"/>
            </a:solidFill>
            <a:latin typeface="Century Schoolbook" panose="02040604050505020304" pitchFamily="18" charset="0"/>
          </a:endParaRPr>
        </a:p>
      </dgm:t>
    </dgm:pt>
    <dgm:pt modelId="{E93F0BA0-8421-4637-B8C9-7DE4EF404293}" type="parTrans" cxnId="{9254BC4D-B6E2-46D7-9F26-6B1F3DBAFA92}">
      <dgm:prSet/>
      <dgm:spPr/>
      <dgm:t>
        <a:bodyPr/>
        <a:lstStyle/>
        <a:p>
          <a:endParaRPr lang="en-US"/>
        </a:p>
      </dgm:t>
    </dgm:pt>
    <dgm:pt modelId="{A45769CB-E15F-4D5C-B84F-1D5D9E54CD57}" type="sibTrans" cxnId="{9254BC4D-B6E2-46D7-9F26-6B1F3DBAFA92}">
      <dgm:prSet/>
      <dgm:spPr/>
      <dgm:t>
        <a:bodyPr/>
        <a:lstStyle/>
        <a:p>
          <a:endParaRPr lang="en-US"/>
        </a:p>
      </dgm:t>
    </dgm:pt>
    <dgm:pt modelId="{4AA5D52E-3560-41AA-A222-681362896C89}">
      <dgm:prSet phldrT="[Text]" custT="1"/>
      <dgm:spPr/>
      <dgm:t>
        <a:bodyPr/>
        <a:lstStyle/>
        <a:p>
          <a:r>
            <a:rPr lang="en-IN" sz="2400" dirty="0">
              <a:solidFill>
                <a:schemeClr val="tx1"/>
              </a:solidFill>
              <a:latin typeface="Century Schoolbook" panose="02040604050505020304" pitchFamily="18" charset="0"/>
            </a:rPr>
            <a:t>Fold under the seam allowance of the inside yoke and press. </a:t>
          </a:r>
          <a:endParaRPr lang="en-US" sz="2400" dirty="0">
            <a:solidFill>
              <a:schemeClr val="tx1"/>
            </a:solidFill>
            <a:latin typeface="Century Schoolbook" panose="02040604050505020304" pitchFamily="18" charset="0"/>
          </a:endParaRPr>
        </a:p>
      </dgm:t>
    </dgm:pt>
    <dgm:pt modelId="{14E29AD1-2936-4344-A5A5-45253AD1A3F1}" type="parTrans" cxnId="{2E793FC0-D4C5-4E67-B239-12853BA9B374}">
      <dgm:prSet/>
      <dgm:spPr/>
      <dgm:t>
        <a:bodyPr/>
        <a:lstStyle/>
        <a:p>
          <a:endParaRPr lang="en-US"/>
        </a:p>
      </dgm:t>
    </dgm:pt>
    <dgm:pt modelId="{D71DFBE3-1E90-48C6-9A82-0A51707A056D}" type="sibTrans" cxnId="{2E793FC0-D4C5-4E67-B239-12853BA9B374}">
      <dgm:prSet/>
      <dgm:spPr/>
      <dgm:t>
        <a:bodyPr/>
        <a:lstStyle/>
        <a:p>
          <a:endParaRPr lang="en-US"/>
        </a:p>
      </dgm:t>
    </dgm:pt>
    <dgm:pt modelId="{8C9D746B-6381-4CC9-B80E-049D42BA9BB5}">
      <dgm:prSet phldrT="[Text]" custT="1"/>
      <dgm:spPr/>
      <dgm:t>
        <a:bodyPr/>
        <a:lstStyle/>
        <a:p>
          <a:r>
            <a:rPr lang="en-IN" sz="2400" dirty="0">
              <a:solidFill>
                <a:schemeClr val="tx1"/>
              </a:solidFill>
              <a:latin typeface="Century Schoolbook" panose="02040604050505020304" pitchFamily="18" charset="0"/>
            </a:rPr>
            <a:t>Topstitch along the yoke seam line </a:t>
          </a:r>
          <a:endParaRPr lang="en-US" sz="2400" dirty="0">
            <a:solidFill>
              <a:schemeClr val="tx1"/>
            </a:solidFill>
            <a:latin typeface="Century Schoolbook" panose="02040604050505020304" pitchFamily="18" charset="0"/>
          </a:endParaRPr>
        </a:p>
      </dgm:t>
    </dgm:pt>
    <dgm:pt modelId="{859669E3-FF91-4852-A2B8-FBE5750F8661}" type="parTrans" cxnId="{C42D224A-C75C-4E7B-AA95-CA0CABABF206}">
      <dgm:prSet/>
      <dgm:spPr/>
      <dgm:t>
        <a:bodyPr/>
        <a:lstStyle/>
        <a:p>
          <a:endParaRPr lang="en-US"/>
        </a:p>
      </dgm:t>
    </dgm:pt>
    <dgm:pt modelId="{2E1683E2-BB3C-4E83-85D8-9068897B62D9}" type="sibTrans" cxnId="{C42D224A-C75C-4E7B-AA95-CA0CABABF206}">
      <dgm:prSet/>
      <dgm:spPr/>
      <dgm:t>
        <a:bodyPr/>
        <a:lstStyle/>
        <a:p>
          <a:endParaRPr lang="en-US"/>
        </a:p>
      </dgm:t>
    </dgm:pt>
    <dgm:pt modelId="{842AAFFC-3981-4B15-BC19-84B48C8F9B52}">
      <dgm:prSet phldrT="[Text]" custT="1"/>
      <dgm:spPr/>
      <dgm:t>
        <a:bodyPr/>
        <a:lstStyle/>
        <a:p>
          <a:r>
            <a:rPr lang="en-GB" sz="2400" dirty="0">
              <a:solidFill>
                <a:schemeClr val="tx1"/>
              </a:solidFill>
              <a:latin typeface="Century Schoolbook" panose="02040604050505020304" pitchFamily="18" charset="0"/>
            </a:rPr>
            <a:t>Stitch the </a:t>
          </a:r>
          <a:r>
            <a:rPr lang="en-GB" sz="2400" dirty="0" err="1">
              <a:solidFill>
                <a:schemeClr val="tx1"/>
              </a:solidFill>
              <a:latin typeface="Century Schoolbook" panose="02040604050505020304" pitchFamily="18" charset="0"/>
            </a:rPr>
            <a:t>center</a:t>
          </a:r>
          <a:r>
            <a:rPr lang="en-GB" sz="2400" dirty="0">
              <a:solidFill>
                <a:schemeClr val="tx1"/>
              </a:solidFill>
              <a:latin typeface="Century Schoolbook" panose="02040604050505020304" pitchFamily="18" charset="0"/>
            </a:rPr>
            <a:t> front pieces to the outer yoke with right sides. </a:t>
          </a:r>
          <a:endParaRPr lang="en-US" sz="2400" dirty="0">
            <a:solidFill>
              <a:schemeClr val="tx1"/>
            </a:solidFill>
            <a:latin typeface="Century Schoolbook" panose="02040604050505020304" pitchFamily="18" charset="0"/>
          </a:endParaRPr>
        </a:p>
      </dgm:t>
    </dgm:pt>
    <dgm:pt modelId="{7AD19F67-9720-47B9-9EE9-0BC3E43D4724}" type="sibTrans" cxnId="{D2B80BD9-C965-41F5-A83D-58FF89ADC102}">
      <dgm:prSet/>
      <dgm:spPr/>
      <dgm:t>
        <a:bodyPr/>
        <a:lstStyle/>
        <a:p>
          <a:endParaRPr lang="en-US"/>
        </a:p>
      </dgm:t>
    </dgm:pt>
    <dgm:pt modelId="{4D692484-66A5-4114-A69E-CE492366AC3F}" type="parTrans" cxnId="{D2B80BD9-C965-41F5-A83D-58FF89ADC102}">
      <dgm:prSet/>
      <dgm:spPr/>
      <dgm:t>
        <a:bodyPr/>
        <a:lstStyle/>
        <a:p>
          <a:endParaRPr lang="en-US"/>
        </a:p>
      </dgm:t>
    </dgm:pt>
    <dgm:pt modelId="{7BB877BC-9E5D-41B9-849D-4D92D3AB1B24}">
      <dgm:prSet phldrT="[Text]" custT="1"/>
      <dgm:spPr/>
      <dgm:t>
        <a:bodyPr/>
        <a:lstStyle/>
        <a:p>
          <a:r>
            <a:rPr lang="en-IN" sz="2400" dirty="0">
              <a:solidFill>
                <a:schemeClr val="tx1"/>
              </a:solidFill>
              <a:latin typeface="Century Schoolbook" panose="02040604050505020304" pitchFamily="18" charset="0"/>
            </a:rPr>
            <a:t>Stitch the two layers of the yoke together in the seam allowance</a:t>
          </a:r>
          <a:endParaRPr lang="en-US" sz="2400" dirty="0">
            <a:solidFill>
              <a:schemeClr val="tx1"/>
            </a:solidFill>
            <a:latin typeface="Century Schoolbook" panose="02040604050505020304" pitchFamily="18" charset="0"/>
          </a:endParaRPr>
        </a:p>
      </dgm:t>
    </dgm:pt>
    <dgm:pt modelId="{2E0348D9-2116-473D-BACC-98E7E63D0385}" type="sibTrans" cxnId="{165B0534-8B8F-4745-88AE-4CB7ADAD3C26}">
      <dgm:prSet/>
      <dgm:spPr/>
      <dgm:t>
        <a:bodyPr/>
        <a:lstStyle/>
        <a:p>
          <a:endParaRPr lang="en-US"/>
        </a:p>
      </dgm:t>
    </dgm:pt>
    <dgm:pt modelId="{4186D909-EC9B-4DCA-A49E-10E5CF339A8F}" type="parTrans" cxnId="{165B0534-8B8F-4745-88AE-4CB7ADAD3C26}">
      <dgm:prSet/>
      <dgm:spPr/>
      <dgm:t>
        <a:bodyPr/>
        <a:lstStyle/>
        <a:p>
          <a:endParaRPr lang="en-US"/>
        </a:p>
      </dgm:t>
    </dgm:pt>
    <dgm:pt modelId="{26B173DD-05E6-4540-9C46-5CD1846F3BA0}" type="pres">
      <dgm:prSet presAssocID="{20F550FC-C883-457B-8120-532C831E1026}" presName="linearFlow" presStyleCnt="0">
        <dgm:presLayoutVars>
          <dgm:resizeHandles val="exact"/>
        </dgm:presLayoutVars>
      </dgm:prSet>
      <dgm:spPr/>
    </dgm:pt>
    <dgm:pt modelId="{98D62512-A78A-4855-8126-92F66D73D54B}" type="pres">
      <dgm:prSet presAssocID="{6697B98A-A66C-49E3-A182-A04549C1F1D9}" presName="node" presStyleLbl="node1" presStyleIdx="0" presStyleCnt="9" custScaleX="864122">
        <dgm:presLayoutVars>
          <dgm:bulletEnabled val="1"/>
        </dgm:presLayoutVars>
      </dgm:prSet>
      <dgm:spPr/>
    </dgm:pt>
    <dgm:pt modelId="{CA98B5AD-6663-4676-8916-C8417A125B9D}" type="pres">
      <dgm:prSet presAssocID="{F027B4AC-4896-4805-AE3A-D36D089E60EF}" presName="sibTrans" presStyleLbl="sibTrans2D1" presStyleIdx="0" presStyleCnt="8"/>
      <dgm:spPr/>
    </dgm:pt>
    <dgm:pt modelId="{A15F3EF5-5E31-4A33-AF47-41E06D2F5F22}" type="pres">
      <dgm:prSet presAssocID="{F027B4AC-4896-4805-AE3A-D36D089E60EF}" presName="connectorText" presStyleLbl="sibTrans2D1" presStyleIdx="0" presStyleCnt="8"/>
      <dgm:spPr/>
    </dgm:pt>
    <dgm:pt modelId="{7D63089F-44C8-41EA-A18B-62F110C4DD12}" type="pres">
      <dgm:prSet presAssocID="{493B0886-2335-41E1-9054-5E13C4E27555}" presName="node" presStyleLbl="node1" presStyleIdx="1" presStyleCnt="9" custScaleX="864122">
        <dgm:presLayoutVars>
          <dgm:bulletEnabled val="1"/>
        </dgm:presLayoutVars>
      </dgm:prSet>
      <dgm:spPr/>
    </dgm:pt>
    <dgm:pt modelId="{2B8691EF-9DD0-40CD-B1AE-1F28A0A8AEF1}" type="pres">
      <dgm:prSet presAssocID="{1E4A667F-C253-44DF-B03F-16D8A4EE5E33}" presName="sibTrans" presStyleLbl="sibTrans2D1" presStyleIdx="1" presStyleCnt="8"/>
      <dgm:spPr/>
    </dgm:pt>
    <dgm:pt modelId="{EF063AA7-FC19-4F18-8BA3-8AF7D2C161B1}" type="pres">
      <dgm:prSet presAssocID="{1E4A667F-C253-44DF-B03F-16D8A4EE5E33}" presName="connectorText" presStyleLbl="sibTrans2D1" presStyleIdx="1" presStyleCnt="8"/>
      <dgm:spPr/>
    </dgm:pt>
    <dgm:pt modelId="{75ABFF0A-B7AB-446E-AEDD-D82236F43174}" type="pres">
      <dgm:prSet presAssocID="{16C499F6-EF6A-43EF-A62B-69BAA831FF08}" presName="node" presStyleLbl="node1" presStyleIdx="2" presStyleCnt="9" custScaleX="864122" custScaleY="196982">
        <dgm:presLayoutVars>
          <dgm:bulletEnabled val="1"/>
        </dgm:presLayoutVars>
      </dgm:prSet>
      <dgm:spPr/>
    </dgm:pt>
    <dgm:pt modelId="{3E05642B-9409-416A-AE45-A4638D02AAC8}" type="pres">
      <dgm:prSet presAssocID="{432BE9EA-0D8D-4063-B98B-D322C3C5151C}" presName="sibTrans" presStyleLbl="sibTrans2D1" presStyleIdx="2" presStyleCnt="8"/>
      <dgm:spPr/>
    </dgm:pt>
    <dgm:pt modelId="{2A7B2FA4-77BE-4BB7-8FDE-C5FC2759546F}" type="pres">
      <dgm:prSet presAssocID="{432BE9EA-0D8D-4063-B98B-D322C3C5151C}" presName="connectorText" presStyleLbl="sibTrans2D1" presStyleIdx="2" presStyleCnt="8"/>
      <dgm:spPr/>
    </dgm:pt>
    <dgm:pt modelId="{C87B807B-CA95-4094-93A3-748E9B7F4389}" type="pres">
      <dgm:prSet presAssocID="{EB76AAC7-FFA3-4721-8BC0-C20B742F8E2C}" presName="node" presStyleLbl="node1" presStyleIdx="3" presStyleCnt="9" custScaleX="864122">
        <dgm:presLayoutVars>
          <dgm:bulletEnabled val="1"/>
        </dgm:presLayoutVars>
      </dgm:prSet>
      <dgm:spPr/>
    </dgm:pt>
    <dgm:pt modelId="{CA59A599-693C-40BD-917D-E7F81A9E5E07}" type="pres">
      <dgm:prSet presAssocID="{708CDB28-36E7-42C4-8695-73EE38E36B9C}" presName="sibTrans" presStyleLbl="sibTrans2D1" presStyleIdx="3" presStyleCnt="8"/>
      <dgm:spPr/>
    </dgm:pt>
    <dgm:pt modelId="{4E5960AD-19D5-4056-9146-EC5DF58752AD}" type="pres">
      <dgm:prSet presAssocID="{708CDB28-36E7-42C4-8695-73EE38E36B9C}" presName="connectorText" presStyleLbl="sibTrans2D1" presStyleIdx="3" presStyleCnt="8"/>
      <dgm:spPr/>
    </dgm:pt>
    <dgm:pt modelId="{4A3554B7-7053-4FD8-B297-FB2367829EFB}" type="pres">
      <dgm:prSet presAssocID="{842AAFFC-3981-4B15-BC19-84B48C8F9B52}" presName="node" presStyleLbl="node1" presStyleIdx="4" presStyleCnt="9" custScaleX="864122">
        <dgm:presLayoutVars>
          <dgm:bulletEnabled val="1"/>
        </dgm:presLayoutVars>
      </dgm:prSet>
      <dgm:spPr/>
    </dgm:pt>
    <dgm:pt modelId="{4ECCE5AC-4252-46CA-B61D-7145C59F8035}" type="pres">
      <dgm:prSet presAssocID="{7AD19F67-9720-47B9-9EE9-0BC3E43D4724}" presName="sibTrans" presStyleLbl="sibTrans2D1" presStyleIdx="4" presStyleCnt="8"/>
      <dgm:spPr/>
    </dgm:pt>
    <dgm:pt modelId="{04F66985-F65D-4D4C-923C-206300F2D0A8}" type="pres">
      <dgm:prSet presAssocID="{7AD19F67-9720-47B9-9EE9-0BC3E43D4724}" presName="connectorText" presStyleLbl="sibTrans2D1" presStyleIdx="4" presStyleCnt="8"/>
      <dgm:spPr/>
    </dgm:pt>
    <dgm:pt modelId="{882AFAAE-D25D-4335-A10E-62439876C0AB}" type="pres">
      <dgm:prSet presAssocID="{84AE1CBC-2181-4968-959B-0C3C0A226C72}" presName="node" presStyleLbl="node1" presStyleIdx="5" presStyleCnt="9" custScaleX="864122">
        <dgm:presLayoutVars>
          <dgm:bulletEnabled val="1"/>
        </dgm:presLayoutVars>
      </dgm:prSet>
      <dgm:spPr/>
    </dgm:pt>
    <dgm:pt modelId="{12D6EF09-A49A-4B0D-94CA-C4EF6B944137}" type="pres">
      <dgm:prSet presAssocID="{A45769CB-E15F-4D5C-B84F-1D5D9E54CD57}" presName="sibTrans" presStyleLbl="sibTrans2D1" presStyleIdx="5" presStyleCnt="8"/>
      <dgm:spPr/>
    </dgm:pt>
    <dgm:pt modelId="{008B2FCE-854C-4272-85B0-F75BCDDDADF6}" type="pres">
      <dgm:prSet presAssocID="{A45769CB-E15F-4D5C-B84F-1D5D9E54CD57}" presName="connectorText" presStyleLbl="sibTrans2D1" presStyleIdx="5" presStyleCnt="8"/>
      <dgm:spPr/>
    </dgm:pt>
    <dgm:pt modelId="{44240F5C-91EB-43A7-B9E6-447F597E0D59}" type="pres">
      <dgm:prSet presAssocID="{4AA5D52E-3560-41AA-A222-681362896C89}" presName="node" presStyleLbl="node1" presStyleIdx="6" presStyleCnt="9" custScaleX="864122">
        <dgm:presLayoutVars>
          <dgm:bulletEnabled val="1"/>
        </dgm:presLayoutVars>
      </dgm:prSet>
      <dgm:spPr/>
    </dgm:pt>
    <dgm:pt modelId="{E0B43137-4FA9-4F1B-B084-0996ABC1E588}" type="pres">
      <dgm:prSet presAssocID="{D71DFBE3-1E90-48C6-9A82-0A51707A056D}" presName="sibTrans" presStyleLbl="sibTrans2D1" presStyleIdx="6" presStyleCnt="8"/>
      <dgm:spPr/>
    </dgm:pt>
    <dgm:pt modelId="{EAE90270-4470-4DDF-90D8-09648FBA7159}" type="pres">
      <dgm:prSet presAssocID="{D71DFBE3-1E90-48C6-9A82-0A51707A056D}" presName="connectorText" presStyleLbl="sibTrans2D1" presStyleIdx="6" presStyleCnt="8"/>
      <dgm:spPr/>
    </dgm:pt>
    <dgm:pt modelId="{E721C264-CED1-42D8-BD37-A812C0D51CD9}" type="pres">
      <dgm:prSet presAssocID="{8C9D746B-6381-4CC9-B80E-049D42BA9BB5}" presName="node" presStyleLbl="node1" presStyleIdx="7" presStyleCnt="9" custScaleX="864122">
        <dgm:presLayoutVars>
          <dgm:bulletEnabled val="1"/>
        </dgm:presLayoutVars>
      </dgm:prSet>
      <dgm:spPr/>
    </dgm:pt>
    <dgm:pt modelId="{2A834733-08C6-4952-9AC9-1DF773029CEF}" type="pres">
      <dgm:prSet presAssocID="{2E1683E2-BB3C-4E83-85D8-9068897B62D9}" presName="sibTrans" presStyleLbl="sibTrans2D1" presStyleIdx="7" presStyleCnt="8"/>
      <dgm:spPr/>
    </dgm:pt>
    <dgm:pt modelId="{71CF13F2-E212-465D-87F1-4DDBEAA9362D}" type="pres">
      <dgm:prSet presAssocID="{2E1683E2-BB3C-4E83-85D8-9068897B62D9}" presName="connectorText" presStyleLbl="sibTrans2D1" presStyleIdx="7" presStyleCnt="8"/>
      <dgm:spPr/>
    </dgm:pt>
    <dgm:pt modelId="{5FA81DCD-3A76-42B3-8A2D-75DAE27B342F}" type="pres">
      <dgm:prSet presAssocID="{7BB877BC-9E5D-41B9-849D-4D92D3AB1B24}" presName="node" presStyleLbl="node1" presStyleIdx="8" presStyleCnt="9" custScaleX="864122">
        <dgm:presLayoutVars>
          <dgm:bulletEnabled val="1"/>
        </dgm:presLayoutVars>
      </dgm:prSet>
      <dgm:spPr/>
    </dgm:pt>
  </dgm:ptLst>
  <dgm:cxnLst>
    <dgm:cxn modelId="{BC64D205-B141-4E1B-A7B1-865BACEF0981}" type="presOf" srcId="{2E1683E2-BB3C-4E83-85D8-9068897B62D9}" destId="{71CF13F2-E212-465D-87F1-4DDBEAA9362D}" srcOrd="1" destOrd="0" presId="urn:microsoft.com/office/officeart/2005/8/layout/process2"/>
    <dgm:cxn modelId="{B1D3D30E-4168-47D8-8051-FE7DD2B7789C}" type="presOf" srcId="{708CDB28-36E7-42C4-8695-73EE38E36B9C}" destId="{4E5960AD-19D5-4056-9146-EC5DF58752AD}" srcOrd="1" destOrd="0" presId="urn:microsoft.com/office/officeart/2005/8/layout/process2"/>
    <dgm:cxn modelId="{05438713-C8F7-4D8A-A14F-348F70DAF4E5}" srcId="{20F550FC-C883-457B-8120-532C831E1026}" destId="{16C499F6-EF6A-43EF-A62B-69BAA831FF08}" srcOrd="2" destOrd="0" parTransId="{3AE21A23-9053-40D2-8809-0F018499C95C}" sibTransId="{432BE9EA-0D8D-4063-B98B-D322C3C5151C}"/>
    <dgm:cxn modelId="{06224E2F-32CB-4672-9088-967412A0251A}" srcId="{20F550FC-C883-457B-8120-532C831E1026}" destId="{493B0886-2335-41E1-9054-5E13C4E27555}" srcOrd="1" destOrd="0" parTransId="{56F099A3-AE7C-4352-9AD3-0D8B2182017B}" sibTransId="{1E4A667F-C253-44DF-B03F-16D8A4EE5E33}"/>
    <dgm:cxn modelId="{0FB0EE31-8087-4132-8B21-2F04A5CF77A3}" type="presOf" srcId="{7AD19F67-9720-47B9-9EE9-0BC3E43D4724}" destId="{4ECCE5AC-4252-46CA-B61D-7145C59F8035}" srcOrd="0" destOrd="0" presId="urn:microsoft.com/office/officeart/2005/8/layout/process2"/>
    <dgm:cxn modelId="{165B0534-8B8F-4745-88AE-4CB7ADAD3C26}" srcId="{20F550FC-C883-457B-8120-532C831E1026}" destId="{7BB877BC-9E5D-41B9-849D-4D92D3AB1B24}" srcOrd="8" destOrd="0" parTransId="{4186D909-EC9B-4DCA-A49E-10E5CF339A8F}" sibTransId="{2E0348D9-2116-473D-BACC-98E7E63D0385}"/>
    <dgm:cxn modelId="{28B23E3E-E8A5-4305-80B3-AA53200D603C}" type="presOf" srcId="{16C499F6-EF6A-43EF-A62B-69BAA831FF08}" destId="{75ABFF0A-B7AB-446E-AEDD-D82236F43174}" srcOrd="0" destOrd="0" presId="urn:microsoft.com/office/officeart/2005/8/layout/process2"/>
    <dgm:cxn modelId="{AC51FC3E-EACA-47BF-8D1D-8466F716FA22}" srcId="{20F550FC-C883-457B-8120-532C831E1026}" destId="{EB76AAC7-FFA3-4721-8BC0-C20B742F8E2C}" srcOrd="3" destOrd="0" parTransId="{80A83498-0709-4397-B5EB-A30885DFCE38}" sibTransId="{708CDB28-36E7-42C4-8695-73EE38E36B9C}"/>
    <dgm:cxn modelId="{B3791440-FFFC-4057-BB2D-BAD8A1145CBE}" type="presOf" srcId="{7AD19F67-9720-47B9-9EE9-0BC3E43D4724}" destId="{04F66985-F65D-4D4C-923C-206300F2D0A8}" srcOrd="1" destOrd="0" presId="urn:microsoft.com/office/officeart/2005/8/layout/process2"/>
    <dgm:cxn modelId="{9D16BD41-75E6-4244-A5C3-0C26848A1823}" type="presOf" srcId="{708CDB28-36E7-42C4-8695-73EE38E36B9C}" destId="{CA59A599-693C-40BD-917D-E7F81A9E5E07}" srcOrd="0" destOrd="0" presId="urn:microsoft.com/office/officeart/2005/8/layout/process2"/>
    <dgm:cxn modelId="{BA30C364-D480-42CA-9DCC-4BA65CC33938}" type="presOf" srcId="{20F550FC-C883-457B-8120-532C831E1026}" destId="{26B173DD-05E6-4540-9C46-5CD1846F3BA0}" srcOrd="0" destOrd="0" presId="urn:microsoft.com/office/officeart/2005/8/layout/process2"/>
    <dgm:cxn modelId="{94557345-ECA8-468C-B3A6-18A038A03FED}" type="presOf" srcId="{A45769CB-E15F-4D5C-B84F-1D5D9E54CD57}" destId="{12D6EF09-A49A-4B0D-94CA-C4EF6B944137}" srcOrd="0" destOrd="0" presId="urn:microsoft.com/office/officeart/2005/8/layout/process2"/>
    <dgm:cxn modelId="{C42D224A-C75C-4E7B-AA95-CA0CABABF206}" srcId="{20F550FC-C883-457B-8120-532C831E1026}" destId="{8C9D746B-6381-4CC9-B80E-049D42BA9BB5}" srcOrd="7" destOrd="0" parTransId="{859669E3-FF91-4852-A2B8-FBE5750F8661}" sibTransId="{2E1683E2-BB3C-4E83-85D8-9068897B62D9}"/>
    <dgm:cxn modelId="{7CEB5A6B-C2D4-4967-9271-289A3E7548A2}" type="presOf" srcId="{8C9D746B-6381-4CC9-B80E-049D42BA9BB5}" destId="{E721C264-CED1-42D8-BD37-A812C0D51CD9}" srcOrd="0" destOrd="0" presId="urn:microsoft.com/office/officeart/2005/8/layout/process2"/>
    <dgm:cxn modelId="{AC9A374C-7FB5-450C-BAA8-7A4020FA36BE}" type="presOf" srcId="{1E4A667F-C253-44DF-B03F-16D8A4EE5E33}" destId="{EF063AA7-FC19-4F18-8BA3-8AF7D2C161B1}" srcOrd="1" destOrd="0" presId="urn:microsoft.com/office/officeart/2005/8/layout/process2"/>
    <dgm:cxn modelId="{9254BC4D-B6E2-46D7-9F26-6B1F3DBAFA92}" srcId="{20F550FC-C883-457B-8120-532C831E1026}" destId="{84AE1CBC-2181-4968-959B-0C3C0A226C72}" srcOrd="5" destOrd="0" parTransId="{E93F0BA0-8421-4637-B8C9-7DE4EF404293}" sibTransId="{A45769CB-E15F-4D5C-B84F-1D5D9E54CD57}"/>
    <dgm:cxn modelId="{CDDE554E-8F61-41BB-AD3F-3F94692E9F06}" type="presOf" srcId="{432BE9EA-0D8D-4063-B98B-D322C3C5151C}" destId="{2A7B2FA4-77BE-4BB7-8FDE-C5FC2759546F}" srcOrd="1" destOrd="0" presId="urn:microsoft.com/office/officeart/2005/8/layout/process2"/>
    <dgm:cxn modelId="{61D15F50-4EEC-421A-9799-412F2219FA3B}" type="presOf" srcId="{842AAFFC-3981-4B15-BC19-84B48C8F9B52}" destId="{4A3554B7-7053-4FD8-B297-FB2367829EFB}" srcOrd="0" destOrd="0" presId="urn:microsoft.com/office/officeart/2005/8/layout/process2"/>
    <dgm:cxn modelId="{3ADE9153-3032-4997-8ED2-42C2EC8E9BB0}" type="presOf" srcId="{EB76AAC7-FFA3-4721-8BC0-C20B742F8E2C}" destId="{C87B807B-CA95-4094-93A3-748E9B7F4389}" srcOrd="0" destOrd="0" presId="urn:microsoft.com/office/officeart/2005/8/layout/process2"/>
    <dgm:cxn modelId="{0DE3E558-D8E7-4592-B8FD-A03324668490}" type="presOf" srcId="{D71DFBE3-1E90-48C6-9A82-0A51707A056D}" destId="{EAE90270-4470-4DDF-90D8-09648FBA7159}" srcOrd="1" destOrd="0" presId="urn:microsoft.com/office/officeart/2005/8/layout/process2"/>
    <dgm:cxn modelId="{E54C8D7A-627D-4DCF-A652-5A8092D12265}" type="presOf" srcId="{84AE1CBC-2181-4968-959B-0C3C0A226C72}" destId="{882AFAAE-D25D-4335-A10E-62439876C0AB}" srcOrd="0" destOrd="0" presId="urn:microsoft.com/office/officeart/2005/8/layout/process2"/>
    <dgm:cxn modelId="{4B546082-A4AB-4562-A1E5-02F374D3212C}" type="presOf" srcId="{D71DFBE3-1E90-48C6-9A82-0A51707A056D}" destId="{E0B43137-4FA9-4F1B-B084-0996ABC1E588}" srcOrd="0" destOrd="0" presId="urn:microsoft.com/office/officeart/2005/8/layout/process2"/>
    <dgm:cxn modelId="{2FB7F78C-DD5C-47CD-8A79-E352307CB43D}" type="presOf" srcId="{F027B4AC-4896-4805-AE3A-D36D089E60EF}" destId="{A15F3EF5-5E31-4A33-AF47-41E06D2F5F22}" srcOrd="1" destOrd="0" presId="urn:microsoft.com/office/officeart/2005/8/layout/process2"/>
    <dgm:cxn modelId="{D083738F-7C22-4454-923D-37706B7F1824}" type="presOf" srcId="{6697B98A-A66C-49E3-A182-A04549C1F1D9}" destId="{98D62512-A78A-4855-8126-92F66D73D54B}" srcOrd="0" destOrd="0" presId="urn:microsoft.com/office/officeart/2005/8/layout/process2"/>
    <dgm:cxn modelId="{A9CA6590-9FCB-4AAB-90B1-401F512E86E9}" srcId="{20F550FC-C883-457B-8120-532C831E1026}" destId="{6697B98A-A66C-49E3-A182-A04549C1F1D9}" srcOrd="0" destOrd="0" parTransId="{BB3E8C88-876C-4847-A9B6-196A4E9E116D}" sibTransId="{F027B4AC-4896-4805-AE3A-D36D089E60EF}"/>
    <dgm:cxn modelId="{763ED193-8EE6-4E26-8C9D-0A10CD0777D9}" type="presOf" srcId="{F027B4AC-4896-4805-AE3A-D36D089E60EF}" destId="{CA98B5AD-6663-4676-8916-C8417A125B9D}" srcOrd="0" destOrd="0" presId="urn:microsoft.com/office/officeart/2005/8/layout/process2"/>
    <dgm:cxn modelId="{20E685B4-4BDA-447E-8E6B-4793D29B749C}" type="presOf" srcId="{4AA5D52E-3560-41AA-A222-681362896C89}" destId="{44240F5C-91EB-43A7-B9E6-447F597E0D59}" srcOrd="0" destOrd="0" presId="urn:microsoft.com/office/officeart/2005/8/layout/process2"/>
    <dgm:cxn modelId="{4C8497B5-B372-4E17-85CE-0D358985A7D8}" type="presOf" srcId="{2E1683E2-BB3C-4E83-85D8-9068897B62D9}" destId="{2A834733-08C6-4952-9AC9-1DF773029CEF}" srcOrd="0" destOrd="0" presId="urn:microsoft.com/office/officeart/2005/8/layout/process2"/>
    <dgm:cxn modelId="{2E793FC0-D4C5-4E67-B239-12853BA9B374}" srcId="{20F550FC-C883-457B-8120-532C831E1026}" destId="{4AA5D52E-3560-41AA-A222-681362896C89}" srcOrd="6" destOrd="0" parTransId="{14E29AD1-2936-4344-A5A5-45253AD1A3F1}" sibTransId="{D71DFBE3-1E90-48C6-9A82-0A51707A056D}"/>
    <dgm:cxn modelId="{B6F166C1-6361-48CD-9784-58904EDFA7BD}" type="presOf" srcId="{493B0886-2335-41E1-9054-5E13C4E27555}" destId="{7D63089F-44C8-41EA-A18B-62F110C4DD12}" srcOrd="0" destOrd="0" presId="urn:microsoft.com/office/officeart/2005/8/layout/process2"/>
    <dgm:cxn modelId="{8F0C90CF-4D72-4906-BFEC-5769CB65B5B2}" type="presOf" srcId="{A45769CB-E15F-4D5C-B84F-1D5D9E54CD57}" destId="{008B2FCE-854C-4272-85B0-F75BCDDDADF6}" srcOrd="1" destOrd="0" presId="urn:microsoft.com/office/officeart/2005/8/layout/process2"/>
    <dgm:cxn modelId="{0623B6D8-8FA6-4036-A13A-7F3CE5FED369}" type="presOf" srcId="{1E4A667F-C253-44DF-B03F-16D8A4EE5E33}" destId="{2B8691EF-9DD0-40CD-B1AE-1F28A0A8AEF1}" srcOrd="0" destOrd="0" presId="urn:microsoft.com/office/officeart/2005/8/layout/process2"/>
    <dgm:cxn modelId="{D2B80BD9-C965-41F5-A83D-58FF89ADC102}" srcId="{20F550FC-C883-457B-8120-532C831E1026}" destId="{842AAFFC-3981-4B15-BC19-84B48C8F9B52}" srcOrd="4" destOrd="0" parTransId="{4D692484-66A5-4114-A69E-CE492366AC3F}" sibTransId="{7AD19F67-9720-47B9-9EE9-0BC3E43D4724}"/>
    <dgm:cxn modelId="{C35591E2-28CD-486E-AAF3-8C5CF261771B}" type="presOf" srcId="{7BB877BC-9E5D-41B9-849D-4D92D3AB1B24}" destId="{5FA81DCD-3A76-42B3-8A2D-75DAE27B342F}" srcOrd="0" destOrd="0" presId="urn:microsoft.com/office/officeart/2005/8/layout/process2"/>
    <dgm:cxn modelId="{FC45C5E6-F399-4531-98E3-C7C28D217864}" type="presOf" srcId="{432BE9EA-0D8D-4063-B98B-D322C3C5151C}" destId="{3E05642B-9409-416A-AE45-A4638D02AAC8}" srcOrd="0" destOrd="0" presId="urn:microsoft.com/office/officeart/2005/8/layout/process2"/>
    <dgm:cxn modelId="{5AE7E163-4E86-406C-8B93-133E7ABF50E8}" type="presParOf" srcId="{26B173DD-05E6-4540-9C46-5CD1846F3BA0}" destId="{98D62512-A78A-4855-8126-92F66D73D54B}" srcOrd="0" destOrd="0" presId="urn:microsoft.com/office/officeart/2005/8/layout/process2"/>
    <dgm:cxn modelId="{05EA6646-E808-4C95-9C12-9981FE7CC303}" type="presParOf" srcId="{26B173DD-05E6-4540-9C46-5CD1846F3BA0}" destId="{CA98B5AD-6663-4676-8916-C8417A125B9D}" srcOrd="1" destOrd="0" presId="urn:microsoft.com/office/officeart/2005/8/layout/process2"/>
    <dgm:cxn modelId="{196AB46C-825A-4FD1-8BB2-FFE9B3D632AA}" type="presParOf" srcId="{CA98B5AD-6663-4676-8916-C8417A125B9D}" destId="{A15F3EF5-5E31-4A33-AF47-41E06D2F5F22}" srcOrd="0" destOrd="0" presId="urn:microsoft.com/office/officeart/2005/8/layout/process2"/>
    <dgm:cxn modelId="{49C0F8D7-B56C-4811-9D33-57F505CB5474}" type="presParOf" srcId="{26B173DD-05E6-4540-9C46-5CD1846F3BA0}" destId="{7D63089F-44C8-41EA-A18B-62F110C4DD12}" srcOrd="2" destOrd="0" presId="urn:microsoft.com/office/officeart/2005/8/layout/process2"/>
    <dgm:cxn modelId="{5B769395-D94E-49F3-8179-726413F834F0}" type="presParOf" srcId="{26B173DD-05E6-4540-9C46-5CD1846F3BA0}" destId="{2B8691EF-9DD0-40CD-B1AE-1F28A0A8AEF1}" srcOrd="3" destOrd="0" presId="urn:microsoft.com/office/officeart/2005/8/layout/process2"/>
    <dgm:cxn modelId="{658DF41B-1A6B-4DA0-94F9-273C60BDE2FA}" type="presParOf" srcId="{2B8691EF-9DD0-40CD-B1AE-1F28A0A8AEF1}" destId="{EF063AA7-FC19-4F18-8BA3-8AF7D2C161B1}" srcOrd="0" destOrd="0" presId="urn:microsoft.com/office/officeart/2005/8/layout/process2"/>
    <dgm:cxn modelId="{6E015815-5378-4661-83A2-1940A0638BCF}" type="presParOf" srcId="{26B173DD-05E6-4540-9C46-5CD1846F3BA0}" destId="{75ABFF0A-B7AB-446E-AEDD-D82236F43174}" srcOrd="4" destOrd="0" presId="urn:microsoft.com/office/officeart/2005/8/layout/process2"/>
    <dgm:cxn modelId="{6DDEE67A-70AC-4DF5-95DB-485F3F35F7C5}" type="presParOf" srcId="{26B173DD-05E6-4540-9C46-5CD1846F3BA0}" destId="{3E05642B-9409-416A-AE45-A4638D02AAC8}" srcOrd="5" destOrd="0" presId="urn:microsoft.com/office/officeart/2005/8/layout/process2"/>
    <dgm:cxn modelId="{E2E41161-4064-466D-8F46-EA9DD280EC66}" type="presParOf" srcId="{3E05642B-9409-416A-AE45-A4638D02AAC8}" destId="{2A7B2FA4-77BE-4BB7-8FDE-C5FC2759546F}" srcOrd="0" destOrd="0" presId="urn:microsoft.com/office/officeart/2005/8/layout/process2"/>
    <dgm:cxn modelId="{20741E05-52E3-4D66-9465-AC5941107DF1}" type="presParOf" srcId="{26B173DD-05E6-4540-9C46-5CD1846F3BA0}" destId="{C87B807B-CA95-4094-93A3-748E9B7F4389}" srcOrd="6" destOrd="0" presId="urn:microsoft.com/office/officeart/2005/8/layout/process2"/>
    <dgm:cxn modelId="{F53BB12B-65CC-42F9-9213-CEF22AA0CF3E}" type="presParOf" srcId="{26B173DD-05E6-4540-9C46-5CD1846F3BA0}" destId="{CA59A599-693C-40BD-917D-E7F81A9E5E07}" srcOrd="7" destOrd="0" presId="urn:microsoft.com/office/officeart/2005/8/layout/process2"/>
    <dgm:cxn modelId="{E00F3CF7-CF27-4077-A16E-C1E3A4796C24}" type="presParOf" srcId="{CA59A599-693C-40BD-917D-E7F81A9E5E07}" destId="{4E5960AD-19D5-4056-9146-EC5DF58752AD}" srcOrd="0" destOrd="0" presId="urn:microsoft.com/office/officeart/2005/8/layout/process2"/>
    <dgm:cxn modelId="{3FA575DE-909E-413C-B9C6-F954801B227F}" type="presParOf" srcId="{26B173DD-05E6-4540-9C46-5CD1846F3BA0}" destId="{4A3554B7-7053-4FD8-B297-FB2367829EFB}" srcOrd="8" destOrd="0" presId="urn:microsoft.com/office/officeart/2005/8/layout/process2"/>
    <dgm:cxn modelId="{DC8FF3A8-43AE-4DBE-8D71-73F14D9B51FA}" type="presParOf" srcId="{26B173DD-05E6-4540-9C46-5CD1846F3BA0}" destId="{4ECCE5AC-4252-46CA-B61D-7145C59F8035}" srcOrd="9" destOrd="0" presId="urn:microsoft.com/office/officeart/2005/8/layout/process2"/>
    <dgm:cxn modelId="{964BB6F2-940F-4020-B854-DCFF9BD45DFB}" type="presParOf" srcId="{4ECCE5AC-4252-46CA-B61D-7145C59F8035}" destId="{04F66985-F65D-4D4C-923C-206300F2D0A8}" srcOrd="0" destOrd="0" presId="urn:microsoft.com/office/officeart/2005/8/layout/process2"/>
    <dgm:cxn modelId="{3C50E304-E102-4BBA-B0C0-1EF1A1D5E5A7}" type="presParOf" srcId="{26B173DD-05E6-4540-9C46-5CD1846F3BA0}" destId="{882AFAAE-D25D-4335-A10E-62439876C0AB}" srcOrd="10" destOrd="0" presId="urn:microsoft.com/office/officeart/2005/8/layout/process2"/>
    <dgm:cxn modelId="{A07138EB-A944-46EB-9CAF-B47D54634EF0}" type="presParOf" srcId="{26B173DD-05E6-4540-9C46-5CD1846F3BA0}" destId="{12D6EF09-A49A-4B0D-94CA-C4EF6B944137}" srcOrd="11" destOrd="0" presId="urn:microsoft.com/office/officeart/2005/8/layout/process2"/>
    <dgm:cxn modelId="{257663D0-33AE-4032-8975-4E851EDEC74D}" type="presParOf" srcId="{12D6EF09-A49A-4B0D-94CA-C4EF6B944137}" destId="{008B2FCE-854C-4272-85B0-F75BCDDDADF6}" srcOrd="0" destOrd="0" presId="urn:microsoft.com/office/officeart/2005/8/layout/process2"/>
    <dgm:cxn modelId="{A893ABDE-0BDB-4898-B213-771BFAE45908}" type="presParOf" srcId="{26B173DD-05E6-4540-9C46-5CD1846F3BA0}" destId="{44240F5C-91EB-43A7-B9E6-447F597E0D59}" srcOrd="12" destOrd="0" presId="urn:microsoft.com/office/officeart/2005/8/layout/process2"/>
    <dgm:cxn modelId="{81D42470-5D2D-4682-9FEE-C4CED24E8197}" type="presParOf" srcId="{26B173DD-05E6-4540-9C46-5CD1846F3BA0}" destId="{E0B43137-4FA9-4F1B-B084-0996ABC1E588}" srcOrd="13" destOrd="0" presId="urn:microsoft.com/office/officeart/2005/8/layout/process2"/>
    <dgm:cxn modelId="{3C1EE8CA-8525-4277-9515-A06AF15C44FA}" type="presParOf" srcId="{E0B43137-4FA9-4F1B-B084-0996ABC1E588}" destId="{EAE90270-4470-4DDF-90D8-09648FBA7159}" srcOrd="0" destOrd="0" presId="urn:microsoft.com/office/officeart/2005/8/layout/process2"/>
    <dgm:cxn modelId="{EE8FBB2D-0261-4998-8990-631DD1C9FB7F}" type="presParOf" srcId="{26B173DD-05E6-4540-9C46-5CD1846F3BA0}" destId="{E721C264-CED1-42D8-BD37-A812C0D51CD9}" srcOrd="14" destOrd="0" presId="urn:microsoft.com/office/officeart/2005/8/layout/process2"/>
    <dgm:cxn modelId="{90799B34-0D85-43AA-BC0E-0C2A72241911}" type="presParOf" srcId="{26B173DD-05E6-4540-9C46-5CD1846F3BA0}" destId="{2A834733-08C6-4952-9AC9-1DF773029CEF}" srcOrd="15" destOrd="0" presId="urn:microsoft.com/office/officeart/2005/8/layout/process2"/>
    <dgm:cxn modelId="{A705156E-0F40-4964-9B34-49F57ACFFDDB}" type="presParOf" srcId="{2A834733-08C6-4952-9AC9-1DF773029CEF}" destId="{71CF13F2-E212-465D-87F1-4DDBEAA9362D}" srcOrd="0" destOrd="0" presId="urn:microsoft.com/office/officeart/2005/8/layout/process2"/>
    <dgm:cxn modelId="{D1837638-549E-43A9-88C3-7837E7902642}" type="presParOf" srcId="{26B173DD-05E6-4540-9C46-5CD1846F3BA0}" destId="{5FA81DCD-3A76-42B3-8A2D-75DAE27B342F}" srcOrd="1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GB" sz="2800" b="1" dirty="0" err="1">
              <a:latin typeface="Century Schoolbook" panose="02040604050505020304" pitchFamily="18" charset="0"/>
            </a:rPr>
            <a:t>i</a:t>
          </a:r>
          <a:r>
            <a:rPr lang="en-GB" sz="2800" b="1" dirty="0">
              <a:latin typeface="Century Schoolbook" panose="02040604050505020304" pitchFamily="18" charset="0"/>
            </a:rPr>
            <a:t>. Barrel cuff: </a:t>
          </a:r>
          <a:r>
            <a:rPr lang="en-GB" sz="2800" b="0" dirty="0">
              <a:latin typeface="Century Schoolbook" panose="02040604050505020304" pitchFamily="18" charset="0"/>
            </a:rPr>
            <a:t>It’s have simple button closure. Types of barrel cuffs are:</a:t>
          </a:r>
          <a:endParaRPr lang="en-US" sz="2800" b="0" dirty="0">
            <a:latin typeface="Century Schoolbook" panose="02040604050505020304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a. One button barrel cuff: More subtle and shorter in length.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b. Long one button barrel cuff: More formal and longer in length.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2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2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2" custScaleY="119124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GB" sz="2800" b="1" dirty="0">
              <a:latin typeface="Century Schoolbook" panose="02040604050505020304" pitchFamily="18" charset="0"/>
            </a:rPr>
            <a:t>ii. Rounded cuff: </a:t>
          </a:r>
          <a:r>
            <a:rPr lang="en-GB" sz="2800" b="0" dirty="0">
              <a:latin typeface="Century Schoolbook" panose="02040604050505020304" pitchFamily="18" charset="0"/>
            </a:rPr>
            <a:t>It is used for formal wear. </a:t>
          </a:r>
          <a:endParaRPr lang="en-US" sz="2800" b="0" dirty="0">
            <a:latin typeface="Century Schoolbook" panose="02040604050505020304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 custScaleY="130511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</dgm:ptLst>
  <dgm:cxnLst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US" sz="2800" b="1" dirty="0">
              <a:latin typeface="Century Schoolbook" panose="02040604050505020304" pitchFamily="18" charset="0"/>
            </a:rPr>
            <a:t>iii. Mitered cuff: </a:t>
          </a:r>
          <a:endParaRPr lang="en-US" sz="2800" b="0" dirty="0">
            <a:latin typeface="Century Schoolbook" panose="02040604050505020304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anose="02040604050505020304" pitchFamily="18" charset="0"/>
            </a:rPr>
            <a:t>a. One button </a:t>
          </a:r>
          <a:r>
            <a:rPr lang="en-GB" sz="2800" dirty="0" err="1">
              <a:latin typeface="Century Schoolbook" panose="02040604050505020304" pitchFamily="18" charset="0"/>
            </a:rPr>
            <a:t>mitered</a:t>
          </a:r>
          <a:r>
            <a:rPr lang="en-GB" sz="2800" dirty="0">
              <a:latin typeface="Century Schoolbook" panose="02040604050505020304" pitchFamily="18" charset="0"/>
            </a:rPr>
            <a:t> cuff: The one button </a:t>
          </a:r>
          <a:r>
            <a:rPr lang="en-GB" sz="2800" dirty="0" err="1">
              <a:latin typeface="Century Schoolbook" panose="02040604050505020304" pitchFamily="18" charset="0"/>
            </a:rPr>
            <a:t>mitered</a:t>
          </a:r>
          <a:r>
            <a:rPr lang="en-GB" sz="2800" dirty="0">
              <a:latin typeface="Century Schoolbook" panose="02040604050505020304" pitchFamily="18" charset="0"/>
            </a:rPr>
            <a:t> cuff is a dressy cuff. It has elegant </a:t>
          </a:r>
          <a:r>
            <a:rPr lang="en-GB" sz="2800" dirty="0" err="1">
              <a:latin typeface="Century Schoolbook" panose="02040604050505020304" pitchFamily="18" charset="0"/>
            </a:rPr>
            <a:t>mitered</a:t>
          </a:r>
          <a:r>
            <a:rPr lang="en-GB" sz="2800" dirty="0">
              <a:latin typeface="Century Schoolbook" panose="02040604050505020304" pitchFamily="18" charset="0"/>
            </a:rPr>
            <a:t> angled at the button closure.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anose="02040604050505020304" pitchFamily="18" charset="0"/>
            </a:rPr>
            <a:t>Two button </a:t>
          </a:r>
          <a:r>
            <a:rPr lang="en-GB" sz="2800" dirty="0" err="1">
              <a:latin typeface="Century Schoolbook" panose="02040604050505020304" pitchFamily="18" charset="0"/>
            </a:rPr>
            <a:t>mitered</a:t>
          </a:r>
          <a:r>
            <a:rPr lang="en-GB" sz="2800" dirty="0">
              <a:latin typeface="Century Schoolbook" panose="02040604050505020304" pitchFamily="18" charset="0"/>
            </a:rPr>
            <a:t> cuff: The two-button </a:t>
          </a:r>
          <a:r>
            <a:rPr lang="en-GB" sz="2800" dirty="0" err="1">
              <a:latin typeface="Century Schoolbook" panose="02040604050505020304" pitchFamily="18" charset="0"/>
            </a:rPr>
            <a:t>mitered</a:t>
          </a:r>
          <a:r>
            <a:rPr lang="en-GB" sz="2800" dirty="0">
              <a:latin typeface="Century Schoolbook" panose="02040604050505020304" pitchFamily="18" charset="0"/>
            </a:rPr>
            <a:t> cuff is a popular dress shirt cuff.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 custScaleY="50282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2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2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2" custScaleY="119124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GB" sz="2800" b="1" dirty="0">
              <a:latin typeface="Century Schoolbook" panose="02040604050505020304" pitchFamily="18" charset="0"/>
            </a:rPr>
            <a:t>iv. French cuff: </a:t>
          </a:r>
          <a:r>
            <a:rPr lang="en-GB" sz="2800" b="0" dirty="0">
              <a:latin typeface="Century Schoolbook" panose="02040604050505020304" pitchFamily="18" charset="0"/>
            </a:rPr>
            <a:t>It is a square cuff shape. The cufflinks is worn with it.</a:t>
          </a:r>
          <a:endParaRPr lang="en-US" sz="2800" b="0" dirty="0">
            <a:latin typeface="Century Schoolbook" panose="02040604050505020304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</dgm:ptLst>
  <dgm:cxnLst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6458345-4D2A-4E43-9B63-2C30BAAB8C37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2588B535-C43D-4EDA-9DED-55218A450EBD}">
      <dgm:prSet phldrT="[Text]" custT="1"/>
      <dgm:spPr/>
      <dgm:t>
        <a:bodyPr/>
        <a:lstStyle/>
        <a:p>
          <a:r>
            <a:rPr lang="en-US" sz="2100" dirty="0">
              <a:latin typeface="Century Schoolbook" panose="02040604050505020304" pitchFamily="18" charset="0"/>
            </a:rPr>
            <a:t>Cut 2 pieces for sleeves and cuffs</a:t>
          </a:r>
        </a:p>
      </dgm:t>
    </dgm:pt>
    <dgm:pt modelId="{C0B148C7-E230-4BF0-AA04-450F2D661D54}" type="parTrans" cxnId="{3BDD5221-C8D7-463B-A6B2-B76AB09AEC1D}">
      <dgm:prSet/>
      <dgm:spPr/>
      <dgm:t>
        <a:bodyPr/>
        <a:lstStyle/>
        <a:p>
          <a:endParaRPr lang="en-US"/>
        </a:p>
      </dgm:t>
    </dgm:pt>
    <dgm:pt modelId="{0BCBC490-ADDF-4D8B-8167-34B1027EC08C}" type="sibTrans" cxnId="{3BDD5221-C8D7-463B-A6B2-B76AB09AEC1D}">
      <dgm:prSet/>
      <dgm:spPr/>
      <dgm:t>
        <a:bodyPr/>
        <a:lstStyle/>
        <a:p>
          <a:endParaRPr lang="en-US"/>
        </a:p>
      </dgm:t>
    </dgm:pt>
    <dgm:pt modelId="{8EDF9D73-B8B4-4FC3-BA9A-92F2D523396B}">
      <dgm:prSet phldrT="[Text]" custT="1"/>
      <dgm:spPr/>
      <dgm:t>
        <a:bodyPr/>
        <a:lstStyle/>
        <a:p>
          <a:r>
            <a:rPr lang="en-IN" sz="2100" b="0" dirty="0">
              <a:latin typeface="Century Schoolbook" panose="02040604050505020304" pitchFamily="18" charset="0"/>
            </a:rPr>
            <a:t>Cut a slit on both pattern piece o</a:t>
          </a:r>
          <a:r>
            <a:rPr lang="en-IN" sz="2100" dirty="0">
              <a:latin typeface="Century Schoolbook" panose="02040604050505020304" pitchFamily="18" charset="0"/>
            </a:rPr>
            <a:t>pposite the front</a:t>
          </a:r>
          <a:endParaRPr lang="en-US" sz="2100" dirty="0">
            <a:latin typeface="Century Schoolbook" panose="02040604050505020304" pitchFamily="18" charset="0"/>
          </a:endParaRPr>
        </a:p>
      </dgm:t>
    </dgm:pt>
    <dgm:pt modelId="{6A166217-3019-4569-97DA-2660E84E9563}" type="parTrans" cxnId="{22BEAE37-028E-4DA6-BB87-D5E4A4BCAEC2}">
      <dgm:prSet/>
      <dgm:spPr/>
      <dgm:t>
        <a:bodyPr/>
        <a:lstStyle/>
        <a:p>
          <a:endParaRPr lang="en-US"/>
        </a:p>
      </dgm:t>
    </dgm:pt>
    <dgm:pt modelId="{9D950DD1-39ED-4152-86E9-3EDBBC4CE82A}" type="sibTrans" cxnId="{22BEAE37-028E-4DA6-BB87-D5E4A4BCAEC2}">
      <dgm:prSet/>
      <dgm:spPr/>
      <dgm:t>
        <a:bodyPr/>
        <a:lstStyle/>
        <a:p>
          <a:endParaRPr lang="en-US"/>
        </a:p>
      </dgm:t>
    </dgm:pt>
    <dgm:pt modelId="{D84F837A-4125-4887-AB40-22782AC0D58E}">
      <dgm:prSet phldrT="[Text]" custT="1"/>
      <dgm:spPr/>
      <dgm:t>
        <a:bodyPr/>
        <a:lstStyle/>
        <a:p>
          <a:r>
            <a:rPr lang="en-IN" sz="2100" dirty="0">
              <a:latin typeface="Century Schoolbook" panose="02040604050505020304" pitchFamily="18" charset="0"/>
            </a:rPr>
            <a:t>Put the pattern piece and interfacing together</a:t>
          </a:r>
          <a:endParaRPr lang="en-US" sz="2100" dirty="0">
            <a:latin typeface="Century Schoolbook" panose="02040604050505020304" pitchFamily="18" charset="0"/>
          </a:endParaRPr>
        </a:p>
      </dgm:t>
    </dgm:pt>
    <dgm:pt modelId="{C6E025CE-F722-40F9-AC43-DCE3CEFF2C5B}" type="parTrans" cxnId="{147C9C8F-B9A0-4472-88B0-580B04ABA76E}">
      <dgm:prSet/>
      <dgm:spPr/>
      <dgm:t>
        <a:bodyPr/>
        <a:lstStyle/>
        <a:p>
          <a:endParaRPr lang="en-US"/>
        </a:p>
      </dgm:t>
    </dgm:pt>
    <dgm:pt modelId="{42898BCC-5252-45B7-B39A-A53D2F2B3E61}" type="sibTrans" cxnId="{147C9C8F-B9A0-4472-88B0-580B04ABA76E}">
      <dgm:prSet/>
      <dgm:spPr/>
      <dgm:t>
        <a:bodyPr/>
        <a:lstStyle/>
        <a:p>
          <a:endParaRPr lang="en-US"/>
        </a:p>
      </dgm:t>
    </dgm:pt>
    <dgm:pt modelId="{F51A57C3-63EA-4848-8F8F-1FBB80FCA908}">
      <dgm:prSet phldrT="[Text]" custT="1"/>
      <dgm:spPr/>
      <dgm:t>
        <a:bodyPr/>
        <a:lstStyle/>
        <a:p>
          <a:r>
            <a:rPr lang="en-IN" sz="2100" dirty="0">
              <a:latin typeface="Century Schoolbook" panose="02040604050505020304" pitchFamily="18" charset="0"/>
            </a:rPr>
            <a:t>Stitch  the top edge of the cuff with a half inch seam allowance</a:t>
          </a:r>
          <a:endParaRPr lang="en-US" sz="2100" dirty="0">
            <a:latin typeface="Century Schoolbook" panose="02040604050505020304" pitchFamily="18" charset="0"/>
          </a:endParaRPr>
        </a:p>
      </dgm:t>
    </dgm:pt>
    <dgm:pt modelId="{93ECF1B2-F422-42A6-820C-BD2732E37B39}" type="parTrans" cxnId="{69096988-3DAB-4CEA-8948-1F52B9321658}">
      <dgm:prSet/>
      <dgm:spPr/>
      <dgm:t>
        <a:bodyPr/>
        <a:lstStyle/>
        <a:p>
          <a:endParaRPr lang="en-US"/>
        </a:p>
      </dgm:t>
    </dgm:pt>
    <dgm:pt modelId="{E641A55F-79FB-4D00-97DA-A084F5B70919}" type="sibTrans" cxnId="{69096988-3DAB-4CEA-8948-1F52B9321658}">
      <dgm:prSet/>
      <dgm:spPr/>
      <dgm:t>
        <a:bodyPr/>
        <a:lstStyle/>
        <a:p>
          <a:endParaRPr lang="en-US"/>
        </a:p>
      </dgm:t>
    </dgm:pt>
    <dgm:pt modelId="{8502A089-40D3-4D45-8003-342FEB1AEBAB}">
      <dgm:prSet phldrT="[Text]" custT="1"/>
      <dgm:spPr/>
      <dgm:t>
        <a:bodyPr/>
        <a:lstStyle/>
        <a:p>
          <a:r>
            <a:rPr lang="en-IN" sz="2100" dirty="0">
              <a:latin typeface="Century Schoolbook" panose="02040604050505020304" pitchFamily="18" charset="0"/>
            </a:rPr>
            <a:t>Cut right on the top of the slit and on the corners</a:t>
          </a:r>
          <a:endParaRPr lang="en-US" sz="2100" dirty="0">
            <a:latin typeface="Century Schoolbook" panose="02040604050505020304" pitchFamily="18" charset="0"/>
          </a:endParaRPr>
        </a:p>
      </dgm:t>
    </dgm:pt>
    <dgm:pt modelId="{E14D6ACA-DAF7-4423-B2C2-DE440A401928}" type="parTrans" cxnId="{FD327510-9554-48D4-A01B-CFE1366269EF}">
      <dgm:prSet/>
      <dgm:spPr/>
      <dgm:t>
        <a:bodyPr/>
        <a:lstStyle/>
        <a:p>
          <a:endParaRPr lang="en-US"/>
        </a:p>
      </dgm:t>
    </dgm:pt>
    <dgm:pt modelId="{2C0B1CED-9EF3-4AF6-9DEA-793414B5C537}" type="sibTrans" cxnId="{FD327510-9554-48D4-A01B-CFE1366269EF}">
      <dgm:prSet/>
      <dgm:spPr/>
      <dgm:t>
        <a:bodyPr/>
        <a:lstStyle/>
        <a:p>
          <a:endParaRPr lang="en-US"/>
        </a:p>
      </dgm:t>
    </dgm:pt>
    <dgm:pt modelId="{B89FF16A-3AC9-4B4B-9110-961DDC4CEE3E}">
      <dgm:prSet phldrT="[Text]" custT="1"/>
      <dgm:spPr/>
      <dgm:t>
        <a:bodyPr/>
        <a:lstStyle/>
        <a:p>
          <a:r>
            <a:rPr lang="en-IN" sz="2100" dirty="0">
              <a:latin typeface="Century Schoolbook" panose="02040604050505020304" pitchFamily="18" charset="0"/>
            </a:rPr>
            <a:t>Turn the cuff right sides out and iron it</a:t>
          </a:r>
          <a:endParaRPr lang="en-US" sz="2100" dirty="0">
            <a:latin typeface="Century Schoolbook" panose="02040604050505020304" pitchFamily="18" charset="0"/>
          </a:endParaRPr>
        </a:p>
      </dgm:t>
    </dgm:pt>
    <dgm:pt modelId="{A05314BF-899A-4C8D-B50B-52B7C6E8CB87}" type="parTrans" cxnId="{0D4422E8-43A3-4016-BBDE-4F269460E41B}">
      <dgm:prSet/>
      <dgm:spPr/>
      <dgm:t>
        <a:bodyPr/>
        <a:lstStyle/>
        <a:p>
          <a:endParaRPr lang="en-US"/>
        </a:p>
      </dgm:t>
    </dgm:pt>
    <dgm:pt modelId="{782E7466-4B52-4FDD-949A-77C257FA3A74}" type="sibTrans" cxnId="{0D4422E8-43A3-4016-BBDE-4F269460E41B}">
      <dgm:prSet/>
      <dgm:spPr/>
      <dgm:t>
        <a:bodyPr/>
        <a:lstStyle/>
        <a:p>
          <a:endParaRPr lang="en-US"/>
        </a:p>
      </dgm:t>
    </dgm:pt>
    <dgm:pt modelId="{13D98A1D-EECD-4A1C-B5C2-B4DD3C10DCD7}">
      <dgm:prSet phldrT="[Text]" custT="1"/>
      <dgm:spPr/>
      <dgm:t>
        <a:bodyPr/>
        <a:lstStyle/>
        <a:p>
          <a:r>
            <a:rPr lang="en-IN" sz="2100" dirty="0">
              <a:latin typeface="Century Schoolbook" panose="02040604050505020304" pitchFamily="18" charset="0"/>
            </a:rPr>
            <a:t>To lock or close put the right sides together and sew along the sides</a:t>
          </a:r>
          <a:endParaRPr lang="en-US" sz="2100" dirty="0">
            <a:latin typeface="Century Schoolbook" panose="02040604050505020304" pitchFamily="18" charset="0"/>
          </a:endParaRPr>
        </a:p>
      </dgm:t>
    </dgm:pt>
    <dgm:pt modelId="{522094FE-6AB2-43DF-999E-E1AC6A2DD2E4}" type="parTrans" cxnId="{F6BFCEB4-8771-4E29-AA5D-AAF597921DB0}">
      <dgm:prSet/>
      <dgm:spPr/>
      <dgm:t>
        <a:bodyPr/>
        <a:lstStyle/>
        <a:p>
          <a:endParaRPr lang="en-US"/>
        </a:p>
      </dgm:t>
    </dgm:pt>
    <dgm:pt modelId="{6B301C48-1A74-4120-B9C3-12687DD90222}" type="sibTrans" cxnId="{F6BFCEB4-8771-4E29-AA5D-AAF597921DB0}">
      <dgm:prSet/>
      <dgm:spPr/>
      <dgm:t>
        <a:bodyPr/>
        <a:lstStyle/>
        <a:p>
          <a:endParaRPr lang="en-US"/>
        </a:p>
      </dgm:t>
    </dgm:pt>
    <dgm:pt modelId="{8D6987E0-0B85-4980-9DC3-69108103D5AA}">
      <dgm:prSet phldrT="[Text]" custT="1"/>
      <dgm:spPr/>
      <dgm:t>
        <a:bodyPr/>
        <a:lstStyle/>
        <a:p>
          <a:r>
            <a:rPr lang="en-IN" sz="2100" dirty="0">
              <a:latin typeface="Century Schoolbook" panose="02040604050505020304" pitchFamily="18" charset="0"/>
            </a:rPr>
            <a:t>Sew the sides of the cuff right on the seam allowance</a:t>
          </a:r>
          <a:endParaRPr lang="en-US" sz="2100" dirty="0">
            <a:latin typeface="Century Schoolbook" panose="02040604050505020304" pitchFamily="18" charset="0"/>
          </a:endParaRPr>
        </a:p>
      </dgm:t>
    </dgm:pt>
    <dgm:pt modelId="{C1835FD7-CB3D-4499-98A7-93FC1CDC3103}" type="parTrans" cxnId="{9252444F-49B7-43F8-A351-1EEB2146FD84}">
      <dgm:prSet/>
      <dgm:spPr/>
      <dgm:t>
        <a:bodyPr/>
        <a:lstStyle/>
        <a:p>
          <a:endParaRPr lang="en-US"/>
        </a:p>
      </dgm:t>
    </dgm:pt>
    <dgm:pt modelId="{67340954-D49D-4C2C-9180-7670FFDC875F}" type="sibTrans" cxnId="{9252444F-49B7-43F8-A351-1EEB2146FD84}">
      <dgm:prSet/>
      <dgm:spPr/>
      <dgm:t>
        <a:bodyPr/>
        <a:lstStyle/>
        <a:p>
          <a:endParaRPr lang="en-US"/>
        </a:p>
      </dgm:t>
    </dgm:pt>
    <dgm:pt modelId="{CBA84C7D-746D-42F1-902B-A63CA7F76A28}">
      <dgm:prSet phldrT="[Text]" custT="1"/>
      <dgm:spPr/>
      <dgm:t>
        <a:bodyPr/>
        <a:lstStyle/>
        <a:p>
          <a:r>
            <a:rPr lang="en-IN" sz="2100" dirty="0">
              <a:latin typeface="Century Schoolbook" panose="02040604050505020304" pitchFamily="18" charset="0"/>
            </a:rPr>
            <a:t>After sewing, iron the cuff </a:t>
          </a:r>
          <a:endParaRPr lang="en-US" sz="2100" dirty="0">
            <a:latin typeface="Century Schoolbook" panose="02040604050505020304" pitchFamily="18" charset="0"/>
          </a:endParaRPr>
        </a:p>
      </dgm:t>
    </dgm:pt>
    <dgm:pt modelId="{291083CC-3CCA-42EE-A570-1E5608307BF0}" type="parTrans" cxnId="{1D24132D-D328-43DA-B1D4-4B0E4CA1FC43}">
      <dgm:prSet/>
      <dgm:spPr/>
      <dgm:t>
        <a:bodyPr/>
        <a:lstStyle/>
        <a:p>
          <a:endParaRPr lang="en-US"/>
        </a:p>
      </dgm:t>
    </dgm:pt>
    <dgm:pt modelId="{BC05CC76-0689-4EAE-8D73-229EBD010C24}" type="sibTrans" cxnId="{1D24132D-D328-43DA-B1D4-4B0E4CA1FC43}">
      <dgm:prSet/>
      <dgm:spPr/>
      <dgm:t>
        <a:bodyPr/>
        <a:lstStyle/>
        <a:p>
          <a:endParaRPr lang="en-US"/>
        </a:p>
      </dgm:t>
    </dgm:pt>
    <dgm:pt modelId="{1680BE97-CDD2-4332-B614-749571E82358}">
      <dgm:prSet phldrT="[Text]" custT="1"/>
      <dgm:spPr/>
      <dgm:t>
        <a:bodyPr/>
        <a:lstStyle/>
        <a:p>
          <a:r>
            <a:rPr lang="en-IN" sz="2100" dirty="0">
              <a:latin typeface="Century Schoolbook" panose="02040604050505020304" pitchFamily="18" charset="0"/>
            </a:rPr>
            <a:t>Turn the right sides out</a:t>
          </a:r>
          <a:endParaRPr lang="en-US" sz="2100" dirty="0">
            <a:latin typeface="Century Schoolbook" panose="02040604050505020304" pitchFamily="18" charset="0"/>
          </a:endParaRPr>
        </a:p>
      </dgm:t>
    </dgm:pt>
    <dgm:pt modelId="{E50DB32D-6794-40C2-BDEB-937F2A418F1E}" type="parTrans" cxnId="{F9BBBD1A-3550-4835-B70D-86809995FCA2}">
      <dgm:prSet/>
      <dgm:spPr/>
      <dgm:t>
        <a:bodyPr/>
        <a:lstStyle/>
        <a:p>
          <a:endParaRPr lang="en-US"/>
        </a:p>
      </dgm:t>
    </dgm:pt>
    <dgm:pt modelId="{3174C765-BA41-4070-A315-65417388F1DD}" type="sibTrans" cxnId="{F9BBBD1A-3550-4835-B70D-86809995FCA2}">
      <dgm:prSet/>
      <dgm:spPr/>
      <dgm:t>
        <a:bodyPr/>
        <a:lstStyle/>
        <a:p>
          <a:endParaRPr lang="en-US"/>
        </a:p>
      </dgm:t>
    </dgm:pt>
    <dgm:pt modelId="{E1566C13-7B09-4AB8-BABE-D9E0B114C948}">
      <dgm:prSet phldrT="[Text]" custT="1"/>
      <dgm:spPr/>
      <dgm:t>
        <a:bodyPr/>
        <a:lstStyle/>
        <a:p>
          <a:r>
            <a:rPr lang="en-IN" sz="2100" dirty="0">
              <a:latin typeface="Century Schoolbook" panose="02040604050505020304" pitchFamily="18" charset="0"/>
            </a:rPr>
            <a:t> Put a slit on the end of the pattern piece and interfacing</a:t>
          </a:r>
          <a:endParaRPr lang="en-US" sz="2100" dirty="0">
            <a:latin typeface="Century Schoolbook" panose="02040604050505020304" pitchFamily="18" charset="0"/>
          </a:endParaRPr>
        </a:p>
      </dgm:t>
    </dgm:pt>
    <dgm:pt modelId="{155FEABD-2425-4044-947B-3393517DA91C}" type="parTrans" cxnId="{3EB90DE7-7151-4F75-8298-C9C106534262}">
      <dgm:prSet/>
      <dgm:spPr/>
      <dgm:t>
        <a:bodyPr/>
        <a:lstStyle/>
        <a:p>
          <a:endParaRPr lang="en-US"/>
        </a:p>
      </dgm:t>
    </dgm:pt>
    <dgm:pt modelId="{B30FB62B-EED5-4354-A301-B729E9D4F8D4}" type="sibTrans" cxnId="{3EB90DE7-7151-4F75-8298-C9C106534262}">
      <dgm:prSet/>
      <dgm:spPr/>
      <dgm:t>
        <a:bodyPr/>
        <a:lstStyle/>
        <a:p>
          <a:endParaRPr lang="en-US"/>
        </a:p>
      </dgm:t>
    </dgm:pt>
    <dgm:pt modelId="{8CCB749C-6755-4252-9557-9F4D6FB0EEDF}" type="pres">
      <dgm:prSet presAssocID="{56458345-4D2A-4E43-9B63-2C30BAAB8C37}" presName="linearFlow" presStyleCnt="0">
        <dgm:presLayoutVars>
          <dgm:resizeHandles val="exact"/>
        </dgm:presLayoutVars>
      </dgm:prSet>
      <dgm:spPr/>
    </dgm:pt>
    <dgm:pt modelId="{FBD4FF65-E5FB-4799-BD21-922B2DF86B4D}" type="pres">
      <dgm:prSet presAssocID="{2588B535-C43D-4EDA-9DED-55218A450EBD}" presName="node" presStyleLbl="node1" presStyleIdx="0" presStyleCnt="11" custScaleX="656972">
        <dgm:presLayoutVars>
          <dgm:bulletEnabled val="1"/>
        </dgm:presLayoutVars>
      </dgm:prSet>
      <dgm:spPr/>
    </dgm:pt>
    <dgm:pt modelId="{CF616FF6-934C-4EEC-875E-02FF528CF81F}" type="pres">
      <dgm:prSet presAssocID="{0BCBC490-ADDF-4D8B-8167-34B1027EC08C}" presName="sibTrans" presStyleLbl="sibTrans2D1" presStyleIdx="0" presStyleCnt="10"/>
      <dgm:spPr/>
    </dgm:pt>
    <dgm:pt modelId="{AA17B792-EE0E-459E-9F15-A92AD05BE45B}" type="pres">
      <dgm:prSet presAssocID="{0BCBC490-ADDF-4D8B-8167-34B1027EC08C}" presName="connectorText" presStyleLbl="sibTrans2D1" presStyleIdx="0" presStyleCnt="10"/>
      <dgm:spPr/>
    </dgm:pt>
    <dgm:pt modelId="{15A5484C-8FEE-477B-A26E-6A2568564B93}" type="pres">
      <dgm:prSet presAssocID="{8EDF9D73-B8B4-4FC3-BA9A-92F2D523396B}" presName="node" presStyleLbl="node1" presStyleIdx="1" presStyleCnt="11" custScaleX="656972">
        <dgm:presLayoutVars>
          <dgm:bulletEnabled val="1"/>
        </dgm:presLayoutVars>
      </dgm:prSet>
      <dgm:spPr/>
    </dgm:pt>
    <dgm:pt modelId="{A8309AC2-664F-49F2-B561-7C681D343DCA}" type="pres">
      <dgm:prSet presAssocID="{9D950DD1-39ED-4152-86E9-3EDBBC4CE82A}" presName="sibTrans" presStyleLbl="sibTrans2D1" presStyleIdx="1" presStyleCnt="10"/>
      <dgm:spPr/>
    </dgm:pt>
    <dgm:pt modelId="{33A30553-5C50-423A-A1A6-3F7E3570E9F0}" type="pres">
      <dgm:prSet presAssocID="{9D950DD1-39ED-4152-86E9-3EDBBC4CE82A}" presName="connectorText" presStyleLbl="sibTrans2D1" presStyleIdx="1" presStyleCnt="10"/>
      <dgm:spPr/>
    </dgm:pt>
    <dgm:pt modelId="{4E38BCFC-5D6E-43C1-8B13-78F3FE3F98F2}" type="pres">
      <dgm:prSet presAssocID="{E1566C13-7B09-4AB8-BABE-D9E0B114C948}" presName="node" presStyleLbl="node1" presStyleIdx="2" presStyleCnt="11" custScaleX="658757">
        <dgm:presLayoutVars>
          <dgm:bulletEnabled val="1"/>
        </dgm:presLayoutVars>
      </dgm:prSet>
      <dgm:spPr/>
    </dgm:pt>
    <dgm:pt modelId="{E64B4D48-0EF8-4778-ADCD-0B2B68DB465D}" type="pres">
      <dgm:prSet presAssocID="{B30FB62B-EED5-4354-A301-B729E9D4F8D4}" presName="sibTrans" presStyleLbl="sibTrans2D1" presStyleIdx="2" presStyleCnt="10"/>
      <dgm:spPr/>
    </dgm:pt>
    <dgm:pt modelId="{B1775100-008E-4BED-AA46-0970B4E7768D}" type="pres">
      <dgm:prSet presAssocID="{B30FB62B-EED5-4354-A301-B729E9D4F8D4}" presName="connectorText" presStyleLbl="sibTrans2D1" presStyleIdx="2" presStyleCnt="10"/>
      <dgm:spPr/>
    </dgm:pt>
    <dgm:pt modelId="{ECBDF1E4-29D8-45E9-8842-6DBA5EA8754C}" type="pres">
      <dgm:prSet presAssocID="{D84F837A-4125-4887-AB40-22782AC0D58E}" presName="node" presStyleLbl="node1" presStyleIdx="3" presStyleCnt="11" custScaleX="656972">
        <dgm:presLayoutVars>
          <dgm:bulletEnabled val="1"/>
        </dgm:presLayoutVars>
      </dgm:prSet>
      <dgm:spPr/>
    </dgm:pt>
    <dgm:pt modelId="{27EAFAF9-854F-406B-B1B7-B9660885BE48}" type="pres">
      <dgm:prSet presAssocID="{42898BCC-5252-45B7-B39A-A53D2F2B3E61}" presName="sibTrans" presStyleLbl="sibTrans2D1" presStyleIdx="3" presStyleCnt="10"/>
      <dgm:spPr/>
    </dgm:pt>
    <dgm:pt modelId="{DC93835F-E8AC-4D2D-AC8D-AFDACCB31F54}" type="pres">
      <dgm:prSet presAssocID="{42898BCC-5252-45B7-B39A-A53D2F2B3E61}" presName="connectorText" presStyleLbl="sibTrans2D1" presStyleIdx="3" presStyleCnt="10"/>
      <dgm:spPr/>
    </dgm:pt>
    <dgm:pt modelId="{322E9C13-F5A6-4FDF-A6DA-010FBCCF52C5}" type="pres">
      <dgm:prSet presAssocID="{F51A57C3-63EA-4848-8F8F-1FBB80FCA908}" presName="node" presStyleLbl="node1" presStyleIdx="4" presStyleCnt="11" custScaleX="656972">
        <dgm:presLayoutVars>
          <dgm:bulletEnabled val="1"/>
        </dgm:presLayoutVars>
      </dgm:prSet>
      <dgm:spPr/>
    </dgm:pt>
    <dgm:pt modelId="{9E05BA7F-4890-4888-B68F-6989459AAE3F}" type="pres">
      <dgm:prSet presAssocID="{E641A55F-79FB-4D00-97DA-A084F5B70919}" presName="sibTrans" presStyleLbl="sibTrans2D1" presStyleIdx="4" presStyleCnt="10"/>
      <dgm:spPr/>
    </dgm:pt>
    <dgm:pt modelId="{19723D7B-26BF-4C8D-8200-BB0CCA994CB6}" type="pres">
      <dgm:prSet presAssocID="{E641A55F-79FB-4D00-97DA-A084F5B70919}" presName="connectorText" presStyleLbl="sibTrans2D1" presStyleIdx="4" presStyleCnt="10"/>
      <dgm:spPr/>
    </dgm:pt>
    <dgm:pt modelId="{0AE4F29F-3E69-4269-A4D8-56301E630E41}" type="pres">
      <dgm:prSet presAssocID="{8502A089-40D3-4D45-8003-342FEB1AEBAB}" presName="node" presStyleLbl="node1" presStyleIdx="5" presStyleCnt="11" custScaleX="656972">
        <dgm:presLayoutVars>
          <dgm:bulletEnabled val="1"/>
        </dgm:presLayoutVars>
      </dgm:prSet>
      <dgm:spPr/>
    </dgm:pt>
    <dgm:pt modelId="{61294445-5792-4225-8126-4736509AD9DB}" type="pres">
      <dgm:prSet presAssocID="{2C0B1CED-9EF3-4AF6-9DEA-793414B5C537}" presName="sibTrans" presStyleLbl="sibTrans2D1" presStyleIdx="5" presStyleCnt="10"/>
      <dgm:spPr/>
    </dgm:pt>
    <dgm:pt modelId="{F21C7C6E-01E1-4DD4-BCED-FF27127F7E59}" type="pres">
      <dgm:prSet presAssocID="{2C0B1CED-9EF3-4AF6-9DEA-793414B5C537}" presName="connectorText" presStyleLbl="sibTrans2D1" presStyleIdx="5" presStyleCnt="10"/>
      <dgm:spPr/>
    </dgm:pt>
    <dgm:pt modelId="{3B31B946-8878-4C5D-9CA2-B04F5C9C39B1}" type="pres">
      <dgm:prSet presAssocID="{B89FF16A-3AC9-4B4B-9110-961DDC4CEE3E}" presName="node" presStyleLbl="node1" presStyleIdx="6" presStyleCnt="11" custScaleX="656972">
        <dgm:presLayoutVars>
          <dgm:bulletEnabled val="1"/>
        </dgm:presLayoutVars>
      </dgm:prSet>
      <dgm:spPr/>
    </dgm:pt>
    <dgm:pt modelId="{EE9F3C2A-C939-46A6-A956-9D4345A9E0CE}" type="pres">
      <dgm:prSet presAssocID="{782E7466-4B52-4FDD-949A-77C257FA3A74}" presName="sibTrans" presStyleLbl="sibTrans2D1" presStyleIdx="6" presStyleCnt="10"/>
      <dgm:spPr/>
    </dgm:pt>
    <dgm:pt modelId="{F3944E87-4A4E-4FD2-9040-FF621EC4E7DE}" type="pres">
      <dgm:prSet presAssocID="{782E7466-4B52-4FDD-949A-77C257FA3A74}" presName="connectorText" presStyleLbl="sibTrans2D1" presStyleIdx="6" presStyleCnt="10"/>
      <dgm:spPr/>
    </dgm:pt>
    <dgm:pt modelId="{26872B15-C04C-4BEC-9420-1AD2AD6030E2}" type="pres">
      <dgm:prSet presAssocID="{13D98A1D-EECD-4A1C-B5C2-B4DD3C10DCD7}" presName="node" presStyleLbl="node1" presStyleIdx="7" presStyleCnt="11" custScaleX="656972">
        <dgm:presLayoutVars>
          <dgm:bulletEnabled val="1"/>
        </dgm:presLayoutVars>
      </dgm:prSet>
      <dgm:spPr/>
    </dgm:pt>
    <dgm:pt modelId="{C22801EB-0AE8-4549-B95B-A49B5E167E78}" type="pres">
      <dgm:prSet presAssocID="{6B301C48-1A74-4120-B9C3-12687DD90222}" presName="sibTrans" presStyleLbl="sibTrans2D1" presStyleIdx="7" presStyleCnt="10"/>
      <dgm:spPr/>
    </dgm:pt>
    <dgm:pt modelId="{4108DF82-7B86-4356-8712-32F702991DD5}" type="pres">
      <dgm:prSet presAssocID="{6B301C48-1A74-4120-B9C3-12687DD90222}" presName="connectorText" presStyleLbl="sibTrans2D1" presStyleIdx="7" presStyleCnt="10"/>
      <dgm:spPr/>
    </dgm:pt>
    <dgm:pt modelId="{F18D239C-8CFC-4CBB-90D4-7F9D6538C35A}" type="pres">
      <dgm:prSet presAssocID="{8D6987E0-0B85-4980-9DC3-69108103D5AA}" presName="node" presStyleLbl="node1" presStyleIdx="8" presStyleCnt="11" custScaleX="656972">
        <dgm:presLayoutVars>
          <dgm:bulletEnabled val="1"/>
        </dgm:presLayoutVars>
      </dgm:prSet>
      <dgm:spPr/>
    </dgm:pt>
    <dgm:pt modelId="{3830B6D4-9D72-4632-A912-AE2A874CBF3A}" type="pres">
      <dgm:prSet presAssocID="{67340954-D49D-4C2C-9180-7670FFDC875F}" presName="sibTrans" presStyleLbl="sibTrans2D1" presStyleIdx="8" presStyleCnt="10"/>
      <dgm:spPr/>
    </dgm:pt>
    <dgm:pt modelId="{95134E6E-7FA4-43C0-BD42-BB04A6F5AD9B}" type="pres">
      <dgm:prSet presAssocID="{67340954-D49D-4C2C-9180-7670FFDC875F}" presName="connectorText" presStyleLbl="sibTrans2D1" presStyleIdx="8" presStyleCnt="10"/>
      <dgm:spPr/>
    </dgm:pt>
    <dgm:pt modelId="{53E00A9B-5628-493D-9992-E6E83E6286BF}" type="pres">
      <dgm:prSet presAssocID="{CBA84C7D-746D-42F1-902B-A63CA7F76A28}" presName="node" presStyleLbl="node1" presStyleIdx="9" presStyleCnt="11" custScaleX="656972">
        <dgm:presLayoutVars>
          <dgm:bulletEnabled val="1"/>
        </dgm:presLayoutVars>
      </dgm:prSet>
      <dgm:spPr/>
    </dgm:pt>
    <dgm:pt modelId="{07AEF1D3-5C40-410B-A83A-96706E9D45D3}" type="pres">
      <dgm:prSet presAssocID="{BC05CC76-0689-4EAE-8D73-229EBD010C24}" presName="sibTrans" presStyleLbl="sibTrans2D1" presStyleIdx="9" presStyleCnt="10"/>
      <dgm:spPr/>
    </dgm:pt>
    <dgm:pt modelId="{26F1965C-5D40-4425-9333-6E248B9A51D3}" type="pres">
      <dgm:prSet presAssocID="{BC05CC76-0689-4EAE-8D73-229EBD010C24}" presName="connectorText" presStyleLbl="sibTrans2D1" presStyleIdx="9" presStyleCnt="10"/>
      <dgm:spPr/>
    </dgm:pt>
    <dgm:pt modelId="{6FC33954-42F1-4F90-8709-37A6D70FFEF4}" type="pres">
      <dgm:prSet presAssocID="{1680BE97-CDD2-4332-B614-749571E82358}" presName="node" presStyleLbl="node1" presStyleIdx="10" presStyleCnt="11" custScaleX="656972">
        <dgm:presLayoutVars>
          <dgm:bulletEnabled val="1"/>
        </dgm:presLayoutVars>
      </dgm:prSet>
      <dgm:spPr/>
    </dgm:pt>
  </dgm:ptLst>
  <dgm:cxnLst>
    <dgm:cxn modelId="{9E081009-6F65-496C-A276-71AE15A8D426}" type="presOf" srcId="{42898BCC-5252-45B7-B39A-A53D2F2B3E61}" destId="{DC93835F-E8AC-4D2D-AC8D-AFDACCB31F54}" srcOrd="1" destOrd="0" presId="urn:microsoft.com/office/officeart/2005/8/layout/process2"/>
    <dgm:cxn modelId="{FD327510-9554-48D4-A01B-CFE1366269EF}" srcId="{56458345-4D2A-4E43-9B63-2C30BAAB8C37}" destId="{8502A089-40D3-4D45-8003-342FEB1AEBAB}" srcOrd="5" destOrd="0" parTransId="{E14D6ACA-DAF7-4423-B2C2-DE440A401928}" sibTransId="{2C0B1CED-9EF3-4AF6-9DEA-793414B5C537}"/>
    <dgm:cxn modelId="{1FF04612-5CE2-41F0-9415-D04005F10940}" type="presOf" srcId="{2C0B1CED-9EF3-4AF6-9DEA-793414B5C537}" destId="{F21C7C6E-01E1-4DD4-BCED-FF27127F7E59}" srcOrd="1" destOrd="0" presId="urn:microsoft.com/office/officeart/2005/8/layout/process2"/>
    <dgm:cxn modelId="{4837E412-AA30-4F26-95F8-70D5CDBFCF47}" type="presOf" srcId="{0BCBC490-ADDF-4D8B-8167-34B1027EC08C}" destId="{CF616FF6-934C-4EEC-875E-02FF528CF81F}" srcOrd="0" destOrd="0" presId="urn:microsoft.com/office/officeart/2005/8/layout/process2"/>
    <dgm:cxn modelId="{6D36A615-E828-47A6-8284-A2A91EFF6CAB}" type="presOf" srcId="{9D950DD1-39ED-4152-86E9-3EDBBC4CE82A}" destId="{A8309AC2-664F-49F2-B561-7C681D343DCA}" srcOrd="0" destOrd="0" presId="urn:microsoft.com/office/officeart/2005/8/layout/process2"/>
    <dgm:cxn modelId="{F9BBBD1A-3550-4835-B70D-86809995FCA2}" srcId="{56458345-4D2A-4E43-9B63-2C30BAAB8C37}" destId="{1680BE97-CDD2-4332-B614-749571E82358}" srcOrd="10" destOrd="0" parTransId="{E50DB32D-6794-40C2-BDEB-937F2A418F1E}" sibTransId="{3174C765-BA41-4070-A315-65417388F1DD}"/>
    <dgm:cxn modelId="{3BDD5221-C8D7-463B-A6B2-B76AB09AEC1D}" srcId="{56458345-4D2A-4E43-9B63-2C30BAAB8C37}" destId="{2588B535-C43D-4EDA-9DED-55218A450EBD}" srcOrd="0" destOrd="0" parTransId="{C0B148C7-E230-4BF0-AA04-450F2D661D54}" sibTransId="{0BCBC490-ADDF-4D8B-8167-34B1027EC08C}"/>
    <dgm:cxn modelId="{3440BA24-5F40-49BE-9148-288E2AA86E34}" type="presOf" srcId="{BC05CC76-0689-4EAE-8D73-229EBD010C24}" destId="{07AEF1D3-5C40-410B-A83A-96706E9D45D3}" srcOrd="0" destOrd="0" presId="urn:microsoft.com/office/officeart/2005/8/layout/process2"/>
    <dgm:cxn modelId="{3BB5E425-7609-4E65-A37F-D3E183E04DC4}" type="presOf" srcId="{BC05CC76-0689-4EAE-8D73-229EBD010C24}" destId="{26F1965C-5D40-4425-9333-6E248B9A51D3}" srcOrd="1" destOrd="0" presId="urn:microsoft.com/office/officeart/2005/8/layout/process2"/>
    <dgm:cxn modelId="{2B954A27-D596-4A48-80D3-E8A4BBCC936F}" type="presOf" srcId="{67340954-D49D-4C2C-9180-7670FFDC875F}" destId="{3830B6D4-9D72-4632-A912-AE2A874CBF3A}" srcOrd="0" destOrd="0" presId="urn:microsoft.com/office/officeart/2005/8/layout/process2"/>
    <dgm:cxn modelId="{1D24132D-D328-43DA-B1D4-4B0E4CA1FC43}" srcId="{56458345-4D2A-4E43-9B63-2C30BAAB8C37}" destId="{CBA84C7D-746D-42F1-902B-A63CA7F76A28}" srcOrd="9" destOrd="0" parTransId="{291083CC-3CCA-42EE-A570-1E5608307BF0}" sibTransId="{BC05CC76-0689-4EAE-8D73-229EBD010C24}"/>
    <dgm:cxn modelId="{3560C633-C9C2-4425-B103-7D9CDC6A2B09}" type="presOf" srcId="{8502A089-40D3-4D45-8003-342FEB1AEBAB}" destId="{0AE4F29F-3E69-4269-A4D8-56301E630E41}" srcOrd="0" destOrd="0" presId="urn:microsoft.com/office/officeart/2005/8/layout/process2"/>
    <dgm:cxn modelId="{0EBC4135-9733-4762-BB32-CF5D8ED655F1}" type="presOf" srcId="{E641A55F-79FB-4D00-97DA-A084F5B70919}" destId="{19723D7B-26BF-4C8D-8200-BB0CCA994CB6}" srcOrd="1" destOrd="0" presId="urn:microsoft.com/office/officeart/2005/8/layout/process2"/>
    <dgm:cxn modelId="{D4010A36-3A6A-44F9-8E4D-CD95B2A94292}" type="presOf" srcId="{9D950DD1-39ED-4152-86E9-3EDBBC4CE82A}" destId="{33A30553-5C50-423A-A1A6-3F7E3570E9F0}" srcOrd="1" destOrd="0" presId="urn:microsoft.com/office/officeart/2005/8/layout/process2"/>
    <dgm:cxn modelId="{4EE91536-B4AC-4980-ACE7-6328041499A3}" type="presOf" srcId="{6B301C48-1A74-4120-B9C3-12687DD90222}" destId="{C22801EB-0AE8-4549-B95B-A49B5E167E78}" srcOrd="0" destOrd="0" presId="urn:microsoft.com/office/officeart/2005/8/layout/process2"/>
    <dgm:cxn modelId="{22BEAE37-028E-4DA6-BB87-D5E4A4BCAEC2}" srcId="{56458345-4D2A-4E43-9B63-2C30BAAB8C37}" destId="{8EDF9D73-B8B4-4FC3-BA9A-92F2D523396B}" srcOrd="1" destOrd="0" parTransId="{6A166217-3019-4569-97DA-2660E84E9563}" sibTransId="{9D950DD1-39ED-4152-86E9-3EDBBC4CE82A}"/>
    <dgm:cxn modelId="{2E96883D-45FC-4D1C-B0F5-032507C9698C}" type="presOf" srcId="{CBA84C7D-746D-42F1-902B-A63CA7F76A28}" destId="{53E00A9B-5628-493D-9992-E6E83E6286BF}" srcOrd="0" destOrd="0" presId="urn:microsoft.com/office/officeart/2005/8/layout/process2"/>
    <dgm:cxn modelId="{F7F49560-DEA6-4C44-9FA5-DB89E5535072}" type="presOf" srcId="{B30FB62B-EED5-4354-A301-B729E9D4F8D4}" destId="{E64B4D48-0EF8-4778-ADCD-0B2B68DB465D}" srcOrd="0" destOrd="0" presId="urn:microsoft.com/office/officeart/2005/8/layout/process2"/>
    <dgm:cxn modelId="{9582AB61-6B5D-4E09-BA1C-F447777C7D42}" type="presOf" srcId="{56458345-4D2A-4E43-9B63-2C30BAAB8C37}" destId="{8CCB749C-6755-4252-9557-9F4D6FB0EEDF}" srcOrd="0" destOrd="0" presId="urn:microsoft.com/office/officeart/2005/8/layout/process2"/>
    <dgm:cxn modelId="{9E10814D-F408-47B3-93DE-0F60E952FAE2}" type="presOf" srcId="{B89FF16A-3AC9-4B4B-9110-961DDC4CEE3E}" destId="{3B31B946-8878-4C5D-9CA2-B04F5C9C39B1}" srcOrd="0" destOrd="0" presId="urn:microsoft.com/office/officeart/2005/8/layout/process2"/>
    <dgm:cxn modelId="{9252444F-49B7-43F8-A351-1EEB2146FD84}" srcId="{56458345-4D2A-4E43-9B63-2C30BAAB8C37}" destId="{8D6987E0-0B85-4980-9DC3-69108103D5AA}" srcOrd="8" destOrd="0" parTransId="{C1835FD7-CB3D-4499-98A7-93FC1CDC3103}" sibTransId="{67340954-D49D-4C2C-9180-7670FFDC875F}"/>
    <dgm:cxn modelId="{0651497E-F3AE-40FF-BF90-92D8223C45E0}" type="presOf" srcId="{E641A55F-79FB-4D00-97DA-A084F5B70919}" destId="{9E05BA7F-4890-4888-B68F-6989459AAE3F}" srcOrd="0" destOrd="0" presId="urn:microsoft.com/office/officeart/2005/8/layout/process2"/>
    <dgm:cxn modelId="{A572847F-8A19-455F-9417-25742960D8DA}" type="presOf" srcId="{D84F837A-4125-4887-AB40-22782AC0D58E}" destId="{ECBDF1E4-29D8-45E9-8842-6DBA5EA8754C}" srcOrd="0" destOrd="0" presId="urn:microsoft.com/office/officeart/2005/8/layout/process2"/>
    <dgm:cxn modelId="{40056585-90FF-46CF-AF06-6C9C1DFA9B23}" type="presOf" srcId="{1680BE97-CDD2-4332-B614-749571E82358}" destId="{6FC33954-42F1-4F90-8709-37A6D70FFEF4}" srcOrd="0" destOrd="0" presId="urn:microsoft.com/office/officeart/2005/8/layout/process2"/>
    <dgm:cxn modelId="{69096988-3DAB-4CEA-8948-1F52B9321658}" srcId="{56458345-4D2A-4E43-9B63-2C30BAAB8C37}" destId="{F51A57C3-63EA-4848-8F8F-1FBB80FCA908}" srcOrd="4" destOrd="0" parTransId="{93ECF1B2-F422-42A6-820C-BD2732E37B39}" sibTransId="{E641A55F-79FB-4D00-97DA-A084F5B70919}"/>
    <dgm:cxn modelId="{11C49E8B-6089-4123-8082-AE4D0241B095}" type="presOf" srcId="{782E7466-4B52-4FDD-949A-77C257FA3A74}" destId="{F3944E87-4A4E-4FD2-9040-FF621EC4E7DE}" srcOrd="1" destOrd="0" presId="urn:microsoft.com/office/officeart/2005/8/layout/process2"/>
    <dgm:cxn modelId="{7056918E-36C6-4B64-A5DF-8FECF026EDCC}" type="presOf" srcId="{0BCBC490-ADDF-4D8B-8167-34B1027EC08C}" destId="{AA17B792-EE0E-459E-9F15-A92AD05BE45B}" srcOrd="1" destOrd="0" presId="urn:microsoft.com/office/officeart/2005/8/layout/process2"/>
    <dgm:cxn modelId="{8CD0948F-4BAB-4194-9A83-26D9B84A2430}" type="presOf" srcId="{F51A57C3-63EA-4848-8F8F-1FBB80FCA908}" destId="{322E9C13-F5A6-4FDF-A6DA-010FBCCF52C5}" srcOrd="0" destOrd="0" presId="urn:microsoft.com/office/officeart/2005/8/layout/process2"/>
    <dgm:cxn modelId="{147C9C8F-B9A0-4472-88B0-580B04ABA76E}" srcId="{56458345-4D2A-4E43-9B63-2C30BAAB8C37}" destId="{D84F837A-4125-4887-AB40-22782AC0D58E}" srcOrd="3" destOrd="0" parTransId="{C6E025CE-F722-40F9-AC43-DCE3CEFF2C5B}" sibTransId="{42898BCC-5252-45B7-B39A-A53D2F2B3E61}"/>
    <dgm:cxn modelId="{CD0F1C94-BF61-4503-A31A-755B03D605B7}" type="presOf" srcId="{2588B535-C43D-4EDA-9DED-55218A450EBD}" destId="{FBD4FF65-E5FB-4799-BD21-922B2DF86B4D}" srcOrd="0" destOrd="0" presId="urn:microsoft.com/office/officeart/2005/8/layout/process2"/>
    <dgm:cxn modelId="{05EDA295-EE86-45DB-AFF9-C11A86B0802F}" type="presOf" srcId="{13D98A1D-EECD-4A1C-B5C2-B4DD3C10DCD7}" destId="{26872B15-C04C-4BEC-9420-1AD2AD6030E2}" srcOrd="0" destOrd="0" presId="urn:microsoft.com/office/officeart/2005/8/layout/process2"/>
    <dgm:cxn modelId="{7791DDA9-18B7-488E-8AD2-83CD94CFC327}" type="presOf" srcId="{6B301C48-1A74-4120-B9C3-12687DD90222}" destId="{4108DF82-7B86-4356-8712-32F702991DD5}" srcOrd="1" destOrd="0" presId="urn:microsoft.com/office/officeart/2005/8/layout/process2"/>
    <dgm:cxn modelId="{5CA490B3-7FE4-49DA-8384-677DFD951ED7}" type="presOf" srcId="{67340954-D49D-4C2C-9180-7670FFDC875F}" destId="{95134E6E-7FA4-43C0-BD42-BB04A6F5AD9B}" srcOrd="1" destOrd="0" presId="urn:microsoft.com/office/officeart/2005/8/layout/process2"/>
    <dgm:cxn modelId="{F6BFCEB4-8771-4E29-AA5D-AAF597921DB0}" srcId="{56458345-4D2A-4E43-9B63-2C30BAAB8C37}" destId="{13D98A1D-EECD-4A1C-B5C2-B4DD3C10DCD7}" srcOrd="7" destOrd="0" parTransId="{522094FE-6AB2-43DF-999E-E1AC6A2DD2E4}" sibTransId="{6B301C48-1A74-4120-B9C3-12687DD90222}"/>
    <dgm:cxn modelId="{0292F4C0-F83E-4EB3-A386-A0D4BFF2914F}" type="presOf" srcId="{2C0B1CED-9EF3-4AF6-9DEA-793414B5C537}" destId="{61294445-5792-4225-8126-4736509AD9DB}" srcOrd="0" destOrd="0" presId="urn:microsoft.com/office/officeart/2005/8/layout/process2"/>
    <dgm:cxn modelId="{CB5EAEC1-A36A-498C-968C-741D36E9E49A}" type="presOf" srcId="{8EDF9D73-B8B4-4FC3-BA9A-92F2D523396B}" destId="{15A5484C-8FEE-477B-A26E-6A2568564B93}" srcOrd="0" destOrd="0" presId="urn:microsoft.com/office/officeart/2005/8/layout/process2"/>
    <dgm:cxn modelId="{E80643DE-6C1F-4D39-8AEF-B36ADA067DF2}" type="presOf" srcId="{42898BCC-5252-45B7-B39A-A53D2F2B3E61}" destId="{27EAFAF9-854F-406B-B1B7-B9660885BE48}" srcOrd="0" destOrd="0" presId="urn:microsoft.com/office/officeart/2005/8/layout/process2"/>
    <dgm:cxn modelId="{830418E4-9270-4D93-9864-B01EDAFBB566}" type="presOf" srcId="{8D6987E0-0B85-4980-9DC3-69108103D5AA}" destId="{F18D239C-8CFC-4CBB-90D4-7F9D6538C35A}" srcOrd="0" destOrd="0" presId="urn:microsoft.com/office/officeart/2005/8/layout/process2"/>
    <dgm:cxn modelId="{3EB90DE7-7151-4F75-8298-C9C106534262}" srcId="{56458345-4D2A-4E43-9B63-2C30BAAB8C37}" destId="{E1566C13-7B09-4AB8-BABE-D9E0B114C948}" srcOrd="2" destOrd="0" parTransId="{155FEABD-2425-4044-947B-3393517DA91C}" sibTransId="{B30FB62B-EED5-4354-A301-B729E9D4F8D4}"/>
    <dgm:cxn modelId="{0D4422E8-43A3-4016-BBDE-4F269460E41B}" srcId="{56458345-4D2A-4E43-9B63-2C30BAAB8C37}" destId="{B89FF16A-3AC9-4B4B-9110-961DDC4CEE3E}" srcOrd="6" destOrd="0" parTransId="{A05314BF-899A-4C8D-B50B-52B7C6E8CB87}" sibTransId="{782E7466-4B52-4FDD-949A-77C257FA3A74}"/>
    <dgm:cxn modelId="{22C2CBF2-AAEE-4083-B50B-4AF3243CD368}" type="presOf" srcId="{782E7466-4B52-4FDD-949A-77C257FA3A74}" destId="{EE9F3C2A-C939-46A6-A956-9D4345A9E0CE}" srcOrd="0" destOrd="0" presId="urn:microsoft.com/office/officeart/2005/8/layout/process2"/>
    <dgm:cxn modelId="{997659FA-593D-4CF0-A4A6-F156C2512DE5}" type="presOf" srcId="{E1566C13-7B09-4AB8-BABE-D9E0B114C948}" destId="{4E38BCFC-5D6E-43C1-8B13-78F3FE3F98F2}" srcOrd="0" destOrd="0" presId="urn:microsoft.com/office/officeart/2005/8/layout/process2"/>
    <dgm:cxn modelId="{C912B6FC-8B44-48B5-9685-7733EEDE01AF}" type="presOf" srcId="{B30FB62B-EED5-4354-A301-B729E9D4F8D4}" destId="{B1775100-008E-4BED-AA46-0970B4E7768D}" srcOrd="1" destOrd="0" presId="urn:microsoft.com/office/officeart/2005/8/layout/process2"/>
    <dgm:cxn modelId="{46715904-C82B-4872-8F9C-CFA88285B7C9}" type="presParOf" srcId="{8CCB749C-6755-4252-9557-9F4D6FB0EEDF}" destId="{FBD4FF65-E5FB-4799-BD21-922B2DF86B4D}" srcOrd="0" destOrd="0" presId="urn:microsoft.com/office/officeart/2005/8/layout/process2"/>
    <dgm:cxn modelId="{74907850-7172-4314-ADCB-E672D19AF6FB}" type="presParOf" srcId="{8CCB749C-6755-4252-9557-9F4D6FB0EEDF}" destId="{CF616FF6-934C-4EEC-875E-02FF528CF81F}" srcOrd="1" destOrd="0" presId="urn:microsoft.com/office/officeart/2005/8/layout/process2"/>
    <dgm:cxn modelId="{25B2578E-C58A-4E1B-BD62-5C14616B0449}" type="presParOf" srcId="{CF616FF6-934C-4EEC-875E-02FF528CF81F}" destId="{AA17B792-EE0E-459E-9F15-A92AD05BE45B}" srcOrd="0" destOrd="0" presId="urn:microsoft.com/office/officeart/2005/8/layout/process2"/>
    <dgm:cxn modelId="{438939B0-8795-41A5-A3BC-4D9451F47565}" type="presParOf" srcId="{8CCB749C-6755-4252-9557-9F4D6FB0EEDF}" destId="{15A5484C-8FEE-477B-A26E-6A2568564B93}" srcOrd="2" destOrd="0" presId="urn:microsoft.com/office/officeart/2005/8/layout/process2"/>
    <dgm:cxn modelId="{649185C3-C970-4101-919B-E01370A9837E}" type="presParOf" srcId="{8CCB749C-6755-4252-9557-9F4D6FB0EEDF}" destId="{A8309AC2-664F-49F2-B561-7C681D343DCA}" srcOrd="3" destOrd="0" presId="urn:microsoft.com/office/officeart/2005/8/layout/process2"/>
    <dgm:cxn modelId="{785FEA85-CD5D-481B-A813-53AB055A0D99}" type="presParOf" srcId="{A8309AC2-664F-49F2-B561-7C681D343DCA}" destId="{33A30553-5C50-423A-A1A6-3F7E3570E9F0}" srcOrd="0" destOrd="0" presId="urn:microsoft.com/office/officeart/2005/8/layout/process2"/>
    <dgm:cxn modelId="{D50B460D-2316-4A1A-8006-E03D8FD8E52F}" type="presParOf" srcId="{8CCB749C-6755-4252-9557-9F4D6FB0EEDF}" destId="{4E38BCFC-5D6E-43C1-8B13-78F3FE3F98F2}" srcOrd="4" destOrd="0" presId="urn:microsoft.com/office/officeart/2005/8/layout/process2"/>
    <dgm:cxn modelId="{87115FE6-2886-4B38-AA51-50EDA781A831}" type="presParOf" srcId="{8CCB749C-6755-4252-9557-9F4D6FB0EEDF}" destId="{E64B4D48-0EF8-4778-ADCD-0B2B68DB465D}" srcOrd="5" destOrd="0" presId="urn:microsoft.com/office/officeart/2005/8/layout/process2"/>
    <dgm:cxn modelId="{E14EEB25-56AB-4E26-A3BD-CBE0B841E839}" type="presParOf" srcId="{E64B4D48-0EF8-4778-ADCD-0B2B68DB465D}" destId="{B1775100-008E-4BED-AA46-0970B4E7768D}" srcOrd="0" destOrd="0" presId="urn:microsoft.com/office/officeart/2005/8/layout/process2"/>
    <dgm:cxn modelId="{E0B493BC-5F10-49A1-B53E-9FC626A99A9A}" type="presParOf" srcId="{8CCB749C-6755-4252-9557-9F4D6FB0EEDF}" destId="{ECBDF1E4-29D8-45E9-8842-6DBA5EA8754C}" srcOrd="6" destOrd="0" presId="urn:microsoft.com/office/officeart/2005/8/layout/process2"/>
    <dgm:cxn modelId="{9028DC7F-23C7-4C5F-8552-85B41B34FFBE}" type="presParOf" srcId="{8CCB749C-6755-4252-9557-9F4D6FB0EEDF}" destId="{27EAFAF9-854F-406B-B1B7-B9660885BE48}" srcOrd="7" destOrd="0" presId="urn:microsoft.com/office/officeart/2005/8/layout/process2"/>
    <dgm:cxn modelId="{BBB55321-A4E4-44CC-87F5-8CEC53B58146}" type="presParOf" srcId="{27EAFAF9-854F-406B-B1B7-B9660885BE48}" destId="{DC93835F-E8AC-4D2D-AC8D-AFDACCB31F54}" srcOrd="0" destOrd="0" presId="urn:microsoft.com/office/officeart/2005/8/layout/process2"/>
    <dgm:cxn modelId="{0CD2DB77-6354-46BC-B3DD-BB12D20273A9}" type="presParOf" srcId="{8CCB749C-6755-4252-9557-9F4D6FB0EEDF}" destId="{322E9C13-F5A6-4FDF-A6DA-010FBCCF52C5}" srcOrd="8" destOrd="0" presId="urn:microsoft.com/office/officeart/2005/8/layout/process2"/>
    <dgm:cxn modelId="{3B1CFB75-ABE5-4DBF-8766-C4E03AD1F7C2}" type="presParOf" srcId="{8CCB749C-6755-4252-9557-9F4D6FB0EEDF}" destId="{9E05BA7F-4890-4888-B68F-6989459AAE3F}" srcOrd="9" destOrd="0" presId="urn:microsoft.com/office/officeart/2005/8/layout/process2"/>
    <dgm:cxn modelId="{4114FD37-C719-40BE-9B3C-B17FC9EE4CAA}" type="presParOf" srcId="{9E05BA7F-4890-4888-B68F-6989459AAE3F}" destId="{19723D7B-26BF-4C8D-8200-BB0CCA994CB6}" srcOrd="0" destOrd="0" presId="urn:microsoft.com/office/officeart/2005/8/layout/process2"/>
    <dgm:cxn modelId="{A3FD1FB4-3693-4E10-BBBB-98AB94BA530D}" type="presParOf" srcId="{8CCB749C-6755-4252-9557-9F4D6FB0EEDF}" destId="{0AE4F29F-3E69-4269-A4D8-56301E630E41}" srcOrd="10" destOrd="0" presId="urn:microsoft.com/office/officeart/2005/8/layout/process2"/>
    <dgm:cxn modelId="{46EF8E26-1984-4F08-911B-D4E6233A3FBE}" type="presParOf" srcId="{8CCB749C-6755-4252-9557-9F4D6FB0EEDF}" destId="{61294445-5792-4225-8126-4736509AD9DB}" srcOrd="11" destOrd="0" presId="urn:microsoft.com/office/officeart/2005/8/layout/process2"/>
    <dgm:cxn modelId="{BCB44612-B231-4093-AD11-AFE1BBFC0CF5}" type="presParOf" srcId="{61294445-5792-4225-8126-4736509AD9DB}" destId="{F21C7C6E-01E1-4DD4-BCED-FF27127F7E59}" srcOrd="0" destOrd="0" presId="urn:microsoft.com/office/officeart/2005/8/layout/process2"/>
    <dgm:cxn modelId="{317BA313-3EB0-4223-9F4A-3E79955B3C4A}" type="presParOf" srcId="{8CCB749C-6755-4252-9557-9F4D6FB0EEDF}" destId="{3B31B946-8878-4C5D-9CA2-B04F5C9C39B1}" srcOrd="12" destOrd="0" presId="urn:microsoft.com/office/officeart/2005/8/layout/process2"/>
    <dgm:cxn modelId="{7012BCB9-1DA7-4D66-B7CD-D0F3E5608B42}" type="presParOf" srcId="{8CCB749C-6755-4252-9557-9F4D6FB0EEDF}" destId="{EE9F3C2A-C939-46A6-A956-9D4345A9E0CE}" srcOrd="13" destOrd="0" presId="urn:microsoft.com/office/officeart/2005/8/layout/process2"/>
    <dgm:cxn modelId="{ACB691BF-AD58-4D0B-8CCD-2A6E90E56CF6}" type="presParOf" srcId="{EE9F3C2A-C939-46A6-A956-9D4345A9E0CE}" destId="{F3944E87-4A4E-4FD2-9040-FF621EC4E7DE}" srcOrd="0" destOrd="0" presId="urn:microsoft.com/office/officeart/2005/8/layout/process2"/>
    <dgm:cxn modelId="{5CB3499C-8AE2-43E6-A69B-853505494802}" type="presParOf" srcId="{8CCB749C-6755-4252-9557-9F4D6FB0EEDF}" destId="{26872B15-C04C-4BEC-9420-1AD2AD6030E2}" srcOrd="14" destOrd="0" presId="urn:microsoft.com/office/officeart/2005/8/layout/process2"/>
    <dgm:cxn modelId="{2E28A961-CC9C-4512-A8A4-E3FC5344BEA9}" type="presParOf" srcId="{8CCB749C-6755-4252-9557-9F4D6FB0EEDF}" destId="{C22801EB-0AE8-4549-B95B-A49B5E167E78}" srcOrd="15" destOrd="0" presId="urn:microsoft.com/office/officeart/2005/8/layout/process2"/>
    <dgm:cxn modelId="{9D5CA45C-8B66-495E-AC9B-2E259456ED68}" type="presParOf" srcId="{C22801EB-0AE8-4549-B95B-A49B5E167E78}" destId="{4108DF82-7B86-4356-8712-32F702991DD5}" srcOrd="0" destOrd="0" presId="urn:microsoft.com/office/officeart/2005/8/layout/process2"/>
    <dgm:cxn modelId="{F06D3133-F5DD-420F-8C43-E9DD086201AD}" type="presParOf" srcId="{8CCB749C-6755-4252-9557-9F4D6FB0EEDF}" destId="{F18D239C-8CFC-4CBB-90D4-7F9D6538C35A}" srcOrd="16" destOrd="0" presId="urn:microsoft.com/office/officeart/2005/8/layout/process2"/>
    <dgm:cxn modelId="{197CEB5E-46D5-49E7-AF87-82B09E1224E0}" type="presParOf" srcId="{8CCB749C-6755-4252-9557-9F4D6FB0EEDF}" destId="{3830B6D4-9D72-4632-A912-AE2A874CBF3A}" srcOrd="17" destOrd="0" presId="urn:microsoft.com/office/officeart/2005/8/layout/process2"/>
    <dgm:cxn modelId="{8582EE53-DF50-4FD1-B010-8490721AAA3D}" type="presParOf" srcId="{3830B6D4-9D72-4632-A912-AE2A874CBF3A}" destId="{95134E6E-7FA4-43C0-BD42-BB04A6F5AD9B}" srcOrd="0" destOrd="0" presId="urn:microsoft.com/office/officeart/2005/8/layout/process2"/>
    <dgm:cxn modelId="{05A7455D-898E-47B9-B6E0-15D62A84A3AD}" type="presParOf" srcId="{8CCB749C-6755-4252-9557-9F4D6FB0EEDF}" destId="{53E00A9B-5628-493D-9992-E6E83E6286BF}" srcOrd="18" destOrd="0" presId="urn:microsoft.com/office/officeart/2005/8/layout/process2"/>
    <dgm:cxn modelId="{13847B0D-90F0-4284-A059-FED6464FD6CB}" type="presParOf" srcId="{8CCB749C-6755-4252-9557-9F4D6FB0EEDF}" destId="{07AEF1D3-5C40-410B-A83A-96706E9D45D3}" srcOrd="19" destOrd="0" presId="urn:microsoft.com/office/officeart/2005/8/layout/process2"/>
    <dgm:cxn modelId="{9B42E034-E2E8-4C87-BE2C-FADA93600881}" type="presParOf" srcId="{07AEF1D3-5C40-410B-A83A-96706E9D45D3}" destId="{26F1965C-5D40-4425-9333-6E248B9A51D3}" srcOrd="0" destOrd="0" presId="urn:microsoft.com/office/officeart/2005/8/layout/process2"/>
    <dgm:cxn modelId="{9308AD4A-4DC1-4D5C-91AF-1813F53BD691}" type="presParOf" srcId="{8CCB749C-6755-4252-9557-9F4D6FB0EEDF}" destId="{6FC33954-42F1-4F90-8709-37A6D70FFEF4}" srcOrd="2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27A24-4F69-4FB7-B366-B29A512621F1}" type="doc">
      <dgm:prSet loTypeId="urn:microsoft.com/office/officeart/2005/8/layout/bList2" loCatId="picture" qsTypeId="urn:microsoft.com/office/officeart/2005/8/quickstyle/simple4" qsCatId="simple" csTypeId="urn:microsoft.com/office/officeart/2005/8/colors/colorful4" csCatId="colorful" phldr="1"/>
      <dgm:spPr/>
    </dgm:pt>
    <dgm:pt modelId="{A9796764-A73A-4D57-9B5A-73DFC4F429BA}">
      <dgm:prSet phldrT="[Text]"/>
      <dgm:spPr/>
      <dgm:t>
        <a:bodyPr/>
        <a:lstStyle/>
        <a:p>
          <a:pPr algn="just"/>
          <a:r>
            <a:rPr lang="en-US" dirty="0">
              <a:latin typeface="Century Schoolbook" panose="02040604050505020304" pitchFamily="18" charset="0"/>
            </a:rPr>
            <a:t>Round neckline</a:t>
          </a:r>
        </a:p>
      </dgm:t>
    </dgm:pt>
    <dgm:pt modelId="{D8F60B12-0F40-49A1-974F-422726D6C8DD}" type="parTrans" cxnId="{E0445075-3C27-4CD7-83E4-4F74C822C73C}">
      <dgm:prSet/>
      <dgm:spPr/>
      <dgm:t>
        <a:bodyPr/>
        <a:lstStyle/>
        <a:p>
          <a:endParaRPr lang="en-US"/>
        </a:p>
      </dgm:t>
    </dgm:pt>
    <dgm:pt modelId="{6CDF8CA0-7CE3-4855-AD8D-BECF70F87857}" type="sibTrans" cxnId="{E0445075-3C27-4CD7-83E4-4F74C822C73C}">
      <dgm:prSet/>
      <dgm:spPr/>
      <dgm:t>
        <a:bodyPr/>
        <a:lstStyle/>
        <a:p>
          <a:endParaRPr lang="en-US"/>
        </a:p>
      </dgm:t>
    </dgm:pt>
    <dgm:pt modelId="{2C1F347B-391B-4C9D-A266-EE1D963C7C4A}">
      <dgm:prSet phldrT="[Text]"/>
      <dgm:spPr/>
      <dgm:t>
        <a:bodyPr/>
        <a:lstStyle/>
        <a:p>
          <a:pPr algn="just"/>
          <a:r>
            <a:rPr lang="en-US" dirty="0">
              <a:latin typeface="Century Schoolbook" panose="02040604050505020304" pitchFamily="18" charset="0"/>
            </a:rPr>
            <a:t>U-Shape neckline</a:t>
          </a:r>
        </a:p>
      </dgm:t>
    </dgm:pt>
    <dgm:pt modelId="{DCBC1899-180A-44B3-9118-EB3A5AB97F07}" type="parTrans" cxnId="{A23F59D3-1E94-4428-85D3-A967C7E299A9}">
      <dgm:prSet/>
      <dgm:spPr/>
      <dgm:t>
        <a:bodyPr/>
        <a:lstStyle/>
        <a:p>
          <a:endParaRPr lang="en-US"/>
        </a:p>
      </dgm:t>
    </dgm:pt>
    <dgm:pt modelId="{5FBA39AE-04A2-48EF-A9E4-CD1818DD78FE}" type="sibTrans" cxnId="{A23F59D3-1E94-4428-85D3-A967C7E299A9}">
      <dgm:prSet/>
      <dgm:spPr/>
      <dgm:t>
        <a:bodyPr/>
        <a:lstStyle/>
        <a:p>
          <a:endParaRPr lang="en-US"/>
        </a:p>
      </dgm:t>
    </dgm:pt>
    <dgm:pt modelId="{E3BEFD14-7EFF-4964-887C-0DE46B755BAD}">
      <dgm:prSet phldrT="[Text]"/>
      <dgm:spPr/>
      <dgm:t>
        <a:bodyPr/>
        <a:lstStyle/>
        <a:p>
          <a:pPr algn="just"/>
          <a:r>
            <a:rPr lang="en-US" dirty="0">
              <a:latin typeface="Century Schoolbook" panose="02040604050505020304" pitchFamily="18" charset="0"/>
            </a:rPr>
            <a:t>Boat neckline</a:t>
          </a:r>
        </a:p>
      </dgm:t>
    </dgm:pt>
    <dgm:pt modelId="{0611CC61-8A91-4522-AF0F-447A4FD635DE}" type="parTrans" cxnId="{326EB9C0-2B3A-4D9B-BA3F-8C77882384CB}">
      <dgm:prSet/>
      <dgm:spPr/>
      <dgm:t>
        <a:bodyPr/>
        <a:lstStyle/>
        <a:p>
          <a:endParaRPr lang="en-US"/>
        </a:p>
      </dgm:t>
    </dgm:pt>
    <dgm:pt modelId="{D4A573B2-DA7D-4A4E-B9EE-36C0A4EB39D3}" type="sibTrans" cxnId="{326EB9C0-2B3A-4D9B-BA3F-8C77882384CB}">
      <dgm:prSet/>
      <dgm:spPr/>
      <dgm:t>
        <a:bodyPr/>
        <a:lstStyle/>
        <a:p>
          <a:endParaRPr lang="en-US"/>
        </a:p>
      </dgm:t>
    </dgm:pt>
    <dgm:pt modelId="{41B0705E-385E-4D7C-B4EC-A7A6E0A6872A}">
      <dgm:prSet phldrT="[Text]"/>
      <dgm:spPr/>
      <dgm:t>
        <a:bodyPr/>
        <a:lstStyle/>
        <a:p>
          <a:pPr algn="just"/>
          <a:r>
            <a:rPr lang="en-US" dirty="0">
              <a:latin typeface="Century Schoolbook" panose="02040604050505020304" pitchFamily="18" charset="0"/>
            </a:rPr>
            <a:t>Square neckline</a:t>
          </a:r>
        </a:p>
      </dgm:t>
    </dgm:pt>
    <dgm:pt modelId="{4AE1DCBB-AB9F-48D9-85E9-B554180427DE}" type="parTrans" cxnId="{A3518B59-FBB0-4DDD-869E-29B22DB79897}">
      <dgm:prSet/>
      <dgm:spPr/>
      <dgm:t>
        <a:bodyPr/>
        <a:lstStyle/>
        <a:p>
          <a:endParaRPr lang="en-US"/>
        </a:p>
      </dgm:t>
    </dgm:pt>
    <dgm:pt modelId="{5E9A7E85-FF30-4C29-8DB0-17DBB6A39878}" type="sibTrans" cxnId="{A3518B59-FBB0-4DDD-869E-29B22DB79897}">
      <dgm:prSet/>
      <dgm:spPr/>
      <dgm:t>
        <a:bodyPr/>
        <a:lstStyle/>
        <a:p>
          <a:endParaRPr lang="en-US"/>
        </a:p>
      </dgm:t>
    </dgm:pt>
    <dgm:pt modelId="{383A7DE9-6F19-40E2-A59B-6341DBE9B3DB}">
      <dgm:prSet phldrT="[Text]"/>
      <dgm:spPr/>
      <dgm:t>
        <a:bodyPr/>
        <a:lstStyle/>
        <a:p>
          <a:pPr algn="just"/>
          <a:r>
            <a:rPr lang="en-US" dirty="0">
              <a:latin typeface="Century Schoolbook" panose="02040604050505020304" pitchFamily="18" charset="0"/>
            </a:rPr>
            <a:t>Glass neckline</a:t>
          </a:r>
        </a:p>
      </dgm:t>
    </dgm:pt>
    <dgm:pt modelId="{84E026AC-5318-4737-A6FD-955245E15EAE}" type="parTrans" cxnId="{4FE9599E-9795-43BE-8DDB-E221BAFC1109}">
      <dgm:prSet/>
      <dgm:spPr/>
      <dgm:t>
        <a:bodyPr/>
        <a:lstStyle/>
        <a:p>
          <a:endParaRPr lang="en-US"/>
        </a:p>
      </dgm:t>
    </dgm:pt>
    <dgm:pt modelId="{B97B7C64-CFD9-4B6C-AA19-F145242294D1}" type="sibTrans" cxnId="{4FE9599E-9795-43BE-8DDB-E221BAFC1109}">
      <dgm:prSet/>
      <dgm:spPr/>
      <dgm:t>
        <a:bodyPr/>
        <a:lstStyle/>
        <a:p>
          <a:endParaRPr lang="en-US"/>
        </a:p>
      </dgm:t>
    </dgm:pt>
    <dgm:pt modelId="{52E28928-E273-451B-ADA1-7C8011D72B70}">
      <dgm:prSet phldrT="[Text]"/>
      <dgm:spPr/>
      <dgm:t>
        <a:bodyPr/>
        <a:lstStyle/>
        <a:p>
          <a:pPr algn="just"/>
          <a:r>
            <a:rPr lang="en-US" dirty="0">
              <a:latin typeface="Century Schoolbook" panose="02040604050505020304" pitchFamily="18" charset="0"/>
            </a:rPr>
            <a:t>V-Shape neckline</a:t>
          </a:r>
        </a:p>
      </dgm:t>
    </dgm:pt>
    <dgm:pt modelId="{68C6BAE4-823F-423D-BFCD-9AAB94F3FC5B}" type="parTrans" cxnId="{7F1200C6-6D96-4769-ADF7-F11D59B1C17E}">
      <dgm:prSet/>
      <dgm:spPr/>
      <dgm:t>
        <a:bodyPr/>
        <a:lstStyle/>
        <a:p>
          <a:endParaRPr lang="en-US"/>
        </a:p>
      </dgm:t>
    </dgm:pt>
    <dgm:pt modelId="{77C9417B-F925-4BBC-A325-CF482962A174}" type="sibTrans" cxnId="{7F1200C6-6D96-4769-ADF7-F11D59B1C17E}">
      <dgm:prSet/>
      <dgm:spPr/>
      <dgm:t>
        <a:bodyPr/>
        <a:lstStyle/>
        <a:p>
          <a:endParaRPr lang="en-US"/>
        </a:p>
      </dgm:t>
    </dgm:pt>
    <dgm:pt modelId="{9E19AF4A-D9C2-41DB-9C9D-2DFC3454A90B}" type="pres">
      <dgm:prSet presAssocID="{D1327A24-4F69-4FB7-B366-B29A512621F1}" presName="diagram" presStyleCnt="0">
        <dgm:presLayoutVars>
          <dgm:dir/>
          <dgm:animLvl val="lvl"/>
          <dgm:resizeHandles val="exact"/>
        </dgm:presLayoutVars>
      </dgm:prSet>
      <dgm:spPr/>
    </dgm:pt>
    <dgm:pt modelId="{FE26ADF7-0A5B-403C-B1D1-69C44FACFD59}" type="pres">
      <dgm:prSet presAssocID="{A9796764-A73A-4D57-9B5A-73DFC4F429BA}" presName="compNode" presStyleCnt="0"/>
      <dgm:spPr/>
    </dgm:pt>
    <dgm:pt modelId="{C38A02BF-F389-4D66-8A80-E3A82BEDD5A5}" type="pres">
      <dgm:prSet presAssocID="{A9796764-A73A-4D57-9B5A-73DFC4F429BA}" presName="childRect" presStyleLbl="bgAcc1" presStyleIdx="0" presStyleCnt="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2410" r="100000"/>
                    </a14:imgEffect>
                  </a14:imgLayer>
                </a14:imgProps>
              </a:ext>
            </a:extLst>
          </a:blip>
          <a:stretch>
            <a:fillRect/>
          </a:stretch>
        </a:blipFill>
      </dgm:spPr>
    </dgm:pt>
    <dgm:pt modelId="{BE0EB087-2FD4-487C-A7DF-6DDB1FD8C475}" type="pres">
      <dgm:prSet presAssocID="{A9796764-A73A-4D57-9B5A-73DFC4F429BA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D66C5DB0-C52D-4DBB-AD8D-35D32DE4D3C0}" type="pres">
      <dgm:prSet presAssocID="{A9796764-A73A-4D57-9B5A-73DFC4F429BA}" presName="parentRect" presStyleLbl="alignNode1" presStyleIdx="0" presStyleCnt="6"/>
      <dgm:spPr/>
    </dgm:pt>
    <dgm:pt modelId="{626FA1C1-327C-43FB-A292-50078235CA5D}" type="pres">
      <dgm:prSet presAssocID="{A9796764-A73A-4D57-9B5A-73DFC4F429BA}" presName="adorn" presStyleLbl="fgAccFollowNode1" presStyleIdx="0" presStyleCnt="6"/>
      <dgm:spPr>
        <a:noFill/>
        <a:ln>
          <a:noFill/>
        </a:ln>
      </dgm:spPr>
    </dgm:pt>
    <dgm:pt modelId="{2F736934-DFFE-4F08-BDA2-881BBF4BEA7E}" type="pres">
      <dgm:prSet presAssocID="{6CDF8CA0-7CE3-4855-AD8D-BECF70F87857}" presName="sibTrans" presStyleLbl="sibTrans2D1" presStyleIdx="0" presStyleCnt="0"/>
      <dgm:spPr/>
    </dgm:pt>
    <dgm:pt modelId="{F4AC2A24-4D90-4AC8-A95E-76089785EE8B}" type="pres">
      <dgm:prSet presAssocID="{2C1F347B-391B-4C9D-A266-EE1D963C7C4A}" presName="compNode" presStyleCnt="0"/>
      <dgm:spPr/>
    </dgm:pt>
    <dgm:pt modelId="{907D1B41-E0F2-4EF2-9F7B-36270C758252}" type="pres">
      <dgm:prSet presAssocID="{2C1F347B-391B-4C9D-A266-EE1D963C7C4A}" presName="childRect" presStyleLbl="bgAcc1" presStyleIdx="1" presStyleCnt="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160"/>
                    </a14:imgEffect>
                  </a14:imgLayer>
                </a14:imgProps>
              </a:ext>
            </a:extLst>
          </a:blip>
          <a:stretch>
            <a:fillRect/>
          </a:stretch>
        </a:blipFill>
      </dgm:spPr>
    </dgm:pt>
    <dgm:pt modelId="{FFA72BCA-EF0F-4AA8-85B7-E5AE895A0648}" type="pres">
      <dgm:prSet presAssocID="{2C1F347B-391B-4C9D-A266-EE1D963C7C4A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1160BFAD-7A62-4A92-A145-20830B7F7807}" type="pres">
      <dgm:prSet presAssocID="{2C1F347B-391B-4C9D-A266-EE1D963C7C4A}" presName="parentRect" presStyleLbl="alignNode1" presStyleIdx="1" presStyleCnt="6"/>
      <dgm:spPr/>
    </dgm:pt>
    <dgm:pt modelId="{6440A6EC-231D-4A7D-A1AD-0A1F654C0E8F}" type="pres">
      <dgm:prSet presAssocID="{2C1F347B-391B-4C9D-A266-EE1D963C7C4A}" presName="adorn" presStyleLbl="fgAccFollowNode1" presStyleIdx="1" presStyleCnt="6"/>
      <dgm:spPr>
        <a:noFill/>
        <a:ln>
          <a:noFill/>
        </a:ln>
      </dgm:spPr>
    </dgm:pt>
    <dgm:pt modelId="{0C34EDEB-5EFC-4761-8863-B6F258DEAF1B}" type="pres">
      <dgm:prSet presAssocID="{5FBA39AE-04A2-48EF-A9E4-CD1818DD78FE}" presName="sibTrans" presStyleLbl="sibTrans2D1" presStyleIdx="0" presStyleCnt="0"/>
      <dgm:spPr/>
    </dgm:pt>
    <dgm:pt modelId="{02AA11F5-8440-41F3-A196-1DB7E6FC12DE}" type="pres">
      <dgm:prSet presAssocID="{E3BEFD14-7EFF-4964-887C-0DE46B755BAD}" presName="compNode" presStyleCnt="0"/>
      <dgm:spPr/>
    </dgm:pt>
    <dgm:pt modelId="{EA3F999D-1C22-46A4-AF50-0FA6F1AF0976}" type="pres">
      <dgm:prSet presAssocID="{E3BEFD14-7EFF-4964-887C-0DE46B755BAD}" presName="childRect" presStyleLbl="bgAcc1" presStyleIdx="2" presStyleCnt="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754" r="100000"/>
                    </a14:imgEffect>
                  </a14:imgLayer>
                </a14:imgProps>
              </a:ext>
            </a:extLst>
          </a:blip>
          <a:stretch>
            <a:fillRect/>
          </a:stretch>
        </a:blipFill>
      </dgm:spPr>
    </dgm:pt>
    <dgm:pt modelId="{F42D3961-3764-48AA-BCB6-5B60AFAADA61}" type="pres">
      <dgm:prSet presAssocID="{E3BEFD14-7EFF-4964-887C-0DE46B755BAD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16256271-32C0-4D7D-928A-8312D5334002}" type="pres">
      <dgm:prSet presAssocID="{E3BEFD14-7EFF-4964-887C-0DE46B755BAD}" presName="parentRect" presStyleLbl="alignNode1" presStyleIdx="2" presStyleCnt="6"/>
      <dgm:spPr/>
    </dgm:pt>
    <dgm:pt modelId="{EF926E66-81F8-464D-A8EC-3CA93646977B}" type="pres">
      <dgm:prSet presAssocID="{E3BEFD14-7EFF-4964-887C-0DE46B755BAD}" presName="adorn" presStyleLbl="fgAccFollowNode1" presStyleIdx="2" presStyleCnt="6"/>
      <dgm:spPr>
        <a:noFill/>
        <a:ln>
          <a:noFill/>
        </a:ln>
      </dgm:spPr>
    </dgm:pt>
    <dgm:pt modelId="{385F4712-4B8D-4CB3-AA6D-B3451DEA1E3E}" type="pres">
      <dgm:prSet presAssocID="{D4A573B2-DA7D-4A4E-B9EE-36C0A4EB39D3}" presName="sibTrans" presStyleLbl="sibTrans2D1" presStyleIdx="0" presStyleCnt="0"/>
      <dgm:spPr/>
    </dgm:pt>
    <dgm:pt modelId="{224D7C53-1C07-4282-919A-7CC4FA53FDA0}" type="pres">
      <dgm:prSet presAssocID="{41B0705E-385E-4D7C-B4EC-A7A6E0A6872A}" presName="compNode" presStyleCnt="0"/>
      <dgm:spPr/>
    </dgm:pt>
    <dgm:pt modelId="{FDB82876-BE7E-4A4E-8CEF-4160EB42E144}" type="pres">
      <dgm:prSet presAssocID="{41B0705E-385E-4D7C-B4EC-A7A6E0A6872A}" presName="childRect" presStyleLbl="bgAcc1" presStyleIdx="3" presStyleCnt="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2581" r="100000"/>
                    </a14:imgEffect>
                  </a14:imgLayer>
                </a14:imgProps>
              </a:ext>
            </a:extLst>
          </a:blip>
          <a:stretch>
            <a:fillRect/>
          </a:stretch>
        </a:blipFill>
      </dgm:spPr>
    </dgm:pt>
    <dgm:pt modelId="{BF560CDC-3DB9-4F00-8946-745523F40795}" type="pres">
      <dgm:prSet presAssocID="{41B0705E-385E-4D7C-B4EC-A7A6E0A6872A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E48CB136-CE2E-4C86-9BE7-E66049BACA27}" type="pres">
      <dgm:prSet presAssocID="{41B0705E-385E-4D7C-B4EC-A7A6E0A6872A}" presName="parentRect" presStyleLbl="alignNode1" presStyleIdx="3" presStyleCnt="6"/>
      <dgm:spPr/>
    </dgm:pt>
    <dgm:pt modelId="{FD2341BF-DDCB-4524-A5A5-0D615C194726}" type="pres">
      <dgm:prSet presAssocID="{41B0705E-385E-4D7C-B4EC-A7A6E0A6872A}" presName="adorn" presStyleLbl="fgAccFollowNode1" presStyleIdx="3" presStyleCnt="6"/>
      <dgm:spPr>
        <a:noFill/>
        <a:ln>
          <a:noFill/>
        </a:ln>
      </dgm:spPr>
    </dgm:pt>
    <dgm:pt modelId="{D2F11C21-B955-433A-9A66-F19B0F548E73}" type="pres">
      <dgm:prSet presAssocID="{5E9A7E85-FF30-4C29-8DB0-17DBB6A39878}" presName="sibTrans" presStyleLbl="sibTrans2D1" presStyleIdx="0" presStyleCnt="0"/>
      <dgm:spPr/>
    </dgm:pt>
    <dgm:pt modelId="{227EAEB5-07B9-4582-BA9E-02D86A49C88F}" type="pres">
      <dgm:prSet presAssocID="{383A7DE9-6F19-40E2-A59B-6341DBE9B3DB}" presName="compNode" presStyleCnt="0"/>
      <dgm:spPr/>
    </dgm:pt>
    <dgm:pt modelId="{061B928A-1DE4-40F5-81FC-2E6D90E490F6}" type="pres">
      <dgm:prSet presAssocID="{383A7DE9-6F19-40E2-A59B-6341DBE9B3DB}" presName="childRect" presStyleLbl="bgAcc1" presStyleIdx="4" presStyleCnt="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774" b="97484" l="3774" r="94969"/>
                    </a14:imgEffect>
                  </a14:imgLayer>
                </a14:imgProps>
              </a:ext>
            </a:extLst>
          </a:blip>
          <a:stretch>
            <a:fillRect/>
          </a:stretch>
        </a:blipFill>
      </dgm:spPr>
    </dgm:pt>
    <dgm:pt modelId="{494C2C36-700A-43D5-8DAF-2BA6339116C0}" type="pres">
      <dgm:prSet presAssocID="{383A7DE9-6F19-40E2-A59B-6341DBE9B3DB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36AF0B39-BC27-4760-B7EC-402EBC5186CA}" type="pres">
      <dgm:prSet presAssocID="{383A7DE9-6F19-40E2-A59B-6341DBE9B3DB}" presName="parentRect" presStyleLbl="alignNode1" presStyleIdx="4" presStyleCnt="6"/>
      <dgm:spPr/>
    </dgm:pt>
    <dgm:pt modelId="{3CA003BA-4E07-4A85-B98E-CB02B94074A3}" type="pres">
      <dgm:prSet presAssocID="{383A7DE9-6F19-40E2-A59B-6341DBE9B3DB}" presName="adorn" presStyleLbl="fgAccFollowNode1" presStyleIdx="4" presStyleCnt="6"/>
      <dgm:spPr>
        <a:noFill/>
        <a:ln>
          <a:noFill/>
        </a:ln>
      </dgm:spPr>
    </dgm:pt>
    <dgm:pt modelId="{47F1A227-E820-411A-83D5-17D3D30ADC3D}" type="pres">
      <dgm:prSet presAssocID="{B97B7C64-CFD9-4B6C-AA19-F145242294D1}" presName="sibTrans" presStyleLbl="sibTrans2D1" presStyleIdx="0" presStyleCnt="0"/>
      <dgm:spPr/>
    </dgm:pt>
    <dgm:pt modelId="{A81E2C44-8B6F-46BF-B78E-38BA4969C698}" type="pres">
      <dgm:prSet presAssocID="{52E28928-E273-451B-ADA1-7C8011D72B70}" presName="compNode" presStyleCnt="0"/>
      <dgm:spPr/>
    </dgm:pt>
    <dgm:pt modelId="{F1EB9223-03DB-433E-8DEE-BD282DDA8000}" type="pres">
      <dgm:prSet presAssocID="{52E28928-E273-451B-ADA1-7C8011D72B70}" presName="childRect" presStyleLbl="bgAcc1" presStyleIdx="5" presStyleCnt="6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7547" b="99371" l="3226" r="95484"/>
                    </a14:imgEffect>
                  </a14:imgLayer>
                </a14:imgProps>
              </a:ext>
            </a:extLst>
          </a:blip>
          <a:stretch>
            <a:fillRect/>
          </a:stretch>
        </a:blipFill>
      </dgm:spPr>
    </dgm:pt>
    <dgm:pt modelId="{8C6E98E7-B4A9-461F-A391-6328D2C128EA}" type="pres">
      <dgm:prSet presAssocID="{52E28928-E273-451B-ADA1-7C8011D72B70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2A2F304D-1DCF-4C9F-979F-CC5293939167}" type="pres">
      <dgm:prSet presAssocID="{52E28928-E273-451B-ADA1-7C8011D72B70}" presName="parentRect" presStyleLbl="alignNode1" presStyleIdx="5" presStyleCnt="6"/>
      <dgm:spPr/>
    </dgm:pt>
    <dgm:pt modelId="{C693F10D-9555-4001-B364-E67552170BD4}" type="pres">
      <dgm:prSet presAssocID="{52E28928-E273-451B-ADA1-7C8011D72B70}" presName="adorn" presStyleLbl="fgAccFollowNode1" presStyleIdx="5" presStyleCnt="6"/>
      <dgm:spPr>
        <a:noFill/>
        <a:ln>
          <a:noFill/>
        </a:ln>
      </dgm:spPr>
    </dgm:pt>
  </dgm:ptLst>
  <dgm:cxnLst>
    <dgm:cxn modelId="{D870C004-4333-4512-9F88-D914D30012E4}" type="presOf" srcId="{E3BEFD14-7EFF-4964-887C-0DE46B755BAD}" destId="{F42D3961-3764-48AA-BCB6-5B60AFAADA61}" srcOrd="0" destOrd="0" presId="urn:microsoft.com/office/officeart/2005/8/layout/bList2"/>
    <dgm:cxn modelId="{454CF220-A273-4ADE-8293-7E109370B32C}" type="presOf" srcId="{6CDF8CA0-7CE3-4855-AD8D-BECF70F87857}" destId="{2F736934-DFFE-4F08-BDA2-881BBF4BEA7E}" srcOrd="0" destOrd="0" presId="urn:microsoft.com/office/officeart/2005/8/layout/bList2"/>
    <dgm:cxn modelId="{0D20283E-A735-42C7-A5C3-F6A3C146C145}" type="presOf" srcId="{5E9A7E85-FF30-4C29-8DB0-17DBB6A39878}" destId="{D2F11C21-B955-433A-9A66-F19B0F548E73}" srcOrd="0" destOrd="0" presId="urn:microsoft.com/office/officeart/2005/8/layout/bList2"/>
    <dgm:cxn modelId="{C42D8164-64E3-419B-BFBC-DDE455E00F4E}" type="presOf" srcId="{383A7DE9-6F19-40E2-A59B-6341DBE9B3DB}" destId="{494C2C36-700A-43D5-8DAF-2BA6339116C0}" srcOrd="0" destOrd="0" presId="urn:microsoft.com/office/officeart/2005/8/layout/bList2"/>
    <dgm:cxn modelId="{E0445075-3C27-4CD7-83E4-4F74C822C73C}" srcId="{D1327A24-4F69-4FB7-B366-B29A512621F1}" destId="{A9796764-A73A-4D57-9B5A-73DFC4F429BA}" srcOrd="0" destOrd="0" parTransId="{D8F60B12-0F40-49A1-974F-422726D6C8DD}" sibTransId="{6CDF8CA0-7CE3-4855-AD8D-BECF70F87857}"/>
    <dgm:cxn modelId="{A3518B59-FBB0-4DDD-869E-29B22DB79897}" srcId="{D1327A24-4F69-4FB7-B366-B29A512621F1}" destId="{41B0705E-385E-4D7C-B4EC-A7A6E0A6872A}" srcOrd="3" destOrd="0" parTransId="{4AE1DCBB-AB9F-48D9-85E9-B554180427DE}" sibTransId="{5E9A7E85-FF30-4C29-8DB0-17DBB6A39878}"/>
    <dgm:cxn modelId="{6CEFFF8F-8555-43BA-B1D3-D1EA60C809A8}" type="presOf" srcId="{A9796764-A73A-4D57-9B5A-73DFC4F429BA}" destId="{BE0EB087-2FD4-487C-A7DF-6DDB1FD8C475}" srcOrd="0" destOrd="0" presId="urn:microsoft.com/office/officeart/2005/8/layout/bList2"/>
    <dgm:cxn modelId="{4FE9599E-9795-43BE-8DDB-E221BAFC1109}" srcId="{D1327A24-4F69-4FB7-B366-B29A512621F1}" destId="{383A7DE9-6F19-40E2-A59B-6341DBE9B3DB}" srcOrd="4" destOrd="0" parTransId="{84E026AC-5318-4737-A6FD-955245E15EAE}" sibTransId="{B97B7C64-CFD9-4B6C-AA19-F145242294D1}"/>
    <dgm:cxn modelId="{D23817A4-399A-4E6A-AD78-9643DA515F59}" type="presOf" srcId="{A9796764-A73A-4D57-9B5A-73DFC4F429BA}" destId="{D66C5DB0-C52D-4DBB-AD8D-35D32DE4D3C0}" srcOrd="1" destOrd="0" presId="urn:microsoft.com/office/officeart/2005/8/layout/bList2"/>
    <dgm:cxn modelId="{6FAB14A6-A74E-496A-9310-529579189738}" type="presOf" srcId="{D1327A24-4F69-4FB7-B366-B29A512621F1}" destId="{9E19AF4A-D9C2-41DB-9C9D-2DFC3454A90B}" srcOrd="0" destOrd="0" presId="urn:microsoft.com/office/officeart/2005/8/layout/bList2"/>
    <dgm:cxn modelId="{40A720AC-A6D8-421E-BEC4-4A745E6E69D1}" type="presOf" srcId="{41B0705E-385E-4D7C-B4EC-A7A6E0A6872A}" destId="{E48CB136-CE2E-4C86-9BE7-E66049BACA27}" srcOrd="1" destOrd="0" presId="urn:microsoft.com/office/officeart/2005/8/layout/bList2"/>
    <dgm:cxn modelId="{757616AD-62AC-42B8-8DD4-6896880EBCC6}" type="presOf" srcId="{52E28928-E273-451B-ADA1-7C8011D72B70}" destId="{8C6E98E7-B4A9-461F-A391-6328D2C128EA}" srcOrd="0" destOrd="0" presId="urn:microsoft.com/office/officeart/2005/8/layout/bList2"/>
    <dgm:cxn modelId="{9440E3AF-D930-4D9A-B3F3-925C178048A8}" type="presOf" srcId="{5FBA39AE-04A2-48EF-A9E4-CD1818DD78FE}" destId="{0C34EDEB-5EFC-4761-8863-B6F258DEAF1B}" srcOrd="0" destOrd="0" presId="urn:microsoft.com/office/officeart/2005/8/layout/bList2"/>
    <dgm:cxn modelId="{B5203ABF-91F1-4639-80B3-135215563BE5}" type="presOf" srcId="{2C1F347B-391B-4C9D-A266-EE1D963C7C4A}" destId="{1160BFAD-7A62-4A92-A145-20830B7F7807}" srcOrd="1" destOrd="0" presId="urn:microsoft.com/office/officeart/2005/8/layout/bList2"/>
    <dgm:cxn modelId="{326EB9C0-2B3A-4D9B-BA3F-8C77882384CB}" srcId="{D1327A24-4F69-4FB7-B366-B29A512621F1}" destId="{E3BEFD14-7EFF-4964-887C-0DE46B755BAD}" srcOrd="2" destOrd="0" parTransId="{0611CC61-8A91-4522-AF0F-447A4FD635DE}" sibTransId="{D4A573B2-DA7D-4A4E-B9EE-36C0A4EB39D3}"/>
    <dgm:cxn modelId="{7F1200C6-6D96-4769-ADF7-F11D59B1C17E}" srcId="{D1327A24-4F69-4FB7-B366-B29A512621F1}" destId="{52E28928-E273-451B-ADA1-7C8011D72B70}" srcOrd="5" destOrd="0" parTransId="{68C6BAE4-823F-423D-BFCD-9AAB94F3FC5B}" sibTransId="{77C9417B-F925-4BBC-A325-CF482962A174}"/>
    <dgm:cxn modelId="{A23F59D3-1E94-4428-85D3-A967C7E299A9}" srcId="{D1327A24-4F69-4FB7-B366-B29A512621F1}" destId="{2C1F347B-391B-4C9D-A266-EE1D963C7C4A}" srcOrd="1" destOrd="0" parTransId="{DCBC1899-180A-44B3-9118-EB3A5AB97F07}" sibTransId="{5FBA39AE-04A2-48EF-A9E4-CD1818DD78FE}"/>
    <dgm:cxn modelId="{5D94E6D3-7602-402B-960E-8F38B37BBEE2}" type="presOf" srcId="{52E28928-E273-451B-ADA1-7C8011D72B70}" destId="{2A2F304D-1DCF-4C9F-979F-CC5293939167}" srcOrd="1" destOrd="0" presId="urn:microsoft.com/office/officeart/2005/8/layout/bList2"/>
    <dgm:cxn modelId="{353E09DB-AA98-42A9-A77A-08D4E6557471}" type="presOf" srcId="{383A7DE9-6F19-40E2-A59B-6341DBE9B3DB}" destId="{36AF0B39-BC27-4760-B7EC-402EBC5186CA}" srcOrd="1" destOrd="0" presId="urn:microsoft.com/office/officeart/2005/8/layout/bList2"/>
    <dgm:cxn modelId="{9B158ADB-45BD-4DBB-95E6-A1093A957158}" type="presOf" srcId="{41B0705E-385E-4D7C-B4EC-A7A6E0A6872A}" destId="{BF560CDC-3DB9-4F00-8946-745523F40795}" srcOrd="0" destOrd="0" presId="urn:microsoft.com/office/officeart/2005/8/layout/bList2"/>
    <dgm:cxn modelId="{D5E27BDC-7554-47AB-8B92-D00513EDB213}" type="presOf" srcId="{B97B7C64-CFD9-4B6C-AA19-F145242294D1}" destId="{47F1A227-E820-411A-83D5-17D3D30ADC3D}" srcOrd="0" destOrd="0" presId="urn:microsoft.com/office/officeart/2005/8/layout/bList2"/>
    <dgm:cxn modelId="{0C2C19E4-0600-441A-A206-A6CFCFF99A1D}" type="presOf" srcId="{D4A573B2-DA7D-4A4E-B9EE-36C0A4EB39D3}" destId="{385F4712-4B8D-4CB3-AA6D-B3451DEA1E3E}" srcOrd="0" destOrd="0" presId="urn:microsoft.com/office/officeart/2005/8/layout/bList2"/>
    <dgm:cxn modelId="{C79913EF-2B15-40CC-BB72-94FC526D4BBD}" type="presOf" srcId="{2C1F347B-391B-4C9D-A266-EE1D963C7C4A}" destId="{FFA72BCA-EF0F-4AA8-85B7-E5AE895A0648}" srcOrd="0" destOrd="0" presId="urn:microsoft.com/office/officeart/2005/8/layout/bList2"/>
    <dgm:cxn modelId="{F3571CF7-8918-4873-BE62-6EF0B850191E}" type="presOf" srcId="{E3BEFD14-7EFF-4964-887C-0DE46B755BAD}" destId="{16256271-32C0-4D7D-928A-8312D5334002}" srcOrd="1" destOrd="0" presId="urn:microsoft.com/office/officeart/2005/8/layout/bList2"/>
    <dgm:cxn modelId="{5465745C-898E-4E24-8DBB-B6B130D5D79F}" type="presParOf" srcId="{9E19AF4A-D9C2-41DB-9C9D-2DFC3454A90B}" destId="{FE26ADF7-0A5B-403C-B1D1-69C44FACFD59}" srcOrd="0" destOrd="0" presId="urn:microsoft.com/office/officeart/2005/8/layout/bList2"/>
    <dgm:cxn modelId="{BDB5FFEA-26DA-4582-8315-1AD29DD3FD9F}" type="presParOf" srcId="{FE26ADF7-0A5B-403C-B1D1-69C44FACFD59}" destId="{C38A02BF-F389-4D66-8A80-E3A82BEDD5A5}" srcOrd="0" destOrd="0" presId="urn:microsoft.com/office/officeart/2005/8/layout/bList2"/>
    <dgm:cxn modelId="{4BE59A37-A916-499D-A16B-5B6DE35F4EE0}" type="presParOf" srcId="{FE26ADF7-0A5B-403C-B1D1-69C44FACFD59}" destId="{BE0EB087-2FD4-487C-A7DF-6DDB1FD8C475}" srcOrd="1" destOrd="0" presId="urn:microsoft.com/office/officeart/2005/8/layout/bList2"/>
    <dgm:cxn modelId="{680AE17A-611F-41EB-8CB5-6CDA6640BEA3}" type="presParOf" srcId="{FE26ADF7-0A5B-403C-B1D1-69C44FACFD59}" destId="{D66C5DB0-C52D-4DBB-AD8D-35D32DE4D3C0}" srcOrd="2" destOrd="0" presId="urn:microsoft.com/office/officeart/2005/8/layout/bList2"/>
    <dgm:cxn modelId="{A408C9AB-8F8B-45D6-8790-08F059C7D2C5}" type="presParOf" srcId="{FE26ADF7-0A5B-403C-B1D1-69C44FACFD59}" destId="{626FA1C1-327C-43FB-A292-50078235CA5D}" srcOrd="3" destOrd="0" presId="urn:microsoft.com/office/officeart/2005/8/layout/bList2"/>
    <dgm:cxn modelId="{55985147-EFC0-4506-A1BB-204349FC6B96}" type="presParOf" srcId="{9E19AF4A-D9C2-41DB-9C9D-2DFC3454A90B}" destId="{2F736934-DFFE-4F08-BDA2-881BBF4BEA7E}" srcOrd="1" destOrd="0" presId="urn:microsoft.com/office/officeart/2005/8/layout/bList2"/>
    <dgm:cxn modelId="{11891390-C99A-495F-A621-EC0C1499CDE1}" type="presParOf" srcId="{9E19AF4A-D9C2-41DB-9C9D-2DFC3454A90B}" destId="{F4AC2A24-4D90-4AC8-A95E-76089785EE8B}" srcOrd="2" destOrd="0" presId="urn:microsoft.com/office/officeart/2005/8/layout/bList2"/>
    <dgm:cxn modelId="{C762A728-6A25-4ACD-9EAC-0E840CB26BB1}" type="presParOf" srcId="{F4AC2A24-4D90-4AC8-A95E-76089785EE8B}" destId="{907D1B41-E0F2-4EF2-9F7B-36270C758252}" srcOrd="0" destOrd="0" presId="urn:microsoft.com/office/officeart/2005/8/layout/bList2"/>
    <dgm:cxn modelId="{A7251859-F256-442D-B553-FB6D1237CFAF}" type="presParOf" srcId="{F4AC2A24-4D90-4AC8-A95E-76089785EE8B}" destId="{FFA72BCA-EF0F-4AA8-85B7-E5AE895A0648}" srcOrd="1" destOrd="0" presId="urn:microsoft.com/office/officeart/2005/8/layout/bList2"/>
    <dgm:cxn modelId="{540ABF89-DA77-4485-A362-B6130C6C4691}" type="presParOf" srcId="{F4AC2A24-4D90-4AC8-A95E-76089785EE8B}" destId="{1160BFAD-7A62-4A92-A145-20830B7F7807}" srcOrd="2" destOrd="0" presId="urn:microsoft.com/office/officeart/2005/8/layout/bList2"/>
    <dgm:cxn modelId="{6D9982EC-CB16-4C35-A9B6-BE29374CDAD2}" type="presParOf" srcId="{F4AC2A24-4D90-4AC8-A95E-76089785EE8B}" destId="{6440A6EC-231D-4A7D-A1AD-0A1F654C0E8F}" srcOrd="3" destOrd="0" presId="urn:microsoft.com/office/officeart/2005/8/layout/bList2"/>
    <dgm:cxn modelId="{0809D2A8-991A-4F02-8477-5E16E7629C08}" type="presParOf" srcId="{9E19AF4A-D9C2-41DB-9C9D-2DFC3454A90B}" destId="{0C34EDEB-5EFC-4761-8863-B6F258DEAF1B}" srcOrd="3" destOrd="0" presId="urn:microsoft.com/office/officeart/2005/8/layout/bList2"/>
    <dgm:cxn modelId="{D19052B0-B2F1-4D09-AD29-AA04D2561814}" type="presParOf" srcId="{9E19AF4A-D9C2-41DB-9C9D-2DFC3454A90B}" destId="{02AA11F5-8440-41F3-A196-1DB7E6FC12DE}" srcOrd="4" destOrd="0" presId="urn:microsoft.com/office/officeart/2005/8/layout/bList2"/>
    <dgm:cxn modelId="{15C6B0B8-AAEB-4E62-8A73-2C128661AB21}" type="presParOf" srcId="{02AA11F5-8440-41F3-A196-1DB7E6FC12DE}" destId="{EA3F999D-1C22-46A4-AF50-0FA6F1AF0976}" srcOrd="0" destOrd="0" presId="urn:microsoft.com/office/officeart/2005/8/layout/bList2"/>
    <dgm:cxn modelId="{9B5A81CC-4BFA-4A80-B800-3D8ABEEA66F7}" type="presParOf" srcId="{02AA11F5-8440-41F3-A196-1DB7E6FC12DE}" destId="{F42D3961-3764-48AA-BCB6-5B60AFAADA61}" srcOrd="1" destOrd="0" presId="urn:microsoft.com/office/officeart/2005/8/layout/bList2"/>
    <dgm:cxn modelId="{DEEFF93E-5EEF-43F9-BA07-577C38A4AC14}" type="presParOf" srcId="{02AA11F5-8440-41F3-A196-1DB7E6FC12DE}" destId="{16256271-32C0-4D7D-928A-8312D5334002}" srcOrd="2" destOrd="0" presId="urn:microsoft.com/office/officeart/2005/8/layout/bList2"/>
    <dgm:cxn modelId="{87DF11E9-DC28-4881-B5DD-391E6B7A4D05}" type="presParOf" srcId="{02AA11F5-8440-41F3-A196-1DB7E6FC12DE}" destId="{EF926E66-81F8-464D-A8EC-3CA93646977B}" srcOrd="3" destOrd="0" presId="urn:microsoft.com/office/officeart/2005/8/layout/bList2"/>
    <dgm:cxn modelId="{BACE5679-B13F-4D40-87F3-09D07C0D0F4B}" type="presParOf" srcId="{9E19AF4A-D9C2-41DB-9C9D-2DFC3454A90B}" destId="{385F4712-4B8D-4CB3-AA6D-B3451DEA1E3E}" srcOrd="5" destOrd="0" presId="urn:microsoft.com/office/officeart/2005/8/layout/bList2"/>
    <dgm:cxn modelId="{72C32D0E-3C6B-403C-8B69-54DAC3FB9071}" type="presParOf" srcId="{9E19AF4A-D9C2-41DB-9C9D-2DFC3454A90B}" destId="{224D7C53-1C07-4282-919A-7CC4FA53FDA0}" srcOrd="6" destOrd="0" presId="urn:microsoft.com/office/officeart/2005/8/layout/bList2"/>
    <dgm:cxn modelId="{DB209AD1-DBAA-4A38-B1F3-55829E18A2C0}" type="presParOf" srcId="{224D7C53-1C07-4282-919A-7CC4FA53FDA0}" destId="{FDB82876-BE7E-4A4E-8CEF-4160EB42E144}" srcOrd="0" destOrd="0" presId="urn:microsoft.com/office/officeart/2005/8/layout/bList2"/>
    <dgm:cxn modelId="{BA394EF8-B0EB-4152-A0E8-D478E6BD6E45}" type="presParOf" srcId="{224D7C53-1C07-4282-919A-7CC4FA53FDA0}" destId="{BF560CDC-3DB9-4F00-8946-745523F40795}" srcOrd="1" destOrd="0" presId="urn:microsoft.com/office/officeart/2005/8/layout/bList2"/>
    <dgm:cxn modelId="{CFFC7B85-9163-45F1-A7C6-956124A3FED5}" type="presParOf" srcId="{224D7C53-1C07-4282-919A-7CC4FA53FDA0}" destId="{E48CB136-CE2E-4C86-9BE7-E66049BACA27}" srcOrd="2" destOrd="0" presId="urn:microsoft.com/office/officeart/2005/8/layout/bList2"/>
    <dgm:cxn modelId="{D33C0609-AB0E-4037-BB30-115AA791EE74}" type="presParOf" srcId="{224D7C53-1C07-4282-919A-7CC4FA53FDA0}" destId="{FD2341BF-DDCB-4524-A5A5-0D615C194726}" srcOrd="3" destOrd="0" presId="urn:microsoft.com/office/officeart/2005/8/layout/bList2"/>
    <dgm:cxn modelId="{50F9C4C0-35FC-4714-A6C2-2E1BA9299B13}" type="presParOf" srcId="{9E19AF4A-D9C2-41DB-9C9D-2DFC3454A90B}" destId="{D2F11C21-B955-433A-9A66-F19B0F548E73}" srcOrd="7" destOrd="0" presId="urn:microsoft.com/office/officeart/2005/8/layout/bList2"/>
    <dgm:cxn modelId="{E8BFF049-1277-413C-BBFE-B536AD6C8F50}" type="presParOf" srcId="{9E19AF4A-D9C2-41DB-9C9D-2DFC3454A90B}" destId="{227EAEB5-07B9-4582-BA9E-02D86A49C88F}" srcOrd="8" destOrd="0" presId="urn:microsoft.com/office/officeart/2005/8/layout/bList2"/>
    <dgm:cxn modelId="{6922A19C-427B-4A72-BE1F-E8E020DFC8A7}" type="presParOf" srcId="{227EAEB5-07B9-4582-BA9E-02D86A49C88F}" destId="{061B928A-1DE4-40F5-81FC-2E6D90E490F6}" srcOrd="0" destOrd="0" presId="urn:microsoft.com/office/officeart/2005/8/layout/bList2"/>
    <dgm:cxn modelId="{2CB8A80D-9F31-4B1C-A6AD-B0BE832126A3}" type="presParOf" srcId="{227EAEB5-07B9-4582-BA9E-02D86A49C88F}" destId="{494C2C36-700A-43D5-8DAF-2BA6339116C0}" srcOrd="1" destOrd="0" presId="urn:microsoft.com/office/officeart/2005/8/layout/bList2"/>
    <dgm:cxn modelId="{59D0C283-9ABF-4252-B61C-E4B82CCA72FA}" type="presParOf" srcId="{227EAEB5-07B9-4582-BA9E-02D86A49C88F}" destId="{36AF0B39-BC27-4760-B7EC-402EBC5186CA}" srcOrd="2" destOrd="0" presId="urn:microsoft.com/office/officeart/2005/8/layout/bList2"/>
    <dgm:cxn modelId="{B212EEA4-BCDA-4FB9-87FC-E9F45BD285B2}" type="presParOf" srcId="{227EAEB5-07B9-4582-BA9E-02D86A49C88F}" destId="{3CA003BA-4E07-4A85-B98E-CB02B94074A3}" srcOrd="3" destOrd="0" presId="urn:microsoft.com/office/officeart/2005/8/layout/bList2"/>
    <dgm:cxn modelId="{EDCC802E-A96A-47B6-AD88-6ACE0741F550}" type="presParOf" srcId="{9E19AF4A-D9C2-41DB-9C9D-2DFC3454A90B}" destId="{47F1A227-E820-411A-83D5-17D3D30ADC3D}" srcOrd="9" destOrd="0" presId="urn:microsoft.com/office/officeart/2005/8/layout/bList2"/>
    <dgm:cxn modelId="{ADE9AE71-959C-4616-8160-83EBF1302CCA}" type="presParOf" srcId="{9E19AF4A-D9C2-41DB-9C9D-2DFC3454A90B}" destId="{A81E2C44-8B6F-46BF-B78E-38BA4969C698}" srcOrd="10" destOrd="0" presId="urn:microsoft.com/office/officeart/2005/8/layout/bList2"/>
    <dgm:cxn modelId="{A8B0A4AD-FE42-4985-A480-078D8374316F}" type="presParOf" srcId="{A81E2C44-8B6F-46BF-B78E-38BA4969C698}" destId="{F1EB9223-03DB-433E-8DEE-BD282DDA8000}" srcOrd="0" destOrd="0" presId="urn:microsoft.com/office/officeart/2005/8/layout/bList2"/>
    <dgm:cxn modelId="{F2228B44-7D5D-4967-A84E-8247AC6EEE27}" type="presParOf" srcId="{A81E2C44-8B6F-46BF-B78E-38BA4969C698}" destId="{8C6E98E7-B4A9-461F-A391-6328D2C128EA}" srcOrd="1" destOrd="0" presId="urn:microsoft.com/office/officeart/2005/8/layout/bList2"/>
    <dgm:cxn modelId="{B907F534-D555-44E9-ABA0-1591E966FDF4}" type="presParOf" srcId="{A81E2C44-8B6F-46BF-B78E-38BA4969C698}" destId="{2A2F304D-1DCF-4C9F-979F-CC5293939167}" srcOrd="2" destOrd="0" presId="urn:microsoft.com/office/officeart/2005/8/layout/bList2"/>
    <dgm:cxn modelId="{516FCBA4-7047-4C35-9EA8-5CDFAB219A74}" type="presParOf" srcId="{A81E2C44-8B6F-46BF-B78E-38BA4969C698}" destId="{C693F10D-9555-4001-B364-E67552170BD4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5A0AB9D-C77A-4B80-9541-45CCA6BC948A}" type="doc">
      <dgm:prSet loTypeId="urn:microsoft.com/office/officeart/2005/8/layout/vList3" loCatId="list" qsTypeId="urn:microsoft.com/office/officeart/2005/8/quickstyle/simple4" qsCatId="simple" csTypeId="urn:microsoft.com/office/officeart/2005/8/colors/colorful4" csCatId="colorful" phldr="1"/>
      <dgm:spPr/>
    </dgm:pt>
    <dgm:pt modelId="{19069F60-B473-4486-880E-5FFB86638130}">
      <dgm:prSet phldrT="[Text]" custT="1"/>
      <dgm:spPr/>
      <dgm:t>
        <a:bodyPr/>
        <a:lstStyle/>
        <a:p>
          <a:pPr algn="just"/>
          <a:r>
            <a:rPr lang="en-IN" sz="2800" b="1" dirty="0">
              <a:latin typeface="Century Schoolbook" panose="02040604050505020304" pitchFamily="18" charset="0"/>
            </a:rPr>
            <a:t>a. Patch pocket: </a:t>
          </a:r>
          <a:r>
            <a:rPr lang="en-IN" sz="2800" b="0" dirty="0">
              <a:latin typeface="Century Schoolbook" panose="02040604050505020304" pitchFamily="18" charset="0"/>
            </a:rPr>
            <a:t>patch pockets are applied on the outside the garment and can be functional and decorative.</a:t>
          </a:r>
          <a:endParaRPr lang="en-US" sz="2800" b="0" dirty="0">
            <a:latin typeface="Century Schoolbook" panose="02040604050505020304" pitchFamily="18" charset="0"/>
          </a:endParaRPr>
        </a:p>
      </dgm:t>
    </dgm:pt>
    <dgm:pt modelId="{9BC0B392-F1A4-42F5-9E35-0F85A912E423}" type="parTrans" cxnId="{534B3F20-2820-4CF7-8CBC-42C71AFEB830}">
      <dgm:prSet/>
      <dgm:spPr/>
      <dgm:t>
        <a:bodyPr/>
        <a:lstStyle/>
        <a:p>
          <a:endParaRPr lang="en-US"/>
        </a:p>
      </dgm:t>
    </dgm:pt>
    <dgm:pt modelId="{BCD896D5-15F4-43D2-840B-7040A78E2880}" type="sibTrans" cxnId="{534B3F20-2820-4CF7-8CBC-42C71AFEB830}">
      <dgm:prSet/>
      <dgm:spPr/>
      <dgm:t>
        <a:bodyPr/>
        <a:lstStyle/>
        <a:p>
          <a:endParaRPr lang="en-US"/>
        </a:p>
      </dgm:t>
    </dgm:pt>
    <dgm:pt modelId="{3C05C5D7-1D59-414D-B264-5A7408CA4262}">
      <dgm:prSet phldrT="[Text]" custT="1"/>
      <dgm:spPr/>
      <dgm:t>
        <a:bodyPr/>
        <a:lstStyle/>
        <a:p>
          <a:pPr algn="just"/>
          <a:r>
            <a:rPr lang="en-IN" sz="2800" b="1" dirty="0">
              <a:latin typeface="Century Schoolbook" panose="02040604050505020304" pitchFamily="18" charset="0"/>
            </a:rPr>
            <a:t>b. In-seam pockets: </a:t>
          </a:r>
          <a:r>
            <a:rPr lang="en-IN" sz="2800" b="0" dirty="0">
              <a:latin typeface="Century Schoolbook" panose="02040604050505020304" pitchFamily="18" charset="0"/>
            </a:rPr>
            <a:t>the in-seam pocket is stitched neatly into the side seam of a garment.</a:t>
          </a:r>
          <a:endParaRPr lang="en-US" sz="2800" b="0" dirty="0">
            <a:latin typeface="Century Schoolbook" panose="02040604050505020304" pitchFamily="18" charset="0"/>
          </a:endParaRPr>
        </a:p>
      </dgm:t>
    </dgm:pt>
    <dgm:pt modelId="{C01CCBF7-5F12-471E-85BB-8B884498D5AE}" type="parTrans" cxnId="{404C66A9-3D73-46B7-88DF-E7FDF9520DA2}">
      <dgm:prSet/>
      <dgm:spPr/>
      <dgm:t>
        <a:bodyPr/>
        <a:lstStyle/>
        <a:p>
          <a:endParaRPr lang="en-US"/>
        </a:p>
      </dgm:t>
    </dgm:pt>
    <dgm:pt modelId="{C79B41DB-F33C-4242-B40D-D772624D4224}" type="sibTrans" cxnId="{404C66A9-3D73-46B7-88DF-E7FDF9520DA2}">
      <dgm:prSet/>
      <dgm:spPr/>
      <dgm:t>
        <a:bodyPr/>
        <a:lstStyle/>
        <a:p>
          <a:endParaRPr lang="en-US"/>
        </a:p>
      </dgm:t>
    </dgm:pt>
    <dgm:pt modelId="{7F6AF8EC-D327-4FE8-8455-B759FB045FA2}">
      <dgm:prSet phldrT="[Text]" custT="1"/>
      <dgm:spPr/>
      <dgm:t>
        <a:bodyPr/>
        <a:lstStyle/>
        <a:p>
          <a:pPr algn="just"/>
          <a:r>
            <a:rPr lang="en-IN" sz="2800" b="1" dirty="0">
              <a:latin typeface="Century Schoolbook" panose="02040604050505020304" pitchFamily="18" charset="0"/>
            </a:rPr>
            <a:t>c. Hip pockets: </a:t>
          </a:r>
          <a:r>
            <a:rPr lang="en-IN" sz="2800" b="0" dirty="0">
              <a:latin typeface="Century Schoolbook" panose="02040604050505020304" pitchFamily="18" charset="0"/>
            </a:rPr>
            <a:t>the hip pocket is the curved pocket design on the back side of the pants, trousers and skirts. </a:t>
          </a:r>
          <a:endParaRPr lang="en-US" sz="2800" b="0" dirty="0">
            <a:latin typeface="Century Schoolbook" panose="02040604050505020304" pitchFamily="18" charset="0"/>
          </a:endParaRPr>
        </a:p>
      </dgm:t>
    </dgm:pt>
    <dgm:pt modelId="{97A59DF9-2C5B-43B4-8672-5E595232FCC0}" type="parTrans" cxnId="{286B801E-FCDC-4DB3-96F3-E053246FFF3E}">
      <dgm:prSet/>
      <dgm:spPr/>
      <dgm:t>
        <a:bodyPr/>
        <a:lstStyle/>
        <a:p>
          <a:endParaRPr lang="en-US"/>
        </a:p>
      </dgm:t>
    </dgm:pt>
    <dgm:pt modelId="{0D6183B3-7034-438A-A57F-4B9FA92990C0}" type="sibTrans" cxnId="{286B801E-FCDC-4DB3-96F3-E053246FFF3E}">
      <dgm:prSet/>
      <dgm:spPr/>
      <dgm:t>
        <a:bodyPr/>
        <a:lstStyle/>
        <a:p>
          <a:endParaRPr lang="en-US"/>
        </a:p>
      </dgm:t>
    </dgm:pt>
    <dgm:pt modelId="{393E638E-4E62-40BA-B627-A846F40B4B76}">
      <dgm:prSet phldrT="[Text]" custT="1"/>
      <dgm:spPr/>
      <dgm:t>
        <a:bodyPr/>
        <a:lstStyle/>
        <a:p>
          <a:pPr algn="just"/>
          <a:r>
            <a:rPr lang="en-IN" sz="2800" b="1" dirty="0">
              <a:latin typeface="Century Schoolbook" panose="02040604050505020304" pitchFamily="18" charset="0"/>
            </a:rPr>
            <a:t>d. Inside set-in pocket/slash pocket: </a:t>
          </a:r>
          <a:r>
            <a:rPr lang="en-IN" sz="2800" b="0" dirty="0">
              <a:latin typeface="Century Schoolbook" panose="02040604050505020304" pitchFamily="18" charset="0"/>
            </a:rPr>
            <a:t>It is stitched into a cut opening made with a single or double welt, with or without a pocket flap. </a:t>
          </a:r>
          <a:endParaRPr lang="en-US" sz="2800" b="0" dirty="0">
            <a:latin typeface="Century Schoolbook" panose="02040604050505020304" pitchFamily="18" charset="0"/>
          </a:endParaRPr>
        </a:p>
      </dgm:t>
    </dgm:pt>
    <dgm:pt modelId="{6D4C7C40-CC60-4985-B04E-62F952174FF2}" type="parTrans" cxnId="{6970BA27-85F4-44FD-A969-1E4A73220C80}">
      <dgm:prSet/>
      <dgm:spPr/>
      <dgm:t>
        <a:bodyPr/>
        <a:lstStyle/>
        <a:p>
          <a:endParaRPr lang="en-US"/>
        </a:p>
      </dgm:t>
    </dgm:pt>
    <dgm:pt modelId="{58A9CB74-7ACE-47A3-ABA1-04CD4977414B}" type="sibTrans" cxnId="{6970BA27-85F4-44FD-A969-1E4A73220C80}">
      <dgm:prSet/>
      <dgm:spPr/>
      <dgm:t>
        <a:bodyPr/>
        <a:lstStyle/>
        <a:p>
          <a:endParaRPr lang="en-US"/>
        </a:p>
      </dgm:t>
    </dgm:pt>
    <dgm:pt modelId="{7B3CBC99-32B4-47D0-A0A1-1A670F02B74F}" type="pres">
      <dgm:prSet presAssocID="{D5A0AB9D-C77A-4B80-9541-45CCA6BC948A}" presName="linearFlow" presStyleCnt="0">
        <dgm:presLayoutVars>
          <dgm:dir/>
          <dgm:resizeHandles val="exact"/>
        </dgm:presLayoutVars>
      </dgm:prSet>
      <dgm:spPr/>
    </dgm:pt>
    <dgm:pt modelId="{40D960E7-5A62-4A0F-A446-44A44AB8A01A}" type="pres">
      <dgm:prSet presAssocID="{19069F60-B473-4486-880E-5FFB86638130}" presName="composite" presStyleCnt="0"/>
      <dgm:spPr/>
    </dgm:pt>
    <dgm:pt modelId="{2DD47822-87BB-47C1-B4C9-DE9C8FE317BD}" type="pres">
      <dgm:prSet presAssocID="{19069F60-B473-4486-880E-5FFB86638130}" presName="imgShp" presStyleLbl="fgImgPlace1" presStyleIdx="0" presStyleCnt="4"/>
      <dgm:spPr>
        <a:noFill/>
        <a:ln>
          <a:noFill/>
        </a:ln>
      </dgm:spPr>
    </dgm:pt>
    <dgm:pt modelId="{63309E2F-3D5A-4874-9D94-482B64594387}" type="pres">
      <dgm:prSet presAssocID="{19069F60-B473-4486-880E-5FFB86638130}" presName="txShp" presStyleLbl="node1" presStyleIdx="0" presStyleCnt="4" custScaleX="150376">
        <dgm:presLayoutVars>
          <dgm:bulletEnabled val="1"/>
        </dgm:presLayoutVars>
      </dgm:prSet>
      <dgm:spPr/>
    </dgm:pt>
    <dgm:pt modelId="{F39587B7-ADD2-435D-86A9-5F1AF06F143B}" type="pres">
      <dgm:prSet presAssocID="{BCD896D5-15F4-43D2-840B-7040A78E2880}" presName="spacing" presStyleCnt="0"/>
      <dgm:spPr/>
    </dgm:pt>
    <dgm:pt modelId="{085CE168-56BB-4B6A-BF08-B2A4F1704EF6}" type="pres">
      <dgm:prSet presAssocID="{3C05C5D7-1D59-414D-B264-5A7408CA4262}" presName="composite" presStyleCnt="0"/>
      <dgm:spPr/>
    </dgm:pt>
    <dgm:pt modelId="{B8D139AB-AC62-49B1-942A-A4B32D05F9CC}" type="pres">
      <dgm:prSet presAssocID="{3C05C5D7-1D59-414D-B264-5A7408CA4262}" presName="imgShp" presStyleLbl="fgImgPlace1" presStyleIdx="1" presStyleCnt="4"/>
      <dgm:spPr>
        <a:noFill/>
        <a:ln>
          <a:noFill/>
        </a:ln>
      </dgm:spPr>
    </dgm:pt>
    <dgm:pt modelId="{5C500B5C-0765-4A95-9E00-005C66420DD6}" type="pres">
      <dgm:prSet presAssocID="{3C05C5D7-1D59-414D-B264-5A7408CA4262}" presName="txShp" presStyleLbl="node1" presStyleIdx="1" presStyleCnt="4" custScaleX="150376">
        <dgm:presLayoutVars>
          <dgm:bulletEnabled val="1"/>
        </dgm:presLayoutVars>
      </dgm:prSet>
      <dgm:spPr/>
    </dgm:pt>
    <dgm:pt modelId="{A4439C4F-4F2A-4605-A856-D5215BA03D4E}" type="pres">
      <dgm:prSet presAssocID="{C79B41DB-F33C-4242-B40D-D772624D4224}" presName="spacing" presStyleCnt="0"/>
      <dgm:spPr/>
    </dgm:pt>
    <dgm:pt modelId="{3F87119B-0373-413F-B08B-3C2938ED315F}" type="pres">
      <dgm:prSet presAssocID="{7F6AF8EC-D327-4FE8-8455-B759FB045FA2}" presName="composite" presStyleCnt="0"/>
      <dgm:spPr/>
    </dgm:pt>
    <dgm:pt modelId="{7AD901D5-9E4E-4DA5-9398-9F940A76153D}" type="pres">
      <dgm:prSet presAssocID="{7F6AF8EC-D327-4FE8-8455-B759FB045FA2}" presName="imgShp" presStyleLbl="fgImgPlace1" presStyleIdx="2" presStyleCnt="4"/>
      <dgm:spPr>
        <a:noFill/>
        <a:ln>
          <a:noFill/>
        </a:ln>
      </dgm:spPr>
    </dgm:pt>
    <dgm:pt modelId="{A15FF0BF-2A58-43C8-AD47-DDFE60553135}" type="pres">
      <dgm:prSet presAssocID="{7F6AF8EC-D327-4FE8-8455-B759FB045FA2}" presName="txShp" presStyleLbl="node1" presStyleIdx="2" presStyleCnt="4" custScaleX="150376">
        <dgm:presLayoutVars>
          <dgm:bulletEnabled val="1"/>
        </dgm:presLayoutVars>
      </dgm:prSet>
      <dgm:spPr/>
    </dgm:pt>
    <dgm:pt modelId="{A841278F-C0AD-4596-B0FB-C1450197ED8A}" type="pres">
      <dgm:prSet presAssocID="{0D6183B3-7034-438A-A57F-4B9FA92990C0}" presName="spacing" presStyleCnt="0"/>
      <dgm:spPr/>
    </dgm:pt>
    <dgm:pt modelId="{5963CBF8-AE66-4C55-AC36-FC7B8D36AB53}" type="pres">
      <dgm:prSet presAssocID="{393E638E-4E62-40BA-B627-A846F40B4B76}" presName="composite" presStyleCnt="0"/>
      <dgm:spPr/>
    </dgm:pt>
    <dgm:pt modelId="{363083A1-EE9D-48DA-AD53-F1CB482135E4}" type="pres">
      <dgm:prSet presAssocID="{393E638E-4E62-40BA-B627-A846F40B4B76}" presName="imgShp" presStyleLbl="fgImgPlace1" presStyleIdx="3" presStyleCnt="4"/>
      <dgm:spPr>
        <a:noFill/>
        <a:ln>
          <a:noFill/>
        </a:ln>
      </dgm:spPr>
    </dgm:pt>
    <dgm:pt modelId="{AF8585A9-A9AB-4CE7-9596-22BC70445419}" type="pres">
      <dgm:prSet presAssocID="{393E638E-4E62-40BA-B627-A846F40B4B76}" presName="txShp" presStyleLbl="node1" presStyleIdx="3" presStyleCnt="4" custScaleX="150376">
        <dgm:presLayoutVars>
          <dgm:bulletEnabled val="1"/>
        </dgm:presLayoutVars>
      </dgm:prSet>
      <dgm:spPr/>
    </dgm:pt>
  </dgm:ptLst>
  <dgm:cxnLst>
    <dgm:cxn modelId="{7EAEA007-0779-4AFC-95B2-0BEE3D8274AA}" type="presOf" srcId="{D5A0AB9D-C77A-4B80-9541-45CCA6BC948A}" destId="{7B3CBC99-32B4-47D0-A0A1-1A670F02B74F}" srcOrd="0" destOrd="0" presId="urn:microsoft.com/office/officeart/2005/8/layout/vList3"/>
    <dgm:cxn modelId="{286B801E-FCDC-4DB3-96F3-E053246FFF3E}" srcId="{D5A0AB9D-C77A-4B80-9541-45CCA6BC948A}" destId="{7F6AF8EC-D327-4FE8-8455-B759FB045FA2}" srcOrd="2" destOrd="0" parTransId="{97A59DF9-2C5B-43B4-8672-5E595232FCC0}" sibTransId="{0D6183B3-7034-438A-A57F-4B9FA92990C0}"/>
    <dgm:cxn modelId="{534B3F20-2820-4CF7-8CBC-42C71AFEB830}" srcId="{D5A0AB9D-C77A-4B80-9541-45CCA6BC948A}" destId="{19069F60-B473-4486-880E-5FFB86638130}" srcOrd="0" destOrd="0" parTransId="{9BC0B392-F1A4-42F5-9E35-0F85A912E423}" sibTransId="{BCD896D5-15F4-43D2-840B-7040A78E2880}"/>
    <dgm:cxn modelId="{6970BA27-85F4-44FD-A969-1E4A73220C80}" srcId="{D5A0AB9D-C77A-4B80-9541-45CCA6BC948A}" destId="{393E638E-4E62-40BA-B627-A846F40B4B76}" srcOrd="3" destOrd="0" parTransId="{6D4C7C40-CC60-4985-B04E-62F952174FF2}" sibTransId="{58A9CB74-7ACE-47A3-ABA1-04CD4977414B}"/>
    <dgm:cxn modelId="{9C63442D-E3A0-402B-B6E8-9ECC47D3E419}" type="presOf" srcId="{3C05C5D7-1D59-414D-B264-5A7408CA4262}" destId="{5C500B5C-0765-4A95-9E00-005C66420DD6}" srcOrd="0" destOrd="0" presId="urn:microsoft.com/office/officeart/2005/8/layout/vList3"/>
    <dgm:cxn modelId="{2A9DBE5F-14EA-456A-AB57-EBA11D28360D}" type="presOf" srcId="{7F6AF8EC-D327-4FE8-8455-B759FB045FA2}" destId="{A15FF0BF-2A58-43C8-AD47-DDFE60553135}" srcOrd="0" destOrd="0" presId="urn:microsoft.com/office/officeart/2005/8/layout/vList3"/>
    <dgm:cxn modelId="{7F6D7F44-D1AE-43DD-94D4-5CEF4BC52AAE}" type="presOf" srcId="{19069F60-B473-4486-880E-5FFB86638130}" destId="{63309E2F-3D5A-4874-9D94-482B64594387}" srcOrd="0" destOrd="0" presId="urn:microsoft.com/office/officeart/2005/8/layout/vList3"/>
    <dgm:cxn modelId="{404C66A9-3D73-46B7-88DF-E7FDF9520DA2}" srcId="{D5A0AB9D-C77A-4B80-9541-45CCA6BC948A}" destId="{3C05C5D7-1D59-414D-B264-5A7408CA4262}" srcOrd="1" destOrd="0" parTransId="{C01CCBF7-5F12-471E-85BB-8B884498D5AE}" sibTransId="{C79B41DB-F33C-4242-B40D-D772624D4224}"/>
    <dgm:cxn modelId="{D2E0BBAF-9EE1-4314-83D5-FE053B4F985A}" type="presOf" srcId="{393E638E-4E62-40BA-B627-A846F40B4B76}" destId="{AF8585A9-A9AB-4CE7-9596-22BC70445419}" srcOrd="0" destOrd="0" presId="urn:microsoft.com/office/officeart/2005/8/layout/vList3"/>
    <dgm:cxn modelId="{81A76EA0-0212-45D3-9469-B6C286E92700}" type="presParOf" srcId="{7B3CBC99-32B4-47D0-A0A1-1A670F02B74F}" destId="{40D960E7-5A62-4A0F-A446-44A44AB8A01A}" srcOrd="0" destOrd="0" presId="urn:microsoft.com/office/officeart/2005/8/layout/vList3"/>
    <dgm:cxn modelId="{50389CAA-FA17-4A0E-BE63-CC579DBA0024}" type="presParOf" srcId="{40D960E7-5A62-4A0F-A446-44A44AB8A01A}" destId="{2DD47822-87BB-47C1-B4C9-DE9C8FE317BD}" srcOrd="0" destOrd="0" presId="urn:microsoft.com/office/officeart/2005/8/layout/vList3"/>
    <dgm:cxn modelId="{59FCB056-3FE6-4D68-A47A-2F3922A9C650}" type="presParOf" srcId="{40D960E7-5A62-4A0F-A446-44A44AB8A01A}" destId="{63309E2F-3D5A-4874-9D94-482B64594387}" srcOrd="1" destOrd="0" presId="urn:microsoft.com/office/officeart/2005/8/layout/vList3"/>
    <dgm:cxn modelId="{6FCA9BA1-CA83-454C-A017-C202E3470A37}" type="presParOf" srcId="{7B3CBC99-32B4-47D0-A0A1-1A670F02B74F}" destId="{F39587B7-ADD2-435D-86A9-5F1AF06F143B}" srcOrd="1" destOrd="0" presId="urn:microsoft.com/office/officeart/2005/8/layout/vList3"/>
    <dgm:cxn modelId="{8FF0CA04-5493-42C7-8A93-E24B7C4FE69C}" type="presParOf" srcId="{7B3CBC99-32B4-47D0-A0A1-1A670F02B74F}" destId="{085CE168-56BB-4B6A-BF08-B2A4F1704EF6}" srcOrd="2" destOrd="0" presId="urn:microsoft.com/office/officeart/2005/8/layout/vList3"/>
    <dgm:cxn modelId="{B94FFBD7-D85A-4248-963D-DEF29EE1C85F}" type="presParOf" srcId="{085CE168-56BB-4B6A-BF08-B2A4F1704EF6}" destId="{B8D139AB-AC62-49B1-942A-A4B32D05F9CC}" srcOrd="0" destOrd="0" presId="urn:microsoft.com/office/officeart/2005/8/layout/vList3"/>
    <dgm:cxn modelId="{2EA6EAA7-2170-41CC-B46B-DD0C634E74C0}" type="presParOf" srcId="{085CE168-56BB-4B6A-BF08-B2A4F1704EF6}" destId="{5C500B5C-0765-4A95-9E00-005C66420DD6}" srcOrd="1" destOrd="0" presId="urn:microsoft.com/office/officeart/2005/8/layout/vList3"/>
    <dgm:cxn modelId="{B1F0ECB3-1744-47B3-98B7-EF05F81309E6}" type="presParOf" srcId="{7B3CBC99-32B4-47D0-A0A1-1A670F02B74F}" destId="{A4439C4F-4F2A-4605-A856-D5215BA03D4E}" srcOrd="3" destOrd="0" presId="urn:microsoft.com/office/officeart/2005/8/layout/vList3"/>
    <dgm:cxn modelId="{EF2B12E1-2C9A-4B2A-8619-C975A5502BBD}" type="presParOf" srcId="{7B3CBC99-32B4-47D0-A0A1-1A670F02B74F}" destId="{3F87119B-0373-413F-B08B-3C2938ED315F}" srcOrd="4" destOrd="0" presId="urn:microsoft.com/office/officeart/2005/8/layout/vList3"/>
    <dgm:cxn modelId="{5C10F1C0-D983-43BD-B3F3-DE2429C20687}" type="presParOf" srcId="{3F87119B-0373-413F-B08B-3C2938ED315F}" destId="{7AD901D5-9E4E-4DA5-9398-9F940A76153D}" srcOrd="0" destOrd="0" presId="urn:microsoft.com/office/officeart/2005/8/layout/vList3"/>
    <dgm:cxn modelId="{42039A5C-68FC-4D62-816E-7CC63C73610F}" type="presParOf" srcId="{3F87119B-0373-413F-B08B-3C2938ED315F}" destId="{A15FF0BF-2A58-43C8-AD47-DDFE60553135}" srcOrd="1" destOrd="0" presId="urn:microsoft.com/office/officeart/2005/8/layout/vList3"/>
    <dgm:cxn modelId="{0B38ADEA-DBD6-43A4-8C4C-843E156EEEB4}" type="presParOf" srcId="{7B3CBC99-32B4-47D0-A0A1-1A670F02B74F}" destId="{A841278F-C0AD-4596-B0FB-C1450197ED8A}" srcOrd="5" destOrd="0" presId="urn:microsoft.com/office/officeart/2005/8/layout/vList3"/>
    <dgm:cxn modelId="{552CD88B-BA0D-4C48-9657-61D555BDC714}" type="presParOf" srcId="{7B3CBC99-32B4-47D0-A0A1-1A670F02B74F}" destId="{5963CBF8-AE66-4C55-AC36-FC7B8D36AB53}" srcOrd="6" destOrd="0" presId="urn:microsoft.com/office/officeart/2005/8/layout/vList3"/>
    <dgm:cxn modelId="{18755260-D52A-4BEF-B611-17EAC051F1AE}" type="presParOf" srcId="{5963CBF8-AE66-4C55-AC36-FC7B8D36AB53}" destId="{363083A1-EE9D-48DA-AD53-F1CB482135E4}" srcOrd="0" destOrd="0" presId="urn:microsoft.com/office/officeart/2005/8/layout/vList3"/>
    <dgm:cxn modelId="{49232F3A-2557-4093-B2F8-12A494391681}" type="presParOf" srcId="{5963CBF8-AE66-4C55-AC36-FC7B8D36AB53}" destId="{AF8585A9-A9AB-4CE7-9596-22BC7044541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9E4718D-6B0A-4A44-9B07-0043F0F97379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6CB5599C-C7B7-410A-BE9B-0D68218DC40C}">
      <dgm:prSet phldrT="[Text]" custT="1"/>
      <dgm:spPr/>
      <dgm:t>
        <a:bodyPr/>
        <a:lstStyle/>
        <a:p>
          <a:r>
            <a:rPr lang="en-US" sz="2800" dirty="0">
              <a:latin typeface="Century Schoolbook" panose="02040604050505020304" pitchFamily="18" charset="0"/>
            </a:rPr>
            <a:t>Cut a piece of fabric for pocket</a:t>
          </a:r>
        </a:p>
      </dgm:t>
    </dgm:pt>
    <dgm:pt modelId="{B54AD958-A8C3-472A-AA6D-68C465E278DE}" type="parTrans" cxnId="{CAC9039E-BA02-4BB0-A87E-4634E95CB29D}">
      <dgm:prSet/>
      <dgm:spPr/>
      <dgm:t>
        <a:bodyPr/>
        <a:lstStyle/>
        <a:p>
          <a:endParaRPr lang="en-US"/>
        </a:p>
      </dgm:t>
    </dgm:pt>
    <dgm:pt modelId="{539C5614-678F-42A8-A86C-50416772B611}" type="sibTrans" cxnId="{CAC9039E-BA02-4BB0-A87E-4634E95CB29D}">
      <dgm:prSet/>
      <dgm:spPr/>
      <dgm:t>
        <a:bodyPr/>
        <a:lstStyle/>
        <a:p>
          <a:endParaRPr lang="en-US"/>
        </a:p>
      </dgm:t>
    </dgm:pt>
    <dgm:pt modelId="{A0EA5CD0-68D4-43EE-B3C1-D18114A65A23}">
      <dgm:prSet phldrT="[Text]" custT="1"/>
      <dgm:spPr/>
      <dgm:t>
        <a:bodyPr/>
        <a:lstStyle/>
        <a:p>
          <a:r>
            <a:rPr lang="en-IN" sz="2800" dirty="0">
              <a:latin typeface="Century Schoolbook" panose="02040604050505020304" pitchFamily="18" charset="0"/>
            </a:rPr>
            <a:t>Fold 1” pocket piece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46C2D920-E7B2-42E5-82FD-C5322AA40818}" type="parTrans" cxnId="{CC9BF9D0-5756-448C-A76C-EF033DDDD955}">
      <dgm:prSet/>
      <dgm:spPr/>
      <dgm:t>
        <a:bodyPr/>
        <a:lstStyle/>
        <a:p>
          <a:endParaRPr lang="en-US"/>
        </a:p>
      </dgm:t>
    </dgm:pt>
    <dgm:pt modelId="{043F5149-E3D1-4D76-9D26-FD33160B9AB6}" type="sibTrans" cxnId="{CC9BF9D0-5756-448C-A76C-EF033DDDD955}">
      <dgm:prSet/>
      <dgm:spPr/>
      <dgm:t>
        <a:bodyPr/>
        <a:lstStyle/>
        <a:p>
          <a:endParaRPr lang="en-US"/>
        </a:p>
      </dgm:t>
    </dgm:pt>
    <dgm:pt modelId="{5F0EE615-687A-4A69-B185-8C4BFC9B8F44}">
      <dgm:prSet phldrT="[Text]" custT="1"/>
      <dgm:spPr/>
      <dgm:t>
        <a:bodyPr/>
        <a:lstStyle/>
        <a:p>
          <a:r>
            <a:rPr lang="en-IN" sz="2800" dirty="0">
              <a:latin typeface="Century Schoolbook" panose="02040604050505020304" pitchFamily="18" charset="0"/>
            </a:rPr>
            <a:t>Iron the pocket piece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3974E5E7-15E9-4303-B125-9ECE9406B121}" type="parTrans" cxnId="{A44BC951-E11E-4029-8F8A-200632E4DE61}">
      <dgm:prSet/>
      <dgm:spPr/>
      <dgm:t>
        <a:bodyPr/>
        <a:lstStyle/>
        <a:p>
          <a:endParaRPr lang="en-US"/>
        </a:p>
      </dgm:t>
    </dgm:pt>
    <dgm:pt modelId="{1F85490E-5993-4254-83EE-C06545B30C91}" type="sibTrans" cxnId="{A44BC951-E11E-4029-8F8A-200632E4DE61}">
      <dgm:prSet/>
      <dgm:spPr/>
      <dgm:t>
        <a:bodyPr/>
        <a:lstStyle/>
        <a:p>
          <a:endParaRPr lang="en-US"/>
        </a:p>
      </dgm:t>
    </dgm:pt>
    <dgm:pt modelId="{2352AA2F-F8D6-474D-9D79-E296EF62A3E8}">
      <dgm:prSet phldrT="[Text]" custT="1"/>
      <dgm:spPr/>
      <dgm:t>
        <a:bodyPr/>
        <a:lstStyle/>
        <a:p>
          <a:r>
            <a:rPr lang="en-IN" sz="2800" dirty="0">
              <a:latin typeface="Century Schoolbook" panose="02040604050505020304" pitchFamily="18" charset="0"/>
            </a:rPr>
            <a:t>Attach the pocket piece to the bodice part &amp; give edge stitch.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BAE11A0C-DE1D-47CD-85DD-F0F90424E485}" type="parTrans" cxnId="{C70ADE13-5B13-457F-B5F4-0F0E6C2302E3}">
      <dgm:prSet/>
      <dgm:spPr/>
      <dgm:t>
        <a:bodyPr/>
        <a:lstStyle/>
        <a:p>
          <a:endParaRPr lang="en-US"/>
        </a:p>
      </dgm:t>
    </dgm:pt>
    <dgm:pt modelId="{2DDA191A-C1E5-4671-9D31-60713B50FB2E}" type="sibTrans" cxnId="{C70ADE13-5B13-457F-B5F4-0F0E6C2302E3}">
      <dgm:prSet/>
      <dgm:spPr/>
      <dgm:t>
        <a:bodyPr/>
        <a:lstStyle/>
        <a:p>
          <a:endParaRPr lang="en-US"/>
        </a:p>
      </dgm:t>
    </dgm:pt>
    <dgm:pt modelId="{AF2C45F5-069C-4FDA-A0CF-04B59EB19C4A}">
      <dgm:prSet phldrT="[Text]" custT="1"/>
      <dgm:spPr/>
      <dgm:t>
        <a:bodyPr/>
        <a:lstStyle/>
        <a:p>
          <a:r>
            <a:rPr lang="en-IN" sz="2800" dirty="0">
              <a:latin typeface="Century Schoolbook" panose="02040604050505020304" pitchFamily="18" charset="0"/>
            </a:rPr>
            <a:t>Finished pocket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9CF40345-22F6-4F41-A311-EB4ED7437433}" type="parTrans" cxnId="{D6EF6BF2-DAB9-4AB1-9F78-A43CB6271159}">
      <dgm:prSet/>
      <dgm:spPr/>
      <dgm:t>
        <a:bodyPr/>
        <a:lstStyle/>
        <a:p>
          <a:endParaRPr lang="en-US"/>
        </a:p>
      </dgm:t>
    </dgm:pt>
    <dgm:pt modelId="{DDB5E6DA-60B2-44FD-BF66-1DC18369FDC5}" type="sibTrans" cxnId="{D6EF6BF2-DAB9-4AB1-9F78-A43CB6271159}">
      <dgm:prSet/>
      <dgm:spPr/>
      <dgm:t>
        <a:bodyPr/>
        <a:lstStyle/>
        <a:p>
          <a:endParaRPr lang="en-US"/>
        </a:p>
      </dgm:t>
    </dgm:pt>
    <dgm:pt modelId="{22CE1158-E6E5-4B91-B464-77DF660BDCFD}" type="pres">
      <dgm:prSet presAssocID="{29E4718D-6B0A-4A44-9B07-0043F0F97379}" presName="linearFlow" presStyleCnt="0">
        <dgm:presLayoutVars>
          <dgm:resizeHandles val="exact"/>
        </dgm:presLayoutVars>
      </dgm:prSet>
      <dgm:spPr/>
    </dgm:pt>
    <dgm:pt modelId="{1FF66064-275C-4E69-A484-08647736B2DD}" type="pres">
      <dgm:prSet presAssocID="{6CB5599C-C7B7-410A-BE9B-0D68218DC40C}" presName="node" presStyleLbl="node1" presStyleIdx="0" presStyleCnt="5" custScaleX="568608">
        <dgm:presLayoutVars>
          <dgm:bulletEnabled val="1"/>
        </dgm:presLayoutVars>
      </dgm:prSet>
      <dgm:spPr/>
    </dgm:pt>
    <dgm:pt modelId="{5A747D69-C9B3-4927-AD8B-4E04EDD6B815}" type="pres">
      <dgm:prSet presAssocID="{539C5614-678F-42A8-A86C-50416772B611}" presName="sibTrans" presStyleLbl="sibTrans2D1" presStyleIdx="0" presStyleCnt="4"/>
      <dgm:spPr/>
    </dgm:pt>
    <dgm:pt modelId="{257AE10F-DA62-4660-89C6-13E3649A01A3}" type="pres">
      <dgm:prSet presAssocID="{539C5614-678F-42A8-A86C-50416772B611}" presName="connectorText" presStyleLbl="sibTrans2D1" presStyleIdx="0" presStyleCnt="4"/>
      <dgm:spPr/>
    </dgm:pt>
    <dgm:pt modelId="{BC314185-9348-4F59-B8C1-472E57B024D8}" type="pres">
      <dgm:prSet presAssocID="{A0EA5CD0-68D4-43EE-B3C1-D18114A65A23}" presName="node" presStyleLbl="node1" presStyleIdx="1" presStyleCnt="5" custScaleX="568608">
        <dgm:presLayoutVars>
          <dgm:bulletEnabled val="1"/>
        </dgm:presLayoutVars>
      </dgm:prSet>
      <dgm:spPr/>
    </dgm:pt>
    <dgm:pt modelId="{E89D0192-DDD1-4916-A18E-81D9304FDAD2}" type="pres">
      <dgm:prSet presAssocID="{043F5149-E3D1-4D76-9D26-FD33160B9AB6}" presName="sibTrans" presStyleLbl="sibTrans2D1" presStyleIdx="1" presStyleCnt="4"/>
      <dgm:spPr/>
    </dgm:pt>
    <dgm:pt modelId="{3790C302-FFAF-4084-BB71-1FC899CD8A5D}" type="pres">
      <dgm:prSet presAssocID="{043F5149-E3D1-4D76-9D26-FD33160B9AB6}" presName="connectorText" presStyleLbl="sibTrans2D1" presStyleIdx="1" presStyleCnt="4"/>
      <dgm:spPr/>
    </dgm:pt>
    <dgm:pt modelId="{17C8028D-0D7E-47B4-A5CA-700BFC5CBB7C}" type="pres">
      <dgm:prSet presAssocID="{5F0EE615-687A-4A69-B185-8C4BFC9B8F44}" presName="node" presStyleLbl="node1" presStyleIdx="2" presStyleCnt="5" custScaleX="568608">
        <dgm:presLayoutVars>
          <dgm:bulletEnabled val="1"/>
        </dgm:presLayoutVars>
      </dgm:prSet>
      <dgm:spPr/>
    </dgm:pt>
    <dgm:pt modelId="{052FD2E6-B8F9-45AB-B8B5-1A39052216DC}" type="pres">
      <dgm:prSet presAssocID="{1F85490E-5993-4254-83EE-C06545B30C91}" presName="sibTrans" presStyleLbl="sibTrans2D1" presStyleIdx="2" presStyleCnt="4"/>
      <dgm:spPr/>
    </dgm:pt>
    <dgm:pt modelId="{D645FAE8-ADE9-4E40-B635-00766DE83018}" type="pres">
      <dgm:prSet presAssocID="{1F85490E-5993-4254-83EE-C06545B30C91}" presName="connectorText" presStyleLbl="sibTrans2D1" presStyleIdx="2" presStyleCnt="4"/>
      <dgm:spPr/>
    </dgm:pt>
    <dgm:pt modelId="{D280AB1E-2A66-4CF0-BA95-A55E500326B3}" type="pres">
      <dgm:prSet presAssocID="{2352AA2F-F8D6-474D-9D79-E296EF62A3E8}" presName="node" presStyleLbl="node1" presStyleIdx="3" presStyleCnt="5" custScaleX="568608">
        <dgm:presLayoutVars>
          <dgm:bulletEnabled val="1"/>
        </dgm:presLayoutVars>
      </dgm:prSet>
      <dgm:spPr/>
    </dgm:pt>
    <dgm:pt modelId="{A5173ADB-B5E1-4F83-9339-10175AE8C5F3}" type="pres">
      <dgm:prSet presAssocID="{2DDA191A-C1E5-4671-9D31-60713B50FB2E}" presName="sibTrans" presStyleLbl="sibTrans2D1" presStyleIdx="3" presStyleCnt="4"/>
      <dgm:spPr/>
    </dgm:pt>
    <dgm:pt modelId="{6CC5B41F-B9BE-4AA6-A0B7-237BE741EC30}" type="pres">
      <dgm:prSet presAssocID="{2DDA191A-C1E5-4671-9D31-60713B50FB2E}" presName="connectorText" presStyleLbl="sibTrans2D1" presStyleIdx="3" presStyleCnt="4"/>
      <dgm:spPr/>
    </dgm:pt>
    <dgm:pt modelId="{928F49F4-2235-482C-936B-910A62BACF7C}" type="pres">
      <dgm:prSet presAssocID="{AF2C45F5-069C-4FDA-A0CF-04B59EB19C4A}" presName="node" presStyleLbl="node1" presStyleIdx="4" presStyleCnt="5" custScaleX="568608">
        <dgm:presLayoutVars>
          <dgm:bulletEnabled val="1"/>
        </dgm:presLayoutVars>
      </dgm:prSet>
      <dgm:spPr/>
    </dgm:pt>
  </dgm:ptLst>
  <dgm:cxnLst>
    <dgm:cxn modelId="{AA42200E-6B0E-4827-A37F-ECEAE2B7EF2B}" type="presOf" srcId="{5F0EE615-687A-4A69-B185-8C4BFC9B8F44}" destId="{17C8028D-0D7E-47B4-A5CA-700BFC5CBB7C}" srcOrd="0" destOrd="0" presId="urn:microsoft.com/office/officeart/2005/8/layout/process2"/>
    <dgm:cxn modelId="{C70ADE13-5B13-457F-B5F4-0F0E6C2302E3}" srcId="{29E4718D-6B0A-4A44-9B07-0043F0F97379}" destId="{2352AA2F-F8D6-474D-9D79-E296EF62A3E8}" srcOrd="3" destOrd="0" parTransId="{BAE11A0C-DE1D-47CD-85DD-F0F90424E485}" sibTransId="{2DDA191A-C1E5-4671-9D31-60713B50FB2E}"/>
    <dgm:cxn modelId="{DC5D7618-C646-42F2-8734-3B360397E92D}" type="presOf" srcId="{1F85490E-5993-4254-83EE-C06545B30C91}" destId="{D645FAE8-ADE9-4E40-B635-00766DE83018}" srcOrd="1" destOrd="0" presId="urn:microsoft.com/office/officeart/2005/8/layout/process2"/>
    <dgm:cxn modelId="{83C4AC2E-4F62-4AF4-A334-94676D943B60}" type="presOf" srcId="{1F85490E-5993-4254-83EE-C06545B30C91}" destId="{052FD2E6-B8F9-45AB-B8B5-1A39052216DC}" srcOrd="0" destOrd="0" presId="urn:microsoft.com/office/officeart/2005/8/layout/process2"/>
    <dgm:cxn modelId="{558C5F39-4FEB-46AC-84BC-03E72ABD610E}" type="presOf" srcId="{043F5149-E3D1-4D76-9D26-FD33160B9AB6}" destId="{E89D0192-DDD1-4916-A18E-81D9304FDAD2}" srcOrd="0" destOrd="0" presId="urn:microsoft.com/office/officeart/2005/8/layout/process2"/>
    <dgm:cxn modelId="{71953F3E-AF9C-4E89-9E96-C4D89A38CFC9}" type="presOf" srcId="{539C5614-678F-42A8-A86C-50416772B611}" destId="{257AE10F-DA62-4660-89C6-13E3649A01A3}" srcOrd="1" destOrd="0" presId="urn:microsoft.com/office/officeart/2005/8/layout/process2"/>
    <dgm:cxn modelId="{76BA405C-CC67-430B-A951-BE3C03C7AE60}" type="presOf" srcId="{6CB5599C-C7B7-410A-BE9B-0D68218DC40C}" destId="{1FF66064-275C-4E69-A484-08647736B2DD}" srcOrd="0" destOrd="0" presId="urn:microsoft.com/office/officeart/2005/8/layout/process2"/>
    <dgm:cxn modelId="{A44BC951-E11E-4029-8F8A-200632E4DE61}" srcId="{29E4718D-6B0A-4A44-9B07-0043F0F97379}" destId="{5F0EE615-687A-4A69-B185-8C4BFC9B8F44}" srcOrd="2" destOrd="0" parTransId="{3974E5E7-15E9-4303-B125-9ECE9406B121}" sibTransId="{1F85490E-5993-4254-83EE-C06545B30C91}"/>
    <dgm:cxn modelId="{FBFF2572-B478-4C8B-935A-6EC0A492E4E4}" type="presOf" srcId="{2DDA191A-C1E5-4671-9D31-60713B50FB2E}" destId="{A5173ADB-B5E1-4F83-9339-10175AE8C5F3}" srcOrd="0" destOrd="0" presId="urn:microsoft.com/office/officeart/2005/8/layout/process2"/>
    <dgm:cxn modelId="{40D44993-BB4D-4AF5-BA66-4B5A51D0C649}" type="presOf" srcId="{2DDA191A-C1E5-4671-9D31-60713B50FB2E}" destId="{6CC5B41F-B9BE-4AA6-A0B7-237BE741EC30}" srcOrd="1" destOrd="0" presId="urn:microsoft.com/office/officeart/2005/8/layout/process2"/>
    <dgm:cxn modelId="{E326B795-1B8A-4321-B5AD-83B284CD2871}" type="presOf" srcId="{A0EA5CD0-68D4-43EE-B3C1-D18114A65A23}" destId="{BC314185-9348-4F59-B8C1-472E57B024D8}" srcOrd="0" destOrd="0" presId="urn:microsoft.com/office/officeart/2005/8/layout/process2"/>
    <dgm:cxn modelId="{CDA2159C-C5E2-47C9-BC92-FDBA4C26D228}" type="presOf" srcId="{539C5614-678F-42A8-A86C-50416772B611}" destId="{5A747D69-C9B3-4927-AD8B-4E04EDD6B815}" srcOrd="0" destOrd="0" presId="urn:microsoft.com/office/officeart/2005/8/layout/process2"/>
    <dgm:cxn modelId="{CAC9039E-BA02-4BB0-A87E-4634E95CB29D}" srcId="{29E4718D-6B0A-4A44-9B07-0043F0F97379}" destId="{6CB5599C-C7B7-410A-BE9B-0D68218DC40C}" srcOrd="0" destOrd="0" parTransId="{B54AD958-A8C3-472A-AA6D-68C465E278DE}" sibTransId="{539C5614-678F-42A8-A86C-50416772B611}"/>
    <dgm:cxn modelId="{A6174FCD-24C7-4C3B-95CA-897232949905}" type="presOf" srcId="{2352AA2F-F8D6-474D-9D79-E296EF62A3E8}" destId="{D280AB1E-2A66-4CF0-BA95-A55E500326B3}" srcOrd="0" destOrd="0" presId="urn:microsoft.com/office/officeart/2005/8/layout/process2"/>
    <dgm:cxn modelId="{CC9BF9D0-5756-448C-A76C-EF033DDDD955}" srcId="{29E4718D-6B0A-4A44-9B07-0043F0F97379}" destId="{A0EA5CD0-68D4-43EE-B3C1-D18114A65A23}" srcOrd="1" destOrd="0" parTransId="{46C2D920-E7B2-42E5-82FD-C5322AA40818}" sibTransId="{043F5149-E3D1-4D76-9D26-FD33160B9AB6}"/>
    <dgm:cxn modelId="{F57E4AE8-DDED-4285-8FDC-56301C444947}" type="presOf" srcId="{AF2C45F5-069C-4FDA-A0CF-04B59EB19C4A}" destId="{928F49F4-2235-482C-936B-910A62BACF7C}" srcOrd="0" destOrd="0" presId="urn:microsoft.com/office/officeart/2005/8/layout/process2"/>
    <dgm:cxn modelId="{D6EF6BF2-DAB9-4AB1-9F78-A43CB6271159}" srcId="{29E4718D-6B0A-4A44-9B07-0043F0F97379}" destId="{AF2C45F5-069C-4FDA-A0CF-04B59EB19C4A}" srcOrd="4" destOrd="0" parTransId="{9CF40345-22F6-4F41-A311-EB4ED7437433}" sibTransId="{DDB5E6DA-60B2-44FD-BF66-1DC18369FDC5}"/>
    <dgm:cxn modelId="{661474F3-2619-49D0-AA83-2495427D0A01}" type="presOf" srcId="{043F5149-E3D1-4D76-9D26-FD33160B9AB6}" destId="{3790C302-FFAF-4084-BB71-1FC899CD8A5D}" srcOrd="1" destOrd="0" presId="urn:microsoft.com/office/officeart/2005/8/layout/process2"/>
    <dgm:cxn modelId="{C03CB6F6-F9C0-4EF0-93E0-088C67DF007B}" type="presOf" srcId="{29E4718D-6B0A-4A44-9B07-0043F0F97379}" destId="{22CE1158-E6E5-4B91-B464-77DF660BDCFD}" srcOrd="0" destOrd="0" presId="urn:microsoft.com/office/officeart/2005/8/layout/process2"/>
    <dgm:cxn modelId="{7A02FB6E-9B05-4F3E-8E82-2F35415BB619}" type="presParOf" srcId="{22CE1158-E6E5-4B91-B464-77DF660BDCFD}" destId="{1FF66064-275C-4E69-A484-08647736B2DD}" srcOrd="0" destOrd="0" presId="urn:microsoft.com/office/officeart/2005/8/layout/process2"/>
    <dgm:cxn modelId="{5B713954-14D7-4410-8A5E-13F5E8619B85}" type="presParOf" srcId="{22CE1158-E6E5-4B91-B464-77DF660BDCFD}" destId="{5A747D69-C9B3-4927-AD8B-4E04EDD6B815}" srcOrd="1" destOrd="0" presId="urn:microsoft.com/office/officeart/2005/8/layout/process2"/>
    <dgm:cxn modelId="{31818072-3087-4923-9CAF-B7580E78E3E1}" type="presParOf" srcId="{5A747D69-C9B3-4927-AD8B-4E04EDD6B815}" destId="{257AE10F-DA62-4660-89C6-13E3649A01A3}" srcOrd="0" destOrd="0" presId="urn:microsoft.com/office/officeart/2005/8/layout/process2"/>
    <dgm:cxn modelId="{ED71B03D-B127-4370-A109-4F04963B950F}" type="presParOf" srcId="{22CE1158-E6E5-4B91-B464-77DF660BDCFD}" destId="{BC314185-9348-4F59-B8C1-472E57B024D8}" srcOrd="2" destOrd="0" presId="urn:microsoft.com/office/officeart/2005/8/layout/process2"/>
    <dgm:cxn modelId="{F408C9F6-2319-490B-9F02-70BE022A123B}" type="presParOf" srcId="{22CE1158-E6E5-4B91-B464-77DF660BDCFD}" destId="{E89D0192-DDD1-4916-A18E-81D9304FDAD2}" srcOrd="3" destOrd="0" presId="urn:microsoft.com/office/officeart/2005/8/layout/process2"/>
    <dgm:cxn modelId="{F9822BBD-5BA8-4EC5-B775-443CA7B87490}" type="presParOf" srcId="{E89D0192-DDD1-4916-A18E-81D9304FDAD2}" destId="{3790C302-FFAF-4084-BB71-1FC899CD8A5D}" srcOrd="0" destOrd="0" presId="urn:microsoft.com/office/officeart/2005/8/layout/process2"/>
    <dgm:cxn modelId="{DC6B3319-C25B-4F22-B5EF-5533A272184B}" type="presParOf" srcId="{22CE1158-E6E5-4B91-B464-77DF660BDCFD}" destId="{17C8028D-0D7E-47B4-A5CA-700BFC5CBB7C}" srcOrd="4" destOrd="0" presId="urn:microsoft.com/office/officeart/2005/8/layout/process2"/>
    <dgm:cxn modelId="{490A761D-387D-400E-A69C-FF4A176A022A}" type="presParOf" srcId="{22CE1158-E6E5-4B91-B464-77DF660BDCFD}" destId="{052FD2E6-B8F9-45AB-B8B5-1A39052216DC}" srcOrd="5" destOrd="0" presId="urn:microsoft.com/office/officeart/2005/8/layout/process2"/>
    <dgm:cxn modelId="{40DF5972-0351-439E-8DAA-E906B47F095B}" type="presParOf" srcId="{052FD2E6-B8F9-45AB-B8B5-1A39052216DC}" destId="{D645FAE8-ADE9-4E40-B635-00766DE83018}" srcOrd="0" destOrd="0" presId="urn:microsoft.com/office/officeart/2005/8/layout/process2"/>
    <dgm:cxn modelId="{545532DC-9F5A-47C2-B8D4-6D66187CFED8}" type="presParOf" srcId="{22CE1158-E6E5-4B91-B464-77DF660BDCFD}" destId="{D280AB1E-2A66-4CF0-BA95-A55E500326B3}" srcOrd="6" destOrd="0" presId="urn:microsoft.com/office/officeart/2005/8/layout/process2"/>
    <dgm:cxn modelId="{D0CE678E-D62C-4171-A927-A572D2C6BA5E}" type="presParOf" srcId="{22CE1158-E6E5-4B91-B464-77DF660BDCFD}" destId="{A5173ADB-B5E1-4F83-9339-10175AE8C5F3}" srcOrd="7" destOrd="0" presId="urn:microsoft.com/office/officeart/2005/8/layout/process2"/>
    <dgm:cxn modelId="{5CB2BD1D-D39A-4870-98D7-2D0C0F5887A3}" type="presParOf" srcId="{A5173ADB-B5E1-4F83-9339-10175AE8C5F3}" destId="{6CC5B41F-B9BE-4AA6-A0B7-237BE741EC30}" srcOrd="0" destOrd="0" presId="urn:microsoft.com/office/officeart/2005/8/layout/process2"/>
    <dgm:cxn modelId="{F6A04A71-A7DC-43E2-8DFE-EF7A071DF6E4}" type="presParOf" srcId="{22CE1158-E6E5-4B91-B464-77DF660BDCFD}" destId="{928F49F4-2235-482C-936B-910A62BACF7C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IN" sz="2800" b="1" dirty="0" err="1">
              <a:solidFill>
                <a:srgbClr val="FFFF00"/>
              </a:solidFill>
              <a:latin typeface="Century Schoolbook" panose="02040604050505020304" pitchFamily="18" charset="0"/>
            </a:rPr>
            <a:t>i</a:t>
          </a:r>
          <a:r>
            <a:rPr lang="en-IN" sz="2800" b="1" dirty="0">
              <a:solidFill>
                <a:srgbClr val="FFFF00"/>
              </a:solidFill>
              <a:latin typeface="Century Schoolbook" panose="02040604050505020304" pitchFamily="18" charset="0"/>
            </a:rPr>
            <a:t>. Set-in-sleeves: </a:t>
          </a:r>
          <a:r>
            <a:rPr lang="en-IN" sz="2800" dirty="0">
              <a:latin typeface="Century Schoolbook" panose="02040604050505020304" pitchFamily="18" charset="0"/>
            </a:rPr>
            <a:t>These sleeves are sewn to set into the basic bodice armhole. Types of sleeves are: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a. Puff sleeve: They are gathered at shoulders and caught in at the cuff to create puffy effect.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b. Petal sleeve: This sleeve is joined at the top two edges overlapping and no underarm seam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2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2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noFill/>
        </a:ln>
      </dgm:spPr>
      <dgm:t>
        <a:bodyPr/>
        <a:lstStyle/>
        <a:p>
          <a:pPr algn="just"/>
          <a:endParaRPr lang="en-US" sz="2800" dirty="0">
            <a:latin typeface="Century Schoolbook" panose="02040604050505020304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anose="02040604050505020304" pitchFamily="18" charset="0"/>
            </a:rPr>
            <a:t>c. Bell sleeve: The Sleeve has a full flare at the hem giving it a bell shape.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anose="02040604050505020304" pitchFamily="18" charset="0"/>
            </a:rPr>
            <a:t>d. Cap sleeve: They are very short sleeves which only covers the upper part of the arm.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A470783A-EF9E-47BB-8A3C-A79F051AA361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anose="02040604050505020304" pitchFamily="18" charset="0"/>
            </a:rPr>
            <a:t>e. Bishop sleeve: The basic bishop sleeve is a long sleeve with lower fullness gathered controlled with cuff.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B6F27C65-0263-4DA1-A99A-77755EBF1BE7}" type="parTrans" cxnId="{1D19CD46-0211-4EE2-8D79-CA11826E0F6F}">
      <dgm:prSet/>
      <dgm:spPr/>
      <dgm:t>
        <a:bodyPr/>
        <a:lstStyle/>
        <a:p>
          <a:endParaRPr lang="en-US"/>
        </a:p>
      </dgm:t>
    </dgm:pt>
    <dgm:pt modelId="{3F8DE6CC-9A45-4955-AA0F-66CBE7769592}" type="sibTrans" cxnId="{1D19CD46-0211-4EE2-8D79-CA11826E0F6F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 custScaleY="11606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3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3" custLinFactNeighborY="-86100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3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3" custLinFactNeighborY="-49146">
        <dgm:presLayoutVars>
          <dgm:chMax val="0"/>
          <dgm:chPref val="0"/>
          <dgm:bulletEnabled val="1"/>
        </dgm:presLayoutVars>
      </dgm:prSet>
      <dgm:spPr/>
    </dgm:pt>
    <dgm:pt modelId="{596CFE4B-D64A-4FCC-8872-D48F8258D8B0}" type="pres">
      <dgm:prSet presAssocID="{A470783A-EF9E-47BB-8A3C-A79F051AA361}" presName="childComposite" presStyleCnt="0">
        <dgm:presLayoutVars>
          <dgm:chMax val="0"/>
          <dgm:chPref val="0"/>
        </dgm:presLayoutVars>
      </dgm:prSet>
      <dgm:spPr/>
    </dgm:pt>
    <dgm:pt modelId="{F7269210-FD24-4E73-B7F1-BB35CB45A3CE}" type="pres">
      <dgm:prSet presAssocID="{A470783A-EF9E-47BB-8A3C-A79F051AA361}" presName="Image" presStyleLbl="node1" presStyleIdx="2" presStyleCnt="3"/>
      <dgm:spPr>
        <a:noFill/>
        <a:ln>
          <a:noFill/>
        </a:ln>
      </dgm:spPr>
    </dgm:pt>
    <dgm:pt modelId="{CABAC961-0DDC-44D7-9F6E-1425BBBA1BA2}" type="pres">
      <dgm:prSet presAssocID="{A470783A-EF9E-47BB-8A3C-A79F051AA361}" presName="childText" presStyleLbl="lnNode1" presStyleIdx="2" presStyleCnt="3" custLinFactNeighborY="-44120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1D19CD46-0211-4EE2-8D79-CA11826E0F6F}" srcId="{5F2F3688-AD58-4F07-B115-2EEB1CA2FED3}" destId="{A470783A-EF9E-47BB-8A3C-A79F051AA361}" srcOrd="2" destOrd="0" parTransId="{B6F27C65-0263-4DA1-A99A-77755EBF1BE7}" sibTransId="{3F8DE6CC-9A45-4955-AA0F-66CBE7769592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0D5972AB-A0C7-4FAD-B020-FAD02AF16697}" type="presOf" srcId="{A470783A-EF9E-47BB-8A3C-A79F051AA361}" destId="{CABAC961-0DDC-44D7-9F6E-1425BBBA1BA2}" srcOrd="0" destOrd="0" presId="urn:microsoft.com/office/officeart/2008/layout/PictureAccentList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  <dgm:cxn modelId="{DFF3BCF0-DBA5-42F8-88A2-5180BF338774}" type="presParOf" srcId="{7EFB61B7-3732-42BA-84C4-AEA1C088063D}" destId="{596CFE4B-D64A-4FCC-8872-D48F8258D8B0}" srcOrd="2" destOrd="0" presId="urn:microsoft.com/office/officeart/2008/layout/PictureAccentList"/>
    <dgm:cxn modelId="{9F84BFBF-9C4D-4B49-A8FD-A54E06DF2D77}" type="presParOf" srcId="{596CFE4B-D64A-4FCC-8872-D48F8258D8B0}" destId="{F7269210-FD24-4E73-B7F1-BB35CB45A3CE}" srcOrd="0" destOrd="0" presId="urn:microsoft.com/office/officeart/2008/layout/PictureAccentList"/>
    <dgm:cxn modelId="{F74F8493-B327-41F3-BC1B-41ECD98B1A88}" type="presParOf" srcId="{596CFE4B-D64A-4FCC-8872-D48F8258D8B0}" destId="{CABAC961-0DDC-44D7-9F6E-1425BBBA1BA2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noFill/>
        </a:ln>
      </dgm:spPr>
      <dgm:t>
        <a:bodyPr/>
        <a:lstStyle/>
        <a:p>
          <a:pPr algn="just"/>
          <a:endParaRPr lang="en-US" sz="2800" dirty="0">
            <a:latin typeface="Century Schoolbook" panose="02040604050505020304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anose="02040604050505020304" pitchFamily="18" charset="0"/>
            </a:rPr>
            <a:t>f. Dolman/Magyar: In this sleeve there is one piece of bodice and sleeve with no armhole.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anose="02040604050505020304" pitchFamily="18" charset="0"/>
            </a:rPr>
            <a:t>g. Cap sleeve: They are very short sleeves which only covers the upper part of the arm.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A470783A-EF9E-47BB-8A3C-A79F051AA361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anose="02040604050505020304" pitchFamily="18" charset="0"/>
            </a:rPr>
            <a:t>h. Bishop sleeve: The basic bishop sleeve is a long sleeve with lower fullness gathered controlled with cuff.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B6F27C65-0263-4DA1-A99A-77755EBF1BE7}" type="parTrans" cxnId="{1D19CD46-0211-4EE2-8D79-CA11826E0F6F}">
      <dgm:prSet/>
      <dgm:spPr/>
      <dgm:t>
        <a:bodyPr/>
        <a:lstStyle/>
        <a:p>
          <a:endParaRPr lang="en-US"/>
        </a:p>
      </dgm:t>
    </dgm:pt>
    <dgm:pt modelId="{3F8DE6CC-9A45-4955-AA0F-66CBE7769592}" type="sibTrans" cxnId="{1D19CD46-0211-4EE2-8D79-CA11826E0F6F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 custScaleY="11606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3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3" custLinFactNeighborY="-86100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3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3" custLinFactNeighborY="-49146">
        <dgm:presLayoutVars>
          <dgm:chMax val="0"/>
          <dgm:chPref val="0"/>
          <dgm:bulletEnabled val="1"/>
        </dgm:presLayoutVars>
      </dgm:prSet>
      <dgm:spPr/>
    </dgm:pt>
    <dgm:pt modelId="{596CFE4B-D64A-4FCC-8872-D48F8258D8B0}" type="pres">
      <dgm:prSet presAssocID="{A470783A-EF9E-47BB-8A3C-A79F051AA361}" presName="childComposite" presStyleCnt="0">
        <dgm:presLayoutVars>
          <dgm:chMax val="0"/>
          <dgm:chPref val="0"/>
        </dgm:presLayoutVars>
      </dgm:prSet>
      <dgm:spPr/>
    </dgm:pt>
    <dgm:pt modelId="{F7269210-FD24-4E73-B7F1-BB35CB45A3CE}" type="pres">
      <dgm:prSet presAssocID="{A470783A-EF9E-47BB-8A3C-A79F051AA361}" presName="Image" presStyleLbl="node1" presStyleIdx="2" presStyleCnt="3"/>
      <dgm:spPr>
        <a:noFill/>
        <a:ln>
          <a:noFill/>
        </a:ln>
      </dgm:spPr>
    </dgm:pt>
    <dgm:pt modelId="{CABAC961-0DDC-44D7-9F6E-1425BBBA1BA2}" type="pres">
      <dgm:prSet presAssocID="{A470783A-EF9E-47BB-8A3C-A79F051AA361}" presName="childText" presStyleLbl="lnNode1" presStyleIdx="2" presStyleCnt="3" custLinFactNeighborY="-44120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1D19CD46-0211-4EE2-8D79-CA11826E0F6F}" srcId="{5F2F3688-AD58-4F07-B115-2EEB1CA2FED3}" destId="{A470783A-EF9E-47BB-8A3C-A79F051AA361}" srcOrd="2" destOrd="0" parTransId="{B6F27C65-0263-4DA1-A99A-77755EBF1BE7}" sibTransId="{3F8DE6CC-9A45-4955-AA0F-66CBE7769592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0D5972AB-A0C7-4FAD-B020-FAD02AF16697}" type="presOf" srcId="{A470783A-EF9E-47BB-8A3C-A79F051AA361}" destId="{CABAC961-0DDC-44D7-9F6E-1425BBBA1BA2}" srcOrd="0" destOrd="0" presId="urn:microsoft.com/office/officeart/2008/layout/PictureAccentList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  <dgm:cxn modelId="{DFF3BCF0-DBA5-42F8-88A2-5180BF338774}" type="presParOf" srcId="{7EFB61B7-3732-42BA-84C4-AEA1C088063D}" destId="{596CFE4B-D64A-4FCC-8872-D48F8258D8B0}" srcOrd="2" destOrd="0" presId="urn:microsoft.com/office/officeart/2008/layout/PictureAccentList"/>
    <dgm:cxn modelId="{9F84BFBF-9C4D-4B49-A8FD-A54E06DF2D77}" type="presParOf" srcId="{596CFE4B-D64A-4FCC-8872-D48F8258D8B0}" destId="{F7269210-FD24-4E73-B7F1-BB35CB45A3CE}" srcOrd="0" destOrd="0" presId="urn:microsoft.com/office/officeart/2008/layout/PictureAccentList"/>
    <dgm:cxn modelId="{F74F8493-B327-41F3-BC1B-41ECD98B1A88}" type="presParOf" srcId="{596CFE4B-D64A-4FCC-8872-D48F8258D8B0}" destId="{CABAC961-0DDC-44D7-9F6E-1425BBBA1BA2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noFill/>
        </a:ln>
      </dgm:spPr>
      <dgm:t>
        <a:bodyPr/>
        <a:lstStyle/>
        <a:p>
          <a:pPr algn="just"/>
          <a:endParaRPr lang="en-US" sz="2800" dirty="0">
            <a:latin typeface="Century Schoolbook" panose="02040604050505020304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GB" sz="2800" dirty="0" err="1">
              <a:latin typeface="Century Schoolbook" panose="02040604050505020304" pitchFamily="18" charset="0"/>
            </a:rPr>
            <a:t>i</a:t>
          </a:r>
          <a:r>
            <a:rPr lang="en-GB" sz="2800" dirty="0">
              <a:latin typeface="Century Schoolbook" panose="02040604050505020304" pitchFamily="18" charset="0"/>
            </a:rPr>
            <a:t>. Leg-o-mutton sleeve: This is a full gathered sleeve head which tapers to fit towards the wrist giving it the appearance of a leg of mutton.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anose="02040604050505020304" pitchFamily="18" charset="0"/>
            </a:rPr>
            <a:t>j. Cowl sleeve: The cowl sleeve has extra cap height and width that is created by triangular additions and is cut on the bias grain of the fabric.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 custScaleY="11606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2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2" custLinFactNeighborY="-36506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2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2" custLinFactNeighborY="-33511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IN" sz="2800" b="1" dirty="0">
              <a:solidFill>
                <a:srgbClr val="FFFF00"/>
              </a:solidFill>
              <a:latin typeface="Century Schoolbook" panose="02040604050505020304" pitchFamily="18" charset="0"/>
            </a:rPr>
            <a:t>ii. Sleeve bodice combination: </a:t>
          </a:r>
          <a:r>
            <a:rPr lang="en-IN" sz="2800" dirty="0">
              <a:latin typeface="Century Schoolbook" panose="02040604050505020304" pitchFamily="18" charset="0"/>
            </a:rPr>
            <a:t>Patterns may be developed with the sleeve and the bodice attached, thereby eliminating the armhole seam. Types of sleeves are: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a. Raglan sleeve: It is joined to the bodice with a diagonal seam running from the underarm to the neckline.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anose="02040604050505020304" pitchFamily="18" charset="0"/>
            </a:rPr>
            <a:t>b. Kimono sleeve: This is a long one piece sleeve that is an extension of the bodice and extends to the wrist.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623E969C-57ED-4D48-A96F-AE15F80367F3}">
      <dgm:prSet custT="1"/>
      <dgm:spPr/>
      <dgm:t>
        <a:bodyPr/>
        <a:lstStyle/>
        <a:p>
          <a:pPr algn="just"/>
          <a:r>
            <a:rPr lang="en-IN" sz="2800" dirty="0">
              <a:latin typeface="Century Schoolbook" panose="02040604050505020304" pitchFamily="18" charset="0"/>
            </a:rPr>
            <a:t>c. Dolman/Magyar: In this sleeve there is one piece of bodice and sleeve with no armhole. </a:t>
          </a:r>
        </a:p>
      </dgm:t>
    </dgm:pt>
    <dgm:pt modelId="{3899040A-7FCC-41AF-9EEA-865D221CC982}" type="parTrans" cxnId="{3DC5ACBE-139D-4747-B935-FAC745330183}">
      <dgm:prSet/>
      <dgm:spPr/>
      <dgm:t>
        <a:bodyPr/>
        <a:lstStyle/>
        <a:p>
          <a:endParaRPr lang="en-US"/>
        </a:p>
      </dgm:t>
    </dgm:pt>
    <dgm:pt modelId="{56E80F65-7396-4136-AB2D-E608A2678DF0}" type="sibTrans" cxnId="{3DC5ACBE-139D-4747-B935-FAC745330183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 custScaleX="109026" custScaleY="117804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3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3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3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3">
        <dgm:presLayoutVars>
          <dgm:chMax val="0"/>
          <dgm:chPref val="0"/>
          <dgm:bulletEnabled val="1"/>
        </dgm:presLayoutVars>
      </dgm:prSet>
      <dgm:spPr/>
    </dgm:pt>
    <dgm:pt modelId="{7479B622-EC4C-4DA8-9A1C-CE4D600E4CD3}" type="pres">
      <dgm:prSet presAssocID="{623E969C-57ED-4D48-A96F-AE15F80367F3}" presName="childComposite" presStyleCnt="0">
        <dgm:presLayoutVars>
          <dgm:chMax val="0"/>
          <dgm:chPref val="0"/>
        </dgm:presLayoutVars>
      </dgm:prSet>
      <dgm:spPr/>
    </dgm:pt>
    <dgm:pt modelId="{6DA03F47-73EE-4E0A-9120-62ABAA3054CF}" type="pres">
      <dgm:prSet presAssocID="{623E969C-57ED-4D48-A96F-AE15F80367F3}" presName="Image" presStyleLbl="node1" presStyleIdx="2" presStyleCnt="3"/>
      <dgm:spPr>
        <a:noFill/>
      </dgm:spPr>
    </dgm:pt>
    <dgm:pt modelId="{9512119C-7460-4193-8351-9BA0B46D0D84}" type="pres">
      <dgm:prSet presAssocID="{623E969C-57ED-4D48-A96F-AE15F80367F3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874F0B4D-BFDA-4A49-885E-B007C57E8BC5}" type="presOf" srcId="{623E969C-57ED-4D48-A96F-AE15F80367F3}" destId="{9512119C-7460-4193-8351-9BA0B46D0D84}" srcOrd="0" destOrd="0" presId="urn:microsoft.com/office/officeart/2008/layout/PictureAccentList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3DC5ACBE-139D-4747-B935-FAC745330183}" srcId="{5F2F3688-AD58-4F07-B115-2EEB1CA2FED3}" destId="{623E969C-57ED-4D48-A96F-AE15F80367F3}" srcOrd="2" destOrd="0" parTransId="{3899040A-7FCC-41AF-9EEA-865D221CC982}" sibTransId="{56E80F65-7396-4136-AB2D-E608A2678DF0}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  <dgm:cxn modelId="{1605C271-ACC0-4155-8BB8-641EC729D38F}" type="presParOf" srcId="{7EFB61B7-3732-42BA-84C4-AEA1C088063D}" destId="{7479B622-EC4C-4DA8-9A1C-CE4D600E4CD3}" srcOrd="2" destOrd="0" presId="urn:microsoft.com/office/officeart/2008/layout/PictureAccentList"/>
    <dgm:cxn modelId="{387AB11E-DDD9-4DE9-827B-E6DE6C877045}" type="presParOf" srcId="{7479B622-EC4C-4DA8-9A1C-CE4D600E4CD3}" destId="{6DA03F47-73EE-4E0A-9120-62ABAA3054CF}" srcOrd="0" destOrd="0" presId="urn:microsoft.com/office/officeart/2008/layout/PictureAccentList"/>
    <dgm:cxn modelId="{BA35CE73-A5EF-4DB0-B7C3-BF755891BEF4}" type="presParOf" srcId="{7479B622-EC4C-4DA8-9A1C-CE4D600E4CD3}" destId="{9512119C-7460-4193-8351-9BA0B46D0D84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320500D-BC8D-42AA-833F-6E2370B728FA}" type="doc">
      <dgm:prSet loTypeId="urn:microsoft.com/office/officeart/2005/8/layout/cycle6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A97747A-09A4-42D1-A0B1-853005008AFE}">
      <dgm:prSet phldrT="[Text]" custT="1"/>
      <dgm:spPr/>
      <dgm:t>
        <a:bodyPr/>
        <a:lstStyle/>
        <a:p>
          <a:r>
            <a:rPr lang="en-IN" sz="2000" dirty="0">
              <a:latin typeface="Century Schoolbook" panose="02040604050505020304" pitchFamily="18" charset="0"/>
            </a:rPr>
            <a:t>Cut the cloth as bodice part &amp; sleeve</a:t>
          </a:r>
          <a:endParaRPr lang="en-US" sz="2000" dirty="0">
            <a:latin typeface="Century Schoolbook" panose="02040604050505020304" pitchFamily="18" charset="0"/>
          </a:endParaRPr>
        </a:p>
      </dgm:t>
    </dgm:pt>
    <dgm:pt modelId="{A8196284-B1D8-4153-BC4E-1BEDC146C6DD}" type="parTrans" cxnId="{3BB51714-02DC-4B82-B2B2-C0EB517E5D93}">
      <dgm:prSet/>
      <dgm:spPr/>
      <dgm:t>
        <a:bodyPr/>
        <a:lstStyle/>
        <a:p>
          <a:endParaRPr lang="en-US"/>
        </a:p>
      </dgm:t>
    </dgm:pt>
    <dgm:pt modelId="{3C8BE0A8-FC7E-408E-9A38-062B08967132}" type="sibTrans" cxnId="{3BB51714-02DC-4B82-B2B2-C0EB517E5D93}">
      <dgm:prSet/>
      <dgm:spPr/>
      <dgm:t>
        <a:bodyPr/>
        <a:lstStyle/>
        <a:p>
          <a:endParaRPr lang="en-US"/>
        </a:p>
      </dgm:t>
    </dgm:pt>
    <dgm:pt modelId="{AAA3432B-204C-40A3-9281-AA34DDAB17BC}">
      <dgm:prSet phldrT="[Text]" custT="1"/>
      <dgm:spPr/>
      <dgm:t>
        <a:bodyPr/>
        <a:lstStyle/>
        <a:p>
          <a:r>
            <a:rPr lang="en-IN" sz="2000" dirty="0">
              <a:latin typeface="Century Schoolbook" panose="02040604050505020304" pitchFamily="18" charset="0"/>
            </a:rPr>
            <a:t>Fold the hem of the sleeve</a:t>
          </a:r>
          <a:endParaRPr lang="en-US" sz="2000" dirty="0">
            <a:latin typeface="Century Schoolbook" panose="02040604050505020304" pitchFamily="18" charset="0"/>
          </a:endParaRPr>
        </a:p>
      </dgm:t>
    </dgm:pt>
    <dgm:pt modelId="{FBEA7437-E5A7-40A6-995B-40F9469506AC}" type="parTrans" cxnId="{B82A510E-149E-468F-9462-07A30FCAB609}">
      <dgm:prSet/>
      <dgm:spPr/>
      <dgm:t>
        <a:bodyPr/>
        <a:lstStyle/>
        <a:p>
          <a:endParaRPr lang="en-US"/>
        </a:p>
      </dgm:t>
    </dgm:pt>
    <dgm:pt modelId="{00E66616-D2E8-4E0B-8488-288171DAD7E6}" type="sibTrans" cxnId="{B82A510E-149E-468F-9462-07A30FCAB609}">
      <dgm:prSet/>
      <dgm:spPr/>
      <dgm:t>
        <a:bodyPr/>
        <a:lstStyle/>
        <a:p>
          <a:endParaRPr lang="en-US"/>
        </a:p>
      </dgm:t>
    </dgm:pt>
    <dgm:pt modelId="{5BAC5494-5545-4A6F-80D4-D6AC8893D76F}">
      <dgm:prSet phldrT="[Text]" custT="1"/>
      <dgm:spPr/>
      <dgm:t>
        <a:bodyPr/>
        <a:lstStyle/>
        <a:p>
          <a:r>
            <a:rPr lang="en-IN" sz="2000" dirty="0">
              <a:latin typeface="Century Schoolbook" panose="02040604050505020304" pitchFamily="18" charset="0"/>
            </a:rPr>
            <a:t>Stitch the hem of the sleeve</a:t>
          </a:r>
          <a:endParaRPr lang="en-US" sz="2000" dirty="0">
            <a:latin typeface="Century Schoolbook" panose="02040604050505020304" pitchFamily="18" charset="0"/>
          </a:endParaRPr>
        </a:p>
      </dgm:t>
    </dgm:pt>
    <dgm:pt modelId="{DEDA606F-9C52-4058-876A-C84AA258D546}" type="parTrans" cxnId="{3450B379-0DD8-4270-9947-4AD64848D9BF}">
      <dgm:prSet/>
      <dgm:spPr/>
      <dgm:t>
        <a:bodyPr/>
        <a:lstStyle/>
        <a:p>
          <a:endParaRPr lang="en-US"/>
        </a:p>
      </dgm:t>
    </dgm:pt>
    <dgm:pt modelId="{739FF6FD-9F7D-4E2A-AE10-EEAED7065121}" type="sibTrans" cxnId="{3450B379-0DD8-4270-9947-4AD64848D9BF}">
      <dgm:prSet/>
      <dgm:spPr/>
      <dgm:t>
        <a:bodyPr/>
        <a:lstStyle/>
        <a:p>
          <a:endParaRPr lang="en-US"/>
        </a:p>
      </dgm:t>
    </dgm:pt>
    <dgm:pt modelId="{4E34C26A-8EA7-410E-B411-00CF0582EAEC}">
      <dgm:prSet phldrT="[Text]" custT="1"/>
      <dgm:spPr/>
      <dgm:t>
        <a:bodyPr/>
        <a:lstStyle/>
        <a:p>
          <a:r>
            <a:rPr lang="en-IN" sz="2000" dirty="0">
              <a:latin typeface="Century Schoolbook" panose="02040604050505020304" pitchFamily="18" charset="0"/>
            </a:rPr>
            <a:t>Sleeve hem is finished and is ready to attach to the bodice </a:t>
          </a:r>
          <a:endParaRPr lang="en-US" sz="2000" dirty="0">
            <a:latin typeface="Century Schoolbook" panose="02040604050505020304" pitchFamily="18" charset="0"/>
          </a:endParaRPr>
        </a:p>
      </dgm:t>
    </dgm:pt>
    <dgm:pt modelId="{30073DA8-9305-47CE-818D-D55495F8F065}" type="parTrans" cxnId="{75B4C506-B133-4742-9723-2B4122D9534C}">
      <dgm:prSet/>
      <dgm:spPr/>
      <dgm:t>
        <a:bodyPr/>
        <a:lstStyle/>
        <a:p>
          <a:endParaRPr lang="en-US"/>
        </a:p>
      </dgm:t>
    </dgm:pt>
    <dgm:pt modelId="{971C2269-13DA-45C9-B6A3-223396AB6F23}" type="sibTrans" cxnId="{75B4C506-B133-4742-9723-2B4122D9534C}">
      <dgm:prSet/>
      <dgm:spPr/>
      <dgm:t>
        <a:bodyPr/>
        <a:lstStyle/>
        <a:p>
          <a:endParaRPr lang="en-US"/>
        </a:p>
      </dgm:t>
    </dgm:pt>
    <dgm:pt modelId="{29F54E7F-4BB4-482E-8499-D06B0FD750F4}">
      <dgm:prSet phldrT="[Text]" custT="1"/>
      <dgm:spPr/>
      <dgm:t>
        <a:bodyPr/>
        <a:lstStyle/>
        <a:p>
          <a:r>
            <a:rPr lang="en-IN" sz="2000" dirty="0">
              <a:latin typeface="Century Schoolbook" panose="02040604050505020304" pitchFamily="18" charset="0"/>
            </a:rPr>
            <a:t>Stitch the side seam and see the finished sleeve</a:t>
          </a:r>
          <a:endParaRPr lang="en-US" sz="2000" dirty="0">
            <a:latin typeface="Century Schoolbook" panose="02040604050505020304" pitchFamily="18" charset="0"/>
          </a:endParaRPr>
        </a:p>
      </dgm:t>
    </dgm:pt>
    <dgm:pt modelId="{5E44DB7B-A624-416F-AA36-BDD76FBF1423}" type="parTrans" cxnId="{E855328C-2344-431A-B77C-7B04D278FE82}">
      <dgm:prSet/>
      <dgm:spPr/>
      <dgm:t>
        <a:bodyPr/>
        <a:lstStyle/>
        <a:p>
          <a:endParaRPr lang="en-US"/>
        </a:p>
      </dgm:t>
    </dgm:pt>
    <dgm:pt modelId="{2CAF9EB5-62BD-4D19-84D6-8AE034DCE2A1}" type="sibTrans" cxnId="{E855328C-2344-431A-B77C-7B04D278FE82}">
      <dgm:prSet/>
      <dgm:spPr/>
      <dgm:t>
        <a:bodyPr/>
        <a:lstStyle/>
        <a:p>
          <a:endParaRPr lang="en-US"/>
        </a:p>
      </dgm:t>
    </dgm:pt>
    <dgm:pt modelId="{D5BB9085-1F35-40E5-9DDB-202360EA52B0}">
      <dgm:prSet phldrT="[Text]" custT="1"/>
      <dgm:spPr/>
      <dgm:t>
        <a:bodyPr/>
        <a:lstStyle/>
        <a:p>
          <a:r>
            <a:rPr lang="en-IN" sz="2000" dirty="0">
              <a:latin typeface="Century Schoolbook" panose="02040604050505020304" pitchFamily="18" charset="0"/>
            </a:rPr>
            <a:t>Attach the sleeve to the armhole and stitch</a:t>
          </a:r>
          <a:endParaRPr lang="en-US" sz="2000" dirty="0">
            <a:latin typeface="Century Schoolbook" panose="02040604050505020304" pitchFamily="18" charset="0"/>
          </a:endParaRPr>
        </a:p>
      </dgm:t>
    </dgm:pt>
    <dgm:pt modelId="{1CCE1EF3-9106-4327-A3B2-B16B67B8BAE7}" type="parTrans" cxnId="{5B368402-0332-4C8D-BCE3-E24C60713EB6}">
      <dgm:prSet/>
      <dgm:spPr/>
      <dgm:t>
        <a:bodyPr/>
        <a:lstStyle/>
        <a:p>
          <a:endParaRPr lang="en-US"/>
        </a:p>
      </dgm:t>
    </dgm:pt>
    <dgm:pt modelId="{69810E7C-28AD-4734-9E0A-5C5BCDD522B2}" type="sibTrans" cxnId="{5B368402-0332-4C8D-BCE3-E24C60713EB6}">
      <dgm:prSet/>
      <dgm:spPr/>
      <dgm:t>
        <a:bodyPr/>
        <a:lstStyle/>
        <a:p>
          <a:endParaRPr lang="en-US"/>
        </a:p>
      </dgm:t>
    </dgm:pt>
    <dgm:pt modelId="{5754AF1C-4074-41C3-B014-8B0E88CE30E4}" type="pres">
      <dgm:prSet presAssocID="{C320500D-BC8D-42AA-833F-6E2370B728FA}" presName="cycle" presStyleCnt="0">
        <dgm:presLayoutVars>
          <dgm:dir/>
          <dgm:resizeHandles val="exact"/>
        </dgm:presLayoutVars>
      </dgm:prSet>
      <dgm:spPr/>
    </dgm:pt>
    <dgm:pt modelId="{22E9C17D-72AF-4821-8BFC-00C2211923B4}" type="pres">
      <dgm:prSet presAssocID="{7A97747A-09A4-42D1-A0B1-853005008AFE}" presName="node" presStyleLbl="node1" presStyleIdx="0" presStyleCnt="6" custScaleX="170661">
        <dgm:presLayoutVars>
          <dgm:bulletEnabled val="1"/>
        </dgm:presLayoutVars>
      </dgm:prSet>
      <dgm:spPr/>
    </dgm:pt>
    <dgm:pt modelId="{15166788-6906-435E-B655-777BC2C7440D}" type="pres">
      <dgm:prSet presAssocID="{7A97747A-09A4-42D1-A0B1-853005008AFE}" presName="spNode" presStyleCnt="0"/>
      <dgm:spPr/>
    </dgm:pt>
    <dgm:pt modelId="{83F52E61-C87E-4EFA-8ECB-3512D4ABBC9F}" type="pres">
      <dgm:prSet presAssocID="{3C8BE0A8-FC7E-408E-9A38-062B08967132}" presName="sibTrans" presStyleLbl="sibTrans1D1" presStyleIdx="0" presStyleCnt="6"/>
      <dgm:spPr/>
    </dgm:pt>
    <dgm:pt modelId="{FAFC319A-5D6C-4B87-AD20-1AB012214E2B}" type="pres">
      <dgm:prSet presAssocID="{AAA3432B-204C-40A3-9281-AA34DDAB17BC}" presName="node" presStyleLbl="node1" presStyleIdx="1" presStyleCnt="6" custScaleX="170661" custRadScaleRad="98033" custRadScaleInc="30993">
        <dgm:presLayoutVars>
          <dgm:bulletEnabled val="1"/>
        </dgm:presLayoutVars>
      </dgm:prSet>
      <dgm:spPr/>
    </dgm:pt>
    <dgm:pt modelId="{B2729EB5-7F9D-4B35-8A23-CE609396F85C}" type="pres">
      <dgm:prSet presAssocID="{AAA3432B-204C-40A3-9281-AA34DDAB17BC}" presName="spNode" presStyleCnt="0"/>
      <dgm:spPr/>
    </dgm:pt>
    <dgm:pt modelId="{6FE4BF10-CCD0-4904-8D29-C2093EB406DF}" type="pres">
      <dgm:prSet presAssocID="{00E66616-D2E8-4E0B-8488-288171DAD7E6}" presName="sibTrans" presStyleLbl="sibTrans1D1" presStyleIdx="1" presStyleCnt="6"/>
      <dgm:spPr/>
    </dgm:pt>
    <dgm:pt modelId="{D6360375-6FC6-4C07-8F4D-5A98A8E99654}" type="pres">
      <dgm:prSet presAssocID="{5BAC5494-5545-4A6F-80D4-D6AC8893D76F}" presName="node" presStyleLbl="node1" presStyleIdx="2" presStyleCnt="6" custScaleX="170661" custRadScaleRad="96713" custRadScaleInc="-17838">
        <dgm:presLayoutVars>
          <dgm:bulletEnabled val="1"/>
        </dgm:presLayoutVars>
      </dgm:prSet>
      <dgm:spPr/>
    </dgm:pt>
    <dgm:pt modelId="{3BA9FFD2-0FE7-4175-996F-431A3A1A3ABC}" type="pres">
      <dgm:prSet presAssocID="{5BAC5494-5545-4A6F-80D4-D6AC8893D76F}" presName="spNode" presStyleCnt="0"/>
      <dgm:spPr/>
    </dgm:pt>
    <dgm:pt modelId="{062C9917-C75E-4B6C-9928-144EDD8FEBEF}" type="pres">
      <dgm:prSet presAssocID="{739FF6FD-9F7D-4E2A-AE10-EEAED7065121}" presName="sibTrans" presStyleLbl="sibTrans1D1" presStyleIdx="2" presStyleCnt="6"/>
      <dgm:spPr/>
    </dgm:pt>
    <dgm:pt modelId="{0AD578DE-DEED-4A32-A5EA-CE1B36FDEC5E}" type="pres">
      <dgm:prSet presAssocID="{4E34C26A-8EA7-410E-B411-00CF0582EAEC}" presName="node" presStyleLbl="node1" presStyleIdx="3" presStyleCnt="6" custScaleX="170661" custScaleY="106023">
        <dgm:presLayoutVars>
          <dgm:bulletEnabled val="1"/>
        </dgm:presLayoutVars>
      </dgm:prSet>
      <dgm:spPr/>
    </dgm:pt>
    <dgm:pt modelId="{305D1D92-8504-4591-976F-4D0DD1D5FF80}" type="pres">
      <dgm:prSet presAssocID="{4E34C26A-8EA7-410E-B411-00CF0582EAEC}" presName="spNode" presStyleCnt="0"/>
      <dgm:spPr/>
    </dgm:pt>
    <dgm:pt modelId="{4200F409-F6FF-4028-B0B6-3F200186B5AE}" type="pres">
      <dgm:prSet presAssocID="{971C2269-13DA-45C9-B6A3-223396AB6F23}" presName="sibTrans" presStyleLbl="sibTrans1D1" presStyleIdx="3" presStyleCnt="6"/>
      <dgm:spPr/>
    </dgm:pt>
    <dgm:pt modelId="{9FE55AF4-16D3-4CA8-B791-5E86D19951D6}" type="pres">
      <dgm:prSet presAssocID="{29F54E7F-4BB4-482E-8499-D06B0FD750F4}" presName="node" presStyleLbl="node1" presStyleIdx="4" presStyleCnt="6" custScaleX="170661" custRadScaleRad="96713" custRadScaleInc="17838">
        <dgm:presLayoutVars>
          <dgm:bulletEnabled val="1"/>
        </dgm:presLayoutVars>
      </dgm:prSet>
      <dgm:spPr/>
    </dgm:pt>
    <dgm:pt modelId="{A9AC5D88-EC97-476B-9FB4-5F9F78C471E7}" type="pres">
      <dgm:prSet presAssocID="{29F54E7F-4BB4-482E-8499-D06B0FD750F4}" presName="spNode" presStyleCnt="0"/>
      <dgm:spPr/>
    </dgm:pt>
    <dgm:pt modelId="{C7C1AF90-C811-4881-B259-47360C54E0E1}" type="pres">
      <dgm:prSet presAssocID="{2CAF9EB5-62BD-4D19-84D6-8AE034DCE2A1}" presName="sibTrans" presStyleLbl="sibTrans1D1" presStyleIdx="4" presStyleCnt="6"/>
      <dgm:spPr/>
    </dgm:pt>
    <dgm:pt modelId="{96DE3EA2-55BB-44D1-965D-B091EFEA7176}" type="pres">
      <dgm:prSet presAssocID="{D5BB9085-1F35-40E5-9DDB-202360EA52B0}" presName="node" presStyleLbl="node1" presStyleIdx="5" presStyleCnt="6" custScaleX="170661" custRadScaleRad="98033" custRadScaleInc="-30993">
        <dgm:presLayoutVars>
          <dgm:bulletEnabled val="1"/>
        </dgm:presLayoutVars>
      </dgm:prSet>
      <dgm:spPr/>
    </dgm:pt>
    <dgm:pt modelId="{C4A3C086-113C-48F9-BC89-D01316CCD99C}" type="pres">
      <dgm:prSet presAssocID="{D5BB9085-1F35-40E5-9DDB-202360EA52B0}" presName="spNode" presStyleCnt="0"/>
      <dgm:spPr/>
    </dgm:pt>
    <dgm:pt modelId="{D0B90EAC-5663-4812-A823-D30EABF35819}" type="pres">
      <dgm:prSet presAssocID="{69810E7C-28AD-4734-9E0A-5C5BCDD522B2}" presName="sibTrans" presStyleLbl="sibTrans1D1" presStyleIdx="5" presStyleCnt="6"/>
      <dgm:spPr/>
    </dgm:pt>
  </dgm:ptLst>
  <dgm:cxnLst>
    <dgm:cxn modelId="{5B368402-0332-4C8D-BCE3-E24C60713EB6}" srcId="{C320500D-BC8D-42AA-833F-6E2370B728FA}" destId="{D5BB9085-1F35-40E5-9DDB-202360EA52B0}" srcOrd="5" destOrd="0" parTransId="{1CCE1EF3-9106-4327-A3B2-B16B67B8BAE7}" sibTransId="{69810E7C-28AD-4734-9E0A-5C5BCDD522B2}"/>
    <dgm:cxn modelId="{63BCBF05-02EB-4158-AF74-ACA3A0AFC721}" type="presOf" srcId="{29F54E7F-4BB4-482E-8499-D06B0FD750F4}" destId="{9FE55AF4-16D3-4CA8-B791-5E86D19951D6}" srcOrd="0" destOrd="0" presId="urn:microsoft.com/office/officeart/2005/8/layout/cycle6"/>
    <dgm:cxn modelId="{75B4C506-B133-4742-9723-2B4122D9534C}" srcId="{C320500D-BC8D-42AA-833F-6E2370B728FA}" destId="{4E34C26A-8EA7-410E-B411-00CF0582EAEC}" srcOrd="3" destOrd="0" parTransId="{30073DA8-9305-47CE-818D-D55495F8F065}" sibTransId="{971C2269-13DA-45C9-B6A3-223396AB6F23}"/>
    <dgm:cxn modelId="{B82A510E-149E-468F-9462-07A30FCAB609}" srcId="{C320500D-BC8D-42AA-833F-6E2370B728FA}" destId="{AAA3432B-204C-40A3-9281-AA34DDAB17BC}" srcOrd="1" destOrd="0" parTransId="{FBEA7437-E5A7-40A6-995B-40F9469506AC}" sibTransId="{00E66616-D2E8-4E0B-8488-288171DAD7E6}"/>
    <dgm:cxn modelId="{FA54C40F-BC0D-4E77-AD17-D3B19FE696BC}" type="presOf" srcId="{00E66616-D2E8-4E0B-8488-288171DAD7E6}" destId="{6FE4BF10-CCD0-4904-8D29-C2093EB406DF}" srcOrd="0" destOrd="0" presId="urn:microsoft.com/office/officeart/2005/8/layout/cycle6"/>
    <dgm:cxn modelId="{1D067E13-C9B4-47F4-9830-9ED95AF0BCFC}" type="presOf" srcId="{5BAC5494-5545-4A6F-80D4-D6AC8893D76F}" destId="{D6360375-6FC6-4C07-8F4D-5A98A8E99654}" srcOrd="0" destOrd="0" presId="urn:microsoft.com/office/officeart/2005/8/layout/cycle6"/>
    <dgm:cxn modelId="{3BB51714-02DC-4B82-B2B2-C0EB517E5D93}" srcId="{C320500D-BC8D-42AA-833F-6E2370B728FA}" destId="{7A97747A-09A4-42D1-A0B1-853005008AFE}" srcOrd="0" destOrd="0" parTransId="{A8196284-B1D8-4153-BC4E-1BEDC146C6DD}" sibTransId="{3C8BE0A8-FC7E-408E-9A38-062B08967132}"/>
    <dgm:cxn modelId="{4A697A1A-36D4-402F-BCE3-093B8E420262}" type="presOf" srcId="{739FF6FD-9F7D-4E2A-AE10-EEAED7065121}" destId="{062C9917-C75E-4B6C-9928-144EDD8FEBEF}" srcOrd="0" destOrd="0" presId="urn:microsoft.com/office/officeart/2005/8/layout/cycle6"/>
    <dgm:cxn modelId="{F1D0CF1D-059D-4DA9-B8B3-D7474E1552FA}" type="presOf" srcId="{D5BB9085-1F35-40E5-9DDB-202360EA52B0}" destId="{96DE3EA2-55BB-44D1-965D-B091EFEA7176}" srcOrd="0" destOrd="0" presId="urn:microsoft.com/office/officeart/2005/8/layout/cycle6"/>
    <dgm:cxn modelId="{46048832-7356-482A-8C55-DC5B2D49786E}" type="presOf" srcId="{C320500D-BC8D-42AA-833F-6E2370B728FA}" destId="{5754AF1C-4074-41C3-B014-8B0E88CE30E4}" srcOrd="0" destOrd="0" presId="urn:microsoft.com/office/officeart/2005/8/layout/cycle6"/>
    <dgm:cxn modelId="{FE15756B-5EC0-4F9C-A9B3-E012B46883D7}" type="presOf" srcId="{69810E7C-28AD-4734-9E0A-5C5BCDD522B2}" destId="{D0B90EAC-5663-4812-A823-D30EABF35819}" srcOrd="0" destOrd="0" presId="urn:microsoft.com/office/officeart/2005/8/layout/cycle6"/>
    <dgm:cxn modelId="{EE37814C-B70C-44D7-BDD5-44401E6B5547}" type="presOf" srcId="{3C8BE0A8-FC7E-408E-9A38-062B08967132}" destId="{83F52E61-C87E-4EFA-8ECB-3512D4ABBC9F}" srcOrd="0" destOrd="0" presId="urn:microsoft.com/office/officeart/2005/8/layout/cycle6"/>
    <dgm:cxn modelId="{59A88E4D-3ECF-4F1A-9ADE-80E03741AC54}" type="presOf" srcId="{2CAF9EB5-62BD-4D19-84D6-8AE034DCE2A1}" destId="{C7C1AF90-C811-4881-B259-47360C54E0E1}" srcOrd="0" destOrd="0" presId="urn:microsoft.com/office/officeart/2005/8/layout/cycle6"/>
    <dgm:cxn modelId="{F40BDD73-EDE3-4283-A5C7-D07147B43E37}" type="presOf" srcId="{AAA3432B-204C-40A3-9281-AA34DDAB17BC}" destId="{FAFC319A-5D6C-4B87-AD20-1AB012214E2B}" srcOrd="0" destOrd="0" presId="urn:microsoft.com/office/officeart/2005/8/layout/cycle6"/>
    <dgm:cxn modelId="{3450B379-0DD8-4270-9947-4AD64848D9BF}" srcId="{C320500D-BC8D-42AA-833F-6E2370B728FA}" destId="{5BAC5494-5545-4A6F-80D4-D6AC8893D76F}" srcOrd="2" destOrd="0" parTransId="{DEDA606F-9C52-4058-876A-C84AA258D546}" sibTransId="{739FF6FD-9F7D-4E2A-AE10-EEAED7065121}"/>
    <dgm:cxn modelId="{8D498F7A-8705-4625-BA10-7DE57CD93BA1}" type="presOf" srcId="{7A97747A-09A4-42D1-A0B1-853005008AFE}" destId="{22E9C17D-72AF-4821-8BFC-00C2211923B4}" srcOrd="0" destOrd="0" presId="urn:microsoft.com/office/officeart/2005/8/layout/cycle6"/>
    <dgm:cxn modelId="{E855328C-2344-431A-B77C-7B04D278FE82}" srcId="{C320500D-BC8D-42AA-833F-6E2370B728FA}" destId="{29F54E7F-4BB4-482E-8499-D06B0FD750F4}" srcOrd="4" destOrd="0" parTransId="{5E44DB7B-A624-416F-AA36-BDD76FBF1423}" sibTransId="{2CAF9EB5-62BD-4D19-84D6-8AE034DCE2A1}"/>
    <dgm:cxn modelId="{9141F6D0-9F26-4463-A9D9-8F018A57AB63}" type="presOf" srcId="{4E34C26A-8EA7-410E-B411-00CF0582EAEC}" destId="{0AD578DE-DEED-4A32-A5EA-CE1B36FDEC5E}" srcOrd="0" destOrd="0" presId="urn:microsoft.com/office/officeart/2005/8/layout/cycle6"/>
    <dgm:cxn modelId="{070AE2D4-EED6-4A89-93C4-EEBE6FF8FFF0}" type="presOf" srcId="{971C2269-13DA-45C9-B6A3-223396AB6F23}" destId="{4200F409-F6FF-4028-B0B6-3F200186B5AE}" srcOrd="0" destOrd="0" presId="urn:microsoft.com/office/officeart/2005/8/layout/cycle6"/>
    <dgm:cxn modelId="{551342A4-726C-41BF-A0E1-0AF5B373207D}" type="presParOf" srcId="{5754AF1C-4074-41C3-B014-8B0E88CE30E4}" destId="{22E9C17D-72AF-4821-8BFC-00C2211923B4}" srcOrd="0" destOrd="0" presId="urn:microsoft.com/office/officeart/2005/8/layout/cycle6"/>
    <dgm:cxn modelId="{9BF0FB9C-BCA9-437E-A788-70935CF9A0E8}" type="presParOf" srcId="{5754AF1C-4074-41C3-B014-8B0E88CE30E4}" destId="{15166788-6906-435E-B655-777BC2C7440D}" srcOrd="1" destOrd="0" presId="urn:microsoft.com/office/officeart/2005/8/layout/cycle6"/>
    <dgm:cxn modelId="{7BA2CC3D-4B37-422D-B0A1-868BB9769653}" type="presParOf" srcId="{5754AF1C-4074-41C3-B014-8B0E88CE30E4}" destId="{83F52E61-C87E-4EFA-8ECB-3512D4ABBC9F}" srcOrd="2" destOrd="0" presId="urn:microsoft.com/office/officeart/2005/8/layout/cycle6"/>
    <dgm:cxn modelId="{6F4A61E6-812B-4DFB-A2F6-2656E158A8DB}" type="presParOf" srcId="{5754AF1C-4074-41C3-B014-8B0E88CE30E4}" destId="{FAFC319A-5D6C-4B87-AD20-1AB012214E2B}" srcOrd="3" destOrd="0" presId="urn:microsoft.com/office/officeart/2005/8/layout/cycle6"/>
    <dgm:cxn modelId="{1A121A08-611A-4AD0-9A39-1B1CA0105D7C}" type="presParOf" srcId="{5754AF1C-4074-41C3-B014-8B0E88CE30E4}" destId="{B2729EB5-7F9D-4B35-8A23-CE609396F85C}" srcOrd="4" destOrd="0" presId="urn:microsoft.com/office/officeart/2005/8/layout/cycle6"/>
    <dgm:cxn modelId="{52632203-5392-4C6D-A9C9-5F2CE39CE5DC}" type="presParOf" srcId="{5754AF1C-4074-41C3-B014-8B0E88CE30E4}" destId="{6FE4BF10-CCD0-4904-8D29-C2093EB406DF}" srcOrd="5" destOrd="0" presId="urn:microsoft.com/office/officeart/2005/8/layout/cycle6"/>
    <dgm:cxn modelId="{A7594BE9-A56C-4450-9516-3A33A2605438}" type="presParOf" srcId="{5754AF1C-4074-41C3-B014-8B0E88CE30E4}" destId="{D6360375-6FC6-4C07-8F4D-5A98A8E99654}" srcOrd="6" destOrd="0" presId="urn:microsoft.com/office/officeart/2005/8/layout/cycle6"/>
    <dgm:cxn modelId="{562350A2-5F6F-4AFE-A9B3-0FF3241175E8}" type="presParOf" srcId="{5754AF1C-4074-41C3-B014-8B0E88CE30E4}" destId="{3BA9FFD2-0FE7-4175-996F-431A3A1A3ABC}" srcOrd="7" destOrd="0" presId="urn:microsoft.com/office/officeart/2005/8/layout/cycle6"/>
    <dgm:cxn modelId="{8C3600B4-A73B-4D09-A598-23121F00A9A8}" type="presParOf" srcId="{5754AF1C-4074-41C3-B014-8B0E88CE30E4}" destId="{062C9917-C75E-4B6C-9928-144EDD8FEBEF}" srcOrd="8" destOrd="0" presId="urn:microsoft.com/office/officeart/2005/8/layout/cycle6"/>
    <dgm:cxn modelId="{915F2B58-3F93-4D03-8850-363710B435D3}" type="presParOf" srcId="{5754AF1C-4074-41C3-B014-8B0E88CE30E4}" destId="{0AD578DE-DEED-4A32-A5EA-CE1B36FDEC5E}" srcOrd="9" destOrd="0" presId="urn:microsoft.com/office/officeart/2005/8/layout/cycle6"/>
    <dgm:cxn modelId="{CCEFCF94-F5EF-432A-AD0C-0E55B379F5A6}" type="presParOf" srcId="{5754AF1C-4074-41C3-B014-8B0E88CE30E4}" destId="{305D1D92-8504-4591-976F-4D0DD1D5FF80}" srcOrd="10" destOrd="0" presId="urn:microsoft.com/office/officeart/2005/8/layout/cycle6"/>
    <dgm:cxn modelId="{F4A3750D-809F-40A8-B8C4-CB11A43E01C0}" type="presParOf" srcId="{5754AF1C-4074-41C3-B014-8B0E88CE30E4}" destId="{4200F409-F6FF-4028-B0B6-3F200186B5AE}" srcOrd="11" destOrd="0" presId="urn:microsoft.com/office/officeart/2005/8/layout/cycle6"/>
    <dgm:cxn modelId="{FFDB96A9-FCE7-4768-8F58-A3249BE865BC}" type="presParOf" srcId="{5754AF1C-4074-41C3-B014-8B0E88CE30E4}" destId="{9FE55AF4-16D3-4CA8-B791-5E86D19951D6}" srcOrd="12" destOrd="0" presId="urn:microsoft.com/office/officeart/2005/8/layout/cycle6"/>
    <dgm:cxn modelId="{F47B56D7-1FE9-4569-8CF4-6BAFBB1CA01E}" type="presParOf" srcId="{5754AF1C-4074-41C3-B014-8B0E88CE30E4}" destId="{A9AC5D88-EC97-476B-9FB4-5F9F78C471E7}" srcOrd="13" destOrd="0" presId="urn:microsoft.com/office/officeart/2005/8/layout/cycle6"/>
    <dgm:cxn modelId="{872687A2-E18A-4EA1-AD69-BC1FC4F4FB6F}" type="presParOf" srcId="{5754AF1C-4074-41C3-B014-8B0E88CE30E4}" destId="{C7C1AF90-C811-4881-B259-47360C54E0E1}" srcOrd="14" destOrd="0" presId="urn:microsoft.com/office/officeart/2005/8/layout/cycle6"/>
    <dgm:cxn modelId="{635FA920-3E74-4D7E-B21B-CAFDA3CEE335}" type="presParOf" srcId="{5754AF1C-4074-41C3-B014-8B0E88CE30E4}" destId="{96DE3EA2-55BB-44D1-965D-B091EFEA7176}" srcOrd="15" destOrd="0" presId="urn:microsoft.com/office/officeart/2005/8/layout/cycle6"/>
    <dgm:cxn modelId="{CECD7C43-5394-41EF-84D1-287CD12A28E9}" type="presParOf" srcId="{5754AF1C-4074-41C3-B014-8B0E88CE30E4}" destId="{C4A3C086-113C-48F9-BC89-D01316CCD99C}" srcOrd="16" destOrd="0" presId="urn:microsoft.com/office/officeart/2005/8/layout/cycle6"/>
    <dgm:cxn modelId="{FD2A67B3-A9D5-4F09-A185-A0416846C4B9}" type="presParOf" srcId="{5754AF1C-4074-41C3-B014-8B0E88CE30E4}" destId="{D0B90EAC-5663-4812-A823-D30EABF35819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29EEBB7-06A9-4DD7-8012-A52B6ADE1387}" type="doc">
      <dgm:prSet loTypeId="urn:microsoft.com/office/officeart/2008/layout/PictureAccent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F2F3688-AD58-4F07-B115-2EEB1CA2FED3}">
      <dgm:prSet phldrT="[Text]" custT="1"/>
      <dgm:spPr>
        <a:noFill/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pPr algn="just"/>
          <a:r>
            <a:rPr lang="en-GB" sz="2800" b="1" dirty="0" err="1">
              <a:solidFill>
                <a:srgbClr val="FFFF00"/>
              </a:solidFill>
              <a:latin typeface="Century Schoolbook" panose="02040604050505020304" pitchFamily="18" charset="0"/>
            </a:rPr>
            <a:t>i</a:t>
          </a:r>
          <a:r>
            <a:rPr lang="en-GB" sz="2800" b="1" dirty="0">
              <a:solidFill>
                <a:srgbClr val="FFFF00"/>
              </a:solidFill>
              <a:latin typeface="Century Schoolbook" panose="02040604050505020304" pitchFamily="18" charset="0"/>
            </a:rPr>
            <a:t>. Flat collars: </a:t>
          </a:r>
          <a:r>
            <a:rPr lang="en-GB" sz="2800" b="0" dirty="0">
              <a:latin typeface="Century Schoolbook" panose="02040604050505020304" pitchFamily="18" charset="0"/>
            </a:rPr>
            <a:t>It is a one-piece collar that lies flat and close to the garment along the neckline, rising only slightly above the garment’s neck edge.</a:t>
          </a:r>
          <a:r>
            <a:rPr lang="en-GB" sz="2800" b="1" dirty="0">
              <a:latin typeface="Century Schoolbook" panose="02040604050505020304" pitchFamily="18" charset="0"/>
            </a:rPr>
            <a:t>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A2AD2810-1C07-4F3F-8450-3A1C538F1040}" type="parTrans" cxnId="{525D2BED-319E-4C7D-8070-B44D715349A5}">
      <dgm:prSet/>
      <dgm:spPr/>
      <dgm:t>
        <a:bodyPr/>
        <a:lstStyle/>
        <a:p>
          <a:endParaRPr lang="en-US"/>
        </a:p>
      </dgm:t>
    </dgm:pt>
    <dgm:pt modelId="{2ED4495F-FC46-4FC8-9A1E-3E23946ED18A}" type="sibTrans" cxnId="{525D2BED-319E-4C7D-8070-B44D715349A5}">
      <dgm:prSet/>
      <dgm:spPr/>
      <dgm:t>
        <a:bodyPr/>
        <a:lstStyle/>
        <a:p>
          <a:endParaRPr lang="en-US"/>
        </a:p>
      </dgm:t>
    </dgm:pt>
    <dgm:pt modelId="{6C850A89-6E66-42CF-A0B5-C9F0C083AB0A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anose="02040604050505020304" pitchFamily="18" charset="0"/>
            </a:rPr>
            <a:t>a. Peter pan collar: It is a round flat collar (one piece or two pieces) that sits flat and has rounded front collar edge. 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3C82E088-5CBD-4EC2-926B-374907878990}" type="parTrans" cxnId="{C4938670-D71D-459A-9B12-C89793D2795C}">
      <dgm:prSet/>
      <dgm:spPr/>
      <dgm:t>
        <a:bodyPr/>
        <a:lstStyle/>
        <a:p>
          <a:endParaRPr lang="en-US"/>
        </a:p>
      </dgm:t>
    </dgm:pt>
    <dgm:pt modelId="{30E76EBB-D4A6-4AE9-9E84-B2A8C5A118D5}" type="sibTrans" cxnId="{C4938670-D71D-459A-9B12-C89793D2795C}">
      <dgm:prSet/>
      <dgm:spPr/>
      <dgm:t>
        <a:bodyPr/>
        <a:lstStyle/>
        <a:p>
          <a:endParaRPr lang="en-US"/>
        </a:p>
      </dgm:t>
    </dgm:pt>
    <dgm:pt modelId="{885B6B4E-3EF7-421C-B87F-F0748A434E77}">
      <dgm:prSet phldrT="[Text]" custT="1"/>
      <dgm:spPr/>
      <dgm:t>
        <a:bodyPr/>
        <a:lstStyle/>
        <a:p>
          <a:pPr algn="just"/>
          <a:r>
            <a:rPr lang="en-GB" sz="2800" dirty="0">
              <a:latin typeface="Century Schoolbook" panose="02040604050505020304" pitchFamily="18" charset="0"/>
            </a:rPr>
            <a:t>b. Sailor collar: It has a wide band at the back that is tailored down to a deep ‘V’ neck at the front. </a:t>
          </a:r>
          <a:r>
            <a:rPr lang="en-IN" sz="2800" dirty="0">
              <a:latin typeface="Century Schoolbook" panose="02040604050505020304" pitchFamily="18" charset="0"/>
            </a:rPr>
            <a:t>It is a design feature of traditional sailors uniform.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79C08F23-CBB4-4BF3-8573-2B5C5DCB1397}" type="parTrans" cxnId="{33391061-0EC6-4AA6-A1C1-D6BA5CD89DAA}">
      <dgm:prSet/>
      <dgm:spPr/>
      <dgm:t>
        <a:bodyPr/>
        <a:lstStyle/>
        <a:p>
          <a:endParaRPr lang="en-US"/>
        </a:p>
      </dgm:t>
    </dgm:pt>
    <dgm:pt modelId="{A87D4977-C84B-4F1F-9AF5-1C91B63DCC21}" type="sibTrans" cxnId="{33391061-0EC6-4AA6-A1C1-D6BA5CD89DAA}">
      <dgm:prSet/>
      <dgm:spPr/>
      <dgm:t>
        <a:bodyPr/>
        <a:lstStyle/>
        <a:p>
          <a:endParaRPr lang="en-US"/>
        </a:p>
      </dgm:t>
    </dgm:pt>
    <dgm:pt modelId="{FC1C5032-B228-49AA-BB1A-2918098DF36A}" type="pres">
      <dgm:prSet presAssocID="{B29EEBB7-06A9-4DD7-8012-A52B6ADE138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F05E7427-948F-498C-8A0E-BC3D4D524D5F}" type="pres">
      <dgm:prSet presAssocID="{5F2F3688-AD58-4F07-B115-2EEB1CA2FED3}" presName="root" presStyleCnt="0">
        <dgm:presLayoutVars>
          <dgm:chMax/>
          <dgm:chPref val="4"/>
        </dgm:presLayoutVars>
      </dgm:prSet>
      <dgm:spPr/>
    </dgm:pt>
    <dgm:pt modelId="{F4531F0D-DE94-4846-A8C9-176A387A6F6B}" type="pres">
      <dgm:prSet presAssocID="{5F2F3688-AD58-4F07-B115-2EEB1CA2FED3}" presName="rootComposite" presStyleCnt="0">
        <dgm:presLayoutVars/>
      </dgm:prSet>
      <dgm:spPr/>
    </dgm:pt>
    <dgm:pt modelId="{DA27C07B-371E-4CE7-9141-478FD60E4142}" type="pres">
      <dgm:prSet presAssocID="{5F2F3688-AD58-4F07-B115-2EEB1CA2FED3}" presName="rootText" presStyleLbl="node0" presStyleIdx="0" presStyleCnt="1">
        <dgm:presLayoutVars>
          <dgm:chMax/>
          <dgm:chPref val="4"/>
        </dgm:presLayoutVars>
      </dgm:prSet>
      <dgm:spPr/>
    </dgm:pt>
    <dgm:pt modelId="{7EFB61B7-3732-42BA-84C4-AEA1C088063D}" type="pres">
      <dgm:prSet presAssocID="{5F2F3688-AD58-4F07-B115-2EEB1CA2FED3}" presName="childShape" presStyleCnt="0">
        <dgm:presLayoutVars>
          <dgm:chMax val="0"/>
          <dgm:chPref val="0"/>
        </dgm:presLayoutVars>
      </dgm:prSet>
      <dgm:spPr/>
    </dgm:pt>
    <dgm:pt modelId="{2057D6CA-27EC-402C-8DED-E4B400EBA437}" type="pres">
      <dgm:prSet presAssocID="{6C850A89-6E66-42CF-A0B5-C9F0C083AB0A}" presName="childComposite" presStyleCnt="0">
        <dgm:presLayoutVars>
          <dgm:chMax val="0"/>
          <dgm:chPref val="0"/>
        </dgm:presLayoutVars>
      </dgm:prSet>
      <dgm:spPr/>
    </dgm:pt>
    <dgm:pt modelId="{CFEDD84C-B46C-4477-8F54-1CA52A30EAA4}" type="pres">
      <dgm:prSet presAssocID="{6C850A89-6E66-42CF-A0B5-C9F0C083AB0A}" presName="Image" presStyleLbl="node1" presStyleIdx="0" presStyleCnt="2"/>
      <dgm:spPr>
        <a:noFill/>
        <a:ln>
          <a:noFill/>
        </a:ln>
      </dgm:spPr>
    </dgm:pt>
    <dgm:pt modelId="{F8382F9F-D919-421B-87AE-1C069D15D505}" type="pres">
      <dgm:prSet presAssocID="{6C850A89-6E66-42CF-A0B5-C9F0C083AB0A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</dgm:pt>
    <dgm:pt modelId="{36FE1B08-E313-4245-AC9C-0142CE293E8D}" type="pres">
      <dgm:prSet presAssocID="{885B6B4E-3EF7-421C-B87F-F0748A434E77}" presName="childComposite" presStyleCnt="0">
        <dgm:presLayoutVars>
          <dgm:chMax val="0"/>
          <dgm:chPref val="0"/>
        </dgm:presLayoutVars>
      </dgm:prSet>
      <dgm:spPr/>
    </dgm:pt>
    <dgm:pt modelId="{3BC25789-2986-4E9D-9E3E-D3B858D6E794}" type="pres">
      <dgm:prSet presAssocID="{885B6B4E-3EF7-421C-B87F-F0748A434E77}" presName="Image" presStyleLbl="node1" presStyleIdx="1" presStyleCnt="2"/>
      <dgm:spPr>
        <a:noFill/>
        <a:ln>
          <a:noFill/>
        </a:ln>
      </dgm:spPr>
    </dgm:pt>
    <dgm:pt modelId="{AF4BEAB9-D9AE-45E3-97D4-3FE9AF365B9C}" type="pres">
      <dgm:prSet presAssocID="{885B6B4E-3EF7-421C-B87F-F0748A434E77}" presName="childText" presStyleLbl="lnNode1" presStyleIdx="1" presStyleCnt="2" custScaleY="130475">
        <dgm:presLayoutVars>
          <dgm:chMax val="0"/>
          <dgm:chPref val="0"/>
          <dgm:bulletEnabled val="1"/>
        </dgm:presLayoutVars>
      </dgm:prSet>
      <dgm:spPr/>
    </dgm:pt>
  </dgm:ptLst>
  <dgm:cxnLst>
    <dgm:cxn modelId="{9FE9FE1C-94FD-47A9-A283-A6D75BD740C2}" type="presOf" srcId="{6C850A89-6E66-42CF-A0B5-C9F0C083AB0A}" destId="{F8382F9F-D919-421B-87AE-1C069D15D505}" srcOrd="0" destOrd="0" presId="urn:microsoft.com/office/officeart/2008/layout/PictureAccentList"/>
    <dgm:cxn modelId="{3AEABB2A-6A7B-45EF-83D2-9F7D1332AC65}" type="presOf" srcId="{885B6B4E-3EF7-421C-B87F-F0748A434E77}" destId="{AF4BEAB9-D9AE-45E3-97D4-3FE9AF365B9C}" srcOrd="0" destOrd="0" presId="urn:microsoft.com/office/officeart/2008/layout/PictureAccentList"/>
    <dgm:cxn modelId="{86ACC62C-1DEA-421F-9204-196D2853F94A}" type="presOf" srcId="{B29EEBB7-06A9-4DD7-8012-A52B6ADE1387}" destId="{FC1C5032-B228-49AA-BB1A-2918098DF36A}" srcOrd="0" destOrd="0" presId="urn:microsoft.com/office/officeart/2008/layout/PictureAccentList"/>
    <dgm:cxn modelId="{33391061-0EC6-4AA6-A1C1-D6BA5CD89DAA}" srcId="{5F2F3688-AD58-4F07-B115-2EEB1CA2FED3}" destId="{885B6B4E-3EF7-421C-B87F-F0748A434E77}" srcOrd="1" destOrd="0" parTransId="{79C08F23-CBB4-4BF3-8573-2B5C5DCB1397}" sibTransId="{A87D4977-C84B-4F1F-9AF5-1C91B63DCC21}"/>
    <dgm:cxn modelId="{C4938670-D71D-459A-9B12-C89793D2795C}" srcId="{5F2F3688-AD58-4F07-B115-2EEB1CA2FED3}" destId="{6C850A89-6E66-42CF-A0B5-C9F0C083AB0A}" srcOrd="0" destOrd="0" parTransId="{3C82E088-5CBD-4EC2-926B-374907878990}" sibTransId="{30E76EBB-D4A6-4AE9-9E84-B2A8C5A118D5}"/>
    <dgm:cxn modelId="{525D2BED-319E-4C7D-8070-B44D715349A5}" srcId="{B29EEBB7-06A9-4DD7-8012-A52B6ADE1387}" destId="{5F2F3688-AD58-4F07-B115-2EEB1CA2FED3}" srcOrd="0" destOrd="0" parTransId="{A2AD2810-1C07-4F3F-8450-3A1C538F1040}" sibTransId="{2ED4495F-FC46-4FC8-9A1E-3E23946ED18A}"/>
    <dgm:cxn modelId="{BCE9B2F8-08E2-475D-8580-C564F70324E7}" type="presOf" srcId="{5F2F3688-AD58-4F07-B115-2EEB1CA2FED3}" destId="{DA27C07B-371E-4CE7-9141-478FD60E4142}" srcOrd="0" destOrd="0" presId="urn:microsoft.com/office/officeart/2008/layout/PictureAccentList"/>
    <dgm:cxn modelId="{D2149219-C681-4F74-A362-FE8184D24E39}" type="presParOf" srcId="{FC1C5032-B228-49AA-BB1A-2918098DF36A}" destId="{F05E7427-948F-498C-8A0E-BC3D4D524D5F}" srcOrd="0" destOrd="0" presId="urn:microsoft.com/office/officeart/2008/layout/PictureAccentList"/>
    <dgm:cxn modelId="{B828AAD0-6DD0-4B69-9B8A-2C9D0E49989D}" type="presParOf" srcId="{F05E7427-948F-498C-8A0E-BC3D4D524D5F}" destId="{F4531F0D-DE94-4846-A8C9-176A387A6F6B}" srcOrd="0" destOrd="0" presId="urn:microsoft.com/office/officeart/2008/layout/PictureAccentList"/>
    <dgm:cxn modelId="{3DE22516-DD5D-47DC-B600-4820F49123D3}" type="presParOf" srcId="{F4531F0D-DE94-4846-A8C9-176A387A6F6B}" destId="{DA27C07B-371E-4CE7-9141-478FD60E4142}" srcOrd="0" destOrd="0" presId="urn:microsoft.com/office/officeart/2008/layout/PictureAccentList"/>
    <dgm:cxn modelId="{1BB9E298-A4C6-452E-B27A-A64F27B1EE7A}" type="presParOf" srcId="{F05E7427-948F-498C-8A0E-BC3D4D524D5F}" destId="{7EFB61B7-3732-42BA-84C4-AEA1C088063D}" srcOrd="1" destOrd="0" presId="urn:microsoft.com/office/officeart/2008/layout/PictureAccentList"/>
    <dgm:cxn modelId="{E64692B9-6C4B-4DC8-92AB-99E24EC71CD8}" type="presParOf" srcId="{7EFB61B7-3732-42BA-84C4-AEA1C088063D}" destId="{2057D6CA-27EC-402C-8DED-E4B400EBA437}" srcOrd="0" destOrd="0" presId="urn:microsoft.com/office/officeart/2008/layout/PictureAccentList"/>
    <dgm:cxn modelId="{A5F8CA3C-D02D-4156-98A9-AC689B3534EA}" type="presParOf" srcId="{2057D6CA-27EC-402C-8DED-E4B400EBA437}" destId="{CFEDD84C-B46C-4477-8F54-1CA52A30EAA4}" srcOrd="0" destOrd="0" presId="urn:microsoft.com/office/officeart/2008/layout/PictureAccentList"/>
    <dgm:cxn modelId="{8564FDF7-9DE3-47F5-9CB3-046AC35888C2}" type="presParOf" srcId="{2057D6CA-27EC-402C-8DED-E4B400EBA437}" destId="{F8382F9F-D919-421B-87AE-1C069D15D505}" srcOrd="1" destOrd="0" presId="urn:microsoft.com/office/officeart/2008/layout/PictureAccentList"/>
    <dgm:cxn modelId="{56B3693B-3FCB-4D0F-B0CE-9980BD8AC406}" type="presParOf" srcId="{7EFB61B7-3732-42BA-84C4-AEA1C088063D}" destId="{36FE1B08-E313-4245-AC9C-0142CE293E8D}" srcOrd="1" destOrd="0" presId="urn:microsoft.com/office/officeart/2008/layout/PictureAccentList"/>
    <dgm:cxn modelId="{49B281D5-6429-4BA0-B855-2BB3E3596C9F}" type="presParOf" srcId="{36FE1B08-E313-4245-AC9C-0142CE293E8D}" destId="{3BC25789-2986-4E9D-9E3E-D3B858D6E794}" srcOrd="0" destOrd="0" presId="urn:microsoft.com/office/officeart/2008/layout/PictureAccentList"/>
    <dgm:cxn modelId="{9C86A1EE-B72C-4DAE-BDBD-1DF60B946AC8}" type="presParOf" srcId="{36FE1B08-E313-4245-AC9C-0142CE293E8D}" destId="{AF4BEAB9-D9AE-45E3-97D4-3FE9AF365B9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B04189-41F2-458A-BABA-484C8133FE91}">
      <dsp:nvSpPr>
        <dsp:cNvPr id="0" name=""/>
        <dsp:cNvSpPr/>
      </dsp:nvSpPr>
      <dsp:spPr>
        <a:xfrm>
          <a:off x="6778" y="1351104"/>
          <a:ext cx="2403900" cy="179446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9E3546-1CA6-4FD3-B9F0-2232C9F81F8D}">
      <dsp:nvSpPr>
        <dsp:cNvPr id="0" name=""/>
        <dsp:cNvSpPr/>
      </dsp:nvSpPr>
      <dsp:spPr>
        <a:xfrm>
          <a:off x="6778" y="3145565"/>
          <a:ext cx="2403900" cy="77161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b="0" kern="1200" dirty="0">
              <a:latin typeface="Century Schoolbook" panose="02040604050505020304" pitchFamily="18" charset="0"/>
            </a:rPr>
            <a:t>FRONT</a:t>
          </a:r>
          <a:endParaRPr lang="en-US" sz="2000" b="0" kern="1200" dirty="0">
            <a:latin typeface="Century Schoolbook" panose="02040604050505020304" pitchFamily="18" charset="0"/>
          </a:endParaRPr>
        </a:p>
      </dsp:txBody>
      <dsp:txXfrm>
        <a:off x="6778" y="3145565"/>
        <a:ext cx="1692887" cy="771618"/>
      </dsp:txXfrm>
    </dsp:sp>
    <dsp:sp modelId="{EBDDDBF2-A23B-4E51-8FC0-9C5084A36539}">
      <dsp:nvSpPr>
        <dsp:cNvPr id="0" name=""/>
        <dsp:cNvSpPr/>
      </dsp:nvSpPr>
      <dsp:spPr>
        <a:xfrm>
          <a:off x="1767668" y="3268129"/>
          <a:ext cx="841365" cy="841365"/>
        </a:xfrm>
        <a:prstGeom prst="ellipse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2DD872-CFEC-45A7-A2A5-B544E3D3A6F2}">
      <dsp:nvSpPr>
        <dsp:cNvPr id="0" name=""/>
        <dsp:cNvSpPr/>
      </dsp:nvSpPr>
      <dsp:spPr>
        <a:xfrm>
          <a:off x="2817476" y="1351104"/>
          <a:ext cx="2403900" cy="179446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A49E3D-AA9F-4DC0-B545-406D1218E638}">
      <dsp:nvSpPr>
        <dsp:cNvPr id="0" name=""/>
        <dsp:cNvSpPr/>
      </dsp:nvSpPr>
      <dsp:spPr>
        <a:xfrm>
          <a:off x="2817476" y="3145565"/>
          <a:ext cx="2403900" cy="771618"/>
        </a:xfrm>
        <a:prstGeom prst="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>
              <a:latin typeface="Century Schoolbook" panose="02040604050505020304" pitchFamily="18" charset="0"/>
            </a:rPr>
            <a:t>BACK</a:t>
          </a:r>
        </a:p>
      </dsp:txBody>
      <dsp:txXfrm>
        <a:off x="2817476" y="3145565"/>
        <a:ext cx="1692887" cy="771618"/>
      </dsp:txXfrm>
    </dsp:sp>
    <dsp:sp modelId="{96B5310C-5FE1-4A80-8BCD-77C23608025F}">
      <dsp:nvSpPr>
        <dsp:cNvPr id="0" name=""/>
        <dsp:cNvSpPr/>
      </dsp:nvSpPr>
      <dsp:spPr>
        <a:xfrm>
          <a:off x="4578366" y="3268129"/>
          <a:ext cx="841365" cy="841365"/>
        </a:xfrm>
        <a:prstGeom prst="ellipse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65CB1F-3963-444F-820B-67FDA13A3435}">
      <dsp:nvSpPr>
        <dsp:cNvPr id="0" name=""/>
        <dsp:cNvSpPr/>
      </dsp:nvSpPr>
      <dsp:spPr>
        <a:xfrm>
          <a:off x="5628174" y="1351104"/>
          <a:ext cx="2403900" cy="179446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E7C87E-93D7-4A96-AF9B-1D7B937B2E0A}">
      <dsp:nvSpPr>
        <dsp:cNvPr id="0" name=""/>
        <dsp:cNvSpPr/>
      </dsp:nvSpPr>
      <dsp:spPr>
        <a:xfrm>
          <a:off x="5628174" y="3145565"/>
          <a:ext cx="2403900" cy="771618"/>
        </a:xfrm>
        <a:prstGeom prst="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b="0" kern="1200" dirty="0">
              <a:latin typeface="Century Schoolbook" panose="02040604050505020304" pitchFamily="18" charset="0"/>
            </a:rPr>
            <a:t>NECKLINES</a:t>
          </a:r>
          <a:endParaRPr lang="en-US" sz="2000" b="0" kern="1200" dirty="0">
            <a:latin typeface="Century Schoolbook" panose="02040604050505020304" pitchFamily="18" charset="0"/>
          </a:endParaRPr>
        </a:p>
      </dsp:txBody>
      <dsp:txXfrm>
        <a:off x="5628174" y="3145565"/>
        <a:ext cx="1692887" cy="771618"/>
      </dsp:txXfrm>
    </dsp:sp>
    <dsp:sp modelId="{3A808941-A13C-440F-A019-AEC04E28F077}">
      <dsp:nvSpPr>
        <dsp:cNvPr id="0" name=""/>
        <dsp:cNvSpPr/>
      </dsp:nvSpPr>
      <dsp:spPr>
        <a:xfrm>
          <a:off x="7389064" y="3268129"/>
          <a:ext cx="841365" cy="841365"/>
        </a:xfrm>
        <a:prstGeom prst="ellipse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8FF3CE-882F-4406-BB56-C2D2D517E164}">
      <dsp:nvSpPr>
        <dsp:cNvPr id="0" name=""/>
        <dsp:cNvSpPr/>
      </dsp:nvSpPr>
      <dsp:spPr>
        <a:xfrm>
          <a:off x="8438872" y="1351104"/>
          <a:ext cx="2403900" cy="179446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AC7B83-988B-4878-AA1D-83FA407E692B}">
      <dsp:nvSpPr>
        <dsp:cNvPr id="0" name=""/>
        <dsp:cNvSpPr/>
      </dsp:nvSpPr>
      <dsp:spPr>
        <a:xfrm>
          <a:off x="8438872" y="3145565"/>
          <a:ext cx="2403900" cy="771618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2540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>
              <a:latin typeface="Century Schoolbook" panose="02040604050505020304" pitchFamily="18" charset="0"/>
            </a:rPr>
            <a:t>PLACKETS</a:t>
          </a:r>
        </a:p>
      </dsp:txBody>
      <dsp:txXfrm>
        <a:off x="8438872" y="3145565"/>
        <a:ext cx="1692887" cy="771618"/>
      </dsp:txXfrm>
    </dsp:sp>
    <dsp:sp modelId="{12A42A2D-71EC-4C8A-AF10-0886FC6E74AD}">
      <dsp:nvSpPr>
        <dsp:cNvPr id="0" name=""/>
        <dsp:cNvSpPr/>
      </dsp:nvSpPr>
      <dsp:spPr>
        <a:xfrm>
          <a:off x="10199762" y="3268129"/>
          <a:ext cx="841365" cy="841365"/>
        </a:xfrm>
        <a:prstGeom prst="ellipse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589143" y="2584"/>
          <a:ext cx="9046848" cy="1345596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solidFill>
                <a:srgbClr val="FFFF00"/>
              </a:solidFill>
              <a:latin typeface="Century Schoolbook" panose="02040604050505020304" pitchFamily="18" charset="0"/>
            </a:rPr>
            <a:t>ii. Standing collars: </a:t>
          </a:r>
          <a:r>
            <a:rPr lang="en-GB" sz="2800" b="0" kern="1200" dirty="0">
              <a:latin typeface="Century Schoolbook" panose="02040604050505020304" pitchFamily="18" charset="0"/>
            </a:rPr>
            <a:t>This is a close fitting collar which stands up stiffly against the neck.</a:t>
          </a:r>
          <a:endParaRPr lang="en-US" sz="2800" b="0" kern="1200" dirty="0">
            <a:latin typeface="Century Schoolbook" panose="02040604050505020304" pitchFamily="18" charset="0"/>
          </a:endParaRPr>
        </a:p>
      </dsp:txBody>
      <dsp:txXfrm>
        <a:off x="628554" y="41995"/>
        <a:ext cx="8968026" cy="1266774"/>
      </dsp:txXfrm>
    </dsp:sp>
    <dsp:sp modelId="{CFEDD84C-B46C-4477-8F54-1CA52A30EAA4}">
      <dsp:nvSpPr>
        <dsp:cNvPr id="0" name=""/>
        <dsp:cNvSpPr/>
      </dsp:nvSpPr>
      <dsp:spPr>
        <a:xfrm>
          <a:off x="418539" y="1590387"/>
          <a:ext cx="1345596" cy="1345596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658511" y="1643538"/>
          <a:ext cx="8302934" cy="123929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anose="02040604050505020304" pitchFamily="18" charset="0"/>
            </a:rPr>
            <a:t>a. Mandarin Collar: It is slightly more shaped and fits closer to the neck; it is also called Military, Nehru Jacket and Chinese collar.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719019" y="1704046"/>
        <a:ext cx="8181918" cy="1118277"/>
      </dsp:txXfrm>
    </dsp:sp>
    <dsp:sp modelId="{3BC25789-2986-4E9D-9E3E-D3B858D6E794}">
      <dsp:nvSpPr>
        <dsp:cNvPr id="0" name=""/>
        <dsp:cNvSpPr/>
      </dsp:nvSpPr>
      <dsp:spPr>
        <a:xfrm>
          <a:off x="418539" y="3162804"/>
          <a:ext cx="1345596" cy="1345596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658511" y="3097455"/>
          <a:ext cx="8302934" cy="147629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b. Stand Collar: A standing collar is a band which stands up over the neck seam line.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730591" y="3169535"/>
        <a:ext cx="8158774" cy="1332133"/>
      </dsp:txXfrm>
    </dsp:sp>
    <dsp:sp modelId="{CC624CD5-C834-49FA-A9F5-BF09BAAAC1A6}">
      <dsp:nvSpPr>
        <dsp:cNvPr id="0" name=""/>
        <dsp:cNvSpPr/>
      </dsp:nvSpPr>
      <dsp:spPr>
        <a:xfrm>
          <a:off x="418539" y="4735220"/>
          <a:ext cx="1345596" cy="1345596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147DE5-5A71-4E94-ACE8-218BFC387C28}">
      <dsp:nvSpPr>
        <dsp:cNvPr id="0" name=""/>
        <dsp:cNvSpPr/>
      </dsp:nvSpPr>
      <dsp:spPr>
        <a:xfrm>
          <a:off x="1658511" y="4788371"/>
          <a:ext cx="8302934" cy="123929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c. Polo collar: It is close fitted, round and high collar that folds over and covers the neck. It is always cut on bias.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719019" y="4848879"/>
        <a:ext cx="8181918" cy="111827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189724" y="554300"/>
          <a:ext cx="9845687" cy="1464412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rgbClr val="FFFF00"/>
              </a:solidFill>
              <a:latin typeface="Century Schoolbook" panose="02040604050505020304" pitchFamily="18" charset="0"/>
            </a:rPr>
            <a:t>iii. Rolled collars: </a:t>
          </a:r>
          <a:r>
            <a:rPr lang="en-IN" sz="2800" kern="1200" dirty="0">
              <a:latin typeface="Century Schoolbook" panose="02040604050505020304" pitchFamily="18" charset="0"/>
            </a:rPr>
            <a:t>They are differentiated from flat collar by a roll line that breaks the collar into stand and fall areas. </a:t>
          </a:r>
          <a:r>
            <a:rPr lang="en-US" sz="2800" b="1" kern="1200" dirty="0">
              <a:latin typeface="Century Schoolbook" panose="02040604050505020304" pitchFamily="18" charset="0"/>
            </a:rPr>
            <a:t> </a:t>
          </a:r>
          <a:endParaRPr lang="en-US" sz="2800" b="0" kern="1200" dirty="0">
            <a:latin typeface="Century Schoolbook" panose="02040604050505020304" pitchFamily="18" charset="0"/>
          </a:endParaRPr>
        </a:p>
      </dsp:txBody>
      <dsp:txXfrm>
        <a:off x="232615" y="597191"/>
        <a:ext cx="9759905" cy="1378630"/>
      </dsp:txXfrm>
    </dsp:sp>
    <dsp:sp modelId="{CFEDD84C-B46C-4477-8F54-1CA52A30EAA4}">
      <dsp:nvSpPr>
        <dsp:cNvPr id="0" name=""/>
        <dsp:cNvSpPr/>
      </dsp:nvSpPr>
      <dsp:spPr>
        <a:xfrm>
          <a:off x="4055" y="2282307"/>
          <a:ext cx="1464412" cy="146441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189050" y="2340151"/>
          <a:ext cx="9036085" cy="1348723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a. Shirt collar: The shirt collar with band is composed of two separate pattern pieces, the band and a collar section.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254901" y="2406002"/>
        <a:ext cx="8904383" cy="1217021"/>
      </dsp:txXfrm>
    </dsp:sp>
    <dsp:sp modelId="{3BC25789-2986-4E9D-9E3E-D3B858D6E794}">
      <dsp:nvSpPr>
        <dsp:cNvPr id="0" name=""/>
        <dsp:cNvSpPr/>
      </dsp:nvSpPr>
      <dsp:spPr>
        <a:xfrm>
          <a:off x="4055" y="3993568"/>
          <a:ext cx="1464412" cy="146441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189050" y="3922449"/>
          <a:ext cx="9036085" cy="160665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b. Shawl collar: The shawl collar is a design in which the collar is cut as an extension of front bodice and then stitch together at </a:t>
          </a:r>
          <a:r>
            <a:rPr lang="en-IN" sz="2800" kern="1200" dirty="0" err="1">
              <a:latin typeface="Century Schoolbook" panose="02040604050505020304" pitchFamily="18" charset="0"/>
            </a:rPr>
            <a:t>center</a:t>
          </a:r>
          <a:r>
            <a:rPr lang="en-IN" sz="2800" kern="1200" dirty="0">
              <a:latin typeface="Century Schoolbook" panose="02040604050505020304" pitchFamily="18" charset="0"/>
            </a:rPr>
            <a:t> back.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267494" y="4000893"/>
        <a:ext cx="8879197" cy="144976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D62512-A78A-4855-8126-92F66D73D54B}">
      <dsp:nvSpPr>
        <dsp:cNvPr id="0" name=""/>
        <dsp:cNvSpPr/>
      </dsp:nvSpPr>
      <dsp:spPr>
        <a:xfrm>
          <a:off x="0" y="4219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Iron the collar fusing by keeping it on the collar fabric.</a:t>
          </a:r>
          <a:endParaRPr lang="en-US" sz="2400" kern="12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sp:txBody>
      <dsp:txXfrm>
        <a:off x="9881" y="14100"/>
        <a:ext cx="10066697" cy="317615"/>
      </dsp:txXfrm>
    </dsp:sp>
    <dsp:sp modelId="{CA98B5AD-6663-4676-8916-C8417A125B9D}">
      <dsp:nvSpPr>
        <dsp:cNvPr id="0" name=""/>
        <dsp:cNvSpPr/>
      </dsp:nvSpPr>
      <dsp:spPr>
        <a:xfrm rot="5400000">
          <a:off x="4979971" y="350031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362683"/>
        <a:ext cx="91091" cy="88561"/>
      </dsp:txXfrm>
    </dsp:sp>
    <dsp:sp modelId="{7D63089F-44C8-41EA-A18B-62F110C4DD12}">
      <dsp:nvSpPr>
        <dsp:cNvPr id="0" name=""/>
        <dsp:cNvSpPr/>
      </dsp:nvSpPr>
      <dsp:spPr>
        <a:xfrm>
          <a:off x="0" y="510285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"/>
                <a:satOff val="2690"/>
                <a:lumOff val="21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"/>
                <a:satOff val="2690"/>
                <a:lumOff val="21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"/>
                <a:satOff val="2690"/>
                <a:lumOff val="2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Give edge stitch to the fusing with the fabric.</a:t>
          </a:r>
          <a:endParaRPr lang="en-US" sz="2400" kern="12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sp:txBody>
      <dsp:txXfrm>
        <a:off x="9881" y="520166"/>
        <a:ext cx="10066697" cy="317615"/>
      </dsp:txXfrm>
    </dsp:sp>
    <dsp:sp modelId="{2B8691EF-9DD0-40CD-B1AE-1F28A0A8AEF1}">
      <dsp:nvSpPr>
        <dsp:cNvPr id="0" name=""/>
        <dsp:cNvSpPr/>
      </dsp:nvSpPr>
      <dsp:spPr>
        <a:xfrm rot="5400000">
          <a:off x="4979971" y="856097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96086"/>
                <a:satOff val="2989"/>
                <a:lumOff val="240"/>
                <a:alphaOff val="0"/>
                <a:shade val="51000"/>
                <a:satMod val="130000"/>
              </a:schemeClr>
            </a:gs>
            <a:gs pos="80000">
              <a:schemeClr val="accent4">
                <a:hueOff val="-496086"/>
                <a:satOff val="2989"/>
                <a:lumOff val="240"/>
                <a:alphaOff val="0"/>
                <a:shade val="93000"/>
                <a:satMod val="130000"/>
              </a:schemeClr>
            </a:gs>
            <a:gs pos="100000">
              <a:schemeClr val="accent4">
                <a:hueOff val="-496086"/>
                <a:satOff val="2989"/>
                <a:lumOff val="2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868749"/>
        <a:ext cx="91091" cy="88561"/>
      </dsp:txXfrm>
    </dsp:sp>
    <dsp:sp modelId="{75ABFF0A-B7AB-446E-AEDD-D82236F43174}">
      <dsp:nvSpPr>
        <dsp:cNvPr id="0" name=""/>
        <dsp:cNvSpPr/>
      </dsp:nvSpPr>
      <dsp:spPr>
        <a:xfrm>
          <a:off x="0" y="1016351"/>
          <a:ext cx="10086459" cy="6645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Insert the thread into the fabric on collar point and stitch for the sharp edge.</a:t>
          </a:r>
          <a:endParaRPr lang="en-US" sz="2400" kern="12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sp:txBody>
      <dsp:txXfrm>
        <a:off x="19465" y="1035816"/>
        <a:ext cx="10047529" cy="625642"/>
      </dsp:txXfrm>
    </dsp:sp>
    <dsp:sp modelId="{3E05642B-9409-416A-AE45-A4638D02AAC8}">
      <dsp:nvSpPr>
        <dsp:cNvPr id="0" name=""/>
        <dsp:cNvSpPr/>
      </dsp:nvSpPr>
      <dsp:spPr>
        <a:xfrm rot="5400000">
          <a:off x="4979971" y="1689358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992171"/>
                <a:satOff val="5978"/>
                <a:lumOff val="479"/>
                <a:alphaOff val="0"/>
                <a:shade val="51000"/>
                <a:satMod val="130000"/>
              </a:schemeClr>
            </a:gs>
            <a:gs pos="80000">
              <a:schemeClr val="accent4">
                <a:hueOff val="-992171"/>
                <a:satOff val="5978"/>
                <a:lumOff val="479"/>
                <a:alphaOff val="0"/>
                <a:shade val="93000"/>
                <a:satMod val="130000"/>
              </a:schemeClr>
            </a:gs>
            <a:gs pos="100000">
              <a:schemeClr val="accent4">
                <a:hueOff val="-992171"/>
                <a:satOff val="5978"/>
                <a:lumOff val="4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1702010"/>
        <a:ext cx="91091" cy="88561"/>
      </dsp:txXfrm>
    </dsp:sp>
    <dsp:sp modelId="{C87B807B-CA95-4094-93A3-748E9B7F4389}">
      <dsp:nvSpPr>
        <dsp:cNvPr id="0" name=""/>
        <dsp:cNvSpPr/>
      </dsp:nvSpPr>
      <dsp:spPr>
        <a:xfrm>
          <a:off x="0" y="1849612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339431"/>
                <a:satOff val="8070"/>
                <a:lumOff val="647"/>
                <a:alphaOff val="0"/>
                <a:shade val="51000"/>
                <a:satMod val="130000"/>
              </a:schemeClr>
            </a:gs>
            <a:gs pos="80000">
              <a:schemeClr val="accent4">
                <a:hueOff val="-1339431"/>
                <a:satOff val="8070"/>
                <a:lumOff val="647"/>
                <a:alphaOff val="0"/>
                <a:shade val="93000"/>
                <a:satMod val="130000"/>
              </a:schemeClr>
            </a:gs>
            <a:gs pos="100000">
              <a:schemeClr val="accent4">
                <a:hueOff val="-1339431"/>
                <a:satOff val="8070"/>
                <a:lumOff val="6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Trim the extra fabric.</a:t>
          </a:r>
          <a:endParaRPr lang="en-US" sz="2400" kern="12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sp:txBody>
      <dsp:txXfrm>
        <a:off x="9881" y="1859493"/>
        <a:ext cx="10066697" cy="317615"/>
      </dsp:txXfrm>
    </dsp:sp>
    <dsp:sp modelId="{CA59A599-693C-40BD-917D-E7F81A9E5E07}">
      <dsp:nvSpPr>
        <dsp:cNvPr id="0" name=""/>
        <dsp:cNvSpPr/>
      </dsp:nvSpPr>
      <dsp:spPr>
        <a:xfrm rot="5400000">
          <a:off x="4979971" y="2195423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2208075"/>
        <a:ext cx="91091" cy="88561"/>
      </dsp:txXfrm>
    </dsp:sp>
    <dsp:sp modelId="{4A3554B7-7053-4FD8-B297-FB2367829EFB}">
      <dsp:nvSpPr>
        <dsp:cNvPr id="0" name=""/>
        <dsp:cNvSpPr/>
      </dsp:nvSpPr>
      <dsp:spPr>
        <a:xfrm>
          <a:off x="0" y="2355678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Pull the thread from the fabric &amp; Smooth the material</a:t>
          </a:r>
          <a:endParaRPr lang="en-US" sz="2400" kern="12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sp:txBody>
      <dsp:txXfrm>
        <a:off x="9881" y="2365559"/>
        <a:ext cx="10066697" cy="317615"/>
      </dsp:txXfrm>
    </dsp:sp>
    <dsp:sp modelId="{4ECCE5AC-4252-46CA-B61D-7145C59F8035}">
      <dsp:nvSpPr>
        <dsp:cNvPr id="0" name=""/>
        <dsp:cNvSpPr/>
      </dsp:nvSpPr>
      <dsp:spPr>
        <a:xfrm rot="5400000">
          <a:off x="4979971" y="2701489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984342"/>
                <a:satOff val="11955"/>
                <a:lumOff val="958"/>
                <a:alphaOff val="0"/>
                <a:shade val="51000"/>
                <a:satMod val="130000"/>
              </a:schemeClr>
            </a:gs>
            <a:gs pos="80000">
              <a:schemeClr val="accent4">
                <a:hueOff val="-1984342"/>
                <a:satOff val="11955"/>
                <a:lumOff val="958"/>
                <a:alphaOff val="0"/>
                <a:shade val="93000"/>
                <a:satMod val="130000"/>
              </a:schemeClr>
            </a:gs>
            <a:gs pos="100000">
              <a:schemeClr val="accent4">
                <a:hueOff val="-1984342"/>
                <a:satOff val="11955"/>
                <a:lumOff val="9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2714141"/>
        <a:ext cx="91091" cy="88561"/>
      </dsp:txXfrm>
    </dsp:sp>
    <dsp:sp modelId="{882AFAAE-D25D-4335-A10E-62439876C0AB}">
      <dsp:nvSpPr>
        <dsp:cNvPr id="0" name=""/>
        <dsp:cNvSpPr/>
      </dsp:nvSpPr>
      <dsp:spPr>
        <a:xfrm>
          <a:off x="0" y="2861743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Give 1/4" Stitch or edges stitch of the fabric.</a:t>
          </a:r>
          <a:endParaRPr lang="en-US" sz="2400" kern="12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sp:txBody>
      <dsp:txXfrm>
        <a:off x="9881" y="2871624"/>
        <a:ext cx="10066697" cy="317615"/>
      </dsp:txXfrm>
    </dsp:sp>
    <dsp:sp modelId="{12D6EF09-A49A-4B0D-94CA-C4EF6B944137}">
      <dsp:nvSpPr>
        <dsp:cNvPr id="0" name=""/>
        <dsp:cNvSpPr/>
      </dsp:nvSpPr>
      <dsp:spPr>
        <a:xfrm rot="5400000">
          <a:off x="4979971" y="3207555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480428"/>
                <a:satOff val="14944"/>
                <a:lumOff val="1198"/>
                <a:alphaOff val="0"/>
                <a:shade val="51000"/>
                <a:satMod val="130000"/>
              </a:schemeClr>
            </a:gs>
            <a:gs pos="80000">
              <a:schemeClr val="accent4">
                <a:hueOff val="-2480428"/>
                <a:satOff val="14944"/>
                <a:lumOff val="1198"/>
                <a:alphaOff val="0"/>
                <a:shade val="93000"/>
                <a:satMod val="130000"/>
              </a:schemeClr>
            </a:gs>
            <a:gs pos="100000">
              <a:schemeClr val="accent4">
                <a:hueOff val="-2480428"/>
                <a:satOff val="14944"/>
                <a:lumOff val="11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3220207"/>
        <a:ext cx="91091" cy="88561"/>
      </dsp:txXfrm>
    </dsp:sp>
    <dsp:sp modelId="{44240F5C-91EB-43A7-B9E6-447F597E0D59}">
      <dsp:nvSpPr>
        <dsp:cNvPr id="0" name=""/>
        <dsp:cNvSpPr/>
      </dsp:nvSpPr>
      <dsp:spPr>
        <a:xfrm>
          <a:off x="0" y="3367809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Give 1/4" Stitch on piece of a collar.</a:t>
          </a:r>
          <a:endParaRPr lang="en-US" sz="2400" kern="12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sp:txBody>
      <dsp:txXfrm>
        <a:off x="9881" y="3377690"/>
        <a:ext cx="10066697" cy="317615"/>
      </dsp:txXfrm>
    </dsp:sp>
    <dsp:sp modelId="{E0B43137-4FA9-4F1B-B084-0996ABC1E588}">
      <dsp:nvSpPr>
        <dsp:cNvPr id="0" name=""/>
        <dsp:cNvSpPr/>
      </dsp:nvSpPr>
      <dsp:spPr>
        <a:xfrm rot="5400000">
          <a:off x="4979971" y="3713621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3726273"/>
        <a:ext cx="91091" cy="88561"/>
      </dsp:txXfrm>
    </dsp:sp>
    <dsp:sp modelId="{E721C264-CED1-42D8-BD37-A812C0D51CD9}">
      <dsp:nvSpPr>
        <dsp:cNvPr id="0" name=""/>
        <dsp:cNvSpPr/>
      </dsp:nvSpPr>
      <dsp:spPr>
        <a:xfrm>
          <a:off x="0" y="3873875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125339"/>
                <a:satOff val="18829"/>
                <a:lumOff val="1509"/>
                <a:alphaOff val="0"/>
                <a:shade val="51000"/>
                <a:satMod val="130000"/>
              </a:schemeClr>
            </a:gs>
            <a:gs pos="80000">
              <a:schemeClr val="accent4">
                <a:hueOff val="-3125339"/>
                <a:satOff val="18829"/>
                <a:lumOff val="1509"/>
                <a:alphaOff val="0"/>
                <a:shade val="93000"/>
                <a:satMod val="130000"/>
              </a:schemeClr>
            </a:gs>
            <a:gs pos="100000">
              <a:schemeClr val="accent4">
                <a:hueOff val="-3125339"/>
                <a:satOff val="18829"/>
                <a:lumOff val="15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Keep a fabric on the finished collar piece.</a:t>
          </a:r>
          <a:endParaRPr lang="en-US" sz="2400" kern="12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sp:txBody>
      <dsp:txXfrm>
        <a:off x="9881" y="3883756"/>
        <a:ext cx="10066697" cy="317615"/>
      </dsp:txXfrm>
    </dsp:sp>
    <dsp:sp modelId="{2A834733-08C6-4952-9AC9-1DF773029CEF}">
      <dsp:nvSpPr>
        <dsp:cNvPr id="0" name=""/>
        <dsp:cNvSpPr/>
      </dsp:nvSpPr>
      <dsp:spPr>
        <a:xfrm rot="5400000">
          <a:off x="4979971" y="4219687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472599"/>
                <a:satOff val="20921"/>
                <a:lumOff val="1677"/>
                <a:alphaOff val="0"/>
                <a:shade val="51000"/>
                <a:satMod val="130000"/>
              </a:schemeClr>
            </a:gs>
            <a:gs pos="80000">
              <a:schemeClr val="accent4">
                <a:hueOff val="-3472599"/>
                <a:satOff val="20921"/>
                <a:lumOff val="1677"/>
                <a:alphaOff val="0"/>
                <a:shade val="93000"/>
                <a:satMod val="130000"/>
              </a:schemeClr>
            </a:gs>
            <a:gs pos="100000">
              <a:schemeClr val="accent4">
                <a:hueOff val="-3472599"/>
                <a:satOff val="20921"/>
                <a:lumOff val="16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4232339"/>
        <a:ext cx="91091" cy="88561"/>
      </dsp:txXfrm>
    </dsp:sp>
    <dsp:sp modelId="{5FA81DCD-3A76-42B3-8A2D-75DAE27B342F}">
      <dsp:nvSpPr>
        <dsp:cNvPr id="0" name=""/>
        <dsp:cNvSpPr/>
      </dsp:nvSpPr>
      <dsp:spPr>
        <a:xfrm>
          <a:off x="0" y="4379941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Stitch both the collar pieces together.</a:t>
          </a:r>
          <a:endParaRPr lang="en-US" sz="2400" kern="12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sp:txBody>
      <dsp:txXfrm>
        <a:off x="9881" y="4389822"/>
        <a:ext cx="10066697" cy="317615"/>
      </dsp:txXfrm>
    </dsp:sp>
    <dsp:sp modelId="{BE30E267-17FD-42F7-AB72-C65FCACC26E3}">
      <dsp:nvSpPr>
        <dsp:cNvPr id="0" name=""/>
        <dsp:cNvSpPr/>
      </dsp:nvSpPr>
      <dsp:spPr>
        <a:xfrm rot="5400000">
          <a:off x="4979971" y="4725753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968684"/>
                <a:satOff val="23910"/>
                <a:lumOff val="1916"/>
                <a:alphaOff val="0"/>
                <a:shade val="51000"/>
                <a:satMod val="130000"/>
              </a:schemeClr>
            </a:gs>
            <a:gs pos="80000">
              <a:schemeClr val="accent4">
                <a:hueOff val="-3968684"/>
                <a:satOff val="23910"/>
                <a:lumOff val="1916"/>
                <a:alphaOff val="0"/>
                <a:shade val="93000"/>
                <a:satMod val="130000"/>
              </a:schemeClr>
            </a:gs>
            <a:gs pos="100000">
              <a:schemeClr val="accent4">
                <a:hueOff val="-3968684"/>
                <a:satOff val="23910"/>
                <a:lumOff val="19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4738405"/>
        <a:ext cx="91091" cy="88561"/>
      </dsp:txXfrm>
    </dsp:sp>
    <dsp:sp modelId="{49DAD651-39E8-40F1-9D9C-8E5C90606463}">
      <dsp:nvSpPr>
        <dsp:cNvPr id="0" name=""/>
        <dsp:cNvSpPr/>
      </dsp:nvSpPr>
      <dsp:spPr>
        <a:xfrm>
          <a:off x="0" y="4886007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018293"/>
                <a:satOff val="24209"/>
                <a:lumOff val="1940"/>
                <a:alphaOff val="0"/>
                <a:shade val="51000"/>
                <a:satMod val="130000"/>
              </a:schemeClr>
            </a:gs>
            <a:gs pos="80000">
              <a:schemeClr val="accent4">
                <a:hueOff val="-4018293"/>
                <a:satOff val="24209"/>
                <a:lumOff val="1940"/>
                <a:alphaOff val="0"/>
                <a:shade val="93000"/>
                <a:satMod val="130000"/>
              </a:schemeClr>
            </a:gs>
            <a:gs pos="100000">
              <a:schemeClr val="accent4">
                <a:hueOff val="-4018293"/>
                <a:satOff val="24209"/>
                <a:lumOff val="19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Trim the extra fabric.</a:t>
          </a:r>
          <a:endParaRPr lang="en-US" sz="2400" kern="12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sp:txBody>
      <dsp:txXfrm>
        <a:off x="9881" y="4895888"/>
        <a:ext cx="10066697" cy="317615"/>
      </dsp:txXfrm>
    </dsp:sp>
    <dsp:sp modelId="{FDC8335C-C78D-49F7-9D6D-CACFCB49690A}">
      <dsp:nvSpPr>
        <dsp:cNvPr id="0" name=""/>
        <dsp:cNvSpPr/>
      </dsp:nvSpPr>
      <dsp:spPr>
        <a:xfrm rot="5400000">
          <a:off x="4979971" y="5231818"/>
          <a:ext cx="126516" cy="1518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97684" y="5244470"/>
        <a:ext cx="91091" cy="88561"/>
      </dsp:txXfrm>
    </dsp:sp>
    <dsp:sp modelId="{67EFBDAD-7B05-41ED-87FD-5BBE696DCD9A}">
      <dsp:nvSpPr>
        <dsp:cNvPr id="0" name=""/>
        <dsp:cNvSpPr/>
      </dsp:nvSpPr>
      <dsp:spPr>
        <a:xfrm>
          <a:off x="0" y="5392073"/>
          <a:ext cx="10086459" cy="337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bg1">
                  <a:lumMod val="85000"/>
                </a:schemeClr>
              </a:solidFill>
              <a:latin typeface="Century Schoolbook" panose="02040604050505020304" pitchFamily="18" charset="0"/>
            </a:rPr>
            <a:t>Iron &amp; finish the collar.</a:t>
          </a:r>
          <a:endParaRPr lang="en-US" sz="2400" kern="1200" dirty="0">
            <a:solidFill>
              <a:schemeClr val="bg1">
                <a:lumMod val="85000"/>
              </a:schemeClr>
            </a:solidFill>
            <a:latin typeface="Century Schoolbook" panose="02040604050505020304" pitchFamily="18" charset="0"/>
          </a:endParaRPr>
        </a:p>
      </dsp:txBody>
      <dsp:txXfrm>
        <a:off x="9881" y="5401954"/>
        <a:ext cx="10066697" cy="31761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3A21C1-8DE5-4F43-9797-0BF8923086AF}">
      <dsp:nvSpPr>
        <dsp:cNvPr id="0" name=""/>
        <dsp:cNvSpPr/>
      </dsp:nvSpPr>
      <dsp:spPr>
        <a:xfrm rot="10800000">
          <a:off x="2167542" y="1236"/>
          <a:ext cx="7709536" cy="902668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8052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a. Round Yoke: It is a round shape yoke. Mostly used on baby’s frocks.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 rot="10800000">
        <a:off x="2393209" y="1236"/>
        <a:ext cx="7483869" cy="902668"/>
      </dsp:txXfrm>
    </dsp:sp>
    <dsp:sp modelId="{57505293-B6E2-4552-852A-4CB834A05810}">
      <dsp:nvSpPr>
        <dsp:cNvPr id="0" name=""/>
        <dsp:cNvSpPr/>
      </dsp:nvSpPr>
      <dsp:spPr>
        <a:xfrm>
          <a:off x="1716208" y="1236"/>
          <a:ext cx="902668" cy="902668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7357DD4-4C53-4896-80ED-4A134B3629DA}">
      <dsp:nvSpPr>
        <dsp:cNvPr id="0" name=""/>
        <dsp:cNvSpPr/>
      </dsp:nvSpPr>
      <dsp:spPr>
        <a:xfrm rot="10800000">
          <a:off x="2167542" y="1173358"/>
          <a:ext cx="7709536" cy="902668"/>
        </a:xfrm>
        <a:prstGeom prst="homePlat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8052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b. Straight yoke: It is mostly used in men’s shirt or back part of shirt.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 rot="10800000">
        <a:off x="2393209" y="1173358"/>
        <a:ext cx="7483869" cy="902668"/>
      </dsp:txXfrm>
    </dsp:sp>
    <dsp:sp modelId="{20E52EC5-B07D-4BFC-8582-5B6D71AF9B20}">
      <dsp:nvSpPr>
        <dsp:cNvPr id="0" name=""/>
        <dsp:cNvSpPr/>
      </dsp:nvSpPr>
      <dsp:spPr>
        <a:xfrm>
          <a:off x="1716208" y="1173358"/>
          <a:ext cx="902668" cy="902668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81FAA85-F853-417B-AB34-B8C8595FC79F}">
      <dsp:nvSpPr>
        <dsp:cNvPr id="0" name=""/>
        <dsp:cNvSpPr/>
      </dsp:nvSpPr>
      <dsp:spPr>
        <a:xfrm rot="10800000">
          <a:off x="2167542" y="2345481"/>
          <a:ext cx="7709536" cy="1134708"/>
        </a:xfrm>
        <a:prstGeom prst="homePlat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8052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c. Square yoke: This yoke is square in shape mostly used in women’s shirt in front side.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 rot="10800000">
        <a:off x="2451219" y="2345481"/>
        <a:ext cx="7425859" cy="1134708"/>
      </dsp:txXfrm>
    </dsp:sp>
    <dsp:sp modelId="{C803CBF4-0391-4606-9F6F-E0CD2F4A9636}">
      <dsp:nvSpPr>
        <dsp:cNvPr id="0" name=""/>
        <dsp:cNvSpPr/>
      </dsp:nvSpPr>
      <dsp:spPr>
        <a:xfrm>
          <a:off x="1716208" y="2461501"/>
          <a:ext cx="902668" cy="902668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E85CB7-3845-4E64-8005-3919D87E42E9}">
      <dsp:nvSpPr>
        <dsp:cNvPr id="0" name=""/>
        <dsp:cNvSpPr/>
      </dsp:nvSpPr>
      <dsp:spPr>
        <a:xfrm rot="10800000">
          <a:off x="2167542" y="3749643"/>
          <a:ext cx="7709536" cy="902668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8052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d. V’ Shape yoke: This yoke is mostly used at waistline.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 rot="10800000">
        <a:off x="2393209" y="3749643"/>
        <a:ext cx="7483869" cy="902668"/>
      </dsp:txXfrm>
    </dsp:sp>
    <dsp:sp modelId="{BF58821A-EF7B-48B8-8D0F-C83A5C3A2B02}">
      <dsp:nvSpPr>
        <dsp:cNvPr id="0" name=""/>
        <dsp:cNvSpPr/>
      </dsp:nvSpPr>
      <dsp:spPr>
        <a:xfrm>
          <a:off x="1716208" y="3749643"/>
          <a:ext cx="902668" cy="902668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D62512-A78A-4855-8126-92F66D73D54B}">
      <dsp:nvSpPr>
        <dsp:cNvPr id="0" name=""/>
        <dsp:cNvSpPr/>
      </dsp:nvSpPr>
      <dsp:spPr>
        <a:xfrm>
          <a:off x="0" y="4787"/>
          <a:ext cx="10086459" cy="409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tx1"/>
              </a:solidFill>
              <a:latin typeface="Century Schoolbook" panose="02040604050505020304" pitchFamily="18" charset="0"/>
            </a:rPr>
            <a:t>Cut two identical pieces of yokes</a:t>
          </a:r>
          <a:endParaRPr lang="en-US" sz="2400" kern="1200" dirty="0">
            <a:solidFill>
              <a:schemeClr val="tx1"/>
            </a:solidFill>
            <a:latin typeface="Century Schoolbook" panose="02040604050505020304" pitchFamily="18" charset="0"/>
          </a:endParaRPr>
        </a:p>
      </dsp:txBody>
      <dsp:txXfrm>
        <a:off x="12001" y="16788"/>
        <a:ext cx="10062457" cy="385745"/>
      </dsp:txXfrm>
    </dsp:sp>
    <dsp:sp modelId="{CA98B5AD-6663-4676-8916-C8417A125B9D}">
      <dsp:nvSpPr>
        <dsp:cNvPr id="0" name=""/>
        <dsp:cNvSpPr/>
      </dsp:nvSpPr>
      <dsp:spPr>
        <a:xfrm rot="5400000">
          <a:off x="4966401" y="424778"/>
          <a:ext cx="153655" cy="1843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987913" y="440143"/>
        <a:ext cx="110632" cy="107559"/>
      </dsp:txXfrm>
    </dsp:sp>
    <dsp:sp modelId="{7D63089F-44C8-41EA-A18B-62F110C4DD12}">
      <dsp:nvSpPr>
        <dsp:cNvPr id="0" name=""/>
        <dsp:cNvSpPr/>
      </dsp:nvSpPr>
      <dsp:spPr>
        <a:xfrm>
          <a:off x="0" y="619408"/>
          <a:ext cx="10086459" cy="409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558096"/>
                <a:satOff val="3362"/>
                <a:lumOff val="270"/>
                <a:alphaOff val="0"/>
                <a:shade val="51000"/>
                <a:satMod val="130000"/>
              </a:schemeClr>
            </a:gs>
            <a:gs pos="80000">
              <a:schemeClr val="accent4">
                <a:hueOff val="-558096"/>
                <a:satOff val="3362"/>
                <a:lumOff val="270"/>
                <a:alphaOff val="0"/>
                <a:shade val="93000"/>
                <a:satMod val="130000"/>
              </a:schemeClr>
            </a:gs>
            <a:gs pos="100000">
              <a:schemeClr val="accent4">
                <a:hueOff val="-558096"/>
                <a:satOff val="3362"/>
                <a:lumOff val="27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tx1"/>
              </a:solidFill>
              <a:latin typeface="Century Schoolbook" panose="02040604050505020304" pitchFamily="18" charset="0"/>
            </a:rPr>
            <a:t>Stitching the inside yoke piece to the back of the shirt. </a:t>
          </a:r>
          <a:endParaRPr lang="en-US" sz="2400" kern="1200" dirty="0">
            <a:solidFill>
              <a:schemeClr val="tx1"/>
            </a:solidFill>
            <a:latin typeface="Century Schoolbook" panose="02040604050505020304" pitchFamily="18" charset="0"/>
          </a:endParaRPr>
        </a:p>
      </dsp:txBody>
      <dsp:txXfrm>
        <a:off x="12001" y="631409"/>
        <a:ext cx="10062457" cy="385745"/>
      </dsp:txXfrm>
    </dsp:sp>
    <dsp:sp modelId="{2B8691EF-9DD0-40CD-B1AE-1F28A0A8AEF1}">
      <dsp:nvSpPr>
        <dsp:cNvPr id="0" name=""/>
        <dsp:cNvSpPr/>
      </dsp:nvSpPr>
      <dsp:spPr>
        <a:xfrm rot="5400000">
          <a:off x="4966401" y="1039399"/>
          <a:ext cx="153655" cy="1843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shade val="51000"/>
                <a:satMod val="130000"/>
              </a:schemeClr>
            </a:gs>
            <a:gs pos="80000">
              <a:schemeClr val="accent4">
                <a:hueOff val="-637824"/>
                <a:satOff val="3843"/>
                <a:lumOff val="308"/>
                <a:alphaOff val="0"/>
                <a:shade val="93000"/>
                <a:satMod val="13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987913" y="1054764"/>
        <a:ext cx="110632" cy="107559"/>
      </dsp:txXfrm>
    </dsp:sp>
    <dsp:sp modelId="{75ABFF0A-B7AB-446E-AEDD-D82236F43174}">
      <dsp:nvSpPr>
        <dsp:cNvPr id="0" name=""/>
        <dsp:cNvSpPr/>
      </dsp:nvSpPr>
      <dsp:spPr>
        <a:xfrm>
          <a:off x="0" y="1234029"/>
          <a:ext cx="10086459" cy="807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tx1"/>
              </a:solidFill>
              <a:latin typeface="Century Schoolbook" panose="02040604050505020304" pitchFamily="18" charset="0"/>
            </a:rPr>
            <a:t>Attach the outer yoke piece with the right sides of the yoke facing shirt back</a:t>
          </a:r>
          <a:endParaRPr lang="en-US" sz="2400" kern="1200" dirty="0">
            <a:solidFill>
              <a:schemeClr val="tx1"/>
            </a:solidFill>
            <a:latin typeface="Century Schoolbook" panose="02040604050505020304" pitchFamily="18" charset="0"/>
          </a:endParaRPr>
        </a:p>
      </dsp:txBody>
      <dsp:txXfrm>
        <a:off x="23640" y="1257669"/>
        <a:ext cx="10039179" cy="759848"/>
      </dsp:txXfrm>
    </dsp:sp>
    <dsp:sp modelId="{3E05642B-9409-416A-AE45-A4638D02AAC8}">
      <dsp:nvSpPr>
        <dsp:cNvPr id="0" name=""/>
        <dsp:cNvSpPr/>
      </dsp:nvSpPr>
      <dsp:spPr>
        <a:xfrm rot="5400000">
          <a:off x="4966401" y="2051401"/>
          <a:ext cx="153655" cy="1843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shade val="51000"/>
                <a:satMod val="130000"/>
              </a:schemeClr>
            </a:gs>
            <a:gs pos="80000">
              <a:schemeClr val="accent4">
                <a:hueOff val="-1275649"/>
                <a:satOff val="7685"/>
                <a:lumOff val="616"/>
                <a:alphaOff val="0"/>
                <a:shade val="93000"/>
                <a:satMod val="13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987913" y="2066766"/>
        <a:ext cx="110632" cy="107559"/>
      </dsp:txXfrm>
    </dsp:sp>
    <dsp:sp modelId="{C87B807B-CA95-4094-93A3-748E9B7F4389}">
      <dsp:nvSpPr>
        <dsp:cNvPr id="0" name=""/>
        <dsp:cNvSpPr/>
      </dsp:nvSpPr>
      <dsp:spPr>
        <a:xfrm>
          <a:off x="0" y="2246031"/>
          <a:ext cx="10086459" cy="409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674289"/>
                <a:satOff val="10087"/>
                <a:lumOff val="809"/>
                <a:alphaOff val="0"/>
                <a:shade val="51000"/>
                <a:satMod val="130000"/>
              </a:schemeClr>
            </a:gs>
            <a:gs pos="80000">
              <a:schemeClr val="accent4">
                <a:hueOff val="-1674289"/>
                <a:satOff val="10087"/>
                <a:lumOff val="809"/>
                <a:alphaOff val="0"/>
                <a:shade val="93000"/>
                <a:satMod val="130000"/>
              </a:schemeClr>
            </a:gs>
            <a:gs pos="100000">
              <a:schemeClr val="accent4">
                <a:hueOff val="-1674289"/>
                <a:satOff val="10087"/>
                <a:lumOff val="8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tx1"/>
              </a:solidFill>
              <a:latin typeface="Century Schoolbook" panose="02040604050505020304" pitchFamily="18" charset="0"/>
            </a:rPr>
            <a:t>Press both yokes up</a:t>
          </a:r>
          <a:endParaRPr lang="en-US" sz="2400" kern="1200" dirty="0">
            <a:solidFill>
              <a:schemeClr val="tx1"/>
            </a:solidFill>
            <a:latin typeface="Century Schoolbook" panose="02040604050505020304" pitchFamily="18" charset="0"/>
          </a:endParaRPr>
        </a:p>
      </dsp:txBody>
      <dsp:txXfrm>
        <a:off x="12001" y="2258032"/>
        <a:ext cx="10062457" cy="385745"/>
      </dsp:txXfrm>
    </dsp:sp>
    <dsp:sp modelId="{CA59A599-693C-40BD-917D-E7F81A9E5E07}">
      <dsp:nvSpPr>
        <dsp:cNvPr id="0" name=""/>
        <dsp:cNvSpPr/>
      </dsp:nvSpPr>
      <dsp:spPr>
        <a:xfrm rot="5400000">
          <a:off x="4966401" y="2666021"/>
          <a:ext cx="153655" cy="1843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shade val="51000"/>
                <a:satMod val="130000"/>
              </a:schemeClr>
            </a:gs>
            <a:gs pos="80000">
              <a:schemeClr val="accent4">
                <a:hueOff val="-1913473"/>
                <a:satOff val="11528"/>
                <a:lumOff val="924"/>
                <a:alphaOff val="0"/>
                <a:shade val="93000"/>
                <a:satMod val="13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987913" y="2681386"/>
        <a:ext cx="110632" cy="107559"/>
      </dsp:txXfrm>
    </dsp:sp>
    <dsp:sp modelId="{4A3554B7-7053-4FD8-B297-FB2367829EFB}">
      <dsp:nvSpPr>
        <dsp:cNvPr id="0" name=""/>
        <dsp:cNvSpPr/>
      </dsp:nvSpPr>
      <dsp:spPr>
        <a:xfrm>
          <a:off x="0" y="2860651"/>
          <a:ext cx="10086459" cy="409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tx1"/>
              </a:solidFill>
              <a:latin typeface="Century Schoolbook" panose="02040604050505020304" pitchFamily="18" charset="0"/>
            </a:rPr>
            <a:t>Stitch the </a:t>
          </a:r>
          <a:r>
            <a:rPr lang="en-GB" sz="2400" kern="1200" dirty="0" err="1">
              <a:solidFill>
                <a:schemeClr val="tx1"/>
              </a:solidFill>
              <a:latin typeface="Century Schoolbook" panose="02040604050505020304" pitchFamily="18" charset="0"/>
            </a:rPr>
            <a:t>center</a:t>
          </a:r>
          <a:r>
            <a:rPr lang="en-GB" sz="2400" kern="1200" dirty="0">
              <a:solidFill>
                <a:schemeClr val="tx1"/>
              </a:solidFill>
              <a:latin typeface="Century Schoolbook" panose="02040604050505020304" pitchFamily="18" charset="0"/>
            </a:rPr>
            <a:t> front pieces to the outer yoke with right sides. </a:t>
          </a:r>
          <a:endParaRPr lang="en-US" sz="2400" kern="1200" dirty="0">
            <a:solidFill>
              <a:schemeClr val="tx1"/>
            </a:solidFill>
            <a:latin typeface="Century Schoolbook" panose="02040604050505020304" pitchFamily="18" charset="0"/>
          </a:endParaRPr>
        </a:p>
      </dsp:txBody>
      <dsp:txXfrm>
        <a:off x="12001" y="2872652"/>
        <a:ext cx="10062457" cy="385745"/>
      </dsp:txXfrm>
    </dsp:sp>
    <dsp:sp modelId="{4ECCE5AC-4252-46CA-B61D-7145C59F8035}">
      <dsp:nvSpPr>
        <dsp:cNvPr id="0" name=""/>
        <dsp:cNvSpPr/>
      </dsp:nvSpPr>
      <dsp:spPr>
        <a:xfrm rot="5400000">
          <a:off x="4966401" y="3280642"/>
          <a:ext cx="153655" cy="1843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shade val="51000"/>
                <a:satMod val="130000"/>
              </a:schemeClr>
            </a:gs>
            <a:gs pos="80000">
              <a:schemeClr val="accent4">
                <a:hueOff val="-2551297"/>
                <a:satOff val="15371"/>
                <a:lumOff val="1232"/>
                <a:alphaOff val="0"/>
                <a:shade val="93000"/>
                <a:satMod val="13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987913" y="3296007"/>
        <a:ext cx="110632" cy="107559"/>
      </dsp:txXfrm>
    </dsp:sp>
    <dsp:sp modelId="{882AFAAE-D25D-4335-A10E-62439876C0AB}">
      <dsp:nvSpPr>
        <dsp:cNvPr id="0" name=""/>
        <dsp:cNvSpPr/>
      </dsp:nvSpPr>
      <dsp:spPr>
        <a:xfrm>
          <a:off x="0" y="3475272"/>
          <a:ext cx="10086459" cy="409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790481"/>
                <a:satOff val="16812"/>
                <a:lumOff val="1348"/>
                <a:alphaOff val="0"/>
                <a:shade val="51000"/>
                <a:satMod val="130000"/>
              </a:schemeClr>
            </a:gs>
            <a:gs pos="80000">
              <a:schemeClr val="accent4">
                <a:hueOff val="-2790481"/>
                <a:satOff val="16812"/>
                <a:lumOff val="1348"/>
                <a:alphaOff val="0"/>
                <a:shade val="93000"/>
                <a:satMod val="130000"/>
              </a:schemeClr>
            </a:gs>
            <a:gs pos="100000">
              <a:schemeClr val="accent4">
                <a:hueOff val="-2790481"/>
                <a:satOff val="16812"/>
                <a:lumOff val="13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tx1"/>
              </a:solidFill>
              <a:latin typeface="Century Schoolbook" panose="02040604050505020304" pitchFamily="18" charset="0"/>
            </a:rPr>
            <a:t>Cut the yoke seam allowance and press seam towards yoke.</a:t>
          </a:r>
          <a:endParaRPr lang="en-US" sz="2400" kern="1200" dirty="0">
            <a:solidFill>
              <a:schemeClr val="tx1"/>
            </a:solidFill>
            <a:latin typeface="Century Schoolbook" panose="02040604050505020304" pitchFamily="18" charset="0"/>
          </a:endParaRPr>
        </a:p>
      </dsp:txBody>
      <dsp:txXfrm>
        <a:off x="12001" y="3487273"/>
        <a:ext cx="10062457" cy="385745"/>
      </dsp:txXfrm>
    </dsp:sp>
    <dsp:sp modelId="{12D6EF09-A49A-4B0D-94CA-C4EF6B944137}">
      <dsp:nvSpPr>
        <dsp:cNvPr id="0" name=""/>
        <dsp:cNvSpPr/>
      </dsp:nvSpPr>
      <dsp:spPr>
        <a:xfrm rot="5400000">
          <a:off x="4966401" y="3895263"/>
          <a:ext cx="153655" cy="1843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shade val="51000"/>
                <a:satMod val="130000"/>
              </a:schemeClr>
            </a:gs>
            <a:gs pos="80000">
              <a:schemeClr val="accent4">
                <a:hueOff val="-3189121"/>
                <a:satOff val="19214"/>
                <a:lumOff val="1540"/>
                <a:alphaOff val="0"/>
                <a:shade val="93000"/>
                <a:satMod val="13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987913" y="3910628"/>
        <a:ext cx="110632" cy="107559"/>
      </dsp:txXfrm>
    </dsp:sp>
    <dsp:sp modelId="{44240F5C-91EB-43A7-B9E6-447F597E0D59}">
      <dsp:nvSpPr>
        <dsp:cNvPr id="0" name=""/>
        <dsp:cNvSpPr/>
      </dsp:nvSpPr>
      <dsp:spPr>
        <a:xfrm>
          <a:off x="0" y="4089893"/>
          <a:ext cx="10086459" cy="409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tx1"/>
              </a:solidFill>
              <a:latin typeface="Century Schoolbook" panose="02040604050505020304" pitchFamily="18" charset="0"/>
            </a:rPr>
            <a:t>Fold under the seam allowance of the inside yoke and press. </a:t>
          </a:r>
          <a:endParaRPr lang="en-US" sz="2400" kern="1200" dirty="0">
            <a:solidFill>
              <a:schemeClr val="tx1"/>
            </a:solidFill>
            <a:latin typeface="Century Schoolbook" panose="02040604050505020304" pitchFamily="18" charset="0"/>
          </a:endParaRPr>
        </a:p>
      </dsp:txBody>
      <dsp:txXfrm>
        <a:off x="12001" y="4101894"/>
        <a:ext cx="10062457" cy="385745"/>
      </dsp:txXfrm>
    </dsp:sp>
    <dsp:sp modelId="{E0B43137-4FA9-4F1B-B084-0996ABC1E588}">
      <dsp:nvSpPr>
        <dsp:cNvPr id="0" name=""/>
        <dsp:cNvSpPr/>
      </dsp:nvSpPr>
      <dsp:spPr>
        <a:xfrm rot="5400000">
          <a:off x="4966401" y="4509884"/>
          <a:ext cx="153655" cy="1843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shade val="51000"/>
                <a:satMod val="130000"/>
              </a:schemeClr>
            </a:gs>
            <a:gs pos="80000">
              <a:schemeClr val="accent4">
                <a:hueOff val="-3826945"/>
                <a:satOff val="23056"/>
                <a:lumOff val="1848"/>
                <a:alphaOff val="0"/>
                <a:shade val="93000"/>
                <a:satMod val="13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987913" y="4525249"/>
        <a:ext cx="110632" cy="107559"/>
      </dsp:txXfrm>
    </dsp:sp>
    <dsp:sp modelId="{E721C264-CED1-42D8-BD37-A812C0D51CD9}">
      <dsp:nvSpPr>
        <dsp:cNvPr id="0" name=""/>
        <dsp:cNvSpPr/>
      </dsp:nvSpPr>
      <dsp:spPr>
        <a:xfrm>
          <a:off x="0" y="4704514"/>
          <a:ext cx="10086459" cy="409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906673"/>
                <a:satOff val="23537"/>
                <a:lumOff val="1887"/>
                <a:alphaOff val="0"/>
                <a:shade val="51000"/>
                <a:satMod val="130000"/>
              </a:schemeClr>
            </a:gs>
            <a:gs pos="80000">
              <a:schemeClr val="accent4">
                <a:hueOff val="-3906673"/>
                <a:satOff val="23537"/>
                <a:lumOff val="1887"/>
                <a:alphaOff val="0"/>
                <a:shade val="93000"/>
                <a:satMod val="130000"/>
              </a:schemeClr>
            </a:gs>
            <a:gs pos="100000">
              <a:schemeClr val="accent4">
                <a:hueOff val="-3906673"/>
                <a:satOff val="23537"/>
                <a:lumOff val="188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tx1"/>
              </a:solidFill>
              <a:latin typeface="Century Schoolbook" panose="02040604050505020304" pitchFamily="18" charset="0"/>
            </a:rPr>
            <a:t>Topstitch along the yoke seam line </a:t>
          </a:r>
          <a:endParaRPr lang="en-US" sz="2400" kern="1200" dirty="0">
            <a:solidFill>
              <a:schemeClr val="tx1"/>
            </a:solidFill>
            <a:latin typeface="Century Schoolbook" panose="02040604050505020304" pitchFamily="18" charset="0"/>
          </a:endParaRPr>
        </a:p>
      </dsp:txBody>
      <dsp:txXfrm>
        <a:off x="12001" y="4716515"/>
        <a:ext cx="10062457" cy="385745"/>
      </dsp:txXfrm>
    </dsp:sp>
    <dsp:sp modelId="{2A834733-08C6-4952-9AC9-1DF773029CEF}">
      <dsp:nvSpPr>
        <dsp:cNvPr id="0" name=""/>
        <dsp:cNvSpPr/>
      </dsp:nvSpPr>
      <dsp:spPr>
        <a:xfrm rot="5400000">
          <a:off x="4966401" y="5124505"/>
          <a:ext cx="153655" cy="18438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987913" y="5139870"/>
        <a:ext cx="110632" cy="107559"/>
      </dsp:txXfrm>
    </dsp:sp>
    <dsp:sp modelId="{5FA81DCD-3A76-42B3-8A2D-75DAE27B342F}">
      <dsp:nvSpPr>
        <dsp:cNvPr id="0" name=""/>
        <dsp:cNvSpPr/>
      </dsp:nvSpPr>
      <dsp:spPr>
        <a:xfrm>
          <a:off x="0" y="5319135"/>
          <a:ext cx="10086459" cy="409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tx1"/>
              </a:solidFill>
              <a:latin typeface="Century Schoolbook" panose="02040604050505020304" pitchFamily="18" charset="0"/>
            </a:rPr>
            <a:t>Stitch the two layers of the yoke together in the seam allowance</a:t>
          </a:r>
          <a:endParaRPr lang="en-US" sz="2400" kern="1200" dirty="0">
            <a:solidFill>
              <a:schemeClr val="tx1"/>
            </a:solidFill>
            <a:latin typeface="Century Schoolbook" panose="02040604050505020304" pitchFamily="18" charset="0"/>
          </a:endParaRPr>
        </a:p>
      </dsp:txBody>
      <dsp:txXfrm>
        <a:off x="12001" y="5331136"/>
        <a:ext cx="10062457" cy="38574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322763"/>
          <a:ext cx="10225136" cy="1268822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 err="1">
              <a:latin typeface="Century Schoolbook" panose="02040604050505020304" pitchFamily="18" charset="0"/>
            </a:rPr>
            <a:t>i</a:t>
          </a:r>
          <a:r>
            <a:rPr lang="en-GB" sz="2800" b="1" kern="1200" dirty="0">
              <a:latin typeface="Century Schoolbook" panose="02040604050505020304" pitchFamily="18" charset="0"/>
            </a:rPr>
            <a:t>. Barrel cuff: </a:t>
          </a:r>
          <a:r>
            <a:rPr lang="en-GB" sz="2800" b="0" kern="1200" dirty="0">
              <a:latin typeface="Century Schoolbook" panose="02040604050505020304" pitchFamily="18" charset="0"/>
            </a:rPr>
            <a:t>It’s have simple button closure. Types of barrel cuffs are:</a:t>
          </a:r>
          <a:endParaRPr lang="en-US" sz="2800" b="0" kern="1200" dirty="0">
            <a:latin typeface="Century Schoolbook" panose="02040604050505020304" pitchFamily="18" charset="0"/>
          </a:endParaRPr>
        </a:p>
      </dsp:txBody>
      <dsp:txXfrm>
        <a:off x="37163" y="359926"/>
        <a:ext cx="10150810" cy="1194496"/>
      </dsp:txXfrm>
    </dsp:sp>
    <dsp:sp modelId="{CFEDD84C-B46C-4477-8F54-1CA52A30EAA4}">
      <dsp:nvSpPr>
        <dsp:cNvPr id="0" name=""/>
        <dsp:cNvSpPr/>
      </dsp:nvSpPr>
      <dsp:spPr>
        <a:xfrm>
          <a:off x="0" y="1819973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344951" y="1819973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a. One button barrel cuff: More subtle and shorter in length.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406901" y="1881923"/>
        <a:ext cx="8756284" cy="1144922"/>
      </dsp:txXfrm>
    </dsp:sp>
    <dsp:sp modelId="{3BC25789-2986-4E9D-9E3E-D3B858D6E794}">
      <dsp:nvSpPr>
        <dsp:cNvPr id="0" name=""/>
        <dsp:cNvSpPr/>
      </dsp:nvSpPr>
      <dsp:spPr>
        <a:xfrm>
          <a:off x="0" y="3362378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344951" y="3241054"/>
          <a:ext cx="8880184" cy="151147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b. Long one button barrel cuff: More formal and longer in length.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418748" y="3314851"/>
        <a:ext cx="8732590" cy="136387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548679"/>
          <a:ext cx="10225136" cy="531440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entury Schoolbook" panose="02040604050505020304" pitchFamily="18" charset="0"/>
            </a:rPr>
            <a:t>ii. Rounded cuff: </a:t>
          </a:r>
          <a:r>
            <a:rPr lang="en-GB" sz="2800" b="0" kern="1200" dirty="0">
              <a:latin typeface="Century Schoolbook" panose="02040604050505020304" pitchFamily="18" charset="0"/>
            </a:rPr>
            <a:t>It is used for formal wear. </a:t>
          </a:r>
          <a:endParaRPr lang="en-US" sz="2800" b="0" kern="1200" dirty="0">
            <a:latin typeface="Century Schoolbook" panose="02040604050505020304" pitchFamily="18" charset="0"/>
          </a:endParaRPr>
        </a:p>
      </dsp:txBody>
      <dsp:txXfrm>
        <a:off x="15565" y="564244"/>
        <a:ext cx="10194006" cy="50031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638179"/>
          <a:ext cx="10225136" cy="637989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Century Schoolbook" panose="02040604050505020304" pitchFamily="18" charset="0"/>
            </a:rPr>
            <a:t>iii. Mitered cuff: </a:t>
          </a:r>
          <a:endParaRPr lang="en-US" sz="2800" b="0" kern="1200" dirty="0">
            <a:latin typeface="Century Schoolbook" panose="02040604050505020304" pitchFamily="18" charset="0"/>
          </a:endParaRPr>
        </a:p>
      </dsp:txBody>
      <dsp:txXfrm>
        <a:off x="18686" y="656865"/>
        <a:ext cx="10187764" cy="600617"/>
      </dsp:txXfrm>
    </dsp:sp>
    <dsp:sp modelId="{CFEDD84C-B46C-4477-8F54-1CA52A30EAA4}">
      <dsp:nvSpPr>
        <dsp:cNvPr id="0" name=""/>
        <dsp:cNvSpPr/>
      </dsp:nvSpPr>
      <dsp:spPr>
        <a:xfrm>
          <a:off x="0" y="1504556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344951" y="1504556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anose="02040604050505020304" pitchFamily="18" charset="0"/>
            </a:rPr>
            <a:t>a. One button </a:t>
          </a:r>
          <a:r>
            <a:rPr lang="en-GB" sz="2800" kern="1200" dirty="0" err="1">
              <a:latin typeface="Century Schoolbook" panose="02040604050505020304" pitchFamily="18" charset="0"/>
            </a:rPr>
            <a:t>mitered</a:t>
          </a:r>
          <a:r>
            <a:rPr lang="en-GB" sz="2800" kern="1200" dirty="0">
              <a:latin typeface="Century Schoolbook" panose="02040604050505020304" pitchFamily="18" charset="0"/>
            </a:rPr>
            <a:t> cuff: The one button </a:t>
          </a:r>
          <a:r>
            <a:rPr lang="en-GB" sz="2800" kern="1200" dirty="0" err="1">
              <a:latin typeface="Century Schoolbook" panose="02040604050505020304" pitchFamily="18" charset="0"/>
            </a:rPr>
            <a:t>mitered</a:t>
          </a:r>
          <a:r>
            <a:rPr lang="en-GB" sz="2800" kern="1200" dirty="0">
              <a:latin typeface="Century Schoolbook" panose="02040604050505020304" pitchFamily="18" charset="0"/>
            </a:rPr>
            <a:t> cuff is a dressy cuff. It has elegant </a:t>
          </a:r>
          <a:r>
            <a:rPr lang="en-GB" sz="2800" kern="1200" dirty="0" err="1">
              <a:latin typeface="Century Schoolbook" panose="02040604050505020304" pitchFamily="18" charset="0"/>
            </a:rPr>
            <a:t>mitered</a:t>
          </a:r>
          <a:r>
            <a:rPr lang="en-GB" sz="2800" kern="1200" dirty="0">
              <a:latin typeface="Century Schoolbook" panose="02040604050505020304" pitchFamily="18" charset="0"/>
            </a:rPr>
            <a:t> angled at the button closure.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406901" y="1566506"/>
        <a:ext cx="8756284" cy="1144922"/>
      </dsp:txXfrm>
    </dsp:sp>
    <dsp:sp modelId="{3BC25789-2986-4E9D-9E3E-D3B858D6E794}">
      <dsp:nvSpPr>
        <dsp:cNvPr id="0" name=""/>
        <dsp:cNvSpPr/>
      </dsp:nvSpPr>
      <dsp:spPr>
        <a:xfrm>
          <a:off x="0" y="3046962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344951" y="2925637"/>
          <a:ext cx="8880184" cy="1511471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anose="02040604050505020304" pitchFamily="18" charset="0"/>
            </a:rPr>
            <a:t>Two button </a:t>
          </a:r>
          <a:r>
            <a:rPr lang="en-GB" sz="2800" kern="1200" dirty="0" err="1">
              <a:latin typeface="Century Schoolbook" panose="02040604050505020304" pitchFamily="18" charset="0"/>
            </a:rPr>
            <a:t>mitered</a:t>
          </a:r>
          <a:r>
            <a:rPr lang="en-GB" sz="2800" kern="1200" dirty="0">
              <a:latin typeface="Century Schoolbook" panose="02040604050505020304" pitchFamily="18" charset="0"/>
            </a:rPr>
            <a:t> cuff: The two-button </a:t>
          </a:r>
          <a:r>
            <a:rPr lang="en-GB" sz="2800" kern="1200" dirty="0" err="1">
              <a:latin typeface="Century Schoolbook" panose="02040604050505020304" pitchFamily="18" charset="0"/>
            </a:rPr>
            <a:t>mitered</a:t>
          </a:r>
          <a:r>
            <a:rPr lang="en-GB" sz="2800" kern="1200" dirty="0">
              <a:latin typeface="Century Schoolbook" panose="02040604050505020304" pitchFamily="18" charset="0"/>
            </a:rPr>
            <a:t> cuff is a popular dress shirt cuff.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418748" y="2999434"/>
        <a:ext cx="8732590" cy="136387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1903233"/>
          <a:ext cx="10225136" cy="1268822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>
              <a:latin typeface="Century Schoolbook" panose="02040604050505020304" pitchFamily="18" charset="0"/>
            </a:rPr>
            <a:t>iv. French cuff: </a:t>
          </a:r>
          <a:r>
            <a:rPr lang="en-GB" sz="2800" b="0" kern="1200" dirty="0">
              <a:latin typeface="Century Schoolbook" panose="02040604050505020304" pitchFamily="18" charset="0"/>
            </a:rPr>
            <a:t>It is a square cuff shape. The cufflinks is worn with it.</a:t>
          </a:r>
          <a:endParaRPr lang="en-US" sz="2800" b="0" kern="1200" dirty="0">
            <a:latin typeface="Century Schoolbook" panose="02040604050505020304" pitchFamily="18" charset="0"/>
          </a:endParaRPr>
        </a:p>
      </dsp:txBody>
      <dsp:txXfrm>
        <a:off x="37163" y="1940396"/>
        <a:ext cx="10150810" cy="119449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4FF65-E5FB-4799-BD21-922B2DF86B4D}">
      <dsp:nvSpPr>
        <dsp:cNvPr id="0" name=""/>
        <dsp:cNvSpPr/>
      </dsp:nvSpPr>
      <dsp:spPr>
        <a:xfrm>
          <a:off x="144017" y="2892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latin typeface="Century Schoolbook" panose="02040604050505020304" pitchFamily="18" charset="0"/>
            </a:rPr>
            <a:t>Cut 2 pieces for sleeves and cuffs</a:t>
          </a:r>
        </a:p>
      </dsp:txBody>
      <dsp:txXfrm>
        <a:off x="154852" y="13727"/>
        <a:ext cx="9699407" cy="348249"/>
      </dsp:txXfrm>
    </dsp:sp>
    <dsp:sp modelId="{CF616FF6-934C-4EEC-875E-02FF528CF81F}">
      <dsp:nvSpPr>
        <dsp:cNvPr id="0" name=""/>
        <dsp:cNvSpPr/>
      </dsp:nvSpPr>
      <dsp:spPr>
        <a:xfrm rot="5400000">
          <a:off x="4935196" y="382060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395932"/>
        <a:ext cx="99877" cy="97103"/>
      </dsp:txXfrm>
    </dsp:sp>
    <dsp:sp modelId="{15A5484C-8FEE-477B-A26E-6A2568564B93}">
      <dsp:nvSpPr>
        <dsp:cNvPr id="0" name=""/>
        <dsp:cNvSpPr/>
      </dsp:nvSpPr>
      <dsp:spPr>
        <a:xfrm>
          <a:off x="144017" y="557772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"/>
                <a:satOff val="2690"/>
                <a:lumOff val="21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"/>
                <a:satOff val="2690"/>
                <a:lumOff val="21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"/>
                <a:satOff val="2690"/>
                <a:lumOff val="2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b="0" kern="1200" dirty="0">
              <a:latin typeface="Century Schoolbook" panose="02040604050505020304" pitchFamily="18" charset="0"/>
            </a:rPr>
            <a:t>Cut a slit on both pattern piece o</a:t>
          </a:r>
          <a:r>
            <a:rPr lang="en-IN" sz="2100" kern="1200" dirty="0">
              <a:latin typeface="Century Schoolbook" panose="02040604050505020304" pitchFamily="18" charset="0"/>
            </a:rPr>
            <a:t>pposite the front</a:t>
          </a:r>
          <a:endParaRPr lang="en-US" sz="2100" kern="1200" dirty="0">
            <a:latin typeface="Century Schoolbook" panose="02040604050505020304" pitchFamily="18" charset="0"/>
          </a:endParaRPr>
        </a:p>
      </dsp:txBody>
      <dsp:txXfrm>
        <a:off x="154852" y="568607"/>
        <a:ext cx="9699407" cy="348249"/>
      </dsp:txXfrm>
    </dsp:sp>
    <dsp:sp modelId="{A8309AC2-664F-49F2-B561-7C681D343DCA}">
      <dsp:nvSpPr>
        <dsp:cNvPr id="0" name=""/>
        <dsp:cNvSpPr/>
      </dsp:nvSpPr>
      <dsp:spPr>
        <a:xfrm rot="5400000">
          <a:off x="4935196" y="936940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96086"/>
                <a:satOff val="2989"/>
                <a:lumOff val="240"/>
                <a:alphaOff val="0"/>
                <a:shade val="51000"/>
                <a:satMod val="130000"/>
              </a:schemeClr>
            </a:gs>
            <a:gs pos="80000">
              <a:schemeClr val="accent4">
                <a:hueOff val="-496086"/>
                <a:satOff val="2989"/>
                <a:lumOff val="240"/>
                <a:alphaOff val="0"/>
                <a:shade val="93000"/>
                <a:satMod val="130000"/>
              </a:schemeClr>
            </a:gs>
            <a:gs pos="100000">
              <a:schemeClr val="accent4">
                <a:hueOff val="-496086"/>
                <a:satOff val="2989"/>
                <a:lumOff val="2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950812"/>
        <a:ext cx="99877" cy="97103"/>
      </dsp:txXfrm>
    </dsp:sp>
    <dsp:sp modelId="{4E38BCFC-5D6E-43C1-8B13-78F3FE3F98F2}">
      <dsp:nvSpPr>
        <dsp:cNvPr id="0" name=""/>
        <dsp:cNvSpPr/>
      </dsp:nvSpPr>
      <dsp:spPr>
        <a:xfrm>
          <a:off x="130811" y="1112652"/>
          <a:ext cx="9747489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anose="02040604050505020304" pitchFamily="18" charset="0"/>
            </a:rPr>
            <a:t> Put a slit on the end of the pattern piece and interfacing</a:t>
          </a:r>
          <a:endParaRPr lang="en-US" sz="2100" kern="1200" dirty="0">
            <a:latin typeface="Century Schoolbook" panose="02040604050505020304" pitchFamily="18" charset="0"/>
          </a:endParaRPr>
        </a:p>
      </dsp:txBody>
      <dsp:txXfrm>
        <a:off x="141646" y="1123487"/>
        <a:ext cx="9725819" cy="348249"/>
      </dsp:txXfrm>
    </dsp:sp>
    <dsp:sp modelId="{E64B4D48-0EF8-4778-ADCD-0B2B68DB465D}">
      <dsp:nvSpPr>
        <dsp:cNvPr id="0" name=""/>
        <dsp:cNvSpPr/>
      </dsp:nvSpPr>
      <dsp:spPr>
        <a:xfrm rot="5400000">
          <a:off x="4935196" y="1491819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992171"/>
                <a:satOff val="5978"/>
                <a:lumOff val="479"/>
                <a:alphaOff val="0"/>
                <a:shade val="51000"/>
                <a:satMod val="130000"/>
              </a:schemeClr>
            </a:gs>
            <a:gs pos="80000">
              <a:schemeClr val="accent4">
                <a:hueOff val="-992171"/>
                <a:satOff val="5978"/>
                <a:lumOff val="479"/>
                <a:alphaOff val="0"/>
                <a:shade val="93000"/>
                <a:satMod val="130000"/>
              </a:schemeClr>
            </a:gs>
            <a:gs pos="100000">
              <a:schemeClr val="accent4">
                <a:hueOff val="-992171"/>
                <a:satOff val="5978"/>
                <a:lumOff val="4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1505691"/>
        <a:ext cx="99877" cy="97103"/>
      </dsp:txXfrm>
    </dsp:sp>
    <dsp:sp modelId="{ECBDF1E4-29D8-45E9-8842-6DBA5EA8754C}">
      <dsp:nvSpPr>
        <dsp:cNvPr id="0" name=""/>
        <dsp:cNvSpPr/>
      </dsp:nvSpPr>
      <dsp:spPr>
        <a:xfrm>
          <a:off x="144017" y="1667531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339431"/>
                <a:satOff val="8070"/>
                <a:lumOff val="647"/>
                <a:alphaOff val="0"/>
                <a:shade val="51000"/>
                <a:satMod val="130000"/>
              </a:schemeClr>
            </a:gs>
            <a:gs pos="80000">
              <a:schemeClr val="accent4">
                <a:hueOff val="-1339431"/>
                <a:satOff val="8070"/>
                <a:lumOff val="647"/>
                <a:alphaOff val="0"/>
                <a:shade val="93000"/>
                <a:satMod val="130000"/>
              </a:schemeClr>
            </a:gs>
            <a:gs pos="100000">
              <a:schemeClr val="accent4">
                <a:hueOff val="-1339431"/>
                <a:satOff val="8070"/>
                <a:lumOff val="6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anose="02040604050505020304" pitchFamily="18" charset="0"/>
            </a:rPr>
            <a:t>Put the pattern piece and interfacing together</a:t>
          </a:r>
          <a:endParaRPr lang="en-US" sz="2100" kern="1200" dirty="0">
            <a:latin typeface="Century Schoolbook" panose="02040604050505020304" pitchFamily="18" charset="0"/>
          </a:endParaRPr>
        </a:p>
      </dsp:txBody>
      <dsp:txXfrm>
        <a:off x="154852" y="1678366"/>
        <a:ext cx="9699407" cy="348249"/>
      </dsp:txXfrm>
    </dsp:sp>
    <dsp:sp modelId="{27EAFAF9-854F-406B-B1B7-B9660885BE48}">
      <dsp:nvSpPr>
        <dsp:cNvPr id="0" name=""/>
        <dsp:cNvSpPr/>
      </dsp:nvSpPr>
      <dsp:spPr>
        <a:xfrm rot="5400000">
          <a:off x="4935196" y="2046699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2060571"/>
        <a:ext cx="99877" cy="97103"/>
      </dsp:txXfrm>
    </dsp:sp>
    <dsp:sp modelId="{322E9C13-F5A6-4FDF-A6DA-010FBCCF52C5}">
      <dsp:nvSpPr>
        <dsp:cNvPr id="0" name=""/>
        <dsp:cNvSpPr/>
      </dsp:nvSpPr>
      <dsp:spPr>
        <a:xfrm>
          <a:off x="144017" y="2222411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anose="02040604050505020304" pitchFamily="18" charset="0"/>
            </a:rPr>
            <a:t>Stitch  the top edge of the cuff with a half inch seam allowance</a:t>
          </a:r>
          <a:endParaRPr lang="en-US" sz="2100" kern="1200" dirty="0">
            <a:latin typeface="Century Schoolbook" panose="02040604050505020304" pitchFamily="18" charset="0"/>
          </a:endParaRPr>
        </a:p>
      </dsp:txBody>
      <dsp:txXfrm>
        <a:off x="154852" y="2233246"/>
        <a:ext cx="9699407" cy="348249"/>
      </dsp:txXfrm>
    </dsp:sp>
    <dsp:sp modelId="{9E05BA7F-4890-4888-B68F-6989459AAE3F}">
      <dsp:nvSpPr>
        <dsp:cNvPr id="0" name=""/>
        <dsp:cNvSpPr/>
      </dsp:nvSpPr>
      <dsp:spPr>
        <a:xfrm rot="5400000">
          <a:off x="4935196" y="2601579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984342"/>
                <a:satOff val="11955"/>
                <a:lumOff val="958"/>
                <a:alphaOff val="0"/>
                <a:shade val="51000"/>
                <a:satMod val="130000"/>
              </a:schemeClr>
            </a:gs>
            <a:gs pos="80000">
              <a:schemeClr val="accent4">
                <a:hueOff val="-1984342"/>
                <a:satOff val="11955"/>
                <a:lumOff val="958"/>
                <a:alphaOff val="0"/>
                <a:shade val="93000"/>
                <a:satMod val="130000"/>
              </a:schemeClr>
            </a:gs>
            <a:gs pos="100000">
              <a:schemeClr val="accent4">
                <a:hueOff val="-1984342"/>
                <a:satOff val="11955"/>
                <a:lumOff val="9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2615451"/>
        <a:ext cx="99877" cy="97103"/>
      </dsp:txXfrm>
    </dsp:sp>
    <dsp:sp modelId="{0AE4F29F-3E69-4269-A4D8-56301E630E41}">
      <dsp:nvSpPr>
        <dsp:cNvPr id="0" name=""/>
        <dsp:cNvSpPr/>
      </dsp:nvSpPr>
      <dsp:spPr>
        <a:xfrm>
          <a:off x="144017" y="2777291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anose="02040604050505020304" pitchFamily="18" charset="0"/>
            </a:rPr>
            <a:t>Cut right on the top of the slit and on the corners</a:t>
          </a:r>
          <a:endParaRPr lang="en-US" sz="2100" kern="1200" dirty="0">
            <a:latin typeface="Century Schoolbook" panose="02040604050505020304" pitchFamily="18" charset="0"/>
          </a:endParaRPr>
        </a:p>
      </dsp:txBody>
      <dsp:txXfrm>
        <a:off x="154852" y="2788126"/>
        <a:ext cx="9699407" cy="348249"/>
      </dsp:txXfrm>
    </dsp:sp>
    <dsp:sp modelId="{61294445-5792-4225-8126-4736509AD9DB}">
      <dsp:nvSpPr>
        <dsp:cNvPr id="0" name=""/>
        <dsp:cNvSpPr/>
      </dsp:nvSpPr>
      <dsp:spPr>
        <a:xfrm rot="5400000">
          <a:off x="4935196" y="3156458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480428"/>
                <a:satOff val="14944"/>
                <a:lumOff val="1198"/>
                <a:alphaOff val="0"/>
                <a:shade val="51000"/>
                <a:satMod val="130000"/>
              </a:schemeClr>
            </a:gs>
            <a:gs pos="80000">
              <a:schemeClr val="accent4">
                <a:hueOff val="-2480428"/>
                <a:satOff val="14944"/>
                <a:lumOff val="1198"/>
                <a:alphaOff val="0"/>
                <a:shade val="93000"/>
                <a:satMod val="130000"/>
              </a:schemeClr>
            </a:gs>
            <a:gs pos="100000">
              <a:schemeClr val="accent4">
                <a:hueOff val="-2480428"/>
                <a:satOff val="14944"/>
                <a:lumOff val="11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3170330"/>
        <a:ext cx="99877" cy="97103"/>
      </dsp:txXfrm>
    </dsp:sp>
    <dsp:sp modelId="{3B31B946-8878-4C5D-9CA2-B04F5C9C39B1}">
      <dsp:nvSpPr>
        <dsp:cNvPr id="0" name=""/>
        <dsp:cNvSpPr/>
      </dsp:nvSpPr>
      <dsp:spPr>
        <a:xfrm>
          <a:off x="144017" y="3332170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anose="02040604050505020304" pitchFamily="18" charset="0"/>
            </a:rPr>
            <a:t>Turn the cuff right sides out and iron it</a:t>
          </a:r>
          <a:endParaRPr lang="en-US" sz="2100" kern="1200" dirty="0">
            <a:latin typeface="Century Schoolbook" panose="02040604050505020304" pitchFamily="18" charset="0"/>
          </a:endParaRPr>
        </a:p>
      </dsp:txBody>
      <dsp:txXfrm>
        <a:off x="154852" y="3343005"/>
        <a:ext cx="9699407" cy="348249"/>
      </dsp:txXfrm>
    </dsp:sp>
    <dsp:sp modelId="{EE9F3C2A-C939-46A6-A956-9D4345A9E0CE}">
      <dsp:nvSpPr>
        <dsp:cNvPr id="0" name=""/>
        <dsp:cNvSpPr/>
      </dsp:nvSpPr>
      <dsp:spPr>
        <a:xfrm rot="5400000">
          <a:off x="4935196" y="3711338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3725210"/>
        <a:ext cx="99877" cy="97103"/>
      </dsp:txXfrm>
    </dsp:sp>
    <dsp:sp modelId="{26872B15-C04C-4BEC-9420-1AD2AD6030E2}">
      <dsp:nvSpPr>
        <dsp:cNvPr id="0" name=""/>
        <dsp:cNvSpPr/>
      </dsp:nvSpPr>
      <dsp:spPr>
        <a:xfrm>
          <a:off x="144017" y="3887050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125339"/>
                <a:satOff val="18829"/>
                <a:lumOff val="1509"/>
                <a:alphaOff val="0"/>
                <a:shade val="51000"/>
                <a:satMod val="130000"/>
              </a:schemeClr>
            </a:gs>
            <a:gs pos="80000">
              <a:schemeClr val="accent4">
                <a:hueOff val="-3125339"/>
                <a:satOff val="18829"/>
                <a:lumOff val="1509"/>
                <a:alphaOff val="0"/>
                <a:shade val="93000"/>
                <a:satMod val="130000"/>
              </a:schemeClr>
            </a:gs>
            <a:gs pos="100000">
              <a:schemeClr val="accent4">
                <a:hueOff val="-3125339"/>
                <a:satOff val="18829"/>
                <a:lumOff val="15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anose="02040604050505020304" pitchFamily="18" charset="0"/>
            </a:rPr>
            <a:t>To lock or close put the right sides together and sew along the sides</a:t>
          </a:r>
          <a:endParaRPr lang="en-US" sz="2100" kern="1200" dirty="0">
            <a:latin typeface="Century Schoolbook" panose="02040604050505020304" pitchFamily="18" charset="0"/>
          </a:endParaRPr>
        </a:p>
      </dsp:txBody>
      <dsp:txXfrm>
        <a:off x="154852" y="3897885"/>
        <a:ext cx="9699407" cy="348249"/>
      </dsp:txXfrm>
    </dsp:sp>
    <dsp:sp modelId="{C22801EB-0AE8-4549-B95B-A49B5E167E78}">
      <dsp:nvSpPr>
        <dsp:cNvPr id="0" name=""/>
        <dsp:cNvSpPr/>
      </dsp:nvSpPr>
      <dsp:spPr>
        <a:xfrm rot="5400000">
          <a:off x="4935196" y="4266218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472599"/>
                <a:satOff val="20921"/>
                <a:lumOff val="1677"/>
                <a:alphaOff val="0"/>
                <a:shade val="51000"/>
                <a:satMod val="130000"/>
              </a:schemeClr>
            </a:gs>
            <a:gs pos="80000">
              <a:schemeClr val="accent4">
                <a:hueOff val="-3472599"/>
                <a:satOff val="20921"/>
                <a:lumOff val="1677"/>
                <a:alphaOff val="0"/>
                <a:shade val="93000"/>
                <a:satMod val="130000"/>
              </a:schemeClr>
            </a:gs>
            <a:gs pos="100000">
              <a:schemeClr val="accent4">
                <a:hueOff val="-3472599"/>
                <a:satOff val="20921"/>
                <a:lumOff val="16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4280090"/>
        <a:ext cx="99877" cy="97103"/>
      </dsp:txXfrm>
    </dsp:sp>
    <dsp:sp modelId="{F18D239C-8CFC-4CBB-90D4-7F9D6538C35A}">
      <dsp:nvSpPr>
        <dsp:cNvPr id="0" name=""/>
        <dsp:cNvSpPr/>
      </dsp:nvSpPr>
      <dsp:spPr>
        <a:xfrm>
          <a:off x="144017" y="4441930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anose="02040604050505020304" pitchFamily="18" charset="0"/>
            </a:rPr>
            <a:t>Sew the sides of the cuff right on the seam allowance</a:t>
          </a:r>
          <a:endParaRPr lang="en-US" sz="2100" kern="1200" dirty="0">
            <a:latin typeface="Century Schoolbook" panose="02040604050505020304" pitchFamily="18" charset="0"/>
          </a:endParaRPr>
        </a:p>
      </dsp:txBody>
      <dsp:txXfrm>
        <a:off x="154852" y="4452765"/>
        <a:ext cx="9699407" cy="348249"/>
      </dsp:txXfrm>
    </dsp:sp>
    <dsp:sp modelId="{3830B6D4-9D72-4632-A912-AE2A874CBF3A}">
      <dsp:nvSpPr>
        <dsp:cNvPr id="0" name=""/>
        <dsp:cNvSpPr/>
      </dsp:nvSpPr>
      <dsp:spPr>
        <a:xfrm rot="5400000">
          <a:off x="4935196" y="4821097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968684"/>
                <a:satOff val="23910"/>
                <a:lumOff val="1916"/>
                <a:alphaOff val="0"/>
                <a:shade val="51000"/>
                <a:satMod val="130000"/>
              </a:schemeClr>
            </a:gs>
            <a:gs pos="80000">
              <a:schemeClr val="accent4">
                <a:hueOff val="-3968684"/>
                <a:satOff val="23910"/>
                <a:lumOff val="1916"/>
                <a:alphaOff val="0"/>
                <a:shade val="93000"/>
                <a:satMod val="130000"/>
              </a:schemeClr>
            </a:gs>
            <a:gs pos="100000">
              <a:schemeClr val="accent4">
                <a:hueOff val="-3968684"/>
                <a:satOff val="23910"/>
                <a:lumOff val="19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4834969"/>
        <a:ext cx="99877" cy="97103"/>
      </dsp:txXfrm>
    </dsp:sp>
    <dsp:sp modelId="{53E00A9B-5628-493D-9992-E6E83E6286BF}">
      <dsp:nvSpPr>
        <dsp:cNvPr id="0" name=""/>
        <dsp:cNvSpPr/>
      </dsp:nvSpPr>
      <dsp:spPr>
        <a:xfrm>
          <a:off x="144017" y="4996809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018293"/>
                <a:satOff val="24209"/>
                <a:lumOff val="1940"/>
                <a:alphaOff val="0"/>
                <a:shade val="51000"/>
                <a:satMod val="130000"/>
              </a:schemeClr>
            </a:gs>
            <a:gs pos="80000">
              <a:schemeClr val="accent4">
                <a:hueOff val="-4018293"/>
                <a:satOff val="24209"/>
                <a:lumOff val="1940"/>
                <a:alphaOff val="0"/>
                <a:shade val="93000"/>
                <a:satMod val="130000"/>
              </a:schemeClr>
            </a:gs>
            <a:gs pos="100000">
              <a:schemeClr val="accent4">
                <a:hueOff val="-4018293"/>
                <a:satOff val="24209"/>
                <a:lumOff val="19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anose="02040604050505020304" pitchFamily="18" charset="0"/>
            </a:rPr>
            <a:t>After sewing, iron the cuff </a:t>
          </a:r>
          <a:endParaRPr lang="en-US" sz="2100" kern="1200" dirty="0">
            <a:latin typeface="Century Schoolbook" panose="02040604050505020304" pitchFamily="18" charset="0"/>
          </a:endParaRPr>
        </a:p>
      </dsp:txBody>
      <dsp:txXfrm>
        <a:off x="154852" y="5007644"/>
        <a:ext cx="9699407" cy="348249"/>
      </dsp:txXfrm>
    </dsp:sp>
    <dsp:sp modelId="{07AEF1D3-5C40-410B-A83A-96706E9D45D3}">
      <dsp:nvSpPr>
        <dsp:cNvPr id="0" name=""/>
        <dsp:cNvSpPr/>
      </dsp:nvSpPr>
      <dsp:spPr>
        <a:xfrm rot="5400000">
          <a:off x="4935196" y="5375977"/>
          <a:ext cx="138719" cy="1664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 rot="-5400000">
        <a:off x="4954617" y="5389849"/>
        <a:ext cx="99877" cy="97103"/>
      </dsp:txXfrm>
    </dsp:sp>
    <dsp:sp modelId="{6FC33954-42F1-4F90-8709-37A6D70FFEF4}">
      <dsp:nvSpPr>
        <dsp:cNvPr id="0" name=""/>
        <dsp:cNvSpPr/>
      </dsp:nvSpPr>
      <dsp:spPr>
        <a:xfrm>
          <a:off x="144017" y="5551689"/>
          <a:ext cx="9721077" cy="3699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100" kern="1200" dirty="0">
              <a:latin typeface="Century Schoolbook" panose="02040604050505020304" pitchFamily="18" charset="0"/>
            </a:rPr>
            <a:t>Turn the right sides out</a:t>
          </a:r>
          <a:endParaRPr lang="en-US" sz="2100" kern="1200" dirty="0">
            <a:latin typeface="Century Schoolbook" panose="02040604050505020304" pitchFamily="18" charset="0"/>
          </a:endParaRPr>
        </a:p>
      </dsp:txBody>
      <dsp:txXfrm>
        <a:off x="154852" y="5562524"/>
        <a:ext cx="9699407" cy="3482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8A02BF-F389-4D66-8A80-E3A82BEDD5A5}">
      <dsp:nvSpPr>
        <dsp:cNvPr id="0" name=""/>
        <dsp:cNvSpPr/>
      </dsp:nvSpPr>
      <dsp:spPr>
        <a:xfrm>
          <a:off x="893842" y="3164"/>
          <a:ext cx="2192759" cy="1636848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2410" r="100000"/>
                    </a14:imgEffect>
                  </a14:imgLayer>
                </a14:imgProps>
              </a:ext>
            </a:extLst>
          </a:blip>
          <a:stretch>
            <a:fillRect/>
          </a:stretch>
        </a:blip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6C5DB0-C52D-4DBB-AD8D-35D32DE4D3C0}">
      <dsp:nvSpPr>
        <dsp:cNvPr id="0" name=""/>
        <dsp:cNvSpPr/>
      </dsp:nvSpPr>
      <dsp:spPr>
        <a:xfrm>
          <a:off x="893842" y="1640013"/>
          <a:ext cx="2192759" cy="70384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marL="0" lvl="0" indent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Century Schoolbook" panose="02040604050505020304" pitchFamily="18" charset="0"/>
            </a:rPr>
            <a:t>Round neckline</a:t>
          </a:r>
        </a:p>
      </dsp:txBody>
      <dsp:txXfrm>
        <a:off x="893842" y="1640013"/>
        <a:ext cx="1544197" cy="703844"/>
      </dsp:txXfrm>
    </dsp:sp>
    <dsp:sp modelId="{626FA1C1-327C-43FB-A292-50078235CA5D}">
      <dsp:nvSpPr>
        <dsp:cNvPr id="0" name=""/>
        <dsp:cNvSpPr/>
      </dsp:nvSpPr>
      <dsp:spPr>
        <a:xfrm>
          <a:off x="2500068" y="1751812"/>
          <a:ext cx="767465" cy="767465"/>
        </a:xfrm>
        <a:prstGeom prst="ellipse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7D1B41-E0F2-4EF2-9F7B-36270C758252}">
      <dsp:nvSpPr>
        <dsp:cNvPr id="0" name=""/>
        <dsp:cNvSpPr/>
      </dsp:nvSpPr>
      <dsp:spPr>
        <a:xfrm>
          <a:off x="3457669" y="3164"/>
          <a:ext cx="2192759" cy="1636848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160"/>
                    </a14:imgEffect>
                  </a14:imgLayer>
                </a14:imgProps>
              </a:ext>
            </a:extLst>
          </a:blip>
          <a:stretch>
            <a:fillRect/>
          </a:stretch>
        </a:blipFill>
        <a:ln w="9525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60BFAD-7A62-4A92-A145-20830B7F7807}">
      <dsp:nvSpPr>
        <dsp:cNvPr id="0" name=""/>
        <dsp:cNvSpPr/>
      </dsp:nvSpPr>
      <dsp:spPr>
        <a:xfrm>
          <a:off x="3457669" y="1640013"/>
          <a:ext cx="2192759" cy="703844"/>
        </a:xfrm>
        <a:prstGeom prst="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marL="0" lvl="0" indent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Century Schoolbook" panose="02040604050505020304" pitchFamily="18" charset="0"/>
            </a:rPr>
            <a:t>U-Shape neckline</a:t>
          </a:r>
        </a:p>
      </dsp:txBody>
      <dsp:txXfrm>
        <a:off x="3457669" y="1640013"/>
        <a:ext cx="1544197" cy="703844"/>
      </dsp:txXfrm>
    </dsp:sp>
    <dsp:sp modelId="{6440A6EC-231D-4A7D-A1AD-0A1F654C0E8F}">
      <dsp:nvSpPr>
        <dsp:cNvPr id="0" name=""/>
        <dsp:cNvSpPr/>
      </dsp:nvSpPr>
      <dsp:spPr>
        <a:xfrm>
          <a:off x="5063896" y="1751812"/>
          <a:ext cx="767465" cy="767465"/>
        </a:xfrm>
        <a:prstGeom prst="ellipse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3F999D-1C22-46A4-AF50-0FA6F1AF0976}">
      <dsp:nvSpPr>
        <dsp:cNvPr id="0" name=""/>
        <dsp:cNvSpPr/>
      </dsp:nvSpPr>
      <dsp:spPr>
        <a:xfrm>
          <a:off x="6021497" y="3164"/>
          <a:ext cx="2192759" cy="1636848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754" r="100000"/>
                    </a14:imgEffect>
                  </a14:imgLayer>
                </a14:imgProps>
              </a:ext>
            </a:extLst>
          </a:blip>
          <a:stretch>
            <a:fillRect/>
          </a:stretch>
        </a:blipFill>
        <a:ln w="9525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256271-32C0-4D7D-928A-8312D5334002}">
      <dsp:nvSpPr>
        <dsp:cNvPr id="0" name=""/>
        <dsp:cNvSpPr/>
      </dsp:nvSpPr>
      <dsp:spPr>
        <a:xfrm>
          <a:off x="6021497" y="1640013"/>
          <a:ext cx="2192759" cy="703844"/>
        </a:xfrm>
        <a:prstGeom prst="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marL="0" lvl="0" indent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Century Schoolbook" panose="02040604050505020304" pitchFamily="18" charset="0"/>
            </a:rPr>
            <a:t>Boat neckline</a:t>
          </a:r>
        </a:p>
      </dsp:txBody>
      <dsp:txXfrm>
        <a:off x="6021497" y="1640013"/>
        <a:ext cx="1544197" cy="703844"/>
      </dsp:txXfrm>
    </dsp:sp>
    <dsp:sp modelId="{EF926E66-81F8-464D-A8EC-3CA93646977B}">
      <dsp:nvSpPr>
        <dsp:cNvPr id="0" name=""/>
        <dsp:cNvSpPr/>
      </dsp:nvSpPr>
      <dsp:spPr>
        <a:xfrm>
          <a:off x="7627723" y="1751812"/>
          <a:ext cx="767465" cy="767465"/>
        </a:xfrm>
        <a:prstGeom prst="ellipse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B82876-BE7E-4A4E-8CEF-4160EB42E144}">
      <dsp:nvSpPr>
        <dsp:cNvPr id="0" name=""/>
        <dsp:cNvSpPr/>
      </dsp:nvSpPr>
      <dsp:spPr>
        <a:xfrm>
          <a:off x="893842" y="2899388"/>
          <a:ext cx="2192759" cy="1636848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2581" r="100000"/>
                    </a14:imgEffect>
                  </a14:imgLayer>
                </a14:imgProps>
              </a:ext>
            </a:extLst>
          </a:blip>
          <a:stretch>
            <a:fillRect/>
          </a:stretch>
        </a:blipFill>
        <a:ln w="9525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8CB136-CE2E-4C86-9BE7-E66049BACA27}">
      <dsp:nvSpPr>
        <dsp:cNvPr id="0" name=""/>
        <dsp:cNvSpPr/>
      </dsp:nvSpPr>
      <dsp:spPr>
        <a:xfrm>
          <a:off x="893842" y="4536237"/>
          <a:ext cx="2192759" cy="703844"/>
        </a:xfrm>
        <a:prstGeom prst="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marL="0" lvl="0" indent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Century Schoolbook" panose="02040604050505020304" pitchFamily="18" charset="0"/>
            </a:rPr>
            <a:t>Square neckline</a:t>
          </a:r>
        </a:p>
      </dsp:txBody>
      <dsp:txXfrm>
        <a:off x="893842" y="4536237"/>
        <a:ext cx="1544197" cy="703844"/>
      </dsp:txXfrm>
    </dsp:sp>
    <dsp:sp modelId="{FD2341BF-DDCB-4524-A5A5-0D615C194726}">
      <dsp:nvSpPr>
        <dsp:cNvPr id="0" name=""/>
        <dsp:cNvSpPr/>
      </dsp:nvSpPr>
      <dsp:spPr>
        <a:xfrm>
          <a:off x="2500068" y="4648036"/>
          <a:ext cx="767465" cy="767465"/>
        </a:xfrm>
        <a:prstGeom prst="ellipse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1B928A-1DE4-40F5-81FC-2E6D90E490F6}">
      <dsp:nvSpPr>
        <dsp:cNvPr id="0" name=""/>
        <dsp:cNvSpPr/>
      </dsp:nvSpPr>
      <dsp:spPr>
        <a:xfrm>
          <a:off x="3457669" y="2899388"/>
          <a:ext cx="2192759" cy="1636848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774" b="97484" l="3774" r="94969"/>
                    </a14:imgEffect>
                  </a14:imgLayer>
                </a14:imgProps>
              </a:ext>
            </a:extLst>
          </a:blip>
          <a:stretch>
            <a:fillRect/>
          </a:stretch>
        </a:blipFill>
        <a:ln w="9525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F0B39-BC27-4760-B7EC-402EBC5186CA}">
      <dsp:nvSpPr>
        <dsp:cNvPr id="0" name=""/>
        <dsp:cNvSpPr/>
      </dsp:nvSpPr>
      <dsp:spPr>
        <a:xfrm>
          <a:off x="3457669" y="4536237"/>
          <a:ext cx="2192759" cy="703844"/>
        </a:xfrm>
        <a:prstGeom prst="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marL="0" lvl="0" indent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Century Schoolbook" panose="02040604050505020304" pitchFamily="18" charset="0"/>
            </a:rPr>
            <a:t>Glass neckline</a:t>
          </a:r>
        </a:p>
      </dsp:txBody>
      <dsp:txXfrm>
        <a:off x="3457669" y="4536237"/>
        <a:ext cx="1544197" cy="703844"/>
      </dsp:txXfrm>
    </dsp:sp>
    <dsp:sp modelId="{3CA003BA-4E07-4A85-B98E-CB02B94074A3}">
      <dsp:nvSpPr>
        <dsp:cNvPr id="0" name=""/>
        <dsp:cNvSpPr/>
      </dsp:nvSpPr>
      <dsp:spPr>
        <a:xfrm>
          <a:off x="5063896" y="4648036"/>
          <a:ext cx="767465" cy="767465"/>
        </a:xfrm>
        <a:prstGeom prst="ellipse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EB9223-03DB-433E-8DEE-BD282DDA8000}">
      <dsp:nvSpPr>
        <dsp:cNvPr id="0" name=""/>
        <dsp:cNvSpPr/>
      </dsp:nvSpPr>
      <dsp:spPr>
        <a:xfrm>
          <a:off x="6021497" y="2899388"/>
          <a:ext cx="2192759" cy="1636848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7547" b="99371" l="3226" r="95484"/>
                    </a14:imgEffect>
                  </a14:imgLayer>
                </a14:imgProps>
              </a:ext>
            </a:extLst>
          </a:blip>
          <a:stretch>
            <a:fillRect/>
          </a:stretch>
        </a:blip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2F304D-1DCF-4C9F-979F-CC5293939167}">
      <dsp:nvSpPr>
        <dsp:cNvPr id="0" name=""/>
        <dsp:cNvSpPr/>
      </dsp:nvSpPr>
      <dsp:spPr>
        <a:xfrm>
          <a:off x="6021497" y="4536237"/>
          <a:ext cx="2192759" cy="703844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31750" bIns="0" numCol="1" spcCol="1270" anchor="ctr" anchorCtr="0">
          <a:noAutofit/>
        </a:bodyPr>
        <a:lstStyle/>
        <a:p>
          <a:pPr marL="0" lvl="0" indent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Century Schoolbook" panose="02040604050505020304" pitchFamily="18" charset="0"/>
            </a:rPr>
            <a:t>V-Shape neckline</a:t>
          </a:r>
        </a:p>
      </dsp:txBody>
      <dsp:txXfrm>
        <a:off x="6021497" y="4536237"/>
        <a:ext cx="1544197" cy="703844"/>
      </dsp:txXfrm>
    </dsp:sp>
    <dsp:sp modelId="{C693F10D-9555-4001-B364-E67552170BD4}">
      <dsp:nvSpPr>
        <dsp:cNvPr id="0" name=""/>
        <dsp:cNvSpPr/>
      </dsp:nvSpPr>
      <dsp:spPr>
        <a:xfrm>
          <a:off x="7627723" y="4648036"/>
          <a:ext cx="767465" cy="767465"/>
        </a:xfrm>
        <a:prstGeom prst="ellipse">
          <a:avLst/>
        </a:prstGeom>
        <a:noFill/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309E2F-3D5A-4874-9D94-482B64594387}">
      <dsp:nvSpPr>
        <dsp:cNvPr id="0" name=""/>
        <dsp:cNvSpPr/>
      </dsp:nvSpPr>
      <dsp:spPr>
        <a:xfrm rot="10800000">
          <a:off x="-2" y="3049"/>
          <a:ext cx="10369156" cy="1087216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9432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>
              <a:latin typeface="Century Schoolbook" panose="02040604050505020304" pitchFamily="18" charset="0"/>
            </a:rPr>
            <a:t>a. Patch pocket: </a:t>
          </a:r>
          <a:r>
            <a:rPr lang="en-IN" sz="2800" b="0" kern="1200" dirty="0">
              <a:latin typeface="Century Schoolbook" panose="02040604050505020304" pitchFamily="18" charset="0"/>
            </a:rPr>
            <a:t>patch pockets are applied on the outside the garment and can be functional and decorative.</a:t>
          </a:r>
          <a:endParaRPr lang="en-US" sz="2800" b="0" kern="1200" dirty="0">
            <a:latin typeface="Century Schoolbook" panose="02040604050505020304" pitchFamily="18" charset="0"/>
          </a:endParaRPr>
        </a:p>
      </dsp:txBody>
      <dsp:txXfrm rot="10800000">
        <a:off x="271802" y="3049"/>
        <a:ext cx="10097352" cy="1087216"/>
      </dsp:txXfrm>
    </dsp:sp>
    <dsp:sp modelId="{2DD47822-87BB-47C1-B4C9-DE9C8FE317BD}">
      <dsp:nvSpPr>
        <dsp:cNvPr id="0" name=""/>
        <dsp:cNvSpPr/>
      </dsp:nvSpPr>
      <dsp:spPr>
        <a:xfrm>
          <a:off x="1193224" y="3049"/>
          <a:ext cx="1087216" cy="1087216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500B5C-0765-4A95-9E00-005C66420DD6}">
      <dsp:nvSpPr>
        <dsp:cNvPr id="0" name=""/>
        <dsp:cNvSpPr/>
      </dsp:nvSpPr>
      <dsp:spPr>
        <a:xfrm rot="10800000">
          <a:off x="-2" y="1414808"/>
          <a:ext cx="10369156" cy="1087216"/>
        </a:xfrm>
        <a:prstGeom prst="homePlat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9432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>
              <a:latin typeface="Century Schoolbook" panose="02040604050505020304" pitchFamily="18" charset="0"/>
            </a:rPr>
            <a:t>b. In-seam pockets: </a:t>
          </a:r>
          <a:r>
            <a:rPr lang="en-IN" sz="2800" b="0" kern="1200" dirty="0">
              <a:latin typeface="Century Schoolbook" panose="02040604050505020304" pitchFamily="18" charset="0"/>
            </a:rPr>
            <a:t>the in-seam pocket is stitched neatly into the side seam of a garment.</a:t>
          </a:r>
          <a:endParaRPr lang="en-US" sz="2800" b="0" kern="1200" dirty="0">
            <a:latin typeface="Century Schoolbook" panose="02040604050505020304" pitchFamily="18" charset="0"/>
          </a:endParaRPr>
        </a:p>
      </dsp:txBody>
      <dsp:txXfrm rot="10800000">
        <a:off x="271802" y="1414808"/>
        <a:ext cx="10097352" cy="1087216"/>
      </dsp:txXfrm>
    </dsp:sp>
    <dsp:sp modelId="{B8D139AB-AC62-49B1-942A-A4B32D05F9CC}">
      <dsp:nvSpPr>
        <dsp:cNvPr id="0" name=""/>
        <dsp:cNvSpPr/>
      </dsp:nvSpPr>
      <dsp:spPr>
        <a:xfrm>
          <a:off x="1193224" y="1414808"/>
          <a:ext cx="1087216" cy="1087216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5FF0BF-2A58-43C8-AD47-DDFE60553135}">
      <dsp:nvSpPr>
        <dsp:cNvPr id="0" name=""/>
        <dsp:cNvSpPr/>
      </dsp:nvSpPr>
      <dsp:spPr>
        <a:xfrm rot="10800000">
          <a:off x="-2" y="2826567"/>
          <a:ext cx="10369156" cy="1087216"/>
        </a:xfrm>
        <a:prstGeom prst="homePlat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9432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>
              <a:latin typeface="Century Schoolbook" panose="02040604050505020304" pitchFamily="18" charset="0"/>
            </a:rPr>
            <a:t>c. Hip pockets: </a:t>
          </a:r>
          <a:r>
            <a:rPr lang="en-IN" sz="2800" b="0" kern="1200" dirty="0">
              <a:latin typeface="Century Schoolbook" panose="02040604050505020304" pitchFamily="18" charset="0"/>
            </a:rPr>
            <a:t>the hip pocket is the curved pocket design on the back side of the pants, trousers and skirts. </a:t>
          </a:r>
          <a:endParaRPr lang="en-US" sz="2800" b="0" kern="1200" dirty="0">
            <a:latin typeface="Century Schoolbook" panose="02040604050505020304" pitchFamily="18" charset="0"/>
          </a:endParaRPr>
        </a:p>
      </dsp:txBody>
      <dsp:txXfrm rot="10800000">
        <a:off x="271802" y="2826567"/>
        <a:ext cx="10097352" cy="1087216"/>
      </dsp:txXfrm>
    </dsp:sp>
    <dsp:sp modelId="{7AD901D5-9E4E-4DA5-9398-9F940A76153D}">
      <dsp:nvSpPr>
        <dsp:cNvPr id="0" name=""/>
        <dsp:cNvSpPr/>
      </dsp:nvSpPr>
      <dsp:spPr>
        <a:xfrm>
          <a:off x="1193224" y="2826567"/>
          <a:ext cx="1087216" cy="1087216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8585A9-A9AB-4CE7-9596-22BC70445419}">
      <dsp:nvSpPr>
        <dsp:cNvPr id="0" name=""/>
        <dsp:cNvSpPr/>
      </dsp:nvSpPr>
      <dsp:spPr>
        <a:xfrm rot="10800000">
          <a:off x="-2" y="4238326"/>
          <a:ext cx="10369156" cy="1087216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9432" tIns="106680" rIns="199136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>
              <a:latin typeface="Century Schoolbook" panose="02040604050505020304" pitchFamily="18" charset="0"/>
            </a:rPr>
            <a:t>d. Inside set-in pocket/slash pocket: </a:t>
          </a:r>
          <a:r>
            <a:rPr lang="en-IN" sz="2800" b="0" kern="1200" dirty="0">
              <a:latin typeface="Century Schoolbook" panose="02040604050505020304" pitchFamily="18" charset="0"/>
            </a:rPr>
            <a:t>It is stitched into a cut opening made with a single or double welt, with or without a pocket flap. </a:t>
          </a:r>
          <a:endParaRPr lang="en-US" sz="2800" b="0" kern="1200" dirty="0">
            <a:latin typeface="Century Schoolbook" panose="02040604050505020304" pitchFamily="18" charset="0"/>
          </a:endParaRPr>
        </a:p>
      </dsp:txBody>
      <dsp:txXfrm rot="10800000">
        <a:off x="271802" y="4238326"/>
        <a:ext cx="10097352" cy="1087216"/>
      </dsp:txXfrm>
    </dsp:sp>
    <dsp:sp modelId="{363083A1-EE9D-48DA-AD53-F1CB482135E4}">
      <dsp:nvSpPr>
        <dsp:cNvPr id="0" name=""/>
        <dsp:cNvSpPr/>
      </dsp:nvSpPr>
      <dsp:spPr>
        <a:xfrm>
          <a:off x="1193224" y="4238326"/>
          <a:ext cx="1087216" cy="1087216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F66064-275C-4E69-A484-08647736B2DD}">
      <dsp:nvSpPr>
        <dsp:cNvPr id="0" name=""/>
        <dsp:cNvSpPr/>
      </dsp:nvSpPr>
      <dsp:spPr>
        <a:xfrm>
          <a:off x="0" y="3306"/>
          <a:ext cx="8128000" cy="773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Cut a piece of fabric for pocket</a:t>
          </a:r>
        </a:p>
      </dsp:txBody>
      <dsp:txXfrm>
        <a:off x="22645" y="25951"/>
        <a:ext cx="8082710" cy="727860"/>
      </dsp:txXfrm>
    </dsp:sp>
    <dsp:sp modelId="{5A747D69-C9B3-4927-AD8B-4E04EDD6B815}">
      <dsp:nvSpPr>
        <dsp:cNvPr id="0" name=""/>
        <dsp:cNvSpPr/>
      </dsp:nvSpPr>
      <dsp:spPr>
        <a:xfrm rot="5400000">
          <a:off x="3919034" y="795785"/>
          <a:ext cx="289931" cy="34791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3959625" y="824778"/>
        <a:ext cx="208751" cy="202952"/>
      </dsp:txXfrm>
    </dsp:sp>
    <dsp:sp modelId="{BC314185-9348-4F59-B8C1-472E57B024D8}">
      <dsp:nvSpPr>
        <dsp:cNvPr id="0" name=""/>
        <dsp:cNvSpPr/>
      </dsp:nvSpPr>
      <dsp:spPr>
        <a:xfrm>
          <a:off x="0" y="1163032"/>
          <a:ext cx="8128000" cy="773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Fold 1” pocket piece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22645" y="1185677"/>
        <a:ext cx="8082710" cy="727860"/>
      </dsp:txXfrm>
    </dsp:sp>
    <dsp:sp modelId="{E89D0192-DDD1-4916-A18E-81D9304FDAD2}">
      <dsp:nvSpPr>
        <dsp:cNvPr id="0" name=""/>
        <dsp:cNvSpPr/>
      </dsp:nvSpPr>
      <dsp:spPr>
        <a:xfrm rot="5400000">
          <a:off x="3919034" y="1955511"/>
          <a:ext cx="289931" cy="34791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3959625" y="1984504"/>
        <a:ext cx="208751" cy="202952"/>
      </dsp:txXfrm>
    </dsp:sp>
    <dsp:sp modelId="{17C8028D-0D7E-47B4-A5CA-700BFC5CBB7C}">
      <dsp:nvSpPr>
        <dsp:cNvPr id="0" name=""/>
        <dsp:cNvSpPr/>
      </dsp:nvSpPr>
      <dsp:spPr>
        <a:xfrm>
          <a:off x="0" y="2322758"/>
          <a:ext cx="8128000" cy="773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Iron the pocket piece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22645" y="2345403"/>
        <a:ext cx="8082710" cy="727860"/>
      </dsp:txXfrm>
    </dsp:sp>
    <dsp:sp modelId="{052FD2E6-B8F9-45AB-B8B5-1A39052216DC}">
      <dsp:nvSpPr>
        <dsp:cNvPr id="0" name=""/>
        <dsp:cNvSpPr/>
      </dsp:nvSpPr>
      <dsp:spPr>
        <a:xfrm rot="5400000">
          <a:off x="3919034" y="3115237"/>
          <a:ext cx="289931" cy="34791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3959625" y="3144230"/>
        <a:ext cx="208751" cy="202952"/>
      </dsp:txXfrm>
    </dsp:sp>
    <dsp:sp modelId="{D280AB1E-2A66-4CF0-BA95-A55E500326B3}">
      <dsp:nvSpPr>
        <dsp:cNvPr id="0" name=""/>
        <dsp:cNvSpPr/>
      </dsp:nvSpPr>
      <dsp:spPr>
        <a:xfrm>
          <a:off x="0" y="3482484"/>
          <a:ext cx="8128000" cy="773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Attach the pocket piece to the bodice part &amp; give edge stitch.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22645" y="3505129"/>
        <a:ext cx="8082710" cy="727860"/>
      </dsp:txXfrm>
    </dsp:sp>
    <dsp:sp modelId="{A5173ADB-B5E1-4F83-9339-10175AE8C5F3}">
      <dsp:nvSpPr>
        <dsp:cNvPr id="0" name=""/>
        <dsp:cNvSpPr/>
      </dsp:nvSpPr>
      <dsp:spPr>
        <a:xfrm rot="5400000">
          <a:off x="3919034" y="4274963"/>
          <a:ext cx="289931" cy="34791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3959625" y="4303956"/>
        <a:ext cx="208751" cy="202952"/>
      </dsp:txXfrm>
    </dsp:sp>
    <dsp:sp modelId="{928F49F4-2235-482C-936B-910A62BACF7C}">
      <dsp:nvSpPr>
        <dsp:cNvPr id="0" name=""/>
        <dsp:cNvSpPr/>
      </dsp:nvSpPr>
      <dsp:spPr>
        <a:xfrm>
          <a:off x="0" y="4642209"/>
          <a:ext cx="8128000" cy="7731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Finished pocket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22645" y="4664854"/>
        <a:ext cx="8082710" cy="7278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444087"/>
          <a:ext cx="10225136" cy="1268822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 err="1">
              <a:solidFill>
                <a:srgbClr val="FFFF00"/>
              </a:solidFill>
              <a:latin typeface="Century Schoolbook" panose="02040604050505020304" pitchFamily="18" charset="0"/>
            </a:rPr>
            <a:t>i</a:t>
          </a:r>
          <a:r>
            <a:rPr lang="en-IN" sz="2800" b="1" kern="1200" dirty="0">
              <a:solidFill>
                <a:srgbClr val="FFFF00"/>
              </a:solidFill>
              <a:latin typeface="Century Schoolbook" panose="02040604050505020304" pitchFamily="18" charset="0"/>
            </a:rPr>
            <a:t>. Set-in-sleeves: </a:t>
          </a:r>
          <a:r>
            <a:rPr lang="en-IN" sz="2800" kern="1200" dirty="0">
              <a:latin typeface="Century Schoolbook" panose="02040604050505020304" pitchFamily="18" charset="0"/>
            </a:rPr>
            <a:t>These sleeves are sewn to set into the basic bodice armhole. Types of sleeves are: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37163" y="481250"/>
        <a:ext cx="10150810" cy="1194496"/>
      </dsp:txXfrm>
    </dsp:sp>
    <dsp:sp modelId="{CFEDD84C-B46C-4477-8F54-1CA52A30EAA4}">
      <dsp:nvSpPr>
        <dsp:cNvPr id="0" name=""/>
        <dsp:cNvSpPr/>
      </dsp:nvSpPr>
      <dsp:spPr>
        <a:xfrm>
          <a:off x="0" y="1941298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344951" y="1941298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a. Puff sleeve: They are gathered at shoulders and caught in at the cuff to create puffy effect.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406901" y="2003248"/>
        <a:ext cx="8756284" cy="1144922"/>
      </dsp:txXfrm>
    </dsp:sp>
    <dsp:sp modelId="{3BC25789-2986-4E9D-9E3E-D3B858D6E794}">
      <dsp:nvSpPr>
        <dsp:cNvPr id="0" name=""/>
        <dsp:cNvSpPr/>
      </dsp:nvSpPr>
      <dsp:spPr>
        <a:xfrm>
          <a:off x="0" y="3362378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344951" y="3362378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b. Petal sleeve: This sleeve is joined at the top two edges overlapping and no underarm seam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406901" y="3424328"/>
        <a:ext cx="8756284" cy="11449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294328"/>
          <a:ext cx="10225136" cy="147259"/>
        </a:xfrm>
        <a:prstGeom prst="roundRect">
          <a:avLst>
            <a:gd name="adj" fmla="val 10000"/>
          </a:avLst>
        </a:prstGeom>
        <a:noFill/>
        <a:ln w="28575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4313" y="298641"/>
        <a:ext cx="10216510" cy="138633"/>
      </dsp:txXfrm>
    </dsp:sp>
    <dsp:sp modelId="{CFEDD84C-B46C-4477-8F54-1CA52A30EAA4}">
      <dsp:nvSpPr>
        <dsp:cNvPr id="0" name=""/>
        <dsp:cNvSpPr/>
      </dsp:nvSpPr>
      <dsp:spPr>
        <a:xfrm>
          <a:off x="0" y="669976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344951" y="0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anose="02040604050505020304" pitchFamily="18" charset="0"/>
            </a:rPr>
            <a:t>c. Bell sleeve: The Sleeve has a full flare at the hem giving it a bell shape.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406901" y="61950"/>
        <a:ext cx="8756284" cy="1144922"/>
      </dsp:txXfrm>
    </dsp:sp>
    <dsp:sp modelId="{3BC25789-2986-4E9D-9E3E-D3B858D6E794}">
      <dsp:nvSpPr>
        <dsp:cNvPr id="0" name=""/>
        <dsp:cNvSpPr/>
      </dsp:nvSpPr>
      <dsp:spPr>
        <a:xfrm>
          <a:off x="0" y="2091057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344951" y="1467481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anose="02040604050505020304" pitchFamily="18" charset="0"/>
            </a:rPr>
            <a:t>d. Cap sleeve: They are very short sleeves which only covers the upper part of the arm.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406901" y="1529431"/>
        <a:ext cx="8756284" cy="1144922"/>
      </dsp:txXfrm>
    </dsp:sp>
    <dsp:sp modelId="{F7269210-FD24-4E73-B7F1-BB35CB45A3CE}">
      <dsp:nvSpPr>
        <dsp:cNvPr id="0" name=""/>
        <dsp:cNvSpPr/>
      </dsp:nvSpPr>
      <dsp:spPr>
        <a:xfrm>
          <a:off x="0" y="3512138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BAC961-0DDC-44D7-9F6E-1425BBBA1BA2}">
      <dsp:nvSpPr>
        <dsp:cNvPr id="0" name=""/>
        <dsp:cNvSpPr/>
      </dsp:nvSpPr>
      <dsp:spPr>
        <a:xfrm>
          <a:off x="1344951" y="2952333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anose="02040604050505020304" pitchFamily="18" charset="0"/>
            </a:rPr>
            <a:t>e. Bishop sleeve: The basic bishop sleeve is a long sleeve with lower fullness gathered controlled with cuff.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406901" y="3014283"/>
        <a:ext cx="8756284" cy="11449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294328"/>
          <a:ext cx="10225136" cy="147259"/>
        </a:xfrm>
        <a:prstGeom prst="roundRect">
          <a:avLst>
            <a:gd name="adj" fmla="val 10000"/>
          </a:avLst>
        </a:prstGeom>
        <a:noFill/>
        <a:ln w="28575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4313" y="298641"/>
        <a:ext cx="10216510" cy="138633"/>
      </dsp:txXfrm>
    </dsp:sp>
    <dsp:sp modelId="{CFEDD84C-B46C-4477-8F54-1CA52A30EAA4}">
      <dsp:nvSpPr>
        <dsp:cNvPr id="0" name=""/>
        <dsp:cNvSpPr/>
      </dsp:nvSpPr>
      <dsp:spPr>
        <a:xfrm>
          <a:off x="0" y="669976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344951" y="0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anose="02040604050505020304" pitchFamily="18" charset="0"/>
            </a:rPr>
            <a:t>f. Dolman/Magyar: In this sleeve there is one piece of bodice and sleeve with no armhole.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406901" y="61950"/>
        <a:ext cx="8756284" cy="1144922"/>
      </dsp:txXfrm>
    </dsp:sp>
    <dsp:sp modelId="{3BC25789-2986-4E9D-9E3E-D3B858D6E794}">
      <dsp:nvSpPr>
        <dsp:cNvPr id="0" name=""/>
        <dsp:cNvSpPr/>
      </dsp:nvSpPr>
      <dsp:spPr>
        <a:xfrm>
          <a:off x="0" y="2091057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344951" y="1467481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anose="02040604050505020304" pitchFamily="18" charset="0"/>
            </a:rPr>
            <a:t>g. Cap sleeve: They are very short sleeves which only covers the upper part of the arm.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406901" y="1529431"/>
        <a:ext cx="8756284" cy="1144922"/>
      </dsp:txXfrm>
    </dsp:sp>
    <dsp:sp modelId="{F7269210-FD24-4E73-B7F1-BB35CB45A3CE}">
      <dsp:nvSpPr>
        <dsp:cNvPr id="0" name=""/>
        <dsp:cNvSpPr/>
      </dsp:nvSpPr>
      <dsp:spPr>
        <a:xfrm>
          <a:off x="0" y="3512138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BAC961-0DDC-44D7-9F6E-1425BBBA1BA2}">
      <dsp:nvSpPr>
        <dsp:cNvPr id="0" name=""/>
        <dsp:cNvSpPr/>
      </dsp:nvSpPr>
      <dsp:spPr>
        <a:xfrm>
          <a:off x="1344951" y="2952333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anose="02040604050505020304" pitchFamily="18" charset="0"/>
            </a:rPr>
            <a:t>h. Bishop sleeve: The basic bishop sleeve is a long sleeve with lower fullness gathered controlled with cuff.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406901" y="3014283"/>
        <a:ext cx="8756284" cy="114492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1190210"/>
          <a:ext cx="10225136" cy="174420"/>
        </a:xfrm>
        <a:prstGeom prst="roundRect">
          <a:avLst>
            <a:gd name="adj" fmla="val 10000"/>
          </a:avLst>
        </a:prstGeom>
        <a:noFill/>
        <a:ln w="28575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5109" y="1195319"/>
        <a:ext cx="10214918" cy="164202"/>
      </dsp:txXfrm>
    </dsp:sp>
    <dsp:sp modelId="{CFEDD84C-B46C-4477-8F54-1CA52A30EAA4}">
      <dsp:nvSpPr>
        <dsp:cNvPr id="0" name=""/>
        <dsp:cNvSpPr/>
      </dsp:nvSpPr>
      <dsp:spPr>
        <a:xfrm>
          <a:off x="0" y="1635143"/>
          <a:ext cx="1502848" cy="1502848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593019" y="1086514"/>
          <a:ext cx="8632116" cy="150284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 err="1">
              <a:latin typeface="Century Schoolbook" panose="02040604050505020304" pitchFamily="18" charset="0"/>
            </a:rPr>
            <a:t>i</a:t>
          </a:r>
          <a:r>
            <a:rPr lang="en-GB" sz="2800" kern="1200" dirty="0">
              <a:latin typeface="Century Schoolbook" panose="02040604050505020304" pitchFamily="18" charset="0"/>
            </a:rPr>
            <a:t>. Leg-o-mutton sleeve: This is a full gathered sleeve head which tapers to fit towards the wrist giving it the appearance of a leg of mutton.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666395" y="1159890"/>
        <a:ext cx="8485364" cy="1356096"/>
      </dsp:txXfrm>
    </dsp:sp>
    <dsp:sp modelId="{3BC25789-2986-4E9D-9E3E-D3B858D6E794}">
      <dsp:nvSpPr>
        <dsp:cNvPr id="0" name=""/>
        <dsp:cNvSpPr/>
      </dsp:nvSpPr>
      <dsp:spPr>
        <a:xfrm>
          <a:off x="0" y="3318334"/>
          <a:ext cx="1502848" cy="1502848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593019" y="2814714"/>
          <a:ext cx="8632116" cy="150284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anose="02040604050505020304" pitchFamily="18" charset="0"/>
            </a:rPr>
            <a:t>j. Cowl sleeve: The cowl sleeve has extra cap height and width that is created by triangular additions and is cut on the bias grain of the fabric.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666395" y="2888090"/>
        <a:ext cx="8485364" cy="135609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267953" y="2846"/>
          <a:ext cx="9689229" cy="1594346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1" kern="1200" dirty="0">
              <a:solidFill>
                <a:srgbClr val="FFFF00"/>
              </a:solidFill>
              <a:latin typeface="Century Schoolbook" panose="02040604050505020304" pitchFamily="18" charset="0"/>
            </a:rPr>
            <a:t>ii. Sleeve bodice combination: </a:t>
          </a:r>
          <a:r>
            <a:rPr lang="en-IN" sz="2800" kern="1200" dirty="0">
              <a:latin typeface="Century Schoolbook" panose="02040604050505020304" pitchFamily="18" charset="0"/>
            </a:rPr>
            <a:t>Patterns may be developed with the sleeve and the bodice attached, thereby eliminating the armhole seam. Types of sleeves are: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314650" y="49543"/>
        <a:ext cx="9595835" cy="1500952"/>
      </dsp:txXfrm>
    </dsp:sp>
    <dsp:sp modelId="{CFEDD84C-B46C-4477-8F54-1CA52A30EAA4}">
      <dsp:nvSpPr>
        <dsp:cNvPr id="0" name=""/>
        <dsp:cNvSpPr/>
      </dsp:nvSpPr>
      <dsp:spPr>
        <a:xfrm>
          <a:off x="669027" y="1840804"/>
          <a:ext cx="1353389" cy="1353389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2103620" y="1840804"/>
          <a:ext cx="7452488" cy="1353389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a. Raglan sleeve: It is joined to the bodice with a diagonal seam running from the underarm to the neckline.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2169699" y="1906883"/>
        <a:ext cx="7320330" cy="1221231"/>
      </dsp:txXfrm>
    </dsp:sp>
    <dsp:sp modelId="{3BC25789-2986-4E9D-9E3E-D3B858D6E794}">
      <dsp:nvSpPr>
        <dsp:cNvPr id="0" name=""/>
        <dsp:cNvSpPr/>
      </dsp:nvSpPr>
      <dsp:spPr>
        <a:xfrm>
          <a:off x="669027" y="3356600"/>
          <a:ext cx="1353389" cy="1353389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2103620" y="3356600"/>
          <a:ext cx="7452488" cy="1353389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anose="02040604050505020304" pitchFamily="18" charset="0"/>
            </a:rPr>
            <a:t>b. Kimono sleeve: This is a long one piece sleeve that is an extension of the bodice and extends to the wrist.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2169699" y="3422679"/>
        <a:ext cx="7320330" cy="1221231"/>
      </dsp:txXfrm>
    </dsp:sp>
    <dsp:sp modelId="{6DA03F47-73EE-4E0A-9120-62ABAA3054CF}">
      <dsp:nvSpPr>
        <dsp:cNvPr id="0" name=""/>
        <dsp:cNvSpPr/>
      </dsp:nvSpPr>
      <dsp:spPr>
        <a:xfrm>
          <a:off x="669027" y="4872396"/>
          <a:ext cx="1353389" cy="1353389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512119C-7460-4193-8351-9BA0B46D0D84}">
      <dsp:nvSpPr>
        <dsp:cNvPr id="0" name=""/>
        <dsp:cNvSpPr/>
      </dsp:nvSpPr>
      <dsp:spPr>
        <a:xfrm>
          <a:off x="2103620" y="4872396"/>
          <a:ext cx="7452488" cy="1353389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latin typeface="Century Schoolbook" panose="02040604050505020304" pitchFamily="18" charset="0"/>
            </a:rPr>
            <a:t>c. Dolman/Magyar: In this sleeve there is one piece of bodice and sleeve with no armhole. </a:t>
          </a:r>
        </a:p>
      </dsp:txBody>
      <dsp:txXfrm>
        <a:off x="2169699" y="4938475"/>
        <a:ext cx="7320330" cy="122123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9C17D-72AF-4821-8BFC-00C2211923B4}">
      <dsp:nvSpPr>
        <dsp:cNvPr id="0" name=""/>
        <dsp:cNvSpPr/>
      </dsp:nvSpPr>
      <dsp:spPr>
        <a:xfrm>
          <a:off x="3024379" y="-13042"/>
          <a:ext cx="2592201" cy="98729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anose="02040604050505020304" pitchFamily="18" charset="0"/>
            </a:rPr>
            <a:t>Cut the cloth as bodice part &amp; sleeve</a:t>
          </a:r>
          <a:endParaRPr lang="en-US" sz="2000" kern="1200" dirty="0">
            <a:latin typeface="Century Schoolbook" panose="02040604050505020304" pitchFamily="18" charset="0"/>
          </a:endParaRPr>
        </a:p>
      </dsp:txBody>
      <dsp:txXfrm>
        <a:off x="3072575" y="35154"/>
        <a:ext cx="2495809" cy="890905"/>
      </dsp:txXfrm>
    </dsp:sp>
    <dsp:sp modelId="{83F52E61-C87E-4EFA-8ECB-3512D4ABBC9F}">
      <dsp:nvSpPr>
        <dsp:cNvPr id="0" name=""/>
        <dsp:cNvSpPr/>
      </dsp:nvSpPr>
      <dsp:spPr>
        <a:xfrm>
          <a:off x="1870629" y="393270"/>
          <a:ext cx="4656362" cy="4656362"/>
        </a:xfrm>
        <a:custGeom>
          <a:avLst/>
          <a:gdLst/>
          <a:ahLst/>
          <a:cxnLst/>
          <a:rect l="0" t="0" r="0" b="0"/>
          <a:pathLst>
            <a:path>
              <a:moveTo>
                <a:pt x="3751635" y="485843"/>
              </a:moveTo>
              <a:arcTo wR="2328181" hR="2328181" stAng="18461455" swAng="1042315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FC319A-5D6C-4B87-AD20-1AB012214E2B}">
      <dsp:nvSpPr>
        <dsp:cNvPr id="0" name=""/>
        <dsp:cNvSpPr/>
      </dsp:nvSpPr>
      <dsp:spPr>
        <a:xfrm>
          <a:off x="5112647" y="1394041"/>
          <a:ext cx="2592201" cy="987297"/>
        </a:xfrm>
        <a:prstGeom prst="roundRect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anose="02040604050505020304" pitchFamily="18" charset="0"/>
            </a:rPr>
            <a:t>Fold the hem of the sleeve</a:t>
          </a:r>
          <a:endParaRPr lang="en-US" sz="2000" kern="1200" dirty="0">
            <a:latin typeface="Century Schoolbook" panose="02040604050505020304" pitchFamily="18" charset="0"/>
          </a:endParaRPr>
        </a:p>
      </dsp:txBody>
      <dsp:txXfrm>
        <a:off x="5160843" y="1442237"/>
        <a:ext cx="2495809" cy="890905"/>
      </dsp:txXfrm>
    </dsp:sp>
    <dsp:sp modelId="{6FE4BF10-CCD0-4904-8D29-C2093EB406DF}">
      <dsp:nvSpPr>
        <dsp:cNvPr id="0" name=""/>
        <dsp:cNvSpPr/>
      </dsp:nvSpPr>
      <dsp:spPr>
        <a:xfrm>
          <a:off x="1932566" y="403082"/>
          <a:ext cx="4656362" cy="4656362"/>
        </a:xfrm>
        <a:custGeom>
          <a:avLst/>
          <a:gdLst/>
          <a:ahLst/>
          <a:cxnLst/>
          <a:rect l="0" t="0" r="0" b="0"/>
          <a:pathLst>
            <a:path>
              <a:moveTo>
                <a:pt x="4631305" y="1987526"/>
              </a:moveTo>
              <a:arcTo wR="2328181" hR="2328181" stAng="21095183" swAng="1365933"/>
            </a:path>
          </a:pathLst>
        </a:custGeom>
        <a:noFill/>
        <a:ln w="9525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60375-6FC6-4C07-8F4D-5A98A8E99654}">
      <dsp:nvSpPr>
        <dsp:cNvPr id="0" name=""/>
        <dsp:cNvSpPr/>
      </dsp:nvSpPr>
      <dsp:spPr>
        <a:xfrm>
          <a:off x="5040645" y="3317443"/>
          <a:ext cx="2592201" cy="987297"/>
        </a:xfrm>
        <a:prstGeom prst="roundRect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anose="02040604050505020304" pitchFamily="18" charset="0"/>
            </a:rPr>
            <a:t>Stitch the hem of the sleeve</a:t>
          </a:r>
          <a:endParaRPr lang="en-US" sz="2000" kern="1200" dirty="0">
            <a:latin typeface="Century Schoolbook" panose="02040604050505020304" pitchFamily="18" charset="0"/>
          </a:endParaRPr>
        </a:p>
      </dsp:txBody>
      <dsp:txXfrm>
        <a:off x="5088841" y="3365639"/>
        <a:ext cx="2495809" cy="890905"/>
      </dsp:txXfrm>
    </dsp:sp>
    <dsp:sp modelId="{062C9917-C75E-4B6C-9928-144EDD8FEBEF}">
      <dsp:nvSpPr>
        <dsp:cNvPr id="0" name=""/>
        <dsp:cNvSpPr/>
      </dsp:nvSpPr>
      <dsp:spPr>
        <a:xfrm>
          <a:off x="1750260" y="666927"/>
          <a:ext cx="4656362" cy="4656362"/>
        </a:xfrm>
        <a:custGeom>
          <a:avLst/>
          <a:gdLst/>
          <a:ahLst/>
          <a:cxnLst/>
          <a:rect l="0" t="0" r="0" b="0"/>
          <a:pathLst>
            <a:path>
              <a:moveTo>
                <a:pt x="4249801" y="3642640"/>
              </a:moveTo>
              <a:arcTo wR="2328181" hR="2328181" stAng="2062414" swAng="847936"/>
            </a:path>
          </a:pathLst>
        </a:custGeom>
        <a:noFill/>
        <a:ln w="9525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D578DE-DEED-4A32-A5EA-CE1B36FDEC5E}">
      <dsp:nvSpPr>
        <dsp:cNvPr id="0" name=""/>
        <dsp:cNvSpPr/>
      </dsp:nvSpPr>
      <dsp:spPr>
        <a:xfrm>
          <a:off x="3024379" y="4613587"/>
          <a:ext cx="2592201" cy="1046762"/>
        </a:xfrm>
        <a:prstGeom prst="roundRect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anose="02040604050505020304" pitchFamily="18" charset="0"/>
            </a:rPr>
            <a:t>Sleeve hem is finished and is ready to attach to the bodice </a:t>
          </a:r>
          <a:endParaRPr lang="en-US" sz="2000" kern="1200" dirty="0">
            <a:latin typeface="Century Schoolbook" panose="02040604050505020304" pitchFamily="18" charset="0"/>
          </a:endParaRPr>
        </a:p>
      </dsp:txBody>
      <dsp:txXfrm>
        <a:off x="3075478" y="4664686"/>
        <a:ext cx="2490003" cy="944564"/>
      </dsp:txXfrm>
    </dsp:sp>
    <dsp:sp modelId="{4200F409-F6FF-4028-B0B6-3F200186B5AE}">
      <dsp:nvSpPr>
        <dsp:cNvPr id="0" name=""/>
        <dsp:cNvSpPr/>
      </dsp:nvSpPr>
      <dsp:spPr>
        <a:xfrm>
          <a:off x="2234337" y="666927"/>
          <a:ext cx="4656362" cy="4656362"/>
        </a:xfrm>
        <a:custGeom>
          <a:avLst/>
          <a:gdLst/>
          <a:ahLst/>
          <a:cxnLst/>
          <a:rect l="0" t="0" r="0" b="0"/>
          <a:pathLst>
            <a:path>
              <a:moveTo>
                <a:pt x="785659" y="4072043"/>
              </a:moveTo>
              <a:arcTo wR="2328181" hR="2328181" stAng="7889649" swAng="847936"/>
            </a:path>
          </a:pathLst>
        </a:custGeom>
        <a:noFill/>
        <a:ln w="9525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E55AF4-16D3-4CA8-B791-5E86D19951D6}">
      <dsp:nvSpPr>
        <dsp:cNvPr id="0" name=""/>
        <dsp:cNvSpPr/>
      </dsp:nvSpPr>
      <dsp:spPr>
        <a:xfrm>
          <a:off x="1008112" y="3317443"/>
          <a:ext cx="2592201" cy="987297"/>
        </a:xfrm>
        <a:prstGeom prst="roundRect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anose="02040604050505020304" pitchFamily="18" charset="0"/>
            </a:rPr>
            <a:t>Stitch the side seam and see the finished sleeve</a:t>
          </a:r>
          <a:endParaRPr lang="en-US" sz="2000" kern="1200" dirty="0">
            <a:latin typeface="Century Schoolbook" panose="02040604050505020304" pitchFamily="18" charset="0"/>
          </a:endParaRPr>
        </a:p>
      </dsp:txBody>
      <dsp:txXfrm>
        <a:off x="1056308" y="3365639"/>
        <a:ext cx="2495809" cy="890905"/>
      </dsp:txXfrm>
    </dsp:sp>
    <dsp:sp modelId="{C7C1AF90-C811-4881-B259-47360C54E0E1}">
      <dsp:nvSpPr>
        <dsp:cNvPr id="0" name=""/>
        <dsp:cNvSpPr/>
      </dsp:nvSpPr>
      <dsp:spPr>
        <a:xfrm>
          <a:off x="2052030" y="403082"/>
          <a:ext cx="4656362" cy="4656362"/>
        </a:xfrm>
        <a:custGeom>
          <a:avLst/>
          <a:gdLst/>
          <a:ahLst/>
          <a:cxnLst/>
          <a:rect l="0" t="0" r="0" b="0"/>
          <a:pathLst>
            <a:path>
              <a:moveTo>
                <a:pt x="72659" y="2905284"/>
              </a:moveTo>
              <a:arcTo wR="2328181" hR="2328181" stAng="9938883" swAng="1365933"/>
            </a:path>
          </a:pathLst>
        </a:custGeom>
        <a:noFill/>
        <a:ln w="9525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DE3EA2-55BB-44D1-965D-B091EFEA7176}">
      <dsp:nvSpPr>
        <dsp:cNvPr id="0" name=""/>
        <dsp:cNvSpPr/>
      </dsp:nvSpPr>
      <dsp:spPr>
        <a:xfrm>
          <a:off x="936110" y="1394041"/>
          <a:ext cx="2592201" cy="987297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anose="02040604050505020304" pitchFamily="18" charset="0"/>
            </a:rPr>
            <a:t>Attach the sleeve to the armhole and stitch</a:t>
          </a:r>
          <a:endParaRPr lang="en-US" sz="2000" kern="1200" dirty="0">
            <a:latin typeface="Century Schoolbook" panose="02040604050505020304" pitchFamily="18" charset="0"/>
          </a:endParaRPr>
        </a:p>
      </dsp:txBody>
      <dsp:txXfrm>
        <a:off x="984306" y="1442237"/>
        <a:ext cx="2495809" cy="890905"/>
      </dsp:txXfrm>
    </dsp:sp>
    <dsp:sp modelId="{D0B90EAC-5663-4812-A823-D30EABF35819}">
      <dsp:nvSpPr>
        <dsp:cNvPr id="0" name=""/>
        <dsp:cNvSpPr/>
      </dsp:nvSpPr>
      <dsp:spPr>
        <a:xfrm>
          <a:off x="2113968" y="393270"/>
          <a:ext cx="4656362" cy="4656362"/>
        </a:xfrm>
        <a:custGeom>
          <a:avLst/>
          <a:gdLst/>
          <a:ahLst/>
          <a:cxnLst/>
          <a:rect l="0" t="0" r="0" b="0"/>
          <a:pathLst>
            <a:path>
              <a:moveTo>
                <a:pt x="419583" y="994883"/>
              </a:moveTo>
              <a:arcTo wR="2328181" hR="2328181" stAng="12896230" swAng="1042315"/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7C07B-371E-4CE7-9141-478FD60E4142}">
      <dsp:nvSpPr>
        <dsp:cNvPr id="0" name=""/>
        <dsp:cNvSpPr/>
      </dsp:nvSpPr>
      <dsp:spPr>
        <a:xfrm>
          <a:off x="0" y="250750"/>
          <a:ext cx="10225136" cy="1268822"/>
        </a:xfrm>
        <a:prstGeom prst="roundRect">
          <a:avLst>
            <a:gd name="adj" fmla="val 10000"/>
          </a:avLst>
        </a:prstGeom>
        <a:noFill/>
        <a:ln w="28575">
          <a:solidFill>
            <a:schemeClr val="accent4">
              <a:lumMod val="5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kern="1200" dirty="0" err="1">
              <a:solidFill>
                <a:srgbClr val="FFFF00"/>
              </a:solidFill>
              <a:latin typeface="Century Schoolbook" panose="02040604050505020304" pitchFamily="18" charset="0"/>
            </a:rPr>
            <a:t>i</a:t>
          </a:r>
          <a:r>
            <a:rPr lang="en-GB" sz="2800" b="1" kern="1200" dirty="0">
              <a:solidFill>
                <a:srgbClr val="FFFF00"/>
              </a:solidFill>
              <a:latin typeface="Century Schoolbook" panose="02040604050505020304" pitchFamily="18" charset="0"/>
            </a:rPr>
            <a:t>. Flat collars: </a:t>
          </a:r>
          <a:r>
            <a:rPr lang="en-GB" sz="2800" b="0" kern="1200" dirty="0">
              <a:latin typeface="Century Schoolbook" panose="02040604050505020304" pitchFamily="18" charset="0"/>
            </a:rPr>
            <a:t>It is a one-piece collar that lies flat and close to the garment along the neckline, rising only slightly above the garment’s neck edge.</a:t>
          </a:r>
          <a:r>
            <a:rPr lang="en-GB" sz="2800" b="1" kern="1200" dirty="0">
              <a:latin typeface="Century Schoolbook" panose="02040604050505020304" pitchFamily="18" charset="0"/>
            </a:rPr>
            <a:t>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37163" y="287913"/>
        <a:ext cx="10150810" cy="1194496"/>
      </dsp:txXfrm>
    </dsp:sp>
    <dsp:sp modelId="{CFEDD84C-B46C-4477-8F54-1CA52A30EAA4}">
      <dsp:nvSpPr>
        <dsp:cNvPr id="0" name=""/>
        <dsp:cNvSpPr/>
      </dsp:nvSpPr>
      <dsp:spPr>
        <a:xfrm>
          <a:off x="0" y="1747961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82F9F-D919-421B-87AE-1C069D15D505}">
      <dsp:nvSpPr>
        <dsp:cNvPr id="0" name=""/>
        <dsp:cNvSpPr/>
      </dsp:nvSpPr>
      <dsp:spPr>
        <a:xfrm>
          <a:off x="1344951" y="1747961"/>
          <a:ext cx="8880184" cy="126882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anose="02040604050505020304" pitchFamily="18" charset="0"/>
            </a:rPr>
            <a:t>a. Peter pan collar: It is a round flat collar (one piece or two pieces) that sits flat and has rounded front collar edge. 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406901" y="1809911"/>
        <a:ext cx="8756284" cy="1144922"/>
      </dsp:txXfrm>
    </dsp:sp>
    <dsp:sp modelId="{3BC25789-2986-4E9D-9E3E-D3B858D6E794}">
      <dsp:nvSpPr>
        <dsp:cNvPr id="0" name=""/>
        <dsp:cNvSpPr/>
      </dsp:nvSpPr>
      <dsp:spPr>
        <a:xfrm>
          <a:off x="0" y="3362378"/>
          <a:ext cx="1268822" cy="1268822"/>
        </a:xfrm>
        <a:prstGeom prst="roundRect">
          <a:avLst>
            <a:gd name="adj" fmla="val 1667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4BEAB9-D9AE-45E3-97D4-3FE9AF365B9C}">
      <dsp:nvSpPr>
        <dsp:cNvPr id="0" name=""/>
        <dsp:cNvSpPr/>
      </dsp:nvSpPr>
      <dsp:spPr>
        <a:xfrm>
          <a:off x="1344951" y="3169042"/>
          <a:ext cx="8880184" cy="1655495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entury Schoolbook" panose="02040604050505020304" pitchFamily="18" charset="0"/>
            </a:rPr>
            <a:t>b. Sailor collar: It has a wide band at the back that is tailored down to a deep ‘V’ neck at the front. </a:t>
          </a:r>
          <a:r>
            <a:rPr lang="en-IN" sz="2800" kern="1200" dirty="0">
              <a:latin typeface="Century Schoolbook" panose="02040604050505020304" pitchFamily="18" charset="0"/>
            </a:rPr>
            <a:t>It is a design feature of traditional sailors uniform.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425780" y="3249871"/>
        <a:ext cx="8718526" cy="14938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Schoolbook" panose="02040604050505020304" pitchFamily="18" charset="0"/>
              </a:defRPr>
            </a:lvl1pPr>
          </a:lstStyle>
          <a:p>
            <a:fld id="{CF15F8E9-E453-4935-B1C0-EAD1A8990AD6}" type="datetimeFigureOut">
              <a:rPr lang="en-IN" smtClean="0"/>
              <a:pPr/>
              <a:t>28-06-2022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Schoolbook" panose="02040604050505020304" pitchFamily="18" charset="0"/>
              </a:defRPr>
            </a:lvl1pPr>
          </a:lstStyle>
          <a:p>
            <a:fld id="{61E3A4B6-87AA-4C24-AC16-387F7D570551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anose="02040604050505020304" pitchFamily="18" charset="0"/>
                <a:cs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t>6/28/2022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t>6/28/2022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t>6/28/2022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64802E04-0352-4D48-B5B2-03DB79D791BB}" type="datetime1">
              <a:rPr lang="en-US" smtClean="0"/>
              <a:pPr/>
              <a:t>6/28/2022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CBD71EFC-8FD3-4526-A521-B16E2A2311C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endParaRPr lang="en-IN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>
        <a:defRPr>
          <a:latin typeface="Century Schoolbook" panose="02040604050505020304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2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27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30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3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10" Type="http://schemas.microsoft.com/office/2007/relationships/hdphoto" Target="../media/hdphoto8.wdp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diagramLayout" Target="../diagrams/layout13.xml"/><Relationship Id="rId7" Type="http://schemas.openxmlformats.org/officeDocument/2006/relationships/image" Target="../media/image37.png"/><Relationship Id="rId12" Type="http://schemas.openxmlformats.org/officeDocument/2006/relationships/image" Target="../media/image40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3.xml"/><Relationship Id="rId11" Type="http://schemas.openxmlformats.org/officeDocument/2006/relationships/image" Target="../media/image39.jpeg"/><Relationship Id="rId5" Type="http://schemas.openxmlformats.org/officeDocument/2006/relationships/diagramColors" Target="../diagrams/colors13.xml"/><Relationship Id="rId10" Type="http://schemas.microsoft.com/office/2007/relationships/hdphoto" Target="../media/hdphoto10.wdp"/><Relationship Id="rId4" Type="http://schemas.openxmlformats.org/officeDocument/2006/relationships/diagramQuickStyle" Target="../diagrams/quickStyle13.xml"/><Relationship Id="rId9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diagramLayout" Target="../diagrams/layout15.xml"/><Relationship Id="rId7" Type="http://schemas.openxmlformats.org/officeDocument/2006/relationships/image" Target="../media/image42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13" Type="http://schemas.openxmlformats.org/officeDocument/2006/relationships/image" Target="../media/image45.jpeg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12" Type="http://schemas.openxmlformats.org/officeDocument/2006/relationships/image" Target="../media/image44.jpe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Relationship Id="rId1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47.jpe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5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01301" y="832473"/>
            <a:ext cx="8845384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SELF EMPLOYEED TAILOR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XI</a:t>
            </a:r>
            <a:endParaRPr lang="en-IN" sz="28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lang="en-IN"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1947</a:t>
            </a:r>
            <a:r>
              <a:rPr sz="2800" spc="-4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anose="02040604050505020304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7948" y="260648"/>
            <a:ext cx="6937311" cy="677108"/>
          </a:xfrm>
        </p:spPr>
        <p:txBody>
          <a:bodyPr/>
          <a:lstStyle/>
          <a:p>
            <a:pPr algn="ctr"/>
            <a:r>
              <a:rPr lang="en-IN" dirty="0"/>
              <a:t>TYPES OF NECKLINE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487488" y="1268760"/>
          <a:ext cx="928903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3048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342" y="1278503"/>
            <a:ext cx="3697163" cy="677108"/>
          </a:xfrm>
        </p:spPr>
        <p:txBody>
          <a:bodyPr/>
          <a:lstStyle/>
          <a:p>
            <a:pPr algn="ctr"/>
            <a:r>
              <a:rPr lang="en-IN" dirty="0"/>
              <a:t>4. SLEEVES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166" y="2851894"/>
            <a:ext cx="9904095" cy="3447098"/>
          </a:xfrm>
        </p:spPr>
        <p:txBody>
          <a:bodyPr/>
          <a:lstStyle/>
          <a:p>
            <a:pPr algn="just"/>
            <a:r>
              <a:rPr lang="en-GB" dirty="0"/>
              <a:t>It is the part of a garment which covers the arm at different levels. 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The sleeve joins the garment in an armhole that encircles the arm over the shoulder. </a:t>
            </a:r>
          </a:p>
          <a:p>
            <a:pPr algn="just"/>
            <a:endParaRPr lang="en-GB" dirty="0"/>
          </a:p>
          <a:p>
            <a:pPr algn="just"/>
            <a:r>
              <a:rPr lang="en-IN" dirty="0"/>
              <a:t>Sleeve length varies from barely over the shoulder (cap sleeve) to floor-length.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602" y="-205455"/>
            <a:ext cx="3645024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240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9576" y="332656"/>
            <a:ext cx="6984776" cy="677108"/>
          </a:xfrm>
        </p:spPr>
        <p:txBody>
          <a:bodyPr/>
          <a:lstStyle/>
          <a:p>
            <a:pPr algn="ctr"/>
            <a:r>
              <a:rPr lang="en-IN" dirty="0"/>
              <a:t>TYPES OF SLEEVES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98423847"/>
              </p:ext>
            </p:extLst>
          </p:nvPr>
        </p:nvGraphicFramePr>
        <p:xfrm>
          <a:off x="659396" y="1268760"/>
          <a:ext cx="10225136" cy="5075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581" y="4685782"/>
            <a:ext cx="1755265" cy="17552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79" y="3041627"/>
            <a:ext cx="1557828" cy="155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430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84358087"/>
              </p:ext>
            </p:extLst>
          </p:nvPr>
        </p:nvGraphicFramePr>
        <p:xfrm>
          <a:off x="623392" y="1556792"/>
          <a:ext cx="10225136" cy="5075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4365104"/>
            <a:ext cx="1700808" cy="17008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696" y="2204864"/>
            <a:ext cx="2642896" cy="26428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6768" y="620688"/>
            <a:ext cx="3645024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149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14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60591265"/>
              </p:ext>
            </p:extLst>
          </p:nvPr>
        </p:nvGraphicFramePr>
        <p:xfrm>
          <a:off x="623392" y="1556792"/>
          <a:ext cx="10225136" cy="5075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9154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15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10004165"/>
              </p:ext>
            </p:extLst>
          </p:nvPr>
        </p:nvGraphicFramePr>
        <p:xfrm>
          <a:off x="695400" y="1124744"/>
          <a:ext cx="10225136" cy="6011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556" b="89444" l="24375" r="71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23" y="4020805"/>
            <a:ext cx="2267744" cy="17008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2712" y="1131275"/>
            <a:ext cx="3175815" cy="3175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550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16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460183502"/>
              </p:ext>
            </p:extLst>
          </p:nvPr>
        </p:nvGraphicFramePr>
        <p:xfrm>
          <a:off x="695400" y="296711"/>
          <a:ext cx="10225136" cy="6228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59" y="1633748"/>
            <a:ext cx="2204864" cy="19491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27" y="3101636"/>
            <a:ext cx="2299308" cy="2299308"/>
          </a:xfrm>
          <a:prstGeom prst="rect">
            <a:avLst/>
          </a:prstGeom>
        </p:spPr>
      </p:pic>
      <p:pic>
        <p:nvPicPr>
          <p:cNvPr id="8" name="Picture 7" descr="E:\Pinki mam\SMO-10th New Imeges\fig 2.11.jpg"/>
          <p:cNvPicPr/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69" y="5222101"/>
            <a:ext cx="1279443" cy="1353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65474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710" y="116632"/>
            <a:ext cx="8312548" cy="677108"/>
          </a:xfrm>
        </p:spPr>
        <p:txBody>
          <a:bodyPr/>
          <a:lstStyle/>
          <a:p>
            <a:pPr algn="ctr"/>
            <a:r>
              <a:rPr lang="en-IN" dirty="0"/>
              <a:t>SLEEVE CONSTRUCTION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17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631504" y="908720"/>
          <a:ext cx="8640960" cy="5647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7004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5640" y="1484784"/>
            <a:ext cx="4104456" cy="677108"/>
          </a:xfrm>
        </p:spPr>
        <p:txBody>
          <a:bodyPr/>
          <a:lstStyle/>
          <a:p>
            <a:pPr algn="ctr"/>
            <a:r>
              <a:rPr lang="en-IN"/>
              <a:t>4. </a:t>
            </a:r>
            <a:r>
              <a:rPr lang="en-IN" dirty="0"/>
              <a:t>COLLARS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18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5360" y="3573016"/>
            <a:ext cx="1056137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800" dirty="0">
                <a:solidFill>
                  <a:schemeClr val="bg1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Mangal"/>
              </a:rPr>
              <a:t>In garment, a collar fastens around the neck and enhance the appearance of a garment. </a:t>
            </a:r>
          </a:p>
          <a:p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  <a:ea typeface="Times New Roman" panose="02020603050405020304" pitchFamily="18" charset="0"/>
              <a:cs typeface="Mangal"/>
            </a:endParaRPr>
          </a:p>
          <a:p>
            <a:r>
              <a:rPr lang="en-IN" sz="2800" dirty="0">
                <a:solidFill>
                  <a:schemeClr val="bg1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Mangal"/>
              </a:rPr>
              <a:t>It works both functional and decorative purposes.</a:t>
            </a:r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202332"/>
            <a:ext cx="2996952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3335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560" y="208043"/>
            <a:ext cx="7272808" cy="677108"/>
          </a:xfrm>
        </p:spPr>
        <p:txBody>
          <a:bodyPr/>
          <a:lstStyle/>
          <a:p>
            <a:pPr algn="ctr"/>
            <a:r>
              <a:rPr lang="en-IN" dirty="0"/>
              <a:t>TYPES OF COLLARS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86297178"/>
              </p:ext>
            </p:extLst>
          </p:nvPr>
        </p:nvGraphicFramePr>
        <p:xfrm>
          <a:off x="767408" y="1196752"/>
          <a:ext cx="10225136" cy="5075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2905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5400" y="2204864"/>
            <a:ext cx="9865096" cy="199605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3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BASICS OF GARMENT CONSTRUCTION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6</a:t>
            </a:r>
            <a:r>
              <a:rPr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Seam Finishes</a:t>
            </a:r>
            <a:endParaRPr lang="en-GB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20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29985265"/>
              </p:ext>
            </p:extLst>
          </p:nvPr>
        </p:nvGraphicFramePr>
        <p:xfrm>
          <a:off x="695400" y="390505"/>
          <a:ext cx="10225136" cy="6083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78157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98596179"/>
              </p:ext>
            </p:extLst>
          </p:nvPr>
        </p:nvGraphicFramePr>
        <p:xfrm>
          <a:off x="551384" y="548680"/>
          <a:ext cx="10225136" cy="6083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42372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512" y="42558"/>
            <a:ext cx="7876271" cy="677108"/>
          </a:xfrm>
        </p:spPr>
        <p:txBody>
          <a:bodyPr/>
          <a:lstStyle/>
          <a:p>
            <a:pPr algn="ctr"/>
            <a:r>
              <a:rPr lang="en-IN" dirty="0"/>
              <a:t>COLLAR CONTRUCTION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22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290638730"/>
              </p:ext>
            </p:extLst>
          </p:nvPr>
        </p:nvGraphicFramePr>
        <p:xfrm>
          <a:off x="598417" y="908720"/>
          <a:ext cx="10086459" cy="5733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63376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672" y="1374823"/>
            <a:ext cx="2472815" cy="696594"/>
          </a:xfrm>
        </p:spPr>
        <p:txBody>
          <a:bodyPr/>
          <a:lstStyle/>
          <a:p>
            <a:pPr algn="ctr"/>
            <a:r>
              <a:rPr lang="en-IN" dirty="0"/>
              <a:t>5. YOKE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3732613"/>
            <a:ext cx="9904095" cy="2154436"/>
          </a:xfrm>
        </p:spPr>
        <p:txBody>
          <a:bodyPr/>
          <a:lstStyle/>
          <a:p>
            <a:pPr algn="just"/>
            <a:r>
              <a:rPr lang="en-IN" dirty="0"/>
              <a:t>A yoke is a shaping device that provides support to the garment. </a:t>
            </a:r>
          </a:p>
          <a:p>
            <a:pPr algn="just"/>
            <a:endParaRPr lang="en-IN" dirty="0"/>
          </a:p>
          <a:p>
            <a:pPr algn="just"/>
            <a:r>
              <a:rPr lang="en-IN" dirty="0"/>
              <a:t>It is placed around the neck and shoulders, or around the hips/waist.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23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7" t="11343" r="15491" b="11083"/>
          <a:stretch/>
        </p:blipFill>
        <p:spPr bwMode="auto">
          <a:xfrm>
            <a:off x="6168008" y="332656"/>
            <a:ext cx="2376264" cy="27809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09180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1624" y="362244"/>
            <a:ext cx="6192688" cy="677108"/>
          </a:xfrm>
        </p:spPr>
        <p:txBody>
          <a:bodyPr/>
          <a:lstStyle/>
          <a:p>
            <a:pPr algn="ctr"/>
            <a:r>
              <a:rPr lang="en-IN" dirty="0"/>
              <a:t>TYPES OF YOKES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24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95402864"/>
              </p:ext>
            </p:extLst>
          </p:nvPr>
        </p:nvGraphicFramePr>
        <p:xfrm>
          <a:off x="911424" y="1484784"/>
          <a:ext cx="11593288" cy="4653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2878"/>
          <a:stretch/>
        </p:blipFill>
        <p:spPr bwMode="auto">
          <a:xfrm>
            <a:off x="-141900" y="980728"/>
            <a:ext cx="3886038" cy="1353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59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684" r="48619" b="75711"/>
          <a:stretch/>
        </p:blipFill>
        <p:spPr bwMode="auto">
          <a:xfrm>
            <a:off x="679792" y="2184169"/>
            <a:ext cx="2242653" cy="1368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4" r="15627" b="65401"/>
          <a:stretch/>
        </p:blipFill>
        <p:spPr bwMode="auto">
          <a:xfrm>
            <a:off x="723935" y="5301208"/>
            <a:ext cx="2232248" cy="977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89" t="16602" r="38991" b="53644"/>
          <a:stretch/>
        </p:blipFill>
        <p:spPr bwMode="auto">
          <a:xfrm>
            <a:off x="723935" y="3948424"/>
            <a:ext cx="2198510" cy="1136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335844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116632"/>
            <a:ext cx="10513167" cy="615553"/>
          </a:xfrm>
        </p:spPr>
        <p:txBody>
          <a:bodyPr/>
          <a:lstStyle/>
          <a:p>
            <a:pPr algn="ctr"/>
            <a:r>
              <a:rPr lang="en-GB" sz="4000" dirty="0"/>
              <a:t>STITCHING TECHNIQUE OF A YOKE</a:t>
            </a:r>
            <a:endParaRPr lang="en-IN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25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598417" y="908720"/>
          <a:ext cx="10086459" cy="5733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88572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413" y="-970951"/>
            <a:ext cx="6858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568" y="2109752"/>
            <a:ext cx="5089651" cy="696594"/>
          </a:xfrm>
        </p:spPr>
        <p:txBody>
          <a:bodyPr/>
          <a:lstStyle/>
          <a:p>
            <a:pPr algn="ctr"/>
            <a:r>
              <a:rPr lang="en-IN" dirty="0"/>
              <a:t>6. CUFF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74" y="3951996"/>
            <a:ext cx="9904095" cy="861774"/>
          </a:xfrm>
        </p:spPr>
        <p:txBody>
          <a:bodyPr/>
          <a:lstStyle/>
          <a:p>
            <a:r>
              <a:rPr lang="en-GB" dirty="0"/>
              <a:t>A cuff is an extra layer of fabric at the lower edge of the sleeve of a garment covering the arm, at the wrist.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26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8997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1380" y="494207"/>
            <a:ext cx="5857191" cy="677108"/>
          </a:xfrm>
        </p:spPr>
        <p:txBody>
          <a:bodyPr/>
          <a:lstStyle/>
          <a:p>
            <a:pPr algn="ctr"/>
            <a:r>
              <a:rPr lang="en-IN" dirty="0"/>
              <a:t>TYPES OF CUFFS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27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89209083"/>
              </p:ext>
            </p:extLst>
          </p:nvPr>
        </p:nvGraphicFramePr>
        <p:xfrm>
          <a:off x="767408" y="1196752"/>
          <a:ext cx="10225136" cy="5075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Fig.4.21a-Types of cuff.jpg"/>
          <p:cNvPicPr/>
          <p:nvPr/>
        </p:nvPicPr>
        <p:blipFill>
          <a:blip r:embed="rId7"/>
          <a:stretch>
            <a:fillRect/>
          </a:stretch>
        </p:blipFill>
        <p:spPr>
          <a:xfrm>
            <a:off x="551384" y="3148926"/>
            <a:ext cx="1402080" cy="1170940"/>
          </a:xfrm>
          <a:prstGeom prst="rect">
            <a:avLst/>
          </a:prstGeom>
        </p:spPr>
      </p:pic>
      <p:pic>
        <p:nvPicPr>
          <p:cNvPr id="7" name="Picture 6" descr="Fig.4.21b-Types of cuff.jp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51384" y="4828276"/>
            <a:ext cx="1402080" cy="105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6923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28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03460284"/>
              </p:ext>
            </p:extLst>
          </p:nvPr>
        </p:nvGraphicFramePr>
        <p:xfrm>
          <a:off x="695400" y="-171400"/>
          <a:ext cx="10225136" cy="16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58276741"/>
              </p:ext>
            </p:extLst>
          </p:nvPr>
        </p:nvGraphicFramePr>
        <p:xfrm>
          <a:off x="695400" y="1920043"/>
          <a:ext cx="10225136" cy="5075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Picture 5" descr="C:\Users\PSSCIVE\Desktop\SET- 11 new book for editing\cuf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83832" y="1052736"/>
            <a:ext cx="1584176" cy="1297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Fig.4.21d-Types of cuff.jpg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79376" y="3429000"/>
            <a:ext cx="1440160" cy="1296144"/>
          </a:xfrm>
          <a:prstGeom prst="rect">
            <a:avLst/>
          </a:prstGeom>
        </p:spPr>
      </p:pic>
      <p:pic>
        <p:nvPicPr>
          <p:cNvPr id="9" name="Picture 8" descr="Fig.4.21e-Types of cuff.jpg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04766" y="5079036"/>
            <a:ext cx="1389380" cy="1155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5125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59693528"/>
              </p:ext>
            </p:extLst>
          </p:nvPr>
        </p:nvGraphicFramePr>
        <p:xfrm>
          <a:off x="695400" y="-315416"/>
          <a:ext cx="10225136" cy="5075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3356992"/>
            <a:ext cx="2319005" cy="206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096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55056" y="260648"/>
            <a:ext cx="2405037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091901"/>
              </p:ext>
            </p:extLst>
          </p:nvPr>
        </p:nvGraphicFramePr>
        <p:xfrm>
          <a:off x="1221072" y="1268760"/>
          <a:ext cx="9073007" cy="53339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Garment construction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Necklines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207739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Sleeves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11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2561256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Collars</a:t>
                      </a:r>
                      <a:r>
                        <a:rPr lang="en-IN" sz="2000" baseline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18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0417306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Yoke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23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87120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Cuff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26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160215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Pocket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31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1277844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/>
                        </a:rPr>
                        <a:t>34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8550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9476" y="54078"/>
            <a:ext cx="8593500" cy="677108"/>
          </a:xfrm>
        </p:spPr>
        <p:txBody>
          <a:bodyPr/>
          <a:lstStyle/>
          <a:p>
            <a:pPr algn="ctr"/>
            <a:r>
              <a:rPr lang="en-IN" dirty="0"/>
              <a:t>CUFF CONSTRUCTION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30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671670" y="744858"/>
          <a:ext cx="10009112" cy="5924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98826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600" y="1644330"/>
            <a:ext cx="3384376" cy="677108"/>
          </a:xfrm>
        </p:spPr>
        <p:txBody>
          <a:bodyPr/>
          <a:lstStyle/>
          <a:p>
            <a:pPr algn="ctr"/>
            <a:r>
              <a:rPr lang="en-IN" dirty="0"/>
              <a:t>7. POCKET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3732613"/>
            <a:ext cx="9904095" cy="2154436"/>
          </a:xfrm>
        </p:spPr>
        <p:txBody>
          <a:bodyPr/>
          <a:lstStyle/>
          <a:p>
            <a:pPr algn="just"/>
            <a:r>
              <a:rPr lang="en-IN" dirty="0"/>
              <a:t>A pocket is a piece of fabric attached on the outside or inside of a garment. </a:t>
            </a:r>
          </a:p>
          <a:p>
            <a:pPr algn="just"/>
            <a:endParaRPr lang="en-IN" dirty="0"/>
          </a:p>
          <a:p>
            <a:pPr algn="just"/>
            <a:r>
              <a:rPr lang="en-IN" dirty="0"/>
              <a:t>They are used to carry small articles, such as handkerchiefs or coins.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31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920" y="252641"/>
            <a:ext cx="4149080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7669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9616" y="116632"/>
            <a:ext cx="6217236" cy="677108"/>
          </a:xfrm>
        </p:spPr>
        <p:txBody>
          <a:bodyPr/>
          <a:lstStyle/>
          <a:p>
            <a:pPr algn="ctr"/>
            <a:r>
              <a:rPr lang="en-IN" dirty="0"/>
              <a:t>TYPES OF POCKET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32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695620492"/>
              </p:ext>
            </p:extLst>
          </p:nvPr>
        </p:nvGraphicFramePr>
        <p:xfrm>
          <a:off x="563658" y="1133874"/>
          <a:ext cx="1036915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98738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278" y="332656"/>
            <a:ext cx="10668652" cy="1354217"/>
          </a:xfrm>
        </p:spPr>
        <p:txBody>
          <a:bodyPr/>
          <a:lstStyle/>
          <a:p>
            <a:pPr algn="ctr"/>
            <a:r>
              <a:rPr lang="en-GB" dirty="0"/>
              <a:t>CONSTRUCTION OF A PATCH POCKET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847528" y="112474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32177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2708920"/>
            <a:ext cx="9649072" cy="1292662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different types of collars, sleeves, cuffs, pockets, neckline, yokes and belts.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1792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Academic Support –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Shivangi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anose="020406040505050203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Century Schoolbook" panose="020406040505050203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Vani Pandya</a:t>
            </a:r>
            <a:r>
              <a:rPr lang="en-IN" sz="2400" dirty="0">
                <a:latin typeface="Century Schoolbook" panose="020406040505050203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Prachi Verma</a:t>
            </a:r>
            <a:endParaRPr lang="en-IN" sz="2400" spc="-5" dirty="0">
              <a:solidFill>
                <a:srgbClr val="FFFF00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34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8203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3350" dirty="0">
              <a:solidFill>
                <a:prstClr val="black"/>
              </a:solidFill>
              <a:latin typeface="Century Schoolbook" panose="02040604050505020304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Gain knowledge about different types of collars, sleeves, cuffs, pockets, neckline, yokes and belts.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172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152" y="-271532"/>
            <a:ext cx="3348372" cy="3348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942" y="1064100"/>
            <a:ext cx="7056784" cy="1354217"/>
          </a:xfrm>
        </p:spPr>
        <p:txBody>
          <a:bodyPr/>
          <a:lstStyle/>
          <a:p>
            <a:pPr algn="ctr"/>
            <a:r>
              <a:rPr lang="en-IN" dirty="0"/>
              <a:t>GARMENT COMPONENTS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7942" y="2993949"/>
            <a:ext cx="9904095" cy="3447098"/>
          </a:xfrm>
        </p:spPr>
        <p:txBody>
          <a:bodyPr/>
          <a:lstStyle/>
          <a:p>
            <a:pPr algn="just"/>
            <a:r>
              <a:rPr lang="en-GB" dirty="0"/>
              <a:t>A Garment is complete when its different parts are sewn together. 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These different garment parts are known as garment components. 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For example: the garment components are front, back, neckline, sleeves, collar, yoke, cuffs, placket and pocket.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945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5520" y="605116"/>
            <a:ext cx="7603187" cy="1461715"/>
          </a:xfrm>
        </p:spPr>
        <p:txBody>
          <a:bodyPr/>
          <a:lstStyle/>
          <a:p>
            <a:pPr algn="ctr"/>
            <a:r>
              <a:rPr lang="en-IN" dirty="0"/>
              <a:t>DIFFERENT GARMENT COMPONENTS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01495669"/>
              </p:ext>
            </p:extLst>
          </p:nvPr>
        </p:nvGraphicFramePr>
        <p:xfrm>
          <a:off x="144889" y="1432208"/>
          <a:ext cx="11047906" cy="546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13" y="2708920"/>
            <a:ext cx="1957683" cy="19576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743" y="2705187"/>
            <a:ext cx="1801194" cy="18011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16"/>
          <a:stretch/>
        </p:blipFill>
        <p:spPr>
          <a:xfrm>
            <a:off x="4367808" y="1651934"/>
            <a:ext cx="5598640" cy="28544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04" y="2893923"/>
            <a:ext cx="1842814" cy="165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880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783" y="2358657"/>
            <a:ext cx="3528392" cy="35283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3832" y="764704"/>
            <a:ext cx="2952328" cy="696594"/>
          </a:xfrm>
        </p:spPr>
        <p:txBody>
          <a:bodyPr/>
          <a:lstStyle/>
          <a:p>
            <a:pPr algn="ctr"/>
            <a:r>
              <a:rPr lang="en-IN" dirty="0"/>
              <a:t>1. FRONT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70670" y="2348880"/>
            <a:ext cx="7056784" cy="3319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IN" sz="2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entury Schoolbook" panose="02040604050505020304" pitchFamily="18" charset="0"/>
                <a:ea typeface="Calibri" panose="020F0502020204030204" pitchFamily="34" charset="0"/>
              </a:rPr>
              <a:t>It is section that covers the front body.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n-IN" sz="2800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Century Schoolbook" panose="020406040505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IN" sz="2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entury Schoolbook" panose="02040604050505020304" pitchFamily="18" charset="0"/>
                <a:ea typeface="Calibri" panose="020F0502020204030204" pitchFamily="34" charset="0"/>
              </a:rPr>
              <a:t>Its shape depends on our measurement and garment design.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n-IN" sz="2800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Century Schoolbook" panose="020406040505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IN" sz="2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entury Schoolbook" panose="02040604050505020304" pitchFamily="18" charset="0"/>
                <a:ea typeface="Calibri" panose="020F0502020204030204" pitchFamily="34" charset="0"/>
              </a:rPr>
              <a:t>It has front neckline and front armhole cut as per the shape.</a:t>
            </a:r>
          </a:p>
        </p:txBody>
      </p:sp>
    </p:spTree>
    <p:extLst>
      <p:ext uri="{BB962C8B-B14F-4D97-AF65-F5344CB8AC3E}">
        <p14:creationId xmlns:p14="http://schemas.microsoft.com/office/powerpoint/2010/main" val="3240143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3832" y="764704"/>
            <a:ext cx="2952328" cy="696594"/>
          </a:xfrm>
        </p:spPr>
        <p:txBody>
          <a:bodyPr/>
          <a:lstStyle/>
          <a:p>
            <a:pPr algn="ctr"/>
            <a:r>
              <a:rPr lang="en-IN" dirty="0"/>
              <a:t>2. BACK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70670" y="2348880"/>
            <a:ext cx="7056784" cy="3319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GB" sz="2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entury Schoolbook" panose="02040604050505020304" pitchFamily="18" charset="0"/>
                <a:ea typeface="Calibri" panose="020F0502020204030204" pitchFamily="34" charset="0"/>
              </a:rPr>
              <a:t>It is section that covers the back body.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n-GB" sz="2800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Century Schoolbook" panose="020406040505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GB" sz="2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entury Schoolbook" panose="02040604050505020304" pitchFamily="18" charset="0"/>
                <a:ea typeface="Calibri" panose="020F0502020204030204" pitchFamily="34" charset="0"/>
              </a:rPr>
              <a:t>Its shape depends on our measurement and garment design.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en-GB" sz="2800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Century Schoolbook" panose="020406040505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GB" sz="2800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Century Schoolbook" panose="02040604050505020304" pitchFamily="18" charset="0"/>
                <a:ea typeface="Calibri" panose="020F0502020204030204" pitchFamily="34" charset="0"/>
              </a:rPr>
              <a:t>It has back neckline and back armhole cut as per the shape.</a:t>
            </a:r>
            <a:endParaRPr lang="en-IN" sz="2800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Century Schoolbook" panose="02040604050505020304" pitchFamily="18" charset="0"/>
              <a:ea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451" y="1859627"/>
            <a:ext cx="3960440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733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1504" y="1196752"/>
            <a:ext cx="5089651" cy="696594"/>
          </a:xfrm>
        </p:spPr>
        <p:txBody>
          <a:bodyPr/>
          <a:lstStyle/>
          <a:p>
            <a:pPr algn="ctr"/>
            <a:r>
              <a:rPr lang="en-IN" dirty="0"/>
              <a:t>3.NECKLINES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3011394"/>
            <a:ext cx="9904095" cy="3447098"/>
          </a:xfrm>
        </p:spPr>
        <p:txBody>
          <a:bodyPr/>
          <a:lstStyle/>
          <a:p>
            <a:r>
              <a:rPr lang="en-IN" dirty="0"/>
              <a:t>Neck is an important part of the garment as it allows the head to slip into the garment.</a:t>
            </a:r>
          </a:p>
          <a:p>
            <a:endParaRPr lang="en-IN" dirty="0"/>
          </a:p>
          <a:p>
            <a:r>
              <a:rPr lang="en-IN" dirty="0"/>
              <a:t>Necks are finished mainly as two ways: </a:t>
            </a:r>
          </a:p>
          <a:p>
            <a:endParaRPr lang="en-IN" dirty="0"/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Pinning piping and </a:t>
            </a:r>
          </a:p>
          <a:p>
            <a:pPr marL="514350" indent="-514350">
              <a:buFont typeface="+mj-lt"/>
              <a:buAutoNum type="arabicPeriod"/>
            </a:pPr>
            <a:endParaRPr lang="en-IN" dirty="0"/>
          </a:p>
          <a:p>
            <a:pPr marL="514350" indent="-514350">
              <a:buFont typeface="+mj-lt"/>
              <a:buAutoNum type="arabicPeriod"/>
            </a:pPr>
            <a:r>
              <a:rPr lang="en-IN" dirty="0"/>
              <a:t>Turning in the bias band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16"/>
          <a:stretch/>
        </p:blipFill>
        <p:spPr>
          <a:xfrm>
            <a:off x="3575720" y="-2043608"/>
            <a:ext cx="9578585" cy="488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218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2269</TotalTime>
  <Words>1939</Words>
  <Application>Microsoft Office PowerPoint</Application>
  <PresentationFormat>Widescreen</PresentationFormat>
  <Paragraphs>236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Bookman Old Style</vt:lpstr>
      <vt:lpstr>Century Schoolbook</vt:lpstr>
      <vt:lpstr>Wingdings</vt:lpstr>
      <vt:lpstr>Office Theme</vt:lpstr>
      <vt:lpstr>4_Office Theme</vt:lpstr>
      <vt:lpstr>JOB ROLE – SELF EMPLOYEED TAILOR</vt:lpstr>
      <vt:lpstr>PowerPoint Presentation</vt:lpstr>
      <vt:lpstr>Content</vt:lpstr>
      <vt:lpstr>Session Objectives</vt:lpstr>
      <vt:lpstr>GARMENT COMPONENTS</vt:lpstr>
      <vt:lpstr>DIFFERENT GARMENT COMPONENTS</vt:lpstr>
      <vt:lpstr>1. FRONT</vt:lpstr>
      <vt:lpstr>2. BACK</vt:lpstr>
      <vt:lpstr>3.NECKLINES</vt:lpstr>
      <vt:lpstr>TYPES OF NECKLINE</vt:lpstr>
      <vt:lpstr>4. SLEEVES</vt:lpstr>
      <vt:lpstr>TYPES OF SLEEVES</vt:lpstr>
      <vt:lpstr>PowerPoint Presentation</vt:lpstr>
      <vt:lpstr>PowerPoint Presentation</vt:lpstr>
      <vt:lpstr>PowerPoint Presentation</vt:lpstr>
      <vt:lpstr>PowerPoint Presentation</vt:lpstr>
      <vt:lpstr>SLEEVE CONSTRUCTION</vt:lpstr>
      <vt:lpstr>4. COLLARS</vt:lpstr>
      <vt:lpstr>TYPES OF COLLARS</vt:lpstr>
      <vt:lpstr>PowerPoint Presentation</vt:lpstr>
      <vt:lpstr>PowerPoint Presentation</vt:lpstr>
      <vt:lpstr>COLLAR CONTRUCTION</vt:lpstr>
      <vt:lpstr>5. YOKE</vt:lpstr>
      <vt:lpstr>TYPES OF YOKES</vt:lpstr>
      <vt:lpstr>STITCHING TECHNIQUE OF A YOKE</vt:lpstr>
      <vt:lpstr>6. CUFF</vt:lpstr>
      <vt:lpstr>TYPES OF CUFFS</vt:lpstr>
      <vt:lpstr>PowerPoint Presentation</vt:lpstr>
      <vt:lpstr>PowerPoint Presentation</vt:lpstr>
      <vt:lpstr>CUFF CONSTRUCTION</vt:lpstr>
      <vt:lpstr>7. POCKET</vt:lpstr>
      <vt:lpstr>TYPES OF POCKET</vt:lpstr>
      <vt:lpstr>CONSTRUCTION OF A PATCH POCKET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180</cp:revision>
  <dcterms:created xsi:type="dcterms:W3CDTF">2020-07-27T09:02:30Z</dcterms:created>
  <dcterms:modified xsi:type="dcterms:W3CDTF">2022-06-28T09:50:02Z</dcterms:modified>
</cp:coreProperties>
</file>