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8"/>
  </p:notesMasterIdLst>
  <p:sldIdLst>
    <p:sldId id="307" r:id="rId3"/>
    <p:sldId id="281" r:id="rId4"/>
    <p:sldId id="282" r:id="rId5"/>
    <p:sldId id="283" r:id="rId6"/>
    <p:sldId id="309" r:id="rId7"/>
    <p:sldId id="311" r:id="rId8"/>
    <p:sldId id="312" r:id="rId9"/>
    <p:sldId id="308" r:id="rId10"/>
    <p:sldId id="323" r:id="rId11"/>
    <p:sldId id="317" r:id="rId12"/>
    <p:sldId id="318" r:id="rId13"/>
    <p:sldId id="313" r:id="rId14"/>
    <p:sldId id="314" r:id="rId15"/>
    <p:sldId id="321" r:id="rId16"/>
    <p:sldId id="325" r:id="rId17"/>
    <p:sldId id="324" r:id="rId18"/>
    <p:sldId id="322" r:id="rId19"/>
    <p:sldId id="326" r:id="rId20"/>
    <p:sldId id="327" r:id="rId21"/>
    <p:sldId id="328" r:id="rId22"/>
    <p:sldId id="329" r:id="rId23"/>
    <p:sldId id="330" r:id="rId24"/>
    <p:sldId id="331" r:id="rId25"/>
    <p:sldId id="306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With the right sides of the fabric facing each other, pin the fabric together.</a:t>
          </a: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96132E8E-2428-423E-AD74-6F53F607E1C7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After removing the pins, finish the seam edge by pinking.</a:t>
          </a:r>
        </a:p>
      </dgm:t>
    </dgm:pt>
    <dgm:pt modelId="{1C0A5311-1F15-4109-ACD3-19EDAAAE6506}" type="parTrans" cxnId="{202AB1EE-EDA4-49D1-A2ED-D26CAB6B783F}">
      <dgm:prSet/>
      <dgm:spPr/>
      <dgm:t>
        <a:bodyPr/>
        <a:lstStyle/>
        <a:p>
          <a:endParaRPr lang="en-US"/>
        </a:p>
      </dgm:t>
    </dgm:pt>
    <dgm:pt modelId="{0C4A935C-83A3-49EA-825C-86A5384FA5B2}" type="sibTrans" cxnId="{202AB1EE-EDA4-49D1-A2ED-D26CAB6B783F}">
      <dgm:prSet/>
      <dgm:spPr/>
      <dgm:t>
        <a:bodyPr/>
        <a:lstStyle/>
        <a:p>
          <a:endParaRPr lang="en-US"/>
        </a:p>
      </dgm:t>
    </dgm:pt>
    <dgm:pt modelId="{971FB062-DE00-4933-8C20-F4C4EAAD76DA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 the seam as stitched and then press  it open and iron it.</a:t>
          </a:r>
        </a:p>
      </dgm:t>
    </dgm:pt>
    <dgm:pt modelId="{C1F7050D-1D6E-4342-AB85-81B6AA03394F}" type="parTrans" cxnId="{8A643699-41AE-4545-9E68-C392EF479DFC}">
      <dgm:prSet/>
      <dgm:spPr/>
      <dgm:t>
        <a:bodyPr/>
        <a:lstStyle/>
        <a:p>
          <a:endParaRPr lang="en-US"/>
        </a:p>
      </dgm:t>
    </dgm:pt>
    <dgm:pt modelId="{1B19256C-FFB1-4B22-93E4-8610565B541E}" type="sibTrans" cxnId="{8A643699-41AE-4545-9E68-C392EF479DFC}">
      <dgm:prSet/>
      <dgm:spPr/>
      <dgm:t>
        <a:bodyPr/>
        <a:lstStyle/>
        <a:p>
          <a:endParaRPr lang="en-US"/>
        </a:p>
      </dgm:t>
    </dgm:pt>
    <dgm:pt modelId="{D63E690D-1F70-439C-9E2E-69086D9517E8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Then stitch along the seam line.</a:t>
          </a:r>
        </a:p>
      </dgm:t>
    </dgm:pt>
    <dgm:pt modelId="{94558CCE-761F-490E-9C13-BB9CA61BF88B}" type="parTrans" cxnId="{55458652-2F2A-492A-8C85-9D02637C3CCD}">
      <dgm:prSet/>
      <dgm:spPr/>
      <dgm:t>
        <a:bodyPr/>
        <a:lstStyle/>
        <a:p>
          <a:endParaRPr lang="en-US"/>
        </a:p>
      </dgm:t>
    </dgm:pt>
    <dgm:pt modelId="{025B8997-82B6-424A-908F-8C2ABED6A856}" type="sibTrans" cxnId="{55458652-2F2A-492A-8C85-9D02637C3CCD}">
      <dgm:prSet/>
      <dgm:spPr/>
      <dgm:t>
        <a:bodyPr/>
        <a:lstStyle/>
        <a:p>
          <a:endParaRPr lang="en-US"/>
        </a:p>
      </dgm:t>
    </dgm:pt>
    <dgm:pt modelId="{65ACDFC0-CF66-40D8-85F2-399617904972}" type="pres">
      <dgm:prSet presAssocID="{714F58BD-4C53-4FC5-BECF-08E632B4865C}" presName="cycle" presStyleCnt="0">
        <dgm:presLayoutVars>
          <dgm:dir/>
          <dgm:resizeHandles val="exact"/>
        </dgm:presLayoutVars>
      </dgm:prSet>
      <dgm:spPr/>
    </dgm:pt>
    <dgm:pt modelId="{FEF6DE93-6EDA-4657-8C50-2F4DDF93D034}" type="pres">
      <dgm:prSet presAssocID="{8D8E5E53-6AB8-4DC7-9B0E-2EB8D377DD4A}" presName="node" presStyleLbl="node1" presStyleIdx="0" presStyleCnt="4" custScaleX="170785" custScaleY="134677" custRadScaleRad="89726">
        <dgm:presLayoutVars>
          <dgm:bulletEnabled val="1"/>
        </dgm:presLayoutVars>
      </dgm:prSet>
      <dgm:spPr/>
    </dgm:pt>
    <dgm:pt modelId="{947A20D4-836D-4273-A413-3C74AE941AF2}" type="pres">
      <dgm:prSet presAssocID="{8D8E5E53-6AB8-4DC7-9B0E-2EB8D377DD4A}" presName="spNode" presStyleCnt="0"/>
      <dgm:spPr/>
    </dgm:pt>
    <dgm:pt modelId="{D29AF9BB-8B09-4796-83A9-604B2FF72020}" type="pres">
      <dgm:prSet presAssocID="{83D545B6-1799-4161-915F-BBC64584E8C3}" presName="sibTrans" presStyleLbl="sibTrans1D1" presStyleIdx="0" presStyleCnt="4"/>
      <dgm:spPr/>
    </dgm:pt>
    <dgm:pt modelId="{4BD76F3F-1AAE-4EE4-883A-4C6EB191617A}" type="pres">
      <dgm:prSet presAssocID="{D63E690D-1F70-439C-9E2E-69086D9517E8}" presName="node" presStyleLbl="node1" presStyleIdx="1" presStyleCnt="4" custScaleX="170785">
        <dgm:presLayoutVars>
          <dgm:bulletEnabled val="1"/>
        </dgm:presLayoutVars>
      </dgm:prSet>
      <dgm:spPr/>
    </dgm:pt>
    <dgm:pt modelId="{B89C1180-2CDC-4034-AF2A-2F3ED7600A9F}" type="pres">
      <dgm:prSet presAssocID="{D63E690D-1F70-439C-9E2E-69086D9517E8}" presName="spNode" presStyleCnt="0"/>
      <dgm:spPr/>
    </dgm:pt>
    <dgm:pt modelId="{F548BD2B-82D8-4C9F-9375-A9E88D01C991}" type="pres">
      <dgm:prSet presAssocID="{025B8997-82B6-424A-908F-8C2ABED6A856}" presName="sibTrans" presStyleLbl="sibTrans1D1" presStyleIdx="1" presStyleCnt="4"/>
      <dgm:spPr/>
    </dgm:pt>
    <dgm:pt modelId="{B1174677-CE4A-4850-9A52-BD3F18BA7EB4}" type="pres">
      <dgm:prSet presAssocID="{96132E8E-2428-423E-AD74-6F53F607E1C7}" presName="node" presStyleLbl="node1" presStyleIdx="2" presStyleCnt="4" custScaleX="170785" custScaleY="132055" custRadScaleRad="83511">
        <dgm:presLayoutVars>
          <dgm:bulletEnabled val="1"/>
        </dgm:presLayoutVars>
      </dgm:prSet>
      <dgm:spPr/>
    </dgm:pt>
    <dgm:pt modelId="{14653683-4859-44F5-921C-AF35743A00D5}" type="pres">
      <dgm:prSet presAssocID="{96132E8E-2428-423E-AD74-6F53F607E1C7}" presName="spNode" presStyleCnt="0"/>
      <dgm:spPr/>
    </dgm:pt>
    <dgm:pt modelId="{470D80AE-25AA-4B20-86A2-BBB198C591A0}" type="pres">
      <dgm:prSet presAssocID="{0C4A935C-83A3-49EA-825C-86A5384FA5B2}" presName="sibTrans" presStyleLbl="sibTrans1D1" presStyleIdx="2" presStyleCnt="4"/>
      <dgm:spPr/>
    </dgm:pt>
    <dgm:pt modelId="{311FF1A4-423E-429C-8AAE-538B4BD0D734}" type="pres">
      <dgm:prSet presAssocID="{971FB062-DE00-4933-8C20-F4C4EAAD76DA}" presName="node" presStyleLbl="node1" presStyleIdx="3" presStyleCnt="4" custScaleX="170785">
        <dgm:presLayoutVars>
          <dgm:bulletEnabled val="1"/>
        </dgm:presLayoutVars>
      </dgm:prSet>
      <dgm:spPr/>
    </dgm:pt>
    <dgm:pt modelId="{C7F6E0CF-11CC-4D9C-B626-06B43CAB85E6}" type="pres">
      <dgm:prSet presAssocID="{971FB062-DE00-4933-8C20-F4C4EAAD76DA}" presName="spNode" presStyleCnt="0"/>
      <dgm:spPr/>
    </dgm:pt>
    <dgm:pt modelId="{3A92030E-C988-4E62-AA72-FB414B8CD442}" type="pres">
      <dgm:prSet presAssocID="{1B19256C-FFB1-4B22-93E4-8610565B541E}" presName="sibTrans" presStyleLbl="sibTrans1D1" presStyleIdx="3" presStyleCnt="4"/>
      <dgm:spPr/>
    </dgm:pt>
  </dgm:ptLst>
  <dgm:cxnLst>
    <dgm:cxn modelId="{3F76C700-B73C-4E55-956D-08FB4B796A65}" type="presOf" srcId="{D63E690D-1F70-439C-9E2E-69086D9517E8}" destId="{4BD76F3F-1AAE-4EE4-883A-4C6EB191617A}" srcOrd="0" destOrd="0" presId="urn:microsoft.com/office/officeart/2005/8/layout/cycle6"/>
    <dgm:cxn modelId="{3D8DC708-77B0-4EC7-8DBA-9555BC586544}" type="presOf" srcId="{8D8E5E53-6AB8-4DC7-9B0E-2EB8D377DD4A}" destId="{FEF6DE93-6EDA-4657-8C50-2F4DDF93D034}" srcOrd="0" destOrd="0" presId="urn:microsoft.com/office/officeart/2005/8/layout/cycle6"/>
    <dgm:cxn modelId="{954F4825-9832-4EC7-AD74-0098D809516E}" type="presOf" srcId="{971FB062-DE00-4933-8C20-F4C4EAAD76DA}" destId="{311FF1A4-423E-429C-8AAE-538B4BD0D734}" srcOrd="0" destOrd="0" presId="urn:microsoft.com/office/officeart/2005/8/layout/cycle6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2F79BE6C-937F-43E7-8BFC-51CDA11939DB}" type="presOf" srcId="{714F58BD-4C53-4FC5-BECF-08E632B4865C}" destId="{65ACDFC0-CF66-40D8-85F2-399617904972}" srcOrd="0" destOrd="0" presId="urn:microsoft.com/office/officeart/2005/8/layout/cycle6"/>
    <dgm:cxn modelId="{55458652-2F2A-492A-8C85-9D02637C3CCD}" srcId="{714F58BD-4C53-4FC5-BECF-08E632B4865C}" destId="{D63E690D-1F70-439C-9E2E-69086D9517E8}" srcOrd="1" destOrd="0" parTransId="{94558CCE-761F-490E-9C13-BB9CA61BF88B}" sibTransId="{025B8997-82B6-424A-908F-8C2ABED6A856}"/>
    <dgm:cxn modelId="{C679F775-56AB-49EE-BC14-07B55FAA6C7F}" type="presOf" srcId="{96132E8E-2428-423E-AD74-6F53F607E1C7}" destId="{B1174677-CE4A-4850-9A52-BD3F18BA7EB4}" srcOrd="0" destOrd="0" presId="urn:microsoft.com/office/officeart/2005/8/layout/cycle6"/>
    <dgm:cxn modelId="{A9C7A686-BEA0-42D1-8516-EE033E0FDCA8}" type="presOf" srcId="{025B8997-82B6-424A-908F-8C2ABED6A856}" destId="{F548BD2B-82D8-4C9F-9375-A9E88D01C991}" srcOrd="0" destOrd="0" presId="urn:microsoft.com/office/officeart/2005/8/layout/cycle6"/>
    <dgm:cxn modelId="{8A643699-41AE-4545-9E68-C392EF479DFC}" srcId="{714F58BD-4C53-4FC5-BECF-08E632B4865C}" destId="{971FB062-DE00-4933-8C20-F4C4EAAD76DA}" srcOrd="3" destOrd="0" parTransId="{C1F7050D-1D6E-4342-AB85-81B6AA03394F}" sibTransId="{1B19256C-FFB1-4B22-93E4-8610565B541E}"/>
    <dgm:cxn modelId="{A09F7AAD-0781-459C-B9B8-58FB9D647630}" type="presOf" srcId="{0C4A935C-83A3-49EA-825C-86A5384FA5B2}" destId="{470D80AE-25AA-4B20-86A2-BBB198C591A0}" srcOrd="0" destOrd="0" presId="urn:microsoft.com/office/officeart/2005/8/layout/cycle6"/>
    <dgm:cxn modelId="{37180EE1-0E8A-4DB5-AC9D-6677DE5475AA}" type="presOf" srcId="{1B19256C-FFB1-4B22-93E4-8610565B541E}" destId="{3A92030E-C988-4E62-AA72-FB414B8CD442}" srcOrd="0" destOrd="0" presId="urn:microsoft.com/office/officeart/2005/8/layout/cycle6"/>
    <dgm:cxn modelId="{202AB1EE-EDA4-49D1-A2ED-D26CAB6B783F}" srcId="{714F58BD-4C53-4FC5-BECF-08E632B4865C}" destId="{96132E8E-2428-423E-AD74-6F53F607E1C7}" srcOrd="2" destOrd="0" parTransId="{1C0A5311-1F15-4109-ACD3-19EDAAAE6506}" sibTransId="{0C4A935C-83A3-49EA-825C-86A5384FA5B2}"/>
    <dgm:cxn modelId="{012873F0-9124-477F-84F4-CA01C1B22646}" type="presOf" srcId="{83D545B6-1799-4161-915F-BBC64584E8C3}" destId="{D29AF9BB-8B09-4796-83A9-604B2FF72020}" srcOrd="0" destOrd="0" presId="urn:microsoft.com/office/officeart/2005/8/layout/cycle6"/>
    <dgm:cxn modelId="{5CE9E19C-07FD-4F73-A566-2DD4465F3232}" type="presParOf" srcId="{65ACDFC0-CF66-40D8-85F2-399617904972}" destId="{FEF6DE93-6EDA-4657-8C50-2F4DDF93D034}" srcOrd="0" destOrd="0" presId="urn:microsoft.com/office/officeart/2005/8/layout/cycle6"/>
    <dgm:cxn modelId="{170863E1-DF1D-4FCA-88A4-A073DC79179B}" type="presParOf" srcId="{65ACDFC0-CF66-40D8-85F2-399617904972}" destId="{947A20D4-836D-4273-A413-3C74AE941AF2}" srcOrd="1" destOrd="0" presId="urn:microsoft.com/office/officeart/2005/8/layout/cycle6"/>
    <dgm:cxn modelId="{2EA3A6A7-BC32-40DE-9CCC-01C8BF110AB9}" type="presParOf" srcId="{65ACDFC0-CF66-40D8-85F2-399617904972}" destId="{D29AF9BB-8B09-4796-83A9-604B2FF72020}" srcOrd="2" destOrd="0" presId="urn:microsoft.com/office/officeart/2005/8/layout/cycle6"/>
    <dgm:cxn modelId="{85177FFF-E12B-46C8-B9D4-8FD40CD4B166}" type="presParOf" srcId="{65ACDFC0-CF66-40D8-85F2-399617904972}" destId="{4BD76F3F-1AAE-4EE4-883A-4C6EB191617A}" srcOrd="3" destOrd="0" presId="urn:microsoft.com/office/officeart/2005/8/layout/cycle6"/>
    <dgm:cxn modelId="{219BC62F-E292-4229-9E3D-D322C64D97C3}" type="presParOf" srcId="{65ACDFC0-CF66-40D8-85F2-399617904972}" destId="{B89C1180-2CDC-4034-AF2A-2F3ED7600A9F}" srcOrd="4" destOrd="0" presId="urn:microsoft.com/office/officeart/2005/8/layout/cycle6"/>
    <dgm:cxn modelId="{725CCC32-0550-4EE9-81C8-114C6BD6A1DF}" type="presParOf" srcId="{65ACDFC0-CF66-40D8-85F2-399617904972}" destId="{F548BD2B-82D8-4C9F-9375-A9E88D01C991}" srcOrd="5" destOrd="0" presId="urn:microsoft.com/office/officeart/2005/8/layout/cycle6"/>
    <dgm:cxn modelId="{C96B9C42-04A9-4D4C-94AA-A0735527E1A1}" type="presParOf" srcId="{65ACDFC0-CF66-40D8-85F2-399617904972}" destId="{B1174677-CE4A-4850-9A52-BD3F18BA7EB4}" srcOrd="6" destOrd="0" presId="urn:microsoft.com/office/officeart/2005/8/layout/cycle6"/>
    <dgm:cxn modelId="{79BADC0C-FA44-4F4F-B356-FEF5256994B1}" type="presParOf" srcId="{65ACDFC0-CF66-40D8-85F2-399617904972}" destId="{14653683-4859-44F5-921C-AF35743A00D5}" srcOrd="7" destOrd="0" presId="urn:microsoft.com/office/officeart/2005/8/layout/cycle6"/>
    <dgm:cxn modelId="{6B404233-A867-4CDB-8277-17A1F4FBFB06}" type="presParOf" srcId="{65ACDFC0-CF66-40D8-85F2-399617904972}" destId="{470D80AE-25AA-4B20-86A2-BBB198C591A0}" srcOrd="8" destOrd="0" presId="urn:microsoft.com/office/officeart/2005/8/layout/cycle6"/>
    <dgm:cxn modelId="{F047BE77-4301-4C3D-90E5-85352C8BBD00}" type="presParOf" srcId="{65ACDFC0-CF66-40D8-85F2-399617904972}" destId="{311FF1A4-423E-429C-8AAE-538B4BD0D734}" srcOrd="9" destOrd="0" presId="urn:microsoft.com/office/officeart/2005/8/layout/cycle6"/>
    <dgm:cxn modelId="{F9A784DF-940E-43D7-A301-92C3A6BAB725}" type="presParOf" srcId="{65ACDFC0-CF66-40D8-85F2-399617904972}" destId="{C7F6E0CF-11CC-4D9C-B626-06B43CAB85E6}" srcOrd="10" destOrd="0" presId="urn:microsoft.com/office/officeart/2005/8/layout/cycle6"/>
    <dgm:cxn modelId="{CAA990AF-CB78-4E7B-89CD-FB699E0DE5B8}" type="presParOf" srcId="{65ACDFC0-CF66-40D8-85F2-399617904972}" destId="{3A92030E-C988-4E62-AA72-FB414B8CD44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Pin the right sides of the fabric together.</a:t>
          </a: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719271BC-4572-4F28-A149-B89387167B76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Press the seam open and cut an underlay of the same or contrasting fabric.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72CD297C-4E86-4C00-ACF5-61A1160C019D}" type="parTrans" cxnId="{4BC6B7A4-9EF3-48AA-91BC-093E049BCAEB}">
      <dgm:prSet/>
      <dgm:spPr/>
      <dgm:t>
        <a:bodyPr/>
        <a:lstStyle/>
        <a:p>
          <a:endParaRPr lang="en-US"/>
        </a:p>
      </dgm:t>
    </dgm:pt>
    <dgm:pt modelId="{6D0B0B8C-B111-449D-B2BE-9266E6035945}" type="sibTrans" cxnId="{4BC6B7A4-9EF3-48AA-91BC-093E049BCAEB}">
      <dgm:prSet/>
      <dgm:spPr/>
      <dgm:t>
        <a:bodyPr/>
        <a:lstStyle/>
        <a:p>
          <a:endParaRPr lang="en-US"/>
        </a:p>
      </dgm:t>
    </dgm:pt>
    <dgm:pt modelId="{9B0A44FB-317C-4E5E-BB7C-B398056D9D05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With the wrong side of the work facing you, center the right side of the underlay on the seam and pin it.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C86B02F7-B158-4457-9925-7046EA978645}" type="parTrans" cxnId="{A0810F38-42C2-456B-8005-50AB50FA1118}">
      <dgm:prSet/>
      <dgm:spPr/>
      <dgm:t>
        <a:bodyPr/>
        <a:lstStyle/>
        <a:p>
          <a:endParaRPr lang="en-US"/>
        </a:p>
      </dgm:t>
    </dgm:pt>
    <dgm:pt modelId="{B5A8477E-C6CB-4934-986B-974B13CEC46B}" type="sibTrans" cxnId="{A0810F38-42C2-456B-8005-50AB50FA1118}">
      <dgm:prSet/>
      <dgm:spPr/>
      <dgm:t>
        <a:bodyPr/>
        <a:lstStyle/>
        <a:p>
          <a:endParaRPr lang="en-US"/>
        </a:p>
      </dgm:t>
    </dgm:pt>
    <dgm:pt modelId="{DEBDC378-8A59-4503-8E7E-393F94E724F9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Pin and then stitch an equal distance, each side from the seam depression.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6EF43ECF-B9FA-42DF-B72A-BEC1CFC182EF}" type="parTrans" cxnId="{93B31845-58DA-4EB5-8C84-090758418EC7}">
      <dgm:prSet/>
      <dgm:spPr/>
      <dgm:t>
        <a:bodyPr/>
        <a:lstStyle/>
        <a:p>
          <a:endParaRPr lang="en-US"/>
        </a:p>
      </dgm:t>
    </dgm:pt>
    <dgm:pt modelId="{8A02F167-86D2-4049-A69D-DAEE6207E3BC}" type="sibTrans" cxnId="{93B31845-58DA-4EB5-8C84-090758418EC7}">
      <dgm:prSet/>
      <dgm:spPr/>
      <dgm:t>
        <a:bodyPr/>
        <a:lstStyle/>
        <a:p>
          <a:endParaRPr lang="en-US"/>
        </a:p>
      </dgm:t>
    </dgm:pt>
    <dgm:pt modelId="{F697E35B-1F2A-4C99-AC68-F9354744CF0A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Remove the pins and tacking, then press as stitched.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0F5B53EF-41B3-4D4D-87D5-67F9BDFB4CAE}" type="parTrans" cxnId="{66B23E2B-77EB-44B7-ABDE-2FA5FA7CD883}">
      <dgm:prSet/>
      <dgm:spPr/>
      <dgm:t>
        <a:bodyPr/>
        <a:lstStyle/>
        <a:p>
          <a:endParaRPr lang="en-US"/>
        </a:p>
      </dgm:t>
    </dgm:pt>
    <dgm:pt modelId="{250E1BEB-5C9E-41DB-928D-23B9ED9C5772}" type="sibTrans" cxnId="{66B23E2B-77EB-44B7-ABDE-2FA5FA7CD883}">
      <dgm:prSet/>
      <dgm:spPr/>
      <dgm:t>
        <a:bodyPr/>
        <a:lstStyle/>
        <a:p>
          <a:endParaRPr lang="en-US"/>
        </a:p>
      </dgm:t>
    </dgm:pt>
    <dgm:pt modelId="{65ACDFC0-CF66-40D8-85F2-399617904972}" type="pres">
      <dgm:prSet presAssocID="{714F58BD-4C53-4FC5-BECF-08E632B4865C}" presName="cycle" presStyleCnt="0">
        <dgm:presLayoutVars>
          <dgm:dir/>
          <dgm:resizeHandles val="exact"/>
        </dgm:presLayoutVars>
      </dgm:prSet>
      <dgm:spPr/>
    </dgm:pt>
    <dgm:pt modelId="{FEF6DE93-6EDA-4657-8C50-2F4DDF93D034}" type="pres">
      <dgm:prSet presAssocID="{8D8E5E53-6AB8-4DC7-9B0E-2EB8D377DD4A}" presName="node" presStyleLbl="node1" presStyleIdx="0" presStyleCnt="5" custScaleX="211001">
        <dgm:presLayoutVars>
          <dgm:bulletEnabled val="1"/>
        </dgm:presLayoutVars>
      </dgm:prSet>
      <dgm:spPr/>
    </dgm:pt>
    <dgm:pt modelId="{947A20D4-836D-4273-A413-3C74AE941AF2}" type="pres">
      <dgm:prSet presAssocID="{8D8E5E53-6AB8-4DC7-9B0E-2EB8D377DD4A}" presName="spNode" presStyleCnt="0"/>
      <dgm:spPr/>
    </dgm:pt>
    <dgm:pt modelId="{D29AF9BB-8B09-4796-83A9-604B2FF72020}" type="pres">
      <dgm:prSet presAssocID="{83D545B6-1799-4161-915F-BBC64584E8C3}" presName="sibTrans" presStyleLbl="sibTrans1D1" presStyleIdx="0" presStyleCnt="5"/>
      <dgm:spPr/>
    </dgm:pt>
    <dgm:pt modelId="{DA7EBDD9-8431-4845-AD92-FDA725596237}" type="pres">
      <dgm:prSet presAssocID="{719271BC-4572-4F28-A149-B89387167B76}" presName="node" presStyleLbl="node1" presStyleIdx="1" presStyleCnt="5" custScaleX="175282" custScaleY="111921">
        <dgm:presLayoutVars>
          <dgm:bulletEnabled val="1"/>
        </dgm:presLayoutVars>
      </dgm:prSet>
      <dgm:spPr/>
    </dgm:pt>
    <dgm:pt modelId="{7E8B75D4-68B6-4BE4-B38C-0FA253FA6E4D}" type="pres">
      <dgm:prSet presAssocID="{719271BC-4572-4F28-A149-B89387167B76}" presName="spNode" presStyleCnt="0"/>
      <dgm:spPr/>
    </dgm:pt>
    <dgm:pt modelId="{C204E2BC-8259-4034-B8D4-70600829BE18}" type="pres">
      <dgm:prSet presAssocID="{6D0B0B8C-B111-449D-B2BE-9266E6035945}" presName="sibTrans" presStyleLbl="sibTrans1D1" presStyleIdx="1" presStyleCnt="5"/>
      <dgm:spPr/>
    </dgm:pt>
    <dgm:pt modelId="{C56B09B0-B9D3-4A0F-8476-ACD6D3C313FC}" type="pres">
      <dgm:prSet presAssocID="{9B0A44FB-317C-4E5E-BB7C-B398056D9D05}" presName="node" presStyleLbl="node1" presStyleIdx="2" presStyleCnt="5" custScaleX="175282" custScaleY="123344" custRadScaleRad="113301" custRadScaleInc="-35145">
        <dgm:presLayoutVars>
          <dgm:bulletEnabled val="1"/>
        </dgm:presLayoutVars>
      </dgm:prSet>
      <dgm:spPr/>
    </dgm:pt>
    <dgm:pt modelId="{681BD5D9-FE46-49B8-97A4-FEBAE394F22E}" type="pres">
      <dgm:prSet presAssocID="{9B0A44FB-317C-4E5E-BB7C-B398056D9D05}" presName="spNode" presStyleCnt="0"/>
      <dgm:spPr/>
    </dgm:pt>
    <dgm:pt modelId="{8CA93577-848C-4B56-97C0-49C77D5E51F9}" type="pres">
      <dgm:prSet presAssocID="{B5A8477E-C6CB-4934-986B-974B13CEC46B}" presName="sibTrans" presStyleLbl="sibTrans1D1" presStyleIdx="2" presStyleCnt="5"/>
      <dgm:spPr/>
    </dgm:pt>
    <dgm:pt modelId="{7BDC7537-D4BC-411D-ABF9-086881F3A09D}" type="pres">
      <dgm:prSet presAssocID="{DEBDC378-8A59-4503-8E7E-393F94E724F9}" presName="node" presStyleLbl="node1" presStyleIdx="3" presStyleCnt="5" custScaleX="175282" custRadScaleRad="113301" custRadScaleInc="35145">
        <dgm:presLayoutVars>
          <dgm:bulletEnabled val="1"/>
        </dgm:presLayoutVars>
      </dgm:prSet>
      <dgm:spPr/>
    </dgm:pt>
    <dgm:pt modelId="{D84AD3C0-37DA-4E29-882D-DA6ED97D01AD}" type="pres">
      <dgm:prSet presAssocID="{DEBDC378-8A59-4503-8E7E-393F94E724F9}" presName="spNode" presStyleCnt="0"/>
      <dgm:spPr/>
    </dgm:pt>
    <dgm:pt modelId="{A6C1EA97-D985-43A6-B306-6EFB245045FD}" type="pres">
      <dgm:prSet presAssocID="{8A02F167-86D2-4049-A69D-DAEE6207E3BC}" presName="sibTrans" presStyleLbl="sibTrans1D1" presStyleIdx="3" presStyleCnt="5"/>
      <dgm:spPr/>
    </dgm:pt>
    <dgm:pt modelId="{6EE427D1-8F9F-4F08-B95D-62405C13430E}" type="pres">
      <dgm:prSet presAssocID="{F697E35B-1F2A-4C99-AC68-F9354744CF0A}" presName="node" presStyleLbl="node1" presStyleIdx="4" presStyleCnt="5" custScaleX="175282">
        <dgm:presLayoutVars>
          <dgm:bulletEnabled val="1"/>
        </dgm:presLayoutVars>
      </dgm:prSet>
      <dgm:spPr/>
    </dgm:pt>
    <dgm:pt modelId="{64D3435C-15AB-430A-AAEE-61ECC7E5AD6A}" type="pres">
      <dgm:prSet presAssocID="{F697E35B-1F2A-4C99-AC68-F9354744CF0A}" presName="spNode" presStyleCnt="0"/>
      <dgm:spPr/>
    </dgm:pt>
    <dgm:pt modelId="{337611E0-C7B3-41AB-9296-1DB015DDBD0B}" type="pres">
      <dgm:prSet presAssocID="{250E1BEB-5C9E-41DB-928D-23B9ED9C5772}" presName="sibTrans" presStyleLbl="sibTrans1D1" presStyleIdx="4" presStyleCnt="5"/>
      <dgm:spPr/>
    </dgm:pt>
  </dgm:ptLst>
  <dgm:cxnLst>
    <dgm:cxn modelId="{8FD4F106-79F9-41DF-A311-4369169F1B21}" type="presOf" srcId="{F697E35B-1F2A-4C99-AC68-F9354744CF0A}" destId="{6EE427D1-8F9F-4F08-B95D-62405C13430E}" srcOrd="0" destOrd="0" presId="urn:microsoft.com/office/officeart/2005/8/layout/cycle6"/>
    <dgm:cxn modelId="{3D8DC708-77B0-4EC7-8DBA-9555BC586544}" type="presOf" srcId="{8D8E5E53-6AB8-4DC7-9B0E-2EB8D377DD4A}" destId="{FEF6DE93-6EDA-4657-8C50-2F4DDF93D034}" srcOrd="0" destOrd="0" presId="urn:microsoft.com/office/officeart/2005/8/layout/cycle6"/>
    <dgm:cxn modelId="{ED8EE714-730A-4187-98E4-14585EF40B38}" type="presOf" srcId="{9B0A44FB-317C-4E5E-BB7C-B398056D9D05}" destId="{C56B09B0-B9D3-4A0F-8476-ACD6D3C313FC}" srcOrd="0" destOrd="0" presId="urn:microsoft.com/office/officeart/2005/8/layout/cycle6"/>
    <dgm:cxn modelId="{66B23E2B-77EB-44B7-ABDE-2FA5FA7CD883}" srcId="{714F58BD-4C53-4FC5-BECF-08E632B4865C}" destId="{F697E35B-1F2A-4C99-AC68-F9354744CF0A}" srcOrd="4" destOrd="0" parTransId="{0F5B53EF-41B3-4D4D-87D5-67F9BDFB4CAE}" sibTransId="{250E1BEB-5C9E-41DB-928D-23B9ED9C5772}"/>
    <dgm:cxn modelId="{A0810F38-42C2-456B-8005-50AB50FA1118}" srcId="{714F58BD-4C53-4FC5-BECF-08E632B4865C}" destId="{9B0A44FB-317C-4E5E-BB7C-B398056D9D05}" srcOrd="2" destOrd="0" parTransId="{C86B02F7-B158-4457-9925-7046EA978645}" sibTransId="{B5A8477E-C6CB-4934-986B-974B13CEC46B}"/>
    <dgm:cxn modelId="{93B31845-58DA-4EB5-8C84-090758418EC7}" srcId="{714F58BD-4C53-4FC5-BECF-08E632B4865C}" destId="{DEBDC378-8A59-4503-8E7E-393F94E724F9}" srcOrd="3" destOrd="0" parTransId="{6EF43ECF-B9FA-42DF-B72A-BEC1CFC182EF}" sibTransId="{8A02F167-86D2-4049-A69D-DAEE6207E3BC}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8DE5936B-F72B-49F7-B41C-33B78C13231E}" type="presOf" srcId="{8A02F167-86D2-4049-A69D-DAEE6207E3BC}" destId="{A6C1EA97-D985-43A6-B306-6EFB245045FD}" srcOrd="0" destOrd="0" presId="urn:microsoft.com/office/officeart/2005/8/layout/cycle6"/>
    <dgm:cxn modelId="{2F79BE6C-937F-43E7-8BFC-51CDA11939DB}" type="presOf" srcId="{714F58BD-4C53-4FC5-BECF-08E632B4865C}" destId="{65ACDFC0-CF66-40D8-85F2-399617904972}" srcOrd="0" destOrd="0" presId="urn:microsoft.com/office/officeart/2005/8/layout/cycle6"/>
    <dgm:cxn modelId="{78684056-F47C-4A8C-943B-C24E9557A894}" type="presOf" srcId="{719271BC-4572-4F28-A149-B89387167B76}" destId="{DA7EBDD9-8431-4845-AD92-FDA725596237}" srcOrd="0" destOrd="0" presId="urn:microsoft.com/office/officeart/2005/8/layout/cycle6"/>
    <dgm:cxn modelId="{082D4E58-9387-4FCD-9B74-54C4F028BB57}" type="presOf" srcId="{6D0B0B8C-B111-449D-B2BE-9266E6035945}" destId="{C204E2BC-8259-4034-B8D4-70600829BE18}" srcOrd="0" destOrd="0" presId="urn:microsoft.com/office/officeart/2005/8/layout/cycle6"/>
    <dgm:cxn modelId="{4BC6B7A4-9EF3-48AA-91BC-093E049BCAEB}" srcId="{714F58BD-4C53-4FC5-BECF-08E632B4865C}" destId="{719271BC-4572-4F28-A149-B89387167B76}" srcOrd="1" destOrd="0" parTransId="{72CD297C-4E86-4C00-ACF5-61A1160C019D}" sibTransId="{6D0B0B8C-B111-449D-B2BE-9266E6035945}"/>
    <dgm:cxn modelId="{5097AED5-E0F7-4F22-8353-3616565BCDD5}" type="presOf" srcId="{DEBDC378-8A59-4503-8E7E-393F94E724F9}" destId="{7BDC7537-D4BC-411D-ABF9-086881F3A09D}" srcOrd="0" destOrd="0" presId="urn:microsoft.com/office/officeart/2005/8/layout/cycle6"/>
    <dgm:cxn modelId="{256BB6DB-4CBD-4DCD-A660-64B2F369F590}" type="presOf" srcId="{B5A8477E-C6CB-4934-986B-974B13CEC46B}" destId="{8CA93577-848C-4B56-97C0-49C77D5E51F9}" srcOrd="0" destOrd="0" presId="urn:microsoft.com/office/officeart/2005/8/layout/cycle6"/>
    <dgm:cxn modelId="{A549A1EF-809A-4FA8-9C7B-458F21CDF19E}" type="presOf" srcId="{250E1BEB-5C9E-41DB-928D-23B9ED9C5772}" destId="{337611E0-C7B3-41AB-9296-1DB015DDBD0B}" srcOrd="0" destOrd="0" presId="urn:microsoft.com/office/officeart/2005/8/layout/cycle6"/>
    <dgm:cxn modelId="{012873F0-9124-477F-84F4-CA01C1B22646}" type="presOf" srcId="{83D545B6-1799-4161-915F-BBC64584E8C3}" destId="{D29AF9BB-8B09-4796-83A9-604B2FF72020}" srcOrd="0" destOrd="0" presId="urn:microsoft.com/office/officeart/2005/8/layout/cycle6"/>
    <dgm:cxn modelId="{5CE9E19C-07FD-4F73-A566-2DD4465F3232}" type="presParOf" srcId="{65ACDFC0-CF66-40D8-85F2-399617904972}" destId="{FEF6DE93-6EDA-4657-8C50-2F4DDF93D034}" srcOrd="0" destOrd="0" presId="urn:microsoft.com/office/officeart/2005/8/layout/cycle6"/>
    <dgm:cxn modelId="{170863E1-DF1D-4FCA-88A4-A073DC79179B}" type="presParOf" srcId="{65ACDFC0-CF66-40D8-85F2-399617904972}" destId="{947A20D4-836D-4273-A413-3C74AE941AF2}" srcOrd="1" destOrd="0" presId="urn:microsoft.com/office/officeart/2005/8/layout/cycle6"/>
    <dgm:cxn modelId="{2EA3A6A7-BC32-40DE-9CCC-01C8BF110AB9}" type="presParOf" srcId="{65ACDFC0-CF66-40D8-85F2-399617904972}" destId="{D29AF9BB-8B09-4796-83A9-604B2FF72020}" srcOrd="2" destOrd="0" presId="urn:microsoft.com/office/officeart/2005/8/layout/cycle6"/>
    <dgm:cxn modelId="{9BCF7587-4F19-4145-9643-40E67B44476C}" type="presParOf" srcId="{65ACDFC0-CF66-40D8-85F2-399617904972}" destId="{DA7EBDD9-8431-4845-AD92-FDA725596237}" srcOrd="3" destOrd="0" presId="urn:microsoft.com/office/officeart/2005/8/layout/cycle6"/>
    <dgm:cxn modelId="{975CF214-C473-4DC5-90E3-C945D62DE3AC}" type="presParOf" srcId="{65ACDFC0-CF66-40D8-85F2-399617904972}" destId="{7E8B75D4-68B6-4BE4-B38C-0FA253FA6E4D}" srcOrd="4" destOrd="0" presId="urn:microsoft.com/office/officeart/2005/8/layout/cycle6"/>
    <dgm:cxn modelId="{57C29981-CBAF-4645-AEE3-167449120BE7}" type="presParOf" srcId="{65ACDFC0-CF66-40D8-85F2-399617904972}" destId="{C204E2BC-8259-4034-B8D4-70600829BE18}" srcOrd="5" destOrd="0" presId="urn:microsoft.com/office/officeart/2005/8/layout/cycle6"/>
    <dgm:cxn modelId="{5B538993-3A2B-43B3-AE47-BE467B0B979D}" type="presParOf" srcId="{65ACDFC0-CF66-40D8-85F2-399617904972}" destId="{C56B09B0-B9D3-4A0F-8476-ACD6D3C313FC}" srcOrd="6" destOrd="0" presId="urn:microsoft.com/office/officeart/2005/8/layout/cycle6"/>
    <dgm:cxn modelId="{4EF67A67-8BC7-48A0-8588-37E0116B79C1}" type="presParOf" srcId="{65ACDFC0-CF66-40D8-85F2-399617904972}" destId="{681BD5D9-FE46-49B8-97A4-FEBAE394F22E}" srcOrd="7" destOrd="0" presId="urn:microsoft.com/office/officeart/2005/8/layout/cycle6"/>
    <dgm:cxn modelId="{34946F93-FC26-49B4-98B6-800FF5C9AC7B}" type="presParOf" srcId="{65ACDFC0-CF66-40D8-85F2-399617904972}" destId="{8CA93577-848C-4B56-97C0-49C77D5E51F9}" srcOrd="8" destOrd="0" presId="urn:microsoft.com/office/officeart/2005/8/layout/cycle6"/>
    <dgm:cxn modelId="{A72109C6-15DF-4AAA-98B9-ED1B574130F1}" type="presParOf" srcId="{65ACDFC0-CF66-40D8-85F2-399617904972}" destId="{7BDC7537-D4BC-411D-ABF9-086881F3A09D}" srcOrd="9" destOrd="0" presId="urn:microsoft.com/office/officeart/2005/8/layout/cycle6"/>
    <dgm:cxn modelId="{02138F96-A6CC-47AF-9855-7AAF1C67A847}" type="presParOf" srcId="{65ACDFC0-CF66-40D8-85F2-399617904972}" destId="{D84AD3C0-37DA-4E29-882D-DA6ED97D01AD}" srcOrd="10" destOrd="0" presId="urn:microsoft.com/office/officeart/2005/8/layout/cycle6"/>
    <dgm:cxn modelId="{DEC9E0A5-7472-4FCC-87E4-C952BA845C05}" type="presParOf" srcId="{65ACDFC0-CF66-40D8-85F2-399617904972}" destId="{A6C1EA97-D985-43A6-B306-6EFB245045FD}" srcOrd="11" destOrd="0" presId="urn:microsoft.com/office/officeart/2005/8/layout/cycle6"/>
    <dgm:cxn modelId="{BA0E4943-7527-4F1D-8EF5-3BF448A1B437}" type="presParOf" srcId="{65ACDFC0-CF66-40D8-85F2-399617904972}" destId="{6EE427D1-8F9F-4F08-B95D-62405C13430E}" srcOrd="12" destOrd="0" presId="urn:microsoft.com/office/officeart/2005/8/layout/cycle6"/>
    <dgm:cxn modelId="{E16B8E83-31FF-4FA9-A6A4-A135B78FD468}" type="presParOf" srcId="{65ACDFC0-CF66-40D8-85F2-399617904972}" destId="{64D3435C-15AB-430A-AAEE-61ECC7E5AD6A}" srcOrd="13" destOrd="0" presId="urn:microsoft.com/office/officeart/2005/8/layout/cycle6"/>
    <dgm:cxn modelId="{82034558-F974-4C98-AE1C-B38FE5D5800D}" type="presParOf" srcId="{65ACDFC0-CF66-40D8-85F2-399617904972}" destId="{337611E0-C7B3-41AB-9296-1DB015DDBD0B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Lap one edge of the fabric over the other with the seam lines directly over each other. </a:t>
          </a: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61A2C1D7-D2E2-4220-84A3-782D1D210DF0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Tack and then stitch along the seam line with a wide zigzag stitch or a straight stitch.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35858425-11B8-4768-976D-16B8ECDF8ADA}" type="parTrans" cxnId="{F9007EFF-7457-40B2-8544-EEE0EC3DF1FB}">
      <dgm:prSet/>
      <dgm:spPr/>
      <dgm:t>
        <a:bodyPr/>
        <a:lstStyle/>
        <a:p>
          <a:endParaRPr lang="en-US"/>
        </a:p>
      </dgm:t>
    </dgm:pt>
    <dgm:pt modelId="{98F46025-BAFD-4C65-9CE5-6637088B184E}" type="sibTrans" cxnId="{F9007EFF-7457-40B2-8544-EEE0EC3DF1FB}">
      <dgm:prSet/>
      <dgm:spPr/>
      <dgm:t>
        <a:bodyPr/>
        <a:lstStyle/>
        <a:p>
          <a:endParaRPr lang="en-US"/>
        </a:p>
      </dgm:t>
    </dgm:pt>
    <dgm:pt modelId="{FA7F14A1-C84A-427C-8E2B-C53F61605D73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Trim the seam edges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77E50E1-3121-4BC6-99AE-ACFFEBA5BBD8}" type="parTrans" cxnId="{AE857CEC-DF76-4075-85FA-11B180927327}">
      <dgm:prSet/>
      <dgm:spPr/>
      <dgm:t>
        <a:bodyPr/>
        <a:lstStyle/>
        <a:p>
          <a:endParaRPr lang="en-US"/>
        </a:p>
      </dgm:t>
    </dgm:pt>
    <dgm:pt modelId="{45208590-280B-4F41-BE11-C8561A8695E7}" type="sibTrans" cxnId="{AE857CEC-DF76-4075-85FA-11B180927327}">
      <dgm:prSet/>
      <dgm:spPr/>
      <dgm:t>
        <a:bodyPr/>
        <a:lstStyle/>
        <a:p>
          <a:endParaRPr lang="en-US"/>
        </a:p>
      </dgm:t>
    </dgm:pt>
    <dgm:pt modelId="{65ACDFC0-CF66-40D8-85F2-399617904972}" type="pres">
      <dgm:prSet presAssocID="{714F58BD-4C53-4FC5-BECF-08E632B4865C}" presName="cycle" presStyleCnt="0">
        <dgm:presLayoutVars>
          <dgm:dir/>
          <dgm:resizeHandles val="exact"/>
        </dgm:presLayoutVars>
      </dgm:prSet>
      <dgm:spPr/>
    </dgm:pt>
    <dgm:pt modelId="{FEF6DE93-6EDA-4657-8C50-2F4DDF93D034}" type="pres">
      <dgm:prSet presAssocID="{8D8E5E53-6AB8-4DC7-9B0E-2EB8D377DD4A}" presName="node" presStyleLbl="node1" presStyleIdx="0" presStyleCnt="3" custScaleX="153483">
        <dgm:presLayoutVars>
          <dgm:bulletEnabled val="1"/>
        </dgm:presLayoutVars>
      </dgm:prSet>
      <dgm:spPr/>
    </dgm:pt>
    <dgm:pt modelId="{947A20D4-836D-4273-A413-3C74AE941AF2}" type="pres">
      <dgm:prSet presAssocID="{8D8E5E53-6AB8-4DC7-9B0E-2EB8D377DD4A}" presName="spNode" presStyleCnt="0"/>
      <dgm:spPr/>
    </dgm:pt>
    <dgm:pt modelId="{D29AF9BB-8B09-4796-83A9-604B2FF72020}" type="pres">
      <dgm:prSet presAssocID="{83D545B6-1799-4161-915F-BBC64584E8C3}" presName="sibTrans" presStyleLbl="sibTrans1D1" presStyleIdx="0" presStyleCnt="3"/>
      <dgm:spPr/>
    </dgm:pt>
    <dgm:pt modelId="{1284757D-42DD-4EF6-ADC9-F28346098D01}" type="pres">
      <dgm:prSet presAssocID="{61A2C1D7-D2E2-4220-84A3-782D1D210DF0}" presName="node" presStyleLbl="node1" presStyleIdx="1" presStyleCnt="3" custScaleX="133880">
        <dgm:presLayoutVars>
          <dgm:bulletEnabled val="1"/>
        </dgm:presLayoutVars>
      </dgm:prSet>
      <dgm:spPr/>
    </dgm:pt>
    <dgm:pt modelId="{2E74C3F9-60DA-4253-9659-F8CE7C0ACF4F}" type="pres">
      <dgm:prSet presAssocID="{61A2C1D7-D2E2-4220-84A3-782D1D210DF0}" presName="spNode" presStyleCnt="0"/>
      <dgm:spPr/>
    </dgm:pt>
    <dgm:pt modelId="{1C504C1E-EFB6-4518-AAD3-A824F9ECBF24}" type="pres">
      <dgm:prSet presAssocID="{98F46025-BAFD-4C65-9CE5-6637088B184E}" presName="sibTrans" presStyleLbl="sibTrans1D1" presStyleIdx="1" presStyleCnt="3"/>
      <dgm:spPr/>
    </dgm:pt>
    <dgm:pt modelId="{D5603522-BC51-481D-BEAB-2E9896CCECCF}" type="pres">
      <dgm:prSet presAssocID="{FA7F14A1-C84A-427C-8E2B-C53F61605D73}" presName="node" presStyleLbl="node1" presStyleIdx="2" presStyleCnt="3" custScaleX="133880">
        <dgm:presLayoutVars>
          <dgm:bulletEnabled val="1"/>
        </dgm:presLayoutVars>
      </dgm:prSet>
      <dgm:spPr/>
    </dgm:pt>
    <dgm:pt modelId="{AE2EE2B7-213A-4891-B3E1-D272E5BBAE3D}" type="pres">
      <dgm:prSet presAssocID="{FA7F14A1-C84A-427C-8E2B-C53F61605D73}" presName="spNode" presStyleCnt="0"/>
      <dgm:spPr/>
    </dgm:pt>
    <dgm:pt modelId="{B041B3F2-851F-4C25-AC80-F52138A79DA8}" type="pres">
      <dgm:prSet presAssocID="{45208590-280B-4F41-BE11-C8561A8695E7}" presName="sibTrans" presStyleLbl="sibTrans1D1" presStyleIdx="2" presStyleCnt="3"/>
      <dgm:spPr/>
    </dgm:pt>
  </dgm:ptLst>
  <dgm:cxnLst>
    <dgm:cxn modelId="{77ABC302-D03B-4331-BC34-E7D94E012A3F}" type="presOf" srcId="{61A2C1D7-D2E2-4220-84A3-782D1D210DF0}" destId="{1284757D-42DD-4EF6-ADC9-F28346098D01}" srcOrd="0" destOrd="0" presId="urn:microsoft.com/office/officeart/2005/8/layout/cycle6"/>
    <dgm:cxn modelId="{3D8DC708-77B0-4EC7-8DBA-9555BC586544}" type="presOf" srcId="{8D8E5E53-6AB8-4DC7-9B0E-2EB8D377DD4A}" destId="{FEF6DE93-6EDA-4657-8C50-2F4DDF93D034}" srcOrd="0" destOrd="0" presId="urn:microsoft.com/office/officeart/2005/8/layout/cycle6"/>
    <dgm:cxn modelId="{8C8B402A-0FC8-4F1E-9F7B-3CD9F7F1234C}" type="presOf" srcId="{98F46025-BAFD-4C65-9CE5-6637088B184E}" destId="{1C504C1E-EFB6-4518-AAD3-A824F9ECBF24}" srcOrd="0" destOrd="0" presId="urn:microsoft.com/office/officeart/2005/8/layout/cycle6"/>
    <dgm:cxn modelId="{9CCD0C46-D4F1-4C7B-A51E-42F803F73BD3}" type="presOf" srcId="{FA7F14A1-C84A-427C-8E2B-C53F61605D73}" destId="{D5603522-BC51-481D-BEAB-2E9896CCECCF}" srcOrd="0" destOrd="0" presId="urn:microsoft.com/office/officeart/2005/8/layout/cycle6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2F79BE6C-937F-43E7-8BFC-51CDA11939DB}" type="presOf" srcId="{714F58BD-4C53-4FC5-BECF-08E632B4865C}" destId="{65ACDFC0-CF66-40D8-85F2-399617904972}" srcOrd="0" destOrd="0" presId="urn:microsoft.com/office/officeart/2005/8/layout/cycle6"/>
    <dgm:cxn modelId="{706B01B9-FB9C-4F86-BCB2-EF7C68377476}" type="presOf" srcId="{45208590-280B-4F41-BE11-C8561A8695E7}" destId="{B041B3F2-851F-4C25-AC80-F52138A79DA8}" srcOrd="0" destOrd="0" presId="urn:microsoft.com/office/officeart/2005/8/layout/cycle6"/>
    <dgm:cxn modelId="{FE066FD1-22FC-4590-AF64-9C6DB23C389E}" type="presOf" srcId="{83D545B6-1799-4161-915F-BBC64584E8C3}" destId="{D29AF9BB-8B09-4796-83A9-604B2FF72020}" srcOrd="0" destOrd="0" presId="urn:microsoft.com/office/officeart/2005/8/layout/cycle6"/>
    <dgm:cxn modelId="{AE857CEC-DF76-4075-85FA-11B180927327}" srcId="{714F58BD-4C53-4FC5-BECF-08E632B4865C}" destId="{FA7F14A1-C84A-427C-8E2B-C53F61605D73}" srcOrd="2" destOrd="0" parTransId="{F77E50E1-3121-4BC6-99AE-ACFFEBA5BBD8}" sibTransId="{45208590-280B-4F41-BE11-C8561A8695E7}"/>
    <dgm:cxn modelId="{F9007EFF-7457-40B2-8544-EEE0EC3DF1FB}" srcId="{714F58BD-4C53-4FC5-BECF-08E632B4865C}" destId="{61A2C1D7-D2E2-4220-84A3-782D1D210DF0}" srcOrd="1" destOrd="0" parTransId="{35858425-11B8-4768-976D-16B8ECDF8ADA}" sibTransId="{98F46025-BAFD-4C65-9CE5-6637088B184E}"/>
    <dgm:cxn modelId="{5CE9E19C-07FD-4F73-A566-2DD4465F3232}" type="presParOf" srcId="{65ACDFC0-CF66-40D8-85F2-399617904972}" destId="{FEF6DE93-6EDA-4657-8C50-2F4DDF93D034}" srcOrd="0" destOrd="0" presId="urn:microsoft.com/office/officeart/2005/8/layout/cycle6"/>
    <dgm:cxn modelId="{F37ABF69-7B9B-4E8F-A4E8-4249640B7E31}" type="presParOf" srcId="{65ACDFC0-CF66-40D8-85F2-399617904972}" destId="{947A20D4-836D-4273-A413-3C74AE941AF2}" srcOrd="1" destOrd="0" presId="urn:microsoft.com/office/officeart/2005/8/layout/cycle6"/>
    <dgm:cxn modelId="{0588873B-00E3-4DB0-94DF-7EB517F7C930}" type="presParOf" srcId="{65ACDFC0-CF66-40D8-85F2-399617904972}" destId="{D29AF9BB-8B09-4796-83A9-604B2FF72020}" srcOrd="2" destOrd="0" presId="urn:microsoft.com/office/officeart/2005/8/layout/cycle6"/>
    <dgm:cxn modelId="{D6897866-9025-43C6-AFAD-A75CF18F4732}" type="presParOf" srcId="{65ACDFC0-CF66-40D8-85F2-399617904972}" destId="{1284757D-42DD-4EF6-ADC9-F28346098D01}" srcOrd="3" destOrd="0" presId="urn:microsoft.com/office/officeart/2005/8/layout/cycle6"/>
    <dgm:cxn modelId="{BC61E510-6163-4BF3-B1B4-D752F22FBCC2}" type="presParOf" srcId="{65ACDFC0-CF66-40D8-85F2-399617904972}" destId="{2E74C3F9-60DA-4253-9659-F8CE7C0ACF4F}" srcOrd="4" destOrd="0" presId="urn:microsoft.com/office/officeart/2005/8/layout/cycle6"/>
    <dgm:cxn modelId="{A80616FD-743B-469D-A308-34F34E629CE1}" type="presParOf" srcId="{65ACDFC0-CF66-40D8-85F2-399617904972}" destId="{1C504C1E-EFB6-4518-AAD3-A824F9ECBF24}" srcOrd="5" destOrd="0" presId="urn:microsoft.com/office/officeart/2005/8/layout/cycle6"/>
    <dgm:cxn modelId="{459E2D0D-F5F4-4E6A-97E3-D03B57F6A195}" type="presParOf" srcId="{65ACDFC0-CF66-40D8-85F2-399617904972}" destId="{D5603522-BC51-481D-BEAB-2E9896CCECCF}" srcOrd="6" destOrd="0" presId="urn:microsoft.com/office/officeart/2005/8/layout/cycle6"/>
    <dgm:cxn modelId="{9F32A047-DE54-461B-9405-45CAA6A1D9E1}" type="presParOf" srcId="{65ACDFC0-CF66-40D8-85F2-399617904972}" destId="{AE2EE2B7-213A-4891-B3E1-D272E5BBAE3D}" srcOrd="7" destOrd="0" presId="urn:microsoft.com/office/officeart/2005/8/layout/cycle6"/>
    <dgm:cxn modelId="{2357E0CA-97D8-4464-B4B4-E82295FCA24F}" type="presParOf" srcId="{65ACDFC0-CF66-40D8-85F2-399617904972}" destId="{B041B3F2-851F-4C25-AC80-F52138A79DA8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4F58BD-4C53-4FC5-BECF-08E632B4865C}" type="doc">
      <dgm:prSet loTypeId="urn:microsoft.com/office/officeart/2005/8/layout/cycle6" loCatId="cycle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D8E5E53-6AB8-4DC7-9B0E-2EB8D377DD4A}">
      <dgm:prSet phldrT="[Text]"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Place the wrong side facing each other, and stitch on the seam line. </a:t>
          </a:r>
        </a:p>
      </dgm:t>
    </dgm:pt>
    <dgm:pt modelId="{EC92C03F-868D-493F-B01B-0CEAF6F82FF0}" type="parTrans" cxnId="{0E4AA267-6775-492D-9A46-7CFC5CDC31D0}">
      <dgm:prSet/>
      <dgm:spPr/>
      <dgm:t>
        <a:bodyPr/>
        <a:lstStyle/>
        <a:p>
          <a:endParaRPr lang="en-US"/>
        </a:p>
      </dgm:t>
    </dgm:pt>
    <dgm:pt modelId="{83D545B6-1799-4161-915F-BBC64584E8C3}" type="sibTrans" cxnId="{0E4AA267-6775-492D-9A46-7CFC5CDC31D0}">
      <dgm:prSet/>
      <dgm:spPr/>
      <dgm:t>
        <a:bodyPr/>
        <a:lstStyle/>
        <a:p>
          <a:endParaRPr lang="en-US" sz="2400"/>
        </a:p>
      </dgm:t>
    </dgm:pt>
    <dgm:pt modelId="{8AF95CB5-054A-41C0-9DD1-A1353FDB1C2E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Press both seam allowances together in the same direction and trim them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C8FC4C46-59D9-41E9-8AEA-D72A238BCE48}" type="parTrans" cxnId="{DF640C55-911A-41D2-A070-E9C4103E51DE}">
      <dgm:prSet/>
      <dgm:spPr/>
      <dgm:t>
        <a:bodyPr/>
        <a:lstStyle/>
        <a:p>
          <a:endParaRPr lang="en-US"/>
        </a:p>
      </dgm:t>
    </dgm:pt>
    <dgm:pt modelId="{165C496E-607F-4B07-9A7C-DC39E68BDF07}" type="sibTrans" cxnId="{DF640C55-911A-41D2-A070-E9C4103E51DE}">
      <dgm:prSet/>
      <dgm:spPr/>
      <dgm:t>
        <a:bodyPr/>
        <a:lstStyle/>
        <a:p>
          <a:endParaRPr lang="en-US"/>
        </a:p>
      </dgm:t>
    </dgm:pt>
    <dgm:pt modelId="{2807F0EC-7852-4D89-9011-7EFF8C48DE2C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Stitch close to the folded edge on the right side of the garment.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11E5FA5B-008A-4B0A-A2DC-70F02B05929C}" type="parTrans" cxnId="{44A3366E-0CBE-4549-9B94-A21ABF243502}">
      <dgm:prSet/>
      <dgm:spPr/>
      <dgm:t>
        <a:bodyPr/>
        <a:lstStyle/>
        <a:p>
          <a:endParaRPr lang="en-US"/>
        </a:p>
      </dgm:t>
    </dgm:pt>
    <dgm:pt modelId="{597154B9-3548-4340-80D5-A12A5A6779F5}" type="sibTrans" cxnId="{44A3366E-0CBE-4549-9B94-A21ABF243502}">
      <dgm:prSet/>
      <dgm:spPr/>
      <dgm:t>
        <a:bodyPr/>
        <a:lstStyle/>
        <a:p>
          <a:endParaRPr lang="en-US"/>
        </a:p>
      </dgm:t>
    </dgm:pt>
    <dgm:pt modelId="{631B75B2-EEA9-43DB-9D75-00863A8458AF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The right side of the seam shows two rows of stitching and wrong side shows only one row of stitching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35EB84FF-79B6-439B-AF49-6CF07DAE622E}" type="parTrans" cxnId="{CB670F34-9FB6-4857-B883-77CA8E737D08}">
      <dgm:prSet/>
      <dgm:spPr/>
      <dgm:t>
        <a:bodyPr/>
        <a:lstStyle/>
        <a:p>
          <a:endParaRPr lang="en-US"/>
        </a:p>
      </dgm:t>
    </dgm:pt>
    <dgm:pt modelId="{20D41D75-1661-4FC8-A227-EF8FB4464AC0}" type="sibTrans" cxnId="{CB670F34-9FB6-4857-B883-77CA8E737D08}">
      <dgm:prSet/>
      <dgm:spPr/>
      <dgm:t>
        <a:bodyPr/>
        <a:lstStyle/>
        <a:p>
          <a:endParaRPr lang="en-US"/>
        </a:p>
      </dgm:t>
    </dgm:pt>
    <dgm:pt modelId="{982231D8-5CD3-46F9-97BD-1BFFE1F11BA6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Turn under the raw edge of the wide seam allowance so as to make a smooth fold of ¼ inch wide.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7B96410B-DC96-4C93-8C26-CF1FA7EE2DBC}" type="parTrans" cxnId="{0EF721D0-1F10-43DF-8367-D9CA716FE2DF}">
      <dgm:prSet/>
      <dgm:spPr/>
      <dgm:t>
        <a:bodyPr/>
        <a:lstStyle/>
        <a:p>
          <a:endParaRPr lang="en-US"/>
        </a:p>
      </dgm:t>
    </dgm:pt>
    <dgm:pt modelId="{604BF5E2-2CDD-42E5-9448-8EAE1548C142}" type="sibTrans" cxnId="{0EF721D0-1F10-43DF-8367-D9CA716FE2DF}">
      <dgm:prSet/>
      <dgm:spPr/>
      <dgm:t>
        <a:bodyPr/>
        <a:lstStyle/>
        <a:p>
          <a:endParaRPr lang="en-US"/>
        </a:p>
      </dgm:t>
    </dgm:pt>
    <dgm:pt modelId="{65ACDFC0-CF66-40D8-85F2-399617904972}" type="pres">
      <dgm:prSet presAssocID="{714F58BD-4C53-4FC5-BECF-08E632B4865C}" presName="cycle" presStyleCnt="0">
        <dgm:presLayoutVars>
          <dgm:dir/>
          <dgm:resizeHandles val="exact"/>
        </dgm:presLayoutVars>
      </dgm:prSet>
      <dgm:spPr/>
    </dgm:pt>
    <dgm:pt modelId="{FEF6DE93-6EDA-4657-8C50-2F4DDF93D034}" type="pres">
      <dgm:prSet presAssocID="{8D8E5E53-6AB8-4DC7-9B0E-2EB8D377DD4A}" presName="node" presStyleLbl="node1" presStyleIdx="0" presStyleCnt="5" custScaleX="194443">
        <dgm:presLayoutVars>
          <dgm:bulletEnabled val="1"/>
        </dgm:presLayoutVars>
      </dgm:prSet>
      <dgm:spPr/>
    </dgm:pt>
    <dgm:pt modelId="{947A20D4-836D-4273-A413-3C74AE941AF2}" type="pres">
      <dgm:prSet presAssocID="{8D8E5E53-6AB8-4DC7-9B0E-2EB8D377DD4A}" presName="spNode" presStyleCnt="0"/>
      <dgm:spPr/>
    </dgm:pt>
    <dgm:pt modelId="{D29AF9BB-8B09-4796-83A9-604B2FF72020}" type="pres">
      <dgm:prSet presAssocID="{83D545B6-1799-4161-915F-BBC64584E8C3}" presName="sibTrans" presStyleLbl="sibTrans1D1" presStyleIdx="0" presStyleCnt="5"/>
      <dgm:spPr/>
    </dgm:pt>
    <dgm:pt modelId="{09B1A991-27C4-442D-956E-9AA3417C6715}" type="pres">
      <dgm:prSet presAssocID="{8AF95CB5-054A-41C0-9DD1-A1353FDB1C2E}" presName="node" presStyleLbl="node1" presStyleIdx="1" presStyleCnt="5" custScaleX="180025">
        <dgm:presLayoutVars>
          <dgm:bulletEnabled val="1"/>
        </dgm:presLayoutVars>
      </dgm:prSet>
      <dgm:spPr/>
    </dgm:pt>
    <dgm:pt modelId="{362D499D-3F81-4E6F-B71F-E286E594A430}" type="pres">
      <dgm:prSet presAssocID="{8AF95CB5-054A-41C0-9DD1-A1353FDB1C2E}" presName="spNode" presStyleCnt="0"/>
      <dgm:spPr/>
    </dgm:pt>
    <dgm:pt modelId="{5524652F-DAA1-46A4-B2E6-55FE3301DA2F}" type="pres">
      <dgm:prSet presAssocID="{165C496E-607F-4B07-9A7C-DC39E68BDF07}" presName="sibTrans" presStyleLbl="sibTrans1D1" presStyleIdx="1" presStyleCnt="5"/>
      <dgm:spPr/>
    </dgm:pt>
    <dgm:pt modelId="{152629C1-9ED1-431B-B65B-E4A236D93AD7}" type="pres">
      <dgm:prSet presAssocID="{982231D8-5CD3-46F9-97BD-1BFFE1F11BA6}" presName="node" presStyleLbl="node1" presStyleIdx="2" presStyleCnt="5" custScaleX="180025" custScaleY="119473" custRadScaleRad="111266" custRadScaleInc="-30650">
        <dgm:presLayoutVars>
          <dgm:bulletEnabled val="1"/>
        </dgm:presLayoutVars>
      </dgm:prSet>
      <dgm:spPr/>
    </dgm:pt>
    <dgm:pt modelId="{E537149B-B218-43CE-82AE-23EDC967964F}" type="pres">
      <dgm:prSet presAssocID="{982231D8-5CD3-46F9-97BD-1BFFE1F11BA6}" presName="spNode" presStyleCnt="0"/>
      <dgm:spPr/>
    </dgm:pt>
    <dgm:pt modelId="{7A87FFC2-9C47-406A-A2EE-D9C8538AA670}" type="pres">
      <dgm:prSet presAssocID="{604BF5E2-2CDD-42E5-9448-8EAE1548C142}" presName="sibTrans" presStyleLbl="sibTrans1D1" presStyleIdx="2" presStyleCnt="5"/>
      <dgm:spPr/>
    </dgm:pt>
    <dgm:pt modelId="{E398C4CC-2483-4CA6-B5D2-07D0058312A1}" type="pres">
      <dgm:prSet presAssocID="{2807F0EC-7852-4D89-9011-7EFF8C48DE2C}" presName="node" presStyleLbl="node1" presStyleIdx="3" presStyleCnt="5" custScaleX="180025" custRadScaleRad="109272" custRadScaleInc="25988">
        <dgm:presLayoutVars>
          <dgm:bulletEnabled val="1"/>
        </dgm:presLayoutVars>
      </dgm:prSet>
      <dgm:spPr/>
    </dgm:pt>
    <dgm:pt modelId="{80EEF04A-1430-4E62-A6C9-19C725734279}" type="pres">
      <dgm:prSet presAssocID="{2807F0EC-7852-4D89-9011-7EFF8C48DE2C}" presName="spNode" presStyleCnt="0"/>
      <dgm:spPr/>
    </dgm:pt>
    <dgm:pt modelId="{DC353881-9E5D-434D-9722-1E87687E79D7}" type="pres">
      <dgm:prSet presAssocID="{597154B9-3548-4340-80D5-A12A5A6779F5}" presName="sibTrans" presStyleLbl="sibTrans1D1" presStyleIdx="3" presStyleCnt="5"/>
      <dgm:spPr/>
    </dgm:pt>
    <dgm:pt modelId="{3723B55E-0949-4354-B7D5-5B2C8E710AA8}" type="pres">
      <dgm:prSet presAssocID="{631B75B2-EEA9-43DB-9D75-00863A8458AF}" presName="node" presStyleLbl="node1" presStyleIdx="4" presStyleCnt="5" custScaleX="180025" custScaleY="118340">
        <dgm:presLayoutVars>
          <dgm:bulletEnabled val="1"/>
        </dgm:presLayoutVars>
      </dgm:prSet>
      <dgm:spPr/>
    </dgm:pt>
    <dgm:pt modelId="{527E8E05-D3A7-4527-B69B-D49EBA1FA94F}" type="pres">
      <dgm:prSet presAssocID="{631B75B2-EEA9-43DB-9D75-00863A8458AF}" presName="spNode" presStyleCnt="0"/>
      <dgm:spPr/>
    </dgm:pt>
    <dgm:pt modelId="{F4EE29B9-F550-47B4-8791-3FB05C15FD9D}" type="pres">
      <dgm:prSet presAssocID="{20D41D75-1661-4FC8-A227-EF8FB4464AC0}" presName="sibTrans" presStyleLbl="sibTrans1D1" presStyleIdx="4" presStyleCnt="5"/>
      <dgm:spPr/>
    </dgm:pt>
  </dgm:ptLst>
  <dgm:cxnLst>
    <dgm:cxn modelId="{3D8DC708-77B0-4EC7-8DBA-9555BC586544}" type="presOf" srcId="{8D8E5E53-6AB8-4DC7-9B0E-2EB8D377DD4A}" destId="{FEF6DE93-6EDA-4657-8C50-2F4DDF93D034}" srcOrd="0" destOrd="0" presId="urn:microsoft.com/office/officeart/2005/8/layout/cycle6"/>
    <dgm:cxn modelId="{F26B0421-F98F-4756-A340-7CE3A3CF2D29}" type="presOf" srcId="{631B75B2-EEA9-43DB-9D75-00863A8458AF}" destId="{3723B55E-0949-4354-B7D5-5B2C8E710AA8}" srcOrd="0" destOrd="0" presId="urn:microsoft.com/office/officeart/2005/8/layout/cycle6"/>
    <dgm:cxn modelId="{CB725B23-5493-474E-8409-E160FC684B9F}" type="presOf" srcId="{8AF95CB5-054A-41C0-9DD1-A1353FDB1C2E}" destId="{09B1A991-27C4-442D-956E-9AA3417C6715}" srcOrd="0" destOrd="0" presId="urn:microsoft.com/office/officeart/2005/8/layout/cycle6"/>
    <dgm:cxn modelId="{CB670F34-9FB6-4857-B883-77CA8E737D08}" srcId="{714F58BD-4C53-4FC5-BECF-08E632B4865C}" destId="{631B75B2-EEA9-43DB-9D75-00863A8458AF}" srcOrd="4" destOrd="0" parTransId="{35EB84FF-79B6-439B-AF49-6CF07DAE622E}" sibTransId="{20D41D75-1661-4FC8-A227-EF8FB4464AC0}"/>
    <dgm:cxn modelId="{DFB6BD62-6B7C-49CB-8DC7-FEFA63339F6B}" type="presOf" srcId="{597154B9-3548-4340-80D5-A12A5A6779F5}" destId="{DC353881-9E5D-434D-9722-1E87687E79D7}" srcOrd="0" destOrd="0" presId="urn:microsoft.com/office/officeart/2005/8/layout/cycle6"/>
    <dgm:cxn modelId="{0E4AA267-6775-492D-9A46-7CFC5CDC31D0}" srcId="{714F58BD-4C53-4FC5-BECF-08E632B4865C}" destId="{8D8E5E53-6AB8-4DC7-9B0E-2EB8D377DD4A}" srcOrd="0" destOrd="0" parTransId="{EC92C03F-868D-493F-B01B-0CEAF6F82FF0}" sibTransId="{83D545B6-1799-4161-915F-BBC64584E8C3}"/>
    <dgm:cxn modelId="{2F79BE6C-937F-43E7-8BFC-51CDA11939DB}" type="presOf" srcId="{714F58BD-4C53-4FC5-BECF-08E632B4865C}" destId="{65ACDFC0-CF66-40D8-85F2-399617904972}" srcOrd="0" destOrd="0" presId="urn:microsoft.com/office/officeart/2005/8/layout/cycle6"/>
    <dgm:cxn modelId="{44A3366E-0CBE-4549-9B94-A21ABF243502}" srcId="{714F58BD-4C53-4FC5-BECF-08E632B4865C}" destId="{2807F0EC-7852-4D89-9011-7EFF8C48DE2C}" srcOrd="3" destOrd="0" parTransId="{11E5FA5B-008A-4B0A-A2DC-70F02B05929C}" sibTransId="{597154B9-3548-4340-80D5-A12A5A6779F5}"/>
    <dgm:cxn modelId="{B7CA6373-F87D-4C1F-9168-9784C45A33B3}" type="presOf" srcId="{2807F0EC-7852-4D89-9011-7EFF8C48DE2C}" destId="{E398C4CC-2483-4CA6-B5D2-07D0058312A1}" srcOrd="0" destOrd="0" presId="urn:microsoft.com/office/officeart/2005/8/layout/cycle6"/>
    <dgm:cxn modelId="{DF640C55-911A-41D2-A070-E9C4103E51DE}" srcId="{714F58BD-4C53-4FC5-BECF-08E632B4865C}" destId="{8AF95CB5-054A-41C0-9DD1-A1353FDB1C2E}" srcOrd="1" destOrd="0" parTransId="{C8FC4C46-59D9-41E9-8AEA-D72A238BCE48}" sibTransId="{165C496E-607F-4B07-9A7C-DC39E68BDF07}"/>
    <dgm:cxn modelId="{45630988-A9F4-482B-8CB8-C711C101FD1D}" type="presOf" srcId="{604BF5E2-2CDD-42E5-9448-8EAE1548C142}" destId="{7A87FFC2-9C47-406A-A2EE-D9C8538AA670}" srcOrd="0" destOrd="0" presId="urn:microsoft.com/office/officeart/2005/8/layout/cycle6"/>
    <dgm:cxn modelId="{CAB6DA9C-E267-4349-B1F4-010593A19E68}" type="presOf" srcId="{165C496E-607F-4B07-9A7C-DC39E68BDF07}" destId="{5524652F-DAA1-46A4-B2E6-55FE3301DA2F}" srcOrd="0" destOrd="0" presId="urn:microsoft.com/office/officeart/2005/8/layout/cycle6"/>
    <dgm:cxn modelId="{873C79BB-2F96-4147-8576-F977E0A38BE5}" type="presOf" srcId="{20D41D75-1661-4FC8-A227-EF8FB4464AC0}" destId="{F4EE29B9-F550-47B4-8791-3FB05C15FD9D}" srcOrd="0" destOrd="0" presId="urn:microsoft.com/office/officeart/2005/8/layout/cycle6"/>
    <dgm:cxn modelId="{0EF721D0-1F10-43DF-8367-D9CA716FE2DF}" srcId="{714F58BD-4C53-4FC5-BECF-08E632B4865C}" destId="{982231D8-5CD3-46F9-97BD-1BFFE1F11BA6}" srcOrd="2" destOrd="0" parTransId="{7B96410B-DC96-4C93-8C26-CF1FA7EE2DBC}" sibTransId="{604BF5E2-2CDD-42E5-9448-8EAE1548C142}"/>
    <dgm:cxn modelId="{FE066FD1-22FC-4590-AF64-9C6DB23C389E}" type="presOf" srcId="{83D545B6-1799-4161-915F-BBC64584E8C3}" destId="{D29AF9BB-8B09-4796-83A9-604B2FF72020}" srcOrd="0" destOrd="0" presId="urn:microsoft.com/office/officeart/2005/8/layout/cycle6"/>
    <dgm:cxn modelId="{3CD722D7-48DA-493F-BB58-8DBD4DA682BE}" type="presOf" srcId="{982231D8-5CD3-46F9-97BD-1BFFE1F11BA6}" destId="{152629C1-9ED1-431B-B65B-E4A236D93AD7}" srcOrd="0" destOrd="0" presId="urn:microsoft.com/office/officeart/2005/8/layout/cycle6"/>
    <dgm:cxn modelId="{5CE9E19C-07FD-4F73-A566-2DD4465F3232}" type="presParOf" srcId="{65ACDFC0-CF66-40D8-85F2-399617904972}" destId="{FEF6DE93-6EDA-4657-8C50-2F4DDF93D034}" srcOrd="0" destOrd="0" presId="urn:microsoft.com/office/officeart/2005/8/layout/cycle6"/>
    <dgm:cxn modelId="{F37ABF69-7B9B-4E8F-A4E8-4249640B7E31}" type="presParOf" srcId="{65ACDFC0-CF66-40D8-85F2-399617904972}" destId="{947A20D4-836D-4273-A413-3C74AE941AF2}" srcOrd="1" destOrd="0" presId="urn:microsoft.com/office/officeart/2005/8/layout/cycle6"/>
    <dgm:cxn modelId="{0588873B-00E3-4DB0-94DF-7EB517F7C930}" type="presParOf" srcId="{65ACDFC0-CF66-40D8-85F2-399617904972}" destId="{D29AF9BB-8B09-4796-83A9-604B2FF72020}" srcOrd="2" destOrd="0" presId="urn:microsoft.com/office/officeart/2005/8/layout/cycle6"/>
    <dgm:cxn modelId="{007C93A7-2129-4EA3-93DF-973170C240C4}" type="presParOf" srcId="{65ACDFC0-CF66-40D8-85F2-399617904972}" destId="{09B1A991-27C4-442D-956E-9AA3417C6715}" srcOrd="3" destOrd="0" presId="urn:microsoft.com/office/officeart/2005/8/layout/cycle6"/>
    <dgm:cxn modelId="{6EB739D7-0B24-4DD5-BDB8-652C816614F8}" type="presParOf" srcId="{65ACDFC0-CF66-40D8-85F2-399617904972}" destId="{362D499D-3F81-4E6F-B71F-E286E594A430}" srcOrd="4" destOrd="0" presId="urn:microsoft.com/office/officeart/2005/8/layout/cycle6"/>
    <dgm:cxn modelId="{970E5B96-FBF7-488C-BB76-C792D9E94C32}" type="presParOf" srcId="{65ACDFC0-CF66-40D8-85F2-399617904972}" destId="{5524652F-DAA1-46A4-B2E6-55FE3301DA2F}" srcOrd="5" destOrd="0" presId="urn:microsoft.com/office/officeart/2005/8/layout/cycle6"/>
    <dgm:cxn modelId="{3D5B8458-4614-45C8-BEDA-A002A4E574C4}" type="presParOf" srcId="{65ACDFC0-CF66-40D8-85F2-399617904972}" destId="{152629C1-9ED1-431B-B65B-E4A236D93AD7}" srcOrd="6" destOrd="0" presId="urn:microsoft.com/office/officeart/2005/8/layout/cycle6"/>
    <dgm:cxn modelId="{400362DF-FD8C-4578-9CD9-482340248372}" type="presParOf" srcId="{65ACDFC0-CF66-40D8-85F2-399617904972}" destId="{E537149B-B218-43CE-82AE-23EDC967964F}" srcOrd="7" destOrd="0" presId="urn:microsoft.com/office/officeart/2005/8/layout/cycle6"/>
    <dgm:cxn modelId="{B6D023BD-8296-4C78-8F5A-C59FD12DD0EA}" type="presParOf" srcId="{65ACDFC0-CF66-40D8-85F2-399617904972}" destId="{7A87FFC2-9C47-406A-A2EE-D9C8538AA670}" srcOrd="8" destOrd="0" presId="urn:microsoft.com/office/officeart/2005/8/layout/cycle6"/>
    <dgm:cxn modelId="{D6486838-8C25-4F85-94D6-412EC59BAFDC}" type="presParOf" srcId="{65ACDFC0-CF66-40D8-85F2-399617904972}" destId="{E398C4CC-2483-4CA6-B5D2-07D0058312A1}" srcOrd="9" destOrd="0" presId="urn:microsoft.com/office/officeart/2005/8/layout/cycle6"/>
    <dgm:cxn modelId="{3FEC71C7-8EA0-4949-ABC0-2AD719B8C70D}" type="presParOf" srcId="{65ACDFC0-CF66-40D8-85F2-399617904972}" destId="{80EEF04A-1430-4E62-A6C9-19C725734279}" srcOrd="10" destOrd="0" presId="urn:microsoft.com/office/officeart/2005/8/layout/cycle6"/>
    <dgm:cxn modelId="{C467B7D8-5067-4AE1-851F-EABAAFDBA6BA}" type="presParOf" srcId="{65ACDFC0-CF66-40D8-85F2-399617904972}" destId="{DC353881-9E5D-434D-9722-1E87687E79D7}" srcOrd="11" destOrd="0" presId="urn:microsoft.com/office/officeart/2005/8/layout/cycle6"/>
    <dgm:cxn modelId="{B07FC5C6-90F5-4313-8009-C41A892526EF}" type="presParOf" srcId="{65ACDFC0-CF66-40D8-85F2-399617904972}" destId="{3723B55E-0949-4354-B7D5-5B2C8E710AA8}" srcOrd="12" destOrd="0" presId="urn:microsoft.com/office/officeart/2005/8/layout/cycle6"/>
    <dgm:cxn modelId="{560A649B-5F64-4E01-9D2F-8CAE8F0E8671}" type="presParOf" srcId="{65ACDFC0-CF66-40D8-85F2-399617904972}" destId="{527E8E05-D3A7-4527-B69B-D49EBA1FA94F}" srcOrd="13" destOrd="0" presId="urn:microsoft.com/office/officeart/2005/8/layout/cycle6"/>
    <dgm:cxn modelId="{41271209-BE90-4A61-87A2-D8DDAE686959}" type="presParOf" srcId="{65ACDFC0-CF66-40D8-85F2-399617904972}" destId="{F4EE29B9-F550-47B4-8791-3FB05C15FD9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Place the wrong sides of the fabric together.</a:t>
          </a: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346F4486-8507-4F76-B642-047E90B2950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Pin and tack in position close to the seam line and stitch.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FC69B51-74AB-4972-8835-D713A3C269A6}" type="parTrans" cxnId="{66E8DF7B-4B35-4241-96E9-BB169A964271}">
      <dgm:prSet/>
      <dgm:spPr/>
      <dgm:t>
        <a:bodyPr/>
        <a:lstStyle/>
        <a:p>
          <a:endParaRPr lang="en-US"/>
        </a:p>
      </dgm:t>
    </dgm:pt>
    <dgm:pt modelId="{787BEF1C-3097-443F-BEA3-877064D41FF9}" type="sibTrans" cxnId="{66E8DF7B-4B35-4241-96E9-BB169A964271}">
      <dgm:prSet/>
      <dgm:spPr/>
      <dgm:t>
        <a:bodyPr/>
        <a:lstStyle/>
        <a:p>
          <a:endParaRPr lang="en-US"/>
        </a:p>
      </dgm:t>
    </dgm:pt>
    <dgm:pt modelId="{580815F7-F36A-4500-BDDD-FEE7F80CC733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 as stitched.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14564A5-DAA5-4548-80C1-850D6F06221F}" type="parTrans" cxnId="{10CFE3B4-927D-48D5-8C23-3E304AFBF1E3}">
      <dgm:prSet/>
      <dgm:spPr/>
      <dgm:t>
        <a:bodyPr/>
        <a:lstStyle/>
        <a:p>
          <a:endParaRPr lang="en-US"/>
        </a:p>
      </dgm:t>
    </dgm:pt>
    <dgm:pt modelId="{C55A91D9-4FD0-4CF5-A41F-0DCEA02AB17F}" type="sibTrans" cxnId="{10CFE3B4-927D-48D5-8C23-3E304AFBF1E3}">
      <dgm:prSet/>
      <dgm:spPr/>
      <dgm:t>
        <a:bodyPr/>
        <a:lstStyle/>
        <a:p>
          <a:endParaRPr lang="en-US"/>
        </a:p>
      </dgm:t>
    </dgm:pt>
    <dgm:pt modelId="{266E6FEC-C185-4FBA-8CC7-62DEBC563AAE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Pressing can be done using hands to form a crease or heat.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0C8BB176-7DDB-41C5-BAD3-10559AE15B26}" type="parTrans" cxnId="{96CF3463-3300-4F91-929A-29A197D27B86}">
      <dgm:prSet/>
      <dgm:spPr/>
      <dgm:t>
        <a:bodyPr/>
        <a:lstStyle/>
        <a:p>
          <a:endParaRPr lang="en-US"/>
        </a:p>
      </dgm:t>
    </dgm:pt>
    <dgm:pt modelId="{B4018BDD-C171-4A13-9188-7A44F4CF4031}" type="sibTrans" cxnId="{96CF3463-3300-4F91-929A-29A197D27B86}">
      <dgm:prSet/>
      <dgm:spPr/>
      <dgm:t>
        <a:bodyPr/>
        <a:lstStyle/>
        <a:p>
          <a:endParaRPr lang="en-US"/>
        </a:p>
      </dgm:t>
    </dgm:pt>
    <dgm:pt modelId="{C80D7B4D-E719-4EC5-97DC-30CB41B87B1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Then trim the seam allowance to ⅛ inch.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3C362F3B-5D20-40E4-8F94-EA9FBC603F42}" type="parTrans" cxnId="{7F3D2609-7E91-498F-854D-316441FBEFCA}">
      <dgm:prSet/>
      <dgm:spPr/>
      <dgm:t>
        <a:bodyPr/>
        <a:lstStyle/>
        <a:p>
          <a:endParaRPr lang="en-US"/>
        </a:p>
      </dgm:t>
    </dgm:pt>
    <dgm:pt modelId="{57E4D9CA-1C8C-4D00-A5CC-A1B406A55A87}" type="sibTrans" cxnId="{7F3D2609-7E91-498F-854D-316441FBEFCA}">
      <dgm:prSet/>
      <dgm:spPr/>
      <dgm:t>
        <a:bodyPr/>
        <a:lstStyle/>
        <a:p>
          <a:endParaRPr lang="en-US"/>
        </a:p>
      </dgm:t>
    </dgm:pt>
    <dgm:pt modelId="{7E497C62-50EA-4345-9E0E-6076FB0E2D9B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 the seam open.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1FA7CA08-E07A-4DD2-B03A-BE3A81F3C53B}" type="parTrans" cxnId="{C2C8A31D-A10C-40CF-967A-F7279D1A171E}">
      <dgm:prSet/>
      <dgm:spPr/>
      <dgm:t>
        <a:bodyPr/>
        <a:lstStyle/>
        <a:p>
          <a:endParaRPr lang="en-US"/>
        </a:p>
      </dgm:t>
    </dgm:pt>
    <dgm:pt modelId="{435F5307-5FBA-4744-AACE-EA3A273540B6}" type="sibTrans" cxnId="{C2C8A31D-A10C-40CF-967A-F7279D1A171E}">
      <dgm:prSet/>
      <dgm:spPr/>
      <dgm:t>
        <a:bodyPr/>
        <a:lstStyle/>
        <a:p>
          <a:endParaRPr lang="en-US"/>
        </a:p>
      </dgm:t>
    </dgm:pt>
    <dgm:pt modelId="{1F6ACEF2-B08A-40EC-9335-580EC1EFE9FA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Then turn the right sides of the fabric together.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867DB9D3-1AF4-46BE-B535-6B2267B59987}" type="parTrans" cxnId="{648E9F1C-C33B-4DE0-9EF7-29C81153591E}">
      <dgm:prSet/>
      <dgm:spPr/>
      <dgm:t>
        <a:bodyPr/>
        <a:lstStyle/>
        <a:p>
          <a:endParaRPr lang="en-US"/>
        </a:p>
      </dgm:t>
    </dgm:pt>
    <dgm:pt modelId="{06FF5863-CB60-49D3-9D3F-062031E49203}" type="sibTrans" cxnId="{648E9F1C-C33B-4DE0-9EF7-29C81153591E}">
      <dgm:prSet/>
      <dgm:spPr/>
      <dgm:t>
        <a:bodyPr/>
        <a:lstStyle/>
        <a:p>
          <a:endParaRPr lang="en-US"/>
        </a:p>
      </dgm:t>
    </dgm:pt>
    <dgm:pt modelId="{5C2232F5-C6C7-4ADC-B08C-3132DC177EE0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Fold on the stitch line and press.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F5D6791-5164-4B3F-8D3C-E7496E65FB80}" type="parTrans" cxnId="{D18E0963-037C-4292-95BC-71C4CC72008E}">
      <dgm:prSet/>
      <dgm:spPr/>
      <dgm:t>
        <a:bodyPr/>
        <a:lstStyle/>
        <a:p>
          <a:endParaRPr lang="en-US"/>
        </a:p>
      </dgm:t>
    </dgm:pt>
    <dgm:pt modelId="{3206D1C7-CD63-4223-83C1-7461A77284A5}" type="sibTrans" cxnId="{D18E0963-037C-4292-95BC-71C4CC72008E}">
      <dgm:prSet/>
      <dgm:spPr/>
      <dgm:t>
        <a:bodyPr/>
        <a:lstStyle/>
        <a:p>
          <a:endParaRPr lang="en-US"/>
        </a:p>
      </dgm:t>
    </dgm:pt>
    <dgm:pt modelId="{5BC44C47-2AED-4DB1-B022-6B1464A4FECF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Tack in position.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0521F07-6242-47F3-AA2B-91E33692AA8F}" type="parTrans" cxnId="{5E053223-A1A0-4DC6-96DE-2DE82C81E3AD}">
      <dgm:prSet/>
      <dgm:spPr/>
      <dgm:t>
        <a:bodyPr/>
        <a:lstStyle/>
        <a:p>
          <a:endParaRPr lang="en-US"/>
        </a:p>
      </dgm:t>
    </dgm:pt>
    <dgm:pt modelId="{5A530133-BF10-4FA9-8B72-D21BC957CEEB}" type="sibTrans" cxnId="{5E053223-A1A0-4DC6-96DE-2DE82C81E3AD}">
      <dgm:prSet/>
      <dgm:spPr/>
      <dgm:t>
        <a:bodyPr/>
        <a:lstStyle/>
        <a:p>
          <a:endParaRPr lang="en-US"/>
        </a:p>
      </dgm:t>
    </dgm:pt>
    <dgm:pt modelId="{43884C6B-A9E1-4841-A4F7-224E34720230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Stitch along the seam line and press as stitched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D691907-519E-44E5-A2BE-98478B4EFE2D}" type="parTrans" cxnId="{C0410DB7-6414-4703-BD5C-186F3EC066C3}">
      <dgm:prSet/>
      <dgm:spPr/>
      <dgm:t>
        <a:bodyPr/>
        <a:lstStyle/>
        <a:p>
          <a:endParaRPr lang="en-US"/>
        </a:p>
      </dgm:t>
    </dgm:pt>
    <dgm:pt modelId="{DD60E1DF-609F-4277-9401-F0A1B0206386}" type="sibTrans" cxnId="{C0410DB7-6414-4703-BD5C-186F3EC066C3}">
      <dgm:prSet/>
      <dgm:spPr/>
      <dgm:t>
        <a:bodyPr/>
        <a:lstStyle/>
        <a:p>
          <a:endParaRPr lang="en-US"/>
        </a:p>
      </dgm:t>
    </dgm:pt>
    <dgm:pt modelId="{B8E0D4E0-4D07-4AC5-BB1A-01F943D6A7E5}" type="pres">
      <dgm:prSet presAssocID="{AF2AE0F3-E8BC-40F7-843E-6FCC6C285BEE}" presName="linearFlow" presStyleCnt="0">
        <dgm:presLayoutVars>
          <dgm:resizeHandles val="exact"/>
        </dgm:presLayoutVars>
      </dgm:prSet>
      <dgm:spPr/>
    </dgm:pt>
    <dgm:pt modelId="{87973AA7-B69F-447F-B7E3-220D142026A0}" type="pres">
      <dgm:prSet presAssocID="{D157D502-740B-42C4-AC80-51288269AF41}" presName="node" presStyleLbl="node1" presStyleIdx="0" presStyleCnt="10" custScaleX="670934">
        <dgm:presLayoutVars>
          <dgm:bulletEnabled val="1"/>
        </dgm:presLayoutVars>
      </dgm:prSet>
      <dgm:spPr/>
    </dgm:pt>
    <dgm:pt modelId="{1AE67A3B-7DD3-4DCF-8F29-57271C6622BB}" type="pres">
      <dgm:prSet presAssocID="{043342D8-783A-4F15-B3C2-0519E28B635B}" presName="sibTrans" presStyleLbl="sibTrans2D1" presStyleIdx="0" presStyleCnt="9"/>
      <dgm:spPr/>
    </dgm:pt>
    <dgm:pt modelId="{99B70AEC-7665-4B95-AD63-11349DFEA7B5}" type="pres">
      <dgm:prSet presAssocID="{043342D8-783A-4F15-B3C2-0519E28B635B}" presName="connectorText" presStyleLbl="sibTrans2D1" presStyleIdx="0" presStyleCnt="9"/>
      <dgm:spPr/>
    </dgm:pt>
    <dgm:pt modelId="{4CA0C8B0-1431-4AF2-8745-3B60CD93F65C}" type="pres">
      <dgm:prSet presAssocID="{346F4486-8507-4F76-B642-047E90B2950D}" presName="node" presStyleLbl="node1" presStyleIdx="1" presStyleCnt="10" custScaleX="670934">
        <dgm:presLayoutVars>
          <dgm:bulletEnabled val="1"/>
        </dgm:presLayoutVars>
      </dgm:prSet>
      <dgm:spPr/>
    </dgm:pt>
    <dgm:pt modelId="{85FAADB5-270F-48CA-82DB-0FCFD805146A}" type="pres">
      <dgm:prSet presAssocID="{787BEF1C-3097-443F-BEA3-877064D41FF9}" presName="sibTrans" presStyleLbl="sibTrans2D1" presStyleIdx="1" presStyleCnt="9"/>
      <dgm:spPr/>
    </dgm:pt>
    <dgm:pt modelId="{6DC999DF-D063-4FAB-A5A0-1D8DDBD1B70F}" type="pres">
      <dgm:prSet presAssocID="{787BEF1C-3097-443F-BEA3-877064D41FF9}" presName="connectorText" presStyleLbl="sibTrans2D1" presStyleIdx="1" presStyleCnt="9"/>
      <dgm:spPr/>
    </dgm:pt>
    <dgm:pt modelId="{763100F1-CD4A-4C1C-BBA9-89F39FC63B5A}" type="pres">
      <dgm:prSet presAssocID="{580815F7-F36A-4500-BDDD-FEE7F80CC733}" presName="node" presStyleLbl="node1" presStyleIdx="2" presStyleCnt="10" custScaleX="670934">
        <dgm:presLayoutVars>
          <dgm:bulletEnabled val="1"/>
        </dgm:presLayoutVars>
      </dgm:prSet>
      <dgm:spPr/>
    </dgm:pt>
    <dgm:pt modelId="{AF3623FB-9B3D-4740-8CC4-BF283EE59125}" type="pres">
      <dgm:prSet presAssocID="{C55A91D9-4FD0-4CF5-A41F-0DCEA02AB17F}" presName="sibTrans" presStyleLbl="sibTrans2D1" presStyleIdx="2" presStyleCnt="9"/>
      <dgm:spPr/>
    </dgm:pt>
    <dgm:pt modelId="{50C85B09-C1BD-48F2-A099-D2D8E8BF44B4}" type="pres">
      <dgm:prSet presAssocID="{C55A91D9-4FD0-4CF5-A41F-0DCEA02AB17F}" presName="connectorText" presStyleLbl="sibTrans2D1" presStyleIdx="2" presStyleCnt="9"/>
      <dgm:spPr/>
    </dgm:pt>
    <dgm:pt modelId="{EF5C6BA4-8C63-465E-8CF5-9CBAF6013609}" type="pres">
      <dgm:prSet presAssocID="{266E6FEC-C185-4FBA-8CC7-62DEBC563AAE}" presName="node" presStyleLbl="node1" presStyleIdx="3" presStyleCnt="10" custScaleX="670934">
        <dgm:presLayoutVars>
          <dgm:bulletEnabled val="1"/>
        </dgm:presLayoutVars>
      </dgm:prSet>
      <dgm:spPr/>
    </dgm:pt>
    <dgm:pt modelId="{D9C34D2D-95F5-4716-B946-FD4F7A07A28A}" type="pres">
      <dgm:prSet presAssocID="{B4018BDD-C171-4A13-9188-7A44F4CF4031}" presName="sibTrans" presStyleLbl="sibTrans2D1" presStyleIdx="3" presStyleCnt="9"/>
      <dgm:spPr/>
    </dgm:pt>
    <dgm:pt modelId="{F52A839D-612F-40CA-8624-E9C21148D3AC}" type="pres">
      <dgm:prSet presAssocID="{B4018BDD-C171-4A13-9188-7A44F4CF4031}" presName="connectorText" presStyleLbl="sibTrans2D1" presStyleIdx="3" presStyleCnt="9"/>
      <dgm:spPr/>
    </dgm:pt>
    <dgm:pt modelId="{C54425D5-4385-423B-B984-74272F71AC23}" type="pres">
      <dgm:prSet presAssocID="{C80D7B4D-E719-4EC5-97DC-30CB41B87B1C}" presName="node" presStyleLbl="node1" presStyleIdx="4" presStyleCnt="10" custScaleX="670934">
        <dgm:presLayoutVars>
          <dgm:bulletEnabled val="1"/>
        </dgm:presLayoutVars>
      </dgm:prSet>
      <dgm:spPr/>
    </dgm:pt>
    <dgm:pt modelId="{D664967C-BF30-4D0F-8211-0524B1D3E6B4}" type="pres">
      <dgm:prSet presAssocID="{57E4D9CA-1C8C-4D00-A5CC-A1B406A55A87}" presName="sibTrans" presStyleLbl="sibTrans2D1" presStyleIdx="4" presStyleCnt="9"/>
      <dgm:spPr/>
    </dgm:pt>
    <dgm:pt modelId="{1820487F-BE16-4321-92F2-B3AE1D6183CD}" type="pres">
      <dgm:prSet presAssocID="{57E4D9CA-1C8C-4D00-A5CC-A1B406A55A87}" presName="connectorText" presStyleLbl="sibTrans2D1" presStyleIdx="4" presStyleCnt="9"/>
      <dgm:spPr/>
    </dgm:pt>
    <dgm:pt modelId="{D3D03FA5-9A72-459C-BA00-9C1C8DACD3F5}" type="pres">
      <dgm:prSet presAssocID="{7E497C62-50EA-4345-9E0E-6076FB0E2D9B}" presName="node" presStyleLbl="node1" presStyleIdx="5" presStyleCnt="10" custScaleX="670934">
        <dgm:presLayoutVars>
          <dgm:bulletEnabled val="1"/>
        </dgm:presLayoutVars>
      </dgm:prSet>
      <dgm:spPr/>
    </dgm:pt>
    <dgm:pt modelId="{3D9C1C87-5D5F-4898-8BC9-3C0B790DFE1B}" type="pres">
      <dgm:prSet presAssocID="{435F5307-5FBA-4744-AACE-EA3A273540B6}" presName="sibTrans" presStyleLbl="sibTrans2D1" presStyleIdx="5" presStyleCnt="9"/>
      <dgm:spPr/>
    </dgm:pt>
    <dgm:pt modelId="{5F9E3D85-01B5-4566-A233-928DEED42682}" type="pres">
      <dgm:prSet presAssocID="{435F5307-5FBA-4744-AACE-EA3A273540B6}" presName="connectorText" presStyleLbl="sibTrans2D1" presStyleIdx="5" presStyleCnt="9"/>
      <dgm:spPr/>
    </dgm:pt>
    <dgm:pt modelId="{8D9B99EF-DE1E-48A9-BF7E-28AFC70E286B}" type="pres">
      <dgm:prSet presAssocID="{1F6ACEF2-B08A-40EC-9335-580EC1EFE9FA}" presName="node" presStyleLbl="node1" presStyleIdx="6" presStyleCnt="10" custScaleX="670934">
        <dgm:presLayoutVars>
          <dgm:bulletEnabled val="1"/>
        </dgm:presLayoutVars>
      </dgm:prSet>
      <dgm:spPr/>
    </dgm:pt>
    <dgm:pt modelId="{85B20CD6-2E7D-4235-A588-A2D58018640A}" type="pres">
      <dgm:prSet presAssocID="{06FF5863-CB60-49D3-9D3F-062031E49203}" presName="sibTrans" presStyleLbl="sibTrans2D1" presStyleIdx="6" presStyleCnt="9"/>
      <dgm:spPr/>
    </dgm:pt>
    <dgm:pt modelId="{83582A97-0D97-44FE-9663-5DE76C7DE73D}" type="pres">
      <dgm:prSet presAssocID="{06FF5863-CB60-49D3-9D3F-062031E49203}" presName="connectorText" presStyleLbl="sibTrans2D1" presStyleIdx="6" presStyleCnt="9"/>
      <dgm:spPr/>
    </dgm:pt>
    <dgm:pt modelId="{24B323E8-B755-4130-812E-D9E4263FD177}" type="pres">
      <dgm:prSet presAssocID="{5C2232F5-C6C7-4ADC-B08C-3132DC177EE0}" presName="node" presStyleLbl="node1" presStyleIdx="7" presStyleCnt="10" custScaleX="670934">
        <dgm:presLayoutVars>
          <dgm:bulletEnabled val="1"/>
        </dgm:presLayoutVars>
      </dgm:prSet>
      <dgm:spPr/>
    </dgm:pt>
    <dgm:pt modelId="{DC7DCB1C-E939-437B-9A31-3EA0DE432B9C}" type="pres">
      <dgm:prSet presAssocID="{3206D1C7-CD63-4223-83C1-7461A77284A5}" presName="sibTrans" presStyleLbl="sibTrans2D1" presStyleIdx="7" presStyleCnt="9"/>
      <dgm:spPr/>
    </dgm:pt>
    <dgm:pt modelId="{D8834122-E2C8-45D8-9D97-E0B10FBF52B8}" type="pres">
      <dgm:prSet presAssocID="{3206D1C7-CD63-4223-83C1-7461A77284A5}" presName="connectorText" presStyleLbl="sibTrans2D1" presStyleIdx="7" presStyleCnt="9"/>
      <dgm:spPr/>
    </dgm:pt>
    <dgm:pt modelId="{644D5EA8-0FEA-46B2-9E89-80329BBB6DCE}" type="pres">
      <dgm:prSet presAssocID="{5BC44C47-2AED-4DB1-B022-6B1464A4FECF}" presName="node" presStyleLbl="node1" presStyleIdx="8" presStyleCnt="10" custScaleX="670934">
        <dgm:presLayoutVars>
          <dgm:bulletEnabled val="1"/>
        </dgm:presLayoutVars>
      </dgm:prSet>
      <dgm:spPr/>
    </dgm:pt>
    <dgm:pt modelId="{BC7C6F48-2387-4332-9EC4-2CADC7CBF944}" type="pres">
      <dgm:prSet presAssocID="{5A530133-BF10-4FA9-8B72-D21BC957CEEB}" presName="sibTrans" presStyleLbl="sibTrans2D1" presStyleIdx="8" presStyleCnt="9"/>
      <dgm:spPr/>
    </dgm:pt>
    <dgm:pt modelId="{113F9210-A48F-4649-81A4-C0477190CC73}" type="pres">
      <dgm:prSet presAssocID="{5A530133-BF10-4FA9-8B72-D21BC957CEEB}" presName="connectorText" presStyleLbl="sibTrans2D1" presStyleIdx="8" presStyleCnt="9"/>
      <dgm:spPr/>
    </dgm:pt>
    <dgm:pt modelId="{E1BC4C0F-042A-4F1C-BD67-F21040CC5487}" type="pres">
      <dgm:prSet presAssocID="{43884C6B-A9E1-4841-A4F7-224E34720230}" presName="node" presStyleLbl="node1" presStyleIdx="9" presStyleCnt="10" custScaleX="670934">
        <dgm:presLayoutVars>
          <dgm:bulletEnabled val="1"/>
        </dgm:presLayoutVars>
      </dgm:prSet>
      <dgm:spPr/>
    </dgm:pt>
  </dgm:ptLst>
  <dgm:cxnLst>
    <dgm:cxn modelId="{C4FA1203-267F-469A-A8DF-5A1046A86CC0}" type="presOf" srcId="{B4018BDD-C171-4A13-9188-7A44F4CF4031}" destId="{D9C34D2D-95F5-4716-B946-FD4F7A07A28A}" srcOrd="0" destOrd="0" presId="urn:microsoft.com/office/officeart/2005/8/layout/process2"/>
    <dgm:cxn modelId="{7F3D2609-7E91-498F-854D-316441FBEFCA}" srcId="{AF2AE0F3-E8BC-40F7-843E-6FCC6C285BEE}" destId="{C80D7B4D-E719-4EC5-97DC-30CB41B87B1C}" srcOrd="4" destOrd="0" parTransId="{3C362F3B-5D20-40E4-8F94-EA9FBC603F42}" sibTransId="{57E4D9CA-1C8C-4D00-A5CC-A1B406A55A87}"/>
    <dgm:cxn modelId="{BE272119-20F9-4066-8EA7-046A17938AAF}" type="presOf" srcId="{06FF5863-CB60-49D3-9D3F-062031E49203}" destId="{85B20CD6-2E7D-4235-A588-A2D58018640A}" srcOrd="0" destOrd="0" presId="urn:microsoft.com/office/officeart/2005/8/layout/process2"/>
    <dgm:cxn modelId="{648E9F1C-C33B-4DE0-9EF7-29C81153591E}" srcId="{AF2AE0F3-E8BC-40F7-843E-6FCC6C285BEE}" destId="{1F6ACEF2-B08A-40EC-9335-580EC1EFE9FA}" srcOrd="6" destOrd="0" parTransId="{867DB9D3-1AF4-46BE-B535-6B2267B59987}" sibTransId="{06FF5863-CB60-49D3-9D3F-062031E49203}"/>
    <dgm:cxn modelId="{C2C8A31D-A10C-40CF-967A-F7279D1A171E}" srcId="{AF2AE0F3-E8BC-40F7-843E-6FCC6C285BEE}" destId="{7E497C62-50EA-4345-9E0E-6076FB0E2D9B}" srcOrd="5" destOrd="0" parTransId="{1FA7CA08-E07A-4DD2-B03A-BE3A81F3C53B}" sibTransId="{435F5307-5FBA-4744-AACE-EA3A273540B6}"/>
    <dgm:cxn modelId="{3B2E8B20-2949-496A-93D8-A771EB52C4BF}" type="presOf" srcId="{435F5307-5FBA-4744-AACE-EA3A273540B6}" destId="{5F9E3D85-01B5-4566-A233-928DEED42682}" srcOrd="1" destOrd="0" presId="urn:microsoft.com/office/officeart/2005/8/layout/process2"/>
    <dgm:cxn modelId="{75C6BF20-66D0-477F-B7F2-DBF2170FB0C0}" type="presOf" srcId="{043342D8-783A-4F15-B3C2-0519E28B635B}" destId="{1AE67A3B-7DD3-4DCF-8F29-57271C6622BB}" srcOrd="0" destOrd="0" presId="urn:microsoft.com/office/officeart/2005/8/layout/process2"/>
    <dgm:cxn modelId="{5E053223-A1A0-4DC6-96DE-2DE82C81E3AD}" srcId="{AF2AE0F3-E8BC-40F7-843E-6FCC6C285BEE}" destId="{5BC44C47-2AED-4DB1-B022-6B1464A4FECF}" srcOrd="8" destOrd="0" parTransId="{40521F07-6242-47F3-AA2B-91E33692AA8F}" sibTransId="{5A530133-BF10-4FA9-8B72-D21BC957CEEB}"/>
    <dgm:cxn modelId="{E3444C2E-4023-4D60-BE92-649DE3076ABA}" type="presOf" srcId="{C80D7B4D-E719-4EC5-97DC-30CB41B87B1C}" destId="{C54425D5-4385-423B-B984-74272F71AC23}" srcOrd="0" destOrd="0" presId="urn:microsoft.com/office/officeart/2005/8/layout/process2"/>
    <dgm:cxn modelId="{44EF0A60-666A-4122-91AF-BD9F371086D0}" type="presOf" srcId="{787BEF1C-3097-443F-BEA3-877064D41FF9}" destId="{85FAADB5-270F-48CA-82DB-0FCFD805146A}" srcOrd="0" destOrd="0" presId="urn:microsoft.com/office/officeart/2005/8/layout/process2"/>
    <dgm:cxn modelId="{CF4D0861-6303-4D80-BAAC-B2CE383FF914}" type="presOf" srcId="{3206D1C7-CD63-4223-83C1-7461A77284A5}" destId="{D8834122-E2C8-45D8-9D97-E0B10FBF52B8}" srcOrd="1" destOrd="0" presId="urn:microsoft.com/office/officeart/2005/8/layout/process2"/>
    <dgm:cxn modelId="{79731F41-AF96-4CC7-B7F7-73C76D85F20D}" type="presOf" srcId="{D157D502-740B-42C4-AC80-51288269AF41}" destId="{87973AA7-B69F-447F-B7E3-220D142026A0}" srcOrd="0" destOrd="0" presId="urn:microsoft.com/office/officeart/2005/8/layout/process2"/>
    <dgm:cxn modelId="{D18E0963-037C-4292-95BC-71C4CC72008E}" srcId="{AF2AE0F3-E8BC-40F7-843E-6FCC6C285BEE}" destId="{5C2232F5-C6C7-4ADC-B08C-3132DC177EE0}" srcOrd="7" destOrd="0" parTransId="{4F5D6791-5164-4B3F-8D3C-E7496E65FB80}" sibTransId="{3206D1C7-CD63-4223-83C1-7461A77284A5}"/>
    <dgm:cxn modelId="{96CF3463-3300-4F91-929A-29A197D27B86}" srcId="{AF2AE0F3-E8BC-40F7-843E-6FCC6C285BEE}" destId="{266E6FEC-C185-4FBA-8CC7-62DEBC563AAE}" srcOrd="3" destOrd="0" parTransId="{0C8BB176-7DDB-41C5-BAD3-10559AE15B26}" sibTransId="{B4018BDD-C171-4A13-9188-7A44F4CF4031}"/>
    <dgm:cxn modelId="{F5052666-5787-45E3-9422-B2EC0A5876F7}" type="presOf" srcId="{57E4D9CA-1C8C-4D00-A5CC-A1B406A55A87}" destId="{D664967C-BF30-4D0F-8211-0524B1D3E6B4}" srcOrd="0" destOrd="0" presId="urn:microsoft.com/office/officeart/2005/8/layout/process2"/>
    <dgm:cxn modelId="{4E5BA567-A957-46FE-8290-E574DE8126E2}" type="presOf" srcId="{3206D1C7-CD63-4223-83C1-7461A77284A5}" destId="{DC7DCB1C-E939-437B-9A31-3EA0DE432B9C}" srcOrd="0" destOrd="0" presId="urn:microsoft.com/office/officeart/2005/8/layout/process2"/>
    <dgm:cxn modelId="{F4742679-00D2-400A-887D-47B892F64F10}" type="presOf" srcId="{B4018BDD-C171-4A13-9188-7A44F4CF4031}" destId="{F52A839D-612F-40CA-8624-E9C21148D3AC}" srcOrd="1" destOrd="0" presId="urn:microsoft.com/office/officeart/2005/8/layout/process2"/>
    <dgm:cxn modelId="{684BDD59-57F5-4088-87B7-17FB289E161E}" type="presOf" srcId="{435F5307-5FBA-4744-AACE-EA3A273540B6}" destId="{3D9C1C87-5D5F-4898-8BC9-3C0B790DFE1B}" srcOrd="0" destOrd="0" presId="urn:microsoft.com/office/officeart/2005/8/layout/process2"/>
    <dgm:cxn modelId="{66E8DF7B-4B35-4241-96E9-BB169A964271}" srcId="{AF2AE0F3-E8BC-40F7-843E-6FCC6C285BEE}" destId="{346F4486-8507-4F76-B642-047E90B2950D}" srcOrd="1" destOrd="0" parTransId="{6FC69B51-74AB-4972-8835-D713A3C269A6}" sibTransId="{787BEF1C-3097-443F-BEA3-877064D41FF9}"/>
    <dgm:cxn modelId="{FA275980-4BB8-4304-AC7E-AA213F996C4C}" type="presOf" srcId="{787BEF1C-3097-443F-BEA3-877064D41FF9}" destId="{6DC999DF-D063-4FAB-A5A0-1D8DDBD1B70F}" srcOrd="1" destOrd="0" presId="urn:microsoft.com/office/officeart/2005/8/layout/process2"/>
    <dgm:cxn modelId="{AE81CD88-6526-4A0F-8870-3B0813AF91B3}" type="presOf" srcId="{5BC44C47-2AED-4DB1-B022-6B1464A4FECF}" destId="{644D5EA8-0FEA-46B2-9E89-80329BBB6DCE}" srcOrd="0" destOrd="0" presId="urn:microsoft.com/office/officeart/2005/8/layout/process2"/>
    <dgm:cxn modelId="{4C883E8D-75D2-4F41-8EC5-7C23BADEC017}" type="presOf" srcId="{580815F7-F36A-4500-BDDD-FEE7F80CC733}" destId="{763100F1-CD4A-4C1C-BBA9-89F39FC63B5A}" srcOrd="0" destOrd="0" presId="urn:microsoft.com/office/officeart/2005/8/layout/process2"/>
    <dgm:cxn modelId="{4D13279C-EB00-456A-A6FC-D4B6DC537AB0}" type="presOf" srcId="{7E497C62-50EA-4345-9E0E-6076FB0E2D9B}" destId="{D3D03FA5-9A72-459C-BA00-9C1C8DACD3F5}" srcOrd="0" destOrd="0" presId="urn:microsoft.com/office/officeart/2005/8/layout/process2"/>
    <dgm:cxn modelId="{51B852A9-A397-4545-AE77-14EEFF6A2314}" type="presOf" srcId="{5A530133-BF10-4FA9-8B72-D21BC957CEEB}" destId="{BC7C6F48-2387-4332-9EC4-2CADC7CBF944}" srcOrd="0" destOrd="0" presId="urn:microsoft.com/office/officeart/2005/8/layout/process2"/>
    <dgm:cxn modelId="{371FCFAB-5177-4F48-B1E1-AC9F3AB1DC64}" type="presOf" srcId="{346F4486-8507-4F76-B642-047E90B2950D}" destId="{4CA0C8B0-1431-4AF2-8745-3B60CD93F65C}" srcOrd="0" destOrd="0" presId="urn:microsoft.com/office/officeart/2005/8/layout/process2"/>
    <dgm:cxn modelId="{0E6176B4-CE55-4EA8-90EF-993D497069B6}" type="presOf" srcId="{1F6ACEF2-B08A-40EC-9335-580EC1EFE9FA}" destId="{8D9B99EF-DE1E-48A9-BF7E-28AFC70E286B}" srcOrd="0" destOrd="0" presId="urn:microsoft.com/office/officeart/2005/8/layout/process2"/>
    <dgm:cxn modelId="{10CFE3B4-927D-48D5-8C23-3E304AFBF1E3}" srcId="{AF2AE0F3-E8BC-40F7-843E-6FCC6C285BEE}" destId="{580815F7-F36A-4500-BDDD-FEE7F80CC733}" srcOrd="2" destOrd="0" parTransId="{414564A5-DAA5-4548-80C1-850D6F06221F}" sibTransId="{C55A91D9-4FD0-4CF5-A41F-0DCEA02AB17F}"/>
    <dgm:cxn modelId="{C0410DB7-6414-4703-BD5C-186F3EC066C3}" srcId="{AF2AE0F3-E8BC-40F7-843E-6FCC6C285BEE}" destId="{43884C6B-A9E1-4841-A4F7-224E34720230}" srcOrd="9" destOrd="0" parTransId="{6D691907-519E-44E5-A2BE-98478B4EFE2D}" sibTransId="{DD60E1DF-609F-4277-9401-F0A1B0206386}"/>
    <dgm:cxn modelId="{AF6362B8-126B-4BB0-B7E9-EA6571B51A21}" type="presOf" srcId="{AF2AE0F3-E8BC-40F7-843E-6FCC6C285BEE}" destId="{B8E0D4E0-4D07-4AC5-BB1A-01F943D6A7E5}" srcOrd="0" destOrd="0" presId="urn:microsoft.com/office/officeart/2005/8/layout/process2"/>
    <dgm:cxn modelId="{5B7056C2-E5A5-47A8-8F07-ACD5F02C42D7}" type="presOf" srcId="{5A530133-BF10-4FA9-8B72-D21BC957CEEB}" destId="{113F9210-A48F-4649-81A4-C0477190CC73}" srcOrd="1" destOrd="0" presId="urn:microsoft.com/office/officeart/2005/8/layout/process2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338068CE-3902-4D25-ABA0-720A838F7571}" type="presOf" srcId="{C55A91D9-4FD0-4CF5-A41F-0DCEA02AB17F}" destId="{50C85B09-C1BD-48F2-A099-D2D8E8BF44B4}" srcOrd="1" destOrd="0" presId="urn:microsoft.com/office/officeart/2005/8/layout/process2"/>
    <dgm:cxn modelId="{830386D1-6DAB-4CD6-9A5C-B37E3F4BE8F5}" type="presOf" srcId="{57E4D9CA-1C8C-4D00-A5CC-A1B406A55A87}" destId="{1820487F-BE16-4321-92F2-B3AE1D6183CD}" srcOrd="1" destOrd="0" presId="urn:microsoft.com/office/officeart/2005/8/layout/process2"/>
    <dgm:cxn modelId="{A06D8AD1-FE4C-4103-A604-87541FEE7460}" type="presOf" srcId="{043342D8-783A-4F15-B3C2-0519E28B635B}" destId="{99B70AEC-7665-4B95-AD63-11349DFEA7B5}" srcOrd="1" destOrd="0" presId="urn:microsoft.com/office/officeart/2005/8/layout/process2"/>
    <dgm:cxn modelId="{A7DF65DD-96C9-4BD4-94E6-520A3BB42824}" type="presOf" srcId="{266E6FEC-C185-4FBA-8CC7-62DEBC563AAE}" destId="{EF5C6BA4-8C63-465E-8CF5-9CBAF6013609}" srcOrd="0" destOrd="0" presId="urn:microsoft.com/office/officeart/2005/8/layout/process2"/>
    <dgm:cxn modelId="{22F700E5-54BE-4F34-B99A-DA10F30BF176}" type="presOf" srcId="{43884C6B-A9E1-4841-A4F7-224E34720230}" destId="{E1BC4C0F-042A-4F1C-BD67-F21040CC5487}" srcOrd="0" destOrd="0" presId="urn:microsoft.com/office/officeart/2005/8/layout/process2"/>
    <dgm:cxn modelId="{85CF3DEE-8CFA-4A89-9010-21CDDA459E4E}" type="presOf" srcId="{C55A91D9-4FD0-4CF5-A41F-0DCEA02AB17F}" destId="{AF3623FB-9B3D-4740-8CC4-BF283EE59125}" srcOrd="0" destOrd="0" presId="urn:microsoft.com/office/officeart/2005/8/layout/process2"/>
    <dgm:cxn modelId="{9FDA53F2-DC0E-4D92-9F36-C9CE7E95A559}" type="presOf" srcId="{5C2232F5-C6C7-4ADC-B08C-3132DC177EE0}" destId="{24B323E8-B755-4130-812E-D9E4263FD177}" srcOrd="0" destOrd="0" presId="urn:microsoft.com/office/officeart/2005/8/layout/process2"/>
    <dgm:cxn modelId="{6F8407F7-0A08-4AFC-87CF-D2C15DC3CC04}" type="presOf" srcId="{06FF5863-CB60-49D3-9D3F-062031E49203}" destId="{83582A97-0D97-44FE-9663-5DE76C7DE73D}" srcOrd="1" destOrd="0" presId="urn:microsoft.com/office/officeart/2005/8/layout/process2"/>
    <dgm:cxn modelId="{C378AA20-3FB2-455C-81FB-DD5D04B9410A}" type="presParOf" srcId="{B8E0D4E0-4D07-4AC5-BB1A-01F943D6A7E5}" destId="{87973AA7-B69F-447F-B7E3-220D142026A0}" srcOrd="0" destOrd="0" presId="urn:microsoft.com/office/officeart/2005/8/layout/process2"/>
    <dgm:cxn modelId="{E1B6F928-65EA-47DD-B757-B62904469956}" type="presParOf" srcId="{B8E0D4E0-4D07-4AC5-BB1A-01F943D6A7E5}" destId="{1AE67A3B-7DD3-4DCF-8F29-57271C6622BB}" srcOrd="1" destOrd="0" presId="urn:microsoft.com/office/officeart/2005/8/layout/process2"/>
    <dgm:cxn modelId="{823B9AA6-AE0F-44D8-9B3F-9036A12988BA}" type="presParOf" srcId="{1AE67A3B-7DD3-4DCF-8F29-57271C6622BB}" destId="{99B70AEC-7665-4B95-AD63-11349DFEA7B5}" srcOrd="0" destOrd="0" presId="urn:microsoft.com/office/officeart/2005/8/layout/process2"/>
    <dgm:cxn modelId="{986167D1-C0DF-4C69-AD5B-824A342741DA}" type="presParOf" srcId="{B8E0D4E0-4D07-4AC5-BB1A-01F943D6A7E5}" destId="{4CA0C8B0-1431-4AF2-8745-3B60CD93F65C}" srcOrd="2" destOrd="0" presId="urn:microsoft.com/office/officeart/2005/8/layout/process2"/>
    <dgm:cxn modelId="{11A1DF72-1EC2-47B8-B616-645E86351A53}" type="presParOf" srcId="{B8E0D4E0-4D07-4AC5-BB1A-01F943D6A7E5}" destId="{85FAADB5-270F-48CA-82DB-0FCFD805146A}" srcOrd="3" destOrd="0" presId="urn:microsoft.com/office/officeart/2005/8/layout/process2"/>
    <dgm:cxn modelId="{0C215A62-981D-4A06-951C-BCFE29BDCD0E}" type="presParOf" srcId="{85FAADB5-270F-48CA-82DB-0FCFD805146A}" destId="{6DC999DF-D063-4FAB-A5A0-1D8DDBD1B70F}" srcOrd="0" destOrd="0" presId="urn:microsoft.com/office/officeart/2005/8/layout/process2"/>
    <dgm:cxn modelId="{EF9689E0-1A56-4BE1-9F38-7DE0702C145E}" type="presParOf" srcId="{B8E0D4E0-4D07-4AC5-BB1A-01F943D6A7E5}" destId="{763100F1-CD4A-4C1C-BBA9-89F39FC63B5A}" srcOrd="4" destOrd="0" presId="urn:microsoft.com/office/officeart/2005/8/layout/process2"/>
    <dgm:cxn modelId="{46FE639C-5D0F-4C4F-97D1-3BDE9723E7F7}" type="presParOf" srcId="{B8E0D4E0-4D07-4AC5-BB1A-01F943D6A7E5}" destId="{AF3623FB-9B3D-4740-8CC4-BF283EE59125}" srcOrd="5" destOrd="0" presId="urn:microsoft.com/office/officeart/2005/8/layout/process2"/>
    <dgm:cxn modelId="{4B476F93-6041-4742-BAE7-7E7CB1C9AB7F}" type="presParOf" srcId="{AF3623FB-9B3D-4740-8CC4-BF283EE59125}" destId="{50C85B09-C1BD-48F2-A099-D2D8E8BF44B4}" srcOrd="0" destOrd="0" presId="urn:microsoft.com/office/officeart/2005/8/layout/process2"/>
    <dgm:cxn modelId="{53E5108C-B240-42C4-BDDA-26673ABFFC5D}" type="presParOf" srcId="{B8E0D4E0-4D07-4AC5-BB1A-01F943D6A7E5}" destId="{EF5C6BA4-8C63-465E-8CF5-9CBAF6013609}" srcOrd="6" destOrd="0" presId="urn:microsoft.com/office/officeart/2005/8/layout/process2"/>
    <dgm:cxn modelId="{D094030C-1AE2-4408-BCE4-F7FA6E094FAE}" type="presParOf" srcId="{B8E0D4E0-4D07-4AC5-BB1A-01F943D6A7E5}" destId="{D9C34D2D-95F5-4716-B946-FD4F7A07A28A}" srcOrd="7" destOrd="0" presId="urn:microsoft.com/office/officeart/2005/8/layout/process2"/>
    <dgm:cxn modelId="{E75B82FA-1C76-4825-B2B5-00227C7CAE15}" type="presParOf" srcId="{D9C34D2D-95F5-4716-B946-FD4F7A07A28A}" destId="{F52A839D-612F-40CA-8624-E9C21148D3AC}" srcOrd="0" destOrd="0" presId="urn:microsoft.com/office/officeart/2005/8/layout/process2"/>
    <dgm:cxn modelId="{1A702CFB-77C8-447C-81DE-B457960D152E}" type="presParOf" srcId="{B8E0D4E0-4D07-4AC5-BB1A-01F943D6A7E5}" destId="{C54425D5-4385-423B-B984-74272F71AC23}" srcOrd="8" destOrd="0" presId="urn:microsoft.com/office/officeart/2005/8/layout/process2"/>
    <dgm:cxn modelId="{1A043CC4-0CD2-46E6-8600-EC33D04EC968}" type="presParOf" srcId="{B8E0D4E0-4D07-4AC5-BB1A-01F943D6A7E5}" destId="{D664967C-BF30-4D0F-8211-0524B1D3E6B4}" srcOrd="9" destOrd="0" presId="urn:microsoft.com/office/officeart/2005/8/layout/process2"/>
    <dgm:cxn modelId="{434A6F86-1114-4199-8677-36735E2814C4}" type="presParOf" srcId="{D664967C-BF30-4D0F-8211-0524B1D3E6B4}" destId="{1820487F-BE16-4321-92F2-B3AE1D6183CD}" srcOrd="0" destOrd="0" presId="urn:microsoft.com/office/officeart/2005/8/layout/process2"/>
    <dgm:cxn modelId="{22E6D47D-5151-4731-B320-B34EF05A1B81}" type="presParOf" srcId="{B8E0D4E0-4D07-4AC5-BB1A-01F943D6A7E5}" destId="{D3D03FA5-9A72-459C-BA00-9C1C8DACD3F5}" srcOrd="10" destOrd="0" presId="urn:microsoft.com/office/officeart/2005/8/layout/process2"/>
    <dgm:cxn modelId="{832F68DD-B0F7-4E75-A06D-CABE45866E68}" type="presParOf" srcId="{B8E0D4E0-4D07-4AC5-BB1A-01F943D6A7E5}" destId="{3D9C1C87-5D5F-4898-8BC9-3C0B790DFE1B}" srcOrd="11" destOrd="0" presId="urn:microsoft.com/office/officeart/2005/8/layout/process2"/>
    <dgm:cxn modelId="{66B8E61C-D8F6-4756-8135-7E939A5E2105}" type="presParOf" srcId="{3D9C1C87-5D5F-4898-8BC9-3C0B790DFE1B}" destId="{5F9E3D85-01B5-4566-A233-928DEED42682}" srcOrd="0" destOrd="0" presId="urn:microsoft.com/office/officeart/2005/8/layout/process2"/>
    <dgm:cxn modelId="{6415B567-5177-46AC-80D1-00B26FC2E0F1}" type="presParOf" srcId="{B8E0D4E0-4D07-4AC5-BB1A-01F943D6A7E5}" destId="{8D9B99EF-DE1E-48A9-BF7E-28AFC70E286B}" srcOrd="12" destOrd="0" presId="urn:microsoft.com/office/officeart/2005/8/layout/process2"/>
    <dgm:cxn modelId="{AF13FC73-DDCB-4CFA-A9DA-35DC17ACB611}" type="presParOf" srcId="{B8E0D4E0-4D07-4AC5-BB1A-01F943D6A7E5}" destId="{85B20CD6-2E7D-4235-A588-A2D58018640A}" srcOrd="13" destOrd="0" presId="urn:microsoft.com/office/officeart/2005/8/layout/process2"/>
    <dgm:cxn modelId="{F30A6DF6-40B1-44D8-A1DD-4B8F2516224D}" type="presParOf" srcId="{85B20CD6-2E7D-4235-A588-A2D58018640A}" destId="{83582A97-0D97-44FE-9663-5DE76C7DE73D}" srcOrd="0" destOrd="0" presId="urn:microsoft.com/office/officeart/2005/8/layout/process2"/>
    <dgm:cxn modelId="{CE4D92EF-E079-4708-88EB-86827D7F87A4}" type="presParOf" srcId="{B8E0D4E0-4D07-4AC5-BB1A-01F943D6A7E5}" destId="{24B323E8-B755-4130-812E-D9E4263FD177}" srcOrd="14" destOrd="0" presId="urn:microsoft.com/office/officeart/2005/8/layout/process2"/>
    <dgm:cxn modelId="{1DE3B18A-41B6-4541-8653-8419A634E019}" type="presParOf" srcId="{B8E0D4E0-4D07-4AC5-BB1A-01F943D6A7E5}" destId="{DC7DCB1C-E939-437B-9A31-3EA0DE432B9C}" srcOrd="15" destOrd="0" presId="urn:microsoft.com/office/officeart/2005/8/layout/process2"/>
    <dgm:cxn modelId="{57C27C25-CB02-43B6-AE16-D64986D1AFAF}" type="presParOf" srcId="{DC7DCB1C-E939-437B-9A31-3EA0DE432B9C}" destId="{D8834122-E2C8-45D8-9D97-E0B10FBF52B8}" srcOrd="0" destOrd="0" presId="urn:microsoft.com/office/officeart/2005/8/layout/process2"/>
    <dgm:cxn modelId="{7EBC3172-0B06-40DA-9857-9C6CBBE24705}" type="presParOf" srcId="{B8E0D4E0-4D07-4AC5-BB1A-01F943D6A7E5}" destId="{644D5EA8-0FEA-46B2-9E89-80329BBB6DCE}" srcOrd="16" destOrd="0" presId="urn:microsoft.com/office/officeart/2005/8/layout/process2"/>
    <dgm:cxn modelId="{411CFCAF-C0F4-4C90-902B-9A220F040787}" type="presParOf" srcId="{B8E0D4E0-4D07-4AC5-BB1A-01F943D6A7E5}" destId="{BC7C6F48-2387-4332-9EC4-2CADC7CBF944}" srcOrd="17" destOrd="0" presId="urn:microsoft.com/office/officeart/2005/8/layout/process2"/>
    <dgm:cxn modelId="{076E9D1B-8018-4635-A598-C4F452587629}" type="presParOf" srcId="{BC7C6F48-2387-4332-9EC4-2CADC7CBF944}" destId="{113F9210-A48F-4649-81A4-C0477190CC73}" srcOrd="0" destOrd="0" presId="urn:microsoft.com/office/officeart/2005/8/layout/process2"/>
    <dgm:cxn modelId="{C1AB8CD1-5AF3-402D-B8D6-35D15BE1C8D0}" type="presParOf" srcId="{B8E0D4E0-4D07-4AC5-BB1A-01F943D6A7E5}" destId="{E1BC4C0F-042A-4F1C-BD67-F21040CC5487}" srcOrd="1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With the right sides of the fabric together, tack along the seam line and stitch. </a:t>
          </a: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0FF6E756-E4E1-451E-95A8-70E387FF24F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Trim the frill seam allowance to ¼ inch.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88DC14CB-5D2A-452A-A1CC-0A0F9A0B6047}" type="parTrans" cxnId="{BF675BA7-84CC-465F-8754-3D996384AABC}">
      <dgm:prSet/>
      <dgm:spPr/>
      <dgm:t>
        <a:bodyPr/>
        <a:lstStyle/>
        <a:p>
          <a:endParaRPr lang="en-US"/>
        </a:p>
      </dgm:t>
    </dgm:pt>
    <dgm:pt modelId="{9B21E34C-5BC7-4457-BA1E-8B1651520BBD}" type="sibTrans" cxnId="{BF675BA7-84CC-465F-8754-3D996384AABC}">
      <dgm:prSet/>
      <dgm:spPr/>
      <dgm:t>
        <a:bodyPr/>
        <a:lstStyle/>
        <a:p>
          <a:endParaRPr lang="en-US"/>
        </a:p>
      </dgm:t>
    </dgm:pt>
    <dgm:pt modelId="{493D3609-DE5A-4B99-96C4-1DBCB51344C1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Double fold the other seam allowance over the raw edge down to the seam line.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D276E37-C64E-4496-9EBE-127A178F6B29}" type="parTrans" cxnId="{FBB2C8CF-8D58-4BBF-8DA5-A41E7A6EE274}">
      <dgm:prSet/>
      <dgm:spPr/>
      <dgm:t>
        <a:bodyPr/>
        <a:lstStyle/>
        <a:p>
          <a:endParaRPr lang="en-US"/>
        </a:p>
      </dgm:t>
    </dgm:pt>
    <dgm:pt modelId="{1EBAAC73-DB67-4946-8193-33D3514AC77B}" type="sibTrans" cxnId="{FBB2C8CF-8D58-4BBF-8DA5-A41E7A6EE274}">
      <dgm:prSet/>
      <dgm:spPr/>
      <dgm:t>
        <a:bodyPr/>
        <a:lstStyle/>
        <a:p>
          <a:endParaRPr lang="en-US"/>
        </a:p>
      </dgm:t>
    </dgm:pt>
    <dgm:pt modelId="{B2CC6180-59A8-433B-9EE5-71E37231A24A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Stitch very close to the seam line then remove tacking and press the seam upwards, keeping away from the frill.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3CE95A8-29FA-4217-983C-7E7D650C6128}" type="parTrans" cxnId="{8F5BC9B2-A746-447D-86E0-86FEAF532579}">
      <dgm:prSet/>
      <dgm:spPr/>
      <dgm:t>
        <a:bodyPr/>
        <a:lstStyle/>
        <a:p>
          <a:endParaRPr lang="en-US"/>
        </a:p>
      </dgm:t>
    </dgm:pt>
    <dgm:pt modelId="{197D4483-FAAD-4910-86E7-E30814304C98}" type="sibTrans" cxnId="{8F5BC9B2-A746-447D-86E0-86FEAF532579}">
      <dgm:prSet/>
      <dgm:spPr/>
      <dgm:t>
        <a:bodyPr/>
        <a:lstStyle/>
        <a:p>
          <a:endParaRPr lang="en-US"/>
        </a:p>
      </dgm:t>
    </dgm:pt>
    <dgm:pt modelId="{B8E0D4E0-4D07-4AC5-BB1A-01F943D6A7E5}" type="pres">
      <dgm:prSet presAssocID="{AF2AE0F3-E8BC-40F7-843E-6FCC6C285BEE}" presName="linearFlow" presStyleCnt="0">
        <dgm:presLayoutVars>
          <dgm:resizeHandles val="exact"/>
        </dgm:presLayoutVars>
      </dgm:prSet>
      <dgm:spPr/>
    </dgm:pt>
    <dgm:pt modelId="{87973AA7-B69F-447F-B7E3-220D142026A0}" type="pres">
      <dgm:prSet presAssocID="{D157D502-740B-42C4-AC80-51288269AF41}" presName="node" presStyleLbl="node1" presStyleIdx="0" presStyleCnt="4" custScaleX="281270">
        <dgm:presLayoutVars>
          <dgm:bulletEnabled val="1"/>
        </dgm:presLayoutVars>
      </dgm:prSet>
      <dgm:spPr/>
    </dgm:pt>
    <dgm:pt modelId="{1AE67A3B-7DD3-4DCF-8F29-57271C6622BB}" type="pres">
      <dgm:prSet presAssocID="{043342D8-783A-4F15-B3C2-0519E28B635B}" presName="sibTrans" presStyleLbl="sibTrans2D1" presStyleIdx="0" presStyleCnt="3"/>
      <dgm:spPr/>
    </dgm:pt>
    <dgm:pt modelId="{99B70AEC-7665-4B95-AD63-11349DFEA7B5}" type="pres">
      <dgm:prSet presAssocID="{043342D8-783A-4F15-B3C2-0519E28B635B}" presName="connectorText" presStyleLbl="sibTrans2D1" presStyleIdx="0" presStyleCnt="3"/>
      <dgm:spPr/>
    </dgm:pt>
    <dgm:pt modelId="{D64D2E50-FCBA-4BE9-8330-DD55151532DD}" type="pres">
      <dgm:prSet presAssocID="{0FF6E756-E4E1-451E-95A8-70E387FF24F5}" presName="node" presStyleLbl="node1" presStyleIdx="1" presStyleCnt="4" custScaleX="280895">
        <dgm:presLayoutVars>
          <dgm:bulletEnabled val="1"/>
        </dgm:presLayoutVars>
      </dgm:prSet>
      <dgm:spPr/>
    </dgm:pt>
    <dgm:pt modelId="{5E0B6AA1-B509-4B8A-9A0E-0982703E344A}" type="pres">
      <dgm:prSet presAssocID="{9B21E34C-5BC7-4457-BA1E-8B1651520BBD}" presName="sibTrans" presStyleLbl="sibTrans2D1" presStyleIdx="1" presStyleCnt="3"/>
      <dgm:spPr/>
    </dgm:pt>
    <dgm:pt modelId="{A6D8073E-145F-4C26-A66E-502942CD4B41}" type="pres">
      <dgm:prSet presAssocID="{9B21E34C-5BC7-4457-BA1E-8B1651520BBD}" presName="connectorText" presStyleLbl="sibTrans2D1" presStyleIdx="1" presStyleCnt="3"/>
      <dgm:spPr/>
    </dgm:pt>
    <dgm:pt modelId="{7E4D50C7-A7A1-4474-92F5-F750F2E0ECC8}" type="pres">
      <dgm:prSet presAssocID="{493D3609-DE5A-4B99-96C4-1DBCB51344C1}" presName="node" presStyleLbl="node1" presStyleIdx="2" presStyleCnt="4" custScaleX="280895">
        <dgm:presLayoutVars>
          <dgm:bulletEnabled val="1"/>
        </dgm:presLayoutVars>
      </dgm:prSet>
      <dgm:spPr/>
    </dgm:pt>
    <dgm:pt modelId="{97A73178-6882-4E94-9DF1-7C6CC613B8F8}" type="pres">
      <dgm:prSet presAssocID="{1EBAAC73-DB67-4946-8193-33D3514AC77B}" presName="sibTrans" presStyleLbl="sibTrans2D1" presStyleIdx="2" presStyleCnt="3"/>
      <dgm:spPr/>
    </dgm:pt>
    <dgm:pt modelId="{3A1CC817-7559-45A7-B1EA-AD59884D2175}" type="pres">
      <dgm:prSet presAssocID="{1EBAAC73-DB67-4946-8193-33D3514AC77B}" presName="connectorText" presStyleLbl="sibTrans2D1" presStyleIdx="2" presStyleCnt="3"/>
      <dgm:spPr/>
    </dgm:pt>
    <dgm:pt modelId="{926D391E-5EF6-456E-8236-0CF35822A539}" type="pres">
      <dgm:prSet presAssocID="{B2CC6180-59A8-433B-9EE5-71E37231A24A}" presName="node" presStyleLbl="node1" presStyleIdx="3" presStyleCnt="4" custScaleX="280895">
        <dgm:presLayoutVars>
          <dgm:bulletEnabled val="1"/>
        </dgm:presLayoutVars>
      </dgm:prSet>
      <dgm:spPr/>
    </dgm:pt>
  </dgm:ptLst>
  <dgm:cxnLst>
    <dgm:cxn modelId="{76D43E0C-C2D7-4A9A-8CD7-43B9488C334B}" type="presOf" srcId="{0FF6E756-E4E1-451E-95A8-70E387FF24F5}" destId="{D64D2E50-FCBA-4BE9-8330-DD55151532DD}" srcOrd="0" destOrd="0" presId="urn:microsoft.com/office/officeart/2005/8/layout/process2"/>
    <dgm:cxn modelId="{75C6BF20-66D0-477F-B7F2-DBF2170FB0C0}" type="presOf" srcId="{043342D8-783A-4F15-B3C2-0519E28B635B}" destId="{1AE67A3B-7DD3-4DCF-8F29-57271C6622BB}" srcOrd="0" destOrd="0" presId="urn:microsoft.com/office/officeart/2005/8/layout/process2"/>
    <dgm:cxn modelId="{E9F20129-ED71-40CD-9936-57709F7DA4A7}" type="presOf" srcId="{493D3609-DE5A-4B99-96C4-1DBCB51344C1}" destId="{7E4D50C7-A7A1-4474-92F5-F750F2E0ECC8}" srcOrd="0" destOrd="0" presId="urn:microsoft.com/office/officeart/2005/8/layout/process2"/>
    <dgm:cxn modelId="{BD87D33D-DE61-43F3-8AF4-1E05DDA9D785}" type="presOf" srcId="{B2CC6180-59A8-433B-9EE5-71E37231A24A}" destId="{926D391E-5EF6-456E-8236-0CF35822A539}" srcOrd="0" destOrd="0" presId="urn:microsoft.com/office/officeart/2005/8/layout/process2"/>
    <dgm:cxn modelId="{79731F41-AF96-4CC7-B7F7-73C76D85F20D}" type="presOf" srcId="{D157D502-740B-42C4-AC80-51288269AF41}" destId="{87973AA7-B69F-447F-B7E3-220D142026A0}" srcOrd="0" destOrd="0" presId="urn:microsoft.com/office/officeart/2005/8/layout/process2"/>
    <dgm:cxn modelId="{DECF2C81-3CFD-4A51-807A-66022BC61BDA}" type="presOf" srcId="{1EBAAC73-DB67-4946-8193-33D3514AC77B}" destId="{3A1CC817-7559-45A7-B1EA-AD59884D2175}" srcOrd="1" destOrd="0" presId="urn:microsoft.com/office/officeart/2005/8/layout/process2"/>
    <dgm:cxn modelId="{31DECF82-7AE2-46F5-9156-1488FF463A00}" type="presOf" srcId="{9B21E34C-5BC7-4457-BA1E-8B1651520BBD}" destId="{5E0B6AA1-B509-4B8A-9A0E-0982703E344A}" srcOrd="0" destOrd="0" presId="urn:microsoft.com/office/officeart/2005/8/layout/process2"/>
    <dgm:cxn modelId="{996AD994-0E72-4846-980F-C4671CE06F20}" type="presOf" srcId="{1EBAAC73-DB67-4946-8193-33D3514AC77B}" destId="{97A73178-6882-4E94-9DF1-7C6CC613B8F8}" srcOrd="0" destOrd="0" presId="urn:microsoft.com/office/officeart/2005/8/layout/process2"/>
    <dgm:cxn modelId="{BF675BA7-84CC-465F-8754-3D996384AABC}" srcId="{AF2AE0F3-E8BC-40F7-843E-6FCC6C285BEE}" destId="{0FF6E756-E4E1-451E-95A8-70E387FF24F5}" srcOrd="1" destOrd="0" parTransId="{88DC14CB-5D2A-452A-A1CC-0A0F9A0B6047}" sibTransId="{9B21E34C-5BC7-4457-BA1E-8B1651520BBD}"/>
    <dgm:cxn modelId="{8F5BC9B2-A746-447D-86E0-86FEAF532579}" srcId="{AF2AE0F3-E8BC-40F7-843E-6FCC6C285BEE}" destId="{B2CC6180-59A8-433B-9EE5-71E37231A24A}" srcOrd="3" destOrd="0" parTransId="{63CE95A8-29FA-4217-983C-7E7D650C6128}" sibTransId="{197D4483-FAAD-4910-86E7-E30814304C98}"/>
    <dgm:cxn modelId="{AF6362B8-126B-4BB0-B7E9-EA6571B51A21}" type="presOf" srcId="{AF2AE0F3-E8BC-40F7-843E-6FCC6C285BEE}" destId="{B8E0D4E0-4D07-4AC5-BB1A-01F943D6A7E5}" srcOrd="0" destOrd="0" presId="urn:microsoft.com/office/officeart/2005/8/layout/process2"/>
    <dgm:cxn modelId="{A31D69BE-07DB-4A71-AC05-F0E3B7AC08B0}" type="presOf" srcId="{9B21E34C-5BC7-4457-BA1E-8B1651520BBD}" destId="{A6D8073E-145F-4C26-A66E-502942CD4B41}" srcOrd="1" destOrd="0" presId="urn:microsoft.com/office/officeart/2005/8/layout/process2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FBB2C8CF-8D58-4BBF-8DA5-A41E7A6EE274}" srcId="{AF2AE0F3-E8BC-40F7-843E-6FCC6C285BEE}" destId="{493D3609-DE5A-4B99-96C4-1DBCB51344C1}" srcOrd="2" destOrd="0" parTransId="{4D276E37-C64E-4496-9EBE-127A178F6B29}" sibTransId="{1EBAAC73-DB67-4946-8193-33D3514AC77B}"/>
    <dgm:cxn modelId="{A06D8AD1-FE4C-4103-A604-87541FEE7460}" type="presOf" srcId="{043342D8-783A-4F15-B3C2-0519E28B635B}" destId="{99B70AEC-7665-4B95-AD63-11349DFEA7B5}" srcOrd="1" destOrd="0" presId="urn:microsoft.com/office/officeart/2005/8/layout/process2"/>
    <dgm:cxn modelId="{C378AA20-3FB2-455C-81FB-DD5D04B9410A}" type="presParOf" srcId="{B8E0D4E0-4D07-4AC5-BB1A-01F943D6A7E5}" destId="{87973AA7-B69F-447F-B7E3-220D142026A0}" srcOrd="0" destOrd="0" presId="urn:microsoft.com/office/officeart/2005/8/layout/process2"/>
    <dgm:cxn modelId="{E1B6F928-65EA-47DD-B757-B62904469956}" type="presParOf" srcId="{B8E0D4E0-4D07-4AC5-BB1A-01F943D6A7E5}" destId="{1AE67A3B-7DD3-4DCF-8F29-57271C6622BB}" srcOrd="1" destOrd="0" presId="urn:microsoft.com/office/officeart/2005/8/layout/process2"/>
    <dgm:cxn modelId="{823B9AA6-AE0F-44D8-9B3F-9036A12988BA}" type="presParOf" srcId="{1AE67A3B-7DD3-4DCF-8F29-57271C6622BB}" destId="{99B70AEC-7665-4B95-AD63-11349DFEA7B5}" srcOrd="0" destOrd="0" presId="urn:microsoft.com/office/officeart/2005/8/layout/process2"/>
    <dgm:cxn modelId="{68E089BE-92BE-49F7-93EC-F0831CD29644}" type="presParOf" srcId="{B8E0D4E0-4D07-4AC5-BB1A-01F943D6A7E5}" destId="{D64D2E50-FCBA-4BE9-8330-DD55151532DD}" srcOrd="2" destOrd="0" presId="urn:microsoft.com/office/officeart/2005/8/layout/process2"/>
    <dgm:cxn modelId="{6C9EAE1F-8302-4EF5-A967-372F67848C3E}" type="presParOf" srcId="{B8E0D4E0-4D07-4AC5-BB1A-01F943D6A7E5}" destId="{5E0B6AA1-B509-4B8A-9A0E-0982703E344A}" srcOrd="3" destOrd="0" presId="urn:microsoft.com/office/officeart/2005/8/layout/process2"/>
    <dgm:cxn modelId="{40879A68-15EF-4E73-BB23-FE67C32FEC4B}" type="presParOf" srcId="{5E0B6AA1-B509-4B8A-9A0E-0982703E344A}" destId="{A6D8073E-145F-4C26-A66E-502942CD4B41}" srcOrd="0" destOrd="0" presId="urn:microsoft.com/office/officeart/2005/8/layout/process2"/>
    <dgm:cxn modelId="{54649D6A-D8A1-494D-BE3E-EF87C85056D1}" type="presParOf" srcId="{B8E0D4E0-4D07-4AC5-BB1A-01F943D6A7E5}" destId="{7E4D50C7-A7A1-4474-92F5-F750F2E0ECC8}" srcOrd="4" destOrd="0" presId="urn:microsoft.com/office/officeart/2005/8/layout/process2"/>
    <dgm:cxn modelId="{29C1CB7A-AA8E-42B9-A97F-6095B113FE8D}" type="presParOf" srcId="{B8E0D4E0-4D07-4AC5-BB1A-01F943D6A7E5}" destId="{97A73178-6882-4E94-9DF1-7C6CC613B8F8}" srcOrd="5" destOrd="0" presId="urn:microsoft.com/office/officeart/2005/8/layout/process2"/>
    <dgm:cxn modelId="{94D65307-E067-4577-9BD0-A81FC0BAAB1D}" type="presParOf" srcId="{97A73178-6882-4E94-9DF1-7C6CC613B8F8}" destId="{3A1CC817-7559-45A7-B1EA-AD59884D2175}" srcOrd="0" destOrd="0" presId="urn:microsoft.com/office/officeart/2005/8/layout/process2"/>
    <dgm:cxn modelId="{B9CD13FF-13AE-46DA-9CEB-C6608CFC1544}" type="presParOf" srcId="{B8E0D4E0-4D07-4AC5-BB1A-01F943D6A7E5}" destId="{926D391E-5EF6-456E-8236-0CF35822A539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Take the right sides of the fabric together, tack and stitch along the seam line and press as stitched. </a:t>
          </a: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453CB929-80EB-4A1C-9AEB-7A260F7B6711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Sew another line of stitching in the seam allowance ¼ inch from the first line, using a fine multi stitch zigzag or straight stitch.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7C56075-C15E-4AF4-8D7A-F14899B651D7}" type="parTrans" cxnId="{57F21F61-FFA9-4C0E-A745-94D6E82CC510}">
      <dgm:prSet/>
      <dgm:spPr/>
      <dgm:t>
        <a:bodyPr/>
        <a:lstStyle/>
        <a:p>
          <a:endParaRPr lang="en-US"/>
        </a:p>
      </dgm:t>
    </dgm:pt>
    <dgm:pt modelId="{220784A9-A54F-4F1B-B0A0-3E56C8DA2611}" type="sibTrans" cxnId="{57F21F61-FFA9-4C0E-A745-94D6E82CC510}">
      <dgm:prSet/>
      <dgm:spPr/>
      <dgm:t>
        <a:bodyPr/>
        <a:lstStyle/>
        <a:p>
          <a:endParaRPr lang="en-US"/>
        </a:p>
      </dgm:t>
    </dgm:pt>
    <dgm:pt modelId="{9B92C323-3BE1-4881-94F5-F39613BA3042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Then trim the raw edge using a scissors or a pinking shear to prevent the fabric from fraying.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15DC75F5-89D2-4317-8356-4B8C986C4B95}" type="parTrans" cxnId="{8AF26D69-FADB-4012-8B94-AA12AA421D3E}">
      <dgm:prSet/>
      <dgm:spPr/>
      <dgm:t>
        <a:bodyPr/>
        <a:lstStyle/>
        <a:p>
          <a:endParaRPr lang="en-US"/>
        </a:p>
      </dgm:t>
    </dgm:pt>
    <dgm:pt modelId="{7C37D574-9742-4196-9A55-7AF7DE4EEBF5}" type="sibTrans" cxnId="{8AF26D69-FADB-4012-8B94-AA12AA421D3E}">
      <dgm:prSet/>
      <dgm:spPr/>
      <dgm:t>
        <a:bodyPr/>
        <a:lstStyle/>
        <a:p>
          <a:endParaRPr lang="en-US"/>
        </a:p>
      </dgm:t>
    </dgm:pt>
    <dgm:pt modelId="{B8E0D4E0-4D07-4AC5-BB1A-01F943D6A7E5}" type="pres">
      <dgm:prSet presAssocID="{AF2AE0F3-E8BC-40F7-843E-6FCC6C285BEE}" presName="linearFlow" presStyleCnt="0">
        <dgm:presLayoutVars>
          <dgm:resizeHandles val="exact"/>
        </dgm:presLayoutVars>
      </dgm:prSet>
      <dgm:spPr/>
    </dgm:pt>
    <dgm:pt modelId="{87973AA7-B69F-447F-B7E3-220D142026A0}" type="pres">
      <dgm:prSet presAssocID="{D157D502-740B-42C4-AC80-51288269AF41}" presName="node" presStyleLbl="node1" presStyleIdx="0" presStyleCnt="3" custScaleX="216551">
        <dgm:presLayoutVars>
          <dgm:bulletEnabled val="1"/>
        </dgm:presLayoutVars>
      </dgm:prSet>
      <dgm:spPr/>
    </dgm:pt>
    <dgm:pt modelId="{1AE67A3B-7DD3-4DCF-8F29-57271C6622BB}" type="pres">
      <dgm:prSet presAssocID="{043342D8-783A-4F15-B3C2-0519E28B635B}" presName="sibTrans" presStyleLbl="sibTrans2D1" presStyleIdx="0" presStyleCnt="2"/>
      <dgm:spPr/>
    </dgm:pt>
    <dgm:pt modelId="{99B70AEC-7665-4B95-AD63-11349DFEA7B5}" type="pres">
      <dgm:prSet presAssocID="{043342D8-783A-4F15-B3C2-0519E28B635B}" presName="connectorText" presStyleLbl="sibTrans2D1" presStyleIdx="0" presStyleCnt="2"/>
      <dgm:spPr/>
    </dgm:pt>
    <dgm:pt modelId="{449A188A-92C9-44E8-9451-BBF060825D14}" type="pres">
      <dgm:prSet presAssocID="{453CB929-80EB-4A1C-9AEB-7A260F7B6711}" presName="node" presStyleLbl="node1" presStyleIdx="1" presStyleCnt="3" custScaleX="216551">
        <dgm:presLayoutVars>
          <dgm:bulletEnabled val="1"/>
        </dgm:presLayoutVars>
      </dgm:prSet>
      <dgm:spPr/>
    </dgm:pt>
    <dgm:pt modelId="{2029CC47-36D6-4109-9CFC-9D139BD70707}" type="pres">
      <dgm:prSet presAssocID="{220784A9-A54F-4F1B-B0A0-3E56C8DA2611}" presName="sibTrans" presStyleLbl="sibTrans2D1" presStyleIdx="1" presStyleCnt="2"/>
      <dgm:spPr/>
    </dgm:pt>
    <dgm:pt modelId="{6F7E6753-8D07-4464-AAEC-547804E29DE8}" type="pres">
      <dgm:prSet presAssocID="{220784A9-A54F-4F1B-B0A0-3E56C8DA2611}" presName="connectorText" presStyleLbl="sibTrans2D1" presStyleIdx="1" presStyleCnt="2"/>
      <dgm:spPr/>
    </dgm:pt>
    <dgm:pt modelId="{34E8DAE7-E1CE-426C-9A9F-4DC77E720055}" type="pres">
      <dgm:prSet presAssocID="{9B92C323-3BE1-4881-94F5-F39613BA3042}" presName="node" presStyleLbl="node1" presStyleIdx="2" presStyleCnt="3" custScaleX="216551">
        <dgm:presLayoutVars>
          <dgm:bulletEnabled val="1"/>
        </dgm:presLayoutVars>
      </dgm:prSet>
      <dgm:spPr/>
    </dgm:pt>
  </dgm:ptLst>
  <dgm:cxnLst>
    <dgm:cxn modelId="{87B72306-BCCD-4532-B0DD-D96C4AF7D3C0}" type="presOf" srcId="{9B92C323-3BE1-4881-94F5-F39613BA3042}" destId="{34E8DAE7-E1CE-426C-9A9F-4DC77E720055}" srcOrd="0" destOrd="0" presId="urn:microsoft.com/office/officeart/2005/8/layout/process2"/>
    <dgm:cxn modelId="{75C6BF20-66D0-477F-B7F2-DBF2170FB0C0}" type="presOf" srcId="{043342D8-783A-4F15-B3C2-0519E28B635B}" destId="{1AE67A3B-7DD3-4DCF-8F29-57271C6622BB}" srcOrd="0" destOrd="0" presId="urn:microsoft.com/office/officeart/2005/8/layout/process2"/>
    <dgm:cxn modelId="{79731F41-AF96-4CC7-B7F7-73C76D85F20D}" type="presOf" srcId="{D157D502-740B-42C4-AC80-51288269AF41}" destId="{87973AA7-B69F-447F-B7E3-220D142026A0}" srcOrd="0" destOrd="0" presId="urn:microsoft.com/office/officeart/2005/8/layout/process2"/>
    <dgm:cxn modelId="{57F21F61-FFA9-4C0E-A745-94D6E82CC510}" srcId="{AF2AE0F3-E8BC-40F7-843E-6FCC6C285BEE}" destId="{453CB929-80EB-4A1C-9AEB-7A260F7B6711}" srcOrd="1" destOrd="0" parTransId="{F7C56075-C15E-4AF4-8D7A-F14899B651D7}" sibTransId="{220784A9-A54F-4F1B-B0A0-3E56C8DA2611}"/>
    <dgm:cxn modelId="{7009A448-8CBC-407E-9B38-286A4E3977B6}" type="presOf" srcId="{220784A9-A54F-4F1B-B0A0-3E56C8DA2611}" destId="{2029CC47-36D6-4109-9CFC-9D139BD70707}" srcOrd="0" destOrd="0" presId="urn:microsoft.com/office/officeart/2005/8/layout/process2"/>
    <dgm:cxn modelId="{8AF26D69-FADB-4012-8B94-AA12AA421D3E}" srcId="{AF2AE0F3-E8BC-40F7-843E-6FCC6C285BEE}" destId="{9B92C323-3BE1-4881-94F5-F39613BA3042}" srcOrd="2" destOrd="0" parTransId="{15DC75F5-89D2-4317-8356-4B8C986C4B95}" sibTransId="{7C37D574-9742-4196-9A55-7AF7DE4EEBF5}"/>
    <dgm:cxn modelId="{F5D6BB6B-AEEE-4663-93A1-A952578A4154}" type="presOf" srcId="{220784A9-A54F-4F1B-B0A0-3E56C8DA2611}" destId="{6F7E6753-8D07-4464-AAEC-547804E29DE8}" srcOrd="1" destOrd="0" presId="urn:microsoft.com/office/officeart/2005/8/layout/process2"/>
    <dgm:cxn modelId="{4AAD7CAF-1700-4EEF-8930-525543139431}" type="presOf" srcId="{453CB929-80EB-4A1C-9AEB-7A260F7B6711}" destId="{449A188A-92C9-44E8-9451-BBF060825D14}" srcOrd="0" destOrd="0" presId="urn:microsoft.com/office/officeart/2005/8/layout/process2"/>
    <dgm:cxn modelId="{AF6362B8-126B-4BB0-B7E9-EA6571B51A21}" type="presOf" srcId="{AF2AE0F3-E8BC-40F7-843E-6FCC6C285BEE}" destId="{B8E0D4E0-4D07-4AC5-BB1A-01F943D6A7E5}" srcOrd="0" destOrd="0" presId="urn:microsoft.com/office/officeart/2005/8/layout/process2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A06D8AD1-FE4C-4103-A604-87541FEE7460}" type="presOf" srcId="{043342D8-783A-4F15-B3C2-0519E28B635B}" destId="{99B70AEC-7665-4B95-AD63-11349DFEA7B5}" srcOrd="1" destOrd="0" presId="urn:microsoft.com/office/officeart/2005/8/layout/process2"/>
    <dgm:cxn modelId="{C378AA20-3FB2-455C-81FB-DD5D04B9410A}" type="presParOf" srcId="{B8E0D4E0-4D07-4AC5-BB1A-01F943D6A7E5}" destId="{87973AA7-B69F-447F-B7E3-220D142026A0}" srcOrd="0" destOrd="0" presId="urn:microsoft.com/office/officeart/2005/8/layout/process2"/>
    <dgm:cxn modelId="{E1B6F928-65EA-47DD-B757-B62904469956}" type="presParOf" srcId="{B8E0D4E0-4D07-4AC5-BB1A-01F943D6A7E5}" destId="{1AE67A3B-7DD3-4DCF-8F29-57271C6622BB}" srcOrd="1" destOrd="0" presId="urn:microsoft.com/office/officeart/2005/8/layout/process2"/>
    <dgm:cxn modelId="{823B9AA6-AE0F-44D8-9B3F-9036A12988BA}" type="presParOf" srcId="{1AE67A3B-7DD3-4DCF-8F29-57271C6622BB}" destId="{99B70AEC-7665-4B95-AD63-11349DFEA7B5}" srcOrd="0" destOrd="0" presId="urn:microsoft.com/office/officeart/2005/8/layout/process2"/>
    <dgm:cxn modelId="{9875C357-D5F8-4517-8F9D-B11D8CB94835}" type="presParOf" srcId="{B8E0D4E0-4D07-4AC5-BB1A-01F943D6A7E5}" destId="{449A188A-92C9-44E8-9451-BBF060825D14}" srcOrd="2" destOrd="0" presId="urn:microsoft.com/office/officeart/2005/8/layout/process2"/>
    <dgm:cxn modelId="{9C7630A5-0FC8-4AE9-B956-9279C6013245}" type="presParOf" srcId="{B8E0D4E0-4D07-4AC5-BB1A-01F943D6A7E5}" destId="{2029CC47-36D6-4109-9CFC-9D139BD70707}" srcOrd="3" destOrd="0" presId="urn:microsoft.com/office/officeart/2005/8/layout/process2"/>
    <dgm:cxn modelId="{9F03A905-44B1-4777-977C-0260BEF49C6D}" type="presParOf" srcId="{2029CC47-36D6-4109-9CFC-9D139BD70707}" destId="{6F7E6753-8D07-4464-AAEC-547804E29DE8}" srcOrd="0" destOrd="0" presId="urn:microsoft.com/office/officeart/2005/8/layout/process2"/>
    <dgm:cxn modelId="{C14856E5-D957-4FBF-B5D3-92AB2E630E59}" type="presParOf" srcId="{B8E0D4E0-4D07-4AC5-BB1A-01F943D6A7E5}" destId="{34E8DAE7-E1CE-426C-9A9F-4DC77E72005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With the right sides of the fabric facing; pin, tack and then stitch along the seam line. </a:t>
          </a: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7700B094-BF8E-41E2-A8E5-C4897962F4B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Then press as stitched.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9F69F322-7FB3-4A3F-9DD8-C04D08AD24E6}" type="parTrans" cxnId="{2B1A6D64-D210-45C8-99BD-082D35EE2D57}">
      <dgm:prSet/>
      <dgm:spPr/>
      <dgm:t>
        <a:bodyPr/>
        <a:lstStyle/>
        <a:p>
          <a:endParaRPr lang="en-US"/>
        </a:p>
      </dgm:t>
    </dgm:pt>
    <dgm:pt modelId="{9EDF6E63-37D3-4B89-AF8F-F25FF232FE31}" type="sibTrans" cxnId="{2B1A6D64-D210-45C8-99BD-082D35EE2D57}">
      <dgm:prSet/>
      <dgm:spPr/>
      <dgm:t>
        <a:bodyPr/>
        <a:lstStyle/>
        <a:p>
          <a:endParaRPr lang="en-US"/>
        </a:p>
      </dgm:t>
    </dgm:pt>
    <dgm:pt modelId="{468CCF29-5903-4DED-B4A8-0992B9A80C38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seam edges with pinking scissors and press both seam allowances to one side.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59E2B1C-E7EC-4089-B04D-F2748FF69C3C}" type="parTrans" cxnId="{497584FE-1B30-4EA0-AFE9-179465FF3FBE}">
      <dgm:prSet/>
      <dgm:spPr/>
      <dgm:t>
        <a:bodyPr/>
        <a:lstStyle/>
        <a:p>
          <a:endParaRPr lang="en-US"/>
        </a:p>
      </dgm:t>
    </dgm:pt>
    <dgm:pt modelId="{ECEB1361-4231-40C5-A72B-102D7BFAAC95}" type="sibTrans" cxnId="{497584FE-1B30-4EA0-AFE9-179465FF3FBE}">
      <dgm:prSet/>
      <dgm:spPr/>
      <dgm:t>
        <a:bodyPr/>
        <a:lstStyle/>
        <a:p>
          <a:endParaRPr lang="en-US"/>
        </a:p>
      </dgm:t>
    </dgm:pt>
    <dgm:pt modelId="{62A8629E-DEFC-4DB9-88EB-AB4AB6B3BFBE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Stitch seam edges on the right side with small zigzag stitches.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E499DE4-06C7-49A0-9A4E-59F30FD2BB3C}" type="parTrans" cxnId="{2995AED5-7A36-4686-AC89-7F9266236314}">
      <dgm:prSet/>
      <dgm:spPr/>
      <dgm:t>
        <a:bodyPr/>
        <a:lstStyle/>
        <a:p>
          <a:endParaRPr lang="en-US"/>
        </a:p>
      </dgm:t>
    </dgm:pt>
    <dgm:pt modelId="{DA7F72AF-E1F6-49E0-BEE7-EF881498223E}" type="sibTrans" cxnId="{2995AED5-7A36-4686-AC89-7F9266236314}">
      <dgm:prSet/>
      <dgm:spPr/>
      <dgm:t>
        <a:bodyPr/>
        <a:lstStyle/>
        <a:p>
          <a:endParaRPr lang="en-US"/>
        </a:p>
      </dgm:t>
    </dgm:pt>
    <dgm:pt modelId="{B8E0D4E0-4D07-4AC5-BB1A-01F943D6A7E5}" type="pres">
      <dgm:prSet presAssocID="{AF2AE0F3-E8BC-40F7-843E-6FCC6C285BEE}" presName="linearFlow" presStyleCnt="0">
        <dgm:presLayoutVars>
          <dgm:resizeHandles val="exact"/>
        </dgm:presLayoutVars>
      </dgm:prSet>
      <dgm:spPr/>
    </dgm:pt>
    <dgm:pt modelId="{87973AA7-B69F-447F-B7E3-220D142026A0}" type="pres">
      <dgm:prSet presAssocID="{D157D502-740B-42C4-AC80-51288269AF41}" presName="node" presStyleLbl="node1" presStyleIdx="0" presStyleCnt="4" custScaleX="298048">
        <dgm:presLayoutVars>
          <dgm:bulletEnabled val="1"/>
        </dgm:presLayoutVars>
      </dgm:prSet>
      <dgm:spPr/>
    </dgm:pt>
    <dgm:pt modelId="{1AE67A3B-7DD3-4DCF-8F29-57271C6622BB}" type="pres">
      <dgm:prSet presAssocID="{043342D8-783A-4F15-B3C2-0519E28B635B}" presName="sibTrans" presStyleLbl="sibTrans2D1" presStyleIdx="0" presStyleCnt="3"/>
      <dgm:spPr/>
    </dgm:pt>
    <dgm:pt modelId="{99B70AEC-7665-4B95-AD63-11349DFEA7B5}" type="pres">
      <dgm:prSet presAssocID="{043342D8-783A-4F15-B3C2-0519E28B635B}" presName="connectorText" presStyleLbl="sibTrans2D1" presStyleIdx="0" presStyleCnt="3"/>
      <dgm:spPr/>
    </dgm:pt>
    <dgm:pt modelId="{CB474354-B6C9-4514-A271-6E685F352365}" type="pres">
      <dgm:prSet presAssocID="{7700B094-BF8E-41E2-A8E5-C4897962F4B5}" presName="node" presStyleLbl="node1" presStyleIdx="1" presStyleCnt="4" custScaleX="298048">
        <dgm:presLayoutVars>
          <dgm:bulletEnabled val="1"/>
        </dgm:presLayoutVars>
      </dgm:prSet>
      <dgm:spPr/>
    </dgm:pt>
    <dgm:pt modelId="{06632A1B-DB75-47EF-9EBD-3681CD133039}" type="pres">
      <dgm:prSet presAssocID="{9EDF6E63-37D3-4B89-AF8F-F25FF232FE31}" presName="sibTrans" presStyleLbl="sibTrans2D1" presStyleIdx="1" presStyleCnt="3"/>
      <dgm:spPr/>
    </dgm:pt>
    <dgm:pt modelId="{FD748D21-7D7E-4022-92B4-2EF1EE7D932A}" type="pres">
      <dgm:prSet presAssocID="{9EDF6E63-37D3-4B89-AF8F-F25FF232FE31}" presName="connectorText" presStyleLbl="sibTrans2D1" presStyleIdx="1" presStyleCnt="3"/>
      <dgm:spPr/>
    </dgm:pt>
    <dgm:pt modelId="{5F02278D-347A-4EE2-B9B6-630441982F59}" type="pres">
      <dgm:prSet presAssocID="{468CCF29-5903-4DED-B4A8-0992B9A80C38}" presName="node" presStyleLbl="node1" presStyleIdx="2" presStyleCnt="4" custScaleX="298048">
        <dgm:presLayoutVars>
          <dgm:bulletEnabled val="1"/>
        </dgm:presLayoutVars>
      </dgm:prSet>
      <dgm:spPr/>
    </dgm:pt>
    <dgm:pt modelId="{5FF30A5A-1BDD-45EF-97E7-940F7F8F9542}" type="pres">
      <dgm:prSet presAssocID="{ECEB1361-4231-40C5-A72B-102D7BFAAC95}" presName="sibTrans" presStyleLbl="sibTrans2D1" presStyleIdx="2" presStyleCnt="3"/>
      <dgm:spPr/>
    </dgm:pt>
    <dgm:pt modelId="{AF48EFF2-0EC6-439A-8D3F-F56D224CE888}" type="pres">
      <dgm:prSet presAssocID="{ECEB1361-4231-40C5-A72B-102D7BFAAC95}" presName="connectorText" presStyleLbl="sibTrans2D1" presStyleIdx="2" presStyleCnt="3"/>
      <dgm:spPr/>
    </dgm:pt>
    <dgm:pt modelId="{79B1E7A4-32A8-4582-9D0D-A96D75A747E7}" type="pres">
      <dgm:prSet presAssocID="{62A8629E-DEFC-4DB9-88EB-AB4AB6B3BFBE}" presName="node" presStyleLbl="node1" presStyleIdx="3" presStyleCnt="4" custScaleX="298048">
        <dgm:presLayoutVars>
          <dgm:bulletEnabled val="1"/>
        </dgm:presLayoutVars>
      </dgm:prSet>
      <dgm:spPr/>
    </dgm:pt>
  </dgm:ptLst>
  <dgm:cxnLst>
    <dgm:cxn modelId="{75C6BF20-66D0-477F-B7F2-DBF2170FB0C0}" type="presOf" srcId="{043342D8-783A-4F15-B3C2-0519E28B635B}" destId="{1AE67A3B-7DD3-4DCF-8F29-57271C6622BB}" srcOrd="0" destOrd="0" presId="urn:microsoft.com/office/officeart/2005/8/layout/process2"/>
    <dgm:cxn modelId="{BD814F38-BD8E-40AB-BF51-E155FBE30384}" type="presOf" srcId="{62A8629E-DEFC-4DB9-88EB-AB4AB6B3BFBE}" destId="{79B1E7A4-32A8-4582-9D0D-A96D75A747E7}" srcOrd="0" destOrd="0" presId="urn:microsoft.com/office/officeart/2005/8/layout/process2"/>
    <dgm:cxn modelId="{5391155B-A1DC-4D85-8C48-246601D11A90}" type="presOf" srcId="{ECEB1361-4231-40C5-A72B-102D7BFAAC95}" destId="{AF48EFF2-0EC6-439A-8D3F-F56D224CE888}" srcOrd="1" destOrd="0" presId="urn:microsoft.com/office/officeart/2005/8/layout/process2"/>
    <dgm:cxn modelId="{79731F41-AF96-4CC7-B7F7-73C76D85F20D}" type="presOf" srcId="{D157D502-740B-42C4-AC80-51288269AF41}" destId="{87973AA7-B69F-447F-B7E3-220D142026A0}" srcOrd="0" destOrd="0" presId="urn:microsoft.com/office/officeart/2005/8/layout/process2"/>
    <dgm:cxn modelId="{2B1A6D64-D210-45C8-99BD-082D35EE2D57}" srcId="{AF2AE0F3-E8BC-40F7-843E-6FCC6C285BEE}" destId="{7700B094-BF8E-41E2-A8E5-C4897962F4B5}" srcOrd="1" destOrd="0" parTransId="{9F69F322-7FB3-4A3F-9DD8-C04D08AD24E6}" sibTransId="{9EDF6E63-37D3-4B89-AF8F-F25FF232FE31}"/>
    <dgm:cxn modelId="{0274A997-2643-40E4-BF86-0F63BA324738}" type="presOf" srcId="{9EDF6E63-37D3-4B89-AF8F-F25FF232FE31}" destId="{06632A1B-DB75-47EF-9EBD-3681CD133039}" srcOrd="0" destOrd="0" presId="urn:microsoft.com/office/officeart/2005/8/layout/process2"/>
    <dgm:cxn modelId="{44917A9D-95A3-41A6-AE9D-01C596E474D7}" type="presOf" srcId="{7700B094-BF8E-41E2-A8E5-C4897962F4B5}" destId="{CB474354-B6C9-4514-A271-6E685F352365}" srcOrd="0" destOrd="0" presId="urn:microsoft.com/office/officeart/2005/8/layout/process2"/>
    <dgm:cxn modelId="{BE9641B4-16B2-4B1D-90FF-9BD51F7042A8}" type="presOf" srcId="{ECEB1361-4231-40C5-A72B-102D7BFAAC95}" destId="{5FF30A5A-1BDD-45EF-97E7-940F7F8F9542}" srcOrd="0" destOrd="0" presId="urn:microsoft.com/office/officeart/2005/8/layout/process2"/>
    <dgm:cxn modelId="{AF6362B8-126B-4BB0-B7E9-EA6571B51A21}" type="presOf" srcId="{AF2AE0F3-E8BC-40F7-843E-6FCC6C285BEE}" destId="{B8E0D4E0-4D07-4AC5-BB1A-01F943D6A7E5}" srcOrd="0" destOrd="0" presId="urn:microsoft.com/office/officeart/2005/8/layout/process2"/>
    <dgm:cxn modelId="{1374A1C4-6406-4892-B134-1297CD09B90B}" type="presOf" srcId="{9EDF6E63-37D3-4B89-AF8F-F25FF232FE31}" destId="{FD748D21-7D7E-4022-92B4-2EF1EE7D932A}" srcOrd="1" destOrd="0" presId="urn:microsoft.com/office/officeart/2005/8/layout/process2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288856D1-D5ED-40C8-B394-5DE037A3FFA0}" type="presOf" srcId="{468CCF29-5903-4DED-B4A8-0992B9A80C38}" destId="{5F02278D-347A-4EE2-B9B6-630441982F59}" srcOrd="0" destOrd="0" presId="urn:microsoft.com/office/officeart/2005/8/layout/process2"/>
    <dgm:cxn modelId="{A06D8AD1-FE4C-4103-A604-87541FEE7460}" type="presOf" srcId="{043342D8-783A-4F15-B3C2-0519E28B635B}" destId="{99B70AEC-7665-4B95-AD63-11349DFEA7B5}" srcOrd="1" destOrd="0" presId="urn:microsoft.com/office/officeart/2005/8/layout/process2"/>
    <dgm:cxn modelId="{2995AED5-7A36-4686-AC89-7F9266236314}" srcId="{AF2AE0F3-E8BC-40F7-843E-6FCC6C285BEE}" destId="{62A8629E-DEFC-4DB9-88EB-AB4AB6B3BFBE}" srcOrd="3" destOrd="0" parTransId="{FE499DE4-06C7-49A0-9A4E-59F30FD2BB3C}" sibTransId="{DA7F72AF-E1F6-49E0-BEE7-EF881498223E}"/>
    <dgm:cxn modelId="{497584FE-1B30-4EA0-AFE9-179465FF3FBE}" srcId="{AF2AE0F3-E8BC-40F7-843E-6FCC6C285BEE}" destId="{468CCF29-5903-4DED-B4A8-0992B9A80C38}" srcOrd="2" destOrd="0" parTransId="{659E2B1C-E7EC-4089-B04D-F2748FF69C3C}" sibTransId="{ECEB1361-4231-40C5-A72B-102D7BFAAC95}"/>
    <dgm:cxn modelId="{C378AA20-3FB2-455C-81FB-DD5D04B9410A}" type="presParOf" srcId="{B8E0D4E0-4D07-4AC5-BB1A-01F943D6A7E5}" destId="{87973AA7-B69F-447F-B7E3-220D142026A0}" srcOrd="0" destOrd="0" presId="urn:microsoft.com/office/officeart/2005/8/layout/process2"/>
    <dgm:cxn modelId="{E1B6F928-65EA-47DD-B757-B62904469956}" type="presParOf" srcId="{B8E0D4E0-4D07-4AC5-BB1A-01F943D6A7E5}" destId="{1AE67A3B-7DD3-4DCF-8F29-57271C6622BB}" srcOrd="1" destOrd="0" presId="urn:microsoft.com/office/officeart/2005/8/layout/process2"/>
    <dgm:cxn modelId="{823B9AA6-AE0F-44D8-9B3F-9036A12988BA}" type="presParOf" srcId="{1AE67A3B-7DD3-4DCF-8F29-57271C6622BB}" destId="{99B70AEC-7665-4B95-AD63-11349DFEA7B5}" srcOrd="0" destOrd="0" presId="urn:microsoft.com/office/officeart/2005/8/layout/process2"/>
    <dgm:cxn modelId="{10FFB4DD-0060-4246-B7C1-181B8533D855}" type="presParOf" srcId="{B8E0D4E0-4D07-4AC5-BB1A-01F943D6A7E5}" destId="{CB474354-B6C9-4514-A271-6E685F352365}" srcOrd="2" destOrd="0" presId="urn:microsoft.com/office/officeart/2005/8/layout/process2"/>
    <dgm:cxn modelId="{8E94C3BC-9F40-4823-BF14-FA998A24BF5E}" type="presParOf" srcId="{B8E0D4E0-4D07-4AC5-BB1A-01F943D6A7E5}" destId="{06632A1B-DB75-47EF-9EBD-3681CD133039}" srcOrd="3" destOrd="0" presId="urn:microsoft.com/office/officeart/2005/8/layout/process2"/>
    <dgm:cxn modelId="{ECEF99FB-6D2E-46AF-A360-C128D8300DE4}" type="presParOf" srcId="{06632A1B-DB75-47EF-9EBD-3681CD133039}" destId="{FD748D21-7D7E-4022-92B4-2EF1EE7D932A}" srcOrd="0" destOrd="0" presId="urn:microsoft.com/office/officeart/2005/8/layout/process2"/>
    <dgm:cxn modelId="{0CE11D52-32FB-4DDF-9846-00D953B755F6}" type="presParOf" srcId="{B8E0D4E0-4D07-4AC5-BB1A-01F943D6A7E5}" destId="{5F02278D-347A-4EE2-B9B6-630441982F59}" srcOrd="4" destOrd="0" presId="urn:microsoft.com/office/officeart/2005/8/layout/process2"/>
    <dgm:cxn modelId="{1739F061-D11C-4EC1-9D02-B2192FEDA7E9}" type="presParOf" srcId="{B8E0D4E0-4D07-4AC5-BB1A-01F943D6A7E5}" destId="{5FF30A5A-1BDD-45EF-97E7-940F7F8F9542}" srcOrd="5" destOrd="0" presId="urn:microsoft.com/office/officeart/2005/8/layout/process2"/>
    <dgm:cxn modelId="{73E3CBAC-8EC9-4A55-9DEB-B27A3BFBDFDA}" type="presParOf" srcId="{5FF30A5A-1BDD-45EF-97E7-940F7F8F9542}" destId="{AF48EFF2-0EC6-439A-8D3F-F56D224CE888}" srcOrd="0" destOrd="0" presId="urn:microsoft.com/office/officeart/2005/8/layout/process2"/>
    <dgm:cxn modelId="{CCE78178-53E4-4497-AA12-ED776B4CAB76}" type="presParOf" srcId="{B8E0D4E0-4D07-4AC5-BB1A-01F943D6A7E5}" destId="{79B1E7A4-32A8-4582-9D0D-A96D75A747E7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F2AE0F3-E8BC-40F7-843E-6FCC6C285BE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157D502-740B-42C4-AC80-51288269AF41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With the right side of the fabric facing you, turn under the seam allowance on one piece of fabric, and then pin into place. </a:t>
          </a:r>
        </a:p>
      </dgm:t>
    </dgm:pt>
    <dgm:pt modelId="{00D92A3A-A9BB-4DD7-B967-172F482DF850}" type="parTrans" cxnId="{E5BD70C9-8A24-474C-8E63-443D3ADA9636}">
      <dgm:prSet/>
      <dgm:spPr/>
      <dgm:t>
        <a:bodyPr/>
        <a:lstStyle/>
        <a:p>
          <a:endParaRPr lang="en-US"/>
        </a:p>
      </dgm:t>
    </dgm:pt>
    <dgm:pt modelId="{043342D8-783A-4F15-B3C2-0519E28B635B}" type="sibTrans" cxnId="{E5BD70C9-8A24-474C-8E63-443D3ADA9636}">
      <dgm:prSet/>
      <dgm:spPr/>
      <dgm:t>
        <a:bodyPr/>
        <a:lstStyle/>
        <a:p>
          <a:endParaRPr lang="en-US"/>
        </a:p>
      </dgm:t>
    </dgm:pt>
    <dgm:pt modelId="{F69C138F-0323-4361-977B-30861CDBF6E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Place the folded edge of the seam line on the right side of the second piece of fabric, putting the edges together.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AFE2F3F-DE00-44D2-8610-70B3B82A2F1B}" type="parTrans" cxnId="{50FE2CF0-89AA-464F-85DE-B8D160A45D52}">
      <dgm:prSet/>
      <dgm:spPr/>
      <dgm:t>
        <a:bodyPr/>
        <a:lstStyle/>
        <a:p>
          <a:endParaRPr lang="en-US"/>
        </a:p>
      </dgm:t>
    </dgm:pt>
    <dgm:pt modelId="{053DBADB-9523-4450-8289-6426603B16AF}" type="sibTrans" cxnId="{50FE2CF0-89AA-464F-85DE-B8D160A45D52}">
      <dgm:prSet/>
      <dgm:spPr/>
      <dgm:t>
        <a:bodyPr/>
        <a:lstStyle/>
        <a:p>
          <a:endParaRPr lang="en-US"/>
        </a:p>
      </dgm:t>
    </dgm:pt>
    <dgm:pt modelId="{CB1ADEF2-AD53-4E5C-9AF3-FDB51941A601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Tack and stitch the desired width from the folded edge.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2F150503-4368-4E1F-A9E8-C01281CA3605}" type="parTrans" cxnId="{BF980DF0-AB4B-44C2-9709-C678AFFE88E5}">
      <dgm:prSet/>
      <dgm:spPr/>
      <dgm:t>
        <a:bodyPr/>
        <a:lstStyle/>
        <a:p>
          <a:endParaRPr lang="en-US"/>
        </a:p>
      </dgm:t>
    </dgm:pt>
    <dgm:pt modelId="{F8241021-116C-4FAF-9AC3-835C4795F413}" type="sibTrans" cxnId="{BF980DF0-AB4B-44C2-9709-C678AFFE88E5}">
      <dgm:prSet/>
      <dgm:spPr/>
      <dgm:t>
        <a:bodyPr/>
        <a:lstStyle/>
        <a:p>
          <a:endParaRPr lang="en-US"/>
        </a:p>
      </dgm:t>
    </dgm:pt>
    <dgm:pt modelId="{0548BB0E-FFCE-48B5-8F4B-3FA1682C87CF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Remove tacking threads and trim off the seam edge underneath the seam.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A13631D-D166-4A00-B944-5EB3C41A5F97}" type="parTrans" cxnId="{D1763A69-BFB5-4B71-8422-696D1D322478}">
      <dgm:prSet/>
      <dgm:spPr/>
      <dgm:t>
        <a:bodyPr/>
        <a:lstStyle/>
        <a:p>
          <a:endParaRPr lang="en-US"/>
        </a:p>
      </dgm:t>
    </dgm:pt>
    <dgm:pt modelId="{5A77040D-54F8-4E67-8731-ED2C6EACFB65}" type="sibTrans" cxnId="{D1763A69-BFB5-4B71-8422-696D1D322478}">
      <dgm:prSet/>
      <dgm:spPr/>
      <dgm:t>
        <a:bodyPr/>
        <a:lstStyle/>
        <a:p>
          <a:endParaRPr lang="en-US"/>
        </a:p>
      </dgm:t>
    </dgm:pt>
    <dgm:pt modelId="{682F808C-315D-4B55-B555-B5CD841FDA99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 as stitched.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2C06555D-9F1E-4028-AF46-1A488E393F01}" type="parTrans" cxnId="{08A07A66-FB10-4E93-8246-D2CA64B9DCA3}">
      <dgm:prSet/>
      <dgm:spPr/>
      <dgm:t>
        <a:bodyPr/>
        <a:lstStyle/>
        <a:p>
          <a:endParaRPr lang="en-US"/>
        </a:p>
      </dgm:t>
    </dgm:pt>
    <dgm:pt modelId="{500F0F53-C9B7-46EA-8FDC-48F075507859}" type="sibTrans" cxnId="{08A07A66-FB10-4E93-8246-D2CA64B9DCA3}">
      <dgm:prSet/>
      <dgm:spPr/>
      <dgm:t>
        <a:bodyPr/>
        <a:lstStyle/>
        <a:p>
          <a:endParaRPr lang="en-US"/>
        </a:p>
      </dgm:t>
    </dgm:pt>
    <dgm:pt modelId="{B8E0D4E0-4D07-4AC5-BB1A-01F943D6A7E5}" type="pres">
      <dgm:prSet presAssocID="{AF2AE0F3-E8BC-40F7-843E-6FCC6C285BEE}" presName="linearFlow" presStyleCnt="0">
        <dgm:presLayoutVars>
          <dgm:resizeHandles val="exact"/>
        </dgm:presLayoutVars>
      </dgm:prSet>
      <dgm:spPr/>
    </dgm:pt>
    <dgm:pt modelId="{87973AA7-B69F-447F-B7E3-220D142026A0}" type="pres">
      <dgm:prSet presAssocID="{D157D502-740B-42C4-AC80-51288269AF41}" presName="node" presStyleLbl="node1" presStyleIdx="0" presStyleCnt="5" custScaleX="379057">
        <dgm:presLayoutVars>
          <dgm:bulletEnabled val="1"/>
        </dgm:presLayoutVars>
      </dgm:prSet>
      <dgm:spPr/>
    </dgm:pt>
    <dgm:pt modelId="{1AE67A3B-7DD3-4DCF-8F29-57271C6622BB}" type="pres">
      <dgm:prSet presAssocID="{043342D8-783A-4F15-B3C2-0519E28B635B}" presName="sibTrans" presStyleLbl="sibTrans2D1" presStyleIdx="0" presStyleCnt="4"/>
      <dgm:spPr/>
    </dgm:pt>
    <dgm:pt modelId="{99B70AEC-7665-4B95-AD63-11349DFEA7B5}" type="pres">
      <dgm:prSet presAssocID="{043342D8-783A-4F15-B3C2-0519E28B635B}" presName="connectorText" presStyleLbl="sibTrans2D1" presStyleIdx="0" presStyleCnt="4"/>
      <dgm:spPr/>
    </dgm:pt>
    <dgm:pt modelId="{B8C41B67-41E7-46D4-9EC4-7E9E8A9277FF}" type="pres">
      <dgm:prSet presAssocID="{F69C138F-0323-4361-977B-30861CDBF6ED}" presName="node" presStyleLbl="node1" presStyleIdx="1" presStyleCnt="5" custScaleX="379057">
        <dgm:presLayoutVars>
          <dgm:bulletEnabled val="1"/>
        </dgm:presLayoutVars>
      </dgm:prSet>
      <dgm:spPr/>
    </dgm:pt>
    <dgm:pt modelId="{1E1BE1B2-4373-4025-A3A9-B1F60545EB41}" type="pres">
      <dgm:prSet presAssocID="{053DBADB-9523-4450-8289-6426603B16AF}" presName="sibTrans" presStyleLbl="sibTrans2D1" presStyleIdx="1" presStyleCnt="4"/>
      <dgm:spPr/>
    </dgm:pt>
    <dgm:pt modelId="{D98B0AB2-ECEC-4746-81D2-CB8DBE718D32}" type="pres">
      <dgm:prSet presAssocID="{053DBADB-9523-4450-8289-6426603B16AF}" presName="connectorText" presStyleLbl="sibTrans2D1" presStyleIdx="1" presStyleCnt="4"/>
      <dgm:spPr/>
    </dgm:pt>
    <dgm:pt modelId="{AA1BD7E7-C474-4B28-93DE-7503C5EBB221}" type="pres">
      <dgm:prSet presAssocID="{CB1ADEF2-AD53-4E5C-9AF3-FDB51941A601}" presName="node" presStyleLbl="node1" presStyleIdx="2" presStyleCnt="5" custScaleX="379057">
        <dgm:presLayoutVars>
          <dgm:bulletEnabled val="1"/>
        </dgm:presLayoutVars>
      </dgm:prSet>
      <dgm:spPr/>
    </dgm:pt>
    <dgm:pt modelId="{889D7D54-FAFD-41FE-8B34-025D3D99E5D3}" type="pres">
      <dgm:prSet presAssocID="{F8241021-116C-4FAF-9AC3-835C4795F413}" presName="sibTrans" presStyleLbl="sibTrans2D1" presStyleIdx="2" presStyleCnt="4"/>
      <dgm:spPr/>
    </dgm:pt>
    <dgm:pt modelId="{373DFC84-4131-4EFE-A0C0-513F7E1E4F66}" type="pres">
      <dgm:prSet presAssocID="{F8241021-116C-4FAF-9AC3-835C4795F413}" presName="connectorText" presStyleLbl="sibTrans2D1" presStyleIdx="2" presStyleCnt="4"/>
      <dgm:spPr/>
    </dgm:pt>
    <dgm:pt modelId="{2CA90A2F-06FD-4FFC-AF66-D06635C525F7}" type="pres">
      <dgm:prSet presAssocID="{0548BB0E-FFCE-48B5-8F4B-3FA1682C87CF}" presName="node" presStyleLbl="node1" presStyleIdx="3" presStyleCnt="5" custScaleX="379057">
        <dgm:presLayoutVars>
          <dgm:bulletEnabled val="1"/>
        </dgm:presLayoutVars>
      </dgm:prSet>
      <dgm:spPr/>
    </dgm:pt>
    <dgm:pt modelId="{9D8D1D85-2F43-4256-B275-810007BFEF25}" type="pres">
      <dgm:prSet presAssocID="{5A77040D-54F8-4E67-8731-ED2C6EACFB65}" presName="sibTrans" presStyleLbl="sibTrans2D1" presStyleIdx="3" presStyleCnt="4"/>
      <dgm:spPr/>
    </dgm:pt>
    <dgm:pt modelId="{9487E0DA-2E6F-4FAA-8D1C-17C31C481DD3}" type="pres">
      <dgm:prSet presAssocID="{5A77040D-54F8-4E67-8731-ED2C6EACFB65}" presName="connectorText" presStyleLbl="sibTrans2D1" presStyleIdx="3" presStyleCnt="4"/>
      <dgm:spPr/>
    </dgm:pt>
    <dgm:pt modelId="{EBB1D4CD-820C-497A-9A92-E8A4E5379D59}" type="pres">
      <dgm:prSet presAssocID="{682F808C-315D-4B55-B555-B5CD841FDA99}" presName="node" presStyleLbl="node1" presStyleIdx="4" presStyleCnt="5" custScaleX="379057">
        <dgm:presLayoutVars>
          <dgm:bulletEnabled val="1"/>
        </dgm:presLayoutVars>
      </dgm:prSet>
      <dgm:spPr/>
    </dgm:pt>
  </dgm:ptLst>
  <dgm:cxnLst>
    <dgm:cxn modelId="{75C6BF20-66D0-477F-B7F2-DBF2170FB0C0}" type="presOf" srcId="{043342D8-783A-4F15-B3C2-0519E28B635B}" destId="{1AE67A3B-7DD3-4DCF-8F29-57271C6622BB}" srcOrd="0" destOrd="0" presId="urn:microsoft.com/office/officeart/2005/8/layout/process2"/>
    <dgm:cxn modelId="{FD89FB25-7F45-4614-BDC7-0ED638CDF36B}" type="presOf" srcId="{F8241021-116C-4FAF-9AC3-835C4795F413}" destId="{373DFC84-4131-4EFE-A0C0-513F7E1E4F66}" srcOrd="1" destOrd="0" presId="urn:microsoft.com/office/officeart/2005/8/layout/process2"/>
    <dgm:cxn modelId="{79731F41-AF96-4CC7-B7F7-73C76D85F20D}" type="presOf" srcId="{D157D502-740B-42C4-AC80-51288269AF41}" destId="{87973AA7-B69F-447F-B7E3-220D142026A0}" srcOrd="0" destOrd="0" presId="urn:microsoft.com/office/officeart/2005/8/layout/process2"/>
    <dgm:cxn modelId="{08A07A66-FB10-4E93-8246-D2CA64B9DCA3}" srcId="{AF2AE0F3-E8BC-40F7-843E-6FCC6C285BEE}" destId="{682F808C-315D-4B55-B555-B5CD841FDA99}" srcOrd="4" destOrd="0" parTransId="{2C06555D-9F1E-4028-AF46-1A488E393F01}" sibTransId="{500F0F53-C9B7-46EA-8FDC-48F075507859}"/>
    <dgm:cxn modelId="{D1763A69-BFB5-4B71-8422-696D1D322478}" srcId="{AF2AE0F3-E8BC-40F7-843E-6FCC6C285BEE}" destId="{0548BB0E-FFCE-48B5-8F4B-3FA1682C87CF}" srcOrd="3" destOrd="0" parTransId="{6A13631D-D166-4A00-B944-5EB3C41A5F97}" sibTransId="{5A77040D-54F8-4E67-8731-ED2C6EACFB65}"/>
    <dgm:cxn modelId="{F346006F-EA9C-41B4-B6D7-F95BD9E2B129}" type="presOf" srcId="{F8241021-116C-4FAF-9AC3-835C4795F413}" destId="{889D7D54-FAFD-41FE-8B34-025D3D99E5D3}" srcOrd="0" destOrd="0" presId="urn:microsoft.com/office/officeart/2005/8/layout/process2"/>
    <dgm:cxn modelId="{F60ADB71-EFA0-496B-954B-A56E73F13938}" type="presOf" srcId="{053DBADB-9523-4450-8289-6426603B16AF}" destId="{1E1BE1B2-4373-4025-A3A9-B1F60545EB41}" srcOrd="0" destOrd="0" presId="urn:microsoft.com/office/officeart/2005/8/layout/process2"/>
    <dgm:cxn modelId="{60D2DE8B-B7DE-44A5-9BEA-A587244584D2}" type="presOf" srcId="{5A77040D-54F8-4E67-8731-ED2C6EACFB65}" destId="{9D8D1D85-2F43-4256-B275-810007BFEF25}" srcOrd="0" destOrd="0" presId="urn:microsoft.com/office/officeart/2005/8/layout/process2"/>
    <dgm:cxn modelId="{7830B38F-91E3-45D6-BEAA-47978EAADBDD}" type="presOf" srcId="{0548BB0E-FFCE-48B5-8F4B-3FA1682C87CF}" destId="{2CA90A2F-06FD-4FFC-AF66-D06635C525F7}" srcOrd="0" destOrd="0" presId="urn:microsoft.com/office/officeart/2005/8/layout/process2"/>
    <dgm:cxn modelId="{B346FB90-7913-40BE-A8BE-4C8870435395}" type="presOf" srcId="{F69C138F-0323-4361-977B-30861CDBF6ED}" destId="{B8C41B67-41E7-46D4-9EC4-7E9E8A9277FF}" srcOrd="0" destOrd="0" presId="urn:microsoft.com/office/officeart/2005/8/layout/process2"/>
    <dgm:cxn modelId="{14AB1893-8D0A-470D-AB6D-2A20527EF928}" type="presOf" srcId="{5A77040D-54F8-4E67-8731-ED2C6EACFB65}" destId="{9487E0DA-2E6F-4FAA-8D1C-17C31C481DD3}" srcOrd="1" destOrd="0" presId="urn:microsoft.com/office/officeart/2005/8/layout/process2"/>
    <dgm:cxn modelId="{AF6362B8-126B-4BB0-B7E9-EA6571B51A21}" type="presOf" srcId="{AF2AE0F3-E8BC-40F7-843E-6FCC6C285BEE}" destId="{B8E0D4E0-4D07-4AC5-BB1A-01F943D6A7E5}" srcOrd="0" destOrd="0" presId="urn:microsoft.com/office/officeart/2005/8/layout/process2"/>
    <dgm:cxn modelId="{E5BD70C9-8A24-474C-8E63-443D3ADA9636}" srcId="{AF2AE0F3-E8BC-40F7-843E-6FCC6C285BEE}" destId="{D157D502-740B-42C4-AC80-51288269AF41}" srcOrd="0" destOrd="0" parTransId="{00D92A3A-A9BB-4DD7-B967-172F482DF850}" sibTransId="{043342D8-783A-4F15-B3C2-0519E28B635B}"/>
    <dgm:cxn modelId="{EDA90DCB-88C3-4D48-B15F-7291BCF47699}" type="presOf" srcId="{CB1ADEF2-AD53-4E5C-9AF3-FDB51941A601}" destId="{AA1BD7E7-C474-4B28-93DE-7503C5EBB221}" srcOrd="0" destOrd="0" presId="urn:microsoft.com/office/officeart/2005/8/layout/process2"/>
    <dgm:cxn modelId="{A06D8AD1-FE4C-4103-A604-87541FEE7460}" type="presOf" srcId="{043342D8-783A-4F15-B3C2-0519E28B635B}" destId="{99B70AEC-7665-4B95-AD63-11349DFEA7B5}" srcOrd="1" destOrd="0" presId="urn:microsoft.com/office/officeart/2005/8/layout/process2"/>
    <dgm:cxn modelId="{47B61FD9-95F3-4079-8464-DC548829CB76}" type="presOf" srcId="{053DBADB-9523-4450-8289-6426603B16AF}" destId="{D98B0AB2-ECEC-4746-81D2-CB8DBE718D32}" srcOrd="1" destOrd="0" presId="urn:microsoft.com/office/officeart/2005/8/layout/process2"/>
    <dgm:cxn modelId="{5B942EEB-0CE8-4E77-B516-D57E5165FEFE}" type="presOf" srcId="{682F808C-315D-4B55-B555-B5CD841FDA99}" destId="{EBB1D4CD-820C-497A-9A92-E8A4E5379D59}" srcOrd="0" destOrd="0" presId="urn:microsoft.com/office/officeart/2005/8/layout/process2"/>
    <dgm:cxn modelId="{BF980DF0-AB4B-44C2-9709-C678AFFE88E5}" srcId="{AF2AE0F3-E8BC-40F7-843E-6FCC6C285BEE}" destId="{CB1ADEF2-AD53-4E5C-9AF3-FDB51941A601}" srcOrd="2" destOrd="0" parTransId="{2F150503-4368-4E1F-A9E8-C01281CA3605}" sibTransId="{F8241021-116C-4FAF-9AC3-835C4795F413}"/>
    <dgm:cxn modelId="{50FE2CF0-89AA-464F-85DE-B8D160A45D52}" srcId="{AF2AE0F3-E8BC-40F7-843E-6FCC6C285BEE}" destId="{F69C138F-0323-4361-977B-30861CDBF6ED}" srcOrd="1" destOrd="0" parTransId="{FAFE2F3F-DE00-44D2-8610-70B3B82A2F1B}" sibTransId="{053DBADB-9523-4450-8289-6426603B16AF}"/>
    <dgm:cxn modelId="{C378AA20-3FB2-455C-81FB-DD5D04B9410A}" type="presParOf" srcId="{B8E0D4E0-4D07-4AC5-BB1A-01F943D6A7E5}" destId="{87973AA7-B69F-447F-B7E3-220D142026A0}" srcOrd="0" destOrd="0" presId="urn:microsoft.com/office/officeart/2005/8/layout/process2"/>
    <dgm:cxn modelId="{E1B6F928-65EA-47DD-B757-B62904469956}" type="presParOf" srcId="{B8E0D4E0-4D07-4AC5-BB1A-01F943D6A7E5}" destId="{1AE67A3B-7DD3-4DCF-8F29-57271C6622BB}" srcOrd="1" destOrd="0" presId="urn:microsoft.com/office/officeart/2005/8/layout/process2"/>
    <dgm:cxn modelId="{823B9AA6-AE0F-44D8-9B3F-9036A12988BA}" type="presParOf" srcId="{1AE67A3B-7DD3-4DCF-8F29-57271C6622BB}" destId="{99B70AEC-7665-4B95-AD63-11349DFEA7B5}" srcOrd="0" destOrd="0" presId="urn:microsoft.com/office/officeart/2005/8/layout/process2"/>
    <dgm:cxn modelId="{F696EAA6-F092-493A-A4A3-9DF16C7A466A}" type="presParOf" srcId="{B8E0D4E0-4D07-4AC5-BB1A-01F943D6A7E5}" destId="{B8C41B67-41E7-46D4-9EC4-7E9E8A9277FF}" srcOrd="2" destOrd="0" presId="urn:microsoft.com/office/officeart/2005/8/layout/process2"/>
    <dgm:cxn modelId="{08569220-37E0-4AAE-BA90-9582A0136817}" type="presParOf" srcId="{B8E0D4E0-4D07-4AC5-BB1A-01F943D6A7E5}" destId="{1E1BE1B2-4373-4025-A3A9-B1F60545EB41}" srcOrd="3" destOrd="0" presId="urn:microsoft.com/office/officeart/2005/8/layout/process2"/>
    <dgm:cxn modelId="{6BDC5A45-7DCB-4607-90CB-48D2B1F02EDA}" type="presParOf" srcId="{1E1BE1B2-4373-4025-A3A9-B1F60545EB41}" destId="{D98B0AB2-ECEC-4746-81D2-CB8DBE718D32}" srcOrd="0" destOrd="0" presId="urn:microsoft.com/office/officeart/2005/8/layout/process2"/>
    <dgm:cxn modelId="{3C910553-5358-4770-BF52-5C8DE0C081FD}" type="presParOf" srcId="{B8E0D4E0-4D07-4AC5-BB1A-01F943D6A7E5}" destId="{AA1BD7E7-C474-4B28-93DE-7503C5EBB221}" srcOrd="4" destOrd="0" presId="urn:microsoft.com/office/officeart/2005/8/layout/process2"/>
    <dgm:cxn modelId="{48C5DCF6-A2DD-48B1-93F9-EC77929BF3F2}" type="presParOf" srcId="{B8E0D4E0-4D07-4AC5-BB1A-01F943D6A7E5}" destId="{889D7D54-FAFD-41FE-8B34-025D3D99E5D3}" srcOrd="5" destOrd="0" presId="urn:microsoft.com/office/officeart/2005/8/layout/process2"/>
    <dgm:cxn modelId="{9F4F55AA-19EC-49D1-B83F-8DF1C49319F7}" type="presParOf" srcId="{889D7D54-FAFD-41FE-8B34-025D3D99E5D3}" destId="{373DFC84-4131-4EFE-A0C0-513F7E1E4F66}" srcOrd="0" destOrd="0" presId="urn:microsoft.com/office/officeart/2005/8/layout/process2"/>
    <dgm:cxn modelId="{F587BD09-3138-4031-80A3-F1E48EA385D7}" type="presParOf" srcId="{B8E0D4E0-4D07-4AC5-BB1A-01F943D6A7E5}" destId="{2CA90A2F-06FD-4FFC-AF66-D06635C525F7}" srcOrd="6" destOrd="0" presId="urn:microsoft.com/office/officeart/2005/8/layout/process2"/>
    <dgm:cxn modelId="{D3CC85FB-9C7B-4DA9-AA70-526B53CEB696}" type="presParOf" srcId="{B8E0D4E0-4D07-4AC5-BB1A-01F943D6A7E5}" destId="{9D8D1D85-2F43-4256-B275-810007BFEF25}" srcOrd="7" destOrd="0" presId="urn:microsoft.com/office/officeart/2005/8/layout/process2"/>
    <dgm:cxn modelId="{335B59A9-7A1D-4E15-A654-594B974BA98A}" type="presParOf" srcId="{9D8D1D85-2F43-4256-B275-810007BFEF25}" destId="{9487E0DA-2E6F-4FAA-8D1C-17C31C481DD3}" srcOrd="0" destOrd="0" presId="urn:microsoft.com/office/officeart/2005/8/layout/process2"/>
    <dgm:cxn modelId="{1CAA0F5C-5785-48BE-B599-9097D39C7269}" type="presParOf" srcId="{B8E0D4E0-4D07-4AC5-BB1A-01F943D6A7E5}" destId="{EBB1D4CD-820C-497A-9A92-E8A4E5379D5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6DE93-6EDA-4657-8C50-2F4DDF93D034}">
      <dsp:nvSpPr>
        <dsp:cNvPr id="0" name=""/>
        <dsp:cNvSpPr/>
      </dsp:nvSpPr>
      <dsp:spPr>
        <a:xfrm>
          <a:off x="2709985" y="5190"/>
          <a:ext cx="3220989" cy="165099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With the right sides of the fabric facing each other, pin the fabric together.</a:t>
          </a:r>
        </a:p>
      </dsp:txBody>
      <dsp:txXfrm>
        <a:off x="2790580" y="85785"/>
        <a:ext cx="3059799" cy="1489807"/>
      </dsp:txXfrm>
    </dsp:sp>
    <dsp:sp modelId="{D29AF9BB-8B09-4796-83A9-604B2FF72020}">
      <dsp:nvSpPr>
        <dsp:cNvPr id="0" name=""/>
        <dsp:cNvSpPr/>
      </dsp:nvSpPr>
      <dsp:spPr>
        <a:xfrm>
          <a:off x="2087956" y="1312762"/>
          <a:ext cx="4048929" cy="4048929"/>
        </a:xfrm>
        <a:custGeom>
          <a:avLst/>
          <a:gdLst/>
          <a:ahLst/>
          <a:cxnLst/>
          <a:rect l="0" t="0" r="0" b="0"/>
          <a:pathLst>
            <a:path>
              <a:moveTo>
                <a:pt x="3157240" y="346586"/>
              </a:moveTo>
              <a:arcTo wR="2024464" hR="2024464" stAng="18241454" swAng="945136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76F3F-1AAE-4EE4-883A-4C6EB191617A}">
      <dsp:nvSpPr>
        <dsp:cNvPr id="0" name=""/>
        <dsp:cNvSpPr/>
      </dsp:nvSpPr>
      <dsp:spPr>
        <a:xfrm>
          <a:off x="4734450" y="2034213"/>
          <a:ext cx="3220989" cy="1225894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Then stitch along the seam line.</a:t>
          </a:r>
        </a:p>
      </dsp:txBody>
      <dsp:txXfrm>
        <a:off x="4794293" y="2094056"/>
        <a:ext cx="3101303" cy="1106208"/>
      </dsp:txXfrm>
    </dsp:sp>
    <dsp:sp modelId="{F548BD2B-82D8-4C9F-9375-A9E88D01C991}">
      <dsp:nvSpPr>
        <dsp:cNvPr id="0" name=""/>
        <dsp:cNvSpPr/>
      </dsp:nvSpPr>
      <dsp:spPr>
        <a:xfrm>
          <a:off x="2135177" y="-175773"/>
          <a:ext cx="4048929" cy="4048929"/>
        </a:xfrm>
        <a:custGeom>
          <a:avLst/>
          <a:gdLst/>
          <a:ahLst/>
          <a:cxnLst/>
          <a:rect l="0" t="0" r="0" b="0"/>
          <a:pathLst>
            <a:path>
              <a:moveTo>
                <a:pt x="3472875" y="3438878"/>
              </a:moveTo>
              <a:arcTo wR="2024464" hR="2024464" stAng="2659178" swAng="697773"/>
            </a:path>
          </a:pathLst>
        </a:custGeom>
        <a:noFill/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74677-CE4A-4850-9A52-BD3F18BA7EB4}">
      <dsp:nvSpPr>
        <dsp:cNvPr id="0" name=""/>
        <dsp:cNvSpPr/>
      </dsp:nvSpPr>
      <dsp:spPr>
        <a:xfrm>
          <a:off x="2709985" y="3528384"/>
          <a:ext cx="3220989" cy="1618854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After removing the pins, finish the seam edge by pinking.</a:t>
          </a:r>
        </a:p>
      </dsp:txBody>
      <dsp:txXfrm>
        <a:off x="2789011" y="3607410"/>
        <a:ext cx="3062937" cy="1460802"/>
      </dsp:txXfrm>
    </dsp:sp>
    <dsp:sp modelId="{470D80AE-25AA-4B20-86A2-BBB198C591A0}">
      <dsp:nvSpPr>
        <dsp:cNvPr id="0" name=""/>
        <dsp:cNvSpPr/>
      </dsp:nvSpPr>
      <dsp:spPr>
        <a:xfrm>
          <a:off x="2456853" y="-175773"/>
          <a:ext cx="4048929" cy="4048929"/>
        </a:xfrm>
        <a:custGeom>
          <a:avLst/>
          <a:gdLst/>
          <a:ahLst/>
          <a:cxnLst/>
          <a:rect l="0" t="0" r="0" b="0"/>
          <a:pathLst>
            <a:path>
              <a:moveTo>
                <a:pt x="890910" y="3701817"/>
              </a:moveTo>
              <a:arcTo wR="2024464" hR="2024464" stAng="7443049" swAng="697773"/>
            </a:path>
          </a:pathLst>
        </a:custGeom>
        <a:noFill/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1FF1A4-423E-429C-8AAE-538B4BD0D734}">
      <dsp:nvSpPr>
        <dsp:cNvPr id="0" name=""/>
        <dsp:cNvSpPr/>
      </dsp:nvSpPr>
      <dsp:spPr>
        <a:xfrm>
          <a:off x="685520" y="2034213"/>
          <a:ext cx="3220989" cy="122589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 the seam as stitched and then press  it open and iron it.</a:t>
          </a:r>
        </a:p>
      </dsp:txBody>
      <dsp:txXfrm>
        <a:off x="745363" y="2094056"/>
        <a:ext cx="3101303" cy="1106208"/>
      </dsp:txXfrm>
    </dsp:sp>
    <dsp:sp modelId="{3A92030E-C988-4E62-AA72-FB414B8CD442}">
      <dsp:nvSpPr>
        <dsp:cNvPr id="0" name=""/>
        <dsp:cNvSpPr/>
      </dsp:nvSpPr>
      <dsp:spPr>
        <a:xfrm>
          <a:off x="2504073" y="1312762"/>
          <a:ext cx="4048929" cy="4048929"/>
        </a:xfrm>
        <a:custGeom>
          <a:avLst/>
          <a:gdLst/>
          <a:ahLst/>
          <a:cxnLst/>
          <a:rect l="0" t="0" r="0" b="0"/>
          <a:pathLst>
            <a:path>
              <a:moveTo>
                <a:pt x="478722" y="717124"/>
              </a:moveTo>
              <a:arcTo wR="2024464" hR="2024464" stAng="13213410" swAng="945136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6DE93-6EDA-4657-8C50-2F4DDF93D034}">
      <dsp:nvSpPr>
        <dsp:cNvPr id="0" name=""/>
        <dsp:cNvSpPr/>
      </dsp:nvSpPr>
      <dsp:spPr>
        <a:xfrm>
          <a:off x="2884193" y="-27629"/>
          <a:ext cx="3808677" cy="117328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Pin the right sides of the fabric together.</a:t>
          </a:r>
        </a:p>
      </dsp:txBody>
      <dsp:txXfrm>
        <a:off x="2941468" y="29646"/>
        <a:ext cx="3694127" cy="1058733"/>
      </dsp:txXfrm>
    </dsp:sp>
    <dsp:sp modelId="{D29AF9BB-8B09-4796-83A9-604B2FF72020}">
      <dsp:nvSpPr>
        <dsp:cNvPr id="0" name=""/>
        <dsp:cNvSpPr/>
      </dsp:nvSpPr>
      <dsp:spPr>
        <a:xfrm>
          <a:off x="2146802" y="868379"/>
          <a:ext cx="4686858" cy="4686858"/>
        </a:xfrm>
        <a:custGeom>
          <a:avLst/>
          <a:gdLst/>
          <a:ahLst/>
          <a:cxnLst/>
          <a:rect l="0" t="0" r="0" b="0"/>
          <a:pathLst>
            <a:path>
              <a:moveTo>
                <a:pt x="3454809" y="280301"/>
              </a:moveTo>
              <a:arcTo wR="2343429" hR="2343429" stAng="17898647" swAng="922706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EBDD9-8431-4845-AD92-FDA725596237}">
      <dsp:nvSpPr>
        <dsp:cNvPr id="0" name=""/>
        <dsp:cNvSpPr/>
      </dsp:nvSpPr>
      <dsp:spPr>
        <a:xfrm>
          <a:off x="5435299" y="1521706"/>
          <a:ext cx="3163931" cy="1313151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Press the seam open and cut an underlay of the same or contrasting fabric.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5499402" y="1585809"/>
        <a:ext cx="3035725" cy="1184945"/>
      </dsp:txXfrm>
    </dsp:sp>
    <dsp:sp modelId="{C204E2BC-8259-4034-B8D4-70600829BE18}">
      <dsp:nvSpPr>
        <dsp:cNvPr id="0" name=""/>
        <dsp:cNvSpPr/>
      </dsp:nvSpPr>
      <dsp:spPr>
        <a:xfrm>
          <a:off x="2548796" y="1183968"/>
          <a:ext cx="4686858" cy="4686858"/>
        </a:xfrm>
        <a:custGeom>
          <a:avLst/>
          <a:gdLst/>
          <a:ahLst/>
          <a:cxnLst/>
          <a:rect l="0" t="0" r="0" b="0"/>
          <a:pathLst>
            <a:path>
              <a:moveTo>
                <a:pt x="4585824" y="1662749"/>
              </a:moveTo>
              <a:arcTo wR="2343429" hR="2343429" stAng="20586860" swAng="1805346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B09B0-B9D3-4A0F-8476-ACD6D3C313FC}">
      <dsp:nvSpPr>
        <dsp:cNvPr id="0" name=""/>
        <dsp:cNvSpPr/>
      </dsp:nvSpPr>
      <dsp:spPr>
        <a:xfrm>
          <a:off x="5065414" y="4074728"/>
          <a:ext cx="3163931" cy="144717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With the wrong side of the work facing you, center the right side of the underlay on the seam and pin it.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5136059" y="4145373"/>
        <a:ext cx="3022641" cy="1305885"/>
      </dsp:txXfrm>
    </dsp:sp>
    <dsp:sp modelId="{8CA93577-848C-4B56-97C0-49C77D5E51F9}">
      <dsp:nvSpPr>
        <dsp:cNvPr id="0" name=""/>
        <dsp:cNvSpPr/>
      </dsp:nvSpPr>
      <dsp:spPr>
        <a:xfrm>
          <a:off x="2412945" y="881811"/>
          <a:ext cx="4686858" cy="4686858"/>
        </a:xfrm>
        <a:custGeom>
          <a:avLst/>
          <a:gdLst/>
          <a:ahLst/>
          <a:cxnLst/>
          <a:rect l="0" t="0" r="0" b="0"/>
          <a:pathLst>
            <a:path>
              <a:moveTo>
                <a:pt x="2795709" y="4642799"/>
              </a:moveTo>
              <a:arcTo wR="2343429" hR="2343429" stAng="4732327" swAng="2017628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DC7537-D4BC-411D-ABF9-086881F3A09D}">
      <dsp:nvSpPr>
        <dsp:cNvPr id="0" name=""/>
        <dsp:cNvSpPr/>
      </dsp:nvSpPr>
      <dsp:spPr>
        <a:xfrm>
          <a:off x="1347718" y="4211688"/>
          <a:ext cx="3163931" cy="1173283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Pin and then stitch an equal distance, each side from the seam depression.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404993" y="4268963"/>
        <a:ext cx="3049381" cy="1058733"/>
      </dsp:txXfrm>
    </dsp:sp>
    <dsp:sp modelId="{A6C1EA97-D985-43A6-B306-6EFB245045FD}">
      <dsp:nvSpPr>
        <dsp:cNvPr id="0" name=""/>
        <dsp:cNvSpPr/>
      </dsp:nvSpPr>
      <dsp:spPr>
        <a:xfrm>
          <a:off x="2348937" y="1099433"/>
          <a:ext cx="4686858" cy="4686858"/>
        </a:xfrm>
        <a:custGeom>
          <a:avLst/>
          <a:gdLst/>
          <a:ahLst/>
          <a:cxnLst/>
          <a:rect l="0" t="0" r="0" b="0"/>
          <a:pathLst>
            <a:path>
              <a:moveTo>
                <a:pt x="125001" y="3098570"/>
              </a:moveTo>
              <a:arcTo wR="2343429" hR="2343429" stAng="9672102" swAng="2115609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427D1-8F9F-4F08-B95D-62405C13430E}">
      <dsp:nvSpPr>
        <dsp:cNvPr id="0" name=""/>
        <dsp:cNvSpPr/>
      </dsp:nvSpPr>
      <dsp:spPr>
        <a:xfrm>
          <a:off x="977832" y="1591640"/>
          <a:ext cx="3163931" cy="117328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Remove the pins and tacking, then press as stitched.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035107" y="1648915"/>
        <a:ext cx="3049381" cy="1058733"/>
      </dsp:txXfrm>
    </dsp:sp>
    <dsp:sp modelId="{337611E0-C7B3-41AB-9296-1DB015DDBD0B}">
      <dsp:nvSpPr>
        <dsp:cNvPr id="0" name=""/>
        <dsp:cNvSpPr/>
      </dsp:nvSpPr>
      <dsp:spPr>
        <a:xfrm>
          <a:off x="2689999" y="896083"/>
          <a:ext cx="4686858" cy="4686858"/>
        </a:xfrm>
        <a:custGeom>
          <a:avLst/>
          <a:gdLst/>
          <a:ahLst/>
          <a:cxnLst/>
          <a:rect l="0" t="0" r="0" b="0"/>
          <a:pathLst>
            <a:path>
              <a:moveTo>
                <a:pt x="682586" y="690170"/>
              </a:moveTo>
              <a:arcTo wR="2343429" hR="2343429" stAng="13492133" swAng="1095734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6DE93-6EDA-4657-8C50-2F4DDF93D034}">
      <dsp:nvSpPr>
        <dsp:cNvPr id="0" name=""/>
        <dsp:cNvSpPr/>
      </dsp:nvSpPr>
      <dsp:spPr>
        <a:xfrm>
          <a:off x="2367996" y="3293"/>
          <a:ext cx="4048983" cy="171474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Lap one edge of the fabric over the other with the seam lines directly over each other. </a:t>
          </a:r>
        </a:p>
      </dsp:txBody>
      <dsp:txXfrm>
        <a:off x="2451703" y="87000"/>
        <a:ext cx="3881569" cy="1547329"/>
      </dsp:txXfrm>
    </dsp:sp>
    <dsp:sp modelId="{D29AF9BB-8B09-4796-83A9-604B2FF72020}">
      <dsp:nvSpPr>
        <dsp:cNvPr id="0" name=""/>
        <dsp:cNvSpPr/>
      </dsp:nvSpPr>
      <dsp:spPr>
        <a:xfrm>
          <a:off x="1313455" y="1319347"/>
          <a:ext cx="4569143" cy="4569143"/>
        </a:xfrm>
        <a:custGeom>
          <a:avLst/>
          <a:gdLst/>
          <a:ahLst/>
          <a:cxnLst/>
          <a:rect l="0" t="0" r="0" b="0"/>
          <a:pathLst>
            <a:path>
              <a:moveTo>
                <a:pt x="3590306" y="409918"/>
              </a:moveTo>
              <a:arcTo wR="2284571" hR="2284571" stAng="18291481" swAng="3017037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84757D-42DD-4EF6-ADC9-F28346098D01}">
      <dsp:nvSpPr>
        <dsp:cNvPr id="0" name=""/>
        <dsp:cNvSpPr/>
      </dsp:nvSpPr>
      <dsp:spPr>
        <a:xfrm>
          <a:off x="4605063" y="3430151"/>
          <a:ext cx="3531843" cy="1714743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Tack and then stitch along the seam line with a wide zigzag stitch or a straight stitch.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4688770" y="3513858"/>
        <a:ext cx="3364429" cy="1547329"/>
      </dsp:txXfrm>
    </dsp:sp>
    <dsp:sp modelId="{1C504C1E-EFB6-4518-AAD3-A824F9ECBF24}">
      <dsp:nvSpPr>
        <dsp:cNvPr id="0" name=""/>
        <dsp:cNvSpPr/>
      </dsp:nvSpPr>
      <dsp:spPr>
        <a:xfrm>
          <a:off x="2107916" y="860665"/>
          <a:ext cx="4569143" cy="4569143"/>
        </a:xfrm>
        <a:custGeom>
          <a:avLst/>
          <a:gdLst/>
          <a:ahLst/>
          <a:cxnLst/>
          <a:rect l="0" t="0" r="0" b="0"/>
          <a:pathLst>
            <a:path>
              <a:moveTo>
                <a:pt x="3370004" y="4294821"/>
              </a:moveTo>
              <a:arcTo wR="2284571" hR="2284571" stAng="3697992" swAng="3404015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603522-BC51-481D-BEAB-2E9896CCECCF}">
      <dsp:nvSpPr>
        <dsp:cNvPr id="0" name=""/>
        <dsp:cNvSpPr/>
      </dsp:nvSpPr>
      <dsp:spPr>
        <a:xfrm>
          <a:off x="648069" y="3430151"/>
          <a:ext cx="3531843" cy="171474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Trim the seam edges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731776" y="3513858"/>
        <a:ext cx="3364429" cy="1547329"/>
      </dsp:txXfrm>
    </dsp:sp>
    <dsp:sp modelId="{B041B3F2-851F-4C25-AC80-F52138A79DA8}">
      <dsp:nvSpPr>
        <dsp:cNvPr id="0" name=""/>
        <dsp:cNvSpPr/>
      </dsp:nvSpPr>
      <dsp:spPr>
        <a:xfrm>
          <a:off x="2902376" y="1319347"/>
          <a:ext cx="4569143" cy="4569143"/>
        </a:xfrm>
        <a:custGeom>
          <a:avLst/>
          <a:gdLst/>
          <a:ahLst/>
          <a:cxnLst/>
          <a:rect l="0" t="0" r="0" b="0"/>
          <a:pathLst>
            <a:path>
              <a:moveTo>
                <a:pt x="8207" y="2091098"/>
              </a:moveTo>
              <a:arcTo wR="2284571" hR="2284571" stAng="11091481" swAng="3017037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6DE93-6EDA-4657-8C50-2F4DDF93D034}">
      <dsp:nvSpPr>
        <dsp:cNvPr id="0" name=""/>
        <dsp:cNvSpPr/>
      </dsp:nvSpPr>
      <dsp:spPr>
        <a:xfrm>
          <a:off x="2557532" y="-17630"/>
          <a:ext cx="3669911" cy="12268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Place the wrong side facing each other, and stitch on the seam line. </a:t>
          </a:r>
        </a:p>
      </dsp:txBody>
      <dsp:txXfrm>
        <a:off x="2617420" y="42258"/>
        <a:ext cx="3550135" cy="1107032"/>
      </dsp:txXfrm>
    </dsp:sp>
    <dsp:sp modelId="{D29AF9BB-8B09-4796-83A9-604B2FF72020}">
      <dsp:nvSpPr>
        <dsp:cNvPr id="0" name=""/>
        <dsp:cNvSpPr/>
      </dsp:nvSpPr>
      <dsp:spPr>
        <a:xfrm>
          <a:off x="1682570" y="948509"/>
          <a:ext cx="4907279" cy="4907279"/>
        </a:xfrm>
        <a:custGeom>
          <a:avLst/>
          <a:gdLst/>
          <a:ahLst/>
          <a:cxnLst/>
          <a:rect l="0" t="0" r="0" b="0"/>
          <a:pathLst>
            <a:path>
              <a:moveTo>
                <a:pt x="3561315" y="264255"/>
              </a:moveTo>
              <a:arcTo wR="2453639" hR="2453639" stAng="17810174" swAng="1099653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1A991-27C4-442D-956E-9AA3417C6715}">
      <dsp:nvSpPr>
        <dsp:cNvPr id="0" name=""/>
        <dsp:cNvSpPr/>
      </dsp:nvSpPr>
      <dsp:spPr>
        <a:xfrm>
          <a:off x="5027144" y="1677792"/>
          <a:ext cx="3397786" cy="1226808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Press both seam allowances together in the same direction and trim them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5087032" y="1737680"/>
        <a:ext cx="3278010" cy="1107032"/>
      </dsp:txXfrm>
    </dsp:sp>
    <dsp:sp modelId="{5524652F-DAA1-46A4-B2E6-55FE3301DA2F}">
      <dsp:nvSpPr>
        <dsp:cNvPr id="0" name=""/>
        <dsp:cNvSpPr/>
      </dsp:nvSpPr>
      <dsp:spPr>
        <a:xfrm>
          <a:off x="2024754" y="1110066"/>
          <a:ext cx="4907279" cy="4907279"/>
        </a:xfrm>
        <a:custGeom>
          <a:avLst/>
          <a:gdLst/>
          <a:ahLst/>
          <a:cxnLst/>
          <a:rect l="0" t="0" r="0" b="0"/>
          <a:pathLst>
            <a:path>
              <a:moveTo>
                <a:pt x="4820811" y="1808002"/>
              </a:moveTo>
              <a:arcTo wR="2453639" hR="2453639" stAng="20684632" swAng="1945890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2629C1-9ED1-431B-B65B-E4A236D93AD7}">
      <dsp:nvSpPr>
        <dsp:cNvPr id="0" name=""/>
        <dsp:cNvSpPr/>
      </dsp:nvSpPr>
      <dsp:spPr>
        <a:xfrm>
          <a:off x="4567865" y="4301597"/>
          <a:ext cx="3397786" cy="1465704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Turn under the raw edge of the wide seam allowance so as to make a smooth fold of ¼ inch wide.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4639415" y="4373147"/>
        <a:ext cx="3254686" cy="1322604"/>
      </dsp:txXfrm>
    </dsp:sp>
    <dsp:sp modelId="{7A87FFC2-9C47-406A-A2EE-D9C8538AA670}">
      <dsp:nvSpPr>
        <dsp:cNvPr id="0" name=""/>
        <dsp:cNvSpPr/>
      </dsp:nvSpPr>
      <dsp:spPr>
        <a:xfrm>
          <a:off x="2048032" y="864512"/>
          <a:ext cx="4907279" cy="4907279"/>
        </a:xfrm>
        <a:custGeom>
          <a:avLst/>
          <a:gdLst/>
          <a:ahLst/>
          <a:cxnLst/>
          <a:rect l="0" t="0" r="0" b="0"/>
          <a:pathLst>
            <a:path>
              <a:moveTo>
                <a:pt x="2592781" y="4903331"/>
              </a:moveTo>
              <a:arcTo wR="2453639" hR="2453639" stAng="5204947" swAng="1279405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8C4CC-2483-4CA6-B5D2-07D0058312A1}">
      <dsp:nvSpPr>
        <dsp:cNvPr id="0" name=""/>
        <dsp:cNvSpPr/>
      </dsp:nvSpPr>
      <dsp:spPr>
        <a:xfrm>
          <a:off x="891330" y="4421043"/>
          <a:ext cx="3397786" cy="1226808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Stitch close to the folded edge on the right side of the garment.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951218" y="4480931"/>
        <a:ext cx="3278010" cy="1107032"/>
      </dsp:txXfrm>
    </dsp:sp>
    <dsp:sp modelId="{DC353881-9E5D-434D-9722-1E87687E79D7}">
      <dsp:nvSpPr>
        <dsp:cNvPr id="0" name=""/>
        <dsp:cNvSpPr/>
      </dsp:nvSpPr>
      <dsp:spPr>
        <a:xfrm>
          <a:off x="1896915" y="1016275"/>
          <a:ext cx="4907279" cy="4907279"/>
        </a:xfrm>
        <a:custGeom>
          <a:avLst/>
          <a:gdLst/>
          <a:ahLst/>
          <a:cxnLst/>
          <a:rect l="0" t="0" r="0" b="0"/>
          <a:pathLst>
            <a:path>
              <a:moveTo>
                <a:pt x="186411" y="3391737"/>
              </a:moveTo>
              <a:arcTo wR="2453639" hR="2453639" stAng="9451320" swAng="1966989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3B55E-0949-4354-B7D5-5B2C8E710AA8}">
      <dsp:nvSpPr>
        <dsp:cNvPr id="0" name=""/>
        <dsp:cNvSpPr/>
      </dsp:nvSpPr>
      <dsp:spPr>
        <a:xfrm>
          <a:off x="360044" y="1565294"/>
          <a:ext cx="3397786" cy="145180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The right side of the seam shows two rows of stitching and wrong side shows only one row of stitching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430915" y="1636165"/>
        <a:ext cx="3256044" cy="1310062"/>
      </dsp:txXfrm>
    </dsp:sp>
    <dsp:sp modelId="{F4EE29B9-F550-47B4-8791-3FB05C15FD9D}">
      <dsp:nvSpPr>
        <dsp:cNvPr id="0" name=""/>
        <dsp:cNvSpPr/>
      </dsp:nvSpPr>
      <dsp:spPr>
        <a:xfrm>
          <a:off x="2280672" y="903445"/>
          <a:ext cx="4907279" cy="4907279"/>
        </a:xfrm>
        <a:custGeom>
          <a:avLst/>
          <a:gdLst/>
          <a:ahLst/>
          <a:cxnLst/>
          <a:rect l="0" t="0" r="0" b="0"/>
          <a:pathLst>
            <a:path>
              <a:moveTo>
                <a:pt x="781813" y="657715"/>
              </a:moveTo>
              <a:arcTo wR="2453639" hR="2453639" stAng="13622972" swAng="834056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3AA7-B69F-447F-B7E3-220D142026A0}">
      <dsp:nvSpPr>
        <dsp:cNvPr id="0" name=""/>
        <dsp:cNvSpPr/>
      </dsp:nvSpPr>
      <dsp:spPr>
        <a:xfrm>
          <a:off x="0" y="7561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Place the wrong sides of the fabric together.</a:t>
          </a:r>
        </a:p>
      </dsp:txBody>
      <dsp:txXfrm>
        <a:off x="11351" y="18912"/>
        <a:ext cx="10281314" cy="364854"/>
      </dsp:txXfrm>
    </dsp:sp>
    <dsp:sp modelId="{1AE67A3B-7DD3-4DCF-8F29-57271C6622BB}">
      <dsp:nvSpPr>
        <dsp:cNvPr id="0" name=""/>
        <dsp:cNvSpPr/>
      </dsp:nvSpPr>
      <dsp:spPr>
        <a:xfrm rot="5400000">
          <a:off x="5079341" y="404806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419339"/>
        <a:ext cx="104640" cy="101733"/>
      </dsp:txXfrm>
    </dsp:sp>
    <dsp:sp modelId="{4CA0C8B0-1431-4AF2-8745-3B60CD93F65C}">
      <dsp:nvSpPr>
        <dsp:cNvPr id="0" name=""/>
        <dsp:cNvSpPr/>
      </dsp:nvSpPr>
      <dsp:spPr>
        <a:xfrm>
          <a:off x="0" y="588896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96086"/>
                <a:satOff val="2989"/>
                <a:lumOff val="240"/>
                <a:alphaOff val="0"/>
                <a:shade val="51000"/>
                <a:satMod val="130000"/>
              </a:schemeClr>
            </a:gs>
            <a:gs pos="80000">
              <a:schemeClr val="accent4">
                <a:hueOff val="-496086"/>
                <a:satOff val="2989"/>
                <a:lumOff val="2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96086"/>
                <a:satOff val="2989"/>
                <a:lumOff val="2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Pin and tack in position close to the seam line and stitch.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600247"/>
        <a:ext cx="10281314" cy="364854"/>
      </dsp:txXfrm>
    </dsp:sp>
    <dsp:sp modelId="{85FAADB5-270F-48CA-82DB-0FCFD805146A}">
      <dsp:nvSpPr>
        <dsp:cNvPr id="0" name=""/>
        <dsp:cNvSpPr/>
      </dsp:nvSpPr>
      <dsp:spPr>
        <a:xfrm rot="5400000">
          <a:off x="5079341" y="986141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558096"/>
                <a:satOff val="3362"/>
                <a:lumOff val="270"/>
                <a:alphaOff val="0"/>
                <a:shade val="51000"/>
                <a:satMod val="130000"/>
              </a:schemeClr>
            </a:gs>
            <a:gs pos="80000">
              <a:schemeClr val="accent4">
                <a:hueOff val="-558096"/>
                <a:satOff val="3362"/>
                <a:lumOff val="270"/>
                <a:alphaOff val="0"/>
                <a:shade val="93000"/>
                <a:satMod val="130000"/>
              </a:schemeClr>
            </a:gs>
            <a:gs pos="100000">
              <a:schemeClr val="accent4">
                <a:hueOff val="-558096"/>
                <a:satOff val="3362"/>
                <a:lumOff val="2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1000674"/>
        <a:ext cx="104640" cy="101733"/>
      </dsp:txXfrm>
    </dsp:sp>
    <dsp:sp modelId="{763100F1-CD4A-4C1C-BBA9-89F39FC63B5A}">
      <dsp:nvSpPr>
        <dsp:cNvPr id="0" name=""/>
        <dsp:cNvSpPr/>
      </dsp:nvSpPr>
      <dsp:spPr>
        <a:xfrm>
          <a:off x="0" y="1170230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992171"/>
                <a:satOff val="5978"/>
                <a:lumOff val="479"/>
                <a:alphaOff val="0"/>
                <a:shade val="51000"/>
                <a:satMod val="130000"/>
              </a:schemeClr>
            </a:gs>
            <a:gs pos="80000">
              <a:schemeClr val="accent4">
                <a:hueOff val="-992171"/>
                <a:satOff val="5978"/>
                <a:lumOff val="479"/>
                <a:alphaOff val="0"/>
                <a:shade val="93000"/>
                <a:satMod val="130000"/>
              </a:schemeClr>
            </a:gs>
            <a:gs pos="100000">
              <a:schemeClr val="accent4">
                <a:hueOff val="-992171"/>
                <a:satOff val="5978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 as stitched.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1181581"/>
        <a:ext cx="10281314" cy="364854"/>
      </dsp:txXfrm>
    </dsp:sp>
    <dsp:sp modelId="{AF3623FB-9B3D-4740-8CC4-BF283EE59125}">
      <dsp:nvSpPr>
        <dsp:cNvPr id="0" name=""/>
        <dsp:cNvSpPr/>
      </dsp:nvSpPr>
      <dsp:spPr>
        <a:xfrm rot="5400000">
          <a:off x="5079341" y="1567476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1582009"/>
        <a:ext cx="104640" cy="101733"/>
      </dsp:txXfrm>
    </dsp:sp>
    <dsp:sp modelId="{EF5C6BA4-8C63-465E-8CF5-9CBAF6013609}">
      <dsp:nvSpPr>
        <dsp:cNvPr id="0" name=""/>
        <dsp:cNvSpPr/>
      </dsp:nvSpPr>
      <dsp:spPr>
        <a:xfrm>
          <a:off x="0" y="1751565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Pressing can be done using hands to form a crease or heat.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1762916"/>
        <a:ext cx="10281314" cy="364854"/>
      </dsp:txXfrm>
    </dsp:sp>
    <dsp:sp modelId="{D9C34D2D-95F5-4716-B946-FD4F7A07A28A}">
      <dsp:nvSpPr>
        <dsp:cNvPr id="0" name=""/>
        <dsp:cNvSpPr/>
      </dsp:nvSpPr>
      <dsp:spPr>
        <a:xfrm rot="5400000">
          <a:off x="5079341" y="2148810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674289"/>
                <a:satOff val="10087"/>
                <a:lumOff val="809"/>
                <a:alphaOff val="0"/>
                <a:shade val="51000"/>
                <a:satMod val="130000"/>
              </a:schemeClr>
            </a:gs>
            <a:gs pos="80000">
              <a:schemeClr val="accent4">
                <a:hueOff val="-1674289"/>
                <a:satOff val="10087"/>
                <a:lumOff val="809"/>
                <a:alphaOff val="0"/>
                <a:shade val="93000"/>
                <a:satMod val="130000"/>
              </a:schemeClr>
            </a:gs>
            <a:gs pos="100000">
              <a:schemeClr val="accent4">
                <a:hueOff val="-1674289"/>
                <a:satOff val="10087"/>
                <a:lumOff val="8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2163343"/>
        <a:ext cx="104640" cy="101733"/>
      </dsp:txXfrm>
    </dsp:sp>
    <dsp:sp modelId="{C54425D5-4385-423B-B984-74272F71AC23}">
      <dsp:nvSpPr>
        <dsp:cNvPr id="0" name=""/>
        <dsp:cNvSpPr/>
      </dsp:nvSpPr>
      <dsp:spPr>
        <a:xfrm>
          <a:off x="0" y="2332899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984342"/>
                <a:satOff val="11955"/>
                <a:lumOff val="958"/>
                <a:alphaOff val="0"/>
                <a:shade val="51000"/>
                <a:satMod val="130000"/>
              </a:schemeClr>
            </a:gs>
            <a:gs pos="80000">
              <a:schemeClr val="accent4">
                <a:hueOff val="-1984342"/>
                <a:satOff val="11955"/>
                <a:lumOff val="958"/>
                <a:alphaOff val="0"/>
                <a:shade val="93000"/>
                <a:satMod val="130000"/>
              </a:schemeClr>
            </a:gs>
            <a:gs pos="100000">
              <a:schemeClr val="accent4">
                <a:hueOff val="-1984342"/>
                <a:satOff val="11955"/>
                <a:lumOff val="9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Then trim the seam allowance to ⅛ inch.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2344250"/>
        <a:ext cx="10281314" cy="364854"/>
      </dsp:txXfrm>
    </dsp:sp>
    <dsp:sp modelId="{D664967C-BF30-4D0F-8211-0524B1D3E6B4}">
      <dsp:nvSpPr>
        <dsp:cNvPr id="0" name=""/>
        <dsp:cNvSpPr/>
      </dsp:nvSpPr>
      <dsp:spPr>
        <a:xfrm rot="5400000">
          <a:off x="5079341" y="2730145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2744678"/>
        <a:ext cx="104640" cy="101733"/>
      </dsp:txXfrm>
    </dsp:sp>
    <dsp:sp modelId="{D3D03FA5-9A72-459C-BA00-9C1C8DACD3F5}">
      <dsp:nvSpPr>
        <dsp:cNvPr id="0" name=""/>
        <dsp:cNvSpPr/>
      </dsp:nvSpPr>
      <dsp:spPr>
        <a:xfrm>
          <a:off x="0" y="2914234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480428"/>
                <a:satOff val="14944"/>
                <a:lumOff val="1198"/>
                <a:alphaOff val="0"/>
                <a:shade val="51000"/>
                <a:satMod val="130000"/>
              </a:schemeClr>
            </a:gs>
            <a:gs pos="80000">
              <a:schemeClr val="accent4">
                <a:hueOff val="-2480428"/>
                <a:satOff val="14944"/>
                <a:lumOff val="1198"/>
                <a:alphaOff val="0"/>
                <a:shade val="93000"/>
                <a:satMod val="130000"/>
              </a:schemeClr>
            </a:gs>
            <a:gs pos="100000">
              <a:schemeClr val="accent4">
                <a:hueOff val="-2480428"/>
                <a:satOff val="14944"/>
                <a:lumOff val="11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 the seam open.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2925585"/>
        <a:ext cx="10281314" cy="364854"/>
      </dsp:txXfrm>
    </dsp:sp>
    <dsp:sp modelId="{3D9C1C87-5D5F-4898-8BC9-3C0B790DFE1B}">
      <dsp:nvSpPr>
        <dsp:cNvPr id="0" name=""/>
        <dsp:cNvSpPr/>
      </dsp:nvSpPr>
      <dsp:spPr>
        <a:xfrm rot="5400000">
          <a:off x="5079341" y="3311479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790481"/>
                <a:satOff val="16812"/>
                <a:lumOff val="1348"/>
                <a:alphaOff val="0"/>
                <a:shade val="51000"/>
                <a:satMod val="130000"/>
              </a:schemeClr>
            </a:gs>
            <a:gs pos="80000">
              <a:schemeClr val="accent4">
                <a:hueOff val="-2790481"/>
                <a:satOff val="16812"/>
                <a:lumOff val="1348"/>
                <a:alphaOff val="0"/>
                <a:shade val="93000"/>
                <a:satMod val="130000"/>
              </a:schemeClr>
            </a:gs>
            <a:gs pos="100000">
              <a:schemeClr val="accent4">
                <a:hueOff val="-2790481"/>
                <a:satOff val="16812"/>
                <a:lumOff val="13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3326012"/>
        <a:ext cx="104640" cy="101733"/>
      </dsp:txXfrm>
    </dsp:sp>
    <dsp:sp modelId="{8D9B99EF-DE1E-48A9-BF7E-28AFC70E286B}">
      <dsp:nvSpPr>
        <dsp:cNvPr id="0" name=""/>
        <dsp:cNvSpPr/>
      </dsp:nvSpPr>
      <dsp:spPr>
        <a:xfrm>
          <a:off x="0" y="3495569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Then turn the right sides of the fabric together.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3506920"/>
        <a:ext cx="10281314" cy="364854"/>
      </dsp:txXfrm>
    </dsp:sp>
    <dsp:sp modelId="{85B20CD6-2E7D-4235-A588-A2D58018640A}">
      <dsp:nvSpPr>
        <dsp:cNvPr id="0" name=""/>
        <dsp:cNvSpPr/>
      </dsp:nvSpPr>
      <dsp:spPr>
        <a:xfrm rot="5400000">
          <a:off x="5079341" y="3892814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3907347"/>
        <a:ext cx="104640" cy="101733"/>
      </dsp:txXfrm>
    </dsp:sp>
    <dsp:sp modelId="{24B323E8-B755-4130-812E-D9E4263FD177}">
      <dsp:nvSpPr>
        <dsp:cNvPr id="0" name=""/>
        <dsp:cNvSpPr/>
      </dsp:nvSpPr>
      <dsp:spPr>
        <a:xfrm>
          <a:off x="0" y="4076903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472599"/>
                <a:satOff val="20921"/>
                <a:lumOff val="1677"/>
                <a:alphaOff val="0"/>
                <a:shade val="51000"/>
                <a:satMod val="130000"/>
              </a:schemeClr>
            </a:gs>
            <a:gs pos="80000">
              <a:schemeClr val="accent4">
                <a:hueOff val="-3472599"/>
                <a:satOff val="20921"/>
                <a:lumOff val="1677"/>
                <a:alphaOff val="0"/>
                <a:shade val="93000"/>
                <a:satMod val="130000"/>
              </a:schemeClr>
            </a:gs>
            <a:gs pos="100000">
              <a:schemeClr val="accent4">
                <a:hueOff val="-3472599"/>
                <a:satOff val="20921"/>
                <a:lumOff val="16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Fold on the stitch line and press.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4088254"/>
        <a:ext cx="10281314" cy="364854"/>
      </dsp:txXfrm>
    </dsp:sp>
    <dsp:sp modelId="{DC7DCB1C-E939-437B-9A31-3EA0DE432B9C}">
      <dsp:nvSpPr>
        <dsp:cNvPr id="0" name=""/>
        <dsp:cNvSpPr/>
      </dsp:nvSpPr>
      <dsp:spPr>
        <a:xfrm rot="5400000">
          <a:off x="5079341" y="4474149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906673"/>
                <a:satOff val="23537"/>
                <a:lumOff val="1887"/>
                <a:alphaOff val="0"/>
                <a:shade val="51000"/>
                <a:satMod val="130000"/>
              </a:schemeClr>
            </a:gs>
            <a:gs pos="80000">
              <a:schemeClr val="accent4">
                <a:hueOff val="-3906673"/>
                <a:satOff val="23537"/>
                <a:lumOff val="1887"/>
                <a:alphaOff val="0"/>
                <a:shade val="93000"/>
                <a:satMod val="130000"/>
              </a:schemeClr>
            </a:gs>
            <a:gs pos="100000">
              <a:schemeClr val="accent4">
                <a:hueOff val="-3906673"/>
                <a:satOff val="23537"/>
                <a:lumOff val="1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4488682"/>
        <a:ext cx="104640" cy="101733"/>
      </dsp:txXfrm>
    </dsp:sp>
    <dsp:sp modelId="{644D5EA8-0FEA-46B2-9E89-80329BBB6DCE}">
      <dsp:nvSpPr>
        <dsp:cNvPr id="0" name=""/>
        <dsp:cNvSpPr/>
      </dsp:nvSpPr>
      <dsp:spPr>
        <a:xfrm>
          <a:off x="0" y="4658238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968684"/>
                <a:satOff val="23910"/>
                <a:lumOff val="1916"/>
                <a:alphaOff val="0"/>
                <a:shade val="51000"/>
                <a:satMod val="130000"/>
              </a:schemeClr>
            </a:gs>
            <a:gs pos="80000">
              <a:schemeClr val="accent4">
                <a:hueOff val="-3968684"/>
                <a:satOff val="23910"/>
                <a:lumOff val="1916"/>
                <a:alphaOff val="0"/>
                <a:shade val="93000"/>
                <a:satMod val="130000"/>
              </a:schemeClr>
            </a:gs>
            <a:gs pos="100000">
              <a:schemeClr val="accent4">
                <a:hueOff val="-3968684"/>
                <a:satOff val="23910"/>
                <a:lumOff val="19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Tack in position.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4669589"/>
        <a:ext cx="10281314" cy="364854"/>
      </dsp:txXfrm>
    </dsp:sp>
    <dsp:sp modelId="{BC7C6F48-2387-4332-9EC4-2CADC7CBF944}">
      <dsp:nvSpPr>
        <dsp:cNvPr id="0" name=""/>
        <dsp:cNvSpPr/>
      </dsp:nvSpPr>
      <dsp:spPr>
        <a:xfrm rot="5400000">
          <a:off x="5079341" y="5055483"/>
          <a:ext cx="145333" cy="17440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5099688" y="5070016"/>
        <a:ext cx="104640" cy="101733"/>
      </dsp:txXfrm>
    </dsp:sp>
    <dsp:sp modelId="{E1BC4C0F-042A-4F1C-BD67-F21040CC5487}">
      <dsp:nvSpPr>
        <dsp:cNvPr id="0" name=""/>
        <dsp:cNvSpPr/>
      </dsp:nvSpPr>
      <dsp:spPr>
        <a:xfrm>
          <a:off x="0" y="5239573"/>
          <a:ext cx="10304016" cy="387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Stitch along the seam line and press as stitched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351" y="5250924"/>
        <a:ext cx="10281314" cy="3648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3AA7-B69F-447F-B7E3-220D142026A0}">
      <dsp:nvSpPr>
        <dsp:cNvPr id="0" name=""/>
        <dsp:cNvSpPr/>
      </dsp:nvSpPr>
      <dsp:spPr>
        <a:xfrm>
          <a:off x="281728" y="4515"/>
          <a:ext cx="9445654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With the right sides of the fabric together, tack along the seam line and stitch. </a:t>
          </a:r>
        </a:p>
      </dsp:txBody>
      <dsp:txXfrm>
        <a:off x="306318" y="29105"/>
        <a:ext cx="9396474" cy="790374"/>
      </dsp:txXfrm>
    </dsp:sp>
    <dsp:sp modelId="{1AE67A3B-7DD3-4DCF-8F29-57271C6622BB}">
      <dsp:nvSpPr>
        <dsp:cNvPr id="0" name=""/>
        <dsp:cNvSpPr/>
      </dsp:nvSpPr>
      <dsp:spPr>
        <a:xfrm rot="5400000">
          <a:off x="4847139" y="865058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896541"/>
        <a:ext cx="226679" cy="220382"/>
      </dsp:txXfrm>
    </dsp:sp>
    <dsp:sp modelId="{D64D2E50-FCBA-4BE9-8330-DD55151532DD}">
      <dsp:nvSpPr>
        <dsp:cNvPr id="0" name=""/>
        <dsp:cNvSpPr/>
      </dsp:nvSpPr>
      <dsp:spPr>
        <a:xfrm>
          <a:off x="288025" y="1263846"/>
          <a:ext cx="9433061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Trim the frill seam allowance to ¼ inch.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12615" y="1288436"/>
        <a:ext cx="9383881" cy="790374"/>
      </dsp:txXfrm>
    </dsp:sp>
    <dsp:sp modelId="{5E0B6AA1-B509-4B8A-9A0E-0982703E344A}">
      <dsp:nvSpPr>
        <dsp:cNvPr id="0" name=""/>
        <dsp:cNvSpPr/>
      </dsp:nvSpPr>
      <dsp:spPr>
        <a:xfrm rot="5400000">
          <a:off x="4847139" y="2124389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2155872"/>
        <a:ext cx="226679" cy="220382"/>
      </dsp:txXfrm>
    </dsp:sp>
    <dsp:sp modelId="{7E4D50C7-A7A1-4474-92F5-F750F2E0ECC8}">
      <dsp:nvSpPr>
        <dsp:cNvPr id="0" name=""/>
        <dsp:cNvSpPr/>
      </dsp:nvSpPr>
      <dsp:spPr>
        <a:xfrm>
          <a:off x="288025" y="2523178"/>
          <a:ext cx="9433061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Double fold the other seam allowance over the raw edge down to the seam line.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12615" y="2547768"/>
        <a:ext cx="9383881" cy="790374"/>
      </dsp:txXfrm>
    </dsp:sp>
    <dsp:sp modelId="{97A73178-6882-4E94-9DF1-7C6CC613B8F8}">
      <dsp:nvSpPr>
        <dsp:cNvPr id="0" name=""/>
        <dsp:cNvSpPr/>
      </dsp:nvSpPr>
      <dsp:spPr>
        <a:xfrm rot="5400000">
          <a:off x="4847139" y="3383720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3415203"/>
        <a:ext cx="226679" cy="220382"/>
      </dsp:txXfrm>
    </dsp:sp>
    <dsp:sp modelId="{926D391E-5EF6-456E-8236-0CF35822A539}">
      <dsp:nvSpPr>
        <dsp:cNvPr id="0" name=""/>
        <dsp:cNvSpPr/>
      </dsp:nvSpPr>
      <dsp:spPr>
        <a:xfrm>
          <a:off x="288025" y="3782509"/>
          <a:ext cx="9433061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Stitch very close to the seam line then remove tacking and press the seam upwards, keeping away from the frill.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12615" y="3807099"/>
        <a:ext cx="9383881" cy="7903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3AA7-B69F-447F-B7E3-220D142026A0}">
      <dsp:nvSpPr>
        <dsp:cNvPr id="0" name=""/>
        <dsp:cNvSpPr/>
      </dsp:nvSpPr>
      <dsp:spPr>
        <a:xfrm>
          <a:off x="0" y="2259"/>
          <a:ext cx="10009112" cy="1155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Take the right sides of the fabric together, tack and stitch along the seam line and press as stitched. </a:t>
          </a:r>
        </a:p>
      </dsp:txBody>
      <dsp:txXfrm>
        <a:off x="33844" y="36103"/>
        <a:ext cx="9941424" cy="1087827"/>
      </dsp:txXfrm>
    </dsp:sp>
    <dsp:sp modelId="{1AE67A3B-7DD3-4DCF-8F29-57271C6622BB}">
      <dsp:nvSpPr>
        <dsp:cNvPr id="0" name=""/>
        <dsp:cNvSpPr/>
      </dsp:nvSpPr>
      <dsp:spPr>
        <a:xfrm rot="5400000">
          <a:off x="4787896" y="1186662"/>
          <a:ext cx="433318" cy="5199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-5400000">
        <a:off x="4848561" y="1229994"/>
        <a:ext cx="311989" cy="303323"/>
      </dsp:txXfrm>
    </dsp:sp>
    <dsp:sp modelId="{449A188A-92C9-44E8-9451-BBF060825D14}">
      <dsp:nvSpPr>
        <dsp:cNvPr id="0" name=""/>
        <dsp:cNvSpPr/>
      </dsp:nvSpPr>
      <dsp:spPr>
        <a:xfrm>
          <a:off x="0" y="1735531"/>
          <a:ext cx="10009112" cy="1155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Sew another line of stitching in the seam allowance ¼ inch from the first line, using a fine multi stitch zigzag or straight stitch.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3844" y="1769375"/>
        <a:ext cx="9941424" cy="1087827"/>
      </dsp:txXfrm>
    </dsp:sp>
    <dsp:sp modelId="{2029CC47-36D6-4109-9CFC-9D139BD70707}">
      <dsp:nvSpPr>
        <dsp:cNvPr id="0" name=""/>
        <dsp:cNvSpPr/>
      </dsp:nvSpPr>
      <dsp:spPr>
        <a:xfrm rot="5400000">
          <a:off x="4787896" y="2919934"/>
          <a:ext cx="433318" cy="5199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-5400000">
        <a:off x="4848561" y="2963266"/>
        <a:ext cx="311989" cy="303323"/>
      </dsp:txXfrm>
    </dsp:sp>
    <dsp:sp modelId="{34E8DAE7-E1CE-426C-9A9F-4DC77E720055}">
      <dsp:nvSpPr>
        <dsp:cNvPr id="0" name=""/>
        <dsp:cNvSpPr/>
      </dsp:nvSpPr>
      <dsp:spPr>
        <a:xfrm>
          <a:off x="0" y="3468804"/>
          <a:ext cx="10009112" cy="1155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Then trim the raw edge using a scissors or a pinking shear to prevent the fabric from fraying.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33844" y="3502648"/>
        <a:ext cx="9941424" cy="10878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3AA7-B69F-447F-B7E3-220D142026A0}">
      <dsp:nvSpPr>
        <dsp:cNvPr id="0" name=""/>
        <dsp:cNvSpPr/>
      </dsp:nvSpPr>
      <dsp:spPr>
        <a:xfrm>
          <a:off x="8" y="4515"/>
          <a:ext cx="10009095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With the right sides of the fabric facing; pin, tack and then stitch along the seam line. </a:t>
          </a:r>
        </a:p>
      </dsp:txBody>
      <dsp:txXfrm>
        <a:off x="24598" y="29105"/>
        <a:ext cx="9959915" cy="790374"/>
      </dsp:txXfrm>
    </dsp:sp>
    <dsp:sp modelId="{1AE67A3B-7DD3-4DCF-8F29-57271C6622BB}">
      <dsp:nvSpPr>
        <dsp:cNvPr id="0" name=""/>
        <dsp:cNvSpPr/>
      </dsp:nvSpPr>
      <dsp:spPr>
        <a:xfrm rot="5400000">
          <a:off x="4847139" y="865058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896541"/>
        <a:ext cx="226679" cy="220382"/>
      </dsp:txXfrm>
    </dsp:sp>
    <dsp:sp modelId="{CB474354-B6C9-4514-A271-6E685F352365}">
      <dsp:nvSpPr>
        <dsp:cNvPr id="0" name=""/>
        <dsp:cNvSpPr/>
      </dsp:nvSpPr>
      <dsp:spPr>
        <a:xfrm>
          <a:off x="8" y="1263846"/>
          <a:ext cx="10009095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Then press as stitched.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4598" y="1288436"/>
        <a:ext cx="9959915" cy="790374"/>
      </dsp:txXfrm>
    </dsp:sp>
    <dsp:sp modelId="{06632A1B-DB75-47EF-9EBD-3681CD133039}">
      <dsp:nvSpPr>
        <dsp:cNvPr id="0" name=""/>
        <dsp:cNvSpPr/>
      </dsp:nvSpPr>
      <dsp:spPr>
        <a:xfrm rot="5400000">
          <a:off x="4847139" y="2124389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2155872"/>
        <a:ext cx="226679" cy="220382"/>
      </dsp:txXfrm>
    </dsp:sp>
    <dsp:sp modelId="{5F02278D-347A-4EE2-B9B6-630441982F59}">
      <dsp:nvSpPr>
        <dsp:cNvPr id="0" name=""/>
        <dsp:cNvSpPr/>
      </dsp:nvSpPr>
      <dsp:spPr>
        <a:xfrm>
          <a:off x="8" y="2523178"/>
          <a:ext cx="10009095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seam edges with pinking scissors and press both seam allowances to one side.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4598" y="2547768"/>
        <a:ext cx="9959915" cy="790374"/>
      </dsp:txXfrm>
    </dsp:sp>
    <dsp:sp modelId="{5FF30A5A-1BDD-45EF-97E7-940F7F8F9542}">
      <dsp:nvSpPr>
        <dsp:cNvPr id="0" name=""/>
        <dsp:cNvSpPr/>
      </dsp:nvSpPr>
      <dsp:spPr>
        <a:xfrm rot="5400000">
          <a:off x="4847139" y="3383720"/>
          <a:ext cx="314832" cy="3777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891216" y="3415203"/>
        <a:ext cx="226679" cy="220382"/>
      </dsp:txXfrm>
    </dsp:sp>
    <dsp:sp modelId="{79B1E7A4-32A8-4582-9D0D-A96D75A747E7}">
      <dsp:nvSpPr>
        <dsp:cNvPr id="0" name=""/>
        <dsp:cNvSpPr/>
      </dsp:nvSpPr>
      <dsp:spPr>
        <a:xfrm>
          <a:off x="8" y="3782509"/>
          <a:ext cx="10009095" cy="8395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Stitch seam edges on the right side with small zigzag stitches.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4598" y="3807099"/>
        <a:ext cx="9959915" cy="7903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73AA7-B69F-447F-B7E3-220D142026A0}">
      <dsp:nvSpPr>
        <dsp:cNvPr id="0" name=""/>
        <dsp:cNvSpPr/>
      </dsp:nvSpPr>
      <dsp:spPr>
        <a:xfrm>
          <a:off x="0" y="3119"/>
          <a:ext cx="10009112" cy="729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With the right side of the fabric facing you, turn under the seam allowance on one piece of fabric, and then pin into place. </a:t>
          </a:r>
        </a:p>
      </dsp:txBody>
      <dsp:txXfrm>
        <a:off x="21366" y="24485"/>
        <a:ext cx="9966380" cy="686743"/>
      </dsp:txXfrm>
    </dsp:sp>
    <dsp:sp modelId="{1AE67A3B-7DD3-4DCF-8F29-57271C6622BB}">
      <dsp:nvSpPr>
        <dsp:cNvPr id="0" name=""/>
        <dsp:cNvSpPr/>
      </dsp:nvSpPr>
      <dsp:spPr>
        <a:xfrm rot="5400000">
          <a:off x="4867779" y="750832"/>
          <a:ext cx="273553" cy="3282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4906077" y="778187"/>
        <a:ext cx="196957" cy="191487"/>
      </dsp:txXfrm>
    </dsp:sp>
    <dsp:sp modelId="{B8C41B67-41E7-46D4-9EC4-7E9E8A9277FF}">
      <dsp:nvSpPr>
        <dsp:cNvPr id="0" name=""/>
        <dsp:cNvSpPr/>
      </dsp:nvSpPr>
      <dsp:spPr>
        <a:xfrm>
          <a:off x="0" y="1097333"/>
          <a:ext cx="10009112" cy="729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Place the folded edge of the seam line on the right side of the second piece of fabric, putting the edges together.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1366" y="1118699"/>
        <a:ext cx="9966380" cy="686743"/>
      </dsp:txXfrm>
    </dsp:sp>
    <dsp:sp modelId="{1E1BE1B2-4373-4025-A3A9-B1F60545EB41}">
      <dsp:nvSpPr>
        <dsp:cNvPr id="0" name=""/>
        <dsp:cNvSpPr/>
      </dsp:nvSpPr>
      <dsp:spPr>
        <a:xfrm rot="5400000">
          <a:off x="4867779" y="1845045"/>
          <a:ext cx="273553" cy="3282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4906077" y="1872400"/>
        <a:ext cx="196957" cy="191487"/>
      </dsp:txXfrm>
    </dsp:sp>
    <dsp:sp modelId="{AA1BD7E7-C474-4B28-93DE-7503C5EBB221}">
      <dsp:nvSpPr>
        <dsp:cNvPr id="0" name=""/>
        <dsp:cNvSpPr/>
      </dsp:nvSpPr>
      <dsp:spPr>
        <a:xfrm>
          <a:off x="0" y="2191546"/>
          <a:ext cx="10009112" cy="729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Tack and stitch the desired width from the folded edge.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1366" y="2212912"/>
        <a:ext cx="9966380" cy="686743"/>
      </dsp:txXfrm>
    </dsp:sp>
    <dsp:sp modelId="{889D7D54-FAFD-41FE-8B34-025D3D99E5D3}">
      <dsp:nvSpPr>
        <dsp:cNvPr id="0" name=""/>
        <dsp:cNvSpPr/>
      </dsp:nvSpPr>
      <dsp:spPr>
        <a:xfrm rot="5400000">
          <a:off x="4867779" y="2939258"/>
          <a:ext cx="273553" cy="3282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4906077" y="2966613"/>
        <a:ext cx="196957" cy="191487"/>
      </dsp:txXfrm>
    </dsp:sp>
    <dsp:sp modelId="{2CA90A2F-06FD-4FFC-AF66-D06635C525F7}">
      <dsp:nvSpPr>
        <dsp:cNvPr id="0" name=""/>
        <dsp:cNvSpPr/>
      </dsp:nvSpPr>
      <dsp:spPr>
        <a:xfrm>
          <a:off x="0" y="3285759"/>
          <a:ext cx="10009112" cy="729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Remove tacking threads and trim off the seam edge underneath the seam.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1366" y="3307125"/>
        <a:ext cx="9966380" cy="686743"/>
      </dsp:txXfrm>
    </dsp:sp>
    <dsp:sp modelId="{9D8D1D85-2F43-4256-B275-810007BFEF25}">
      <dsp:nvSpPr>
        <dsp:cNvPr id="0" name=""/>
        <dsp:cNvSpPr/>
      </dsp:nvSpPr>
      <dsp:spPr>
        <a:xfrm rot="5400000">
          <a:off x="4867779" y="4033471"/>
          <a:ext cx="273553" cy="3282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4906077" y="4060826"/>
        <a:ext cx="196957" cy="191487"/>
      </dsp:txXfrm>
    </dsp:sp>
    <dsp:sp modelId="{EBB1D4CD-820C-497A-9A92-E8A4E5379D59}">
      <dsp:nvSpPr>
        <dsp:cNvPr id="0" name=""/>
        <dsp:cNvSpPr/>
      </dsp:nvSpPr>
      <dsp:spPr>
        <a:xfrm>
          <a:off x="0" y="4379972"/>
          <a:ext cx="10009112" cy="729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 as stitched.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21366" y="4401338"/>
        <a:ext cx="9966380" cy="6867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412776"/>
            <a:ext cx="9904095" cy="1292662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FF00"/>
                </a:solidFill>
              </a:rPr>
              <a:t>3. Lapped Seam: </a:t>
            </a:r>
            <a:r>
              <a:rPr lang="en-IN" dirty="0"/>
              <a:t>This seam is used for joining sections of interfacing two avoid bulking, that is a mass of fabric getting thick. 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7.png" descr="Fig.3.1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51784" y="3487134"/>
            <a:ext cx="3600400" cy="23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08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188640"/>
            <a:ext cx="5184575" cy="1354217"/>
          </a:xfrm>
        </p:spPr>
        <p:txBody>
          <a:bodyPr/>
          <a:lstStyle/>
          <a:p>
            <a:pPr algn="ctr"/>
            <a:r>
              <a:rPr lang="en-IN" dirty="0"/>
              <a:t>CONSTRUCTION OF LAPPED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38546627"/>
              </p:ext>
            </p:extLst>
          </p:nvPr>
        </p:nvGraphicFramePr>
        <p:xfrm>
          <a:off x="2816126" y="1109992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17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124744"/>
            <a:ext cx="9904095" cy="1292662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4. Flat felled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IN" dirty="0"/>
              <a:t>This is a flat durable seam used on men’s sports shirts, work clothes and children’s clothes and pyjamas.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8.png" descr="C:\Users\pc\Desktop\ncert\Vocational\Sewing Machine Operator Sector-Apparel Made up home fur\SMO-editing folder\SMO- images\16a Flat felled seam - Zainab Kha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5480" y="3195978"/>
            <a:ext cx="3888432" cy="2530057"/>
          </a:xfrm>
          <a:prstGeom prst="rect">
            <a:avLst/>
          </a:prstGeom>
        </p:spPr>
      </p:pic>
      <p:pic>
        <p:nvPicPr>
          <p:cNvPr id="6" name="image39.png" descr="C:\Users\pc\Desktop\ncert\Vocational\Sewing Machine Operator Sector-Apparel Made up home fur\SMO-editing folder\SMO- images\16b Flat felled seam - Zainab Khan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07968" y="3212976"/>
            <a:ext cx="3888432" cy="249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560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5256584" cy="1354217"/>
          </a:xfrm>
        </p:spPr>
        <p:txBody>
          <a:bodyPr/>
          <a:lstStyle/>
          <a:p>
            <a:pPr algn="ctr"/>
            <a:r>
              <a:rPr lang="en-IN" dirty="0"/>
              <a:t>CONSTRUCTION OF FLAT FELLED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15339146"/>
              </p:ext>
            </p:extLst>
          </p:nvPr>
        </p:nvGraphicFramePr>
        <p:xfrm>
          <a:off x="2539539" y="777907"/>
          <a:ext cx="8784976" cy="5749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1968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76672"/>
            <a:ext cx="9904095" cy="1292662"/>
          </a:xfrm>
        </p:spPr>
        <p:txBody>
          <a:bodyPr/>
          <a:lstStyle/>
          <a:p>
            <a:pPr algn="just"/>
            <a:r>
              <a:rPr lang="en-IN" b="1" dirty="0">
                <a:solidFill>
                  <a:srgbClr val="FFFF00"/>
                </a:solidFill>
              </a:rPr>
              <a:t>5. French Seam: </a:t>
            </a:r>
            <a:r>
              <a:rPr lang="en-IN" dirty="0"/>
              <a:t>This is a ridge seam and is used on transparent and delicate fabrics, to give a neat look and durable finish.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0.png" descr="Fig.3.18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75520" y="3429000"/>
            <a:ext cx="3744416" cy="2041822"/>
          </a:xfrm>
          <a:prstGeom prst="rect">
            <a:avLst/>
          </a:prstGeom>
        </p:spPr>
      </p:pic>
      <p:pic>
        <p:nvPicPr>
          <p:cNvPr id="6" name="image41.png" descr="Fig.3.1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40016" y="3429000"/>
            <a:ext cx="3600400" cy="204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71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6" y="116632"/>
            <a:ext cx="11020660" cy="615553"/>
          </a:xfrm>
        </p:spPr>
        <p:txBody>
          <a:bodyPr/>
          <a:lstStyle/>
          <a:p>
            <a:pPr algn="ctr"/>
            <a:r>
              <a:rPr lang="en-IN" sz="4000" dirty="0"/>
              <a:t>CONSTRUCTION OF FRENCH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64668431"/>
              </p:ext>
            </p:extLst>
          </p:nvPr>
        </p:nvGraphicFramePr>
        <p:xfrm>
          <a:off x="551384" y="1052736"/>
          <a:ext cx="10304016" cy="5634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8503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124744"/>
            <a:ext cx="9904095" cy="861774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6. Mantua maker’s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to attach a frill to a straight piece of fabric.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6.png" descr="Fig.3.19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47528" y="3140968"/>
            <a:ext cx="3816424" cy="2403331"/>
          </a:xfrm>
          <a:prstGeom prst="rect">
            <a:avLst/>
          </a:prstGeom>
        </p:spPr>
      </p:pic>
      <p:pic>
        <p:nvPicPr>
          <p:cNvPr id="6" name="image45.png" descr="Fig.3.19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51984" y="3140968"/>
            <a:ext cx="3672408" cy="240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43" y="156084"/>
            <a:ext cx="10801026" cy="1354217"/>
          </a:xfrm>
        </p:spPr>
        <p:txBody>
          <a:bodyPr/>
          <a:lstStyle/>
          <a:p>
            <a:pPr algn="ctr"/>
            <a:r>
              <a:rPr lang="en-IN" dirty="0"/>
              <a:t>CONSTRUCTION OF </a:t>
            </a:r>
            <a:r>
              <a:rPr lang="en-US" dirty="0"/>
              <a:t>MANTUA MAKER’S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80331131"/>
              </p:ext>
            </p:extLst>
          </p:nvPr>
        </p:nvGraphicFramePr>
        <p:xfrm>
          <a:off x="695400" y="1814468"/>
          <a:ext cx="10009112" cy="462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659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196752"/>
            <a:ext cx="9904095" cy="430887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7"/>
            </a:pPr>
            <a:r>
              <a:rPr lang="en-US" b="1" dirty="0">
                <a:solidFill>
                  <a:srgbClr val="FFFF00"/>
                </a:solidFill>
              </a:rPr>
              <a:t>Double stitch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mainly for sheer fabrics.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7.png" descr="C:\Users\pc\Desktop\ncert\Vocational\Sewing Machine Operator Sector-Apparel Made up home fur\SMO-editing folder\SMO- images\27 Double stitch seam - Renu A Naidu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5760" y="2708920"/>
            <a:ext cx="3960440" cy="285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05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43" y="156084"/>
            <a:ext cx="10801026" cy="1354217"/>
          </a:xfrm>
        </p:spPr>
        <p:txBody>
          <a:bodyPr/>
          <a:lstStyle/>
          <a:p>
            <a:pPr algn="ctr"/>
            <a:r>
              <a:rPr lang="en-IN" dirty="0"/>
              <a:t>CONSTRUCTION OF </a:t>
            </a:r>
            <a:r>
              <a:rPr lang="en-US" dirty="0"/>
              <a:t>DOUBLE STITCH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19489398"/>
              </p:ext>
            </p:extLst>
          </p:nvPr>
        </p:nvGraphicFramePr>
        <p:xfrm>
          <a:off x="695400" y="1797470"/>
          <a:ext cx="10009112" cy="462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340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199605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BASICS OF GARMENT CONSTRUCTION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Different Type Of Seams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836712"/>
            <a:ext cx="9904095" cy="861774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8. Lingerie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mainly for making very fine seams. It is so named because of its use in lingerie.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8.png" descr="Fig.3.2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67808" y="2924944"/>
            <a:ext cx="3312368" cy="255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30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43" y="260648"/>
            <a:ext cx="10801026" cy="1354217"/>
          </a:xfrm>
        </p:spPr>
        <p:txBody>
          <a:bodyPr/>
          <a:lstStyle/>
          <a:p>
            <a:pPr algn="ctr"/>
            <a:r>
              <a:rPr lang="en-IN" dirty="0"/>
              <a:t>CONSTRUCTION OF </a:t>
            </a:r>
            <a:r>
              <a:rPr lang="en-US" dirty="0"/>
              <a:t>LINGERIE SEAM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97701653"/>
              </p:ext>
            </p:extLst>
          </p:nvPr>
        </p:nvGraphicFramePr>
        <p:xfrm>
          <a:off x="695400" y="1783961"/>
          <a:ext cx="10009112" cy="4626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8188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1484784"/>
            <a:ext cx="9904095" cy="861774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9. Tucked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a decorative seam and generally used as a design feature on a garment.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2.png" descr="Fig.3.22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31504" y="3409440"/>
            <a:ext cx="2430016" cy="1767314"/>
          </a:xfrm>
          <a:prstGeom prst="rect">
            <a:avLst/>
          </a:prstGeom>
        </p:spPr>
      </p:pic>
      <p:pic>
        <p:nvPicPr>
          <p:cNvPr id="7" name="Picture 6" descr="Fig.3.22b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245"/>
          <a:stretch/>
        </p:blipFill>
        <p:spPr bwMode="auto">
          <a:xfrm>
            <a:off x="4583832" y="3417920"/>
            <a:ext cx="2664788" cy="176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ig.3.22c.jp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409440"/>
            <a:ext cx="2448272" cy="177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596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43" y="260648"/>
            <a:ext cx="10801026" cy="615553"/>
          </a:xfrm>
        </p:spPr>
        <p:txBody>
          <a:bodyPr/>
          <a:lstStyle/>
          <a:p>
            <a:pPr algn="ctr"/>
            <a:r>
              <a:rPr lang="en-IN" sz="4000" dirty="0"/>
              <a:t>CONSTRUCTION OF </a:t>
            </a:r>
            <a:r>
              <a:rPr lang="en-US" sz="4000" dirty="0"/>
              <a:t>LINGERIE SEAM </a:t>
            </a:r>
            <a:endParaRPr lang="en-IN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841436391"/>
              </p:ext>
            </p:extLst>
          </p:nvPr>
        </p:nvGraphicFramePr>
        <p:xfrm>
          <a:off x="695400" y="1196752"/>
          <a:ext cx="1000911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4689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different types of seams and their importance.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 Academic Support  </a:t>
            </a: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26208" y="1336549"/>
            <a:ext cx="252028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903880"/>
              </p:ext>
            </p:extLst>
          </p:nvPr>
        </p:nvGraphicFramePr>
        <p:xfrm>
          <a:off x="1249845" y="2206355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Seam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Types of seam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537129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different types of seams and their importance.</a:t>
            </a:r>
            <a:endParaRPr lang="en-GB" sz="2800" spc="-15" dirty="0">
              <a:solidFill>
                <a:srgbClr val="FFFFFF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-457483"/>
            <a:ext cx="4869160" cy="48691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7568" y="1628800"/>
            <a:ext cx="2448272" cy="696594"/>
          </a:xfrm>
        </p:spPr>
        <p:txBody>
          <a:bodyPr/>
          <a:lstStyle/>
          <a:p>
            <a:pPr algn="ctr"/>
            <a:r>
              <a:rPr lang="en-IN" dirty="0"/>
              <a:t>SEAM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3732613"/>
            <a:ext cx="9904095" cy="2154436"/>
          </a:xfrm>
        </p:spPr>
        <p:txBody>
          <a:bodyPr/>
          <a:lstStyle/>
          <a:p>
            <a:pPr algn="just"/>
            <a:r>
              <a:rPr lang="en-GB" dirty="0"/>
              <a:t>A seam is a technique of joining two or more pieces of fabric together by a row of stitches.</a:t>
            </a:r>
          </a:p>
          <a:p>
            <a:pPr algn="just"/>
            <a:endParaRPr lang="en-GB" dirty="0"/>
          </a:p>
          <a:p>
            <a:pPr algn="just"/>
            <a:r>
              <a:rPr lang="en-US" dirty="0"/>
              <a:t>It is the basic building unit of any garment or stitched article.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9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696" y="188640"/>
            <a:ext cx="5089651" cy="696594"/>
          </a:xfrm>
        </p:spPr>
        <p:txBody>
          <a:bodyPr/>
          <a:lstStyle/>
          <a:p>
            <a:pPr algn="ctr"/>
            <a:r>
              <a:rPr lang="en-IN" dirty="0"/>
              <a:t>TYPE OF SEAMS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340768"/>
            <a:ext cx="9904095" cy="258532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IN" b="1" dirty="0">
                <a:solidFill>
                  <a:srgbClr val="FFFF00"/>
                </a:solidFill>
              </a:rPr>
              <a:t>Plain Seam: </a:t>
            </a:r>
            <a:r>
              <a:rPr lang="en-IN" dirty="0"/>
              <a:t>It is the most basic seam and joins two or more layers of fabric with a single line of stitching.</a:t>
            </a:r>
          </a:p>
          <a:p>
            <a:pPr marL="514350" indent="-514350" algn="just">
              <a:buFont typeface="+mj-lt"/>
              <a:buAutoNum type="arabicPeriod"/>
            </a:pPr>
            <a:endParaRPr lang="en-IN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dirty="0"/>
              <a:t>Plain seam can be used on most of the garments and the seam edges should always be finished as appropriate for the type of fabric. </a:t>
            </a:r>
            <a:r>
              <a:rPr lang="en-IN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3.png" descr="Fig.3.13a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400" y="4658544"/>
            <a:ext cx="1977417" cy="1941610"/>
          </a:xfrm>
          <a:prstGeom prst="rect">
            <a:avLst/>
          </a:prstGeom>
        </p:spPr>
      </p:pic>
      <p:pic>
        <p:nvPicPr>
          <p:cNvPr id="6" name="image34.png" descr="Fig.3.13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9696" y="4658544"/>
            <a:ext cx="1977417" cy="1929034"/>
          </a:xfrm>
          <a:prstGeom prst="rect">
            <a:avLst/>
          </a:prstGeom>
        </p:spPr>
      </p:pic>
      <p:pic>
        <p:nvPicPr>
          <p:cNvPr id="7" name="image35.png" descr="Fig.3.13c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23992" y="4658544"/>
            <a:ext cx="1915622" cy="1929034"/>
          </a:xfrm>
          <a:prstGeom prst="rect">
            <a:avLst/>
          </a:prstGeom>
        </p:spPr>
      </p:pic>
      <p:pic>
        <p:nvPicPr>
          <p:cNvPr id="8" name="image36.png" descr="Fig.3.13d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57160" y="4658544"/>
            <a:ext cx="1942336" cy="194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2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437183"/>
            <a:ext cx="11233248" cy="615553"/>
          </a:xfrm>
        </p:spPr>
        <p:txBody>
          <a:bodyPr/>
          <a:lstStyle/>
          <a:p>
            <a:pPr algn="ctr"/>
            <a:r>
              <a:rPr lang="en-IN" sz="4000" dirty="0"/>
              <a:t>CONSTRUCTION OF PLAIN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08464790"/>
              </p:ext>
            </p:extLst>
          </p:nvPr>
        </p:nvGraphicFramePr>
        <p:xfrm>
          <a:off x="1487488" y="1340768"/>
          <a:ext cx="8640960" cy="52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2777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764704"/>
            <a:ext cx="9904095" cy="2154436"/>
          </a:xfrm>
        </p:spPr>
        <p:txBody>
          <a:bodyPr/>
          <a:lstStyle/>
          <a:p>
            <a:r>
              <a:rPr lang="en-IN" b="1" dirty="0">
                <a:solidFill>
                  <a:srgbClr val="FFFF00"/>
                </a:solidFill>
              </a:rPr>
              <a:t>2. </a:t>
            </a:r>
            <a:r>
              <a:rPr lang="en-US" b="1" dirty="0">
                <a:solidFill>
                  <a:srgbClr val="FFFF00"/>
                </a:solidFill>
              </a:rPr>
              <a:t>Channel seam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is a decorative seam mostly used in trousers, pockets of jeans, jackets, etc.</a:t>
            </a:r>
          </a:p>
          <a:p>
            <a:endParaRPr lang="en-US" dirty="0"/>
          </a:p>
          <a:p>
            <a:r>
              <a:rPr lang="en-US" dirty="0"/>
              <a:t>It has a strip of fabric behind it which is visible through the seam fold.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0.png" descr="Fig.3.13a-new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99456" y="3861048"/>
            <a:ext cx="2816784" cy="2376265"/>
          </a:xfrm>
          <a:prstGeom prst="rect">
            <a:avLst/>
          </a:prstGeom>
        </p:spPr>
      </p:pic>
      <p:pic>
        <p:nvPicPr>
          <p:cNvPr id="6" name="image31.png" descr="Fig.3.13b-new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23792" y="3861048"/>
            <a:ext cx="2816784" cy="2376265"/>
          </a:xfrm>
          <a:prstGeom prst="rect">
            <a:avLst/>
          </a:prstGeom>
        </p:spPr>
      </p:pic>
      <p:pic>
        <p:nvPicPr>
          <p:cNvPr id="7" name="image32.png" descr="Fig.3.13c-new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48128" y="3861048"/>
            <a:ext cx="2736304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22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6255"/>
            <a:ext cx="5328592" cy="1796601"/>
          </a:xfrm>
        </p:spPr>
        <p:txBody>
          <a:bodyPr/>
          <a:lstStyle/>
          <a:p>
            <a:pPr algn="ctr"/>
            <a:r>
              <a:rPr lang="en-IN" sz="4000" dirty="0"/>
              <a:t>CONSTRUCTION OF CHANNEL SEAM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67082953"/>
              </p:ext>
            </p:extLst>
          </p:nvPr>
        </p:nvGraphicFramePr>
        <p:xfrm>
          <a:off x="2423592" y="967868"/>
          <a:ext cx="9577064" cy="5494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9937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2299</TotalTime>
  <Words>1148</Words>
  <Application>Microsoft Office PowerPoint</Application>
  <PresentationFormat>Widescreen</PresentationFormat>
  <Paragraphs>135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SEAM</vt:lpstr>
      <vt:lpstr>TYPE OF SEAMS</vt:lpstr>
      <vt:lpstr>CONSTRUCTION OF PLAIN SEAM</vt:lpstr>
      <vt:lpstr>PowerPoint Presentation</vt:lpstr>
      <vt:lpstr>CONSTRUCTION OF CHANNEL SEAM</vt:lpstr>
      <vt:lpstr>PowerPoint Presentation</vt:lpstr>
      <vt:lpstr>CONSTRUCTION OF LAPPED SEAM</vt:lpstr>
      <vt:lpstr>PowerPoint Presentation</vt:lpstr>
      <vt:lpstr>CONSTRUCTION OF FLAT FELLED </vt:lpstr>
      <vt:lpstr>PowerPoint Presentation</vt:lpstr>
      <vt:lpstr>CONSTRUCTION OF FRENCH SEAM</vt:lpstr>
      <vt:lpstr>PowerPoint Presentation</vt:lpstr>
      <vt:lpstr>CONSTRUCTION OF MANTUA MAKER’S </vt:lpstr>
      <vt:lpstr>PowerPoint Presentation</vt:lpstr>
      <vt:lpstr>CONSTRUCTION OF DOUBLE STITCH </vt:lpstr>
      <vt:lpstr>PowerPoint Presentation</vt:lpstr>
      <vt:lpstr>CONSTRUCTION OF LINGERIE SEAM </vt:lpstr>
      <vt:lpstr>PowerPoint Presentation</vt:lpstr>
      <vt:lpstr>CONSTRUCTION OF LINGERIE SEAM 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177</cp:revision>
  <dcterms:created xsi:type="dcterms:W3CDTF">2020-07-27T09:02:30Z</dcterms:created>
  <dcterms:modified xsi:type="dcterms:W3CDTF">2022-06-28T09:49:18Z</dcterms:modified>
</cp:coreProperties>
</file>