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ppt/diagrams/data41.xml" ContentType="application/vnd.openxmlformats-officedocument.drawingml.diagramData+xml"/>
  <Override PartName="/ppt/diagrams/layout41.xml" ContentType="application/vnd.openxmlformats-officedocument.drawingml.diagramLayout+xml"/>
  <Override PartName="/ppt/diagrams/quickStyle41.xml" ContentType="application/vnd.openxmlformats-officedocument.drawingml.diagramStyle+xml"/>
  <Override PartName="/ppt/diagrams/colors41.xml" ContentType="application/vnd.openxmlformats-officedocument.drawingml.diagramColors+xml"/>
  <Override PartName="/ppt/diagrams/drawing41.xml" ContentType="application/vnd.ms-office.drawingml.diagramDrawing+xml"/>
  <Override PartName="/ppt/diagrams/data42.xml" ContentType="application/vnd.openxmlformats-officedocument.drawingml.diagramData+xml"/>
  <Override PartName="/ppt/diagrams/layout42.xml" ContentType="application/vnd.openxmlformats-officedocument.drawingml.diagramLayout+xml"/>
  <Override PartName="/ppt/diagrams/quickStyle42.xml" ContentType="application/vnd.openxmlformats-officedocument.drawingml.diagramStyle+xml"/>
  <Override PartName="/ppt/diagrams/colors42.xml" ContentType="application/vnd.openxmlformats-officedocument.drawingml.diagramColors+xml"/>
  <Override PartName="/ppt/diagrams/drawing42.xml" ContentType="application/vnd.ms-office.drawingml.diagramDrawing+xml"/>
  <Override PartName="/ppt/diagrams/data43.xml" ContentType="application/vnd.openxmlformats-officedocument.drawingml.diagramData+xml"/>
  <Override PartName="/ppt/diagrams/layout43.xml" ContentType="application/vnd.openxmlformats-officedocument.drawingml.diagramLayout+xml"/>
  <Override PartName="/ppt/diagrams/quickStyle43.xml" ContentType="application/vnd.openxmlformats-officedocument.drawingml.diagramStyle+xml"/>
  <Override PartName="/ppt/diagrams/colors43.xml" ContentType="application/vnd.openxmlformats-officedocument.drawingml.diagramColors+xml"/>
  <Override PartName="/ppt/diagrams/drawing43.xml" ContentType="application/vnd.ms-office.drawingml.diagramDrawing+xml"/>
  <Override PartName="/ppt/diagrams/data44.xml" ContentType="application/vnd.openxmlformats-officedocument.drawingml.diagramData+xml"/>
  <Override PartName="/ppt/diagrams/layout44.xml" ContentType="application/vnd.openxmlformats-officedocument.drawingml.diagramLayout+xml"/>
  <Override PartName="/ppt/diagrams/quickStyle44.xml" ContentType="application/vnd.openxmlformats-officedocument.drawingml.diagramStyle+xml"/>
  <Override PartName="/ppt/diagrams/colors44.xml" ContentType="application/vnd.openxmlformats-officedocument.drawingml.diagramColors+xml"/>
  <Override PartName="/ppt/diagrams/drawing44.xml" ContentType="application/vnd.ms-office.drawingml.diagramDrawing+xml"/>
  <Override PartName="/ppt/diagrams/data45.xml" ContentType="application/vnd.openxmlformats-officedocument.drawingml.diagramData+xml"/>
  <Override PartName="/ppt/diagrams/layout45.xml" ContentType="application/vnd.openxmlformats-officedocument.drawingml.diagramLayout+xml"/>
  <Override PartName="/ppt/diagrams/quickStyle45.xml" ContentType="application/vnd.openxmlformats-officedocument.drawingml.diagramStyle+xml"/>
  <Override PartName="/ppt/diagrams/colors45.xml" ContentType="application/vnd.openxmlformats-officedocument.drawingml.diagramColors+xml"/>
  <Override PartName="/ppt/diagrams/drawing45.xml" ContentType="application/vnd.ms-office.drawingml.diagramDrawing+xml"/>
  <Override PartName="/ppt/diagrams/data46.xml" ContentType="application/vnd.openxmlformats-officedocument.drawingml.diagramData+xml"/>
  <Override PartName="/ppt/diagrams/layout46.xml" ContentType="application/vnd.openxmlformats-officedocument.drawingml.diagramLayout+xml"/>
  <Override PartName="/ppt/diagrams/quickStyle46.xml" ContentType="application/vnd.openxmlformats-officedocument.drawingml.diagramStyle+xml"/>
  <Override PartName="/ppt/diagrams/colors46.xml" ContentType="application/vnd.openxmlformats-officedocument.drawingml.diagramColors+xml"/>
  <Override PartName="/ppt/diagrams/drawing46.xml" ContentType="application/vnd.ms-office.drawingml.diagramDrawing+xml"/>
  <Override PartName="/ppt/diagrams/data47.xml" ContentType="application/vnd.openxmlformats-officedocument.drawingml.diagramData+xml"/>
  <Override PartName="/ppt/diagrams/layout47.xml" ContentType="application/vnd.openxmlformats-officedocument.drawingml.diagramLayout+xml"/>
  <Override PartName="/ppt/diagrams/quickStyle47.xml" ContentType="application/vnd.openxmlformats-officedocument.drawingml.diagramStyle+xml"/>
  <Override PartName="/ppt/diagrams/colors47.xml" ContentType="application/vnd.openxmlformats-officedocument.drawingml.diagramColors+xml"/>
  <Override PartName="/ppt/diagrams/drawing47.xml" ContentType="application/vnd.ms-office.drawingml.diagramDrawing+xml"/>
  <Override PartName="/ppt/diagrams/data48.xml" ContentType="application/vnd.openxmlformats-officedocument.drawingml.diagramData+xml"/>
  <Override PartName="/ppt/diagrams/layout48.xml" ContentType="application/vnd.openxmlformats-officedocument.drawingml.diagramLayout+xml"/>
  <Override PartName="/ppt/diagrams/quickStyle48.xml" ContentType="application/vnd.openxmlformats-officedocument.drawingml.diagramStyle+xml"/>
  <Override PartName="/ppt/diagrams/colors48.xml" ContentType="application/vnd.openxmlformats-officedocument.drawingml.diagramColors+xml"/>
  <Override PartName="/ppt/diagrams/drawing48.xml" ContentType="application/vnd.ms-office.drawingml.diagramDrawing+xml"/>
  <Override PartName="/ppt/diagrams/data49.xml" ContentType="application/vnd.openxmlformats-officedocument.drawingml.diagramData+xml"/>
  <Override PartName="/ppt/diagrams/layout49.xml" ContentType="application/vnd.openxmlformats-officedocument.drawingml.diagramLayout+xml"/>
  <Override PartName="/ppt/diagrams/quickStyle49.xml" ContentType="application/vnd.openxmlformats-officedocument.drawingml.diagramStyle+xml"/>
  <Override PartName="/ppt/diagrams/colors49.xml" ContentType="application/vnd.openxmlformats-officedocument.drawingml.diagramColors+xml"/>
  <Override PartName="/ppt/diagrams/drawing49.xml" ContentType="application/vnd.ms-office.drawingml.diagramDrawing+xml"/>
  <Override PartName="/ppt/diagrams/data50.xml" ContentType="application/vnd.openxmlformats-officedocument.drawingml.diagramData+xml"/>
  <Override PartName="/ppt/diagrams/layout50.xml" ContentType="application/vnd.openxmlformats-officedocument.drawingml.diagramLayout+xml"/>
  <Override PartName="/ppt/diagrams/quickStyle50.xml" ContentType="application/vnd.openxmlformats-officedocument.drawingml.diagramStyle+xml"/>
  <Override PartName="/ppt/diagrams/colors50.xml" ContentType="application/vnd.openxmlformats-officedocument.drawingml.diagramColors+xml"/>
  <Override PartName="/ppt/diagrams/drawing50.xml" ContentType="application/vnd.ms-office.drawingml.diagramDrawing+xml"/>
  <Override PartName="/ppt/diagrams/data51.xml" ContentType="application/vnd.openxmlformats-officedocument.drawingml.diagramData+xml"/>
  <Override PartName="/ppt/diagrams/layout51.xml" ContentType="application/vnd.openxmlformats-officedocument.drawingml.diagramLayout+xml"/>
  <Override PartName="/ppt/diagrams/quickStyle51.xml" ContentType="application/vnd.openxmlformats-officedocument.drawingml.diagramStyle+xml"/>
  <Override PartName="/ppt/diagrams/colors51.xml" ContentType="application/vnd.openxmlformats-officedocument.drawingml.diagramColors+xml"/>
  <Override PartName="/ppt/diagrams/drawing51.xml" ContentType="application/vnd.ms-office.drawingml.diagramDrawing+xml"/>
  <Override PartName="/ppt/diagrams/data52.xml" ContentType="application/vnd.openxmlformats-officedocument.drawingml.diagramData+xml"/>
  <Override PartName="/ppt/diagrams/layout52.xml" ContentType="application/vnd.openxmlformats-officedocument.drawingml.diagramLayout+xml"/>
  <Override PartName="/ppt/diagrams/quickStyle52.xml" ContentType="application/vnd.openxmlformats-officedocument.drawingml.diagramStyle+xml"/>
  <Override PartName="/ppt/diagrams/colors52.xml" ContentType="application/vnd.openxmlformats-officedocument.drawingml.diagramColors+xml"/>
  <Override PartName="/ppt/diagrams/drawing52.xml" ContentType="application/vnd.ms-office.drawingml.diagramDrawing+xml"/>
  <Override PartName="/ppt/diagrams/data53.xml" ContentType="application/vnd.openxmlformats-officedocument.drawingml.diagramData+xml"/>
  <Override PartName="/ppt/diagrams/layout53.xml" ContentType="application/vnd.openxmlformats-officedocument.drawingml.diagramLayout+xml"/>
  <Override PartName="/ppt/diagrams/quickStyle53.xml" ContentType="application/vnd.openxmlformats-officedocument.drawingml.diagramStyle+xml"/>
  <Override PartName="/ppt/diagrams/colors53.xml" ContentType="application/vnd.openxmlformats-officedocument.drawingml.diagramColors+xml"/>
  <Override PartName="/ppt/diagrams/drawing53.xml" ContentType="application/vnd.ms-office.drawingml.diagramDrawing+xml"/>
  <Override PartName="/ppt/diagrams/data54.xml" ContentType="application/vnd.openxmlformats-officedocument.drawingml.diagramData+xml"/>
  <Override PartName="/ppt/diagrams/layout54.xml" ContentType="application/vnd.openxmlformats-officedocument.drawingml.diagramLayout+xml"/>
  <Override PartName="/ppt/diagrams/quickStyle54.xml" ContentType="application/vnd.openxmlformats-officedocument.drawingml.diagramStyle+xml"/>
  <Override PartName="/ppt/diagrams/colors54.xml" ContentType="application/vnd.openxmlformats-officedocument.drawingml.diagramColors+xml"/>
  <Override PartName="/ppt/diagrams/drawing54.xml" ContentType="application/vnd.ms-office.drawingml.diagramDrawing+xml"/>
  <Override PartName="/ppt/diagrams/data55.xml" ContentType="application/vnd.openxmlformats-officedocument.drawingml.diagramData+xml"/>
  <Override PartName="/ppt/diagrams/layout55.xml" ContentType="application/vnd.openxmlformats-officedocument.drawingml.diagramLayout+xml"/>
  <Override PartName="/ppt/diagrams/quickStyle55.xml" ContentType="application/vnd.openxmlformats-officedocument.drawingml.diagramStyle+xml"/>
  <Override PartName="/ppt/diagrams/colors55.xml" ContentType="application/vnd.openxmlformats-officedocument.drawingml.diagramColors+xml"/>
  <Override PartName="/ppt/diagrams/drawing55.xml" ContentType="application/vnd.ms-office.drawingml.diagramDrawing+xml"/>
  <Override PartName="/ppt/diagrams/data56.xml" ContentType="application/vnd.openxmlformats-officedocument.drawingml.diagramData+xml"/>
  <Override PartName="/ppt/diagrams/layout56.xml" ContentType="application/vnd.openxmlformats-officedocument.drawingml.diagramLayout+xml"/>
  <Override PartName="/ppt/diagrams/quickStyle56.xml" ContentType="application/vnd.openxmlformats-officedocument.drawingml.diagramStyle+xml"/>
  <Override PartName="/ppt/diagrams/colors56.xml" ContentType="application/vnd.openxmlformats-officedocument.drawingml.diagramColors+xml"/>
  <Override PartName="/ppt/diagrams/drawing56.xml" ContentType="application/vnd.ms-office.drawingml.diagramDrawing+xml"/>
  <Override PartName="/ppt/diagrams/data57.xml" ContentType="application/vnd.openxmlformats-officedocument.drawingml.diagramData+xml"/>
  <Override PartName="/ppt/diagrams/layout57.xml" ContentType="application/vnd.openxmlformats-officedocument.drawingml.diagramLayout+xml"/>
  <Override PartName="/ppt/diagrams/quickStyle57.xml" ContentType="application/vnd.openxmlformats-officedocument.drawingml.diagramStyle+xml"/>
  <Override PartName="/ppt/diagrams/colors57.xml" ContentType="application/vnd.openxmlformats-officedocument.drawingml.diagramColors+xml"/>
  <Override PartName="/ppt/diagrams/drawing57.xml" ContentType="application/vnd.ms-office.drawingml.diagramDrawing+xml"/>
  <Override PartName="/ppt/diagrams/data58.xml" ContentType="application/vnd.openxmlformats-officedocument.drawingml.diagramData+xml"/>
  <Override PartName="/ppt/diagrams/layout58.xml" ContentType="application/vnd.openxmlformats-officedocument.drawingml.diagramLayout+xml"/>
  <Override PartName="/ppt/diagrams/quickStyle58.xml" ContentType="application/vnd.openxmlformats-officedocument.drawingml.diagramStyle+xml"/>
  <Override PartName="/ppt/diagrams/colors58.xml" ContentType="application/vnd.openxmlformats-officedocument.drawingml.diagramColors+xml"/>
  <Override PartName="/ppt/diagrams/drawing58.xml" ContentType="application/vnd.ms-office.drawingml.diagramDrawing+xml"/>
  <Override PartName="/ppt/diagrams/data59.xml" ContentType="application/vnd.openxmlformats-officedocument.drawingml.diagramData+xml"/>
  <Override PartName="/ppt/diagrams/layout59.xml" ContentType="application/vnd.openxmlformats-officedocument.drawingml.diagramLayout+xml"/>
  <Override PartName="/ppt/diagrams/quickStyle59.xml" ContentType="application/vnd.openxmlformats-officedocument.drawingml.diagramStyle+xml"/>
  <Override PartName="/ppt/diagrams/colors59.xml" ContentType="application/vnd.openxmlformats-officedocument.drawingml.diagramColors+xml"/>
  <Override PartName="/ppt/diagrams/drawing59.xml" ContentType="application/vnd.ms-office.drawingml.diagramDrawing+xml"/>
  <Override PartName="/ppt/diagrams/data60.xml" ContentType="application/vnd.openxmlformats-officedocument.drawingml.diagramData+xml"/>
  <Override PartName="/ppt/diagrams/layout60.xml" ContentType="application/vnd.openxmlformats-officedocument.drawingml.diagramLayout+xml"/>
  <Override PartName="/ppt/diagrams/quickStyle60.xml" ContentType="application/vnd.openxmlformats-officedocument.drawingml.diagramStyle+xml"/>
  <Override PartName="/ppt/diagrams/colors60.xml" ContentType="application/vnd.openxmlformats-officedocument.drawingml.diagramColors+xml"/>
  <Override PartName="/ppt/diagrams/drawing6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69"/>
  </p:notesMasterIdLst>
  <p:sldIdLst>
    <p:sldId id="307" r:id="rId3"/>
    <p:sldId id="281" r:id="rId4"/>
    <p:sldId id="282" r:id="rId5"/>
    <p:sldId id="283" r:id="rId6"/>
    <p:sldId id="308" r:id="rId7"/>
    <p:sldId id="309" r:id="rId8"/>
    <p:sldId id="310" r:id="rId9"/>
    <p:sldId id="311" r:id="rId10"/>
    <p:sldId id="312" r:id="rId11"/>
    <p:sldId id="313" r:id="rId12"/>
    <p:sldId id="315" r:id="rId13"/>
    <p:sldId id="314" r:id="rId14"/>
    <p:sldId id="316" r:id="rId15"/>
    <p:sldId id="317" r:id="rId16"/>
    <p:sldId id="318" r:id="rId17"/>
    <p:sldId id="319" r:id="rId18"/>
    <p:sldId id="320" r:id="rId19"/>
    <p:sldId id="322" r:id="rId20"/>
    <p:sldId id="321" r:id="rId21"/>
    <p:sldId id="323" r:id="rId22"/>
    <p:sldId id="324" r:id="rId23"/>
    <p:sldId id="325" r:id="rId24"/>
    <p:sldId id="326" r:id="rId25"/>
    <p:sldId id="327" r:id="rId26"/>
    <p:sldId id="328" r:id="rId27"/>
    <p:sldId id="329" r:id="rId28"/>
    <p:sldId id="330" r:id="rId29"/>
    <p:sldId id="331" r:id="rId30"/>
    <p:sldId id="332" r:id="rId31"/>
    <p:sldId id="333" r:id="rId32"/>
    <p:sldId id="334" r:id="rId33"/>
    <p:sldId id="335" r:id="rId34"/>
    <p:sldId id="336" r:id="rId35"/>
    <p:sldId id="337" r:id="rId36"/>
    <p:sldId id="338" r:id="rId37"/>
    <p:sldId id="339" r:id="rId38"/>
    <p:sldId id="340" r:id="rId39"/>
    <p:sldId id="341" r:id="rId40"/>
    <p:sldId id="342" r:id="rId41"/>
    <p:sldId id="343" r:id="rId42"/>
    <p:sldId id="344" r:id="rId43"/>
    <p:sldId id="345" r:id="rId44"/>
    <p:sldId id="346" r:id="rId45"/>
    <p:sldId id="347" r:id="rId46"/>
    <p:sldId id="348" r:id="rId47"/>
    <p:sldId id="349" r:id="rId48"/>
    <p:sldId id="350" r:id="rId49"/>
    <p:sldId id="352" r:id="rId50"/>
    <p:sldId id="351" r:id="rId51"/>
    <p:sldId id="353" r:id="rId52"/>
    <p:sldId id="354" r:id="rId53"/>
    <p:sldId id="355" r:id="rId54"/>
    <p:sldId id="356" r:id="rId55"/>
    <p:sldId id="357" r:id="rId56"/>
    <p:sldId id="358" r:id="rId57"/>
    <p:sldId id="359" r:id="rId58"/>
    <p:sldId id="360" r:id="rId59"/>
    <p:sldId id="361" r:id="rId60"/>
    <p:sldId id="362" r:id="rId61"/>
    <p:sldId id="363" r:id="rId62"/>
    <p:sldId id="364" r:id="rId63"/>
    <p:sldId id="365" r:id="rId64"/>
    <p:sldId id="366" r:id="rId65"/>
    <p:sldId id="367" r:id="rId66"/>
    <p:sldId id="306" r:id="rId67"/>
    <p:sldId id="279"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4F5D"/>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89"/>
  </p:normalViewPr>
  <p:slideViewPr>
    <p:cSldViewPr>
      <p:cViewPr varScale="1">
        <p:scale>
          <a:sx n="72" d="100"/>
          <a:sy n="72" d="100"/>
        </p:scale>
        <p:origin x="636" y="78"/>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4AFC6F-1A54-415D-8C00-77F2386A7E3B}" type="doc">
      <dgm:prSet loTypeId="urn:microsoft.com/office/officeart/2005/8/layout/vList3#1" loCatId="list" qsTypeId="urn:microsoft.com/office/officeart/2005/8/quickstyle/simple4" qsCatId="simple" csTypeId="urn:microsoft.com/office/officeart/2005/8/colors/colorful4" csCatId="colorful" phldr="1"/>
      <dgm:spPr/>
    </dgm:pt>
    <dgm:pt modelId="{54D3BA62-311A-4E3E-B86F-503A7060DF50}">
      <dgm:prSet phldrT="[Text]" custT="1"/>
      <dgm:spPr/>
      <dgm:t>
        <a:bodyPr/>
        <a:lstStyle/>
        <a:p>
          <a:pPr algn="just"/>
          <a:r>
            <a:rPr lang="en-US" sz="2800" b="1" dirty="0">
              <a:solidFill>
                <a:srgbClr val="FFFF00"/>
              </a:solidFill>
              <a:latin typeface="Century Schoolbook" panose="02040604050505020304" pitchFamily="18" charset="0"/>
            </a:rPr>
            <a:t>Alter: </a:t>
          </a:r>
          <a:r>
            <a:rPr lang="en-US" sz="2800" dirty="0">
              <a:latin typeface="Century Schoolbook" panose="02040604050505020304" pitchFamily="18" charset="0"/>
            </a:rPr>
            <a:t>It refers to changing or revising a pattern or garment to suit individual sizing or comfort. </a:t>
          </a:r>
        </a:p>
      </dgm:t>
    </dgm:pt>
    <dgm:pt modelId="{C49FF4FC-37AD-419F-9E20-F31E0D4FCAA5}" type="parTrans" cxnId="{298FEC97-A187-47F5-A76D-8C3DB02899AA}">
      <dgm:prSet/>
      <dgm:spPr/>
      <dgm:t>
        <a:bodyPr/>
        <a:lstStyle/>
        <a:p>
          <a:endParaRPr lang="en-US"/>
        </a:p>
      </dgm:t>
    </dgm:pt>
    <dgm:pt modelId="{C9D9CAB4-03F1-4005-B484-62A6EB582C38}" type="sibTrans" cxnId="{298FEC97-A187-47F5-A76D-8C3DB02899AA}">
      <dgm:prSet/>
      <dgm:spPr/>
      <dgm:t>
        <a:bodyPr/>
        <a:lstStyle/>
        <a:p>
          <a:endParaRPr lang="en-US"/>
        </a:p>
      </dgm:t>
    </dgm:pt>
    <dgm:pt modelId="{7DFE2ACE-C879-456F-BDE1-D51AD6297397}">
      <dgm:prSet phldrT="[Text]" custT="1"/>
      <dgm:spPr/>
      <dgm:t>
        <a:bodyPr/>
        <a:lstStyle/>
        <a:p>
          <a:pPr algn="just"/>
          <a:r>
            <a:rPr lang="en-US" sz="2800" b="1" dirty="0">
              <a:solidFill>
                <a:srgbClr val="FFFF00"/>
              </a:solidFill>
              <a:latin typeface="Century Schoolbook" panose="02040604050505020304" pitchFamily="18" charset="0"/>
            </a:rPr>
            <a:t>Anchoring stitches:</a:t>
          </a:r>
          <a:r>
            <a:rPr lang="en-US" sz="2800" b="1" dirty="0">
              <a:latin typeface="Century Schoolbook" panose="02040604050505020304" pitchFamily="18" charset="0"/>
            </a:rPr>
            <a:t> </a:t>
          </a:r>
          <a:r>
            <a:rPr lang="en-US" sz="2800" dirty="0">
              <a:latin typeface="Century Schoolbook" panose="02040604050505020304" pitchFamily="18" charset="0"/>
            </a:rPr>
            <a:t>These are back stitches at the seam edges in order to prevent the ripping off or pulling out of the seam.</a:t>
          </a:r>
        </a:p>
      </dgm:t>
    </dgm:pt>
    <dgm:pt modelId="{501B93BE-21D8-4171-9793-E82E097ACA4E}" type="parTrans" cxnId="{042F1E55-CA3C-4B99-A196-71D4759EADD2}">
      <dgm:prSet/>
      <dgm:spPr/>
      <dgm:t>
        <a:bodyPr/>
        <a:lstStyle/>
        <a:p>
          <a:endParaRPr lang="en-US"/>
        </a:p>
      </dgm:t>
    </dgm:pt>
    <dgm:pt modelId="{3B9D6F1B-D9D1-4B35-B68D-F0546092EAA5}" type="sibTrans" cxnId="{042F1E55-CA3C-4B99-A196-71D4759EADD2}">
      <dgm:prSet/>
      <dgm:spPr/>
      <dgm:t>
        <a:bodyPr/>
        <a:lstStyle/>
        <a:p>
          <a:endParaRPr lang="en-US"/>
        </a:p>
      </dgm:t>
    </dgm:pt>
    <dgm:pt modelId="{BA022E1A-DC93-4AC0-AE94-58F0F327118B}">
      <dgm:prSet phldrT="[Text]" custT="1"/>
      <dgm:spPr/>
      <dgm:t>
        <a:bodyPr/>
        <a:lstStyle/>
        <a:p>
          <a:pPr algn="just"/>
          <a:r>
            <a:rPr lang="en-US" sz="2800" b="1" dirty="0">
              <a:solidFill>
                <a:srgbClr val="FFFF00"/>
              </a:solidFill>
              <a:latin typeface="Century Schoolbook" panose="02040604050505020304" pitchFamily="18" charset="0"/>
            </a:rPr>
            <a:t>Appliqué: </a:t>
          </a:r>
          <a:r>
            <a:rPr lang="en-US" sz="2800" dirty="0">
              <a:latin typeface="Century Schoolbook" panose="02040604050505020304" pitchFamily="18" charset="0"/>
            </a:rPr>
            <a:t>A surface embellishment that employs small patches or fabric pieces which are sewn on a larger fabric or surface. </a:t>
          </a:r>
        </a:p>
      </dgm:t>
    </dgm:pt>
    <dgm:pt modelId="{8A7F2432-892F-4B1E-B367-0CCDF80071B3}" type="parTrans" cxnId="{153D4FB3-D2DB-452F-8D70-F34704EB2B15}">
      <dgm:prSet/>
      <dgm:spPr/>
      <dgm:t>
        <a:bodyPr/>
        <a:lstStyle/>
        <a:p>
          <a:endParaRPr lang="en-US"/>
        </a:p>
      </dgm:t>
    </dgm:pt>
    <dgm:pt modelId="{79F43373-A243-42D0-AB25-6BC622D87717}" type="sibTrans" cxnId="{153D4FB3-D2DB-452F-8D70-F34704EB2B15}">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4F6F6237-C4AE-4FF1-81AC-2B67A0D3338C}" type="pres">
      <dgm:prSet presAssocID="{54D3BA62-311A-4E3E-B86F-503A7060DF50}" presName="composite" presStyleCnt="0"/>
      <dgm:spPr/>
    </dgm:pt>
    <dgm:pt modelId="{3C8B4218-FA30-4A7C-AA78-5938F9E8F96D}" type="pres">
      <dgm:prSet presAssocID="{54D3BA62-311A-4E3E-B86F-503A7060DF50}" presName="imgShp" presStyleLbl="fgImgPlace1" presStyleIdx="0" presStyleCnt="3"/>
      <dgm:spPr>
        <a:noFill/>
      </dgm:spPr>
    </dgm:pt>
    <dgm:pt modelId="{C8833B89-0770-4512-A227-00159E134594}" type="pres">
      <dgm:prSet presAssocID="{54D3BA62-311A-4E3E-B86F-503A7060DF50}" presName="txShp" presStyleLbl="node1" presStyleIdx="0" presStyleCnt="3">
        <dgm:presLayoutVars>
          <dgm:bulletEnabled val="1"/>
        </dgm:presLayoutVars>
      </dgm:prSet>
      <dgm:spPr/>
    </dgm:pt>
    <dgm:pt modelId="{01C7E1FC-0A59-403E-A1AF-3D25FF7D1602}" type="pres">
      <dgm:prSet presAssocID="{C9D9CAB4-03F1-4005-B484-62A6EB582C38}" presName="spacing" presStyleCnt="0"/>
      <dgm:spPr/>
    </dgm:pt>
    <dgm:pt modelId="{7AB6EF41-AF01-4584-8E3D-641639F25EC4}" type="pres">
      <dgm:prSet presAssocID="{7DFE2ACE-C879-456F-BDE1-D51AD6297397}" presName="composite" presStyleCnt="0"/>
      <dgm:spPr/>
    </dgm:pt>
    <dgm:pt modelId="{CB6F2D3F-494F-4315-80BB-35D51B049A62}" type="pres">
      <dgm:prSet presAssocID="{7DFE2ACE-C879-456F-BDE1-D51AD6297397}" presName="imgShp" presStyleLbl="fgImgPlace1" presStyleIdx="1" presStyleCnt="3"/>
      <dgm:spPr>
        <a:noFill/>
      </dgm:spPr>
    </dgm:pt>
    <dgm:pt modelId="{B1A6A03B-4945-4EB6-8DFB-E23146CD28FF}" type="pres">
      <dgm:prSet presAssocID="{7DFE2ACE-C879-456F-BDE1-D51AD6297397}" presName="txShp" presStyleLbl="node1" presStyleIdx="1" presStyleCnt="3">
        <dgm:presLayoutVars>
          <dgm:bulletEnabled val="1"/>
        </dgm:presLayoutVars>
      </dgm:prSet>
      <dgm:spPr/>
    </dgm:pt>
    <dgm:pt modelId="{348166B5-3DB6-48B9-99EF-399F6BFDE129}" type="pres">
      <dgm:prSet presAssocID="{3B9D6F1B-D9D1-4B35-B68D-F0546092EAA5}" presName="spacing" presStyleCnt="0"/>
      <dgm:spPr/>
    </dgm:pt>
    <dgm:pt modelId="{6966B7AA-3777-412B-94A0-CC22C2C1C89C}" type="pres">
      <dgm:prSet presAssocID="{BA022E1A-DC93-4AC0-AE94-58F0F327118B}" presName="composite" presStyleCnt="0"/>
      <dgm:spPr/>
    </dgm:pt>
    <dgm:pt modelId="{0003F5F4-BA1D-480A-808C-F221CEED9867}" type="pres">
      <dgm:prSet presAssocID="{BA022E1A-DC93-4AC0-AE94-58F0F327118B}" presName="imgShp" presStyleLbl="fgImgPlace1" presStyleIdx="2" presStyleCnt="3"/>
      <dgm:spPr>
        <a:noFill/>
      </dgm:spPr>
    </dgm:pt>
    <dgm:pt modelId="{83C8C175-669C-4D06-A47C-4300E5C776A0}" type="pres">
      <dgm:prSet presAssocID="{BA022E1A-DC93-4AC0-AE94-58F0F327118B}"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1"/>
    <dgm:cxn modelId="{1610575D-B086-4446-8991-58C84C4FBD69}" type="presOf" srcId="{54D3BA62-311A-4E3E-B86F-503A7060DF50}" destId="{C8833B89-0770-4512-A227-00159E134594}" srcOrd="0" destOrd="0" presId="urn:microsoft.com/office/officeart/2005/8/layout/vList3#1"/>
    <dgm:cxn modelId="{44576E6A-DF66-4AA5-AF63-D0EDC2D0FB8A}" type="presOf" srcId="{7DFE2ACE-C879-456F-BDE1-D51AD6297397}" destId="{B1A6A03B-4945-4EB6-8DFB-E23146CD28FF}" srcOrd="0" destOrd="0" presId="urn:microsoft.com/office/officeart/2005/8/layout/vList3#1"/>
    <dgm:cxn modelId="{042F1E55-CA3C-4B99-A196-71D4759EADD2}" srcId="{404AFC6F-1A54-415D-8C00-77F2386A7E3B}" destId="{7DFE2ACE-C879-456F-BDE1-D51AD6297397}" srcOrd="1" destOrd="0" parTransId="{501B93BE-21D8-4171-9793-E82E097ACA4E}" sibTransId="{3B9D6F1B-D9D1-4B35-B68D-F0546092EAA5}"/>
    <dgm:cxn modelId="{298FEC97-A187-47F5-A76D-8C3DB02899AA}" srcId="{404AFC6F-1A54-415D-8C00-77F2386A7E3B}" destId="{54D3BA62-311A-4E3E-B86F-503A7060DF50}" srcOrd="0" destOrd="0" parTransId="{C49FF4FC-37AD-419F-9E20-F31E0D4FCAA5}" sibTransId="{C9D9CAB4-03F1-4005-B484-62A6EB582C38}"/>
    <dgm:cxn modelId="{153D4FB3-D2DB-452F-8D70-F34704EB2B15}" srcId="{404AFC6F-1A54-415D-8C00-77F2386A7E3B}" destId="{BA022E1A-DC93-4AC0-AE94-58F0F327118B}" srcOrd="2" destOrd="0" parTransId="{8A7F2432-892F-4B1E-B367-0CCDF80071B3}" sibTransId="{79F43373-A243-42D0-AB25-6BC622D87717}"/>
    <dgm:cxn modelId="{CC7B3AB6-339C-4D00-87BC-1654321D057F}" type="presOf" srcId="{BA022E1A-DC93-4AC0-AE94-58F0F327118B}" destId="{83C8C175-669C-4D06-A47C-4300E5C776A0}" srcOrd="0" destOrd="0" presId="urn:microsoft.com/office/officeart/2005/8/layout/vList3#1"/>
    <dgm:cxn modelId="{93FF9C02-7FA3-4177-9ED3-0CD4B9864A0C}" type="presParOf" srcId="{904DA505-D398-485C-887C-31C24B3B5EF0}" destId="{4F6F6237-C4AE-4FF1-81AC-2B67A0D3338C}" srcOrd="0" destOrd="0" presId="urn:microsoft.com/office/officeart/2005/8/layout/vList3#1"/>
    <dgm:cxn modelId="{0D487612-6FBD-422F-BD49-E07323C06BE9}" type="presParOf" srcId="{4F6F6237-C4AE-4FF1-81AC-2B67A0D3338C}" destId="{3C8B4218-FA30-4A7C-AA78-5938F9E8F96D}" srcOrd="0" destOrd="0" presId="urn:microsoft.com/office/officeart/2005/8/layout/vList3#1"/>
    <dgm:cxn modelId="{3B0B1AB0-02C1-4931-A15C-36120C4851B4}" type="presParOf" srcId="{4F6F6237-C4AE-4FF1-81AC-2B67A0D3338C}" destId="{C8833B89-0770-4512-A227-00159E134594}" srcOrd="1" destOrd="0" presId="urn:microsoft.com/office/officeart/2005/8/layout/vList3#1"/>
    <dgm:cxn modelId="{47C042D3-0ADF-45F7-AF49-B68AB1ED348C}" type="presParOf" srcId="{904DA505-D398-485C-887C-31C24B3B5EF0}" destId="{01C7E1FC-0A59-403E-A1AF-3D25FF7D1602}" srcOrd="1" destOrd="0" presId="urn:microsoft.com/office/officeart/2005/8/layout/vList3#1"/>
    <dgm:cxn modelId="{51B793EB-41C2-48E4-9F91-5DA7B4601FE9}" type="presParOf" srcId="{904DA505-D398-485C-887C-31C24B3B5EF0}" destId="{7AB6EF41-AF01-4584-8E3D-641639F25EC4}" srcOrd="2" destOrd="0" presId="urn:microsoft.com/office/officeart/2005/8/layout/vList3#1"/>
    <dgm:cxn modelId="{C44E23C9-8EFF-4441-BB5A-E153610AF169}" type="presParOf" srcId="{7AB6EF41-AF01-4584-8E3D-641639F25EC4}" destId="{CB6F2D3F-494F-4315-80BB-35D51B049A62}" srcOrd="0" destOrd="0" presId="urn:microsoft.com/office/officeart/2005/8/layout/vList3#1"/>
    <dgm:cxn modelId="{FADDA350-A222-42BE-BF35-264632CDEC01}" type="presParOf" srcId="{7AB6EF41-AF01-4584-8E3D-641639F25EC4}" destId="{B1A6A03B-4945-4EB6-8DFB-E23146CD28FF}" srcOrd="1" destOrd="0" presId="urn:microsoft.com/office/officeart/2005/8/layout/vList3#1"/>
    <dgm:cxn modelId="{CA086921-3D7B-4F94-A40B-9056D47E09AD}" type="presParOf" srcId="{904DA505-D398-485C-887C-31C24B3B5EF0}" destId="{348166B5-3DB6-48B9-99EF-399F6BFDE129}" srcOrd="3" destOrd="0" presId="urn:microsoft.com/office/officeart/2005/8/layout/vList3#1"/>
    <dgm:cxn modelId="{90FB73DF-77C7-4C49-85EF-C3A3AD99B374}" type="presParOf" srcId="{904DA505-D398-485C-887C-31C24B3B5EF0}" destId="{6966B7AA-3777-412B-94A0-CC22C2C1C89C}" srcOrd="4" destOrd="0" presId="urn:microsoft.com/office/officeart/2005/8/layout/vList3#1"/>
    <dgm:cxn modelId="{6E3673CE-13B3-4A6E-B00D-482569FFDA88}" type="presParOf" srcId="{6966B7AA-3777-412B-94A0-CC22C2C1C89C}" destId="{0003F5F4-BA1D-480A-808C-F221CEED9867}" srcOrd="0" destOrd="0" presId="urn:microsoft.com/office/officeart/2005/8/layout/vList3#1"/>
    <dgm:cxn modelId="{F6031042-EB7B-4E96-A787-DF1B9152F9A1}" type="presParOf" srcId="{6966B7AA-3777-412B-94A0-CC22C2C1C89C}" destId="{83C8C175-669C-4D06-A47C-4300E5C776A0}"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04AFC6F-1A54-415D-8C00-77F2386A7E3B}" type="doc">
      <dgm:prSet loTypeId="urn:microsoft.com/office/officeart/2005/8/layout/vList3#10" loCatId="list" qsTypeId="urn:microsoft.com/office/officeart/2005/8/quickstyle/simple4" qsCatId="simple" csTypeId="urn:microsoft.com/office/officeart/2005/8/colors/colorful4" csCatId="colorful" phldr="1"/>
      <dgm:spPr/>
    </dgm:pt>
    <dgm:pt modelId="{54D3BA62-311A-4E3E-B86F-503A7060DF50}">
      <dgm:prSet phldrT="[Text]" custT="1"/>
      <dgm:spPr/>
      <dgm:t>
        <a:bodyPr/>
        <a:lstStyle/>
        <a:p>
          <a:pPr algn="just"/>
          <a:r>
            <a:rPr lang="en-US" sz="2800" b="1" dirty="0">
              <a:solidFill>
                <a:srgbClr val="FFFF00"/>
              </a:solidFill>
              <a:latin typeface="Century Schoolbook" panose="02040604050505020304" pitchFamily="18" charset="0"/>
            </a:rPr>
            <a:t>Clip: </a:t>
          </a:r>
          <a:r>
            <a:rPr lang="en-US" sz="2800" dirty="0">
              <a:latin typeface="Century Schoolbook" panose="02040604050505020304" pitchFamily="18" charset="0"/>
            </a:rPr>
            <a:t>It is a small snip or cut made in the edge of fabric. </a:t>
          </a:r>
        </a:p>
      </dgm:t>
    </dgm:pt>
    <dgm:pt modelId="{C49FF4FC-37AD-419F-9E20-F31E0D4FCAA5}" type="parTrans" cxnId="{298FEC97-A187-47F5-A76D-8C3DB02899AA}">
      <dgm:prSet/>
      <dgm:spPr/>
      <dgm:t>
        <a:bodyPr/>
        <a:lstStyle/>
        <a:p>
          <a:endParaRPr lang="en-US"/>
        </a:p>
      </dgm:t>
    </dgm:pt>
    <dgm:pt modelId="{C9D9CAB4-03F1-4005-B484-62A6EB582C38}" type="sibTrans" cxnId="{298FEC97-A187-47F5-A76D-8C3DB02899AA}">
      <dgm:prSet/>
      <dgm:spPr/>
      <dgm:t>
        <a:bodyPr/>
        <a:lstStyle/>
        <a:p>
          <a:endParaRPr lang="en-US"/>
        </a:p>
      </dgm:t>
    </dgm:pt>
    <dgm:pt modelId="{58159E7F-68E7-431B-9BE3-2796CFC0076C}">
      <dgm:prSet custT="1"/>
      <dgm:spPr/>
      <dgm:t>
        <a:bodyPr/>
        <a:lstStyle/>
        <a:p>
          <a:pPr algn="just"/>
          <a:r>
            <a:rPr lang="en-US" sz="2800" b="1" dirty="0">
              <a:solidFill>
                <a:srgbClr val="FFFF00"/>
              </a:solidFill>
              <a:latin typeface="Century Schoolbook" panose="02040604050505020304" pitchFamily="18" charset="0"/>
            </a:rPr>
            <a:t>Combing: </a:t>
          </a:r>
          <a:r>
            <a:rPr lang="en-US" sz="2800" dirty="0">
              <a:latin typeface="Century Schoolbook" panose="02040604050505020304" pitchFamily="18" charset="0"/>
            </a:rPr>
            <a:t>It is a technique whereby fibers are passed through a series of straight, metal teeth in order to lay the fibers parallel to one another.</a:t>
          </a:r>
          <a:endParaRPr lang="en-IN" sz="2800" b="1" dirty="0">
            <a:latin typeface="Century Schoolbook" panose="02040604050505020304" pitchFamily="18" charset="0"/>
          </a:endParaRPr>
        </a:p>
      </dgm:t>
    </dgm:pt>
    <dgm:pt modelId="{611B5169-78DD-4567-AFB0-93848A61AFEC}" type="parTrans" cxnId="{DEADD8AB-8ADC-4003-BBC9-B2EB7153E66C}">
      <dgm:prSet/>
      <dgm:spPr/>
      <dgm:t>
        <a:bodyPr/>
        <a:lstStyle/>
        <a:p>
          <a:endParaRPr lang="en-US"/>
        </a:p>
      </dgm:t>
    </dgm:pt>
    <dgm:pt modelId="{9B4897F9-9889-42EA-8D41-9E480338E000}" type="sibTrans" cxnId="{DEADD8AB-8ADC-4003-BBC9-B2EB7153E66C}">
      <dgm:prSet/>
      <dgm:spPr/>
      <dgm:t>
        <a:bodyPr/>
        <a:lstStyle/>
        <a:p>
          <a:endParaRPr lang="en-US"/>
        </a:p>
      </dgm:t>
    </dgm:pt>
    <dgm:pt modelId="{F80C515D-7479-4780-B3E5-07D388BF3F92}">
      <dgm:prSet custT="1"/>
      <dgm:spPr/>
      <dgm:t>
        <a:bodyPr/>
        <a:lstStyle/>
        <a:p>
          <a:pPr algn="just"/>
          <a:r>
            <a:rPr lang="en-US" sz="2800" b="1" dirty="0">
              <a:solidFill>
                <a:srgbClr val="FFFF00"/>
              </a:solidFill>
              <a:latin typeface="Century Schoolbook" panose="02040604050505020304" pitchFamily="18" charset="0"/>
            </a:rPr>
            <a:t>Corduroy: </a:t>
          </a:r>
          <a:r>
            <a:rPr lang="en-US" sz="2800" dirty="0">
              <a:latin typeface="Century Schoolbook" panose="02040604050505020304" pitchFamily="18" charset="0"/>
            </a:rPr>
            <a:t>It is a strong durable fabric with a rounded cord, rib, or wale surface formed by cut pile yarn.</a:t>
          </a:r>
          <a:endParaRPr lang="en-IN" sz="2800" b="1" dirty="0">
            <a:latin typeface="Century Schoolbook" panose="02040604050505020304" pitchFamily="18" charset="0"/>
          </a:endParaRPr>
        </a:p>
      </dgm:t>
    </dgm:pt>
    <dgm:pt modelId="{744D5891-CB3D-4E04-A7B1-B0C526D7B011}" type="parTrans" cxnId="{B86B0712-6983-4FA6-939E-DFCD17796312}">
      <dgm:prSet/>
      <dgm:spPr/>
      <dgm:t>
        <a:bodyPr/>
        <a:lstStyle/>
        <a:p>
          <a:endParaRPr lang="en-US"/>
        </a:p>
      </dgm:t>
    </dgm:pt>
    <dgm:pt modelId="{F695E30B-9EE4-40B1-A652-D4A9C48A9446}" type="sibTrans" cxnId="{B86B0712-6983-4FA6-939E-DFCD17796312}">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4F6F6237-C4AE-4FF1-81AC-2B67A0D3338C}" type="pres">
      <dgm:prSet presAssocID="{54D3BA62-311A-4E3E-B86F-503A7060DF50}" presName="composite" presStyleCnt="0"/>
      <dgm:spPr/>
    </dgm:pt>
    <dgm:pt modelId="{3C8B4218-FA30-4A7C-AA78-5938F9E8F96D}" type="pres">
      <dgm:prSet presAssocID="{54D3BA62-311A-4E3E-B86F-503A7060DF50}" presName="imgShp" presStyleLbl="fgImgPlace1" presStyleIdx="0" presStyleCnt="3"/>
      <dgm:spPr>
        <a:noFill/>
      </dgm:spPr>
    </dgm:pt>
    <dgm:pt modelId="{C8833B89-0770-4512-A227-00159E134594}" type="pres">
      <dgm:prSet presAssocID="{54D3BA62-311A-4E3E-B86F-503A7060DF50}" presName="txShp" presStyleLbl="node1" presStyleIdx="0" presStyleCnt="3">
        <dgm:presLayoutVars>
          <dgm:bulletEnabled val="1"/>
        </dgm:presLayoutVars>
      </dgm:prSet>
      <dgm:spPr/>
    </dgm:pt>
    <dgm:pt modelId="{01C7E1FC-0A59-403E-A1AF-3D25FF7D1602}" type="pres">
      <dgm:prSet presAssocID="{C9D9CAB4-03F1-4005-B484-62A6EB582C38}" presName="spacing" presStyleCnt="0"/>
      <dgm:spPr/>
    </dgm:pt>
    <dgm:pt modelId="{95958C1B-47DB-4683-B1C7-63446E1322FB}" type="pres">
      <dgm:prSet presAssocID="{58159E7F-68E7-431B-9BE3-2796CFC0076C}" presName="composite" presStyleCnt="0"/>
      <dgm:spPr/>
    </dgm:pt>
    <dgm:pt modelId="{C52F7847-C9BD-4270-875A-4A0F743B0123}" type="pres">
      <dgm:prSet presAssocID="{58159E7F-68E7-431B-9BE3-2796CFC0076C}" presName="imgShp" presStyleLbl="fgImgPlace1" presStyleIdx="1" presStyleCnt="3"/>
      <dgm:spPr>
        <a:noFill/>
      </dgm:spPr>
    </dgm:pt>
    <dgm:pt modelId="{892659CA-905F-46CD-8378-63063A1578A5}" type="pres">
      <dgm:prSet presAssocID="{58159E7F-68E7-431B-9BE3-2796CFC0076C}" presName="txShp" presStyleLbl="node1" presStyleIdx="1" presStyleCnt="3">
        <dgm:presLayoutVars>
          <dgm:bulletEnabled val="1"/>
        </dgm:presLayoutVars>
      </dgm:prSet>
      <dgm:spPr/>
    </dgm:pt>
    <dgm:pt modelId="{A37A2BF3-91F6-4657-92BD-CB5855EECE6B}" type="pres">
      <dgm:prSet presAssocID="{9B4897F9-9889-42EA-8D41-9E480338E000}" presName="spacing" presStyleCnt="0"/>
      <dgm:spPr/>
    </dgm:pt>
    <dgm:pt modelId="{37A57EC2-F9D8-4DE1-926C-4F263BC3455C}" type="pres">
      <dgm:prSet presAssocID="{F80C515D-7479-4780-B3E5-07D388BF3F92}" presName="composite" presStyleCnt="0"/>
      <dgm:spPr/>
    </dgm:pt>
    <dgm:pt modelId="{B98F0239-7A3A-417C-B864-5FDA5944E367}" type="pres">
      <dgm:prSet presAssocID="{F80C515D-7479-4780-B3E5-07D388BF3F92}" presName="imgShp" presStyleLbl="fgImgPlace1" presStyleIdx="2" presStyleCnt="3"/>
      <dgm:spPr>
        <a:noFill/>
      </dgm:spPr>
    </dgm:pt>
    <dgm:pt modelId="{318E4FF5-9585-4696-BD8D-17AC3700E694}" type="pres">
      <dgm:prSet presAssocID="{F80C515D-7479-4780-B3E5-07D388BF3F92}" presName="txShp" presStyleLbl="node1" presStyleIdx="2" presStyleCnt="3">
        <dgm:presLayoutVars>
          <dgm:bulletEnabled val="1"/>
        </dgm:presLayoutVars>
      </dgm:prSet>
      <dgm:spPr/>
    </dgm:pt>
  </dgm:ptLst>
  <dgm:cxnLst>
    <dgm:cxn modelId="{B86B0712-6983-4FA6-939E-DFCD17796312}" srcId="{404AFC6F-1A54-415D-8C00-77F2386A7E3B}" destId="{F80C515D-7479-4780-B3E5-07D388BF3F92}" srcOrd="2" destOrd="0" parTransId="{744D5891-CB3D-4E04-A7B1-B0C526D7B011}" sibTransId="{F695E30B-9EE4-40B1-A652-D4A9C48A9446}"/>
    <dgm:cxn modelId="{6FD20F23-6793-4CF9-881B-011A3C912E53}" type="presOf" srcId="{404AFC6F-1A54-415D-8C00-77F2386A7E3B}" destId="{904DA505-D398-485C-887C-31C24B3B5EF0}" srcOrd="0" destOrd="0" presId="urn:microsoft.com/office/officeart/2005/8/layout/vList3#10"/>
    <dgm:cxn modelId="{1610575D-B086-4446-8991-58C84C4FBD69}" type="presOf" srcId="{54D3BA62-311A-4E3E-B86F-503A7060DF50}" destId="{C8833B89-0770-4512-A227-00159E134594}" srcOrd="0" destOrd="0" presId="urn:microsoft.com/office/officeart/2005/8/layout/vList3#10"/>
    <dgm:cxn modelId="{3CA4AD76-8DDE-43C9-88A2-E00BA86E0887}" type="presOf" srcId="{58159E7F-68E7-431B-9BE3-2796CFC0076C}" destId="{892659CA-905F-46CD-8378-63063A1578A5}" srcOrd="0" destOrd="0" presId="urn:microsoft.com/office/officeart/2005/8/layout/vList3#10"/>
    <dgm:cxn modelId="{298FEC97-A187-47F5-A76D-8C3DB02899AA}" srcId="{404AFC6F-1A54-415D-8C00-77F2386A7E3B}" destId="{54D3BA62-311A-4E3E-B86F-503A7060DF50}" srcOrd="0" destOrd="0" parTransId="{C49FF4FC-37AD-419F-9E20-F31E0D4FCAA5}" sibTransId="{C9D9CAB4-03F1-4005-B484-62A6EB582C38}"/>
    <dgm:cxn modelId="{DEADD8AB-8ADC-4003-BBC9-B2EB7153E66C}" srcId="{404AFC6F-1A54-415D-8C00-77F2386A7E3B}" destId="{58159E7F-68E7-431B-9BE3-2796CFC0076C}" srcOrd="1" destOrd="0" parTransId="{611B5169-78DD-4567-AFB0-93848A61AFEC}" sibTransId="{9B4897F9-9889-42EA-8D41-9E480338E000}"/>
    <dgm:cxn modelId="{0ABAFBEE-61C4-4282-95E0-4B0135AFBFBE}" type="presOf" srcId="{F80C515D-7479-4780-B3E5-07D388BF3F92}" destId="{318E4FF5-9585-4696-BD8D-17AC3700E694}" srcOrd="0" destOrd="0" presId="urn:microsoft.com/office/officeart/2005/8/layout/vList3#10"/>
    <dgm:cxn modelId="{93FF9C02-7FA3-4177-9ED3-0CD4B9864A0C}" type="presParOf" srcId="{904DA505-D398-485C-887C-31C24B3B5EF0}" destId="{4F6F6237-C4AE-4FF1-81AC-2B67A0D3338C}" srcOrd="0" destOrd="0" presId="urn:microsoft.com/office/officeart/2005/8/layout/vList3#10"/>
    <dgm:cxn modelId="{0D487612-6FBD-422F-BD49-E07323C06BE9}" type="presParOf" srcId="{4F6F6237-C4AE-4FF1-81AC-2B67A0D3338C}" destId="{3C8B4218-FA30-4A7C-AA78-5938F9E8F96D}" srcOrd="0" destOrd="0" presId="urn:microsoft.com/office/officeart/2005/8/layout/vList3#10"/>
    <dgm:cxn modelId="{3B0B1AB0-02C1-4931-A15C-36120C4851B4}" type="presParOf" srcId="{4F6F6237-C4AE-4FF1-81AC-2B67A0D3338C}" destId="{C8833B89-0770-4512-A227-00159E134594}" srcOrd="1" destOrd="0" presId="urn:microsoft.com/office/officeart/2005/8/layout/vList3#10"/>
    <dgm:cxn modelId="{47C042D3-0ADF-45F7-AF49-B68AB1ED348C}" type="presParOf" srcId="{904DA505-D398-485C-887C-31C24B3B5EF0}" destId="{01C7E1FC-0A59-403E-A1AF-3D25FF7D1602}" srcOrd="1" destOrd="0" presId="urn:microsoft.com/office/officeart/2005/8/layout/vList3#10"/>
    <dgm:cxn modelId="{03B6928C-D71A-4545-9E02-1B868250436D}" type="presParOf" srcId="{904DA505-D398-485C-887C-31C24B3B5EF0}" destId="{95958C1B-47DB-4683-B1C7-63446E1322FB}" srcOrd="2" destOrd="0" presId="urn:microsoft.com/office/officeart/2005/8/layout/vList3#10"/>
    <dgm:cxn modelId="{655522FE-3112-4ECB-A3C5-C6F80E3B3102}" type="presParOf" srcId="{95958C1B-47DB-4683-B1C7-63446E1322FB}" destId="{C52F7847-C9BD-4270-875A-4A0F743B0123}" srcOrd="0" destOrd="0" presId="urn:microsoft.com/office/officeart/2005/8/layout/vList3#10"/>
    <dgm:cxn modelId="{B9E0B67F-093C-48E7-AA47-0B8CE672507A}" type="presParOf" srcId="{95958C1B-47DB-4683-B1C7-63446E1322FB}" destId="{892659CA-905F-46CD-8378-63063A1578A5}" srcOrd="1" destOrd="0" presId="urn:microsoft.com/office/officeart/2005/8/layout/vList3#10"/>
    <dgm:cxn modelId="{F6E2BE27-41F6-440B-8D30-66F6ED7B434D}" type="presParOf" srcId="{904DA505-D398-485C-887C-31C24B3B5EF0}" destId="{A37A2BF3-91F6-4657-92BD-CB5855EECE6B}" srcOrd="3" destOrd="0" presId="urn:microsoft.com/office/officeart/2005/8/layout/vList3#10"/>
    <dgm:cxn modelId="{699204E6-350E-4BF5-BA48-C9BC7D54FF25}" type="presParOf" srcId="{904DA505-D398-485C-887C-31C24B3B5EF0}" destId="{37A57EC2-F9D8-4DE1-926C-4F263BC3455C}" srcOrd="4" destOrd="0" presId="urn:microsoft.com/office/officeart/2005/8/layout/vList3#10"/>
    <dgm:cxn modelId="{4B9E4F15-098B-42B3-BBE2-56FB093D0245}" type="presParOf" srcId="{37A57EC2-F9D8-4DE1-926C-4F263BC3455C}" destId="{B98F0239-7A3A-417C-B864-5FDA5944E367}" srcOrd="0" destOrd="0" presId="urn:microsoft.com/office/officeart/2005/8/layout/vList3#10"/>
    <dgm:cxn modelId="{F348526A-88C0-4BE5-B1B3-8451911B0326}" type="presParOf" srcId="{37A57EC2-F9D8-4DE1-926C-4F263BC3455C}" destId="{318E4FF5-9585-4696-BD8D-17AC3700E694}" srcOrd="1" destOrd="0" presId="urn:microsoft.com/office/officeart/2005/8/layout/vList3#1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04AFC6F-1A54-415D-8C00-77F2386A7E3B}" type="doc">
      <dgm:prSet loTypeId="urn:microsoft.com/office/officeart/2005/8/layout/vList3#11"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Couching: </a:t>
          </a:r>
          <a:r>
            <a:rPr lang="en-US" sz="2800" dirty="0">
              <a:latin typeface="Century Schoolbook" panose="02040604050505020304" pitchFamily="18" charset="0"/>
            </a:rPr>
            <a:t>A method of embroidering in which a design is made by various threads/ cords and secured by fine stitches drawn through the material and across the cord.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05CDD08B-18FB-47FB-9B04-4AFCA6C82C84}">
      <dgm:prSet custT="1"/>
      <dgm:spPr/>
      <dgm:t>
        <a:bodyPr/>
        <a:lstStyle/>
        <a:p>
          <a:pPr algn="just"/>
          <a:r>
            <a:rPr lang="en-US" sz="2800" b="1" dirty="0">
              <a:solidFill>
                <a:srgbClr val="FFFF00"/>
              </a:solidFill>
              <a:latin typeface="Century Schoolbook" panose="02040604050505020304" pitchFamily="18" charset="0"/>
            </a:rPr>
            <a:t>Crêpe: </a:t>
          </a:r>
          <a:r>
            <a:rPr lang="en-US" sz="2800" dirty="0">
              <a:latin typeface="Century Schoolbook" panose="02040604050505020304" pitchFamily="18" charset="0"/>
            </a:rPr>
            <a:t>It is a general classification of fabric that may be made of silk, rayon, acetate, cotton, wool, man-made fibers, or crinkled or grained surface effects.</a:t>
          </a:r>
          <a:endParaRPr lang="en-IN" sz="2800" dirty="0">
            <a:latin typeface="Century Schoolbook" panose="02040604050505020304" pitchFamily="18" charset="0"/>
          </a:endParaRPr>
        </a:p>
      </dgm:t>
    </dgm:pt>
    <dgm:pt modelId="{85A92A9D-6D7D-428E-BB50-0506DEB14F7C}" type="parTrans" cxnId="{764F8A48-BFA2-4C58-87B8-1F9617CF97F6}">
      <dgm:prSet/>
      <dgm:spPr/>
      <dgm:t>
        <a:bodyPr/>
        <a:lstStyle/>
        <a:p>
          <a:endParaRPr lang="en-US"/>
        </a:p>
      </dgm:t>
    </dgm:pt>
    <dgm:pt modelId="{49932C55-BBE2-4822-932A-A3F11F2F7C2A}" type="sibTrans" cxnId="{764F8A48-BFA2-4C58-87B8-1F9617CF97F6}">
      <dgm:prSet/>
      <dgm:spPr/>
      <dgm:t>
        <a:bodyPr/>
        <a:lstStyle/>
        <a:p>
          <a:endParaRPr lang="en-US"/>
        </a:p>
      </dgm:t>
    </dgm:pt>
    <dgm:pt modelId="{FC5F10B0-C887-4799-BEA6-955582377CC0}">
      <dgm:prSet custT="1"/>
      <dgm:spPr/>
      <dgm:t>
        <a:bodyPr/>
        <a:lstStyle/>
        <a:p>
          <a:pPr algn="just"/>
          <a:r>
            <a:rPr lang="en-US" sz="2800" b="1" dirty="0">
              <a:solidFill>
                <a:srgbClr val="FFFF00"/>
              </a:solidFill>
              <a:latin typeface="Century Schoolbook" panose="02040604050505020304" pitchFamily="18" charset="0"/>
            </a:rPr>
            <a:t>Cross grain: </a:t>
          </a:r>
          <a:r>
            <a:rPr lang="en-US" sz="2800" dirty="0">
              <a:latin typeface="Century Schoolbook" panose="02040604050505020304" pitchFamily="18" charset="0"/>
            </a:rPr>
            <a:t>It refers to the direction of weft yarns which is perpendicular to warp yarns and selvedge of fabric.</a:t>
          </a:r>
          <a:endParaRPr lang="en-IN" sz="2800" b="1" dirty="0">
            <a:latin typeface="Century Schoolbook" panose="02040604050505020304" pitchFamily="18" charset="0"/>
          </a:endParaRPr>
        </a:p>
      </dgm:t>
    </dgm:pt>
    <dgm:pt modelId="{E03FCC97-5B1F-4DB9-8322-F33C43963579}" type="parTrans" cxnId="{3014F722-11DF-4ACE-A129-3FF1582FC937}">
      <dgm:prSet/>
      <dgm:spPr/>
      <dgm:t>
        <a:bodyPr/>
        <a:lstStyle/>
        <a:p>
          <a:endParaRPr lang="en-US"/>
        </a:p>
      </dgm:t>
    </dgm:pt>
    <dgm:pt modelId="{74838270-629A-45F2-ADB8-083CCF43A429}" type="sibTrans" cxnId="{3014F722-11DF-4ACE-A129-3FF1582FC937}">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dgm:presLayoutVars>
          <dgm:bulletEnabled val="1"/>
        </dgm:presLayoutVars>
      </dgm:prSet>
      <dgm:spPr/>
    </dgm:pt>
    <dgm:pt modelId="{EA4FA1C2-0AFA-4024-9BD5-A7B3F8A6563A}" type="pres">
      <dgm:prSet presAssocID="{6AD0E78D-D4B6-44ED-B0AC-2B779DE9FBEF}" presName="spacing" presStyleCnt="0"/>
      <dgm:spPr/>
    </dgm:pt>
    <dgm:pt modelId="{C8438FBE-5598-4AF4-B366-F193D58DD896}" type="pres">
      <dgm:prSet presAssocID="{05CDD08B-18FB-47FB-9B04-4AFCA6C82C84}" presName="composite" presStyleCnt="0"/>
      <dgm:spPr/>
    </dgm:pt>
    <dgm:pt modelId="{27B1A367-0508-4A38-A870-1981F6AF412E}" type="pres">
      <dgm:prSet presAssocID="{05CDD08B-18FB-47FB-9B04-4AFCA6C82C84}" presName="imgShp" presStyleLbl="fgImgPlace1" presStyleIdx="1" presStyleCnt="3"/>
      <dgm:spPr>
        <a:noFill/>
      </dgm:spPr>
    </dgm:pt>
    <dgm:pt modelId="{0A715A4F-3F1B-4B87-AB55-980B279F7E9D}" type="pres">
      <dgm:prSet presAssocID="{05CDD08B-18FB-47FB-9B04-4AFCA6C82C84}" presName="txShp" presStyleLbl="node1" presStyleIdx="1" presStyleCnt="3">
        <dgm:presLayoutVars>
          <dgm:bulletEnabled val="1"/>
        </dgm:presLayoutVars>
      </dgm:prSet>
      <dgm:spPr/>
    </dgm:pt>
    <dgm:pt modelId="{BCCEFA85-64B9-4057-82EF-E6223237F381}" type="pres">
      <dgm:prSet presAssocID="{49932C55-BBE2-4822-932A-A3F11F2F7C2A}" presName="spacing" presStyleCnt="0"/>
      <dgm:spPr/>
    </dgm:pt>
    <dgm:pt modelId="{624104CB-2A59-4AAB-9F0D-3B8A3FC3086E}" type="pres">
      <dgm:prSet presAssocID="{FC5F10B0-C887-4799-BEA6-955582377CC0}" presName="composite" presStyleCnt="0"/>
      <dgm:spPr/>
    </dgm:pt>
    <dgm:pt modelId="{12BEBF8D-FB46-40C3-B44A-E4D55044409A}" type="pres">
      <dgm:prSet presAssocID="{FC5F10B0-C887-4799-BEA6-955582377CC0}" presName="imgShp" presStyleLbl="fgImgPlace1" presStyleIdx="2" presStyleCnt="3"/>
      <dgm:spPr>
        <a:noFill/>
      </dgm:spPr>
    </dgm:pt>
    <dgm:pt modelId="{28DC8054-493E-4CF4-9F00-5BDFE6354517}" type="pres">
      <dgm:prSet presAssocID="{FC5F10B0-C887-4799-BEA6-955582377CC0}" presName="txShp" presStyleLbl="node1" presStyleIdx="2" presStyleCnt="3">
        <dgm:presLayoutVars>
          <dgm:bulletEnabled val="1"/>
        </dgm:presLayoutVars>
      </dgm:prSet>
      <dgm:spPr/>
    </dgm:pt>
  </dgm:ptLst>
  <dgm:cxnLst>
    <dgm:cxn modelId="{3014F722-11DF-4ACE-A129-3FF1582FC937}" srcId="{404AFC6F-1A54-415D-8C00-77F2386A7E3B}" destId="{FC5F10B0-C887-4799-BEA6-955582377CC0}" srcOrd="2" destOrd="0" parTransId="{E03FCC97-5B1F-4DB9-8322-F33C43963579}" sibTransId="{74838270-629A-45F2-ADB8-083CCF43A429}"/>
    <dgm:cxn modelId="{6FD20F23-6793-4CF9-881B-011A3C912E53}" type="presOf" srcId="{404AFC6F-1A54-415D-8C00-77F2386A7E3B}" destId="{904DA505-D398-485C-887C-31C24B3B5EF0}" srcOrd="0" destOrd="0" presId="urn:microsoft.com/office/officeart/2005/8/layout/vList3#11"/>
    <dgm:cxn modelId="{42B9DC39-ECDF-4EEF-ACA5-88EBE949CBE2}" type="presOf" srcId="{FC5F10B0-C887-4799-BEA6-955582377CC0}" destId="{28DC8054-493E-4CF4-9F00-5BDFE6354517}" srcOrd="0" destOrd="0" presId="urn:microsoft.com/office/officeart/2005/8/layout/vList3#11"/>
    <dgm:cxn modelId="{764F8A48-BFA2-4C58-87B8-1F9617CF97F6}" srcId="{404AFC6F-1A54-415D-8C00-77F2386A7E3B}" destId="{05CDD08B-18FB-47FB-9B04-4AFCA6C82C84}" srcOrd="1" destOrd="0" parTransId="{85A92A9D-6D7D-428E-BB50-0506DEB14F7C}" sibTransId="{49932C55-BBE2-4822-932A-A3F11F2F7C2A}"/>
    <dgm:cxn modelId="{6D63268D-8321-408A-9E2C-934A3DBDE356}" srcId="{404AFC6F-1A54-415D-8C00-77F2386A7E3B}" destId="{03A40883-6C87-45A0-8592-240BD1E640D8}" srcOrd="0" destOrd="0" parTransId="{B908AE37-5ACB-4A0E-8615-395AA6B50764}" sibTransId="{6AD0E78D-D4B6-44ED-B0AC-2B779DE9FBEF}"/>
    <dgm:cxn modelId="{AFCF3694-6072-498A-A5EB-E4F19EFC09BC}" type="presOf" srcId="{05CDD08B-18FB-47FB-9B04-4AFCA6C82C84}" destId="{0A715A4F-3F1B-4B87-AB55-980B279F7E9D}" srcOrd="0" destOrd="0" presId="urn:microsoft.com/office/officeart/2005/8/layout/vList3#11"/>
    <dgm:cxn modelId="{BC93E4D1-410A-4773-BF93-FA9AC4C4969B}" type="presOf" srcId="{03A40883-6C87-45A0-8592-240BD1E640D8}" destId="{A4BD8F33-ABC1-4A02-B969-AC686753A6C7}" srcOrd="0" destOrd="0" presId="urn:microsoft.com/office/officeart/2005/8/layout/vList3#11"/>
    <dgm:cxn modelId="{9676EBE0-C98B-4EE3-BC9E-4320050E03D8}" type="presParOf" srcId="{904DA505-D398-485C-887C-31C24B3B5EF0}" destId="{108A13AD-ABF7-4CC6-AE4D-922DA165D634}" srcOrd="0" destOrd="0" presId="urn:microsoft.com/office/officeart/2005/8/layout/vList3#11"/>
    <dgm:cxn modelId="{666094BB-A2D6-497A-AF47-54F2134AD6B1}" type="presParOf" srcId="{108A13AD-ABF7-4CC6-AE4D-922DA165D634}" destId="{74BBA0E5-C56E-4A30-9346-DB43B2A3CFBC}" srcOrd="0" destOrd="0" presId="urn:microsoft.com/office/officeart/2005/8/layout/vList3#11"/>
    <dgm:cxn modelId="{7612B33E-7B18-4AEB-86DE-403E5A5FF4AE}" type="presParOf" srcId="{108A13AD-ABF7-4CC6-AE4D-922DA165D634}" destId="{A4BD8F33-ABC1-4A02-B969-AC686753A6C7}" srcOrd="1" destOrd="0" presId="urn:microsoft.com/office/officeart/2005/8/layout/vList3#11"/>
    <dgm:cxn modelId="{651B28D5-3A5F-40A7-9924-C47FA354144F}" type="presParOf" srcId="{904DA505-D398-485C-887C-31C24B3B5EF0}" destId="{EA4FA1C2-0AFA-4024-9BD5-A7B3F8A6563A}" srcOrd="1" destOrd="0" presId="urn:microsoft.com/office/officeart/2005/8/layout/vList3#11"/>
    <dgm:cxn modelId="{A29A54DC-A7B2-4B77-9DA9-BF02156ED3DC}" type="presParOf" srcId="{904DA505-D398-485C-887C-31C24B3B5EF0}" destId="{C8438FBE-5598-4AF4-B366-F193D58DD896}" srcOrd="2" destOrd="0" presId="urn:microsoft.com/office/officeart/2005/8/layout/vList3#11"/>
    <dgm:cxn modelId="{4D7C65A1-4594-43C6-AF05-680103888E30}" type="presParOf" srcId="{C8438FBE-5598-4AF4-B366-F193D58DD896}" destId="{27B1A367-0508-4A38-A870-1981F6AF412E}" srcOrd="0" destOrd="0" presId="urn:microsoft.com/office/officeart/2005/8/layout/vList3#11"/>
    <dgm:cxn modelId="{A89B0FF5-8869-4BEC-90BF-AFC5AB5C7E08}" type="presParOf" srcId="{C8438FBE-5598-4AF4-B366-F193D58DD896}" destId="{0A715A4F-3F1B-4B87-AB55-980B279F7E9D}" srcOrd="1" destOrd="0" presId="urn:microsoft.com/office/officeart/2005/8/layout/vList3#11"/>
    <dgm:cxn modelId="{DC0DEF85-F4A3-407D-8C5F-684DFE2D4136}" type="presParOf" srcId="{904DA505-D398-485C-887C-31C24B3B5EF0}" destId="{BCCEFA85-64B9-4057-82EF-E6223237F381}" srcOrd="3" destOrd="0" presId="urn:microsoft.com/office/officeart/2005/8/layout/vList3#11"/>
    <dgm:cxn modelId="{D3D6413C-FBEB-4D42-B95B-184FCB50F8AF}" type="presParOf" srcId="{904DA505-D398-485C-887C-31C24B3B5EF0}" destId="{624104CB-2A59-4AAB-9F0D-3B8A3FC3086E}" srcOrd="4" destOrd="0" presId="urn:microsoft.com/office/officeart/2005/8/layout/vList3#11"/>
    <dgm:cxn modelId="{68E77ABD-360E-463A-8140-C8FE4EE3F620}" type="presParOf" srcId="{624104CB-2A59-4AAB-9F0D-3B8A3FC3086E}" destId="{12BEBF8D-FB46-40C3-B44A-E4D55044409A}" srcOrd="0" destOrd="0" presId="urn:microsoft.com/office/officeart/2005/8/layout/vList3#11"/>
    <dgm:cxn modelId="{75681659-705B-4BA4-AEDF-43CF458DD1D2}" type="presParOf" srcId="{624104CB-2A59-4AAB-9F0D-3B8A3FC3086E}" destId="{28DC8054-493E-4CF4-9F00-5BDFE6354517}" srcOrd="1" destOrd="0" presId="urn:microsoft.com/office/officeart/2005/8/layout/vList3#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04AFC6F-1A54-415D-8C00-77F2386A7E3B}" type="doc">
      <dgm:prSet loTypeId="urn:microsoft.com/office/officeart/2005/8/layout/vList3#12"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Crotch Depth: </a:t>
          </a:r>
          <a:r>
            <a:rPr lang="en-US" sz="2800" dirty="0">
              <a:latin typeface="Century Schoolbook" panose="02040604050505020304" pitchFamily="18" charset="0"/>
            </a:rPr>
            <a:t>It is the measurement from waist to bottom of the crotch.</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68491FEB-4B6E-4B66-854A-7EA86F6D706E}">
      <dgm:prSet custT="1"/>
      <dgm:spPr/>
      <dgm:t>
        <a:bodyPr/>
        <a:lstStyle/>
        <a:p>
          <a:pPr algn="just"/>
          <a:r>
            <a:rPr lang="en-US" sz="2800" b="1" dirty="0">
              <a:solidFill>
                <a:srgbClr val="FFFF00"/>
              </a:solidFill>
              <a:latin typeface="Century Schoolbook" panose="02040604050505020304" pitchFamily="18" charset="0"/>
            </a:rPr>
            <a:t>Crotch Length: </a:t>
          </a:r>
          <a:r>
            <a:rPr lang="en-US" sz="2800" dirty="0">
              <a:latin typeface="Century Schoolbook" panose="02040604050505020304" pitchFamily="18" charset="0"/>
            </a:rPr>
            <a:t>It is the measurement from front waist through the legs to back waist.</a:t>
          </a:r>
          <a:endParaRPr lang="en-IN" sz="2800" dirty="0">
            <a:latin typeface="Century Schoolbook" panose="02040604050505020304" pitchFamily="18" charset="0"/>
          </a:endParaRPr>
        </a:p>
      </dgm:t>
    </dgm:pt>
    <dgm:pt modelId="{12C10B53-E7B9-4262-86C1-2DBCA47E782B}" type="parTrans" cxnId="{817C5E09-3D64-4A73-BDC3-91B3CF94BF00}">
      <dgm:prSet/>
      <dgm:spPr/>
      <dgm:t>
        <a:bodyPr/>
        <a:lstStyle/>
        <a:p>
          <a:endParaRPr lang="en-US"/>
        </a:p>
      </dgm:t>
    </dgm:pt>
    <dgm:pt modelId="{E3858BF2-DED3-4FC6-8490-63012A6C8877}" type="sibTrans" cxnId="{817C5E09-3D64-4A73-BDC3-91B3CF94BF00}">
      <dgm:prSet/>
      <dgm:spPr/>
      <dgm:t>
        <a:bodyPr/>
        <a:lstStyle/>
        <a:p>
          <a:endParaRPr lang="en-US"/>
        </a:p>
      </dgm:t>
    </dgm:pt>
    <dgm:pt modelId="{53AB382F-25BE-4213-B6E4-954B9BCCB2D2}">
      <dgm:prSet custT="1"/>
      <dgm:spPr/>
      <dgm:t>
        <a:bodyPr/>
        <a:lstStyle/>
        <a:p>
          <a:pPr algn="just"/>
          <a:r>
            <a:rPr lang="en-US" sz="2800" b="1" dirty="0">
              <a:solidFill>
                <a:srgbClr val="FFFF00"/>
              </a:solidFill>
              <a:latin typeface="Century Schoolbook" panose="02040604050505020304" pitchFamily="18" charset="0"/>
            </a:rPr>
            <a:t>Crotch point: </a:t>
          </a:r>
          <a:r>
            <a:rPr lang="en-US" sz="2800" dirty="0">
              <a:latin typeface="Century Schoolbook" panose="02040604050505020304" pitchFamily="18" charset="0"/>
            </a:rPr>
            <a:t>This is where the inside leg seams meet the crotch seams in a trouser. </a:t>
          </a:r>
          <a:endParaRPr lang="en-IN" sz="2800" b="1" dirty="0">
            <a:latin typeface="Century Schoolbook" panose="02040604050505020304" pitchFamily="18" charset="0"/>
          </a:endParaRPr>
        </a:p>
      </dgm:t>
    </dgm:pt>
    <dgm:pt modelId="{E6A5EE03-58E7-4D9E-96D3-9095B21AA58D}" type="parTrans" cxnId="{A4E24EA8-2664-417B-9A9D-067A7EC3BB88}">
      <dgm:prSet/>
      <dgm:spPr/>
      <dgm:t>
        <a:bodyPr/>
        <a:lstStyle/>
        <a:p>
          <a:endParaRPr lang="en-US"/>
        </a:p>
      </dgm:t>
    </dgm:pt>
    <dgm:pt modelId="{3DE2E624-383A-4E8B-8F35-1934F9D01DBF}" type="sibTrans" cxnId="{A4E24EA8-2664-417B-9A9D-067A7EC3BB88}">
      <dgm:prSet/>
      <dgm:spPr/>
      <dgm:t>
        <a:bodyPr/>
        <a:lstStyle/>
        <a:p>
          <a:endParaRPr lang="en-US"/>
        </a:p>
      </dgm:t>
    </dgm:pt>
    <dgm:pt modelId="{D5B3EFAF-1FB0-437F-8C72-66230D0D3720}">
      <dgm:prSet custT="1"/>
      <dgm:spPr/>
      <dgm:t>
        <a:bodyPr/>
        <a:lstStyle/>
        <a:p>
          <a:pPr algn="just"/>
          <a:r>
            <a:rPr lang="en-US" sz="2800" b="1" dirty="0">
              <a:solidFill>
                <a:srgbClr val="FFFF00"/>
              </a:solidFill>
              <a:latin typeface="Century Schoolbook" panose="02040604050505020304" pitchFamily="18" charset="0"/>
            </a:rPr>
            <a:t>Cutting board: </a:t>
          </a:r>
          <a:r>
            <a:rPr lang="en-US" sz="2800" b="0" dirty="0">
              <a:latin typeface="Century Schoolbook" panose="02040604050505020304" pitchFamily="18" charset="0"/>
            </a:rPr>
            <a:t>A</a:t>
          </a:r>
          <a:r>
            <a:rPr lang="en-US" sz="2800" dirty="0">
              <a:latin typeface="Century Schoolbook" panose="02040604050505020304" pitchFamily="18" charset="0"/>
            </a:rPr>
            <a:t> specially constructed, folded, corrugated board which opens out to cover a table or bed.</a:t>
          </a:r>
          <a:endParaRPr lang="en-IN" sz="2800" b="1" dirty="0">
            <a:latin typeface="Century Schoolbook" panose="02040604050505020304" pitchFamily="18" charset="0"/>
          </a:endParaRPr>
        </a:p>
      </dgm:t>
    </dgm:pt>
    <dgm:pt modelId="{D35A8E2B-773C-4D6A-AC09-A1D737830F04}" type="parTrans" cxnId="{38C42C75-8374-48C4-9D04-59F1F1C085B6}">
      <dgm:prSet/>
      <dgm:spPr/>
      <dgm:t>
        <a:bodyPr/>
        <a:lstStyle/>
        <a:p>
          <a:endParaRPr lang="en-US"/>
        </a:p>
      </dgm:t>
    </dgm:pt>
    <dgm:pt modelId="{039FFDDC-4B97-4628-8CC9-869489A52FD4}" type="sibTrans" cxnId="{38C42C75-8374-48C4-9D04-59F1F1C085B6}">
      <dgm:prSet/>
      <dgm:spPr/>
      <dgm:t>
        <a:bodyPr/>
        <a:lstStyle/>
        <a:p>
          <a:endParaRPr lang="en-US"/>
        </a:p>
      </dgm:t>
    </dgm:pt>
    <dgm:pt modelId="{560C2D14-BCEA-4F4A-B927-146DF68BABBE}">
      <dgm:prSet custT="1"/>
      <dgm:spPr/>
      <dgm:t>
        <a:bodyPr/>
        <a:lstStyle/>
        <a:p>
          <a:pPr algn="just"/>
          <a:r>
            <a:rPr lang="en-US" sz="2800" b="1" dirty="0">
              <a:solidFill>
                <a:srgbClr val="FFFF00"/>
              </a:solidFill>
              <a:latin typeface="Century Schoolbook" panose="02040604050505020304" pitchFamily="18" charset="0"/>
            </a:rPr>
            <a:t>Cutting Line: </a:t>
          </a:r>
          <a:r>
            <a:rPr lang="en-US" sz="2800" dirty="0">
              <a:latin typeface="Century Schoolbook" panose="02040604050505020304" pitchFamily="18" charset="0"/>
            </a:rPr>
            <a:t>On a pattern, the outermost solid dark line is the line upon which the pattern is cut.</a:t>
          </a:r>
          <a:endParaRPr lang="en-IN" sz="2800" b="1" dirty="0">
            <a:latin typeface="Century Schoolbook" panose="02040604050505020304" pitchFamily="18" charset="0"/>
          </a:endParaRPr>
        </a:p>
      </dgm:t>
    </dgm:pt>
    <dgm:pt modelId="{7AB63668-72D5-49DF-9FC0-41CCF7A66A4A}" type="parTrans" cxnId="{E888956D-CE8C-4427-B990-0DCC8664F9EC}">
      <dgm:prSet/>
      <dgm:spPr/>
      <dgm:t>
        <a:bodyPr/>
        <a:lstStyle/>
        <a:p>
          <a:endParaRPr lang="en-US"/>
        </a:p>
      </dgm:t>
    </dgm:pt>
    <dgm:pt modelId="{9046051F-3B0E-4347-A9F3-BD141639A39C}" type="sibTrans" cxnId="{E888956D-CE8C-4427-B990-0DCC8664F9EC}">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5"/>
      <dgm:spPr>
        <a:noFill/>
      </dgm:spPr>
    </dgm:pt>
    <dgm:pt modelId="{A4BD8F33-ABC1-4A02-B969-AC686753A6C7}" type="pres">
      <dgm:prSet presAssocID="{03A40883-6C87-45A0-8592-240BD1E640D8}" presName="txShp" presStyleLbl="node1" presStyleIdx="0" presStyleCnt="5" custScaleX="107904" custLinFactNeighborX="6201">
        <dgm:presLayoutVars>
          <dgm:bulletEnabled val="1"/>
        </dgm:presLayoutVars>
      </dgm:prSet>
      <dgm:spPr/>
    </dgm:pt>
    <dgm:pt modelId="{EA4FA1C2-0AFA-4024-9BD5-A7B3F8A6563A}" type="pres">
      <dgm:prSet presAssocID="{6AD0E78D-D4B6-44ED-B0AC-2B779DE9FBEF}" presName="spacing" presStyleCnt="0"/>
      <dgm:spPr/>
    </dgm:pt>
    <dgm:pt modelId="{A44D746A-3CA7-4D7E-9FC1-28E66BC88C79}" type="pres">
      <dgm:prSet presAssocID="{68491FEB-4B6E-4B66-854A-7EA86F6D706E}" presName="composite" presStyleCnt="0"/>
      <dgm:spPr/>
    </dgm:pt>
    <dgm:pt modelId="{E013CF2E-D901-42E0-9F7A-C9D31BA8D5AC}" type="pres">
      <dgm:prSet presAssocID="{68491FEB-4B6E-4B66-854A-7EA86F6D706E}" presName="imgShp" presStyleLbl="fgImgPlace1" presStyleIdx="1" presStyleCnt="5"/>
      <dgm:spPr>
        <a:noFill/>
      </dgm:spPr>
    </dgm:pt>
    <dgm:pt modelId="{562199DA-023E-4141-9803-3C2F22829103}" type="pres">
      <dgm:prSet presAssocID="{68491FEB-4B6E-4B66-854A-7EA86F6D706E}" presName="txShp" presStyleLbl="node1" presStyleIdx="1" presStyleCnt="5" custScaleX="107904" custLinFactNeighborX="6201">
        <dgm:presLayoutVars>
          <dgm:bulletEnabled val="1"/>
        </dgm:presLayoutVars>
      </dgm:prSet>
      <dgm:spPr/>
    </dgm:pt>
    <dgm:pt modelId="{155C67DC-43F9-468E-9A13-36F97EB1C83F}" type="pres">
      <dgm:prSet presAssocID="{E3858BF2-DED3-4FC6-8490-63012A6C8877}" presName="spacing" presStyleCnt="0"/>
      <dgm:spPr/>
    </dgm:pt>
    <dgm:pt modelId="{9DE897DE-D0CC-454D-AB42-DFB2AC78067A}" type="pres">
      <dgm:prSet presAssocID="{53AB382F-25BE-4213-B6E4-954B9BCCB2D2}" presName="composite" presStyleCnt="0"/>
      <dgm:spPr/>
    </dgm:pt>
    <dgm:pt modelId="{74CAE223-64C8-480E-B038-CF1F1E20BDAB}" type="pres">
      <dgm:prSet presAssocID="{53AB382F-25BE-4213-B6E4-954B9BCCB2D2}" presName="imgShp" presStyleLbl="fgImgPlace1" presStyleIdx="2" presStyleCnt="5"/>
      <dgm:spPr>
        <a:noFill/>
      </dgm:spPr>
    </dgm:pt>
    <dgm:pt modelId="{EA4AC5CD-C6E6-48F2-A4E2-9C1DC08FEEF7}" type="pres">
      <dgm:prSet presAssocID="{53AB382F-25BE-4213-B6E4-954B9BCCB2D2}" presName="txShp" presStyleLbl="node1" presStyleIdx="2" presStyleCnt="5" custScaleX="107904" custLinFactNeighborX="6201">
        <dgm:presLayoutVars>
          <dgm:bulletEnabled val="1"/>
        </dgm:presLayoutVars>
      </dgm:prSet>
      <dgm:spPr/>
    </dgm:pt>
    <dgm:pt modelId="{4989168D-5F3D-4D04-A1F4-ADE182DF07CA}" type="pres">
      <dgm:prSet presAssocID="{3DE2E624-383A-4E8B-8F35-1934F9D01DBF}" presName="spacing" presStyleCnt="0"/>
      <dgm:spPr/>
    </dgm:pt>
    <dgm:pt modelId="{3B08B837-6AAA-43E1-ACD4-55A08147EB6D}" type="pres">
      <dgm:prSet presAssocID="{D5B3EFAF-1FB0-437F-8C72-66230D0D3720}" presName="composite" presStyleCnt="0"/>
      <dgm:spPr/>
    </dgm:pt>
    <dgm:pt modelId="{BD56E1E1-99DD-432A-BBE6-2B6A0CBCA371}" type="pres">
      <dgm:prSet presAssocID="{D5B3EFAF-1FB0-437F-8C72-66230D0D3720}" presName="imgShp" presStyleLbl="fgImgPlace1" presStyleIdx="3" presStyleCnt="5"/>
      <dgm:spPr>
        <a:noFill/>
      </dgm:spPr>
    </dgm:pt>
    <dgm:pt modelId="{8437D61A-5969-467C-8334-4C9C1C860262}" type="pres">
      <dgm:prSet presAssocID="{D5B3EFAF-1FB0-437F-8C72-66230D0D3720}" presName="txShp" presStyleLbl="node1" presStyleIdx="3" presStyleCnt="5" custScaleX="107904" custScaleY="121903" custLinFactNeighborX="6201">
        <dgm:presLayoutVars>
          <dgm:bulletEnabled val="1"/>
        </dgm:presLayoutVars>
      </dgm:prSet>
      <dgm:spPr/>
    </dgm:pt>
    <dgm:pt modelId="{88A39892-7C60-4AF2-BF6A-DE4E761C2EF1}" type="pres">
      <dgm:prSet presAssocID="{039FFDDC-4B97-4628-8CC9-869489A52FD4}" presName="spacing" presStyleCnt="0"/>
      <dgm:spPr/>
    </dgm:pt>
    <dgm:pt modelId="{5A9DD2DF-90E5-4D08-893F-8CC913AD7FEE}" type="pres">
      <dgm:prSet presAssocID="{560C2D14-BCEA-4F4A-B927-146DF68BABBE}" presName="composite" presStyleCnt="0"/>
      <dgm:spPr/>
    </dgm:pt>
    <dgm:pt modelId="{CDF00B30-8CFA-49CE-8342-D34714314D25}" type="pres">
      <dgm:prSet presAssocID="{560C2D14-BCEA-4F4A-B927-146DF68BABBE}" presName="imgShp" presStyleLbl="fgImgPlace1" presStyleIdx="4" presStyleCnt="5"/>
      <dgm:spPr>
        <a:noFill/>
      </dgm:spPr>
    </dgm:pt>
    <dgm:pt modelId="{AFA28C3F-F25C-4A1A-8498-2FD64D83D196}" type="pres">
      <dgm:prSet presAssocID="{560C2D14-BCEA-4F4A-B927-146DF68BABBE}" presName="txShp" presStyleLbl="node1" presStyleIdx="4" presStyleCnt="5" custScaleX="107904" custScaleY="119700" custLinFactNeighborX="6201">
        <dgm:presLayoutVars>
          <dgm:bulletEnabled val="1"/>
        </dgm:presLayoutVars>
      </dgm:prSet>
      <dgm:spPr/>
    </dgm:pt>
  </dgm:ptLst>
  <dgm:cxnLst>
    <dgm:cxn modelId="{817C5E09-3D64-4A73-BDC3-91B3CF94BF00}" srcId="{404AFC6F-1A54-415D-8C00-77F2386A7E3B}" destId="{68491FEB-4B6E-4B66-854A-7EA86F6D706E}" srcOrd="1" destOrd="0" parTransId="{12C10B53-E7B9-4262-86C1-2DBCA47E782B}" sibTransId="{E3858BF2-DED3-4FC6-8490-63012A6C8877}"/>
    <dgm:cxn modelId="{DFD4630A-04B9-4644-81F3-8191094E940E}" type="presOf" srcId="{560C2D14-BCEA-4F4A-B927-146DF68BABBE}" destId="{AFA28C3F-F25C-4A1A-8498-2FD64D83D196}" srcOrd="0" destOrd="0" presId="urn:microsoft.com/office/officeart/2005/8/layout/vList3#12"/>
    <dgm:cxn modelId="{6FD20F23-6793-4CF9-881B-011A3C912E53}" type="presOf" srcId="{404AFC6F-1A54-415D-8C00-77F2386A7E3B}" destId="{904DA505-D398-485C-887C-31C24B3B5EF0}" srcOrd="0" destOrd="0" presId="urn:microsoft.com/office/officeart/2005/8/layout/vList3#12"/>
    <dgm:cxn modelId="{6126172E-F3D1-4C0D-84C0-D8AA5603443C}" type="presOf" srcId="{68491FEB-4B6E-4B66-854A-7EA86F6D706E}" destId="{562199DA-023E-4141-9803-3C2F22829103}" srcOrd="0" destOrd="0" presId="urn:microsoft.com/office/officeart/2005/8/layout/vList3#12"/>
    <dgm:cxn modelId="{E888956D-CE8C-4427-B990-0DCC8664F9EC}" srcId="{404AFC6F-1A54-415D-8C00-77F2386A7E3B}" destId="{560C2D14-BCEA-4F4A-B927-146DF68BABBE}" srcOrd="4" destOrd="0" parTransId="{7AB63668-72D5-49DF-9FC0-41CCF7A66A4A}" sibTransId="{9046051F-3B0E-4347-A9F3-BD141639A39C}"/>
    <dgm:cxn modelId="{2BCC584E-9441-44E2-A09D-618E540BDDA1}" type="presOf" srcId="{D5B3EFAF-1FB0-437F-8C72-66230D0D3720}" destId="{8437D61A-5969-467C-8334-4C9C1C860262}" srcOrd="0" destOrd="0" presId="urn:microsoft.com/office/officeart/2005/8/layout/vList3#12"/>
    <dgm:cxn modelId="{38C42C75-8374-48C4-9D04-59F1F1C085B6}" srcId="{404AFC6F-1A54-415D-8C00-77F2386A7E3B}" destId="{D5B3EFAF-1FB0-437F-8C72-66230D0D3720}" srcOrd="3" destOrd="0" parTransId="{D35A8E2B-773C-4D6A-AC09-A1D737830F04}" sibTransId="{039FFDDC-4B97-4628-8CC9-869489A52FD4}"/>
    <dgm:cxn modelId="{6D63268D-8321-408A-9E2C-934A3DBDE356}" srcId="{404AFC6F-1A54-415D-8C00-77F2386A7E3B}" destId="{03A40883-6C87-45A0-8592-240BD1E640D8}" srcOrd="0" destOrd="0" parTransId="{B908AE37-5ACB-4A0E-8615-395AA6B50764}" sibTransId="{6AD0E78D-D4B6-44ED-B0AC-2B779DE9FBEF}"/>
    <dgm:cxn modelId="{A4E24EA8-2664-417B-9A9D-067A7EC3BB88}" srcId="{404AFC6F-1A54-415D-8C00-77F2386A7E3B}" destId="{53AB382F-25BE-4213-B6E4-954B9BCCB2D2}" srcOrd="2" destOrd="0" parTransId="{E6A5EE03-58E7-4D9E-96D3-9095B21AA58D}" sibTransId="{3DE2E624-383A-4E8B-8F35-1934F9D01DBF}"/>
    <dgm:cxn modelId="{BC93E4D1-410A-4773-BF93-FA9AC4C4969B}" type="presOf" srcId="{03A40883-6C87-45A0-8592-240BD1E640D8}" destId="{A4BD8F33-ABC1-4A02-B969-AC686753A6C7}" srcOrd="0" destOrd="0" presId="urn:microsoft.com/office/officeart/2005/8/layout/vList3#12"/>
    <dgm:cxn modelId="{0C680AD5-70D3-48B6-A416-29C362488A99}" type="presOf" srcId="{53AB382F-25BE-4213-B6E4-954B9BCCB2D2}" destId="{EA4AC5CD-C6E6-48F2-A4E2-9C1DC08FEEF7}" srcOrd="0" destOrd="0" presId="urn:microsoft.com/office/officeart/2005/8/layout/vList3#12"/>
    <dgm:cxn modelId="{9676EBE0-C98B-4EE3-BC9E-4320050E03D8}" type="presParOf" srcId="{904DA505-D398-485C-887C-31C24B3B5EF0}" destId="{108A13AD-ABF7-4CC6-AE4D-922DA165D634}" srcOrd="0" destOrd="0" presId="urn:microsoft.com/office/officeart/2005/8/layout/vList3#12"/>
    <dgm:cxn modelId="{666094BB-A2D6-497A-AF47-54F2134AD6B1}" type="presParOf" srcId="{108A13AD-ABF7-4CC6-AE4D-922DA165D634}" destId="{74BBA0E5-C56E-4A30-9346-DB43B2A3CFBC}" srcOrd="0" destOrd="0" presId="urn:microsoft.com/office/officeart/2005/8/layout/vList3#12"/>
    <dgm:cxn modelId="{7612B33E-7B18-4AEB-86DE-403E5A5FF4AE}" type="presParOf" srcId="{108A13AD-ABF7-4CC6-AE4D-922DA165D634}" destId="{A4BD8F33-ABC1-4A02-B969-AC686753A6C7}" srcOrd="1" destOrd="0" presId="urn:microsoft.com/office/officeart/2005/8/layout/vList3#12"/>
    <dgm:cxn modelId="{651B28D5-3A5F-40A7-9924-C47FA354144F}" type="presParOf" srcId="{904DA505-D398-485C-887C-31C24B3B5EF0}" destId="{EA4FA1C2-0AFA-4024-9BD5-A7B3F8A6563A}" srcOrd="1" destOrd="0" presId="urn:microsoft.com/office/officeart/2005/8/layout/vList3#12"/>
    <dgm:cxn modelId="{31D38F41-CA40-412F-9B55-30B42D043E53}" type="presParOf" srcId="{904DA505-D398-485C-887C-31C24B3B5EF0}" destId="{A44D746A-3CA7-4D7E-9FC1-28E66BC88C79}" srcOrd="2" destOrd="0" presId="urn:microsoft.com/office/officeart/2005/8/layout/vList3#12"/>
    <dgm:cxn modelId="{CD05A506-3EA8-4874-AA01-8AAADC5E6AC7}" type="presParOf" srcId="{A44D746A-3CA7-4D7E-9FC1-28E66BC88C79}" destId="{E013CF2E-D901-42E0-9F7A-C9D31BA8D5AC}" srcOrd="0" destOrd="0" presId="urn:microsoft.com/office/officeart/2005/8/layout/vList3#12"/>
    <dgm:cxn modelId="{FAFC6E1E-91B9-4E7B-AE35-380A7B0B13F2}" type="presParOf" srcId="{A44D746A-3CA7-4D7E-9FC1-28E66BC88C79}" destId="{562199DA-023E-4141-9803-3C2F22829103}" srcOrd="1" destOrd="0" presId="urn:microsoft.com/office/officeart/2005/8/layout/vList3#12"/>
    <dgm:cxn modelId="{BE8E7B19-6C2F-4EB6-B2EE-D39FBEA51884}" type="presParOf" srcId="{904DA505-D398-485C-887C-31C24B3B5EF0}" destId="{155C67DC-43F9-468E-9A13-36F97EB1C83F}" srcOrd="3" destOrd="0" presId="urn:microsoft.com/office/officeart/2005/8/layout/vList3#12"/>
    <dgm:cxn modelId="{29729A1D-1265-47DE-934E-CED3E1B4B081}" type="presParOf" srcId="{904DA505-D398-485C-887C-31C24B3B5EF0}" destId="{9DE897DE-D0CC-454D-AB42-DFB2AC78067A}" srcOrd="4" destOrd="0" presId="urn:microsoft.com/office/officeart/2005/8/layout/vList3#12"/>
    <dgm:cxn modelId="{767AFF05-AB80-40EF-BCF1-1985181E425A}" type="presParOf" srcId="{9DE897DE-D0CC-454D-AB42-DFB2AC78067A}" destId="{74CAE223-64C8-480E-B038-CF1F1E20BDAB}" srcOrd="0" destOrd="0" presId="urn:microsoft.com/office/officeart/2005/8/layout/vList3#12"/>
    <dgm:cxn modelId="{1BD3DCD1-DD87-4517-8F4E-C79CC59D15C9}" type="presParOf" srcId="{9DE897DE-D0CC-454D-AB42-DFB2AC78067A}" destId="{EA4AC5CD-C6E6-48F2-A4E2-9C1DC08FEEF7}" srcOrd="1" destOrd="0" presId="urn:microsoft.com/office/officeart/2005/8/layout/vList3#12"/>
    <dgm:cxn modelId="{C09CE307-AB4A-4992-9364-42EEDCA2A8ED}" type="presParOf" srcId="{904DA505-D398-485C-887C-31C24B3B5EF0}" destId="{4989168D-5F3D-4D04-A1F4-ADE182DF07CA}" srcOrd="5" destOrd="0" presId="urn:microsoft.com/office/officeart/2005/8/layout/vList3#12"/>
    <dgm:cxn modelId="{20DBE184-0256-4A56-9476-6B27A41EF370}" type="presParOf" srcId="{904DA505-D398-485C-887C-31C24B3B5EF0}" destId="{3B08B837-6AAA-43E1-ACD4-55A08147EB6D}" srcOrd="6" destOrd="0" presId="urn:microsoft.com/office/officeart/2005/8/layout/vList3#12"/>
    <dgm:cxn modelId="{162CC55E-0F14-46F9-ADE1-D74B8FC26A73}" type="presParOf" srcId="{3B08B837-6AAA-43E1-ACD4-55A08147EB6D}" destId="{BD56E1E1-99DD-432A-BBE6-2B6A0CBCA371}" srcOrd="0" destOrd="0" presId="urn:microsoft.com/office/officeart/2005/8/layout/vList3#12"/>
    <dgm:cxn modelId="{29D914EE-2996-4A3A-8139-3912536467EF}" type="presParOf" srcId="{3B08B837-6AAA-43E1-ACD4-55A08147EB6D}" destId="{8437D61A-5969-467C-8334-4C9C1C860262}" srcOrd="1" destOrd="0" presId="urn:microsoft.com/office/officeart/2005/8/layout/vList3#12"/>
    <dgm:cxn modelId="{882339C1-FE23-4B4B-9D93-FD704FF5535E}" type="presParOf" srcId="{904DA505-D398-485C-887C-31C24B3B5EF0}" destId="{88A39892-7C60-4AF2-BF6A-DE4E761C2EF1}" srcOrd="7" destOrd="0" presId="urn:microsoft.com/office/officeart/2005/8/layout/vList3#12"/>
    <dgm:cxn modelId="{244557D0-D2DA-4C65-8EAC-33D9128C65FE}" type="presParOf" srcId="{904DA505-D398-485C-887C-31C24B3B5EF0}" destId="{5A9DD2DF-90E5-4D08-893F-8CC913AD7FEE}" srcOrd="8" destOrd="0" presId="urn:microsoft.com/office/officeart/2005/8/layout/vList3#12"/>
    <dgm:cxn modelId="{A099029C-F6D0-4F10-B005-3826CC99BE4D}" type="presParOf" srcId="{5A9DD2DF-90E5-4D08-893F-8CC913AD7FEE}" destId="{CDF00B30-8CFA-49CE-8342-D34714314D25}" srcOrd="0" destOrd="0" presId="urn:microsoft.com/office/officeart/2005/8/layout/vList3#12"/>
    <dgm:cxn modelId="{95BA5E8A-CDE1-4572-8C95-BBB6E733F507}" type="presParOf" srcId="{5A9DD2DF-90E5-4D08-893F-8CC913AD7FEE}" destId="{AFA28C3F-F25C-4A1A-8498-2FD64D83D196}" srcOrd="1" destOrd="0" presId="urn:microsoft.com/office/officeart/2005/8/layout/vList3#1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04AFC6F-1A54-415D-8C00-77F2386A7E3B}" type="doc">
      <dgm:prSet loTypeId="urn:microsoft.com/office/officeart/2005/8/layout/vList3#13"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Dart: </a:t>
          </a:r>
          <a:r>
            <a:rPr lang="en-US" sz="2800" dirty="0">
              <a:latin typeface="Century Schoolbook" panose="02040604050505020304" pitchFamily="18" charset="0"/>
            </a:rPr>
            <a:t>It is a wedge or diamond-shaped section which is used to shape a flat piece of fabric to fit the curves of a figure.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700086B6-BEF9-42DF-965D-84BDEB3E78EA}">
      <dgm:prSet custT="1"/>
      <dgm:spPr/>
      <dgm:t>
        <a:bodyPr/>
        <a:lstStyle/>
        <a:p>
          <a:pPr algn="just"/>
          <a:r>
            <a:rPr lang="en-US" sz="2800" b="1" dirty="0">
              <a:solidFill>
                <a:srgbClr val="FFFF00"/>
              </a:solidFill>
              <a:latin typeface="Century Schoolbook" panose="02040604050505020304" pitchFamily="18" charset="0"/>
            </a:rPr>
            <a:t>Dart intake: </a:t>
          </a:r>
          <a:r>
            <a:rPr lang="en-US" sz="2800" dirty="0">
              <a:latin typeface="Century Schoolbook" panose="02040604050505020304" pitchFamily="18" charset="0"/>
            </a:rPr>
            <a:t>It is the amount of fullness that is controlled by a dart in order to shape the fabric.</a:t>
          </a:r>
          <a:endParaRPr lang="en-IN" sz="2800" b="1" dirty="0">
            <a:latin typeface="Century Schoolbook" panose="02040604050505020304" pitchFamily="18" charset="0"/>
          </a:endParaRPr>
        </a:p>
      </dgm:t>
    </dgm:pt>
    <dgm:pt modelId="{411175D8-7855-477E-A947-4356B2F26323}" type="parTrans" cxnId="{CA3A6A24-ABA7-484B-951C-436F2F45196C}">
      <dgm:prSet/>
      <dgm:spPr/>
      <dgm:t>
        <a:bodyPr/>
        <a:lstStyle/>
        <a:p>
          <a:endParaRPr lang="en-US"/>
        </a:p>
      </dgm:t>
    </dgm:pt>
    <dgm:pt modelId="{64BD75FF-F161-4F76-BCE0-E41C5422289F}" type="sibTrans" cxnId="{CA3A6A24-ABA7-484B-951C-436F2F45196C}">
      <dgm:prSet/>
      <dgm:spPr/>
      <dgm:t>
        <a:bodyPr/>
        <a:lstStyle/>
        <a:p>
          <a:endParaRPr lang="en-US"/>
        </a:p>
      </dgm:t>
    </dgm:pt>
    <dgm:pt modelId="{78A62007-2982-4469-8907-79405CC397F4}">
      <dgm:prSet custT="1"/>
      <dgm:spPr/>
      <dgm:t>
        <a:bodyPr/>
        <a:lstStyle/>
        <a:p>
          <a:pPr algn="just"/>
          <a:r>
            <a:rPr lang="en-US" sz="2800" b="1" dirty="0">
              <a:solidFill>
                <a:srgbClr val="FFFF00"/>
              </a:solidFill>
              <a:latin typeface="Century Schoolbook" panose="02040604050505020304" pitchFamily="18" charset="0"/>
            </a:rPr>
            <a:t>Dart Point: </a:t>
          </a:r>
          <a:r>
            <a:rPr lang="en-US" sz="2800" dirty="0">
              <a:latin typeface="Century Schoolbook" panose="02040604050505020304" pitchFamily="18" charset="0"/>
            </a:rPr>
            <a:t>The tip and pointed end of a dart.</a:t>
          </a:r>
          <a:endParaRPr lang="en-IN" sz="2800" dirty="0">
            <a:latin typeface="Century Schoolbook" panose="02040604050505020304" pitchFamily="18" charset="0"/>
          </a:endParaRPr>
        </a:p>
      </dgm:t>
    </dgm:pt>
    <dgm:pt modelId="{3318D361-C15A-4C8F-A91C-4D4D623BB742}" type="parTrans" cxnId="{E83287C1-7E18-4389-A18F-E0CF2B4BAA1D}">
      <dgm:prSet/>
      <dgm:spPr/>
      <dgm:t>
        <a:bodyPr/>
        <a:lstStyle/>
        <a:p>
          <a:endParaRPr lang="en-US"/>
        </a:p>
      </dgm:t>
    </dgm:pt>
    <dgm:pt modelId="{0DA42429-8CBB-49A5-8C86-A8FA3DF7FB12}" type="sibTrans" cxnId="{E83287C1-7E18-4389-A18F-E0CF2B4BAA1D}">
      <dgm:prSet/>
      <dgm:spPr/>
      <dgm:t>
        <a:bodyPr/>
        <a:lstStyle/>
        <a:p>
          <a:endParaRPr lang="en-US"/>
        </a:p>
      </dgm:t>
    </dgm:pt>
    <dgm:pt modelId="{A4D3F43E-FD37-4EC8-A486-26197090F4CE}">
      <dgm:prSet custT="1"/>
      <dgm:spPr/>
      <dgm:t>
        <a:bodyPr/>
        <a:lstStyle/>
        <a:p>
          <a:pPr algn="just"/>
          <a:r>
            <a:rPr lang="en-US" sz="2800" b="1" dirty="0">
              <a:solidFill>
                <a:srgbClr val="FFFF00"/>
              </a:solidFill>
              <a:latin typeface="Century Schoolbook" panose="02040604050505020304" pitchFamily="18" charset="0"/>
            </a:rPr>
            <a:t>Denim: </a:t>
          </a:r>
          <a:r>
            <a:rPr lang="en-US" sz="2800" dirty="0">
              <a:latin typeface="Century Schoolbook" panose="02040604050505020304" pitchFamily="18" charset="0"/>
            </a:rPr>
            <a:t>A well-known basic cotton or blended fabric usually woven in a 2/1 or 3/1 warp- faced right hand twill weave.</a:t>
          </a:r>
          <a:endParaRPr lang="en-IN" sz="2800" b="1" dirty="0">
            <a:latin typeface="Century Schoolbook" panose="02040604050505020304" pitchFamily="18" charset="0"/>
          </a:endParaRPr>
        </a:p>
      </dgm:t>
    </dgm:pt>
    <dgm:pt modelId="{A4271194-F280-4D88-AD3C-3F912A810F93}" type="parTrans" cxnId="{9B3F6515-AC2B-462F-828F-E81671397726}">
      <dgm:prSet/>
      <dgm:spPr/>
      <dgm:t>
        <a:bodyPr/>
        <a:lstStyle/>
        <a:p>
          <a:endParaRPr lang="en-US"/>
        </a:p>
      </dgm:t>
    </dgm:pt>
    <dgm:pt modelId="{9475DFDE-F970-49DC-9138-0F88A2AAECD4}" type="sibTrans" cxnId="{9B3F6515-AC2B-462F-828F-E81671397726}">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dgm:presLayoutVars>
          <dgm:bulletEnabled val="1"/>
        </dgm:presLayoutVars>
      </dgm:prSet>
      <dgm:spPr/>
    </dgm:pt>
    <dgm:pt modelId="{EA4FA1C2-0AFA-4024-9BD5-A7B3F8A6563A}" type="pres">
      <dgm:prSet presAssocID="{6AD0E78D-D4B6-44ED-B0AC-2B779DE9FBEF}" presName="spacing" presStyleCnt="0"/>
      <dgm:spPr/>
    </dgm:pt>
    <dgm:pt modelId="{E2C49DA5-4FFD-4575-9D57-409DBBFB3538}" type="pres">
      <dgm:prSet presAssocID="{700086B6-BEF9-42DF-965D-84BDEB3E78EA}" presName="composite" presStyleCnt="0"/>
      <dgm:spPr/>
    </dgm:pt>
    <dgm:pt modelId="{C7E993F0-39B1-4BB5-B143-863E8F265A98}" type="pres">
      <dgm:prSet presAssocID="{700086B6-BEF9-42DF-965D-84BDEB3E78EA}" presName="imgShp" presStyleLbl="fgImgPlace1" presStyleIdx="1" presStyleCnt="4"/>
      <dgm:spPr>
        <a:noFill/>
      </dgm:spPr>
    </dgm:pt>
    <dgm:pt modelId="{CEDD904A-7813-46B6-982E-F0F1E8CBB821}" type="pres">
      <dgm:prSet presAssocID="{700086B6-BEF9-42DF-965D-84BDEB3E78EA}" presName="txShp" presStyleLbl="node1" presStyleIdx="1" presStyleCnt="4">
        <dgm:presLayoutVars>
          <dgm:bulletEnabled val="1"/>
        </dgm:presLayoutVars>
      </dgm:prSet>
      <dgm:spPr/>
    </dgm:pt>
    <dgm:pt modelId="{43E15F1F-86B5-46B0-95B8-1DB6E3DC697C}" type="pres">
      <dgm:prSet presAssocID="{64BD75FF-F161-4F76-BCE0-E41C5422289F}" presName="spacing" presStyleCnt="0"/>
      <dgm:spPr/>
    </dgm:pt>
    <dgm:pt modelId="{59D84238-03FC-4C96-B88A-07A68A0FE944}" type="pres">
      <dgm:prSet presAssocID="{78A62007-2982-4469-8907-79405CC397F4}" presName="composite" presStyleCnt="0"/>
      <dgm:spPr/>
    </dgm:pt>
    <dgm:pt modelId="{15C7F892-E4D3-4657-8E96-F48F35F41206}" type="pres">
      <dgm:prSet presAssocID="{78A62007-2982-4469-8907-79405CC397F4}" presName="imgShp" presStyleLbl="fgImgPlace1" presStyleIdx="2" presStyleCnt="4"/>
      <dgm:spPr>
        <a:noFill/>
      </dgm:spPr>
    </dgm:pt>
    <dgm:pt modelId="{FE1E836F-C80C-4695-B58D-315666D884FC}" type="pres">
      <dgm:prSet presAssocID="{78A62007-2982-4469-8907-79405CC397F4}" presName="txShp" presStyleLbl="node1" presStyleIdx="2" presStyleCnt="4">
        <dgm:presLayoutVars>
          <dgm:bulletEnabled val="1"/>
        </dgm:presLayoutVars>
      </dgm:prSet>
      <dgm:spPr/>
    </dgm:pt>
    <dgm:pt modelId="{17C14230-870E-4F59-90CE-6B78ED030018}" type="pres">
      <dgm:prSet presAssocID="{0DA42429-8CBB-49A5-8C86-A8FA3DF7FB12}" presName="spacing" presStyleCnt="0"/>
      <dgm:spPr/>
    </dgm:pt>
    <dgm:pt modelId="{DCED9708-9AAE-4829-A36E-F030FCCC571E}" type="pres">
      <dgm:prSet presAssocID="{A4D3F43E-FD37-4EC8-A486-26197090F4CE}" presName="composite" presStyleCnt="0"/>
      <dgm:spPr/>
    </dgm:pt>
    <dgm:pt modelId="{446D4CA8-E744-448C-84D8-1176833D4111}" type="pres">
      <dgm:prSet presAssocID="{A4D3F43E-FD37-4EC8-A486-26197090F4CE}" presName="imgShp" presStyleLbl="fgImgPlace1" presStyleIdx="3" presStyleCnt="4"/>
      <dgm:spPr>
        <a:noFill/>
      </dgm:spPr>
    </dgm:pt>
    <dgm:pt modelId="{E4307CF7-185C-48A1-BB2A-B2A8215AE408}" type="pres">
      <dgm:prSet presAssocID="{A4D3F43E-FD37-4EC8-A486-26197090F4CE}" presName="txShp" presStyleLbl="node1" presStyleIdx="3" presStyleCnt="4">
        <dgm:presLayoutVars>
          <dgm:bulletEnabled val="1"/>
        </dgm:presLayoutVars>
      </dgm:prSet>
      <dgm:spPr/>
    </dgm:pt>
  </dgm:ptLst>
  <dgm:cxnLst>
    <dgm:cxn modelId="{9B3F6515-AC2B-462F-828F-E81671397726}" srcId="{404AFC6F-1A54-415D-8C00-77F2386A7E3B}" destId="{A4D3F43E-FD37-4EC8-A486-26197090F4CE}" srcOrd="3" destOrd="0" parTransId="{A4271194-F280-4D88-AD3C-3F912A810F93}" sibTransId="{9475DFDE-F970-49DC-9138-0F88A2AAECD4}"/>
    <dgm:cxn modelId="{6FD20F23-6793-4CF9-881B-011A3C912E53}" type="presOf" srcId="{404AFC6F-1A54-415D-8C00-77F2386A7E3B}" destId="{904DA505-D398-485C-887C-31C24B3B5EF0}" srcOrd="0" destOrd="0" presId="urn:microsoft.com/office/officeart/2005/8/layout/vList3#13"/>
    <dgm:cxn modelId="{CA3A6A24-ABA7-484B-951C-436F2F45196C}" srcId="{404AFC6F-1A54-415D-8C00-77F2386A7E3B}" destId="{700086B6-BEF9-42DF-965D-84BDEB3E78EA}" srcOrd="1" destOrd="0" parTransId="{411175D8-7855-477E-A947-4356B2F26323}" sibTransId="{64BD75FF-F161-4F76-BCE0-E41C5422289F}"/>
    <dgm:cxn modelId="{C784D327-BFB2-4DE7-BC28-7D83A2B108F9}" type="presOf" srcId="{700086B6-BEF9-42DF-965D-84BDEB3E78EA}" destId="{CEDD904A-7813-46B6-982E-F0F1E8CBB821}" srcOrd="0" destOrd="0" presId="urn:microsoft.com/office/officeart/2005/8/layout/vList3#13"/>
    <dgm:cxn modelId="{58F22B3D-D945-419F-B05E-F7DD75765343}" type="presOf" srcId="{78A62007-2982-4469-8907-79405CC397F4}" destId="{FE1E836F-C80C-4695-B58D-315666D884FC}" srcOrd="0" destOrd="0" presId="urn:microsoft.com/office/officeart/2005/8/layout/vList3#13"/>
    <dgm:cxn modelId="{ABD9C65B-925E-4A02-A1E7-FEA372A22A88}" type="presOf" srcId="{A4D3F43E-FD37-4EC8-A486-26197090F4CE}" destId="{E4307CF7-185C-48A1-BB2A-B2A8215AE408}" srcOrd="0" destOrd="0" presId="urn:microsoft.com/office/officeart/2005/8/layout/vList3#13"/>
    <dgm:cxn modelId="{6D63268D-8321-408A-9E2C-934A3DBDE356}" srcId="{404AFC6F-1A54-415D-8C00-77F2386A7E3B}" destId="{03A40883-6C87-45A0-8592-240BD1E640D8}" srcOrd="0" destOrd="0" parTransId="{B908AE37-5ACB-4A0E-8615-395AA6B50764}" sibTransId="{6AD0E78D-D4B6-44ED-B0AC-2B779DE9FBEF}"/>
    <dgm:cxn modelId="{E83287C1-7E18-4389-A18F-E0CF2B4BAA1D}" srcId="{404AFC6F-1A54-415D-8C00-77F2386A7E3B}" destId="{78A62007-2982-4469-8907-79405CC397F4}" srcOrd="2" destOrd="0" parTransId="{3318D361-C15A-4C8F-A91C-4D4D623BB742}" sibTransId="{0DA42429-8CBB-49A5-8C86-A8FA3DF7FB12}"/>
    <dgm:cxn modelId="{BC93E4D1-410A-4773-BF93-FA9AC4C4969B}" type="presOf" srcId="{03A40883-6C87-45A0-8592-240BD1E640D8}" destId="{A4BD8F33-ABC1-4A02-B969-AC686753A6C7}" srcOrd="0" destOrd="0" presId="urn:microsoft.com/office/officeart/2005/8/layout/vList3#13"/>
    <dgm:cxn modelId="{9676EBE0-C98B-4EE3-BC9E-4320050E03D8}" type="presParOf" srcId="{904DA505-D398-485C-887C-31C24B3B5EF0}" destId="{108A13AD-ABF7-4CC6-AE4D-922DA165D634}" srcOrd="0" destOrd="0" presId="urn:microsoft.com/office/officeart/2005/8/layout/vList3#13"/>
    <dgm:cxn modelId="{666094BB-A2D6-497A-AF47-54F2134AD6B1}" type="presParOf" srcId="{108A13AD-ABF7-4CC6-AE4D-922DA165D634}" destId="{74BBA0E5-C56E-4A30-9346-DB43B2A3CFBC}" srcOrd="0" destOrd="0" presId="urn:microsoft.com/office/officeart/2005/8/layout/vList3#13"/>
    <dgm:cxn modelId="{7612B33E-7B18-4AEB-86DE-403E5A5FF4AE}" type="presParOf" srcId="{108A13AD-ABF7-4CC6-AE4D-922DA165D634}" destId="{A4BD8F33-ABC1-4A02-B969-AC686753A6C7}" srcOrd="1" destOrd="0" presId="urn:microsoft.com/office/officeart/2005/8/layout/vList3#13"/>
    <dgm:cxn modelId="{651B28D5-3A5F-40A7-9924-C47FA354144F}" type="presParOf" srcId="{904DA505-D398-485C-887C-31C24B3B5EF0}" destId="{EA4FA1C2-0AFA-4024-9BD5-A7B3F8A6563A}" srcOrd="1" destOrd="0" presId="urn:microsoft.com/office/officeart/2005/8/layout/vList3#13"/>
    <dgm:cxn modelId="{8C90BF3E-3862-4C39-B125-3B28975E0237}" type="presParOf" srcId="{904DA505-D398-485C-887C-31C24B3B5EF0}" destId="{E2C49DA5-4FFD-4575-9D57-409DBBFB3538}" srcOrd="2" destOrd="0" presId="urn:microsoft.com/office/officeart/2005/8/layout/vList3#13"/>
    <dgm:cxn modelId="{A58377F7-4FEF-4544-8A8C-50DFF51E3FAF}" type="presParOf" srcId="{E2C49DA5-4FFD-4575-9D57-409DBBFB3538}" destId="{C7E993F0-39B1-4BB5-B143-863E8F265A98}" srcOrd="0" destOrd="0" presId="urn:microsoft.com/office/officeart/2005/8/layout/vList3#13"/>
    <dgm:cxn modelId="{1B047C25-EEDF-4C9A-AB94-01B0425CC8A1}" type="presParOf" srcId="{E2C49DA5-4FFD-4575-9D57-409DBBFB3538}" destId="{CEDD904A-7813-46B6-982E-F0F1E8CBB821}" srcOrd="1" destOrd="0" presId="urn:microsoft.com/office/officeart/2005/8/layout/vList3#13"/>
    <dgm:cxn modelId="{037E149A-3CBB-4F1E-883E-E84A46F3B3D1}" type="presParOf" srcId="{904DA505-D398-485C-887C-31C24B3B5EF0}" destId="{43E15F1F-86B5-46B0-95B8-1DB6E3DC697C}" srcOrd="3" destOrd="0" presId="urn:microsoft.com/office/officeart/2005/8/layout/vList3#13"/>
    <dgm:cxn modelId="{791F6954-3CF8-4695-B9C3-FC10E85B6051}" type="presParOf" srcId="{904DA505-D398-485C-887C-31C24B3B5EF0}" destId="{59D84238-03FC-4C96-B88A-07A68A0FE944}" srcOrd="4" destOrd="0" presId="urn:microsoft.com/office/officeart/2005/8/layout/vList3#13"/>
    <dgm:cxn modelId="{18A06D4C-E0DC-4D73-9F56-00FBD44229EA}" type="presParOf" srcId="{59D84238-03FC-4C96-B88A-07A68A0FE944}" destId="{15C7F892-E4D3-4657-8E96-F48F35F41206}" srcOrd="0" destOrd="0" presId="urn:microsoft.com/office/officeart/2005/8/layout/vList3#13"/>
    <dgm:cxn modelId="{AD927931-0C13-452D-B015-0D740A84D405}" type="presParOf" srcId="{59D84238-03FC-4C96-B88A-07A68A0FE944}" destId="{FE1E836F-C80C-4695-B58D-315666D884FC}" srcOrd="1" destOrd="0" presId="urn:microsoft.com/office/officeart/2005/8/layout/vList3#13"/>
    <dgm:cxn modelId="{C765A91D-BAF4-423B-ADC5-79433382A4B4}" type="presParOf" srcId="{904DA505-D398-485C-887C-31C24B3B5EF0}" destId="{17C14230-870E-4F59-90CE-6B78ED030018}" srcOrd="5" destOrd="0" presId="urn:microsoft.com/office/officeart/2005/8/layout/vList3#13"/>
    <dgm:cxn modelId="{8ABFA911-94A3-41F9-BD4F-AC7B42EA5134}" type="presParOf" srcId="{904DA505-D398-485C-887C-31C24B3B5EF0}" destId="{DCED9708-9AAE-4829-A36E-F030FCCC571E}" srcOrd="6" destOrd="0" presId="urn:microsoft.com/office/officeart/2005/8/layout/vList3#13"/>
    <dgm:cxn modelId="{6A0BD66D-A676-4FE8-9EC7-C3FAA702A0B6}" type="presParOf" srcId="{DCED9708-9AAE-4829-A36E-F030FCCC571E}" destId="{446D4CA8-E744-448C-84D8-1176833D4111}" srcOrd="0" destOrd="0" presId="urn:microsoft.com/office/officeart/2005/8/layout/vList3#13"/>
    <dgm:cxn modelId="{34DB8796-5D9A-4B0B-8AF1-5321E872440B}" type="presParOf" srcId="{DCED9708-9AAE-4829-A36E-F030FCCC571E}" destId="{E4307CF7-185C-48A1-BB2A-B2A8215AE408}" srcOrd="1" destOrd="0" presId="urn:microsoft.com/office/officeart/2005/8/layout/vList3#1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04AFC6F-1A54-415D-8C00-77F2386A7E3B}" type="doc">
      <dgm:prSet loTypeId="urn:microsoft.com/office/officeart/2005/8/layout/vList3#14"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Dobby weave: </a:t>
          </a:r>
          <a:r>
            <a:rPr lang="en-US" sz="2800" b="0" dirty="0">
              <a:latin typeface="Century Schoolbook" panose="02040604050505020304" pitchFamily="18" charset="0"/>
            </a:rPr>
            <a:t>A </a:t>
          </a:r>
          <a:r>
            <a:rPr lang="en-US" sz="2800" dirty="0">
              <a:latin typeface="Century Schoolbook" panose="02040604050505020304" pitchFamily="18" charset="0"/>
            </a:rPr>
            <a:t>style of patterned surface figure weave consisting of small repeating geometric designs.</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76CB3E7E-A559-4C83-850C-EA5B9CBEC7C2}">
      <dgm:prSet custT="1"/>
      <dgm:spPr/>
      <dgm:t>
        <a:bodyPr/>
        <a:lstStyle/>
        <a:p>
          <a:pPr algn="just"/>
          <a:r>
            <a:rPr lang="en-US" sz="2800" b="1" dirty="0">
              <a:solidFill>
                <a:srgbClr val="FFFF00"/>
              </a:solidFill>
              <a:latin typeface="Century Schoolbook" panose="02040604050505020304" pitchFamily="18" charset="0"/>
            </a:rPr>
            <a:t>Double-fold hem: </a:t>
          </a:r>
          <a:r>
            <a:rPr lang="en-US" sz="2800" dirty="0">
              <a:latin typeface="Century Schoolbook" panose="02040604050505020304" pitchFamily="18" charset="0"/>
            </a:rPr>
            <a:t>It is a hem that is folded once for the hem allowance and a second time to enclose the raw edge.</a:t>
          </a:r>
          <a:endParaRPr lang="en-IN" sz="2800" b="1" dirty="0">
            <a:latin typeface="Century Schoolbook" panose="02040604050505020304" pitchFamily="18" charset="0"/>
          </a:endParaRPr>
        </a:p>
      </dgm:t>
    </dgm:pt>
    <dgm:pt modelId="{B386401D-8E61-486B-BFA1-95A29B88D2D2}" type="parTrans" cxnId="{CEBBFC9B-EF7D-4C57-BA32-FC870744EFA2}">
      <dgm:prSet/>
      <dgm:spPr/>
      <dgm:t>
        <a:bodyPr/>
        <a:lstStyle/>
        <a:p>
          <a:endParaRPr lang="en-US"/>
        </a:p>
      </dgm:t>
    </dgm:pt>
    <dgm:pt modelId="{D84B6050-55A4-4B79-AE10-BE1C022547DB}" type="sibTrans" cxnId="{CEBBFC9B-EF7D-4C57-BA32-FC870744EFA2}">
      <dgm:prSet/>
      <dgm:spPr/>
      <dgm:t>
        <a:bodyPr/>
        <a:lstStyle/>
        <a:p>
          <a:endParaRPr lang="en-US"/>
        </a:p>
      </dgm:t>
    </dgm:pt>
    <dgm:pt modelId="{94092878-FE71-4CA4-B55F-AE1251045DBA}">
      <dgm:prSet custT="1"/>
      <dgm:spPr/>
      <dgm:t>
        <a:bodyPr/>
        <a:lstStyle/>
        <a:p>
          <a:pPr algn="just"/>
          <a:r>
            <a:rPr lang="en-US" sz="2800" b="1" dirty="0">
              <a:solidFill>
                <a:srgbClr val="FFFF00"/>
              </a:solidFill>
              <a:latin typeface="Century Schoolbook" panose="02040604050505020304" pitchFamily="18" charset="0"/>
            </a:rPr>
            <a:t>Double needle: </a:t>
          </a:r>
          <a:r>
            <a:rPr lang="en-US" sz="2800" dirty="0">
              <a:latin typeface="Century Schoolbook" panose="02040604050505020304" pitchFamily="18" charset="0"/>
            </a:rPr>
            <a:t>A machine needle attached to a single shaft that sews two parallel rows of stitches at once</a:t>
          </a:r>
          <a:endParaRPr lang="en-IN" sz="2800" b="1" dirty="0">
            <a:latin typeface="Century Schoolbook" panose="02040604050505020304" pitchFamily="18" charset="0"/>
          </a:endParaRPr>
        </a:p>
      </dgm:t>
    </dgm:pt>
    <dgm:pt modelId="{C559C7A4-8E50-4584-9738-8689313C29B9}" type="parTrans" cxnId="{2349C9ED-46A2-4CDE-9C54-DEF2C0E76BD3}">
      <dgm:prSet/>
      <dgm:spPr/>
      <dgm:t>
        <a:bodyPr/>
        <a:lstStyle/>
        <a:p>
          <a:endParaRPr lang="en-US"/>
        </a:p>
      </dgm:t>
    </dgm:pt>
    <dgm:pt modelId="{AA88E9A6-24CC-4766-99C6-1E59FA6DC1E2}" type="sibTrans" cxnId="{2349C9ED-46A2-4CDE-9C54-DEF2C0E76BD3}">
      <dgm:prSet/>
      <dgm:spPr/>
      <dgm:t>
        <a:bodyPr/>
        <a:lstStyle/>
        <a:p>
          <a:endParaRPr lang="en-US"/>
        </a:p>
      </dgm:t>
    </dgm:pt>
    <dgm:pt modelId="{D8A318EA-259C-4440-A63E-1ABE401CDEF9}">
      <dgm:prSet custT="1"/>
      <dgm:spPr/>
      <dgm:t>
        <a:bodyPr/>
        <a:lstStyle/>
        <a:p>
          <a:pPr algn="just"/>
          <a:r>
            <a:rPr lang="en-US" sz="2800" b="1" dirty="0">
              <a:solidFill>
                <a:srgbClr val="FFFF00"/>
              </a:solidFill>
              <a:latin typeface="Century Schoolbook" panose="02040604050505020304" pitchFamily="18" charset="0"/>
            </a:rPr>
            <a:t>Drafting: </a:t>
          </a:r>
          <a:r>
            <a:rPr lang="en-US" sz="2800" dirty="0">
              <a:latin typeface="Century Schoolbook" panose="02040604050505020304" pitchFamily="18" charset="0"/>
            </a:rPr>
            <a:t>It is a step/system for pattern making that depends on the measurements taken from a dress form or model.</a:t>
          </a:r>
          <a:endParaRPr lang="en-IN" sz="2800" b="1" dirty="0">
            <a:latin typeface="Century Schoolbook" panose="02040604050505020304" pitchFamily="18" charset="0"/>
          </a:endParaRPr>
        </a:p>
      </dgm:t>
    </dgm:pt>
    <dgm:pt modelId="{9F49E8A9-CDD2-4782-B742-F7D7326B42C3}" type="parTrans" cxnId="{BF7F1FFB-CC3C-4DA2-A115-AA683D621845}">
      <dgm:prSet/>
      <dgm:spPr/>
      <dgm:t>
        <a:bodyPr/>
        <a:lstStyle/>
        <a:p>
          <a:endParaRPr lang="en-US"/>
        </a:p>
      </dgm:t>
    </dgm:pt>
    <dgm:pt modelId="{B8EC2CCD-79ED-4C6C-9B57-C55F21021F44}" type="sibTrans" cxnId="{BF7F1FFB-CC3C-4DA2-A115-AA683D621845}">
      <dgm:prSet/>
      <dgm:spPr/>
      <dgm:t>
        <a:bodyPr/>
        <a:lstStyle/>
        <a:p>
          <a:endParaRPr lang="en-US"/>
        </a:p>
      </dgm:t>
    </dgm:pt>
    <dgm:pt modelId="{D9DC2202-F96D-4F84-8F23-DD1C1F11F0FC}">
      <dgm:prSet custT="1"/>
      <dgm:spPr/>
      <dgm:t>
        <a:bodyPr/>
        <a:lstStyle/>
        <a:p>
          <a:pPr algn="just"/>
          <a:r>
            <a:rPr lang="en-US" sz="2800" b="1" dirty="0">
              <a:solidFill>
                <a:srgbClr val="FFFF00"/>
              </a:solidFill>
              <a:latin typeface="Century Schoolbook" panose="02040604050505020304" pitchFamily="18" charset="0"/>
            </a:rPr>
            <a:t>Draping: </a:t>
          </a:r>
          <a:r>
            <a:rPr lang="en-US" sz="2800" dirty="0">
              <a:latin typeface="Century Schoolbook" panose="02040604050505020304" pitchFamily="18" charset="0"/>
            </a:rPr>
            <a:t>It is the process of positioning and pinning fabric on a dress form to develop the structure of a garment design.</a:t>
          </a:r>
          <a:endParaRPr lang="en-IN" sz="2800" b="1" dirty="0">
            <a:latin typeface="Century Schoolbook" panose="02040604050505020304" pitchFamily="18" charset="0"/>
          </a:endParaRPr>
        </a:p>
      </dgm:t>
    </dgm:pt>
    <dgm:pt modelId="{7825DA29-2AED-4590-9A73-84E72D1B5830}" type="parTrans" cxnId="{CF98BBFE-5D34-48E8-85C5-4F4752B93E46}">
      <dgm:prSet/>
      <dgm:spPr/>
      <dgm:t>
        <a:bodyPr/>
        <a:lstStyle/>
        <a:p>
          <a:endParaRPr lang="en-US"/>
        </a:p>
      </dgm:t>
    </dgm:pt>
    <dgm:pt modelId="{6F4A579C-8CA3-415F-8AA0-A4352C95428D}" type="sibTrans" cxnId="{CF98BBFE-5D34-48E8-85C5-4F4752B93E46}">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5"/>
      <dgm:spPr>
        <a:noFill/>
      </dgm:spPr>
    </dgm:pt>
    <dgm:pt modelId="{A4BD8F33-ABC1-4A02-B969-AC686753A6C7}" type="pres">
      <dgm:prSet presAssocID="{03A40883-6C87-45A0-8592-240BD1E640D8}" presName="txShp" presStyleLbl="node1" presStyleIdx="0" presStyleCnt="5" custScaleX="109032" custScaleY="115158">
        <dgm:presLayoutVars>
          <dgm:bulletEnabled val="1"/>
        </dgm:presLayoutVars>
      </dgm:prSet>
      <dgm:spPr/>
    </dgm:pt>
    <dgm:pt modelId="{EA4FA1C2-0AFA-4024-9BD5-A7B3F8A6563A}" type="pres">
      <dgm:prSet presAssocID="{6AD0E78D-D4B6-44ED-B0AC-2B779DE9FBEF}" presName="spacing" presStyleCnt="0"/>
      <dgm:spPr/>
    </dgm:pt>
    <dgm:pt modelId="{B8A5B0BA-E69D-40AC-99C4-013FE601DF27}" type="pres">
      <dgm:prSet presAssocID="{76CB3E7E-A559-4C83-850C-EA5B9CBEC7C2}" presName="composite" presStyleCnt="0"/>
      <dgm:spPr/>
    </dgm:pt>
    <dgm:pt modelId="{0A33B9D4-8AE0-4C13-9A9A-D7F5A5CB3969}" type="pres">
      <dgm:prSet presAssocID="{76CB3E7E-A559-4C83-850C-EA5B9CBEC7C2}" presName="imgShp" presStyleLbl="fgImgPlace1" presStyleIdx="1" presStyleCnt="5"/>
      <dgm:spPr>
        <a:noFill/>
      </dgm:spPr>
    </dgm:pt>
    <dgm:pt modelId="{025D1766-3E40-464A-BC10-8F78FA24D643}" type="pres">
      <dgm:prSet presAssocID="{76CB3E7E-A559-4C83-850C-EA5B9CBEC7C2}" presName="txShp" presStyleLbl="node1" presStyleIdx="1" presStyleCnt="5" custScaleX="109032" custScaleY="111362">
        <dgm:presLayoutVars>
          <dgm:bulletEnabled val="1"/>
        </dgm:presLayoutVars>
      </dgm:prSet>
      <dgm:spPr/>
    </dgm:pt>
    <dgm:pt modelId="{F54242C9-C42C-43EA-8093-75CED16A1C34}" type="pres">
      <dgm:prSet presAssocID="{D84B6050-55A4-4B79-AE10-BE1C022547DB}" presName="spacing" presStyleCnt="0"/>
      <dgm:spPr/>
    </dgm:pt>
    <dgm:pt modelId="{24CC72C9-A807-49AF-929B-94D3829B5A9F}" type="pres">
      <dgm:prSet presAssocID="{94092878-FE71-4CA4-B55F-AE1251045DBA}" presName="composite" presStyleCnt="0"/>
      <dgm:spPr/>
    </dgm:pt>
    <dgm:pt modelId="{AFA0F6BB-9930-43FB-A50C-F51B259019AF}" type="pres">
      <dgm:prSet presAssocID="{94092878-FE71-4CA4-B55F-AE1251045DBA}" presName="imgShp" presStyleLbl="fgImgPlace1" presStyleIdx="2" presStyleCnt="5"/>
      <dgm:spPr>
        <a:noFill/>
      </dgm:spPr>
    </dgm:pt>
    <dgm:pt modelId="{04D47E50-D67B-42C9-8991-CEC12106F105}" type="pres">
      <dgm:prSet presAssocID="{94092878-FE71-4CA4-B55F-AE1251045DBA}" presName="txShp" presStyleLbl="node1" presStyleIdx="2" presStyleCnt="5" custScaleX="109032">
        <dgm:presLayoutVars>
          <dgm:bulletEnabled val="1"/>
        </dgm:presLayoutVars>
      </dgm:prSet>
      <dgm:spPr/>
    </dgm:pt>
    <dgm:pt modelId="{42E7325C-8B5F-4A49-A71C-1B9DB68C5937}" type="pres">
      <dgm:prSet presAssocID="{AA88E9A6-24CC-4766-99C6-1E59FA6DC1E2}" presName="spacing" presStyleCnt="0"/>
      <dgm:spPr/>
    </dgm:pt>
    <dgm:pt modelId="{64E9761E-4985-4496-AD86-DC4D7FC0B2DA}" type="pres">
      <dgm:prSet presAssocID="{D8A318EA-259C-4440-A63E-1ABE401CDEF9}" presName="composite" presStyleCnt="0"/>
      <dgm:spPr/>
    </dgm:pt>
    <dgm:pt modelId="{BC5235CD-5650-48D1-B7AA-EB6EDE721C54}" type="pres">
      <dgm:prSet presAssocID="{D8A318EA-259C-4440-A63E-1ABE401CDEF9}" presName="imgShp" presStyleLbl="fgImgPlace1" presStyleIdx="3" presStyleCnt="5"/>
      <dgm:spPr>
        <a:noFill/>
      </dgm:spPr>
    </dgm:pt>
    <dgm:pt modelId="{2E37BF6C-7282-472A-AFB3-12EC42F468FE}" type="pres">
      <dgm:prSet presAssocID="{D8A318EA-259C-4440-A63E-1ABE401CDEF9}" presName="txShp" presStyleLbl="node1" presStyleIdx="3" presStyleCnt="5" custScaleX="109032">
        <dgm:presLayoutVars>
          <dgm:bulletEnabled val="1"/>
        </dgm:presLayoutVars>
      </dgm:prSet>
      <dgm:spPr/>
    </dgm:pt>
    <dgm:pt modelId="{AC670B5F-54F5-4306-A39C-2669A21ECD99}" type="pres">
      <dgm:prSet presAssocID="{B8EC2CCD-79ED-4C6C-9B57-C55F21021F44}" presName="spacing" presStyleCnt="0"/>
      <dgm:spPr/>
    </dgm:pt>
    <dgm:pt modelId="{34287E4D-1550-40E9-A906-421517BAFD5F}" type="pres">
      <dgm:prSet presAssocID="{D9DC2202-F96D-4F84-8F23-DD1C1F11F0FC}" presName="composite" presStyleCnt="0"/>
      <dgm:spPr/>
    </dgm:pt>
    <dgm:pt modelId="{003166E6-514D-421C-B23D-6DC144EBBB2B}" type="pres">
      <dgm:prSet presAssocID="{D9DC2202-F96D-4F84-8F23-DD1C1F11F0FC}" presName="imgShp" presStyleLbl="fgImgPlace1" presStyleIdx="4" presStyleCnt="5"/>
      <dgm:spPr>
        <a:noFill/>
      </dgm:spPr>
    </dgm:pt>
    <dgm:pt modelId="{DFA082E8-8D3A-408D-85DE-6F96E9496C2D}" type="pres">
      <dgm:prSet presAssocID="{D9DC2202-F96D-4F84-8F23-DD1C1F11F0FC}" presName="txShp" presStyleLbl="node1" presStyleIdx="4" presStyleCnt="5" custScaleX="109032">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14"/>
    <dgm:cxn modelId="{1DBF1D32-F660-4E05-9B8F-B63E4B017F25}" type="presOf" srcId="{94092878-FE71-4CA4-B55F-AE1251045DBA}" destId="{04D47E50-D67B-42C9-8991-CEC12106F105}" srcOrd="0" destOrd="0" presId="urn:microsoft.com/office/officeart/2005/8/layout/vList3#14"/>
    <dgm:cxn modelId="{09435D4E-221B-4C8A-92D1-D2F2B5F365C8}" type="presOf" srcId="{D8A318EA-259C-4440-A63E-1ABE401CDEF9}" destId="{2E37BF6C-7282-472A-AFB3-12EC42F468FE}" srcOrd="0" destOrd="0" presId="urn:microsoft.com/office/officeart/2005/8/layout/vList3#14"/>
    <dgm:cxn modelId="{E9B15570-DEE6-4FF4-8A36-521B89A72541}" type="presOf" srcId="{D9DC2202-F96D-4F84-8F23-DD1C1F11F0FC}" destId="{DFA082E8-8D3A-408D-85DE-6F96E9496C2D}" srcOrd="0" destOrd="0" presId="urn:microsoft.com/office/officeart/2005/8/layout/vList3#14"/>
    <dgm:cxn modelId="{6D63268D-8321-408A-9E2C-934A3DBDE356}" srcId="{404AFC6F-1A54-415D-8C00-77F2386A7E3B}" destId="{03A40883-6C87-45A0-8592-240BD1E640D8}" srcOrd="0" destOrd="0" parTransId="{B908AE37-5ACB-4A0E-8615-395AA6B50764}" sibTransId="{6AD0E78D-D4B6-44ED-B0AC-2B779DE9FBEF}"/>
    <dgm:cxn modelId="{CEBBFC9B-EF7D-4C57-BA32-FC870744EFA2}" srcId="{404AFC6F-1A54-415D-8C00-77F2386A7E3B}" destId="{76CB3E7E-A559-4C83-850C-EA5B9CBEC7C2}" srcOrd="1" destOrd="0" parTransId="{B386401D-8E61-486B-BFA1-95A29B88D2D2}" sibTransId="{D84B6050-55A4-4B79-AE10-BE1C022547DB}"/>
    <dgm:cxn modelId="{BC93E4D1-410A-4773-BF93-FA9AC4C4969B}" type="presOf" srcId="{03A40883-6C87-45A0-8592-240BD1E640D8}" destId="{A4BD8F33-ABC1-4A02-B969-AC686753A6C7}" srcOrd="0" destOrd="0" presId="urn:microsoft.com/office/officeart/2005/8/layout/vList3#14"/>
    <dgm:cxn modelId="{2349C9ED-46A2-4CDE-9C54-DEF2C0E76BD3}" srcId="{404AFC6F-1A54-415D-8C00-77F2386A7E3B}" destId="{94092878-FE71-4CA4-B55F-AE1251045DBA}" srcOrd="2" destOrd="0" parTransId="{C559C7A4-8E50-4584-9738-8689313C29B9}" sibTransId="{AA88E9A6-24CC-4766-99C6-1E59FA6DC1E2}"/>
    <dgm:cxn modelId="{2100E3FA-F51A-4E7F-AA7A-505FE0C9F54C}" type="presOf" srcId="{76CB3E7E-A559-4C83-850C-EA5B9CBEC7C2}" destId="{025D1766-3E40-464A-BC10-8F78FA24D643}" srcOrd="0" destOrd="0" presId="urn:microsoft.com/office/officeart/2005/8/layout/vList3#14"/>
    <dgm:cxn modelId="{BF7F1FFB-CC3C-4DA2-A115-AA683D621845}" srcId="{404AFC6F-1A54-415D-8C00-77F2386A7E3B}" destId="{D8A318EA-259C-4440-A63E-1ABE401CDEF9}" srcOrd="3" destOrd="0" parTransId="{9F49E8A9-CDD2-4782-B742-F7D7326B42C3}" sibTransId="{B8EC2CCD-79ED-4C6C-9B57-C55F21021F44}"/>
    <dgm:cxn modelId="{CF98BBFE-5D34-48E8-85C5-4F4752B93E46}" srcId="{404AFC6F-1A54-415D-8C00-77F2386A7E3B}" destId="{D9DC2202-F96D-4F84-8F23-DD1C1F11F0FC}" srcOrd="4" destOrd="0" parTransId="{7825DA29-2AED-4590-9A73-84E72D1B5830}" sibTransId="{6F4A579C-8CA3-415F-8AA0-A4352C95428D}"/>
    <dgm:cxn modelId="{9676EBE0-C98B-4EE3-BC9E-4320050E03D8}" type="presParOf" srcId="{904DA505-D398-485C-887C-31C24B3B5EF0}" destId="{108A13AD-ABF7-4CC6-AE4D-922DA165D634}" srcOrd="0" destOrd="0" presId="urn:microsoft.com/office/officeart/2005/8/layout/vList3#14"/>
    <dgm:cxn modelId="{666094BB-A2D6-497A-AF47-54F2134AD6B1}" type="presParOf" srcId="{108A13AD-ABF7-4CC6-AE4D-922DA165D634}" destId="{74BBA0E5-C56E-4A30-9346-DB43B2A3CFBC}" srcOrd="0" destOrd="0" presId="urn:microsoft.com/office/officeart/2005/8/layout/vList3#14"/>
    <dgm:cxn modelId="{7612B33E-7B18-4AEB-86DE-403E5A5FF4AE}" type="presParOf" srcId="{108A13AD-ABF7-4CC6-AE4D-922DA165D634}" destId="{A4BD8F33-ABC1-4A02-B969-AC686753A6C7}" srcOrd="1" destOrd="0" presId="urn:microsoft.com/office/officeart/2005/8/layout/vList3#14"/>
    <dgm:cxn modelId="{651B28D5-3A5F-40A7-9924-C47FA354144F}" type="presParOf" srcId="{904DA505-D398-485C-887C-31C24B3B5EF0}" destId="{EA4FA1C2-0AFA-4024-9BD5-A7B3F8A6563A}" srcOrd="1" destOrd="0" presId="urn:microsoft.com/office/officeart/2005/8/layout/vList3#14"/>
    <dgm:cxn modelId="{1B4213E7-C69A-49B6-BD92-35CCEA8A1D73}" type="presParOf" srcId="{904DA505-D398-485C-887C-31C24B3B5EF0}" destId="{B8A5B0BA-E69D-40AC-99C4-013FE601DF27}" srcOrd="2" destOrd="0" presId="urn:microsoft.com/office/officeart/2005/8/layout/vList3#14"/>
    <dgm:cxn modelId="{A9B3CFA2-AD93-4178-A408-AF5E2618F41E}" type="presParOf" srcId="{B8A5B0BA-E69D-40AC-99C4-013FE601DF27}" destId="{0A33B9D4-8AE0-4C13-9A9A-D7F5A5CB3969}" srcOrd="0" destOrd="0" presId="urn:microsoft.com/office/officeart/2005/8/layout/vList3#14"/>
    <dgm:cxn modelId="{E4FF156C-F60B-42E5-9F53-AE4BA4026752}" type="presParOf" srcId="{B8A5B0BA-E69D-40AC-99C4-013FE601DF27}" destId="{025D1766-3E40-464A-BC10-8F78FA24D643}" srcOrd="1" destOrd="0" presId="urn:microsoft.com/office/officeart/2005/8/layout/vList3#14"/>
    <dgm:cxn modelId="{76CB84E7-84EA-441D-AADE-EE241DA7FD65}" type="presParOf" srcId="{904DA505-D398-485C-887C-31C24B3B5EF0}" destId="{F54242C9-C42C-43EA-8093-75CED16A1C34}" srcOrd="3" destOrd="0" presId="urn:microsoft.com/office/officeart/2005/8/layout/vList3#14"/>
    <dgm:cxn modelId="{12A514E7-6F1B-4455-B0B0-9C57DACF54DA}" type="presParOf" srcId="{904DA505-D398-485C-887C-31C24B3B5EF0}" destId="{24CC72C9-A807-49AF-929B-94D3829B5A9F}" srcOrd="4" destOrd="0" presId="urn:microsoft.com/office/officeart/2005/8/layout/vList3#14"/>
    <dgm:cxn modelId="{8D53D785-018C-4C36-9F1D-7F853079393A}" type="presParOf" srcId="{24CC72C9-A807-49AF-929B-94D3829B5A9F}" destId="{AFA0F6BB-9930-43FB-A50C-F51B259019AF}" srcOrd="0" destOrd="0" presId="urn:microsoft.com/office/officeart/2005/8/layout/vList3#14"/>
    <dgm:cxn modelId="{63274379-7D69-4CAE-9B93-8D241253A538}" type="presParOf" srcId="{24CC72C9-A807-49AF-929B-94D3829B5A9F}" destId="{04D47E50-D67B-42C9-8991-CEC12106F105}" srcOrd="1" destOrd="0" presId="urn:microsoft.com/office/officeart/2005/8/layout/vList3#14"/>
    <dgm:cxn modelId="{B6776C91-5CD0-41A9-AACE-EEF931E6A80C}" type="presParOf" srcId="{904DA505-D398-485C-887C-31C24B3B5EF0}" destId="{42E7325C-8B5F-4A49-A71C-1B9DB68C5937}" srcOrd="5" destOrd="0" presId="urn:microsoft.com/office/officeart/2005/8/layout/vList3#14"/>
    <dgm:cxn modelId="{DE9D3D29-2444-42BD-9D94-784568CF6380}" type="presParOf" srcId="{904DA505-D398-485C-887C-31C24B3B5EF0}" destId="{64E9761E-4985-4496-AD86-DC4D7FC0B2DA}" srcOrd="6" destOrd="0" presId="urn:microsoft.com/office/officeart/2005/8/layout/vList3#14"/>
    <dgm:cxn modelId="{83D97D29-5AE5-4622-964B-9EA9ED07FEA8}" type="presParOf" srcId="{64E9761E-4985-4496-AD86-DC4D7FC0B2DA}" destId="{BC5235CD-5650-48D1-B7AA-EB6EDE721C54}" srcOrd="0" destOrd="0" presId="urn:microsoft.com/office/officeart/2005/8/layout/vList3#14"/>
    <dgm:cxn modelId="{0371A9C3-5AAF-49C4-9262-5179E0D6F686}" type="presParOf" srcId="{64E9761E-4985-4496-AD86-DC4D7FC0B2DA}" destId="{2E37BF6C-7282-472A-AFB3-12EC42F468FE}" srcOrd="1" destOrd="0" presId="urn:microsoft.com/office/officeart/2005/8/layout/vList3#14"/>
    <dgm:cxn modelId="{9BF37D97-B4F5-4F69-A5A5-3C57F17E5945}" type="presParOf" srcId="{904DA505-D398-485C-887C-31C24B3B5EF0}" destId="{AC670B5F-54F5-4306-A39C-2669A21ECD99}" srcOrd="7" destOrd="0" presId="urn:microsoft.com/office/officeart/2005/8/layout/vList3#14"/>
    <dgm:cxn modelId="{3A34284C-4F6F-49F4-B574-0DC3F329200A}" type="presParOf" srcId="{904DA505-D398-485C-887C-31C24B3B5EF0}" destId="{34287E4D-1550-40E9-A906-421517BAFD5F}" srcOrd="8" destOrd="0" presId="urn:microsoft.com/office/officeart/2005/8/layout/vList3#14"/>
    <dgm:cxn modelId="{ADA69874-D8EF-45F4-8551-E1A6D47C6FCD}" type="presParOf" srcId="{34287E4D-1550-40E9-A906-421517BAFD5F}" destId="{003166E6-514D-421C-B23D-6DC144EBBB2B}" srcOrd="0" destOrd="0" presId="urn:microsoft.com/office/officeart/2005/8/layout/vList3#14"/>
    <dgm:cxn modelId="{9406F82B-0EAE-4671-8B5C-A68B1C71125E}" type="presParOf" srcId="{34287E4D-1550-40E9-A906-421517BAFD5F}" destId="{DFA082E8-8D3A-408D-85DE-6F96E9496C2D}" srcOrd="1" destOrd="0" presId="urn:microsoft.com/office/officeart/2005/8/layout/vList3#1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04AFC6F-1A54-415D-8C00-77F2386A7E3B}" type="doc">
      <dgm:prSet loTypeId="urn:microsoft.com/office/officeart/2005/8/layout/vList3#15"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Ease: </a:t>
          </a:r>
          <a:r>
            <a:rPr lang="en-GB" sz="2800" b="0" dirty="0">
              <a:latin typeface="Century Schoolbook" panose="02040604050505020304" pitchFamily="18" charset="0"/>
            </a:rPr>
            <a:t>It is the amount of space added to the measurements in order to ensure </a:t>
          </a:r>
          <a:r>
            <a:rPr lang="en-IN" sz="2800" b="0" dirty="0">
              <a:latin typeface="Century Schoolbook" panose="02040604050505020304" pitchFamily="18" charset="0"/>
            </a:rPr>
            <a:t>ease for movement.</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76CB3E7E-A559-4C83-850C-EA5B9CBEC7C2}">
      <dgm:prSet custT="1"/>
      <dgm:spPr/>
      <dgm:t>
        <a:bodyPr/>
        <a:lstStyle/>
        <a:p>
          <a:pPr algn="just"/>
          <a:r>
            <a:rPr lang="en-US" sz="2800" b="1" dirty="0">
              <a:solidFill>
                <a:srgbClr val="FFFF00"/>
              </a:solidFill>
              <a:latin typeface="Century Schoolbook" panose="02040604050505020304" pitchFamily="18" charset="0"/>
            </a:rPr>
            <a:t>Easing: </a:t>
          </a:r>
          <a:r>
            <a:rPr lang="en-US" sz="2800" dirty="0">
              <a:latin typeface="Century Schoolbook" panose="02040604050505020304" pitchFamily="18" charset="0"/>
            </a:rPr>
            <a:t>This is needed when joining two edges that are of different lengths and shape.</a:t>
          </a:r>
          <a:endParaRPr lang="en-IN" sz="2800" b="1" dirty="0">
            <a:latin typeface="Century Schoolbook" panose="02040604050505020304" pitchFamily="18" charset="0"/>
          </a:endParaRPr>
        </a:p>
      </dgm:t>
    </dgm:pt>
    <dgm:pt modelId="{B386401D-8E61-486B-BFA1-95A29B88D2D2}" type="parTrans" cxnId="{CEBBFC9B-EF7D-4C57-BA32-FC870744EFA2}">
      <dgm:prSet/>
      <dgm:spPr/>
      <dgm:t>
        <a:bodyPr/>
        <a:lstStyle/>
        <a:p>
          <a:endParaRPr lang="en-US"/>
        </a:p>
      </dgm:t>
    </dgm:pt>
    <dgm:pt modelId="{D84B6050-55A4-4B79-AE10-BE1C022547DB}" type="sibTrans" cxnId="{CEBBFC9B-EF7D-4C57-BA32-FC870744EFA2}">
      <dgm:prSet/>
      <dgm:spPr/>
      <dgm:t>
        <a:bodyPr/>
        <a:lstStyle/>
        <a:p>
          <a:endParaRPr lang="en-US"/>
        </a:p>
      </dgm:t>
    </dgm:pt>
    <dgm:pt modelId="{94092878-FE71-4CA4-B55F-AE1251045DBA}">
      <dgm:prSet custT="1"/>
      <dgm:spPr/>
      <dgm:t>
        <a:bodyPr/>
        <a:lstStyle/>
        <a:p>
          <a:pPr algn="just"/>
          <a:r>
            <a:rPr lang="en-US" sz="2800" b="1" dirty="0">
              <a:solidFill>
                <a:srgbClr val="FFFF00"/>
              </a:solidFill>
              <a:latin typeface="Century Schoolbook" panose="02040604050505020304" pitchFamily="18" charset="0"/>
            </a:rPr>
            <a:t>Edge stitch: </a:t>
          </a:r>
          <a:r>
            <a:rPr lang="en-US" sz="2800" dirty="0">
              <a:latin typeface="Century Schoolbook" panose="02040604050505020304" pitchFamily="18" charset="0"/>
            </a:rPr>
            <a:t>It is a kind of straight stitching very close to the edge of a seam, trim, or outer edge to secures seam allowances, prevents the edge from stretching, and supports the fabric.</a:t>
          </a:r>
          <a:endParaRPr lang="en-IN" sz="2800" b="1" dirty="0">
            <a:latin typeface="Century Schoolbook" panose="02040604050505020304" pitchFamily="18" charset="0"/>
          </a:endParaRPr>
        </a:p>
      </dgm:t>
    </dgm:pt>
    <dgm:pt modelId="{C559C7A4-8E50-4584-9738-8689313C29B9}" type="parTrans" cxnId="{2349C9ED-46A2-4CDE-9C54-DEF2C0E76BD3}">
      <dgm:prSet/>
      <dgm:spPr/>
      <dgm:t>
        <a:bodyPr/>
        <a:lstStyle/>
        <a:p>
          <a:endParaRPr lang="en-US"/>
        </a:p>
      </dgm:t>
    </dgm:pt>
    <dgm:pt modelId="{AA88E9A6-24CC-4766-99C6-1E59FA6DC1E2}" type="sibTrans" cxnId="{2349C9ED-46A2-4CDE-9C54-DEF2C0E76BD3}">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dgm:presLayoutVars>
          <dgm:bulletEnabled val="1"/>
        </dgm:presLayoutVars>
      </dgm:prSet>
      <dgm:spPr/>
    </dgm:pt>
    <dgm:pt modelId="{EA4FA1C2-0AFA-4024-9BD5-A7B3F8A6563A}" type="pres">
      <dgm:prSet presAssocID="{6AD0E78D-D4B6-44ED-B0AC-2B779DE9FBEF}" presName="spacing" presStyleCnt="0"/>
      <dgm:spPr/>
    </dgm:pt>
    <dgm:pt modelId="{B8A5B0BA-E69D-40AC-99C4-013FE601DF27}" type="pres">
      <dgm:prSet presAssocID="{76CB3E7E-A559-4C83-850C-EA5B9CBEC7C2}" presName="composite" presStyleCnt="0"/>
      <dgm:spPr/>
    </dgm:pt>
    <dgm:pt modelId="{0A33B9D4-8AE0-4C13-9A9A-D7F5A5CB3969}" type="pres">
      <dgm:prSet presAssocID="{76CB3E7E-A559-4C83-850C-EA5B9CBEC7C2}" presName="imgShp" presStyleLbl="fgImgPlace1" presStyleIdx="1" presStyleCnt="3"/>
      <dgm:spPr>
        <a:noFill/>
      </dgm:spPr>
    </dgm:pt>
    <dgm:pt modelId="{025D1766-3E40-464A-BC10-8F78FA24D643}" type="pres">
      <dgm:prSet presAssocID="{76CB3E7E-A559-4C83-850C-EA5B9CBEC7C2}" presName="txShp" presStyleLbl="node1" presStyleIdx="1" presStyleCnt="3">
        <dgm:presLayoutVars>
          <dgm:bulletEnabled val="1"/>
        </dgm:presLayoutVars>
      </dgm:prSet>
      <dgm:spPr/>
    </dgm:pt>
    <dgm:pt modelId="{F54242C9-C42C-43EA-8093-75CED16A1C34}" type="pres">
      <dgm:prSet presAssocID="{D84B6050-55A4-4B79-AE10-BE1C022547DB}" presName="spacing" presStyleCnt="0"/>
      <dgm:spPr/>
    </dgm:pt>
    <dgm:pt modelId="{24CC72C9-A807-49AF-929B-94D3829B5A9F}" type="pres">
      <dgm:prSet presAssocID="{94092878-FE71-4CA4-B55F-AE1251045DBA}" presName="composite" presStyleCnt="0"/>
      <dgm:spPr/>
    </dgm:pt>
    <dgm:pt modelId="{AFA0F6BB-9930-43FB-A50C-F51B259019AF}" type="pres">
      <dgm:prSet presAssocID="{94092878-FE71-4CA4-B55F-AE1251045DBA}" presName="imgShp" presStyleLbl="fgImgPlace1" presStyleIdx="2" presStyleCnt="3"/>
      <dgm:spPr>
        <a:noFill/>
      </dgm:spPr>
    </dgm:pt>
    <dgm:pt modelId="{04D47E50-D67B-42C9-8991-CEC12106F105}" type="pres">
      <dgm:prSet presAssocID="{94092878-FE71-4CA4-B55F-AE1251045DBA}" presName="txShp" presStyleLbl="node1" presStyleIdx="2" presStyleCnt="3" custScaleY="161105">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15"/>
    <dgm:cxn modelId="{1DBF1D32-F660-4E05-9B8F-B63E4B017F25}" type="presOf" srcId="{94092878-FE71-4CA4-B55F-AE1251045DBA}" destId="{04D47E50-D67B-42C9-8991-CEC12106F105}" srcOrd="0" destOrd="0" presId="urn:microsoft.com/office/officeart/2005/8/layout/vList3#15"/>
    <dgm:cxn modelId="{6D63268D-8321-408A-9E2C-934A3DBDE356}" srcId="{404AFC6F-1A54-415D-8C00-77F2386A7E3B}" destId="{03A40883-6C87-45A0-8592-240BD1E640D8}" srcOrd="0" destOrd="0" parTransId="{B908AE37-5ACB-4A0E-8615-395AA6B50764}" sibTransId="{6AD0E78D-D4B6-44ED-B0AC-2B779DE9FBEF}"/>
    <dgm:cxn modelId="{CEBBFC9B-EF7D-4C57-BA32-FC870744EFA2}" srcId="{404AFC6F-1A54-415D-8C00-77F2386A7E3B}" destId="{76CB3E7E-A559-4C83-850C-EA5B9CBEC7C2}" srcOrd="1" destOrd="0" parTransId="{B386401D-8E61-486B-BFA1-95A29B88D2D2}" sibTransId="{D84B6050-55A4-4B79-AE10-BE1C022547DB}"/>
    <dgm:cxn modelId="{BC93E4D1-410A-4773-BF93-FA9AC4C4969B}" type="presOf" srcId="{03A40883-6C87-45A0-8592-240BD1E640D8}" destId="{A4BD8F33-ABC1-4A02-B969-AC686753A6C7}" srcOrd="0" destOrd="0" presId="urn:microsoft.com/office/officeart/2005/8/layout/vList3#15"/>
    <dgm:cxn modelId="{2349C9ED-46A2-4CDE-9C54-DEF2C0E76BD3}" srcId="{404AFC6F-1A54-415D-8C00-77F2386A7E3B}" destId="{94092878-FE71-4CA4-B55F-AE1251045DBA}" srcOrd="2" destOrd="0" parTransId="{C559C7A4-8E50-4584-9738-8689313C29B9}" sibTransId="{AA88E9A6-24CC-4766-99C6-1E59FA6DC1E2}"/>
    <dgm:cxn modelId="{2100E3FA-F51A-4E7F-AA7A-505FE0C9F54C}" type="presOf" srcId="{76CB3E7E-A559-4C83-850C-EA5B9CBEC7C2}" destId="{025D1766-3E40-464A-BC10-8F78FA24D643}" srcOrd="0" destOrd="0" presId="urn:microsoft.com/office/officeart/2005/8/layout/vList3#15"/>
    <dgm:cxn modelId="{9676EBE0-C98B-4EE3-BC9E-4320050E03D8}" type="presParOf" srcId="{904DA505-D398-485C-887C-31C24B3B5EF0}" destId="{108A13AD-ABF7-4CC6-AE4D-922DA165D634}" srcOrd="0" destOrd="0" presId="urn:microsoft.com/office/officeart/2005/8/layout/vList3#15"/>
    <dgm:cxn modelId="{666094BB-A2D6-497A-AF47-54F2134AD6B1}" type="presParOf" srcId="{108A13AD-ABF7-4CC6-AE4D-922DA165D634}" destId="{74BBA0E5-C56E-4A30-9346-DB43B2A3CFBC}" srcOrd="0" destOrd="0" presId="urn:microsoft.com/office/officeart/2005/8/layout/vList3#15"/>
    <dgm:cxn modelId="{7612B33E-7B18-4AEB-86DE-403E5A5FF4AE}" type="presParOf" srcId="{108A13AD-ABF7-4CC6-AE4D-922DA165D634}" destId="{A4BD8F33-ABC1-4A02-B969-AC686753A6C7}" srcOrd="1" destOrd="0" presId="urn:microsoft.com/office/officeart/2005/8/layout/vList3#15"/>
    <dgm:cxn modelId="{651B28D5-3A5F-40A7-9924-C47FA354144F}" type="presParOf" srcId="{904DA505-D398-485C-887C-31C24B3B5EF0}" destId="{EA4FA1C2-0AFA-4024-9BD5-A7B3F8A6563A}" srcOrd="1" destOrd="0" presId="urn:microsoft.com/office/officeart/2005/8/layout/vList3#15"/>
    <dgm:cxn modelId="{1B4213E7-C69A-49B6-BD92-35CCEA8A1D73}" type="presParOf" srcId="{904DA505-D398-485C-887C-31C24B3B5EF0}" destId="{B8A5B0BA-E69D-40AC-99C4-013FE601DF27}" srcOrd="2" destOrd="0" presId="urn:microsoft.com/office/officeart/2005/8/layout/vList3#15"/>
    <dgm:cxn modelId="{A9B3CFA2-AD93-4178-A408-AF5E2618F41E}" type="presParOf" srcId="{B8A5B0BA-E69D-40AC-99C4-013FE601DF27}" destId="{0A33B9D4-8AE0-4C13-9A9A-D7F5A5CB3969}" srcOrd="0" destOrd="0" presId="urn:microsoft.com/office/officeart/2005/8/layout/vList3#15"/>
    <dgm:cxn modelId="{E4FF156C-F60B-42E5-9F53-AE4BA4026752}" type="presParOf" srcId="{B8A5B0BA-E69D-40AC-99C4-013FE601DF27}" destId="{025D1766-3E40-464A-BC10-8F78FA24D643}" srcOrd="1" destOrd="0" presId="urn:microsoft.com/office/officeart/2005/8/layout/vList3#15"/>
    <dgm:cxn modelId="{76CB84E7-84EA-441D-AADE-EE241DA7FD65}" type="presParOf" srcId="{904DA505-D398-485C-887C-31C24B3B5EF0}" destId="{F54242C9-C42C-43EA-8093-75CED16A1C34}" srcOrd="3" destOrd="0" presId="urn:microsoft.com/office/officeart/2005/8/layout/vList3#15"/>
    <dgm:cxn modelId="{12A514E7-6F1B-4455-B0B0-9C57DACF54DA}" type="presParOf" srcId="{904DA505-D398-485C-887C-31C24B3B5EF0}" destId="{24CC72C9-A807-49AF-929B-94D3829B5A9F}" srcOrd="4" destOrd="0" presId="urn:microsoft.com/office/officeart/2005/8/layout/vList3#15"/>
    <dgm:cxn modelId="{8D53D785-018C-4C36-9F1D-7F853079393A}" type="presParOf" srcId="{24CC72C9-A807-49AF-929B-94D3829B5A9F}" destId="{AFA0F6BB-9930-43FB-A50C-F51B259019AF}" srcOrd="0" destOrd="0" presId="urn:microsoft.com/office/officeart/2005/8/layout/vList3#15"/>
    <dgm:cxn modelId="{63274379-7D69-4CAE-9B93-8D241253A538}" type="presParOf" srcId="{24CC72C9-A807-49AF-929B-94D3829B5A9F}" destId="{04D47E50-D67B-42C9-8991-CEC12106F105}" srcOrd="1" destOrd="0" presId="urn:microsoft.com/office/officeart/2005/8/layout/vList3#1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04AFC6F-1A54-415D-8C00-77F2386A7E3B}" type="doc">
      <dgm:prSet loTypeId="urn:microsoft.com/office/officeart/2005/8/layout/vList3#16"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Eye: </a:t>
          </a:r>
          <a:r>
            <a:rPr lang="en-US" sz="2800" dirty="0">
              <a:latin typeface="Century Schoolbook" panose="02040604050505020304" pitchFamily="18" charset="0"/>
            </a:rPr>
            <a:t>It is the part on the needle that carries the thread to: keep forming stitches.</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11471E62-AD05-493D-B9A7-A74FC1F2CEA9}">
      <dgm:prSet custT="1"/>
      <dgm:spPr/>
      <dgm:t>
        <a:bodyPr/>
        <a:lstStyle/>
        <a:p>
          <a:pPr algn="just"/>
          <a:r>
            <a:rPr lang="en-US" sz="2800" b="1" dirty="0">
              <a:solidFill>
                <a:srgbClr val="FFFF00"/>
              </a:solidFill>
              <a:latin typeface="Century Schoolbook" panose="02040604050505020304" pitchFamily="18" charset="0"/>
            </a:rPr>
            <a:t>Eyelets: </a:t>
          </a:r>
          <a:r>
            <a:rPr lang="en-US" sz="2800" dirty="0">
              <a:latin typeface="Century Schoolbook" panose="02040604050505020304" pitchFamily="18" charset="0"/>
            </a:rPr>
            <a:t>It is a small hole, usually round and finished along the edge, as in cloth or leather for the passage of a lace or cord.</a:t>
          </a:r>
          <a:endParaRPr lang="en-IN" sz="2800" b="1" dirty="0">
            <a:latin typeface="Century Schoolbook" panose="02040604050505020304" pitchFamily="18" charset="0"/>
          </a:endParaRPr>
        </a:p>
      </dgm:t>
    </dgm:pt>
    <dgm:pt modelId="{BA69B43C-F350-4C60-8392-0601D6D8A532}" type="parTrans" cxnId="{C78E10E8-E2D0-4373-81B0-FC01B008AACD}">
      <dgm:prSet/>
      <dgm:spPr/>
      <dgm:t>
        <a:bodyPr/>
        <a:lstStyle/>
        <a:p>
          <a:endParaRPr lang="en-US"/>
        </a:p>
      </dgm:t>
    </dgm:pt>
    <dgm:pt modelId="{0422AEBC-CBCE-4AA7-9E6C-72E50B13FE20}" type="sibTrans" cxnId="{C78E10E8-E2D0-4373-81B0-FC01B008AACD}">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2"/>
      <dgm:spPr>
        <a:noFill/>
      </dgm:spPr>
    </dgm:pt>
    <dgm:pt modelId="{A4BD8F33-ABC1-4A02-B969-AC686753A6C7}" type="pres">
      <dgm:prSet presAssocID="{03A40883-6C87-45A0-8592-240BD1E640D8}" presName="txShp" presStyleLbl="node1" presStyleIdx="0" presStyleCnt="2">
        <dgm:presLayoutVars>
          <dgm:bulletEnabled val="1"/>
        </dgm:presLayoutVars>
      </dgm:prSet>
      <dgm:spPr/>
    </dgm:pt>
    <dgm:pt modelId="{EA4FA1C2-0AFA-4024-9BD5-A7B3F8A6563A}" type="pres">
      <dgm:prSet presAssocID="{6AD0E78D-D4B6-44ED-B0AC-2B779DE9FBEF}" presName="spacing" presStyleCnt="0"/>
      <dgm:spPr/>
    </dgm:pt>
    <dgm:pt modelId="{17915EAF-7D7A-4BD2-96EB-EB292767D9DF}" type="pres">
      <dgm:prSet presAssocID="{11471E62-AD05-493D-B9A7-A74FC1F2CEA9}" presName="composite" presStyleCnt="0"/>
      <dgm:spPr/>
    </dgm:pt>
    <dgm:pt modelId="{3D532899-3990-4D1B-9811-DE0D30A34856}" type="pres">
      <dgm:prSet presAssocID="{11471E62-AD05-493D-B9A7-A74FC1F2CEA9}" presName="imgShp" presStyleLbl="fgImgPlace1" presStyleIdx="1" presStyleCnt="2"/>
      <dgm:spPr>
        <a:noFill/>
      </dgm:spPr>
    </dgm:pt>
    <dgm:pt modelId="{3FAFBA6B-78A0-4734-9D9E-9C67D13F7532}" type="pres">
      <dgm:prSet presAssocID="{11471E62-AD05-493D-B9A7-A74FC1F2CEA9}" presName="txShp" presStyleLbl="node1" presStyleIdx="1" presStyleCnt="2">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16"/>
    <dgm:cxn modelId="{47B09D3E-61FC-42E4-99A1-0BFE70B57801}" type="presOf" srcId="{11471E62-AD05-493D-B9A7-A74FC1F2CEA9}" destId="{3FAFBA6B-78A0-4734-9D9E-9C67D13F7532}" srcOrd="0" destOrd="0" presId="urn:microsoft.com/office/officeart/2005/8/layout/vList3#16"/>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16"/>
    <dgm:cxn modelId="{C78E10E8-E2D0-4373-81B0-FC01B008AACD}" srcId="{404AFC6F-1A54-415D-8C00-77F2386A7E3B}" destId="{11471E62-AD05-493D-B9A7-A74FC1F2CEA9}" srcOrd="1" destOrd="0" parTransId="{BA69B43C-F350-4C60-8392-0601D6D8A532}" sibTransId="{0422AEBC-CBCE-4AA7-9E6C-72E50B13FE20}"/>
    <dgm:cxn modelId="{9676EBE0-C98B-4EE3-BC9E-4320050E03D8}" type="presParOf" srcId="{904DA505-D398-485C-887C-31C24B3B5EF0}" destId="{108A13AD-ABF7-4CC6-AE4D-922DA165D634}" srcOrd="0" destOrd="0" presId="urn:microsoft.com/office/officeart/2005/8/layout/vList3#16"/>
    <dgm:cxn modelId="{666094BB-A2D6-497A-AF47-54F2134AD6B1}" type="presParOf" srcId="{108A13AD-ABF7-4CC6-AE4D-922DA165D634}" destId="{74BBA0E5-C56E-4A30-9346-DB43B2A3CFBC}" srcOrd="0" destOrd="0" presId="urn:microsoft.com/office/officeart/2005/8/layout/vList3#16"/>
    <dgm:cxn modelId="{7612B33E-7B18-4AEB-86DE-403E5A5FF4AE}" type="presParOf" srcId="{108A13AD-ABF7-4CC6-AE4D-922DA165D634}" destId="{A4BD8F33-ABC1-4A02-B969-AC686753A6C7}" srcOrd="1" destOrd="0" presId="urn:microsoft.com/office/officeart/2005/8/layout/vList3#16"/>
    <dgm:cxn modelId="{651B28D5-3A5F-40A7-9924-C47FA354144F}" type="presParOf" srcId="{904DA505-D398-485C-887C-31C24B3B5EF0}" destId="{EA4FA1C2-0AFA-4024-9BD5-A7B3F8A6563A}" srcOrd="1" destOrd="0" presId="urn:microsoft.com/office/officeart/2005/8/layout/vList3#16"/>
    <dgm:cxn modelId="{F03D5A07-6FA6-45C5-82A6-88D6D7207E0C}" type="presParOf" srcId="{904DA505-D398-485C-887C-31C24B3B5EF0}" destId="{17915EAF-7D7A-4BD2-96EB-EB292767D9DF}" srcOrd="2" destOrd="0" presId="urn:microsoft.com/office/officeart/2005/8/layout/vList3#16"/>
    <dgm:cxn modelId="{42F2C980-8FE8-4899-B75F-6FF6E0265FC3}" type="presParOf" srcId="{17915EAF-7D7A-4BD2-96EB-EB292767D9DF}" destId="{3D532899-3990-4D1B-9811-DE0D30A34856}" srcOrd="0" destOrd="0" presId="urn:microsoft.com/office/officeart/2005/8/layout/vList3#16"/>
    <dgm:cxn modelId="{C3079ABB-06CB-4E49-9C56-CAE55F39E2C0}" type="presParOf" srcId="{17915EAF-7D7A-4BD2-96EB-EB292767D9DF}" destId="{3FAFBA6B-78A0-4734-9D9E-9C67D13F7532}" srcOrd="1" destOrd="0" presId="urn:microsoft.com/office/officeart/2005/8/layout/vList3#1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04AFC6F-1A54-415D-8C00-77F2386A7E3B}" type="doc">
      <dgm:prSet loTypeId="urn:microsoft.com/office/officeart/2005/8/layout/vList3#17"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Fabric weight: </a:t>
          </a:r>
          <a:r>
            <a:rPr lang="en-US" sz="2800" dirty="0">
              <a:latin typeface="Century Schoolbook" panose="02040604050505020304" pitchFamily="18" charset="0"/>
            </a:rPr>
            <a:t>It depends on the thickness of the threads, the density of the weave or knit, &amp; its composition.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11471E62-AD05-493D-B9A7-A74FC1F2CEA9}">
      <dgm:prSet custT="1"/>
      <dgm:spPr/>
      <dgm:t>
        <a:bodyPr/>
        <a:lstStyle/>
        <a:p>
          <a:pPr algn="just"/>
          <a:r>
            <a:rPr lang="en-US" sz="2800" b="1" dirty="0">
              <a:solidFill>
                <a:srgbClr val="FFFF00"/>
              </a:solidFill>
              <a:latin typeface="Century Schoolbook" panose="02040604050505020304" pitchFamily="18" charset="0"/>
            </a:rPr>
            <a:t>Fabric width: </a:t>
          </a:r>
          <a:r>
            <a:rPr lang="en-US" sz="2800" dirty="0">
              <a:latin typeface="Century Schoolbook" panose="02040604050505020304" pitchFamily="18" charset="0"/>
            </a:rPr>
            <a:t>It is the fabric length from one selvedge edge to the other selvedge or the length of fabric along the weft yarns.</a:t>
          </a:r>
          <a:endParaRPr lang="en-IN" sz="2800" b="1" dirty="0">
            <a:latin typeface="Century Schoolbook" panose="02040604050505020304" pitchFamily="18" charset="0"/>
          </a:endParaRPr>
        </a:p>
      </dgm:t>
    </dgm:pt>
    <dgm:pt modelId="{BA69B43C-F350-4C60-8392-0601D6D8A532}" type="parTrans" cxnId="{C78E10E8-E2D0-4373-81B0-FC01B008AACD}">
      <dgm:prSet/>
      <dgm:spPr/>
      <dgm:t>
        <a:bodyPr/>
        <a:lstStyle/>
        <a:p>
          <a:endParaRPr lang="en-US"/>
        </a:p>
      </dgm:t>
    </dgm:pt>
    <dgm:pt modelId="{0422AEBC-CBCE-4AA7-9E6C-72E50B13FE20}" type="sibTrans" cxnId="{C78E10E8-E2D0-4373-81B0-FC01B008AACD}">
      <dgm:prSet/>
      <dgm:spPr/>
      <dgm:t>
        <a:bodyPr/>
        <a:lstStyle/>
        <a:p>
          <a:endParaRPr lang="en-US"/>
        </a:p>
      </dgm:t>
    </dgm:pt>
    <dgm:pt modelId="{BE4E217B-AC52-489D-AF8D-063C4B98CA02}">
      <dgm:prSet custT="1"/>
      <dgm:spPr/>
      <dgm:t>
        <a:bodyPr/>
        <a:lstStyle/>
        <a:p>
          <a:pPr algn="just"/>
          <a:r>
            <a:rPr lang="en-US" sz="2800" b="1" dirty="0">
              <a:solidFill>
                <a:srgbClr val="FFFF00"/>
              </a:solidFill>
              <a:latin typeface="Century Schoolbook" panose="02040604050505020304" pitchFamily="18" charset="0"/>
            </a:rPr>
            <a:t>Facing: </a:t>
          </a:r>
          <a:r>
            <a:rPr lang="en-US" sz="2800" dirty="0">
              <a:latin typeface="Century Schoolbook" panose="02040604050505020304" pitchFamily="18" charset="0"/>
            </a:rPr>
            <a:t>It is an extra layer of fabric stitched on the inner side of a garment for strength and edge finishes.</a:t>
          </a:r>
          <a:endParaRPr lang="en-IN" sz="2800" b="1" dirty="0">
            <a:latin typeface="Century Schoolbook" panose="02040604050505020304" pitchFamily="18" charset="0"/>
          </a:endParaRPr>
        </a:p>
      </dgm:t>
    </dgm:pt>
    <dgm:pt modelId="{BC6EC97B-F27E-4540-B6F0-B66542B60249}" type="parTrans" cxnId="{A1451E38-B16D-4FC5-95FB-57C242287E92}">
      <dgm:prSet/>
      <dgm:spPr/>
      <dgm:t>
        <a:bodyPr/>
        <a:lstStyle/>
        <a:p>
          <a:endParaRPr lang="en-US"/>
        </a:p>
      </dgm:t>
    </dgm:pt>
    <dgm:pt modelId="{3A364F2B-DCC9-46B3-BB7B-939BD43BE9AD}" type="sibTrans" cxnId="{A1451E38-B16D-4FC5-95FB-57C242287E92}">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dgm:presLayoutVars>
          <dgm:bulletEnabled val="1"/>
        </dgm:presLayoutVars>
      </dgm:prSet>
      <dgm:spPr/>
    </dgm:pt>
    <dgm:pt modelId="{EA4FA1C2-0AFA-4024-9BD5-A7B3F8A6563A}" type="pres">
      <dgm:prSet presAssocID="{6AD0E78D-D4B6-44ED-B0AC-2B779DE9FBEF}" presName="spacing" presStyleCnt="0"/>
      <dgm:spPr/>
    </dgm:pt>
    <dgm:pt modelId="{17915EAF-7D7A-4BD2-96EB-EB292767D9DF}" type="pres">
      <dgm:prSet presAssocID="{11471E62-AD05-493D-B9A7-A74FC1F2CEA9}" presName="composite" presStyleCnt="0"/>
      <dgm:spPr/>
    </dgm:pt>
    <dgm:pt modelId="{3D532899-3990-4D1B-9811-DE0D30A34856}" type="pres">
      <dgm:prSet presAssocID="{11471E62-AD05-493D-B9A7-A74FC1F2CEA9}" presName="imgShp" presStyleLbl="fgImgPlace1" presStyleIdx="1" presStyleCnt="3"/>
      <dgm:spPr>
        <a:noFill/>
      </dgm:spPr>
    </dgm:pt>
    <dgm:pt modelId="{3FAFBA6B-78A0-4734-9D9E-9C67D13F7532}" type="pres">
      <dgm:prSet presAssocID="{11471E62-AD05-493D-B9A7-A74FC1F2CEA9}" presName="txShp" presStyleLbl="node1" presStyleIdx="1" presStyleCnt="3">
        <dgm:presLayoutVars>
          <dgm:bulletEnabled val="1"/>
        </dgm:presLayoutVars>
      </dgm:prSet>
      <dgm:spPr/>
    </dgm:pt>
    <dgm:pt modelId="{88C15D01-C5DF-4519-B0E1-8304E27B077A}" type="pres">
      <dgm:prSet presAssocID="{0422AEBC-CBCE-4AA7-9E6C-72E50B13FE20}" presName="spacing" presStyleCnt="0"/>
      <dgm:spPr/>
    </dgm:pt>
    <dgm:pt modelId="{6519CCB0-CB5C-4A70-97DA-A6ABC17E0389}" type="pres">
      <dgm:prSet presAssocID="{BE4E217B-AC52-489D-AF8D-063C4B98CA02}" presName="composite" presStyleCnt="0"/>
      <dgm:spPr/>
    </dgm:pt>
    <dgm:pt modelId="{CDF2A6CC-3791-45C5-9530-ED01486E3B0B}" type="pres">
      <dgm:prSet presAssocID="{BE4E217B-AC52-489D-AF8D-063C4B98CA02}" presName="imgShp" presStyleLbl="fgImgPlace1" presStyleIdx="2" presStyleCnt="3"/>
      <dgm:spPr>
        <a:noFill/>
      </dgm:spPr>
    </dgm:pt>
    <dgm:pt modelId="{44B9CD9D-9B5F-43B1-9626-B8B4663E3F41}" type="pres">
      <dgm:prSet presAssocID="{BE4E217B-AC52-489D-AF8D-063C4B98CA02}"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17"/>
    <dgm:cxn modelId="{A1451E38-B16D-4FC5-95FB-57C242287E92}" srcId="{404AFC6F-1A54-415D-8C00-77F2386A7E3B}" destId="{BE4E217B-AC52-489D-AF8D-063C4B98CA02}" srcOrd="2" destOrd="0" parTransId="{BC6EC97B-F27E-4540-B6F0-B66542B60249}" sibTransId="{3A364F2B-DCC9-46B3-BB7B-939BD43BE9AD}"/>
    <dgm:cxn modelId="{47B09D3E-61FC-42E4-99A1-0BFE70B57801}" type="presOf" srcId="{11471E62-AD05-493D-B9A7-A74FC1F2CEA9}" destId="{3FAFBA6B-78A0-4734-9D9E-9C67D13F7532}" srcOrd="0" destOrd="0" presId="urn:microsoft.com/office/officeart/2005/8/layout/vList3#17"/>
    <dgm:cxn modelId="{823CBD70-0417-43AA-A437-A44CA2E85A74}" type="presOf" srcId="{BE4E217B-AC52-489D-AF8D-063C4B98CA02}" destId="{44B9CD9D-9B5F-43B1-9626-B8B4663E3F41}" srcOrd="0" destOrd="0" presId="urn:microsoft.com/office/officeart/2005/8/layout/vList3#17"/>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17"/>
    <dgm:cxn modelId="{C78E10E8-E2D0-4373-81B0-FC01B008AACD}" srcId="{404AFC6F-1A54-415D-8C00-77F2386A7E3B}" destId="{11471E62-AD05-493D-B9A7-A74FC1F2CEA9}" srcOrd="1" destOrd="0" parTransId="{BA69B43C-F350-4C60-8392-0601D6D8A532}" sibTransId="{0422AEBC-CBCE-4AA7-9E6C-72E50B13FE20}"/>
    <dgm:cxn modelId="{9676EBE0-C98B-4EE3-BC9E-4320050E03D8}" type="presParOf" srcId="{904DA505-D398-485C-887C-31C24B3B5EF0}" destId="{108A13AD-ABF7-4CC6-AE4D-922DA165D634}" srcOrd="0" destOrd="0" presId="urn:microsoft.com/office/officeart/2005/8/layout/vList3#17"/>
    <dgm:cxn modelId="{666094BB-A2D6-497A-AF47-54F2134AD6B1}" type="presParOf" srcId="{108A13AD-ABF7-4CC6-AE4D-922DA165D634}" destId="{74BBA0E5-C56E-4A30-9346-DB43B2A3CFBC}" srcOrd="0" destOrd="0" presId="urn:microsoft.com/office/officeart/2005/8/layout/vList3#17"/>
    <dgm:cxn modelId="{7612B33E-7B18-4AEB-86DE-403E5A5FF4AE}" type="presParOf" srcId="{108A13AD-ABF7-4CC6-AE4D-922DA165D634}" destId="{A4BD8F33-ABC1-4A02-B969-AC686753A6C7}" srcOrd="1" destOrd="0" presId="urn:microsoft.com/office/officeart/2005/8/layout/vList3#17"/>
    <dgm:cxn modelId="{651B28D5-3A5F-40A7-9924-C47FA354144F}" type="presParOf" srcId="{904DA505-D398-485C-887C-31C24B3B5EF0}" destId="{EA4FA1C2-0AFA-4024-9BD5-A7B3F8A6563A}" srcOrd="1" destOrd="0" presId="urn:microsoft.com/office/officeart/2005/8/layout/vList3#17"/>
    <dgm:cxn modelId="{F03D5A07-6FA6-45C5-82A6-88D6D7207E0C}" type="presParOf" srcId="{904DA505-D398-485C-887C-31C24B3B5EF0}" destId="{17915EAF-7D7A-4BD2-96EB-EB292767D9DF}" srcOrd="2" destOrd="0" presId="urn:microsoft.com/office/officeart/2005/8/layout/vList3#17"/>
    <dgm:cxn modelId="{42F2C980-8FE8-4899-B75F-6FF6E0265FC3}" type="presParOf" srcId="{17915EAF-7D7A-4BD2-96EB-EB292767D9DF}" destId="{3D532899-3990-4D1B-9811-DE0D30A34856}" srcOrd="0" destOrd="0" presId="urn:microsoft.com/office/officeart/2005/8/layout/vList3#17"/>
    <dgm:cxn modelId="{C3079ABB-06CB-4E49-9C56-CAE55F39E2C0}" type="presParOf" srcId="{17915EAF-7D7A-4BD2-96EB-EB292767D9DF}" destId="{3FAFBA6B-78A0-4734-9D9E-9C67D13F7532}" srcOrd="1" destOrd="0" presId="urn:microsoft.com/office/officeart/2005/8/layout/vList3#17"/>
    <dgm:cxn modelId="{92515741-14CE-4A93-9360-080AAD96AF75}" type="presParOf" srcId="{904DA505-D398-485C-887C-31C24B3B5EF0}" destId="{88C15D01-C5DF-4519-B0E1-8304E27B077A}" srcOrd="3" destOrd="0" presId="urn:microsoft.com/office/officeart/2005/8/layout/vList3#17"/>
    <dgm:cxn modelId="{084DCA7A-40F6-4819-A759-F1DA30B09771}" type="presParOf" srcId="{904DA505-D398-485C-887C-31C24B3B5EF0}" destId="{6519CCB0-CB5C-4A70-97DA-A6ABC17E0389}" srcOrd="4" destOrd="0" presId="urn:microsoft.com/office/officeart/2005/8/layout/vList3#17"/>
    <dgm:cxn modelId="{EF17C67A-603A-44A6-921A-6B0827B85235}" type="presParOf" srcId="{6519CCB0-CB5C-4A70-97DA-A6ABC17E0389}" destId="{CDF2A6CC-3791-45C5-9530-ED01486E3B0B}" srcOrd="0" destOrd="0" presId="urn:microsoft.com/office/officeart/2005/8/layout/vList3#17"/>
    <dgm:cxn modelId="{56C58D4B-D11A-422C-B301-061814D8988E}" type="presParOf" srcId="{6519CCB0-CB5C-4A70-97DA-A6ABC17E0389}" destId="{44B9CD9D-9B5F-43B1-9626-B8B4663E3F41}" srcOrd="1" destOrd="0" presId="urn:microsoft.com/office/officeart/2005/8/layout/vList3#1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04AFC6F-1A54-415D-8C00-77F2386A7E3B}" type="doc">
      <dgm:prSet loTypeId="urn:microsoft.com/office/officeart/2005/8/layout/vList3#18"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Feeding devices: </a:t>
          </a:r>
          <a:r>
            <a:rPr lang="en-US" sz="2800" dirty="0">
              <a:latin typeface="Century Schoolbook" panose="02040604050505020304" pitchFamily="18" charset="0"/>
            </a:rPr>
            <a:t>These are the parts of a sewing machine which are used to advance and raise the fabric while stitching.</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039D2667-66D0-4C3A-8DBE-5B5124A3EC39}">
      <dgm:prSet custT="1"/>
      <dgm:spPr/>
      <dgm:t>
        <a:bodyPr/>
        <a:lstStyle/>
        <a:p>
          <a:pPr algn="just"/>
          <a:r>
            <a:rPr lang="en-US" sz="2800" b="1" dirty="0">
              <a:latin typeface="Century Schoolbook" panose="02040604050505020304" pitchFamily="18" charset="0"/>
            </a:rPr>
            <a:t>Felt: </a:t>
          </a:r>
          <a:r>
            <a:rPr lang="en-US" sz="2800" dirty="0">
              <a:latin typeface="Century Schoolbook" panose="02040604050505020304" pitchFamily="18" charset="0"/>
            </a:rPr>
            <a:t>It is a non-woven sheet of matted material made from wool, hair, fur, or certain manufactured fibers. </a:t>
          </a:r>
          <a:endParaRPr lang="en-IN" sz="2800" b="1" dirty="0">
            <a:latin typeface="Century Schoolbook" panose="02040604050505020304" pitchFamily="18" charset="0"/>
          </a:endParaRPr>
        </a:p>
      </dgm:t>
    </dgm:pt>
    <dgm:pt modelId="{74C45164-D10D-4FB3-9CCA-F3A4D97155CA}" type="parTrans" cxnId="{E06C78D5-C692-4C29-9FD5-585C569449D0}">
      <dgm:prSet/>
      <dgm:spPr/>
      <dgm:t>
        <a:bodyPr/>
        <a:lstStyle/>
        <a:p>
          <a:endParaRPr lang="en-US"/>
        </a:p>
      </dgm:t>
    </dgm:pt>
    <dgm:pt modelId="{A8D81B5A-F1D8-44E8-97DA-1CDFF21BC400}" type="sibTrans" cxnId="{E06C78D5-C692-4C29-9FD5-585C569449D0}">
      <dgm:prSet/>
      <dgm:spPr/>
      <dgm:t>
        <a:bodyPr/>
        <a:lstStyle/>
        <a:p>
          <a:endParaRPr lang="en-US"/>
        </a:p>
      </dgm:t>
    </dgm:pt>
    <dgm:pt modelId="{FC54F598-922C-41B4-9667-B7BBC78697CE}">
      <dgm:prSet custT="1"/>
      <dgm:spPr/>
      <dgm:t>
        <a:bodyPr/>
        <a:lstStyle/>
        <a:p>
          <a:pPr algn="just"/>
          <a:r>
            <a:rPr lang="en-US" sz="2800" b="1" dirty="0">
              <a:solidFill>
                <a:srgbClr val="FFFF00"/>
              </a:solidFill>
              <a:latin typeface="Century Schoolbook" panose="02040604050505020304" pitchFamily="18" charset="0"/>
            </a:rPr>
            <a:t>Filament: </a:t>
          </a:r>
          <a:r>
            <a:rPr lang="en-US" sz="2800" dirty="0">
              <a:latin typeface="Century Schoolbook" panose="02040604050505020304" pitchFamily="18" charset="0"/>
            </a:rPr>
            <a:t>It is a fiber of indefinite or extreme length. </a:t>
          </a:r>
          <a:endParaRPr lang="en-IN" sz="2800" b="1" dirty="0">
            <a:latin typeface="Century Schoolbook" panose="02040604050505020304" pitchFamily="18" charset="0"/>
          </a:endParaRPr>
        </a:p>
      </dgm:t>
    </dgm:pt>
    <dgm:pt modelId="{3A0D15D5-C8E3-414D-A4AE-57521614F894}" type="parTrans" cxnId="{6B41D161-B1A9-4B5D-B527-8D9BB5E31830}">
      <dgm:prSet/>
      <dgm:spPr/>
      <dgm:t>
        <a:bodyPr/>
        <a:lstStyle/>
        <a:p>
          <a:endParaRPr lang="en-US"/>
        </a:p>
      </dgm:t>
    </dgm:pt>
    <dgm:pt modelId="{78F4C6A1-C157-408E-B1F3-305CB6632D6D}" type="sibTrans" cxnId="{6B41D161-B1A9-4B5D-B527-8D9BB5E31830}">
      <dgm:prSet/>
      <dgm:spPr/>
      <dgm:t>
        <a:bodyPr/>
        <a:lstStyle/>
        <a:p>
          <a:endParaRPr lang="en-US"/>
        </a:p>
      </dgm:t>
    </dgm:pt>
    <dgm:pt modelId="{AE0EED26-9791-45C3-8DC1-E52D1B6D8C5E}">
      <dgm:prSet custT="1"/>
      <dgm:spPr/>
      <dgm:t>
        <a:bodyPr/>
        <a:lstStyle/>
        <a:p>
          <a:pPr algn="just"/>
          <a:r>
            <a:rPr lang="en-US" sz="2800" b="1" dirty="0">
              <a:solidFill>
                <a:srgbClr val="FFFF00"/>
              </a:solidFill>
              <a:latin typeface="Century Schoolbook" panose="02040604050505020304" pitchFamily="18" charset="0"/>
            </a:rPr>
            <a:t>Flare: </a:t>
          </a:r>
          <a:r>
            <a:rPr lang="en-US" sz="2800" dirty="0">
              <a:latin typeface="Century Schoolbook" panose="02040604050505020304" pitchFamily="18" charset="0"/>
            </a:rPr>
            <a:t>It is a shaped fullness added to the different parts of  a garment. </a:t>
          </a:r>
          <a:endParaRPr lang="en-IN" sz="2800" b="1" dirty="0">
            <a:latin typeface="Century Schoolbook" panose="02040604050505020304" pitchFamily="18" charset="0"/>
          </a:endParaRPr>
        </a:p>
      </dgm:t>
    </dgm:pt>
    <dgm:pt modelId="{AA2ADE3D-6E0E-4938-8CAA-A9BDB638AB90}" type="parTrans" cxnId="{892076B1-1FC0-434E-821C-1536E37B6326}">
      <dgm:prSet/>
      <dgm:spPr/>
      <dgm:t>
        <a:bodyPr/>
        <a:lstStyle/>
        <a:p>
          <a:endParaRPr lang="en-US"/>
        </a:p>
      </dgm:t>
    </dgm:pt>
    <dgm:pt modelId="{233F56A5-859D-400F-9EF1-EE96AED4E5F6}" type="sibTrans" cxnId="{892076B1-1FC0-434E-821C-1536E37B6326}">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dgm:presLayoutVars>
          <dgm:bulletEnabled val="1"/>
        </dgm:presLayoutVars>
      </dgm:prSet>
      <dgm:spPr/>
    </dgm:pt>
    <dgm:pt modelId="{EA4FA1C2-0AFA-4024-9BD5-A7B3F8A6563A}" type="pres">
      <dgm:prSet presAssocID="{6AD0E78D-D4B6-44ED-B0AC-2B779DE9FBEF}" presName="spacing" presStyleCnt="0"/>
      <dgm:spPr/>
    </dgm:pt>
    <dgm:pt modelId="{F598FEB3-7EE1-4B93-8625-D9034A6D9E0D}" type="pres">
      <dgm:prSet presAssocID="{039D2667-66D0-4C3A-8DBE-5B5124A3EC39}" presName="composite" presStyleCnt="0"/>
      <dgm:spPr/>
    </dgm:pt>
    <dgm:pt modelId="{69514318-8AD8-4E91-8475-4961FE848949}" type="pres">
      <dgm:prSet presAssocID="{039D2667-66D0-4C3A-8DBE-5B5124A3EC39}" presName="imgShp" presStyleLbl="fgImgPlace1" presStyleIdx="1" presStyleCnt="4" custLinFactNeighborY="3003"/>
      <dgm:spPr>
        <a:noFill/>
      </dgm:spPr>
    </dgm:pt>
    <dgm:pt modelId="{D607151B-C6C4-4CFA-A98F-445E09731FE5}" type="pres">
      <dgm:prSet presAssocID="{039D2667-66D0-4C3A-8DBE-5B5124A3EC39}" presName="txShp" presStyleLbl="node1" presStyleIdx="1" presStyleCnt="4">
        <dgm:presLayoutVars>
          <dgm:bulletEnabled val="1"/>
        </dgm:presLayoutVars>
      </dgm:prSet>
      <dgm:spPr/>
    </dgm:pt>
    <dgm:pt modelId="{A47D8B44-ABE2-4123-9C85-03AB78BA996C}" type="pres">
      <dgm:prSet presAssocID="{A8D81B5A-F1D8-44E8-97DA-1CDFF21BC400}" presName="spacing" presStyleCnt="0"/>
      <dgm:spPr/>
    </dgm:pt>
    <dgm:pt modelId="{0BA49191-081A-44A8-8DFF-3A035001220C}" type="pres">
      <dgm:prSet presAssocID="{FC54F598-922C-41B4-9667-B7BBC78697CE}" presName="composite" presStyleCnt="0"/>
      <dgm:spPr/>
    </dgm:pt>
    <dgm:pt modelId="{3035A801-F7F8-4BF4-909D-FE824C2BDF27}" type="pres">
      <dgm:prSet presAssocID="{FC54F598-922C-41B4-9667-B7BBC78697CE}" presName="imgShp" presStyleLbl="fgImgPlace1" presStyleIdx="2" presStyleCnt="4" custLinFactNeighborY="3003"/>
      <dgm:spPr>
        <a:noFill/>
      </dgm:spPr>
    </dgm:pt>
    <dgm:pt modelId="{1FB7D53E-562E-4B6C-B418-8F9A0DC55314}" type="pres">
      <dgm:prSet presAssocID="{FC54F598-922C-41B4-9667-B7BBC78697CE}" presName="txShp" presStyleLbl="node1" presStyleIdx="2" presStyleCnt="4">
        <dgm:presLayoutVars>
          <dgm:bulletEnabled val="1"/>
        </dgm:presLayoutVars>
      </dgm:prSet>
      <dgm:spPr/>
    </dgm:pt>
    <dgm:pt modelId="{BD119345-F484-47B4-BA8C-8EA87E46E494}" type="pres">
      <dgm:prSet presAssocID="{78F4C6A1-C157-408E-B1F3-305CB6632D6D}" presName="spacing" presStyleCnt="0"/>
      <dgm:spPr/>
    </dgm:pt>
    <dgm:pt modelId="{0DA90366-8E79-4154-8640-4C15287D1251}" type="pres">
      <dgm:prSet presAssocID="{AE0EED26-9791-45C3-8DC1-E52D1B6D8C5E}" presName="composite" presStyleCnt="0"/>
      <dgm:spPr/>
    </dgm:pt>
    <dgm:pt modelId="{45F3056D-EA9F-4D4D-880B-3CDC380F4941}" type="pres">
      <dgm:prSet presAssocID="{AE0EED26-9791-45C3-8DC1-E52D1B6D8C5E}" presName="imgShp" presStyleLbl="fgImgPlace1" presStyleIdx="3" presStyleCnt="4"/>
      <dgm:spPr>
        <a:noFill/>
      </dgm:spPr>
    </dgm:pt>
    <dgm:pt modelId="{19BD4EA4-ADD5-4782-9FF3-50F3B3494797}" type="pres">
      <dgm:prSet presAssocID="{AE0EED26-9791-45C3-8DC1-E52D1B6D8C5E}" presName="txShp" presStyleLbl="node1" presStyleIdx="3" presStyleCnt="4">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18"/>
    <dgm:cxn modelId="{2765003B-234C-4E65-B634-7EFD278CA849}" type="presOf" srcId="{FC54F598-922C-41B4-9667-B7BBC78697CE}" destId="{1FB7D53E-562E-4B6C-B418-8F9A0DC55314}" srcOrd="0" destOrd="0" presId="urn:microsoft.com/office/officeart/2005/8/layout/vList3#18"/>
    <dgm:cxn modelId="{6B41D161-B1A9-4B5D-B527-8D9BB5E31830}" srcId="{404AFC6F-1A54-415D-8C00-77F2386A7E3B}" destId="{FC54F598-922C-41B4-9667-B7BBC78697CE}" srcOrd="2" destOrd="0" parTransId="{3A0D15D5-C8E3-414D-A4AE-57521614F894}" sibTransId="{78F4C6A1-C157-408E-B1F3-305CB6632D6D}"/>
    <dgm:cxn modelId="{6D63268D-8321-408A-9E2C-934A3DBDE356}" srcId="{404AFC6F-1A54-415D-8C00-77F2386A7E3B}" destId="{03A40883-6C87-45A0-8592-240BD1E640D8}" srcOrd="0" destOrd="0" parTransId="{B908AE37-5ACB-4A0E-8615-395AA6B50764}" sibTransId="{6AD0E78D-D4B6-44ED-B0AC-2B779DE9FBEF}"/>
    <dgm:cxn modelId="{892076B1-1FC0-434E-821C-1536E37B6326}" srcId="{404AFC6F-1A54-415D-8C00-77F2386A7E3B}" destId="{AE0EED26-9791-45C3-8DC1-E52D1B6D8C5E}" srcOrd="3" destOrd="0" parTransId="{AA2ADE3D-6E0E-4938-8CAA-A9BDB638AB90}" sibTransId="{233F56A5-859D-400F-9EF1-EE96AED4E5F6}"/>
    <dgm:cxn modelId="{818FB8B1-1B99-48BA-94DE-F5CCA52A4816}" type="presOf" srcId="{039D2667-66D0-4C3A-8DBE-5B5124A3EC39}" destId="{D607151B-C6C4-4CFA-A98F-445E09731FE5}" srcOrd="0" destOrd="0" presId="urn:microsoft.com/office/officeart/2005/8/layout/vList3#18"/>
    <dgm:cxn modelId="{BC93E4D1-410A-4773-BF93-FA9AC4C4969B}" type="presOf" srcId="{03A40883-6C87-45A0-8592-240BD1E640D8}" destId="{A4BD8F33-ABC1-4A02-B969-AC686753A6C7}" srcOrd="0" destOrd="0" presId="urn:microsoft.com/office/officeart/2005/8/layout/vList3#18"/>
    <dgm:cxn modelId="{E06C78D5-C692-4C29-9FD5-585C569449D0}" srcId="{404AFC6F-1A54-415D-8C00-77F2386A7E3B}" destId="{039D2667-66D0-4C3A-8DBE-5B5124A3EC39}" srcOrd="1" destOrd="0" parTransId="{74C45164-D10D-4FB3-9CCA-F3A4D97155CA}" sibTransId="{A8D81B5A-F1D8-44E8-97DA-1CDFF21BC400}"/>
    <dgm:cxn modelId="{E7154EFF-5425-4E14-BBDC-95A642A79621}" type="presOf" srcId="{AE0EED26-9791-45C3-8DC1-E52D1B6D8C5E}" destId="{19BD4EA4-ADD5-4782-9FF3-50F3B3494797}" srcOrd="0" destOrd="0" presId="urn:microsoft.com/office/officeart/2005/8/layout/vList3#18"/>
    <dgm:cxn modelId="{9676EBE0-C98B-4EE3-BC9E-4320050E03D8}" type="presParOf" srcId="{904DA505-D398-485C-887C-31C24B3B5EF0}" destId="{108A13AD-ABF7-4CC6-AE4D-922DA165D634}" srcOrd="0" destOrd="0" presId="urn:microsoft.com/office/officeart/2005/8/layout/vList3#18"/>
    <dgm:cxn modelId="{666094BB-A2D6-497A-AF47-54F2134AD6B1}" type="presParOf" srcId="{108A13AD-ABF7-4CC6-AE4D-922DA165D634}" destId="{74BBA0E5-C56E-4A30-9346-DB43B2A3CFBC}" srcOrd="0" destOrd="0" presId="urn:microsoft.com/office/officeart/2005/8/layout/vList3#18"/>
    <dgm:cxn modelId="{7612B33E-7B18-4AEB-86DE-403E5A5FF4AE}" type="presParOf" srcId="{108A13AD-ABF7-4CC6-AE4D-922DA165D634}" destId="{A4BD8F33-ABC1-4A02-B969-AC686753A6C7}" srcOrd="1" destOrd="0" presId="urn:microsoft.com/office/officeart/2005/8/layout/vList3#18"/>
    <dgm:cxn modelId="{651B28D5-3A5F-40A7-9924-C47FA354144F}" type="presParOf" srcId="{904DA505-D398-485C-887C-31C24B3B5EF0}" destId="{EA4FA1C2-0AFA-4024-9BD5-A7B3F8A6563A}" srcOrd="1" destOrd="0" presId="urn:microsoft.com/office/officeart/2005/8/layout/vList3#18"/>
    <dgm:cxn modelId="{1261692E-C785-4E77-BB10-6FA4C38E16AC}" type="presParOf" srcId="{904DA505-D398-485C-887C-31C24B3B5EF0}" destId="{F598FEB3-7EE1-4B93-8625-D9034A6D9E0D}" srcOrd="2" destOrd="0" presId="urn:microsoft.com/office/officeart/2005/8/layout/vList3#18"/>
    <dgm:cxn modelId="{FEFEDAB2-084F-458A-9E61-DF9AE2853565}" type="presParOf" srcId="{F598FEB3-7EE1-4B93-8625-D9034A6D9E0D}" destId="{69514318-8AD8-4E91-8475-4961FE848949}" srcOrd="0" destOrd="0" presId="urn:microsoft.com/office/officeart/2005/8/layout/vList3#18"/>
    <dgm:cxn modelId="{6D6E9731-526F-4C49-9056-577A6809B901}" type="presParOf" srcId="{F598FEB3-7EE1-4B93-8625-D9034A6D9E0D}" destId="{D607151B-C6C4-4CFA-A98F-445E09731FE5}" srcOrd="1" destOrd="0" presId="urn:microsoft.com/office/officeart/2005/8/layout/vList3#18"/>
    <dgm:cxn modelId="{35EC9A1B-F51F-4CD2-89E3-FFEEC9BE1A57}" type="presParOf" srcId="{904DA505-D398-485C-887C-31C24B3B5EF0}" destId="{A47D8B44-ABE2-4123-9C85-03AB78BA996C}" srcOrd="3" destOrd="0" presId="urn:microsoft.com/office/officeart/2005/8/layout/vList3#18"/>
    <dgm:cxn modelId="{E62DDAD7-40AF-4A90-8832-062791069EC4}" type="presParOf" srcId="{904DA505-D398-485C-887C-31C24B3B5EF0}" destId="{0BA49191-081A-44A8-8DFF-3A035001220C}" srcOrd="4" destOrd="0" presId="urn:microsoft.com/office/officeart/2005/8/layout/vList3#18"/>
    <dgm:cxn modelId="{7C5FCBF4-CCB5-4E6B-9B92-DD5E84237BEC}" type="presParOf" srcId="{0BA49191-081A-44A8-8DFF-3A035001220C}" destId="{3035A801-F7F8-4BF4-909D-FE824C2BDF27}" srcOrd="0" destOrd="0" presId="urn:microsoft.com/office/officeart/2005/8/layout/vList3#18"/>
    <dgm:cxn modelId="{636B4D65-4367-4658-BF84-3FE076DC4A38}" type="presParOf" srcId="{0BA49191-081A-44A8-8DFF-3A035001220C}" destId="{1FB7D53E-562E-4B6C-B418-8F9A0DC55314}" srcOrd="1" destOrd="0" presId="urn:microsoft.com/office/officeart/2005/8/layout/vList3#18"/>
    <dgm:cxn modelId="{5879CDF1-8C0E-4497-958E-5339059037BD}" type="presParOf" srcId="{904DA505-D398-485C-887C-31C24B3B5EF0}" destId="{BD119345-F484-47B4-BA8C-8EA87E46E494}" srcOrd="5" destOrd="0" presId="urn:microsoft.com/office/officeart/2005/8/layout/vList3#18"/>
    <dgm:cxn modelId="{28A24EB6-7786-4FC5-8349-38EC5AA85904}" type="presParOf" srcId="{904DA505-D398-485C-887C-31C24B3B5EF0}" destId="{0DA90366-8E79-4154-8640-4C15287D1251}" srcOrd="6" destOrd="0" presId="urn:microsoft.com/office/officeart/2005/8/layout/vList3#18"/>
    <dgm:cxn modelId="{386216C6-6FC6-420F-AC5C-E830B4C8F542}" type="presParOf" srcId="{0DA90366-8E79-4154-8640-4C15287D1251}" destId="{45F3056D-EA9F-4D4D-880B-3CDC380F4941}" srcOrd="0" destOrd="0" presId="urn:microsoft.com/office/officeart/2005/8/layout/vList3#18"/>
    <dgm:cxn modelId="{1E8ADCD2-667C-4EFA-AFF5-5E05B83C4E85}" type="presParOf" srcId="{0DA90366-8E79-4154-8640-4C15287D1251}" destId="{19BD4EA4-ADD5-4782-9FF3-50F3B3494797}" srcOrd="1" destOrd="0" presId="urn:microsoft.com/office/officeart/2005/8/layout/vList3#1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04AFC6F-1A54-415D-8C00-77F2386A7E3B}" type="doc">
      <dgm:prSet loTypeId="urn:microsoft.com/office/officeart/2005/8/layout/vList3#19"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Floss: </a:t>
          </a:r>
          <a:r>
            <a:rPr lang="en-US" sz="2800" dirty="0">
              <a:latin typeface="Century Schoolbook" panose="02040604050505020304" pitchFamily="18" charset="0"/>
            </a:rPr>
            <a:t>It is a soft thread of silk or mercerized cotton used to clean tension discs, feed dog, etc..</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7F6135D2-4B0F-474F-A2D0-8E09D4AA31BF}">
      <dgm:prSet custT="1"/>
      <dgm:spPr/>
      <dgm:t>
        <a:bodyPr/>
        <a:lstStyle/>
        <a:p>
          <a:pPr algn="just"/>
          <a:r>
            <a:rPr lang="en-US" sz="2800" b="1" dirty="0">
              <a:solidFill>
                <a:srgbClr val="FFFF00"/>
              </a:solidFill>
              <a:latin typeface="Century Schoolbook" panose="02040604050505020304" pitchFamily="18" charset="0"/>
            </a:rPr>
            <a:t>Flounce: </a:t>
          </a:r>
          <a:r>
            <a:rPr lang="en-US" sz="2800" dirty="0">
              <a:latin typeface="Century Schoolbook" panose="02040604050505020304" pitchFamily="18" charset="0"/>
            </a:rPr>
            <a:t>It is a full circular edging for the neckline, sleeves and hems.</a:t>
          </a:r>
          <a:endParaRPr lang="en-IN" sz="2800" b="1" dirty="0">
            <a:latin typeface="Century Schoolbook" panose="02040604050505020304" pitchFamily="18" charset="0"/>
          </a:endParaRPr>
        </a:p>
      </dgm:t>
    </dgm:pt>
    <dgm:pt modelId="{876345D3-AF72-46E5-8B02-A20F4C72DFFC}" type="parTrans" cxnId="{843342D3-1935-4BE1-9835-8B187AA57D8B}">
      <dgm:prSet/>
      <dgm:spPr/>
      <dgm:t>
        <a:bodyPr/>
        <a:lstStyle/>
        <a:p>
          <a:endParaRPr lang="en-US"/>
        </a:p>
      </dgm:t>
    </dgm:pt>
    <dgm:pt modelId="{F884EFAA-3AD1-4A1B-81E2-A0D46CDABB95}" type="sibTrans" cxnId="{843342D3-1935-4BE1-9835-8B187AA57D8B}">
      <dgm:prSet/>
      <dgm:spPr/>
      <dgm:t>
        <a:bodyPr/>
        <a:lstStyle/>
        <a:p>
          <a:endParaRPr lang="en-US"/>
        </a:p>
      </dgm:t>
    </dgm:pt>
    <dgm:pt modelId="{14728999-DDA4-48FB-A043-5F04521F5416}">
      <dgm:prSet custT="1"/>
      <dgm:spPr/>
      <dgm:t>
        <a:bodyPr/>
        <a:lstStyle/>
        <a:p>
          <a:pPr algn="just"/>
          <a:r>
            <a:rPr lang="en-US" sz="2800" b="1" dirty="0">
              <a:solidFill>
                <a:srgbClr val="FFFF00"/>
              </a:solidFill>
              <a:latin typeface="Century Schoolbook" panose="02040604050505020304" pitchFamily="18" charset="0"/>
            </a:rPr>
            <a:t>Forearm seam: </a:t>
          </a:r>
          <a:r>
            <a:rPr lang="en-US" sz="2800" dirty="0">
              <a:latin typeface="Century Schoolbook" panose="02040604050505020304" pitchFamily="18" charset="0"/>
            </a:rPr>
            <a:t>It is the seam nearest to the front of a two-piece sleeve.</a:t>
          </a:r>
          <a:endParaRPr lang="en-IN" sz="2800" b="1" dirty="0">
            <a:latin typeface="Century Schoolbook" panose="02040604050505020304" pitchFamily="18" charset="0"/>
          </a:endParaRPr>
        </a:p>
      </dgm:t>
    </dgm:pt>
    <dgm:pt modelId="{99562921-4FF3-4B38-9F97-6F5C42C05C1F}" type="parTrans" cxnId="{E6FB2DB2-D2D4-46C6-BA2A-9FE76B2BE962}">
      <dgm:prSet/>
      <dgm:spPr/>
      <dgm:t>
        <a:bodyPr/>
        <a:lstStyle/>
        <a:p>
          <a:endParaRPr lang="en-US"/>
        </a:p>
      </dgm:t>
    </dgm:pt>
    <dgm:pt modelId="{316FABDD-84AF-466F-AB30-EFC2BF9883B2}" type="sibTrans" cxnId="{E6FB2DB2-D2D4-46C6-BA2A-9FE76B2BE962}">
      <dgm:prSet/>
      <dgm:spPr/>
      <dgm:t>
        <a:bodyPr/>
        <a:lstStyle/>
        <a:p>
          <a:endParaRPr lang="en-US"/>
        </a:p>
      </dgm:t>
    </dgm:pt>
    <dgm:pt modelId="{258CD4C9-2439-4F80-A21F-7C74A9EF785F}">
      <dgm:prSet custT="1"/>
      <dgm:spPr/>
      <dgm:t>
        <a:bodyPr/>
        <a:lstStyle/>
        <a:p>
          <a:pPr algn="just"/>
          <a:r>
            <a:rPr lang="en-US" sz="2800" b="1" dirty="0">
              <a:latin typeface="Century Schoolbook" panose="02040604050505020304" pitchFamily="18" charset="0"/>
            </a:rPr>
            <a:t>Fray: </a:t>
          </a:r>
          <a:r>
            <a:rPr lang="en-US" sz="2800" dirty="0">
              <a:latin typeface="Century Schoolbook" panose="02040604050505020304" pitchFamily="18" charset="0"/>
            </a:rPr>
            <a:t>The wearing out of the fabric at the edge due to friction or constant rubbing</a:t>
          </a:r>
          <a:endParaRPr lang="en-IN" sz="2800" dirty="0">
            <a:latin typeface="Century Schoolbook" panose="02040604050505020304" pitchFamily="18" charset="0"/>
          </a:endParaRPr>
        </a:p>
      </dgm:t>
    </dgm:pt>
    <dgm:pt modelId="{036450B0-1FD1-4209-AA59-EB99ED3AEBBD}" type="parTrans" cxnId="{EAC3419A-10BD-4F02-94D3-0BFD4A1CC04F}">
      <dgm:prSet/>
      <dgm:spPr/>
      <dgm:t>
        <a:bodyPr/>
        <a:lstStyle/>
        <a:p>
          <a:endParaRPr lang="en-US"/>
        </a:p>
      </dgm:t>
    </dgm:pt>
    <dgm:pt modelId="{81A48D9F-7216-423A-AFD8-EC94EE300191}" type="sibTrans" cxnId="{EAC3419A-10BD-4F02-94D3-0BFD4A1CC04F}">
      <dgm:prSet/>
      <dgm:spPr/>
      <dgm:t>
        <a:bodyPr/>
        <a:lstStyle/>
        <a:p>
          <a:endParaRPr lang="en-US"/>
        </a:p>
      </dgm:t>
    </dgm:pt>
    <dgm:pt modelId="{F632C8D8-1EF0-496D-BEF8-60A014DA7C29}">
      <dgm:prSet custT="1"/>
      <dgm:spPr/>
      <dgm:t>
        <a:bodyPr/>
        <a:lstStyle/>
        <a:p>
          <a:pPr algn="just"/>
          <a:r>
            <a:rPr lang="en-US" sz="2800" b="1" dirty="0">
              <a:solidFill>
                <a:srgbClr val="FFFF00"/>
              </a:solidFill>
              <a:latin typeface="Century Schoolbook" panose="02040604050505020304" pitchFamily="18" charset="0"/>
            </a:rPr>
            <a:t>French curve: </a:t>
          </a:r>
          <a:r>
            <a:rPr lang="en-US" sz="2800" dirty="0">
              <a:latin typeface="Century Schoolbook" panose="02040604050505020304" pitchFamily="18" charset="0"/>
            </a:rPr>
            <a:t>A drafting tool that enables one to draw smooth curves for e.g., armholes.</a:t>
          </a:r>
          <a:endParaRPr lang="en-IN" sz="2800" dirty="0">
            <a:latin typeface="Century Schoolbook" panose="02040604050505020304" pitchFamily="18" charset="0"/>
          </a:endParaRPr>
        </a:p>
      </dgm:t>
    </dgm:pt>
    <dgm:pt modelId="{EC8E94CD-0998-411A-A3BF-74FADE80E9C4}" type="parTrans" cxnId="{1E743243-C9C9-4F9F-9AD2-889231835C0E}">
      <dgm:prSet/>
      <dgm:spPr/>
      <dgm:t>
        <a:bodyPr/>
        <a:lstStyle/>
        <a:p>
          <a:endParaRPr lang="en-US"/>
        </a:p>
      </dgm:t>
    </dgm:pt>
    <dgm:pt modelId="{33AD27CB-70E9-43C5-99F7-DEAD5C86A9B3}" type="sibTrans" cxnId="{1E743243-C9C9-4F9F-9AD2-889231835C0E}">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5"/>
      <dgm:spPr>
        <a:noFill/>
      </dgm:spPr>
    </dgm:pt>
    <dgm:pt modelId="{A4BD8F33-ABC1-4A02-B969-AC686753A6C7}" type="pres">
      <dgm:prSet presAssocID="{03A40883-6C87-45A0-8592-240BD1E640D8}" presName="txShp" presStyleLbl="node1" presStyleIdx="0" presStyleCnt="5" custScaleY="119545">
        <dgm:presLayoutVars>
          <dgm:bulletEnabled val="1"/>
        </dgm:presLayoutVars>
      </dgm:prSet>
      <dgm:spPr/>
    </dgm:pt>
    <dgm:pt modelId="{EA4FA1C2-0AFA-4024-9BD5-A7B3F8A6563A}" type="pres">
      <dgm:prSet presAssocID="{6AD0E78D-D4B6-44ED-B0AC-2B779DE9FBEF}" presName="spacing" presStyleCnt="0"/>
      <dgm:spPr/>
    </dgm:pt>
    <dgm:pt modelId="{A21765EA-F5ED-4256-8ED4-5900F53D9106}" type="pres">
      <dgm:prSet presAssocID="{7F6135D2-4B0F-474F-A2D0-8E09D4AA31BF}" presName="composite" presStyleCnt="0"/>
      <dgm:spPr/>
    </dgm:pt>
    <dgm:pt modelId="{00C3EAB1-0507-4BC0-9231-B5D0B796579C}" type="pres">
      <dgm:prSet presAssocID="{7F6135D2-4B0F-474F-A2D0-8E09D4AA31BF}" presName="imgShp" presStyleLbl="fgImgPlace1" presStyleIdx="1" presStyleCnt="5"/>
      <dgm:spPr>
        <a:noFill/>
      </dgm:spPr>
    </dgm:pt>
    <dgm:pt modelId="{D7E9DA5F-9680-4943-9A3F-A01D0B540265}" type="pres">
      <dgm:prSet presAssocID="{7F6135D2-4B0F-474F-A2D0-8E09D4AA31BF}" presName="txShp" presStyleLbl="node1" presStyleIdx="1" presStyleCnt="5">
        <dgm:presLayoutVars>
          <dgm:bulletEnabled val="1"/>
        </dgm:presLayoutVars>
      </dgm:prSet>
      <dgm:spPr/>
    </dgm:pt>
    <dgm:pt modelId="{FCE9651F-F84B-4C49-91AB-E71F5B52330D}" type="pres">
      <dgm:prSet presAssocID="{F884EFAA-3AD1-4A1B-81E2-A0D46CDABB95}" presName="spacing" presStyleCnt="0"/>
      <dgm:spPr/>
    </dgm:pt>
    <dgm:pt modelId="{75567C49-A277-4013-B516-83C9E941962A}" type="pres">
      <dgm:prSet presAssocID="{14728999-DDA4-48FB-A043-5F04521F5416}" presName="composite" presStyleCnt="0"/>
      <dgm:spPr/>
    </dgm:pt>
    <dgm:pt modelId="{18FC5FB0-D51D-4DC9-9E63-A554E210C3BF}" type="pres">
      <dgm:prSet presAssocID="{14728999-DDA4-48FB-A043-5F04521F5416}" presName="imgShp" presStyleLbl="fgImgPlace1" presStyleIdx="2" presStyleCnt="5"/>
      <dgm:spPr>
        <a:noFill/>
      </dgm:spPr>
    </dgm:pt>
    <dgm:pt modelId="{FE883A8C-E07C-446C-A197-51C102D8B49E}" type="pres">
      <dgm:prSet presAssocID="{14728999-DDA4-48FB-A043-5F04521F5416}" presName="txShp" presStyleLbl="node1" presStyleIdx="2" presStyleCnt="5">
        <dgm:presLayoutVars>
          <dgm:bulletEnabled val="1"/>
        </dgm:presLayoutVars>
      </dgm:prSet>
      <dgm:spPr/>
    </dgm:pt>
    <dgm:pt modelId="{54AA5DDE-556E-445A-A9B1-359E1CB74BF2}" type="pres">
      <dgm:prSet presAssocID="{316FABDD-84AF-466F-AB30-EFC2BF9883B2}" presName="spacing" presStyleCnt="0"/>
      <dgm:spPr/>
    </dgm:pt>
    <dgm:pt modelId="{CF98D85F-7E5B-41D6-8ADA-3C50E52CF318}" type="pres">
      <dgm:prSet presAssocID="{258CD4C9-2439-4F80-A21F-7C74A9EF785F}" presName="composite" presStyleCnt="0"/>
      <dgm:spPr/>
    </dgm:pt>
    <dgm:pt modelId="{760290FC-303E-49E2-A064-95866F430856}" type="pres">
      <dgm:prSet presAssocID="{258CD4C9-2439-4F80-A21F-7C74A9EF785F}" presName="imgShp" presStyleLbl="fgImgPlace1" presStyleIdx="3" presStyleCnt="5"/>
      <dgm:spPr>
        <a:noFill/>
      </dgm:spPr>
    </dgm:pt>
    <dgm:pt modelId="{22DBB51F-CA82-4980-8DB4-C7174942BC67}" type="pres">
      <dgm:prSet presAssocID="{258CD4C9-2439-4F80-A21F-7C74A9EF785F}" presName="txShp" presStyleLbl="node1" presStyleIdx="3" presStyleCnt="5">
        <dgm:presLayoutVars>
          <dgm:bulletEnabled val="1"/>
        </dgm:presLayoutVars>
      </dgm:prSet>
      <dgm:spPr/>
    </dgm:pt>
    <dgm:pt modelId="{AF48E7F6-669C-4514-8345-0C9505C24568}" type="pres">
      <dgm:prSet presAssocID="{81A48D9F-7216-423A-AFD8-EC94EE300191}" presName="spacing" presStyleCnt="0"/>
      <dgm:spPr/>
    </dgm:pt>
    <dgm:pt modelId="{24A8F8C7-6673-4DAC-88AD-F416757147BD}" type="pres">
      <dgm:prSet presAssocID="{F632C8D8-1EF0-496D-BEF8-60A014DA7C29}" presName="composite" presStyleCnt="0"/>
      <dgm:spPr/>
    </dgm:pt>
    <dgm:pt modelId="{4D8D43A2-1740-4778-97D9-3BE0DD675B71}" type="pres">
      <dgm:prSet presAssocID="{F632C8D8-1EF0-496D-BEF8-60A014DA7C29}" presName="imgShp" presStyleLbl="fgImgPlace1" presStyleIdx="4" presStyleCnt="5"/>
      <dgm:spPr>
        <a:noFill/>
      </dgm:spPr>
    </dgm:pt>
    <dgm:pt modelId="{D8EB15FD-D6DC-4BD9-A2E5-366F4605EF1F}" type="pres">
      <dgm:prSet presAssocID="{F632C8D8-1EF0-496D-BEF8-60A014DA7C29}" presName="txShp" presStyleLbl="node1" presStyleIdx="4" presStyleCnt="5" custScaleY="128299">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19"/>
    <dgm:cxn modelId="{03832325-0DEC-4B69-9298-212B26C68181}" type="presOf" srcId="{7F6135D2-4B0F-474F-A2D0-8E09D4AA31BF}" destId="{D7E9DA5F-9680-4943-9A3F-A01D0B540265}" srcOrd="0" destOrd="0" presId="urn:microsoft.com/office/officeart/2005/8/layout/vList3#19"/>
    <dgm:cxn modelId="{1E743243-C9C9-4F9F-9AD2-889231835C0E}" srcId="{404AFC6F-1A54-415D-8C00-77F2386A7E3B}" destId="{F632C8D8-1EF0-496D-BEF8-60A014DA7C29}" srcOrd="4" destOrd="0" parTransId="{EC8E94CD-0998-411A-A3BF-74FADE80E9C4}" sibTransId="{33AD27CB-70E9-43C5-99F7-DEAD5C86A9B3}"/>
    <dgm:cxn modelId="{FFB9505A-7C06-4668-867D-916B83D855B6}" type="presOf" srcId="{F632C8D8-1EF0-496D-BEF8-60A014DA7C29}" destId="{D8EB15FD-D6DC-4BD9-A2E5-366F4605EF1F}" srcOrd="0" destOrd="0" presId="urn:microsoft.com/office/officeart/2005/8/layout/vList3#19"/>
    <dgm:cxn modelId="{6D63268D-8321-408A-9E2C-934A3DBDE356}" srcId="{404AFC6F-1A54-415D-8C00-77F2386A7E3B}" destId="{03A40883-6C87-45A0-8592-240BD1E640D8}" srcOrd="0" destOrd="0" parTransId="{B908AE37-5ACB-4A0E-8615-395AA6B50764}" sibTransId="{6AD0E78D-D4B6-44ED-B0AC-2B779DE9FBEF}"/>
    <dgm:cxn modelId="{EAC3419A-10BD-4F02-94D3-0BFD4A1CC04F}" srcId="{404AFC6F-1A54-415D-8C00-77F2386A7E3B}" destId="{258CD4C9-2439-4F80-A21F-7C74A9EF785F}" srcOrd="3" destOrd="0" parTransId="{036450B0-1FD1-4209-AA59-EB99ED3AEBBD}" sibTransId="{81A48D9F-7216-423A-AFD8-EC94EE300191}"/>
    <dgm:cxn modelId="{6175029C-60AA-4089-ACAB-0530A2E7AB39}" type="presOf" srcId="{14728999-DDA4-48FB-A043-5F04521F5416}" destId="{FE883A8C-E07C-446C-A197-51C102D8B49E}" srcOrd="0" destOrd="0" presId="urn:microsoft.com/office/officeart/2005/8/layout/vList3#19"/>
    <dgm:cxn modelId="{E6FB2DB2-D2D4-46C6-BA2A-9FE76B2BE962}" srcId="{404AFC6F-1A54-415D-8C00-77F2386A7E3B}" destId="{14728999-DDA4-48FB-A043-5F04521F5416}" srcOrd="2" destOrd="0" parTransId="{99562921-4FF3-4B38-9F97-6F5C42C05C1F}" sibTransId="{316FABDD-84AF-466F-AB30-EFC2BF9883B2}"/>
    <dgm:cxn modelId="{BC93E4D1-410A-4773-BF93-FA9AC4C4969B}" type="presOf" srcId="{03A40883-6C87-45A0-8592-240BD1E640D8}" destId="{A4BD8F33-ABC1-4A02-B969-AC686753A6C7}" srcOrd="0" destOrd="0" presId="urn:microsoft.com/office/officeart/2005/8/layout/vList3#19"/>
    <dgm:cxn modelId="{843342D3-1935-4BE1-9835-8B187AA57D8B}" srcId="{404AFC6F-1A54-415D-8C00-77F2386A7E3B}" destId="{7F6135D2-4B0F-474F-A2D0-8E09D4AA31BF}" srcOrd="1" destOrd="0" parTransId="{876345D3-AF72-46E5-8B02-A20F4C72DFFC}" sibTransId="{F884EFAA-3AD1-4A1B-81E2-A0D46CDABB95}"/>
    <dgm:cxn modelId="{06E3CEE2-4478-4E23-A994-E90518DE0853}" type="presOf" srcId="{258CD4C9-2439-4F80-A21F-7C74A9EF785F}" destId="{22DBB51F-CA82-4980-8DB4-C7174942BC67}" srcOrd="0" destOrd="0" presId="urn:microsoft.com/office/officeart/2005/8/layout/vList3#19"/>
    <dgm:cxn modelId="{9676EBE0-C98B-4EE3-BC9E-4320050E03D8}" type="presParOf" srcId="{904DA505-D398-485C-887C-31C24B3B5EF0}" destId="{108A13AD-ABF7-4CC6-AE4D-922DA165D634}" srcOrd="0" destOrd="0" presId="urn:microsoft.com/office/officeart/2005/8/layout/vList3#19"/>
    <dgm:cxn modelId="{666094BB-A2D6-497A-AF47-54F2134AD6B1}" type="presParOf" srcId="{108A13AD-ABF7-4CC6-AE4D-922DA165D634}" destId="{74BBA0E5-C56E-4A30-9346-DB43B2A3CFBC}" srcOrd="0" destOrd="0" presId="urn:microsoft.com/office/officeart/2005/8/layout/vList3#19"/>
    <dgm:cxn modelId="{7612B33E-7B18-4AEB-86DE-403E5A5FF4AE}" type="presParOf" srcId="{108A13AD-ABF7-4CC6-AE4D-922DA165D634}" destId="{A4BD8F33-ABC1-4A02-B969-AC686753A6C7}" srcOrd="1" destOrd="0" presId="urn:microsoft.com/office/officeart/2005/8/layout/vList3#19"/>
    <dgm:cxn modelId="{651B28D5-3A5F-40A7-9924-C47FA354144F}" type="presParOf" srcId="{904DA505-D398-485C-887C-31C24B3B5EF0}" destId="{EA4FA1C2-0AFA-4024-9BD5-A7B3F8A6563A}" srcOrd="1" destOrd="0" presId="urn:microsoft.com/office/officeart/2005/8/layout/vList3#19"/>
    <dgm:cxn modelId="{13E13415-7833-4AD6-8703-3C17395A0406}" type="presParOf" srcId="{904DA505-D398-485C-887C-31C24B3B5EF0}" destId="{A21765EA-F5ED-4256-8ED4-5900F53D9106}" srcOrd="2" destOrd="0" presId="urn:microsoft.com/office/officeart/2005/8/layout/vList3#19"/>
    <dgm:cxn modelId="{968BC5CD-2A89-4488-A4F4-395BFBFFF10F}" type="presParOf" srcId="{A21765EA-F5ED-4256-8ED4-5900F53D9106}" destId="{00C3EAB1-0507-4BC0-9231-B5D0B796579C}" srcOrd="0" destOrd="0" presId="urn:microsoft.com/office/officeart/2005/8/layout/vList3#19"/>
    <dgm:cxn modelId="{F056ED55-3D98-4FF6-8E33-BAF348628BC1}" type="presParOf" srcId="{A21765EA-F5ED-4256-8ED4-5900F53D9106}" destId="{D7E9DA5F-9680-4943-9A3F-A01D0B540265}" srcOrd="1" destOrd="0" presId="urn:microsoft.com/office/officeart/2005/8/layout/vList3#19"/>
    <dgm:cxn modelId="{13295EF1-F408-488B-ABC3-093A10EE9D5F}" type="presParOf" srcId="{904DA505-D398-485C-887C-31C24B3B5EF0}" destId="{FCE9651F-F84B-4C49-91AB-E71F5B52330D}" srcOrd="3" destOrd="0" presId="urn:microsoft.com/office/officeart/2005/8/layout/vList3#19"/>
    <dgm:cxn modelId="{FE37C5E8-C74F-49F5-A066-FEE370805EE1}" type="presParOf" srcId="{904DA505-D398-485C-887C-31C24B3B5EF0}" destId="{75567C49-A277-4013-B516-83C9E941962A}" srcOrd="4" destOrd="0" presId="urn:microsoft.com/office/officeart/2005/8/layout/vList3#19"/>
    <dgm:cxn modelId="{043784A3-D38F-4E48-9195-BABECDC1A8BB}" type="presParOf" srcId="{75567C49-A277-4013-B516-83C9E941962A}" destId="{18FC5FB0-D51D-4DC9-9E63-A554E210C3BF}" srcOrd="0" destOrd="0" presId="urn:microsoft.com/office/officeart/2005/8/layout/vList3#19"/>
    <dgm:cxn modelId="{C0662E87-079D-4AB9-B32A-6667E06335D4}" type="presParOf" srcId="{75567C49-A277-4013-B516-83C9E941962A}" destId="{FE883A8C-E07C-446C-A197-51C102D8B49E}" srcOrd="1" destOrd="0" presId="urn:microsoft.com/office/officeart/2005/8/layout/vList3#19"/>
    <dgm:cxn modelId="{06E39E82-970B-4912-80FA-35E9FF6276C1}" type="presParOf" srcId="{904DA505-D398-485C-887C-31C24B3B5EF0}" destId="{54AA5DDE-556E-445A-A9B1-359E1CB74BF2}" srcOrd="5" destOrd="0" presId="urn:microsoft.com/office/officeart/2005/8/layout/vList3#19"/>
    <dgm:cxn modelId="{77ED6208-A076-4A72-A303-D284AB8EC3AE}" type="presParOf" srcId="{904DA505-D398-485C-887C-31C24B3B5EF0}" destId="{CF98D85F-7E5B-41D6-8ADA-3C50E52CF318}" srcOrd="6" destOrd="0" presId="urn:microsoft.com/office/officeart/2005/8/layout/vList3#19"/>
    <dgm:cxn modelId="{3BDF82F8-E2C8-4797-B41C-7A68306AE542}" type="presParOf" srcId="{CF98D85F-7E5B-41D6-8ADA-3C50E52CF318}" destId="{760290FC-303E-49E2-A064-95866F430856}" srcOrd="0" destOrd="0" presId="urn:microsoft.com/office/officeart/2005/8/layout/vList3#19"/>
    <dgm:cxn modelId="{74BC2956-5599-4130-BA08-0F8FAFBCD5F5}" type="presParOf" srcId="{CF98D85F-7E5B-41D6-8ADA-3C50E52CF318}" destId="{22DBB51F-CA82-4980-8DB4-C7174942BC67}" srcOrd="1" destOrd="0" presId="urn:microsoft.com/office/officeart/2005/8/layout/vList3#19"/>
    <dgm:cxn modelId="{3E8F54C2-AB2E-47D7-8E8A-839AD5BC98A0}" type="presParOf" srcId="{904DA505-D398-485C-887C-31C24B3B5EF0}" destId="{AF48E7F6-669C-4514-8345-0C9505C24568}" srcOrd="7" destOrd="0" presId="urn:microsoft.com/office/officeart/2005/8/layout/vList3#19"/>
    <dgm:cxn modelId="{95E7E6BC-9A1D-4F07-A2AC-93B99ED07A13}" type="presParOf" srcId="{904DA505-D398-485C-887C-31C24B3B5EF0}" destId="{24A8F8C7-6673-4DAC-88AD-F416757147BD}" srcOrd="8" destOrd="0" presId="urn:microsoft.com/office/officeart/2005/8/layout/vList3#19"/>
    <dgm:cxn modelId="{F9F9F7F1-A96D-42F1-86BF-14938CC2958E}" type="presParOf" srcId="{24A8F8C7-6673-4DAC-88AD-F416757147BD}" destId="{4D8D43A2-1740-4778-97D9-3BE0DD675B71}" srcOrd="0" destOrd="0" presId="urn:microsoft.com/office/officeart/2005/8/layout/vList3#19"/>
    <dgm:cxn modelId="{79CFD095-B493-4F0B-9D5F-ED830CA4057A}" type="presParOf" srcId="{24A8F8C7-6673-4DAC-88AD-F416757147BD}" destId="{D8EB15FD-D6DC-4BD9-A2E5-366F4605EF1F}" srcOrd="1" destOrd="0" presId="urn:microsoft.com/office/officeart/2005/8/layout/vList3#1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4AFC6F-1A54-415D-8C00-77F2386A7E3B}" type="doc">
      <dgm:prSet loTypeId="urn:microsoft.com/office/officeart/2005/8/layout/vList3#2" loCatId="list" qsTypeId="urn:microsoft.com/office/officeart/2005/8/quickstyle/simple4" qsCatId="simple" csTypeId="urn:microsoft.com/office/officeart/2005/8/colors/colorful4" csCatId="colorful" phldr="1"/>
      <dgm:spPr/>
    </dgm:pt>
    <dgm:pt modelId="{54D3BA62-311A-4E3E-B86F-503A7060DF50}">
      <dgm:prSet phldrT="[Text]" custT="1"/>
      <dgm:spPr/>
      <dgm:t>
        <a:bodyPr/>
        <a:lstStyle/>
        <a:p>
          <a:pPr algn="just"/>
          <a:r>
            <a:rPr lang="en-US" sz="2800" b="1" dirty="0">
              <a:solidFill>
                <a:srgbClr val="FFFF00"/>
              </a:solidFill>
              <a:latin typeface="Century Schoolbook" panose="02040604050505020304" pitchFamily="18" charset="0"/>
            </a:rPr>
            <a:t>Apex: </a:t>
          </a:r>
          <a:r>
            <a:rPr lang="en-US" sz="2800" dirty="0">
              <a:latin typeface="Century Schoolbook" panose="02040604050505020304" pitchFamily="18" charset="0"/>
            </a:rPr>
            <a:t>The highest point on the bust for ladies’ garment.</a:t>
          </a:r>
        </a:p>
      </dgm:t>
    </dgm:pt>
    <dgm:pt modelId="{C49FF4FC-37AD-419F-9E20-F31E0D4FCAA5}" type="parTrans" cxnId="{298FEC97-A187-47F5-A76D-8C3DB02899AA}">
      <dgm:prSet/>
      <dgm:spPr/>
      <dgm:t>
        <a:bodyPr/>
        <a:lstStyle/>
        <a:p>
          <a:endParaRPr lang="en-US"/>
        </a:p>
      </dgm:t>
    </dgm:pt>
    <dgm:pt modelId="{C9D9CAB4-03F1-4005-B484-62A6EB582C38}" type="sibTrans" cxnId="{298FEC97-A187-47F5-A76D-8C3DB02899AA}">
      <dgm:prSet/>
      <dgm:spPr/>
      <dgm:t>
        <a:bodyPr/>
        <a:lstStyle/>
        <a:p>
          <a:endParaRPr lang="en-US"/>
        </a:p>
      </dgm:t>
    </dgm:pt>
    <dgm:pt modelId="{1C1E2BD9-EB63-476F-A8FD-A9093BE90853}">
      <dgm:prSet custT="1"/>
      <dgm:spPr/>
      <dgm:t>
        <a:bodyPr/>
        <a:lstStyle/>
        <a:p>
          <a:pPr algn="just"/>
          <a:r>
            <a:rPr lang="en-US" sz="2800" b="1" dirty="0">
              <a:solidFill>
                <a:srgbClr val="FFFF00"/>
              </a:solidFill>
              <a:latin typeface="Century Schoolbook" panose="02040604050505020304" pitchFamily="18" charset="0"/>
            </a:rPr>
            <a:t>Armhole: </a:t>
          </a:r>
          <a:r>
            <a:rPr lang="en-US" sz="2800" dirty="0">
              <a:latin typeface="Century Schoolbook" panose="02040604050505020304" pitchFamily="18" charset="0"/>
            </a:rPr>
            <a:t>It is a hole for the arm where bodice joins the sleeve. </a:t>
          </a:r>
          <a:endParaRPr lang="en-IN" sz="2800" dirty="0">
            <a:latin typeface="Century Schoolbook" panose="02040604050505020304" pitchFamily="18" charset="0"/>
          </a:endParaRPr>
        </a:p>
      </dgm:t>
    </dgm:pt>
    <dgm:pt modelId="{D13E166A-A7AC-4AD2-8C37-63C07F2D1974}" type="parTrans" cxnId="{A4DDA158-0389-4334-AE5E-F9257C894050}">
      <dgm:prSet/>
      <dgm:spPr/>
      <dgm:t>
        <a:bodyPr/>
        <a:lstStyle/>
        <a:p>
          <a:endParaRPr lang="en-US"/>
        </a:p>
      </dgm:t>
    </dgm:pt>
    <dgm:pt modelId="{1D1E3C0B-225B-4694-BF97-C7B1A5134E0A}" type="sibTrans" cxnId="{A4DDA158-0389-4334-AE5E-F9257C894050}">
      <dgm:prSet/>
      <dgm:spPr/>
      <dgm:t>
        <a:bodyPr/>
        <a:lstStyle/>
        <a:p>
          <a:endParaRPr lang="en-US"/>
        </a:p>
      </dgm:t>
    </dgm:pt>
    <dgm:pt modelId="{49C61D67-DE83-47A2-B0EA-1653845D37D6}">
      <dgm:prSet custT="1"/>
      <dgm:spPr/>
      <dgm:t>
        <a:bodyPr/>
        <a:lstStyle/>
        <a:p>
          <a:pPr algn="just"/>
          <a:r>
            <a:rPr lang="en-US" sz="2800" b="1" dirty="0" err="1">
              <a:solidFill>
                <a:srgbClr val="FFFF00"/>
              </a:solidFill>
              <a:latin typeface="Century Schoolbook" panose="02040604050505020304" pitchFamily="18" charset="0"/>
            </a:rPr>
            <a:t>Armscye</a:t>
          </a:r>
          <a:r>
            <a:rPr lang="en-US" sz="2800" b="1" dirty="0">
              <a:solidFill>
                <a:srgbClr val="FFFF00"/>
              </a:solidFill>
              <a:latin typeface="Century Schoolbook" panose="02040604050505020304" pitchFamily="18" charset="0"/>
            </a:rPr>
            <a:t>: </a:t>
          </a:r>
          <a:r>
            <a:rPr lang="en-US" sz="2800" dirty="0">
              <a:latin typeface="Century Schoolbook" panose="02040604050505020304" pitchFamily="18" charset="0"/>
            </a:rPr>
            <a:t>It is used to describe the scooped-out curve of the armhole on a block or pattern.</a:t>
          </a:r>
          <a:endParaRPr lang="en-IN" sz="2800" dirty="0">
            <a:latin typeface="Century Schoolbook" panose="02040604050505020304" pitchFamily="18" charset="0"/>
          </a:endParaRPr>
        </a:p>
      </dgm:t>
    </dgm:pt>
    <dgm:pt modelId="{BA93E799-E2D9-4666-AF77-A78EA371EF85}" type="parTrans" cxnId="{6221D408-C440-4869-A2B9-82B9D041BB7A}">
      <dgm:prSet/>
      <dgm:spPr/>
      <dgm:t>
        <a:bodyPr/>
        <a:lstStyle/>
        <a:p>
          <a:endParaRPr lang="en-US"/>
        </a:p>
      </dgm:t>
    </dgm:pt>
    <dgm:pt modelId="{CDC38A0E-6431-44BB-B038-2B820391FD8C}" type="sibTrans" cxnId="{6221D408-C440-4869-A2B9-82B9D041BB7A}">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4F6F6237-C4AE-4FF1-81AC-2B67A0D3338C}" type="pres">
      <dgm:prSet presAssocID="{54D3BA62-311A-4E3E-B86F-503A7060DF50}" presName="composite" presStyleCnt="0"/>
      <dgm:spPr/>
    </dgm:pt>
    <dgm:pt modelId="{3C8B4218-FA30-4A7C-AA78-5938F9E8F96D}" type="pres">
      <dgm:prSet presAssocID="{54D3BA62-311A-4E3E-B86F-503A7060DF50}" presName="imgShp" presStyleLbl="fgImgPlace1" presStyleIdx="0" presStyleCnt="3"/>
      <dgm:spPr>
        <a:noFill/>
      </dgm:spPr>
    </dgm:pt>
    <dgm:pt modelId="{C8833B89-0770-4512-A227-00159E134594}" type="pres">
      <dgm:prSet presAssocID="{54D3BA62-311A-4E3E-B86F-503A7060DF50}" presName="txShp" presStyleLbl="node1" presStyleIdx="0" presStyleCnt="3">
        <dgm:presLayoutVars>
          <dgm:bulletEnabled val="1"/>
        </dgm:presLayoutVars>
      </dgm:prSet>
      <dgm:spPr/>
    </dgm:pt>
    <dgm:pt modelId="{01C7E1FC-0A59-403E-A1AF-3D25FF7D1602}" type="pres">
      <dgm:prSet presAssocID="{C9D9CAB4-03F1-4005-B484-62A6EB582C38}" presName="spacing" presStyleCnt="0"/>
      <dgm:spPr/>
    </dgm:pt>
    <dgm:pt modelId="{523106C2-8178-4F7C-9A95-509050D48D32}" type="pres">
      <dgm:prSet presAssocID="{1C1E2BD9-EB63-476F-A8FD-A9093BE90853}" presName="composite" presStyleCnt="0"/>
      <dgm:spPr/>
    </dgm:pt>
    <dgm:pt modelId="{BF11C440-D199-46AC-B9F3-CAFD4E906C1D}" type="pres">
      <dgm:prSet presAssocID="{1C1E2BD9-EB63-476F-A8FD-A9093BE90853}" presName="imgShp" presStyleLbl="fgImgPlace1" presStyleIdx="1" presStyleCnt="3"/>
      <dgm:spPr>
        <a:noFill/>
      </dgm:spPr>
    </dgm:pt>
    <dgm:pt modelId="{7247ACD8-BE0E-44D3-BDFA-FEEA0F586CD6}" type="pres">
      <dgm:prSet presAssocID="{1C1E2BD9-EB63-476F-A8FD-A9093BE90853}" presName="txShp" presStyleLbl="node1" presStyleIdx="1" presStyleCnt="3">
        <dgm:presLayoutVars>
          <dgm:bulletEnabled val="1"/>
        </dgm:presLayoutVars>
      </dgm:prSet>
      <dgm:spPr/>
    </dgm:pt>
    <dgm:pt modelId="{E3C62FAE-8C94-45E2-9CDB-4EF00D34330B}" type="pres">
      <dgm:prSet presAssocID="{1D1E3C0B-225B-4694-BF97-C7B1A5134E0A}" presName="spacing" presStyleCnt="0"/>
      <dgm:spPr/>
    </dgm:pt>
    <dgm:pt modelId="{0F6B56EB-95A3-48EE-94F8-827664ADEE6B}" type="pres">
      <dgm:prSet presAssocID="{49C61D67-DE83-47A2-B0EA-1653845D37D6}" presName="composite" presStyleCnt="0"/>
      <dgm:spPr/>
    </dgm:pt>
    <dgm:pt modelId="{30C7F40A-E19E-4A3B-AAF4-F0DF23BF0CEC}" type="pres">
      <dgm:prSet presAssocID="{49C61D67-DE83-47A2-B0EA-1653845D37D6}" presName="imgShp" presStyleLbl="fgImgPlace1" presStyleIdx="2" presStyleCnt="3"/>
      <dgm:spPr>
        <a:noFill/>
      </dgm:spPr>
    </dgm:pt>
    <dgm:pt modelId="{7698B00A-4654-4E27-814E-BF4EB7973FE2}" type="pres">
      <dgm:prSet presAssocID="{49C61D67-DE83-47A2-B0EA-1653845D37D6}" presName="txShp" presStyleLbl="node1" presStyleIdx="2" presStyleCnt="3">
        <dgm:presLayoutVars>
          <dgm:bulletEnabled val="1"/>
        </dgm:presLayoutVars>
      </dgm:prSet>
      <dgm:spPr/>
    </dgm:pt>
  </dgm:ptLst>
  <dgm:cxnLst>
    <dgm:cxn modelId="{6221D408-C440-4869-A2B9-82B9D041BB7A}" srcId="{404AFC6F-1A54-415D-8C00-77F2386A7E3B}" destId="{49C61D67-DE83-47A2-B0EA-1653845D37D6}" srcOrd="2" destOrd="0" parTransId="{BA93E799-E2D9-4666-AF77-A78EA371EF85}" sibTransId="{CDC38A0E-6431-44BB-B038-2B820391FD8C}"/>
    <dgm:cxn modelId="{15519915-64CA-4C36-9C6B-6117B59FFA18}" type="presOf" srcId="{49C61D67-DE83-47A2-B0EA-1653845D37D6}" destId="{7698B00A-4654-4E27-814E-BF4EB7973FE2}" srcOrd="0" destOrd="0" presId="urn:microsoft.com/office/officeart/2005/8/layout/vList3#2"/>
    <dgm:cxn modelId="{6FD20F23-6793-4CF9-881B-011A3C912E53}" type="presOf" srcId="{404AFC6F-1A54-415D-8C00-77F2386A7E3B}" destId="{904DA505-D398-485C-887C-31C24B3B5EF0}" srcOrd="0" destOrd="0" presId="urn:microsoft.com/office/officeart/2005/8/layout/vList3#2"/>
    <dgm:cxn modelId="{1610575D-B086-4446-8991-58C84C4FBD69}" type="presOf" srcId="{54D3BA62-311A-4E3E-B86F-503A7060DF50}" destId="{C8833B89-0770-4512-A227-00159E134594}" srcOrd="0" destOrd="0" presId="urn:microsoft.com/office/officeart/2005/8/layout/vList3#2"/>
    <dgm:cxn modelId="{A4DDA158-0389-4334-AE5E-F9257C894050}" srcId="{404AFC6F-1A54-415D-8C00-77F2386A7E3B}" destId="{1C1E2BD9-EB63-476F-A8FD-A9093BE90853}" srcOrd="1" destOrd="0" parTransId="{D13E166A-A7AC-4AD2-8C37-63C07F2D1974}" sibTransId="{1D1E3C0B-225B-4694-BF97-C7B1A5134E0A}"/>
    <dgm:cxn modelId="{053E998F-1BE3-4F28-8FBF-74EA28940AD4}" type="presOf" srcId="{1C1E2BD9-EB63-476F-A8FD-A9093BE90853}" destId="{7247ACD8-BE0E-44D3-BDFA-FEEA0F586CD6}" srcOrd="0" destOrd="0" presId="urn:microsoft.com/office/officeart/2005/8/layout/vList3#2"/>
    <dgm:cxn modelId="{298FEC97-A187-47F5-A76D-8C3DB02899AA}" srcId="{404AFC6F-1A54-415D-8C00-77F2386A7E3B}" destId="{54D3BA62-311A-4E3E-B86F-503A7060DF50}" srcOrd="0" destOrd="0" parTransId="{C49FF4FC-37AD-419F-9E20-F31E0D4FCAA5}" sibTransId="{C9D9CAB4-03F1-4005-B484-62A6EB582C38}"/>
    <dgm:cxn modelId="{93FF9C02-7FA3-4177-9ED3-0CD4B9864A0C}" type="presParOf" srcId="{904DA505-D398-485C-887C-31C24B3B5EF0}" destId="{4F6F6237-C4AE-4FF1-81AC-2B67A0D3338C}" srcOrd="0" destOrd="0" presId="urn:microsoft.com/office/officeart/2005/8/layout/vList3#2"/>
    <dgm:cxn modelId="{0D487612-6FBD-422F-BD49-E07323C06BE9}" type="presParOf" srcId="{4F6F6237-C4AE-4FF1-81AC-2B67A0D3338C}" destId="{3C8B4218-FA30-4A7C-AA78-5938F9E8F96D}" srcOrd="0" destOrd="0" presId="urn:microsoft.com/office/officeart/2005/8/layout/vList3#2"/>
    <dgm:cxn modelId="{3B0B1AB0-02C1-4931-A15C-36120C4851B4}" type="presParOf" srcId="{4F6F6237-C4AE-4FF1-81AC-2B67A0D3338C}" destId="{C8833B89-0770-4512-A227-00159E134594}" srcOrd="1" destOrd="0" presId="urn:microsoft.com/office/officeart/2005/8/layout/vList3#2"/>
    <dgm:cxn modelId="{47C042D3-0ADF-45F7-AF49-B68AB1ED348C}" type="presParOf" srcId="{904DA505-D398-485C-887C-31C24B3B5EF0}" destId="{01C7E1FC-0A59-403E-A1AF-3D25FF7D1602}" srcOrd="1" destOrd="0" presId="urn:microsoft.com/office/officeart/2005/8/layout/vList3#2"/>
    <dgm:cxn modelId="{C1C8B492-73B4-49DF-B6A9-F2D2D12A9B10}" type="presParOf" srcId="{904DA505-D398-485C-887C-31C24B3B5EF0}" destId="{523106C2-8178-4F7C-9A95-509050D48D32}" srcOrd="2" destOrd="0" presId="urn:microsoft.com/office/officeart/2005/8/layout/vList3#2"/>
    <dgm:cxn modelId="{A60AD9E8-F212-4A98-9651-22C114A71CE7}" type="presParOf" srcId="{523106C2-8178-4F7C-9A95-509050D48D32}" destId="{BF11C440-D199-46AC-B9F3-CAFD4E906C1D}" srcOrd="0" destOrd="0" presId="urn:microsoft.com/office/officeart/2005/8/layout/vList3#2"/>
    <dgm:cxn modelId="{45644ED2-F172-4562-9D61-CCF31C32B888}" type="presParOf" srcId="{523106C2-8178-4F7C-9A95-509050D48D32}" destId="{7247ACD8-BE0E-44D3-BDFA-FEEA0F586CD6}" srcOrd="1" destOrd="0" presId="urn:microsoft.com/office/officeart/2005/8/layout/vList3#2"/>
    <dgm:cxn modelId="{1E5FDAF4-050A-4F5D-A13D-9192FAE62CB9}" type="presParOf" srcId="{904DA505-D398-485C-887C-31C24B3B5EF0}" destId="{E3C62FAE-8C94-45E2-9CDB-4EF00D34330B}" srcOrd="3" destOrd="0" presId="urn:microsoft.com/office/officeart/2005/8/layout/vList3#2"/>
    <dgm:cxn modelId="{1619F48D-B3A8-4359-AE03-CA3AA00A72DD}" type="presParOf" srcId="{904DA505-D398-485C-887C-31C24B3B5EF0}" destId="{0F6B56EB-95A3-48EE-94F8-827664ADEE6B}" srcOrd="4" destOrd="0" presId="urn:microsoft.com/office/officeart/2005/8/layout/vList3#2"/>
    <dgm:cxn modelId="{241EA154-3DF6-4892-8586-A925C62CF769}" type="presParOf" srcId="{0F6B56EB-95A3-48EE-94F8-827664ADEE6B}" destId="{30C7F40A-E19E-4A3B-AAF4-F0DF23BF0CEC}" srcOrd="0" destOrd="0" presId="urn:microsoft.com/office/officeart/2005/8/layout/vList3#2"/>
    <dgm:cxn modelId="{23149EF8-E123-4065-9B87-9BCA58914148}" type="presParOf" srcId="{0F6B56EB-95A3-48EE-94F8-827664ADEE6B}" destId="{7698B00A-4654-4E27-814E-BF4EB7973FE2}" srcOrd="1" destOrd="0" presId="urn:microsoft.com/office/officeart/2005/8/layout/vList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404AFC6F-1A54-415D-8C00-77F2386A7E3B}" type="doc">
      <dgm:prSet loTypeId="urn:microsoft.com/office/officeart/2005/8/layout/vList3#20"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Frill: </a:t>
          </a:r>
          <a:r>
            <a:rPr lang="en-US" sz="2800" dirty="0">
              <a:latin typeface="Century Schoolbook" panose="02040604050505020304" pitchFamily="18" charset="0"/>
            </a:rPr>
            <a:t>It is a strip of fabric of any width gathered and attached to a garment as an edging.</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1D1C214D-3B4C-4F9B-9EAC-BF85D44C9926}">
      <dgm:prSet custT="1"/>
      <dgm:spPr/>
      <dgm:t>
        <a:bodyPr/>
        <a:lstStyle/>
        <a:p>
          <a:pPr algn="just"/>
          <a:r>
            <a:rPr lang="en-US" sz="2800" b="1" dirty="0">
              <a:solidFill>
                <a:srgbClr val="FFFF00"/>
              </a:solidFill>
              <a:latin typeface="Century Schoolbook" panose="02040604050505020304" pitchFamily="18" charset="0"/>
            </a:rPr>
            <a:t>Fringe: </a:t>
          </a:r>
          <a:r>
            <a:rPr lang="en-US" sz="2800" dirty="0">
              <a:latin typeface="Century Schoolbook" panose="02040604050505020304" pitchFamily="18" charset="0"/>
            </a:rPr>
            <a:t>It is a decorative edge made of hanging strings of thread or fabric.</a:t>
          </a:r>
          <a:endParaRPr lang="en-IN" sz="2800" b="1" dirty="0">
            <a:latin typeface="Century Schoolbook" panose="02040604050505020304" pitchFamily="18" charset="0"/>
          </a:endParaRPr>
        </a:p>
      </dgm:t>
    </dgm:pt>
    <dgm:pt modelId="{937B4765-AE65-472E-9322-CAE4D3179DC6}" type="parTrans" cxnId="{44CF66D4-8856-4BF8-B4D1-18255A64B2B2}">
      <dgm:prSet/>
      <dgm:spPr/>
      <dgm:t>
        <a:bodyPr/>
        <a:lstStyle/>
        <a:p>
          <a:endParaRPr lang="en-US"/>
        </a:p>
      </dgm:t>
    </dgm:pt>
    <dgm:pt modelId="{2368A4F4-8F00-4BB5-84AE-B7119C6F8070}" type="sibTrans" cxnId="{44CF66D4-8856-4BF8-B4D1-18255A64B2B2}">
      <dgm:prSet/>
      <dgm:spPr/>
      <dgm:t>
        <a:bodyPr/>
        <a:lstStyle/>
        <a:p>
          <a:endParaRPr lang="en-US"/>
        </a:p>
      </dgm:t>
    </dgm:pt>
    <dgm:pt modelId="{89722D85-F4A9-4AEA-9737-286ACBB1D497}">
      <dgm:prSet custT="1"/>
      <dgm:spPr/>
      <dgm:t>
        <a:bodyPr/>
        <a:lstStyle/>
        <a:p>
          <a:pPr algn="just"/>
          <a:r>
            <a:rPr lang="en-US" sz="2800" b="1" dirty="0">
              <a:solidFill>
                <a:srgbClr val="FFFF00"/>
              </a:solidFill>
              <a:latin typeface="Century Schoolbook" panose="02040604050505020304" pitchFamily="18" charset="0"/>
            </a:rPr>
            <a:t>Fullness: </a:t>
          </a:r>
          <a:r>
            <a:rPr lang="en-US" sz="2800" dirty="0">
              <a:latin typeface="Century Schoolbook" panose="02040604050505020304" pitchFamily="18" charset="0"/>
            </a:rPr>
            <a:t>It is an extension on one of two sections of a garment joined by a seam, used to create volume or shape in the garment.</a:t>
          </a:r>
          <a:endParaRPr lang="en-IN" sz="2800" b="1" dirty="0">
            <a:latin typeface="Century Schoolbook" panose="02040604050505020304" pitchFamily="18" charset="0"/>
          </a:endParaRPr>
        </a:p>
      </dgm:t>
    </dgm:pt>
    <dgm:pt modelId="{24349AA3-0220-4654-97DA-DC87E585D31C}" type="parTrans" cxnId="{04835FCB-642A-4A93-A3CE-6B4DE7E6A17F}">
      <dgm:prSet/>
      <dgm:spPr/>
      <dgm:t>
        <a:bodyPr/>
        <a:lstStyle/>
        <a:p>
          <a:endParaRPr lang="en-US"/>
        </a:p>
      </dgm:t>
    </dgm:pt>
    <dgm:pt modelId="{4A30892F-FD56-45CA-8B7B-EC457864C780}" type="sibTrans" cxnId="{04835FCB-642A-4A93-A3CE-6B4DE7E6A17F}">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119545">
        <dgm:presLayoutVars>
          <dgm:bulletEnabled val="1"/>
        </dgm:presLayoutVars>
      </dgm:prSet>
      <dgm:spPr/>
    </dgm:pt>
    <dgm:pt modelId="{EA4FA1C2-0AFA-4024-9BD5-A7B3F8A6563A}" type="pres">
      <dgm:prSet presAssocID="{6AD0E78D-D4B6-44ED-B0AC-2B779DE9FBEF}" presName="spacing" presStyleCnt="0"/>
      <dgm:spPr/>
    </dgm:pt>
    <dgm:pt modelId="{2D24024D-2895-4046-B4FB-9FFE8C63E17A}" type="pres">
      <dgm:prSet presAssocID="{1D1C214D-3B4C-4F9B-9EAC-BF85D44C9926}" presName="composite" presStyleCnt="0"/>
      <dgm:spPr/>
    </dgm:pt>
    <dgm:pt modelId="{21463E1A-31FE-440A-BD08-3ED32771F642}" type="pres">
      <dgm:prSet presAssocID="{1D1C214D-3B4C-4F9B-9EAC-BF85D44C9926}" presName="imgShp" presStyleLbl="fgImgPlace1" presStyleIdx="1" presStyleCnt="3"/>
      <dgm:spPr>
        <a:noFill/>
      </dgm:spPr>
    </dgm:pt>
    <dgm:pt modelId="{C476461C-C6EB-490A-90B4-1BAA30C7054B}" type="pres">
      <dgm:prSet presAssocID="{1D1C214D-3B4C-4F9B-9EAC-BF85D44C9926}" presName="txShp" presStyleLbl="node1" presStyleIdx="1" presStyleCnt="3">
        <dgm:presLayoutVars>
          <dgm:bulletEnabled val="1"/>
        </dgm:presLayoutVars>
      </dgm:prSet>
      <dgm:spPr/>
    </dgm:pt>
    <dgm:pt modelId="{0680D86A-B820-42DF-83DB-B9969F1D915F}" type="pres">
      <dgm:prSet presAssocID="{2368A4F4-8F00-4BB5-84AE-B7119C6F8070}" presName="spacing" presStyleCnt="0"/>
      <dgm:spPr/>
    </dgm:pt>
    <dgm:pt modelId="{68FCFE78-405A-46E4-B9B8-0D2FE02944B6}" type="pres">
      <dgm:prSet presAssocID="{89722D85-F4A9-4AEA-9737-286ACBB1D497}" presName="composite" presStyleCnt="0"/>
      <dgm:spPr/>
    </dgm:pt>
    <dgm:pt modelId="{16A052FD-E81E-484F-87ED-234874B02F6B}" type="pres">
      <dgm:prSet presAssocID="{89722D85-F4A9-4AEA-9737-286ACBB1D497}" presName="imgShp" presStyleLbl="fgImgPlace1" presStyleIdx="2" presStyleCnt="3"/>
      <dgm:spPr>
        <a:noFill/>
      </dgm:spPr>
    </dgm:pt>
    <dgm:pt modelId="{678385AF-E4E6-40F5-B70F-70AF3E110ED2}" type="pres">
      <dgm:prSet presAssocID="{89722D85-F4A9-4AEA-9737-286ACBB1D497}" presName="txShp" presStyleLbl="node1" presStyleIdx="2" presStyleCnt="3" custScaleY="134820">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20"/>
    <dgm:cxn modelId="{8657DC5A-526F-4B8E-96A3-95B2D7C9AA25}" type="presOf" srcId="{89722D85-F4A9-4AEA-9737-286ACBB1D497}" destId="{678385AF-E4E6-40F5-B70F-70AF3E110ED2}" srcOrd="0" destOrd="0" presId="urn:microsoft.com/office/officeart/2005/8/layout/vList3#20"/>
    <dgm:cxn modelId="{6D63268D-8321-408A-9E2C-934A3DBDE356}" srcId="{404AFC6F-1A54-415D-8C00-77F2386A7E3B}" destId="{03A40883-6C87-45A0-8592-240BD1E640D8}" srcOrd="0" destOrd="0" parTransId="{B908AE37-5ACB-4A0E-8615-395AA6B50764}" sibTransId="{6AD0E78D-D4B6-44ED-B0AC-2B779DE9FBEF}"/>
    <dgm:cxn modelId="{1B21C6A2-036F-47FF-8DD2-E9B2CACF267C}" type="presOf" srcId="{1D1C214D-3B4C-4F9B-9EAC-BF85D44C9926}" destId="{C476461C-C6EB-490A-90B4-1BAA30C7054B}" srcOrd="0" destOrd="0" presId="urn:microsoft.com/office/officeart/2005/8/layout/vList3#20"/>
    <dgm:cxn modelId="{04835FCB-642A-4A93-A3CE-6B4DE7E6A17F}" srcId="{404AFC6F-1A54-415D-8C00-77F2386A7E3B}" destId="{89722D85-F4A9-4AEA-9737-286ACBB1D497}" srcOrd="2" destOrd="0" parTransId="{24349AA3-0220-4654-97DA-DC87E585D31C}" sibTransId="{4A30892F-FD56-45CA-8B7B-EC457864C780}"/>
    <dgm:cxn modelId="{BC93E4D1-410A-4773-BF93-FA9AC4C4969B}" type="presOf" srcId="{03A40883-6C87-45A0-8592-240BD1E640D8}" destId="{A4BD8F33-ABC1-4A02-B969-AC686753A6C7}" srcOrd="0" destOrd="0" presId="urn:microsoft.com/office/officeart/2005/8/layout/vList3#20"/>
    <dgm:cxn modelId="{44CF66D4-8856-4BF8-B4D1-18255A64B2B2}" srcId="{404AFC6F-1A54-415D-8C00-77F2386A7E3B}" destId="{1D1C214D-3B4C-4F9B-9EAC-BF85D44C9926}" srcOrd="1" destOrd="0" parTransId="{937B4765-AE65-472E-9322-CAE4D3179DC6}" sibTransId="{2368A4F4-8F00-4BB5-84AE-B7119C6F8070}"/>
    <dgm:cxn modelId="{9676EBE0-C98B-4EE3-BC9E-4320050E03D8}" type="presParOf" srcId="{904DA505-D398-485C-887C-31C24B3B5EF0}" destId="{108A13AD-ABF7-4CC6-AE4D-922DA165D634}" srcOrd="0" destOrd="0" presId="urn:microsoft.com/office/officeart/2005/8/layout/vList3#20"/>
    <dgm:cxn modelId="{666094BB-A2D6-497A-AF47-54F2134AD6B1}" type="presParOf" srcId="{108A13AD-ABF7-4CC6-AE4D-922DA165D634}" destId="{74BBA0E5-C56E-4A30-9346-DB43B2A3CFBC}" srcOrd="0" destOrd="0" presId="urn:microsoft.com/office/officeart/2005/8/layout/vList3#20"/>
    <dgm:cxn modelId="{7612B33E-7B18-4AEB-86DE-403E5A5FF4AE}" type="presParOf" srcId="{108A13AD-ABF7-4CC6-AE4D-922DA165D634}" destId="{A4BD8F33-ABC1-4A02-B969-AC686753A6C7}" srcOrd="1" destOrd="0" presId="urn:microsoft.com/office/officeart/2005/8/layout/vList3#20"/>
    <dgm:cxn modelId="{651B28D5-3A5F-40A7-9924-C47FA354144F}" type="presParOf" srcId="{904DA505-D398-485C-887C-31C24B3B5EF0}" destId="{EA4FA1C2-0AFA-4024-9BD5-A7B3F8A6563A}" srcOrd="1" destOrd="0" presId="urn:microsoft.com/office/officeart/2005/8/layout/vList3#20"/>
    <dgm:cxn modelId="{F7B2DAAA-EB6D-4A03-9E87-430CF17081EF}" type="presParOf" srcId="{904DA505-D398-485C-887C-31C24B3B5EF0}" destId="{2D24024D-2895-4046-B4FB-9FFE8C63E17A}" srcOrd="2" destOrd="0" presId="urn:microsoft.com/office/officeart/2005/8/layout/vList3#20"/>
    <dgm:cxn modelId="{A44EAF9F-8CB1-46EB-B98D-84DFE7EB9148}" type="presParOf" srcId="{2D24024D-2895-4046-B4FB-9FFE8C63E17A}" destId="{21463E1A-31FE-440A-BD08-3ED32771F642}" srcOrd="0" destOrd="0" presId="urn:microsoft.com/office/officeart/2005/8/layout/vList3#20"/>
    <dgm:cxn modelId="{8D507BA0-4069-45D9-BE8E-BA9FF3734BAE}" type="presParOf" srcId="{2D24024D-2895-4046-B4FB-9FFE8C63E17A}" destId="{C476461C-C6EB-490A-90B4-1BAA30C7054B}" srcOrd="1" destOrd="0" presId="urn:microsoft.com/office/officeart/2005/8/layout/vList3#20"/>
    <dgm:cxn modelId="{19D77F18-3A59-40BD-9731-83FF47D1EFA5}" type="presParOf" srcId="{904DA505-D398-485C-887C-31C24B3B5EF0}" destId="{0680D86A-B820-42DF-83DB-B9969F1D915F}" srcOrd="3" destOrd="0" presId="urn:microsoft.com/office/officeart/2005/8/layout/vList3#20"/>
    <dgm:cxn modelId="{387D6043-48D6-4239-81E7-9732610C20F2}" type="presParOf" srcId="{904DA505-D398-485C-887C-31C24B3B5EF0}" destId="{68FCFE78-405A-46E4-B9B8-0D2FE02944B6}" srcOrd="4" destOrd="0" presId="urn:microsoft.com/office/officeart/2005/8/layout/vList3#20"/>
    <dgm:cxn modelId="{A6FC8E6C-E7FE-4F0B-AE05-215AA389D7AA}" type="presParOf" srcId="{68FCFE78-405A-46E4-B9B8-0D2FE02944B6}" destId="{16A052FD-E81E-484F-87ED-234874B02F6B}" srcOrd="0" destOrd="0" presId="urn:microsoft.com/office/officeart/2005/8/layout/vList3#20"/>
    <dgm:cxn modelId="{AB811C05-FBAF-477E-B331-325E84AA49B7}" type="presParOf" srcId="{68FCFE78-405A-46E4-B9B8-0D2FE02944B6}" destId="{678385AF-E4E6-40F5-B70F-70AF3E110ED2}" srcOrd="1" destOrd="0" presId="urn:microsoft.com/office/officeart/2005/8/layout/vList3#2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04AFC6F-1A54-415D-8C00-77F2386A7E3B}" type="doc">
      <dgm:prSet loTypeId="urn:microsoft.com/office/officeart/2005/8/layout/vList3#21"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Fusible: </a:t>
          </a:r>
          <a:r>
            <a:rPr lang="en-US" sz="2800" dirty="0">
              <a:latin typeface="Century Schoolbook" panose="02040604050505020304" pitchFamily="18" charset="0"/>
            </a:rPr>
            <a:t>It is a type of fabric or material that has heat-sensitive adhesive on one side that enables it to bind to another fabric.</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ACE57DED-D093-41CF-B4C4-8A534952833B}">
      <dgm:prSet custT="1"/>
      <dgm:spPr/>
      <dgm:t>
        <a:bodyPr/>
        <a:lstStyle/>
        <a:p>
          <a:pPr algn="just"/>
          <a:r>
            <a:rPr lang="en-US" sz="2800" b="1" dirty="0">
              <a:solidFill>
                <a:srgbClr val="FFFF00"/>
              </a:solidFill>
              <a:latin typeface="Century Schoolbook" panose="02040604050505020304" pitchFamily="18" charset="0"/>
            </a:rPr>
            <a:t>Fusible interfacing tape: </a:t>
          </a:r>
          <a:r>
            <a:rPr lang="en-US" sz="2800" dirty="0">
              <a:latin typeface="Century Schoolbook" panose="02040604050505020304" pitchFamily="18" charset="0"/>
            </a:rPr>
            <a:t>On heating, this tape fuses to fabric to stabilize a seam or edge.</a:t>
          </a:r>
          <a:endParaRPr lang="en-IN" sz="2800" b="1" dirty="0">
            <a:latin typeface="Century Schoolbook" panose="02040604050505020304" pitchFamily="18" charset="0"/>
          </a:endParaRPr>
        </a:p>
      </dgm:t>
    </dgm:pt>
    <dgm:pt modelId="{47B32FD5-BD30-4FE5-B509-2D8FA4CC5FA7}" type="parTrans" cxnId="{7C2A4064-3C17-4AA4-9AD1-6F25729127C0}">
      <dgm:prSet/>
      <dgm:spPr/>
      <dgm:t>
        <a:bodyPr/>
        <a:lstStyle/>
        <a:p>
          <a:endParaRPr lang="en-US"/>
        </a:p>
      </dgm:t>
    </dgm:pt>
    <dgm:pt modelId="{4B54B004-2906-41FB-9430-2B89CA093371}" type="sibTrans" cxnId="{7C2A4064-3C17-4AA4-9AD1-6F25729127C0}">
      <dgm:prSet/>
      <dgm:spPr/>
      <dgm:t>
        <a:bodyPr/>
        <a:lstStyle/>
        <a:p>
          <a:endParaRPr lang="en-US"/>
        </a:p>
      </dgm:t>
    </dgm:pt>
    <dgm:pt modelId="{4CE2C140-EBED-4D5A-B8C5-C2E001389575}">
      <dgm:prSet custT="1"/>
      <dgm:spPr/>
      <dgm:t>
        <a:bodyPr/>
        <a:lstStyle/>
        <a:p>
          <a:pPr algn="just"/>
          <a:r>
            <a:rPr lang="en-US" sz="2800" b="1" dirty="0">
              <a:solidFill>
                <a:srgbClr val="FFFF00"/>
              </a:solidFill>
              <a:latin typeface="Century Schoolbook" panose="02040604050505020304" pitchFamily="18" charset="0"/>
            </a:rPr>
            <a:t>Fuzz: </a:t>
          </a:r>
          <a:r>
            <a:rPr lang="en-US" sz="2800" dirty="0">
              <a:latin typeface="Century Schoolbook" panose="02040604050505020304" pitchFamily="18" charset="0"/>
            </a:rPr>
            <a:t>It refers to the fiber ends that protrude from a yarn or fabric.</a:t>
          </a:r>
          <a:endParaRPr lang="en-IN" sz="2800" b="1" dirty="0">
            <a:latin typeface="Century Schoolbook" panose="02040604050505020304" pitchFamily="18" charset="0"/>
          </a:endParaRPr>
        </a:p>
      </dgm:t>
    </dgm:pt>
    <dgm:pt modelId="{832B65A9-B5DD-410E-8731-680EC7B31A5D}" type="parTrans" cxnId="{795C843F-0348-4895-BB3B-4D7CB296EBED}">
      <dgm:prSet/>
      <dgm:spPr/>
      <dgm:t>
        <a:bodyPr/>
        <a:lstStyle/>
        <a:p>
          <a:endParaRPr lang="en-US"/>
        </a:p>
      </dgm:t>
    </dgm:pt>
    <dgm:pt modelId="{4D3E8C00-56D5-4AC1-A15B-DE5684F16F1D}" type="sibTrans" cxnId="{795C843F-0348-4895-BB3B-4D7CB296EBED}">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119545">
        <dgm:presLayoutVars>
          <dgm:bulletEnabled val="1"/>
        </dgm:presLayoutVars>
      </dgm:prSet>
      <dgm:spPr/>
    </dgm:pt>
    <dgm:pt modelId="{EA4FA1C2-0AFA-4024-9BD5-A7B3F8A6563A}" type="pres">
      <dgm:prSet presAssocID="{6AD0E78D-D4B6-44ED-B0AC-2B779DE9FBEF}" presName="spacing" presStyleCnt="0"/>
      <dgm:spPr/>
    </dgm:pt>
    <dgm:pt modelId="{6CE7E264-7890-41FA-A75F-9A13E8327522}" type="pres">
      <dgm:prSet presAssocID="{ACE57DED-D093-41CF-B4C4-8A534952833B}" presName="composite" presStyleCnt="0"/>
      <dgm:spPr/>
    </dgm:pt>
    <dgm:pt modelId="{7AD97375-E542-4916-BE72-7224D4155C0D}" type="pres">
      <dgm:prSet presAssocID="{ACE57DED-D093-41CF-B4C4-8A534952833B}" presName="imgShp" presStyleLbl="fgImgPlace1" presStyleIdx="1" presStyleCnt="3"/>
      <dgm:spPr>
        <a:noFill/>
      </dgm:spPr>
    </dgm:pt>
    <dgm:pt modelId="{4623C10D-EB63-4243-AA71-2B4D6CED4873}" type="pres">
      <dgm:prSet presAssocID="{ACE57DED-D093-41CF-B4C4-8A534952833B}" presName="txShp" presStyleLbl="node1" presStyleIdx="1" presStyleCnt="3" custScaleY="108097">
        <dgm:presLayoutVars>
          <dgm:bulletEnabled val="1"/>
        </dgm:presLayoutVars>
      </dgm:prSet>
      <dgm:spPr/>
    </dgm:pt>
    <dgm:pt modelId="{A0629833-9777-4460-B524-3B940DAD5548}" type="pres">
      <dgm:prSet presAssocID="{4B54B004-2906-41FB-9430-2B89CA093371}" presName="spacing" presStyleCnt="0"/>
      <dgm:spPr/>
    </dgm:pt>
    <dgm:pt modelId="{BAED1E76-11C0-4E96-B2EE-D12C5DE9C209}" type="pres">
      <dgm:prSet presAssocID="{4CE2C140-EBED-4D5A-B8C5-C2E001389575}" presName="composite" presStyleCnt="0"/>
      <dgm:spPr/>
    </dgm:pt>
    <dgm:pt modelId="{1A367EEE-6549-4B25-933F-4DF110B8830E}" type="pres">
      <dgm:prSet presAssocID="{4CE2C140-EBED-4D5A-B8C5-C2E001389575}" presName="imgShp" presStyleLbl="fgImgPlace1" presStyleIdx="2" presStyleCnt="3"/>
      <dgm:spPr>
        <a:noFill/>
      </dgm:spPr>
    </dgm:pt>
    <dgm:pt modelId="{86749EBF-938E-43C2-AB76-E4989EF8B330}" type="pres">
      <dgm:prSet presAssocID="{4CE2C140-EBED-4D5A-B8C5-C2E001389575}" presName="txShp" presStyleLbl="node1" presStyleIdx="2" presStyleCnt="3">
        <dgm:presLayoutVars>
          <dgm:bulletEnabled val="1"/>
        </dgm:presLayoutVars>
      </dgm:prSet>
      <dgm:spPr/>
    </dgm:pt>
  </dgm:ptLst>
  <dgm:cxnLst>
    <dgm:cxn modelId="{A37F7E1F-ADCA-4AB1-A69D-EAED8FE33C6C}" type="presOf" srcId="{4CE2C140-EBED-4D5A-B8C5-C2E001389575}" destId="{86749EBF-938E-43C2-AB76-E4989EF8B330}" srcOrd="0" destOrd="0" presId="urn:microsoft.com/office/officeart/2005/8/layout/vList3#21"/>
    <dgm:cxn modelId="{3DF76820-CFAA-42F2-B396-C710FFA3AD96}" type="presOf" srcId="{ACE57DED-D093-41CF-B4C4-8A534952833B}" destId="{4623C10D-EB63-4243-AA71-2B4D6CED4873}" srcOrd="0" destOrd="0" presId="urn:microsoft.com/office/officeart/2005/8/layout/vList3#21"/>
    <dgm:cxn modelId="{6FD20F23-6793-4CF9-881B-011A3C912E53}" type="presOf" srcId="{404AFC6F-1A54-415D-8C00-77F2386A7E3B}" destId="{904DA505-D398-485C-887C-31C24B3B5EF0}" srcOrd="0" destOrd="0" presId="urn:microsoft.com/office/officeart/2005/8/layout/vList3#21"/>
    <dgm:cxn modelId="{795C843F-0348-4895-BB3B-4D7CB296EBED}" srcId="{404AFC6F-1A54-415D-8C00-77F2386A7E3B}" destId="{4CE2C140-EBED-4D5A-B8C5-C2E001389575}" srcOrd="2" destOrd="0" parTransId="{832B65A9-B5DD-410E-8731-680EC7B31A5D}" sibTransId="{4D3E8C00-56D5-4AC1-A15B-DE5684F16F1D}"/>
    <dgm:cxn modelId="{7C2A4064-3C17-4AA4-9AD1-6F25729127C0}" srcId="{404AFC6F-1A54-415D-8C00-77F2386A7E3B}" destId="{ACE57DED-D093-41CF-B4C4-8A534952833B}" srcOrd="1" destOrd="0" parTransId="{47B32FD5-BD30-4FE5-B509-2D8FA4CC5FA7}" sibTransId="{4B54B004-2906-41FB-9430-2B89CA093371}"/>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21"/>
    <dgm:cxn modelId="{9676EBE0-C98B-4EE3-BC9E-4320050E03D8}" type="presParOf" srcId="{904DA505-D398-485C-887C-31C24B3B5EF0}" destId="{108A13AD-ABF7-4CC6-AE4D-922DA165D634}" srcOrd="0" destOrd="0" presId="urn:microsoft.com/office/officeart/2005/8/layout/vList3#21"/>
    <dgm:cxn modelId="{666094BB-A2D6-497A-AF47-54F2134AD6B1}" type="presParOf" srcId="{108A13AD-ABF7-4CC6-AE4D-922DA165D634}" destId="{74BBA0E5-C56E-4A30-9346-DB43B2A3CFBC}" srcOrd="0" destOrd="0" presId="urn:microsoft.com/office/officeart/2005/8/layout/vList3#21"/>
    <dgm:cxn modelId="{7612B33E-7B18-4AEB-86DE-403E5A5FF4AE}" type="presParOf" srcId="{108A13AD-ABF7-4CC6-AE4D-922DA165D634}" destId="{A4BD8F33-ABC1-4A02-B969-AC686753A6C7}" srcOrd="1" destOrd="0" presId="urn:microsoft.com/office/officeart/2005/8/layout/vList3#21"/>
    <dgm:cxn modelId="{651B28D5-3A5F-40A7-9924-C47FA354144F}" type="presParOf" srcId="{904DA505-D398-485C-887C-31C24B3B5EF0}" destId="{EA4FA1C2-0AFA-4024-9BD5-A7B3F8A6563A}" srcOrd="1" destOrd="0" presId="urn:microsoft.com/office/officeart/2005/8/layout/vList3#21"/>
    <dgm:cxn modelId="{127A9477-3A41-4ED4-8E35-EAD5AA52D48A}" type="presParOf" srcId="{904DA505-D398-485C-887C-31C24B3B5EF0}" destId="{6CE7E264-7890-41FA-A75F-9A13E8327522}" srcOrd="2" destOrd="0" presId="urn:microsoft.com/office/officeart/2005/8/layout/vList3#21"/>
    <dgm:cxn modelId="{D63F9870-037A-4641-A9E9-5D557370B68D}" type="presParOf" srcId="{6CE7E264-7890-41FA-A75F-9A13E8327522}" destId="{7AD97375-E542-4916-BE72-7224D4155C0D}" srcOrd="0" destOrd="0" presId="urn:microsoft.com/office/officeart/2005/8/layout/vList3#21"/>
    <dgm:cxn modelId="{CF49C885-7250-471F-8303-14A0438E85DD}" type="presParOf" srcId="{6CE7E264-7890-41FA-A75F-9A13E8327522}" destId="{4623C10D-EB63-4243-AA71-2B4D6CED4873}" srcOrd="1" destOrd="0" presId="urn:microsoft.com/office/officeart/2005/8/layout/vList3#21"/>
    <dgm:cxn modelId="{96E2F13C-933B-4E50-9723-7098D0A8F528}" type="presParOf" srcId="{904DA505-D398-485C-887C-31C24B3B5EF0}" destId="{A0629833-9777-4460-B524-3B940DAD5548}" srcOrd="3" destOrd="0" presId="urn:microsoft.com/office/officeart/2005/8/layout/vList3#21"/>
    <dgm:cxn modelId="{2523386A-F734-4EFB-A601-6B9B5B142634}" type="presParOf" srcId="{904DA505-D398-485C-887C-31C24B3B5EF0}" destId="{BAED1E76-11C0-4E96-B2EE-D12C5DE9C209}" srcOrd="4" destOrd="0" presId="urn:microsoft.com/office/officeart/2005/8/layout/vList3#21"/>
    <dgm:cxn modelId="{1804F946-61F1-41FF-8025-262C1418B20D}" type="presParOf" srcId="{BAED1E76-11C0-4E96-B2EE-D12C5DE9C209}" destId="{1A367EEE-6549-4B25-933F-4DF110B8830E}" srcOrd="0" destOrd="0" presId="urn:microsoft.com/office/officeart/2005/8/layout/vList3#21"/>
    <dgm:cxn modelId="{D7AA1EDB-A8B3-45BF-B654-B420594E1BDB}" type="presParOf" srcId="{BAED1E76-11C0-4E96-B2EE-D12C5DE9C209}" destId="{86749EBF-938E-43C2-AB76-E4989EF8B330}" srcOrd="1" destOrd="0" presId="urn:microsoft.com/office/officeart/2005/8/layout/vList3#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404AFC6F-1A54-415D-8C00-77F2386A7E3B}" type="doc">
      <dgm:prSet loTypeId="urn:microsoft.com/office/officeart/2005/8/layout/vList3#22"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Gathers: </a:t>
          </a:r>
          <a:r>
            <a:rPr lang="en-US" sz="2800" dirty="0">
              <a:latin typeface="Century Schoolbook" panose="02040604050505020304" pitchFamily="18" charset="0"/>
            </a:rPr>
            <a:t>Gathers are graceful folds of fabric that provide fullness, suggesting a soft look, which can be made using machine or hand stitches.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ACE57DED-D093-41CF-B4C4-8A534952833B}">
      <dgm:prSet custT="1"/>
      <dgm:spPr/>
      <dgm:t>
        <a:bodyPr/>
        <a:lstStyle/>
        <a:p>
          <a:pPr algn="just"/>
          <a:r>
            <a:rPr lang="en-US" sz="2800" b="1" dirty="0">
              <a:solidFill>
                <a:srgbClr val="FFFF00"/>
              </a:solidFill>
              <a:latin typeface="Century Schoolbook" panose="02040604050505020304" pitchFamily="18" charset="0"/>
            </a:rPr>
            <a:t>Gathering: </a:t>
          </a:r>
          <a:r>
            <a:rPr lang="en-US" sz="2800" b="0" dirty="0">
              <a:latin typeface="Century Schoolbook" panose="02040604050505020304" pitchFamily="18" charset="0"/>
            </a:rPr>
            <a:t>A method of </a:t>
          </a:r>
          <a:r>
            <a:rPr lang="en-US" sz="2800" dirty="0">
              <a:latin typeface="Century Schoolbook" panose="02040604050505020304" pitchFamily="18" charset="0"/>
            </a:rPr>
            <a:t>distributing fullness over a given area </a:t>
          </a:r>
          <a:endParaRPr lang="en-IN" sz="2800" b="1" dirty="0">
            <a:latin typeface="Century Schoolbook" panose="02040604050505020304" pitchFamily="18" charset="0"/>
          </a:endParaRPr>
        </a:p>
      </dgm:t>
    </dgm:pt>
    <dgm:pt modelId="{47B32FD5-BD30-4FE5-B509-2D8FA4CC5FA7}" type="parTrans" cxnId="{7C2A4064-3C17-4AA4-9AD1-6F25729127C0}">
      <dgm:prSet/>
      <dgm:spPr/>
      <dgm:t>
        <a:bodyPr/>
        <a:lstStyle/>
        <a:p>
          <a:endParaRPr lang="en-US"/>
        </a:p>
      </dgm:t>
    </dgm:pt>
    <dgm:pt modelId="{4B54B004-2906-41FB-9430-2B89CA093371}" type="sibTrans" cxnId="{7C2A4064-3C17-4AA4-9AD1-6F25729127C0}">
      <dgm:prSet/>
      <dgm:spPr/>
      <dgm:t>
        <a:bodyPr/>
        <a:lstStyle/>
        <a:p>
          <a:endParaRPr lang="en-US"/>
        </a:p>
      </dgm:t>
    </dgm:pt>
    <dgm:pt modelId="{4CE2C140-EBED-4D5A-B8C5-C2E001389575}">
      <dgm:prSet custT="1"/>
      <dgm:spPr/>
      <dgm:t>
        <a:bodyPr/>
        <a:lstStyle/>
        <a:p>
          <a:pPr algn="just"/>
          <a:r>
            <a:rPr lang="en-US" sz="2800" b="1" dirty="0">
              <a:solidFill>
                <a:srgbClr val="FFFF00"/>
              </a:solidFill>
              <a:latin typeface="Century Schoolbook" panose="02040604050505020304" pitchFamily="18" charset="0"/>
            </a:rPr>
            <a:t>Gore: </a:t>
          </a:r>
          <a:r>
            <a:rPr lang="en-US" sz="2800" dirty="0">
              <a:latin typeface="Century Schoolbook" panose="02040604050505020304" pitchFamily="18" charset="0"/>
            </a:rPr>
            <a:t>Vertical garment sections, usually on a skirt.</a:t>
          </a:r>
          <a:endParaRPr lang="en-IN" sz="2800" b="1" dirty="0">
            <a:latin typeface="Century Schoolbook" panose="02040604050505020304" pitchFamily="18" charset="0"/>
          </a:endParaRPr>
        </a:p>
      </dgm:t>
    </dgm:pt>
    <dgm:pt modelId="{832B65A9-B5DD-410E-8731-680EC7B31A5D}" type="parTrans" cxnId="{795C843F-0348-4895-BB3B-4D7CB296EBED}">
      <dgm:prSet/>
      <dgm:spPr/>
      <dgm:t>
        <a:bodyPr/>
        <a:lstStyle/>
        <a:p>
          <a:endParaRPr lang="en-US"/>
        </a:p>
      </dgm:t>
    </dgm:pt>
    <dgm:pt modelId="{4D3E8C00-56D5-4AC1-A15B-DE5684F16F1D}" type="sibTrans" cxnId="{795C843F-0348-4895-BB3B-4D7CB296EBED}">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119545">
        <dgm:presLayoutVars>
          <dgm:bulletEnabled val="1"/>
        </dgm:presLayoutVars>
      </dgm:prSet>
      <dgm:spPr/>
    </dgm:pt>
    <dgm:pt modelId="{EA4FA1C2-0AFA-4024-9BD5-A7B3F8A6563A}" type="pres">
      <dgm:prSet presAssocID="{6AD0E78D-D4B6-44ED-B0AC-2B779DE9FBEF}" presName="spacing" presStyleCnt="0"/>
      <dgm:spPr/>
    </dgm:pt>
    <dgm:pt modelId="{6CE7E264-7890-41FA-A75F-9A13E8327522}" type="pres">
      <dgm:prSet presAssocID="{ACE57DED-D093-41CF-B4C4-8A534952833B}" presName="composite" presStyleCnt="0"/>
      <dgm:spPr/>
    </dgm:pt>
    <dgm:pt modelId="{7AD97375-E542-4916-BE72-7224D4155C0D}" type="pres">
      <dgm:prSet presAssocID="{ACE57DED-D093-41CF-B4C4-8A534952833B}" presName="imgShp" presStyleLbl="fgImgPlace1" presStyleIdx="1" presStyleCnt="3"/>
      <dgm:spPr>
        <a:noFill/>
      </dgm:spPr>
    </dgm:pt>
    <dgm:pt modelId="{4623C10D-EB63-4243-AA71-2B4D6CED4873}" type="pres">
      <dgm:prSet presAssocID="{ACE57DED-D093-41CF-B4C4-8A534952833B}" presName="txShp" presStyleLbl="node1" presStyleIdx="1" presStyleCnt="3" custScaleY="108097">
        <dgm:presLayoutVars>
          <dgm:bulletEnabled val="1"/>
        </dgm:presLayoutVars>
      </dgm:prSet>
      <dgm:spPr/>
    </dgm:pt>
    <dgm:pt modelId="{A0629833-9777-4460-B524-3B940DAD5548}" type="pres">
      <dgm:prSet presAssocID="{4B54B004-2906-41FB-9430-2B89CA093371}" presName="spacing" presStyleCnt="0"/>
      <dgm:spPr/>
    </dgm:pt>
    <dgm:pt modelId="{BAED1E76-11C0-4E96-B2EE-D12C5DE9C209}" type="pres">
      <dgm:prSet presAssocID="{4CE2C140-EBED-4D5A-B8C5-C2E001389575}" presName="composite" presStyleCnt="0"/>
      <dgm:spPr/>
    </dgm:pt>
    <dgm:pt modelId="{1A367EEE-6549-4B25-933F-4DF110B8830E}" type="pres">
      <dgm:prSet presAssocID="{4CE2C140-EBED-4D5A-B8C5-C2E001389575}" presName="imgShp" presStyleLbl="fgImgPlace1" presStyleIdx="2" presStyleCnt="3"/>
      <dgm:spPr>
        <a:noFill/>
      </dgm:spPr>
    </dgm:pt>
    <dgm:pt modelId="{86749EBF-938E-43C2-AB76-E4989EF8B330}" type="pres">
      <dgm:prSet presAssocID="{4CE2C140-EBED-4D5A-B8C5-C2E001389575}" presName="txShp" presStyleLbl="node1" presStyleIdx="2" presStyleCnt="3">
        <dgm:presLayoutVars>
          <dgm:bulletEnabled val="1"/>
        </dgm:presLayoutVars>
      </dgm:prSet>
      <dgm:spPr/>
    </dgm:pt>
  </dgm:ptLst>
  <dgm:cxnLst>
    <dgm:cxn modelId="{A37F7E1F-ADCA-4AB1-A69D-EAED8FE33C6C}" type="presOf" srcId="{4CE2C140-EBED-4D5A-B8C5-C2E001389575}" destId="{86749EBF-938E-43C2-AB76-E4989EF8B330}" srcOrd="0" destOrd="0" presId="urn:microsoft.com/office/officeart/2005/8/layout/vList3#22"/>
    <dgm:cxn modelId="{3DF76820-CFAA-42F2-B396-C710FFA3AD96}" type="presOf" srcId="{ACE57DED-D093-41CF-B4C4-8A534952833B}" destId="{4623C10D-EB63-4243-AA71-2B4D6CED4873}" srcOrd="0" destOrd="0" presId="urn:microsoft.com/office/officeart/2005/8/layout/vList3#22"/>
    <dgm:cxn modelId="{6FD20F23-6793-4CF9-881B-011A3C912E53}" type="presOf" srcId="{404AFC6F-1A54-415D-8C00-77F2386A7E3B}" destId="{904DA505-D398-485C-887C-31C24B3B5EF0}" srcOrd="0" destOrd="0" presId="urn:microsoft.com/office/officeart/2005/8/layout/vList3#22"/>
    <dgm:cxn modelId="{795C843F-0348-4895-BB3B-4D7CB296EBED}" srcId="{404AFC6F-1A54-415D-8C00-77F2386A7E3B}" destId="{4CE2C140-EBED-4D5A-B8C5-C2E001389575}" srcOrd="2" destOrd="0" parTransId="{832B65A9-B5DD-410E-8731-680EC7B31A5D}" sibTransId="{4D3E8C00-56D5-4AC1-A15B-DE5684F16F1D}"/>
    <dgm:cxn modelId="{7C2A4064-3C17-4AA4-9AD1-6F25729127C0}" srcId="{404AFC6F-1A54-415D-8C00-77F2386A7E3B}" destId="{ACE57DED-D093-41CF-B4C4-8A534952833B}" srcOrd="1" destOrd="0" parTransId="{47B32FD5-BD30-4FE5-B509-2D8FA4CC5FA7}" sibTransId="{4B54B004-2906-41FB-9430-2B89CA093371}"/>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22"/>
    <dgm:cxn modelId="{9676EBE0-C98B-4EE3-BC9E-4320050E03D8}" type="presParOf" srcId="{904DA505-D398-485C-887C-31C24B3B5EF0}" destId="{108A13AD-ABF7-4CC6-AE4D-922DA165D634}" srcOrd="0" destOrd="0" presId="urn:microsoft.com/office/officeart/2005/8/layout/vList3#22"/>
    <dgm:cxn modelId="{666094BB-A2D6-497A-AF47-54F2134AD6B1}" type="presParOf" srcId="{108A13AD-ABF7-4CC6-AE4D-922DA165D634}" destId="{74BBA0E5-C56E-4A30-9346-DB43B2A3CFBC}" srcOrd="0" destOrd="0" presId="urn:microsoft.com/office/officeart/2005/8/layout/vList3#22"/>
    <dgm:cxn modelId="{7612B33E-7B18-4AEB-86DE-403E5A5FF4AE}" type="presParOf" srcId="{108A13AD-ABF7-4CC6-AE4D-922DA165D634}" destId="{A4BD8F33-ABC1-4A02-B969-AC686753A6C7}" srcOrd="1" destOrd="0" presId="urn:microsoft.com/office/officeart/2005/8/layout/vList3#22"/>
    <dgm:cxn modelId="{651B28D5-3A5F-40A7-9924-C47FA354144F}" type="presParOf" srcId="{904DA505-D398-485C-887C-31C24B3B5EF0}" destId="{EA4FA1C2-0AFA-4024-9BD5-A7B3F8A6563A}" srcOrd="1" destOrd="0" presId="urn:microsoft.com/office/officeart/2005/8/layout/vList3#22"/>
    <dgm:cxn modelId="{127A9477-3A41-4ED4-8E35-EAD5AA52D48A}" type="presParOf" srcId="{904DA505-D398-485C-887C-31C24B3B5EF0}" destId="{6CE7E264-7890-41FA-A75F-9A13E8327522}" srcOrd="2" destOrd="0" presId="urn:microsoft.com/office/officeart/2005/8/layout/vList3#22"/>
    <dgm:cxn modelId="{D63F9870-037A-4641-A9E9-5D557370B68D}" type="presParOf" srcId="{6CE7E264-7890-41FA-A75F-9A13E8327522}" destId="{7AD97375-E542-4916-BE72-7224D4155C0D}" srcOrd="0" destOrd="0" presId="urn:microsoft.com/office/officeart/2005/8/layout/vList3#22"/>
    <dgm:cxn modelId="{CF49C885-7250-471F-8303-14A0438E85DD}" type="presParOf" srcId="{6CE7E264-7890-41FA-A75F-9A13E8327522}" destId="{4623C10D-EB63-4243-AA71-2B4D6CED4873}" srcOrd="1" destOrd="0" presId="urn:microsoft.com/office/officeart/2005/8/layout/vList3#22"/>
    <dgm:cxn modelId="{96E2F13C-933B-4E50-9723-7098D0A8F528}" type="presParOf" srcId="{904DA505-D398-485C-887C-31C24B3B5EF0}" destId="{A0629833-9777-4460-B524-3B940DAD5548}" srcOrd="3" destOrd="0" presId="urn:microsoft.com/office/officeart/2005/8/layout/vList3#22"/>
    <dgm:cxn modelId="{2523386A-F734-4EFB-A601-6B9B5B142634}" type="presParOf" srcId="{904DA505-D398-485C-887C-31C24B3B5EF0}" destId="{BAED1E76-11C0-4E96-B2EE-D12C5DE9C209}" srcOrd="4" destOrd="0" presId="urn:microsoft.com/office/officeart/2005/8/layout/vList3#22"/>
    <dgm:cxn modelId="{1804F946-61F1-41FF-8025-262C1418B20D}" type="presParOf" srcId="{BAED1E76-11C0-4E96-B2EE-D12C5DE9C209}" destId="{1A367EEE-6549-4B25-933F-4DF110B8830E}" srcOrd="0" destOrd="0" presId="urn:microsoft.com/office/officeart/2005/8/layout/vList3#22"/>
    <dgm:cxn modelId="{D7AA1EDB-A8B3-45BF-B654-B420594E1BDB}" type="presParOf" srcId="{BAED1E76-11C0-4E96-B2EE-D12C5DE9C209}" destId="{86749EBF-938E-43C2-AB76-E4989EF8B330}" srcOrd="1" destOrd="0" presId="urn:microsoft.com/office/officeart/2005/8/layout/vList3#2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404AFC6F-1A54-415D-8C00-77F2386A7E3B}" type="doc">
      <dgm:prSet loTypeId="urn:microsoft.com/office/officeart/2005/8/layout/vList3#23"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Grain: </a:t>
          </a:r>
          <a:r>
            <a:rPr lang="en-US" sz="2800" dirty="0">
              <a:latin typeface="Century Schoolbook" panose="02040604050505020304" pitchFamily="18" charset="0"/>
            </a:rPr>
            <a:t>It is the direction of yarns in a woven fabric along the length to across the width.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ACE57DED-D093-41CF-B4C4-8A534952833B}">
      <dgm:prSet custT="1"/>
      <dgm:spPr/>
      <dgm:t>
        <a:bodyPr/>
        <a:lstStyle/>
        <a:p>
          <a:pPr algn="just"/>
          <a:r>
            <a:rPr lang="en-US" sz="2800" b="1" dirty="0">
              <a:solidFill>
                <a:srgbClr val="FFFF00"/>
              </a:solidFill>
              <a:latin typeface="Century Schoolbook" panose="02040604050505020304" pitchFamily="18" charset="0"/>
            </a:rPr>
            <a:t>Grain line: </a:t>
          </a:r>
          <a:r>
            <a:rPr lang="en-US" sz="2800" dirty="0">
              <a:latin typeface="Century Schoolbook" panose="02040604050505020304" pitchFamily="18" charset="0"/>
            </a:rPr>
            <a:t>It is a line drawn from end to end on the pattern piece to show how the pattern should align with the lengthwise grain of the fabric. </a:t>
          </a:r>
          <a:endParaRPr lang="en-IN" sz="2800" b="1" dirty="0">
            <a:latin typeface="Century Schoolbook" panose="02040604050505020304" pitchFamily="18" charset="0"/>
          </a:endParaRPr>
        </a:p>
      </dgm:t>
    </dgm:pt>
    <dgm:pt modelId="{47B32FD5-BD30-4FE5-B509-2D8FA4CC5FA7}" type="parTrans" cxnId="{7C2A4064-3C17-4AA4-9AD1-6F25729127C0}">
      <dgm:prSet/>
      <dgm:spPr/>
      <dgm:t>
        <a:bodyPr/>
        <a:lstStyle/>
        <a:p>
          <a:endParaRPr lang="en-US"/>
        </a:p>
      </dgm:t>
    </dgm:pt>
    <dgm:pt modelId="{4B54B004-2906-41FB-9430-2B89CA093371}" type="sibTrans" cxnId="{7C2A4064-3C17-4AA4-9AD1-6F25729127C0}">
      <dgm:prSet/>
      <dgm:spPr/>
      <dgm:t>
        <a:bodyPr/>
        <a:lstStyle/>
        <a:p>
          <a:endParaRPr lang="en-US"/>
        </a:p>
      </dgm:t>
    </dgm:pt>
    <dgm:pt modelId="{9D937AC5-75AD-4055-8B97-BB12AB122F4C}">
      <dgm:prSet custT="1"/>
      <dgm:spPr/>
      <dgm:t>
        <a:bodyPr/>
        <a:lstStyle/>
        <a:p>
          <a:pPr algn="just"/>
          <a:r>
            <a:rPr lang="en-US" sz="2800" b="1" dirty="0">
              <a:solidFill>
                <a:srgbClr val="FFFF00"/>
              </a:solidFill>
              <a:latin typeface="Century Schoolbook" panose="02040604050505020304" pitchFamily="18" charset="0"/>
            </a:rPr>
            <a:t>Grading: </a:t>
          </a:r>
          <a:r>
            <a:rPr lang="en-US" sz="2800" dirty="0">
              <a:latin typeface="Century Schoolbook" panose="02040604050505020304" pitchFamily="18" charset="0"/>
            </a:rPr>
            <a:t>It is a method of proportionately increasing or decreasing the size of an original pattern.</a:t>
          </a:r>
          <a:endParaRPr lang="en-IN" sz="2800" b="1" dirty="0">
            <a:latin typeface="Century Schoolbook" panose="02040604050505020304" pitchFamily="18" charset="0"/>
          </a:endParaRPr>
        </a:p>
      </dgm:t>
    </dgm:pt>
    <dgm:pt modelId="{8D56BA5D-87C4-49B8-9357-AE658E70A656}" type="parTrans" cxnId="{47A37836-09BC-47A4-B743-C5C4D27CBF5F}">
      <dgm:prSet/>
      <dgm:spPr/>
      <dgm:t>
        <a:bodyPr/>
        <a:lstStyle/>
        <a:p>
          <a:endParaRPr lang="en-US"/>
        </a:p>
      </dgm:t>
    </dgm:pt>
    <dgm:pt modelId="{6DAD3901-DFAE-4F07-A4F1-9A3089372786}" type="sibTrans" cxnId="{47A37836-09BC-47A4-B743-C5C4D27CBF5F}">
      <dgm:prSet/>
      <dgm:spPr/>
      <dgm:t>
        <a:bodyPr/>
        <a:lstStyle/>
        <a:p>
          <a:endParaRPr lang="en-US"/>
        </a:p>
      </dgm:t>
    </dgm:pt>
    <dgm:pt modelId="{21F8F825-2190-4EDF-8AEA-A9CDBAD17B7A}">
      <dgm:prSet custT="1"/>
      <dgm:spPr/>
      <dgm:t>
        <a:bodyPr/>
        <a:lstStyle/>
        <a:p>
          <a:pPr algn="just"/>
          <a:r>
            <a:rPr lang="en-US" sz="2800" b="1" dirty="0">
              <a:solidFill>
                <a:srgbClr val="FFFF00"/>
              </a:solidFill>
              <a:latin typeface="Century Schoolbook" panose="02040604050505020304" pitchFamily="18" charset="0"/>
            </a:rPr>
            <a:t>Gusset: </a:t>
          </a:r>
          <a:r>
            <a:rPr lang="en-US" sz="2800" dirty="0">
              <a:latin typeface="Century Schoolbook" panose="02040604050505020304" pitchFamily="18" charset="0"/>
            </a:rPr>
            <a:t>It is a small piece of fabric inserted in the seam to allow room for movement. </a:t>
          </a:r>
          <a:endParaRPr lang="en-IN" sz="2800" b="1" dirty="0">
            <a:latin typeface="Century Schoolbook" panose="02040604050505020304" pitchFamily="18" charset="0"/>
          </a:endParaRPr>
        </a:p>
      </dgm:t>
    </dgm:pt>
    <dgm:pt modelId="{5ED2A11B-9FAC-4D09-8E51-80315B80B579}" type="parTrans" cxnId="{6531CCC2-BB9B-4145-9F82-A331A791081B}">
      <dgm:prSet/>
      <dgm:spPr/>
      <dgm:t>
        <a:bodyPr/>
        <a:lstStyle/>
        <a:p>
          <a:endParaRPr lang="en-US"/>
        </a:p>
      </dgm:t>
    </dgm:pt>
    <dgm:pt modelId="{E2415A53-55B1-4F4F-B41C-3503C8452709}" type="sibTrans" cxnId="{6531CCC2-BB9B-4145-9F82-A331A791081B}">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119545">
        <dgm:presLayoutVars>
          <dgm:bulletEnabled val="1"/>
        </dgm:presLayoutVars>
      </dgm:prSet>
      <dgm:spPr/>
    </dgm:pt>
    <dgm:pt modelId="{EA4FA1C2-0AFA-4024-9BD5-A7B3F8A6563A}" type="pres">
      <dgm:prSet presAssocID="{6AD0E78D-D4B6-44ED-B0AC-2B779DE9FBEF}" presName="spacing" presStyleCnt="0"/>
      <dgm:spPr/>
    </dgm:pt>
    <dgm:pt modelId="{6CE7E264-7890-41FA-A75F-9A13E8327522}" type="pres">
      <dgm:prSet presAssocID="{ACE57DED-D093-41CF-B4C4-8A534952833B}" presName="composite" presStyleCnt="0"/>
      <dgm:spPr/>
    </dgm:pt>
    <dgm:pt modelId="{7AD97375-E542-4916-BE72-7224D4155C0D}" type="pres">
      <dgm:prSet presAssocID="{ACE57DED-D093-41CF-B4C4-8A534952833B}" presName="imgShp" presStyleLbl="fgImgPlace1" presStyleIdx="1" presStyleCnt="4"/>
      <dgm:spPr>
        <a:noFill/>
      </dgm:spPr>
    </dgm:pt>
    <dgm:pt modelId="{4623C10D-EB63-4243-AA71-2B4D6CED4873}" type="pres">
      <dgm:prSet presAssocID="{ACE57DED-D093-41CF-B4C4-8A534952833B}" presName="txShp" presStyleLbl="node1" presStyleIdx="1" presStyleCnt="4" custScaleY="157807">
        <dgm:presLayoutVars>
          <dgm:bulletEnabled val="1"/>
        </dgm:presLayoutVars>
      </dgm:prSet>
      <dgm:spPr/>
    </dgm:pt>
    <dgm:pt modelId="{A0629833-9777-4460-B524-3B940DAD5548}" type="pres">
      <dgm:prSet presAssocID="{4B54B004-2906-41FB-9430-2B89CA093371}" presName="spacing" presStyleCnt="0"/>
      <dgm:spPr/>
    </dgm:pt>
    <dgm:pt modelId="{762892D5-FF86-4254-B99B-91D4AB9E6742}" type="pres">
      <dgm:prSet presAssocID="{9D937AC5-75AD-4055-8B97-BB12AB122F4C}" presName="composite" presStyleCnt="0"/>
      <dgm:spPr/>
    </dgm:pt>
    <dgm:pt modelId="{832F2474-A2D2-40D1-8C80-73BFAFD44904}" type="pres">
      <dgm:prSet presAssocID="{9D937AC5-75AD-4055-8B97-BB12AB122F4C}" presName="imgShp" presStyleLbl="fgImgPlace1" presStyleIdx="2" presStyleCnt="4"/>
      <dgm:spPr>
        <a:noFill/>
      </dgm:spPr>
    </dgm:pt>
    <dgm:pt modelId="{5F974AE9-CC17-4AFE-8A1D-9E1A47BBBBF7}" type="pres">
      <dgm:prSet presAssocID="{9D937AC5-75AD-4055-8B97-BB12AB122F4C}" presName="txShp" presStyleLbl="node1" presStyleIdx="2" presStyleCnt="4" custScaleY="122303">
        <dgm:presLayoutVars>
          <dgm:bulletEnabled val="1"/>
        </dgm:presLayoutVars>
      </dgm:prSet>
      <dgm:spPr/>
    </dgm:pt>
    <dgm:pt modelId="{C46702AB-8ED2-452A-B759-D5F36024E799}" type="pres">
      <dgm:prSet presAssocID="{6DAD3901-DFAE-4F07-A4F1-9A3089372786}" presName="spacing" presStyleCnt="0"/>
      <dgm:spPr/>
    </dgm:pt>
    <dgm:pt modelId="{56B1169D-9281-4B65-99E7-016E8D8C31D2}" type="pres">
      <dgm:prSet presAssocID="{21F8F825-2190-4EDF-8AEA-A9CDBAD17B7A}" presName="composite" presStyleCnt="0"/>
      <dgm:spPr/>
    </dgm:pt>
    <dgm:pt modelId="{E50EEB6A-AE85-4703-A982-E35602326493}" type="pres">
      <dgm:prSet presAssocID="{21F8F825-2190-4EDF-8AEA-A9CDBAD17B7A}" presName="imgShp" presStyleLbl="fgImgPlace1" presStyleIdx="3" presStyleCnt="4"/>
      <dgm:spPr>
        <a:noFill/>
      </dgm:spPr>
    </dgm:pt>
    <dgm:pt modelId="{131F61E0-20B0-43B8-ABC5-369E70BD476E}" type="pres">
      <dgm:prSet presAssocID="{21F8F825-2190-4EDF-8AEA-A9CDBAD17B7A}" presName="txShp" presStyleLbl="node1" presStyleIdx="3" presStyleCnt="4">
        <dgm:presLayoutVars>
          <dgm:bulletEnabled val="1"/>
        </dgm:presLayoutVars>
      </dgm:prSet>
      <dgm:spPr/>
    </dgm:pt>
  </dgm:ptLst>
  <dgm:cxnLst>
    <dgm:cxn modelId="{A73DD003-B959-4F6D-B9C1-0CBE4AE1228A}" type="presOf" srcId="{21F8F825-2190-4EDF-8AEA-A9CDBAD17B7A}" destId="{131F61E0-20B0-43B8-ABC5-369E70BD476E}" srcOrd="0" destOrd="0" presId="urn:microsoft.com/office/officeart/2005/8/layout/vList3#23"/>
    <dgm:cxn modelId="{3DF76820-CFAA-42F2-B396-C710FFA3AD96}" type="presOf" srcId="{ACE57DED-D093-41CF-B4C4-8A534952833B}" destId="{4623C10D-EB63-4243-AA71-2B4D6CED4873}" srcOrd="0" destOrd="0" presId="urn:microsoft.com/office/officeart/2005/8/layout/vList3#23"/>
    <dgm:cxn modelId="{6FD20F23-6793-4CF9-881B-011A3C912E53}" type="presOf" srcId="{404AFC6F-1A54-415D-8C00-77F2386A7E3B}" destId="{904DA505-D398-485C-887C-31C24B3B5EF0}" srcOrd="0" destOrd="0" presId="urn:microsoft.com/office/officeart/2005/8/layout/vList3#23"/>
    <dgm:cxn modelId="{47A37836-09BC-47A4-B743-C5C4D27CBF5F}" srcId="{404AFC6F-1A54-415D-8C00-77F2386A7E3B}" destId="{9D937AC5-75AD-4055-8B97-BB12AB122F4C}" srcOrd="2" destOrd="0" parTransId="{8D56BA5D-87C4-49B8-9357-AE658E70A656}" sibTransId="{6DAD3901-DFAE-4F07-A4F1-9A3089372786}"/>
    <dgm:cxn modelId="{7C2A4064-3C17-4AA4-9AD1-6F25729127C0}" srcId="{404AFC6F-1A54-415D-8C00-77F2386A7E3B}" destId="{ACE57DED-D093-41CF-B4C4-8A534952833B}" srcOrd="1" destOrd="0" parTransId="{47B32FD5-BD30-4FE5-B509-2D8FA4CC5FA7}" sibTransId="{4B54B004-2906-41FB-9430-2B89CA093371}"/>
    <dgm:cxn modelId="{6D63268D-8321-408A-9E2C-934A3DBDE356}" srcId="{404AFC6F-1A54-415D-8C00-77F2386A7E3B}" destId="{03A40883-6C87-45A0-8592-240BD1E640D8}" srcOrd="0" destOrd="0" parTransId="{B908AE37-5ACB-4A0E-8615-395AA6B50764}" sibTransId="{6AD0E78D-D4B6-44ED-B0AC-2B779DE9FBEF}"/>
    <dgm:cxn modelId="{6531CCC2-BB9B-4145-9F82-A331A791081B}" srcId="{404AFC6F-1A54-415D-8C00-77F2386A7E3B}" destId="{21F8F825-2190-4EDF-8AEA-A9CDBAD17B7A}" srcOrd="3" destOrd="0" parTransId="{5ED2A11B-9FAC-4D09-8E51-80315B80B579}" sibTransId="{E2415A53-55B1-4F4F-B41C-3503C8452709}"/>
    <dgm:cxn modelId="{9819A1C3-0057-497B-B504-0ECE16F00380}" type="presOf" srcId="{9D937AC5-75AD-4055-8B97-BB12AB122F4C}" destId="{5F974AE9-CC17-4AFE-8A1D-9E1A47BBBBF7}" srcOrd="0" destOrd="0" presId="urn:microsoft.com/office/officeart/2005/8/layout/vList3#23"/>
    <dgm:cxn modelId="{BC93E4D1-410A-4773-BF93-FA9AC4C4969B}" type="presOf" srcId="{03A40883-6C87-45A0-8592-240BD1E640D8}" destId="{A4BD8F33-ABC1-4A02-B969-AC686753A6C7}" srcOrd="0" destOrd="0" presId="urn:microsoft.com/office/officeart/2005/8/layout/vList3#23"/>
    <dgm:cxn modelId="{9676EBE0-C98B-4EE3-BC9E-4320050E03D8}" type="presParOf" srcId="{904DA505-D398-485C-887C-31C24B3B5EF0}" destId="{108A13AD-ABF7-4CC6-AE4D-922DA165D634}" srcOrd="0" destOrd="0" presId="urn:microsoft.com/office/officeart/2005/8/layout/vList3#23"/>
    <dgm:cxn modelId="{666094BB-A2D6-497A-AF47-54F2134AD6B1}" type="presParOf" srcId="{108A13AD-ABF7-4CC6-AE4D-922DA165D634}" destId="{74BBA0E5-C56E-4A30-9346-DB43B2A3CFBC}" srcOrd="0" destOrd="0" presId="urn:microsoft.com/office/officeart/2005/8/layout/vList3#23"/>
    <dgm:cxn modelId="{7612B33E-7B18-4AEB-86DE-403E5A5FF4AE}" type="presParOf" srcId="{108A13AD-ABF7-4CC6-AE4D-922DA165D634}" destId="{A4BD8F33-ABC1-4A02-B969-AC686753A6C7}" srcOrd="1" destOrd="0" presId="urn:microsoft.com/office/officeart/2005/8/layout/vList3#23"/>
    <dgm:cxn modelId="{651B28D5-3A5F-40A7-9924-C47FA354144F}" type="presParOf" srcId="{904DA505-D398-485C-887C-31C24B3B5EF0}" destId="{EA4FA1C2-0AFA-4024-9BD5-A7B3F8A6563A}" srcOrd="1" destOrd="0" presId="urn:microsoft.com/office/officeart/2005/8/layout/vList3#23"/>
    <dgm:cxn modelId="{127A9477-3A41-4ED4-8E35-EAD5AA52D48A}" type="presParOf" srcId="{904DA505-D398-485C-887C-31C24B3B5EF0}" destId="{6CE7E264-7890-41FA-A75F-9A13E8327522}" srcOrd="2" destOrd="0" presId="urn:microsoft.com/office/officeart/2005/8/layout/vList3#23"/>
    <dgm:cxn modelId="{D63F9870-037A-4641-A9E9-5D557370B68D}" type="presParOf" srcId="{6CE7E264-7890-41FA-A75F-9A13E8327522}" destId="{7AD97375-E542-4916-BE72-7224D4155C0D}" srcOrd="0" destOrd="0" presId="urn:microsoft.com/office/officeart/2005/8/layout/vList3#23"/>
    <dgm:cxn modelId="{CF49C885-7250-471F-8303-14A0438E85DD}" type="presParOf" srcId="{6CE7E264-7890-41FA-A75F-9A13E8327522}" destId="{4623C10D-EB63-4243-AA71-2B4D6CED4873}" srcOrd="1" destOrd="0" presId="urn:microsoft.com/office/officeart/2005/8/layout/vList3#23"/>
    <dgm:cxn modelId="{96E2F13C-933B-4E50-9723-7098D0A8F528}" type="presParOf" srcId="{904DA505-D398-485C-887C-31C24B3B5EF0}" destId="{A0629833-9777-4460-B524-3B940DAD5548}" srcOrd="3" destOrd="0" presId="urn:microsoft.com/office/officeart/2005/8/layout/vList3#23"/>
    <dgm:cxn modelId="{BFD064CC-D126-48FF-90F9-251A0C3EFD53}" type="presParOf" srcId="{904DA505-D398-485C-887C-31C24B3B5EF0}" destId="{762892D5-FF86-4254-B99B-91D4AB9E6742}" srcOrd="4" destOrd="0" presId="urn:microsoft.com/office/officeart/2005/8/layout/vList3#23"/>
    <dgm:cxn modelId="{7380EF3A-398D-4E83-8234-983B21C01DB3}" type="presParOf" srcId="{762892D5-FF86-4254-B99B-91D4AB9E6742}" destId="{832F2474-A2D2-40D1-8C80-73BFAFD44904}" srcOrd="0" destOrd="0" presId="urn:microsoft.com/office/officeart/2005/8/layout/vList3#23"/>
    <dgm:cxn modelId="{A9F4EAC7-7B2B-437D-9DB2-0ECD03BD32AD}" type="presParOf" srcId="{762892D5-FF86-4254-B99B-91D4AB9E6742}" destId="{5F974AE9-CC17-4AFE-8A1D-9E1A47BBBBF7}" srcOrd="1" destOrd="0" presId="urn:microsoft.com/office/officeart/2005/8/layout/vList3#23"/>
    <dgm:cxn modelId="{FCE56EFF-D814-4B4F-8774-174989E8F34A}" type="presParOf" srcId="{904DA505-D398-485C-887C-31C24B3B5EF0}" destId="{C46702AB-8ED2-452A-B759-D5F36024E799}" srcOrd="5" destOrd="0" presId="urn:microsoft.com/office/officeart/2005/8/layout/vList3#23"/>
    <dgm:cxn modelId="{8447C935-27D8-4B8D-96D1-C33D574EB621}" type="presParOf" srcId="{904DA505-D398-485C-887C-31C24B3B5EF0}" destId="{56B1169D-9281-4B65-99E7-016E8D8C31D2}" srcOrd="6" destOrd="0" presId="urn:microsoft.com/office/officeart/2005/8/layout/vList3#23"/>
    <dgm:cxn modelId="{0D8A15EB-2DAF-47E6-ABA9-1897127511A8}" type="presParOf" srcId="{56B1169D-9281-4B65-99E7-016E8D8C31D2}" destId="{E50EEB6A-AE85-4703-A982-E35602326493}" srcOrd="0" destOrd="0" presId="urn:microsoft.com/office/officeart/2005/8/layout/vList3#23"/>
    <dgm:cxn modelId="{37D9AFB4-C1BA-49DD-AB3D-926DE1E97BDF}" type="presParOf" srcId="{56B1169D-9281-4B65-99E7-016E8D8C31D2}" destId="{131F61E0-20B0-43B8-ABC5-369E70BD476E}" srcOrd="1" destOrd="0" presId="urn:microsoft.com/office/officeart/2005/8/layout/vList3#2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404AFC6F-1A54-415D-8C00-77F2386A7E3B}" type="doc">
      <dgm:prSet loTypeId="urn:microsoft.com/office/officeart/2005/8/layout/vList3#24"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Halter: </a:t>
          </a:r>
          <a:r>
            <a:rPr lang="en-US" sz="2800" dirty="0">
              <a:latin typeface="Century Schoolbook" panose="02040604050505020304" pitchFamily="18" charset="0"/>
            </a:rPr>
            <a:t>It is a style of neckline that has a strap or an extension of fabric running from the front armhole to the back of the neck</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3B00CB89-F462-42F4-9D0A-CD0DDD4CB26F}">
      <dgm:prSet custT="1"/>
      <dgm:spPr/>
      <dgm:t>
        <a:bodyPr/>
        <a:lstStyle/>
        <a:p>
          <a:pPr algn="just"/>
          <a:r>
            <a:rPr lang="en-US" sz="2800" b="1" dirty="0">
              <a:solidFill>
                <a:srgbClr val="FFFF00"/>
              </a:solidFill>
              <a:latin typeface="Century Schoolbook" panose="02040604050505020304" pitchFamily="18" charset="0"/>
            </a:rPr>
            <a:t>Ham : </a:t>
          </a:r>
          <a:r>
            <a:rPr lang="en-US" sz="2800" dirty="0">
              <a:latin typeface="Century Schoolbook" panose="02040604050505020304" pitchFamily="18" charset="0"/>
            </a:rPr>
            <a:t>It is a tightly stuffed small pillow used as a curved mold when pressing curved areas.</a:t>
          </a:r>
          <a:endParaRPr lang="en-IN" sz="2800" b="1" dirty="0">
            <a:latin typeface="Century Schoolbook" panose="02040604050505020304" pitchFamily="18" charset="0"/>
          </a:endParaRPr>
        </a:p>
      </dgm:t>
    </dgm:pt>
    <dgm:pt modelId="{4FE2B86D-E082-44A9-AF6F-A1F7036C2911}" type="parTrans" cxnId="{2793DC5C-DC1E-4554-8D93-D73382C4B2EE}">
      <dgm:prSet/>
      <dgm:spPr/>
      <dgm:t>
        <a:bodyPr/>
        <a:lstStyle/>
        <a:p>
          <a:endParaRPr lang="en-US"/>
        </a:p>
      </dgm:t>
    </dgm:pt>
    <dgm:pt modelId="{3D91AFF0-628A-4D7C-BB1F-7DBF12E263AB}" type="sibTrans" cxnId="{2793DC5C-DC1E-4554-8D93-D73382C4B2EE}">
      <dgm:prSet/>
      <dgm:spPr/>
      <dgm:t>
        <a:bodyPr/>
        <a:lstStyle/>
        <a:p>
          <a:endParaRPr lang="en-US"/>
        </a:p>
      </dgm:t>
    </dgm:pt>
    <dgm:pt modelId="{7B9565E7-C468-48ED-80BE-B1B0B62D6A1F}">
      <dgm:prSet custT="1"/>
      <dgm:spPr/>
      <dgm:t>
        <a:bodyPr/>
        <a:lstStyle/>
        <a:p>
          <a:pPr algn="just"/>
          <a:r>
            <a:rPr lang="en-US" sz="2800" b="1" dirty="0">
              <a:solidFill>
                <a:srgbClr val="FFFF00"/>
              </a:solidFill>
              <a:latin typeface="Century Schoolbook" panose="02040604050505020304" pitchFamily="18" charset="0"/>
            </a:rPr>
            <a:t>Hand overcast: </a:t>
          </a:r>
          <a:r>
            <a:rPr lang="en-US" sz="2800" dirty="0">
              <a:latin typeface="Century Schoolbook" panose="02040604050505020304" pitchFamily="18" charset="0"/>
            </a:rPr>
            <a:t>A hand stitch that wraps around an edge like a spiral.</a:t>
          </a:r>
          <a:endParaRPr lang="en-IN" sz="2800" b="1" dirty="0">
            <a:latin typeface="Century Schoolbook" panose="02040604050505020304" pitchFamily="18" charset="0"/>
          </a:endParaRPr>
        </a:p>
      </dgm:t>
    </dgm:pt>
    <dgm:pt modelId="{F33683B6-64D1-4E19-B818-C3C1DBD67CCF}" type="parTrans" cxnId="{CDB45E0E-A3ED-434A-A0E3-7394DD2A3A38}">
      <dgm:prSet/>
      <dgm:spPr/>
      <dgm:t>
        <a:bodyPr/>
        <a:lstStyle/>
        <a:p>
          <a:endParaRPr lang="en-US"/>
        </a:p>
      </dgm:t>
    </dgm:pt>
    <dgm:pt modelId="{08D883A7-AB3B-49E3-93C0-6F6A46EFC619}" type="sibTrans" cxnId="{CDB45E0E-A3ED-434A-A0E3-7394DD2A3A38}">
      <dgm:prSet/>
      <dgm:spPr/>
      <dgm:t>
        <a:bodyPr/>
        <a:lstStyle/>
        <a:p>
          <a:endParaRPr lang="en-US"/>
        </a:p>
      </dgm:t>
    </dgm:pt>
    <dgm:pt modelId="{91ABB365-CBB6-4C13-B137-82D08A41DFCF}">
      <dgm:prSet custT="1"/>
      <dgm:spPr/>
      <dgm:t>
        <a:bodyPr/>
        <a:lstStyle/>
        <a:p>
          <a:pPr algn="just"/>
          <a:r>
            <a:rPr lang="en-US" sz="2800" b="1" dirty="0">
              <a:solidFill>
                <a:srgbClr val="FFFF00"/>
              </a:solidFill>
              <a:latin typeface="Century Schoolbook" panose="02040604050505020304" pitchFamily="18" charset="0"/>
            </a:rPr>
            <a:t>Hand: </a:t>
          </a:r>
          <a:r>
            <a:rPr lang="en-US" sz="2800" dirty="0">
              <a:latin typeface="Century Schoolbook" panose="02040604050505020304" pitchFamily="18" charset="0"/>
            </a:rPr>
            <a:t>The way a fabric feels in the hand, e.g., smooth, soft, rough and crisp.</a:t>
          </a:r>
          <a:endParaRPr lang="en-IN" sz="2800" b="1" dirty="0">
            <a:latin typeface="Century Schoolbook" panose="02040604050505020304" pitchFamily="18" charset="0"/>
          </a:endParaRPr>
        </a:p>
      </dgm:t>
    </dgm:pt>
    <dgm:pt modelId="{CFD19A69-9592-488A-AD96-EC2E6ACA167F}" type="parTrans" cxnId="{720FC65F-BDE6-41E4-84AF-748BEF593ACB}">
      <dgm:prSet/>
      <dgm:spPr/>
      <dgm:t>
        <a:bodyPr/>
        <a:lstStyle/>
        <a:p>
          <a:endParaRPr lang="en-US"/>
        </a:p>
      </dgm:t>
    </dgm:pt>
    <dgm:pt modelId="{93DC4E11-CE18-4EE9-A1AB-4E131E82CC1B}" type="sibTrans" cxnId="{720FC65F-BDE6-41E4-84AF-748BEF593ACB}">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119545">
        <dgm:presLayoutVars>
          <dgm:bulletEnabled val="1"/>
        </dgm:presLayoutVars>
      </dgm:prSet>
      <dgm:spPr/>
    </dgm:pt>
    <dgm:pt modelId="{EA4FA1C2-0AFA-4024-9BD5-A7B3F8A6563A}" type="pres">
      <dgm:prSet presAssocID="{6AD0E78D-D4B6-44ED-B0AC-2B779DE9FBEF}" presName="spacing" presStyleCnt="0"/>
      <dgm:spPr/>
    </dgm:pt>
    <dgm:pt modelId="{C4FC94E7-759A-48DE-9309-C7715591CD48}" type="pres">
      <dgm:prSet presAssocID="{3B00CB89-F462-42F4-9D0A-CD0DDD4CB26F}" presName="composite" presStyleCnt="0"/>
      <dgm:spPr/>
    </dgm:pt>
    <dgm:pt modelId="{3CE3ACAB-4B98-4B7F-9D94-D34B46CCA6EC}" type="pres">
      <dgm:prSet presAssocID="{3B00CB89-F462-42F4-9D0A-CD0DDD4CB26F}" presName="imgShp" presStyleLbl="fgImgPlace1" presStyleIdx="1" presStyleCnt="4"/>
      <dgm:spPr>
        <a:noFill/>
      </dgm:spPr>
    </dgm:pt>
    <dgm:pt modelId="{2707D844-759B-4F87-90D4-6D2411653766}" type="pres">
      <dgm:prSet presAssocID="{3B00CB89-F462-42F4-9D0A-CD0DDD4CB26F}" presName="txShp" presStyleLbl="node1" presStyleIdx="1" presStyleCnt="4">
        <dgm:presLayoutVars>
          <dgm:bulletEnabled val="1"/>
        </dgm:presLayoutVars>
      </dgm:prSet>
      <dgm:spPr/>
    </dgm:pt>
    <dgm:pt modelId="{C5D14470-9646-40EE-AB7D-06126E031373}" type="pres">
      <dgm:prSet presAssocID="{3D91AFF0-628A-4D7C-BB1F-7DBF12E263AB}" presName="spacing" presStyleCnt="0"/>
      <dgm:spPr/>
    </dgm:pt>
    <dgm:pt modelId="{64AF82A7-ABE7-4A61-B86B-BB6C4DBB40CF}" type="pres">
      <dgm:prSet presAssocID="{91ABB365-CBB6-4C13-B137-82D08A41DFCF}" presName="composite" presStyleCnt="0"/>
      <dgm:spPr/>
    </dgm:pt>
    <dgm:pt modelId="{15602185-1B42-43FA-BF1D-8383449ADB07}" type="pres">
      <dgm:prSet presAssocID="{91ABB365-CBB6-4C13-B137-82D08A41DFCF}" presName="imgShp" presStyleLbl="fgImgPlace1" presStyleIdx="2" presStyleCnt="4"/>
      <dgm:spPr>
        <a:noFill/>
      </dgm:spPr>
    </dgm:pt>
    <dgm:pt modelId="{3A03126F-D6CB-4E83-A415-7B9AA33658D0}" type="pres">
      <dgm:prSet presAssocID="{91ABB365-CBB6-4C13-B137-82D08A41DFCF}" presName="txShp" presStyleLbl="node1" presStyleIdx="2" presStyleCnt="4">
        <dgm:presLayoutVars>
          <dgm:bulletEnabled val="1"/>
        </dgm:presLayoutVars>
      </dgm:prSet>
      <dgm:spPr/>
    </dgm:pt>
    <dgm:pt modelId="{3BE4C74C-6925-4CEA-98CD-B8B7BA2087B9}" type="pres">
      <dgm:prSet presAssocID="{93DC4E11-CE18-4EE9-A1AB-4E131E82CC1B}" presName="spacing" presStyleCnt="0"/>
      <dgm:spPr/>
    </dgm:pt>
    <dgm:pt modelId="{56D1979C-FE16-434B-B4A3-2C0515EBA713}" type="pres">
      <dgm:prSet presAssocID="{7B9565E7-C468-48ED-80BE-B1B0B62D6A1F}" presName="composite" presStyleCnt="0"/>
      <dgm:spPr/>
    </dgm:pt>
    <dgm:pt modelId="{F3EE7D29-717B-47AE-8A4D-5015C361C7A3}" type="pres">
      <dgm:prSet presAssocID="{7B9565E7-C468-48ED-80BE-B1B0B62D6A1F}" presName="imgShp" presStyleLbl="fgImgPlace1" presStyleIdx="3" presStyleCnt="4"/>
      <dgm:spPr>
        <a:noFill/>
      </dgm:spPr>
    </dgm:pt>
    <dgm:pt modelId="{444BB67C-0B33-412F-8496-FBA4949575F6}" type="pres">
      <dgm:prSet presAssocID="{7B9565E7-C468-48ED-80BE-B1B0B62D6A1F}" presName="txShp" presStyleLbl="node1" presStyleIdx="3" presStyleCnt="4">
        <dgm:presLayoutVars>
          <dgm:bulletEnabled val="1"/>
        </dgm:presLayoutVars>
      </dgm:prSet>
      <dgm:spPr/>
    </dgm:pt>
  </dgm:ptLst>
  <dgm:cxnLst>
    <dgm:cxn modelId="{CDB45E0E-A3ED-434A-A0E3-7394DD2A3A38}" srcId="{404AFC6F-1A54-415D-8C00-77F2386A7E3B}" destId="{7B9565E7-C468-48ED-80BE-B1B0B62D6A1F}" srcOrd="3" destOrd="0" parTransId="{F33683B6-64D1-4E19-B818-C3C1DBD67CCF}" sibTransId="{08D883A7-AB3B-49E3-93C0-6F6A46EFC619}"/>
    <dgm:cxn modelId="{909E9710-4FD7-4773-968A-0BAAF83391D5}" type="presOf" srcId="{3B00CB89-F462-42F4-9D0A-CD0DDD4CB26F}" destId="{2707D844-759B-4F87-90D4-6D2411653766}" srcOrd="0" destOrd="0" presId="urn:microsoft.com/office/officeart/2005/8/layout/vList3#24"/>
    <dgm:cxn modelId="{6FD20F23-6793-4CF9-881B-011A3C912E53}" type="presOf" srcId="{404AFC6F-1A54-415D-8C00-77F2386A7E3B}" destId="{904DA505-D398-485C-887C-31C24B3B5EF0}" srcOrd="0" destOrd="0" presId="urn:microsoft.com/office/officeart/2005/8/layout/vList3#24"/>
    <dgm:cxn modelId="{2793DC5C-DC1E-4554-8D93-D73382C4B2EE}" srcId="{404AFC6F-1A54-415D-8C00-77F2386A7E3B}" destId="{3B00CB89-F462-42F4-9D0A-CD0DDD4CB26F}" srcOrd="1" destOrd="0" parTransId="{4FE2B86D-E082-44A9-AF6F-A1F7036C2911}" sibTransId="{3D91AFF0-628A-4D7C-BB1F-7DBF12E263AB}"/>
    <dgm:cxn modelId="{720FC65F-BDE6-41E4-84AF-748BEF593ACB}" srcId="{404AFC6F-1A54-415D-8C00-77F2386A7E3B}" destId="{91ABB365-CBB6-4C13-B137-82D08A41DFCF}" srcOrd="2" destOrd="0" parTransId="{CFD19A69-9592-488A-AD96-EC2E6ACA167F}" sibTransId="{93DC4E11-CE18-4EE9-A1AB-4E131E82CC1B}"/>
    <dgm:cxn modelId="{54A93883-1839-4C7D-80D0-0FC4DB352D38}" type="presOf" srcId="{91ABB365-CBB6-4C13-B137-82D08A41DFCF}" destId="{3A03126F-D6CB-4E83-A415-7B9AA33658D0}" srcOrd="0" destOrd="0" presId="urn:microsoft.com/office/officeart/2005/8/layout/vList3#24"/>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24"/>
    <dgm:cxn modelId="{97BE75E1-99BC-476E-BCFE-FB7AFF4BEF00}" type="presOf" srcId="{7B9565E7-C468-48ED-80BE-B1B0B62D6A1F}" destId="{444BB67C-0B33-412F-8496-FBA4949575F6}" srcOrd="0" destOrd="0" presId="urn:microsoft.com/office/officeart/2005/8/layout/vList3#24"/>
    <dgm:cxn modelId="{9676EBE0-C98B-4EE3-BC9E-4320050E03D8}" type="presParOf" srcId="{904DA505-D398-485C-887C-31C24B3B5EF0}" destId="{108A13AD-ABF7-4CC6-AE4D-922DA165D634}" srcOrd="0" destOrd="0" presId="urn:microsoft.com/office/officeart/2005/8/layout/vList3#24"/>
    <dgm:cxn modelId="{666094BB-A2D6-497A-AF47-54F2134AD6B1}" type="presParOf" srcId="{108A13AD-ABF7-4CC6-AE4D-922DA165D634}" destId="{74BBA0E5-C56E-4A30-9346-DB43B2A3CFBC}" srcOrd="0" destOrd="0" presId="urn:microsoft.com/office/officeart/2005/8/layout/vList3#24"/>
    <dgm:cxn modelId="{7612B33E-7B18-4AEB-86DE-403E5A5FF4AE}" type="presParOf" srcId="{108A13AD-ABF7-4CC6-AE4D-922DA165D634}" destId="{A4BD8F33-ABC1-4A02-B969-AC686753A6C7}" srcOrd="1" destOrd="0" presId="urn:microsoft.com/office/officeart/2005/8/layout/vList3#24"/>
    <dgm:cxn modelId="{651B28D5-3A5F-40A7-9924-C47FA354144F}" type="presParOf" srcId="{904DA505-D398-485C-887C-31C24B3B5EF0}" destId="{EA4FA1C2-0AFA-4024-9BD5-A7B3F8A6563A}" srcOrd="1" destOrd="0" presId="urn:microsoft.com/office/officeart/2005/8/layout/vList3#24"/>
    <dgm:cxn modelId="{0E3DD2F6-C1EF-4E3F-B9C7-59CD865729E4}" type="presParOf" srcId="{904DA505-D398-485C-887C-31C24B3B5EF0}" destId="{C4FC94E7-759A-48DE-9309-C7715591CD48}" srcOrd="2" destOrd="0" presId="urn:microsoft.com/office/officeart/2005/8/layout/vList3#24"/>
    <dgm:cxn modelId="{A43C7717-ACDF-4102-A5D4-51E2ADAE3093}" type="presParOf" srcId="{C4FC94E7-759A-48DE-9309-C7715591CD48}" destId="{3CE3ACAB-4B98-4B7F-9D94-D34B46CCA6EC}" srcOrd="0" destOrd="0" presId="urn:microsoft.com/office/officeart/2005/8/layout/vList3#24"/>
    <dgm:cxn modelId="{4F30A227-6ED4-458F-9268-0D2B5303818B}" type="presParOf" srcId="{C4FC94E7-759A-48DE-9309-C7715591CD48}" destId="{2707D844-759B-4F87-90D4-6D2411653766}" srcOrd="1" destOrd="0" presId="urn:microsoft.com/office/officeart/2005/8/layout/vList3#24"/>
    <dgm:cxn modelId="{C6F47B3B-851E-4D56-AE2F-C3C807D2F143}" type="presParOf" srcId="{904DA505-D398-485C-887C-31C24B3B5EF0}" destId="{C5D14470-9646-40EE-AB7D-06126E031373}" srcOrd="3" destOrd="0" presId="urn:microsoft.com/office/officeart/2005/8/layout/vList3#24"/>
    <dgm:cxn modelId="{5890AD15-871A-4E29-A96C-9AFFC66B515C}" type="presParOf" srcId="{904DA505-D398-485C-887C-31C24B3B5EF0}" destId="{64AF82A7-ABE7-4A61-B86B-BB6C4DBB40CF}" srcOrd="4" destOrd="0" presId="urn:microsoft.com/office/officeart/2005/8/layout/vList3#24"/>
    <dgm:cxn modelId="{BAA3285A-9C0D-4DAF-B342-AFE42FC8274C}" type="presParOf" srcId="{64AF82A7-ABE7-4A61-B86B-BB6C4DBB40CF}" destId="{15602185-1B42-43FA-BF1D-8383449ADB07}" srcOrd="0" destOrd="0" presId="urn:microsoft.com/office/officeart/2005/8/layout/vList3#24"/>
    <dgm:cxn modelId="{A323A466-B946-45D7-B89E-9863BE8414C4}" type="presParOf" srcId="{64AF82A7-ABE7-4A61-B86B-BB6C4DBB40CF}" destId="{3A03126F-D6CB-4E83-A415-7B9AA33658D0}" srcOrd="1" destOrd="0" presId="urn:microsoft.com/office/officeart/2005/8/layout/vList3#24"/>
    <dgm:cxn modelId="{6D7A50D5-D0F5-42F8-AECC-DEC0E017D4EC}" type="presParOf" srcId="{904DA505-D398-485C-887C-31C24B3B5EF0}" destId="{3BE4C74C-6925-4CEA-98CD-B8B7BA2087B9}" srcOrd="5" destOrd="0" presId="urn:microsoft.com/office/officeart/2005/8/layout/vList3#24"/>
    <dgm:cxn modelId="{ADEBDD19-583B-4E84-8EF1-C6138C23C8F7}" type="presParOf" srcId="{904DA505-D398-485C-887C-31C24B3B5EF0}" destId="{56D1979C-FE16-434B-B4A3-2C0515EBA713}" srcOrd="6" destOrd="0" presId="urn:microsoft.com/office/officeart/2005/8/layout/vList3#24"/>
    <dgm:cxn modelId="{96FB5530-5C78-476E-96C2-B906A948F9C9}" type="presParOf" srcId="{56D1979C-FE16-434B-B4A3-2C0515EBA713}" destId="{F3EE7D29-717B-47AE-8A4D-5015C361C7A3}" srcOrd="0" destOrd="0" presId="urn:microsoft.com/office/officeart/2005/8/layout/vList3#24"/>
    <dgm:cxn modelId="{D146BDD9-FD9E-433B-96D7-59BE89692922}" type="presParOf" srcId="{56D1979C-FE16-434B-B4A3-2C0515EBA713}" destId="{444BB67C-0B33-412F-8496-FBA4949575F6}" srcOrd="1" destOrd="0" presId="urn:microsoft.com/office/officeart/2005/8/layout/vList3#2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404AFC6F-1A54-415D-8C00-77F2386A7E3B}" type="doc">
      <dgm:prSet loTypeId="urn:microsoft.com/office/officeart/2005/8/layout/vList3#25"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Handle: </a:t>
          </a:r>
          <a:r>
            <a:rPr lang="en-US" sz="2800" dirty="0">
              <a:latin typeface="Century Schoolbook" panose="02040604050505020304" pitchFamily="18" charset="0"/>
            </a:rPr>
            <a:t>it is attached to the handle attachment of the machine and helps to drive it with hand.</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56B2A8DE-C4FA-46C3-8FF3-7393AA9081BB}">
      <dgm:prSet custT="1"/>
      <dgm:spPr/>
      <dgm:t>
        <a:bodyPr/>
        <a:lstStyle/>
        <a:p>
          <a:pPr algn="just"/>
          <a:r>
            <a:rPr lang="en-US" sz="2800" b="1" dirty="0">
              <a:solidFill>
                <a:srgbClr val="FFFF00"/>
              </a:solidFill>
              <a:latin typeface="Century Schoolbook" panose="02040604050505020304" pitchFamily="18" charset="0"/>
            </a:rPr>
            <a:t>Hem: </a:t>
          </a:r>
          <a:r>
            <a:rPr lang="en-US" sz="2800" b="0" dirty="0">
              <a:latin typeface="Century Schoolbook" panose="02040604050505020304" pitchFamily="18" charset="0"/>
            </a:rPr>
            <a:t>I</a:t>
          </a:r>
          <a:r>
            <a:rPr lang="en-US" sz="2800" dirty="0">
              <a:latin typeface="Century Schoolbook" panose="02040604050505020304" pitchFamily="18" charset="0"/>
            </a:rPr>
            <a:t>t is an edge finish used to finish the bottom edge of a garment or any other article.</a:t>
          </a:r>
          <a:endParaRPr lang="en-IN" sz="2800" b="1" dirty="0">
            <a:latin typeface="Century Schoolbook" panose="02040604050505020304" pitchFamily="18" charset="0"/>
          </a:endParaRPr>
        </a:p>
      </dgm:t>
    </dgm:pt>
    <dgm:pt modelId="{A0A9BD0F-C013-4B14-ACE7-6D02C78F32CC}" type="parTrans" cxnId="{359CF8DA-2093-488F-836C-6531E6955F38}">
      <dgm:prSet/>
      <dgm:spPr/>
      <dgm:t>
        <a:bodyPr/>
        <a:lstStyle/>
        <a:p>
          <a:endParaRPr lang="en-US"/>
        </a:p>
      </dgm:t>
    </dgm:pt>
    <dgm:pt modelId="{CB7650E8-75DA-4B09-B07D-00B2EFC3AE37}" type="sibTrans" cxnId="{359CF8DA-2093-488F-836C-6531E6955F38}">
      <dgm:prSet/>
      <dgm:spPr/>
      <dgm:t>
        <a:bodyPr/>
        <a:lstStyle/>
        <a:p>
          <a:endParaRPr lang="en-US"/>
        </a:p>
      </dgm:t>
    </dgm:pt>
    <dgm:pt modelId="{C2BE33E3-3545-45A3-8989-FBC4C7EFE531}">
      <dgm:prSet custT="1"/>
      <dgm:spPr/>
      <dgm:t>
        <a:bodyPr/>
        <a:lstStyle/>
        <a:p>
          <a:pPr algn="just"/>
          <a:r>
            <a:rPr lang="en-US" sz="2800" b="1" dirty="0">
              <a:solidFill>
                <a:srgbClr val="FFFF00"/>
              </a:solidFill>
              <a:latin typeface="Century Schoolbook" panose="02040604050505020304" pitchFamily="18" charset="0"/>
            </a:rPr>
            <a:t>Hem allowance: </a:t>
          </a:r>
          <a:r>
            <a:rPr lang="en-US" sz="2800" b="0" dirty="0">
              <a:latin typeface="Century Schoolbook" panose="02040604050505020304" pitchFamily="18" charset="0"/>
            </a:rPr>
            <a:t>I</a:t>
          </a:r>
          <a:r>
            <a:rPr lang="en-US" sz="2800" dirty="0">
              <a:latin typeface="Century Schoolbook" panose="02040604050505020304" pitchFamily="18" charset="0"/>
            </a:rPr>
            <a:t>t is the distance between the cutting line and the hemline</a:t>
          </a:r>
          <a:endParaRPr lang="en-IN" sz="2800" b="1" dirty="0">
            <a:latin typeface="Century Schoolbook" panose="02040604050505020304" pitchFamily="18" charset="0"/>
          </a:endParaRPr>
        </a:p>
      </dgm:t>
    </dgm:pt>
    <dgm:pt modelId="{A441D7E2-729C-47F0-AF52-D80DBBEC51E2}" type="parTrans" cxnId="{B6F8E32E-8B1C-44F1-9DCF-1F6750699D8E}">
      <dgm:prSet/>
      <dgm:spPr/>
      <dgm:t>
        <a:bodyPr/>
        <a:lstStyle/>
        <a:p>
          <a:endParaRPr lang="en-US"/>
        </a:p>
      </dgm:t>
    </dgm:pt>
    <dgm:pt modelId="{B4DB71CF-2F1E-4F8D-B255-2281C9C2EDE3}" type="sibTrans" cxnId="{B6F8E32E-8B1C-44F1-9DCF-1F6750699D8E}">
      <dgm:prSet/>
      <dgm:spPr/>
      <dgm:t>
        <a:bodyPr/>
        <a:lstStyle/>
        <a:p>
          <a:endParaRPr lang="en-US"/>
        </a:p>
      </dgm:t>
    </dgm:pt>
    <dgm:pt modelId="{C303F8E9-CC92-444D-A1B3-E492D159DA14}">
      <dgm:prSet custT="1"/>
      <dgm:spPr/>
      <dgm:t>
        <a:bodyPr/>
        <a:lstStyle/>
        <a:p>
          <a:pPr algn="just"/>
          <a:r>
            <a:rPr lang="en-US" sz="2800" b="1" dirty="0">
              <a:solidFill>
                <a:srgbClr val="FFFF00"/>
              </a:solidFill>
              <a:latin typeface="Century Schoolbook" panose="02040604050505020304" pitchFamily="18" charset="0"/>
            </a:rPr>
            <a:t>Hemline: </a:t>
          </a:r>
          <a:r>
            <a:rPr lang="en-US" sz="2800" b="0" dirty="0">
              <a:latin typeface="Century Schoolbook" panose="02040604050505020304" pitchFamily="18" charset="0"/>
            </a:rPr>
            <a:t>I</a:t>
          </a:r>
          <a:r>
            <a:rPr lang="en-US" sz="2800" dirty="0">
              <a:latin typeface="Century Schoolbook" panose="02040604050505020304" pitchFamily="18" charset="0"/>
            </a:rPr>
            <a:t>t is the lowest edge of the garment once the hem is sewn.</a:t>
          </a:r>
          <a:endParaRPr lang="en-IN" sz="2800" b="1" dirty="0">
            <a:latin typeface="Century Schoolbook" panose="02040604050505020304" pitchFamily="18" charset="0"/>
          </a:endParaRPr>
        </a:p>
      </dgm:t>
    </dgm:pt>
    <dgm:pt modelId="{724D1551-2C5E-47E3-A22C-4F15B40C8B48}" type="parTrans" cxnId="{756DC90A-1568-403B-8CC2-86E133BFACF4}">
      <dgm:prSet/>
      <dgm:spPr/>
      <dgm:t>
        <a:bodyPr/>
        <a:lstStyle/>
        <a:p>
          <a:endParaRPr lang="en-US"/>
        </a:p>
      </dgm:t>
    </dgm:pt>
    <dgm:pt modelId="{F1A3EA68-D911-4A2A-B430-D26CEA16BE4D}" type="sibTrans" cxnId="{756DC90A-1568-403B-8CC2-86E133BFACF4}">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119545">
        <dgm:presLayoutVars>
          <dgm:bulletEnabled val="1"/>
        </dgm:presLayoutVars>
      </dgm:prSet>
      <dgm:spPr/>
    </dgm:pt>
    <dgm:pt modelId="{EA4FA1C2-0AFA-4024-9BD5-A7B3F8A6563A}" type="pres">
      <dgm:prSet presAssocID="{6AD0E78D-D4B6-44ED-B0AC-2B779DE9FBEF}" presName="spacing" presStyleCnt="0"/>
      <dgm:spPr/>
    </dgm:pt>
    <dgm:pt modelId="{5FB08B0A-F22C-49D3-B5D4-EBC31D8FF494}" type="pres">
      <dgm:prSet presAssocID="{56B2A8DE-C4FA-46C3-8FF3-7393AA9081BB}" presName="composite" presStyleCnt="0"/>
      <dgm:spPr/>
    </dgm:pt>
    <dgm:pt modelId="{8F7AB17D-0FD5-4098-8AC6-5AB70A5A59E3}" type="pres">
      <dgm:prSet presAssocID="{56B2A8DE-C4FA-46C3-8FF3-7393AA9081BB}" presName="imgShp" presStyleLbl="fgImgPlace1" presStyleIdx="1" presStyleCnt="4"/>
      <dgm:spPr>
        <a:noFill/>
      </dgm:spPr>
    </dgm:pt>
    <dgm:pt modelId="{03E79BB1-F8B4-4AC1-8F4C-636550E02D60}" type="pres">
      <dgm:prSet presAssocID="{56B2A8DE-C4FA-46C3-8FF3-7393AA9081BB}" presName="txShp" presStyleLbl="node1" presStyleIdx="1" presStyleCnt="4">
        <dgm:presLayoutVars>
          <dgm:bulletEnabled val="1"/>
        </dgm:presLayoutVars>
      </dgm:prSet>
      <dgm:spPr/>
    </dgm:pt>
    <dgm:pt modelId="{CE6B4FDE-B353-4438-9AE3-ADD87AB1D44B}" type="pres">
      <dgm:prSet presAssocID="{CB7650E8-75DA-4B09-B07D-00B2EFC3AE37}" presName="spacing" presStyleCnt="0"/>
      <dgm:spPr/>
    </dgm:pt>
    <dgm:pt modelId="{79FC9278-AF1F-4039-A0B6-6E1A34C1E894}" type="pres">
      <dgm:prSet presAssocID="{C2BE33E3-3545-45A3-8989-FBC4C7EFE531}" presName="composite" presStyleCnt="0"/>
      <dgm:spPr/>
    </dgm:pt>
    <dgm:pt modelId="{98C3EE99-BF5A-46AA-8DCD-FA424DF37B6A}" type="pres">
      <dgm:prSet presAssocID="{C2BE33E3-3545-45A3-8989-FBC4C7EFE531}" presName="imgShp" presStyleLbl="fgImgPlace1" presStyleIdx="2" presStyleCnt="4"/>
      <dgm:spPr>
        <a:noFill/>
      </dgm:spPr>
    </dgm:pt>
    <dgm:pt modelId="{DD916650-C80F-4BDA-97B7-966F01A306A5}" type="pres">
      <dgm:prSet presAssocID="{C2BE33E3-3545-45A3-8989-FBC4C7EFE531}" presName="txShp" presStyleLbl="node1" presStyleIdx="2" presStyleCnt="4">
        <dgm:presLayoutVars>
          <dgm:bulletEnabled val="1"/>
        </dgm:presLayoutVars>
      </dgm:prSet>
      <dgm:spPr/>
    </dgm:pt>
    <dgm:pt modelId="{B69B5810-1141-4C49-BFB7-B56CDC831CF7}" type="pres">
      <dgm:prSet presAssocID="{B4DB71CF-2F1E-4F8D-B255-2281C9C2EDE3}" presName="spacing" presStyleCnt="0"/>
      <dgm:spPr/>
    </dgm:pt>
    <dgm:pt modelId="{230E077E-1C16-4D99-BDBB-4780F8CB203D}" type="pres">
      <dgm:prSet presAssocID="{C303F8E9-CC92-444D-A1B3-E492D159DA14}" presName="composite" presStyleCnt="0"/>
      <dgm:spPr/>
    </dgm:pt>
    <dgm:pt modelId="{B7DE1C31-56F9-4B86-BDE1-538680664C54}" type="pres">
      <dgm:prSet presAssocID="{C303F8E9-CC92-444D-A1B3-E492D159DA14}" presName="imgShp" presStyleLbl="fgImgPlace1" presStyleIdx="3" presStyleCnt="4"/>
      <dgm:spPr>
        <a:noFill/>
      </dgm:spPr>
    </dgm:pt>
    <dgm:pt modelId="{5F0C76E1-5586-471A-85DC-5C3028189FB5}" type="pres">
      <dgm:prSet presAssocID="{C303F8E9-CC92-444D-A1B3-E492D159DA14}" presName="txShp" presStyleLbl="node1" presStyleIdx="3" presStyleCnt="4">
        <dgm:presLayoutVars>
          <dgm:bulletEnabled val="1"/>
        </dgm:presLayoutVars>
      </dgm:prSet>
      <dgm:spPr/>
    </dgm:pt>
  </dgm:ptLst>
  <dgm:cxnLst>
    <dgm:cxn modelId="{756DC90A-1568-403B-8CC2-86E133BFACF4}" srcId="{404AFC6F-1A54-415D-8C00-77F2386A7E3B}" destId="{C303F8E9-CC92-444D-A1B3-E492D159DA14}" srcOrd="3" destOrd="0" parTransId="{724D1551-2C5E-47E3-A22C-4F15B40C8B48}" sibTransId="{F1A3EA68-D911-4A2A-B430-D26CEA16BE4D}"/>
    <dgm:cxn modelId="{6FD20F23-6793-4CF9-881B-011A3C912E53}" type="presOf" srcId="{404AFC6F-1A54-415D-8C00-77F2386A7E3B}" destId="{904DA505-D398-485C-887C-31C24B3B5EF0}" srcOrd="0" destOrd="0" presId="urn:microsoft.com/office/officeart/2005/8/layout/vList3#25"/>
    <dgm:cxn modelId="{B6F8E32E-8B1C-44F1-9DCF-1F6750699D8E}" srcId="{404AFC6F-1A54-415D-8C00-77F2386A7E3B}" destId="{C2BE33E3-3545-45A3-8989-FBC4C7EFE531}" srcOrd="2" destOrd="0" parTransId="{A441D7E2-729C-47F0-AF52-D80DBBEC51E2}" sibTransId="{B4DB71CF-2F1E-4F8D-B255-2281C9C2EDE3}"/>
    <dgm:cxn modelId="{68D94B61-085B-4784-8830-B6A2CEFB4F7A}" type="presOf" srcId="{56B2A8DE-C4FA-46C3-8FF3-7393AA9081BB}" destId="{03E79BB1-F8B4-4AC1-8F4C-636550E02D60}" srcOrd="0" destOrd="0" presId="urn:microsoft.com/office/officeart/2005/8/layout/vList3#25"/>
    <dgm:cxn modelId="{E9345E79-66A1-43F3-AEC1-D9A89E1C4C52}" type="presOf" srcId="{C2BE33E3-3545-45A3-8989-FBC4C7EFE531}" destId="{DD916650-C80F-4BDA-97B7-966F01A306A5}" srcOrd="0" destOrd="0" presId="urn:microsoft.com/office/officeart/2005/8/layout/vList3#25"/>
    <dgm:cxn modelId="{6D63268D-8321-408A-9E2C-934A3DBDE356}" srcId="{404AFC6F-1A54-415D-8C00-77F2386A7E3B}" destId="{03A40883-6C87-45A0-8592-240BD1E640D8}" srcOrd="0" destOrd="0" parTransId="{B908AE37-5ACB-4A0E-8615-395AA6B50764}" sibTransId="{6AD0E78D-D4B6-44ED-B0AC-2B779DE9FBEF}"/>
    <dgm:cxn modelId="{5AD534A9-2ED0-45F8-9D41-1A539F1CF08D}" type="presOf" srcId="{C303F8E9-CC92-444D-A1B3-E492D159DA14}" destId="{5F0C76E1-5586-471A-85DC-5C3028189FB5}" srcOrd="0" destOrd="0" presId="urn:microsoft.com/office/officeart/2005/8/layout/vList3#25"/>
    <dgm:cxn modelId="{BC93E4D1-410A-4773-BF93-FA9AC4C4969B}" type="presOf" srcId="{03A40883-6C87-45A0-8592-240BD1E640D8}" destId="{A4BD8F33-ABC1-4A02-B969-AC686753A6C7}" srcOrd="0" destOrd="0" presId="urn:microsoft.com/office/officeart/2005/8/layout/vList3#25"/>
    <dgm:cxn modelId="{359CF8DA-2093-488F-836C-6531E6955F38}" srcId="{404AFC6F-1A54-415D-8C00-77F2386A7E3B}" destId="{56B2A8DE-C4FA-46C3-8FF3-7393AA9081BB}" srcOrd="1" destOrd="0" parTransId="{A0A9BD0F-C013-4B14-ACE7-6D02C78F32CC}" sibTransId="{CB7650E8-75DA-4B09-B07D-00B2EFC3AE37}"/>
    <dgm:cxn modelId="{9676EBE0-C98B-4EE3-BC9E-4320050E03D8}" type="presParOf" srcId="{904DA505-D398-485C-887C-31C24B3B5EF0}" destId="{108A13AD-ABF7-4CC6-AE4D-922DA165D634}" srcOrd="0" destOrd="0" presId="urn:microsoft.com/office/officeart/2005/8/layout/vList3#25"/>
    <dgm:cxn modelId="{666094BB-A2D6-497A-AF47-54F2134AD6B1}" type="presParOf" srcId="{108A13AD-ABF7-4CC6-AE4D-922DA165D634}" destId="{74BBA0E5-C56E-4A30-9346-DB43B2A3CFBC}" srcOrd="0" destOrd="0" presId="urn:microsoft.com/office/officeart/2005/8/layout/vList3#25"/>
    <dgm:cxn modelId="{7612B33E-7B18-4AEB-86DE-403E5A5FF4AE}" type="presParOf" srcId="{108A13AD-ABF7-4CC6-AE4D-922DA165D634}" destId="{A4BD8F33-ABC1-4A02-B969-AC686753A6C7}" srcOrd="1" destOrd="0" presId="urn:microsoft.com/office/officeart/2005/8/layout/vList3#25"/>
    <dgm:cxn modelId="{651B28D5-3A5F-40A7-9924-C47FA354144F}" type="presParOf" srcId="{904DA505-D398-485C-887C-31C24B3B5EF0}" destId="{EA4FA1C2-0AFA-4024-9BD5-A7B3F8A6563A}" srcOrd="1" destOrd="0" presId="urn:microsoft.com/office/officeart/2005/8/layout/vList3#25"/>
    <dgm:cxn modelId="{FBA72B6B-03B7-4407-A84B-2AEE81BB462A}" type="presParOf" srcId="{904DA505-D398-485C-887C-31C24B3B5EF0}" destId="{5FB08B0A-F22C-49D3-B5D4-EBC31D8FF494}" srcOrd="2" destOrd="0" presId="urn:microsoft.com/office/officeart/2005/8/layout/vList3#25"/>
    <dgm:cxn modelId="{30A86388-1B2B-4A86-97CF-0040A8CED1A1}" type="presParOf" srcId="{5FB08B0A-F22C-49D3-B5D4-EBC31D8FF494}" destId="{8F7AB17D-0FD5-4098-8AC6-5AB70A5A59E3}" srcOrd="0" destOrd="0" presId="urn:microsoft.com/office/officeart/2005/8/layout/vList3#25"/>
    <dgm:cxn modelId="{45D8422D-199E-44B1-8B41-93C2C573F8EB}" type="presParOf" srcId="{5FB08B0A-F22C-49D3-B5D4-EBC31D8FF494}" destId="{03E79BB1-F8B4-4AC1-8F4C-636550E02D60}" srcOrd="1" destOrd="0" presId="urn:microsoft.com/office/officeart/2005/8/layout/vList3#25"/>
    <dgm:cxn modelId="{50B16105-6E0B-4B7B-874E-0B6E06A5212D}" type="presParOf" srcId="{904DA505-D398-485C-887C-31C24B3B5EF0}" destId="{CE6B4FDE-B353-4438-9AE3-ADD87AB1D44B}" srcOrd="3" destOrd="0" presId="urn:microsoft.com/office/officeart/2005/8/layout/vList3#25"/>
    <dgm:cxn modelId="{5BD2C43A-7462-4E65-B74A-B8BA218062DA}" type="presParOf" srcId="{904DA505-D398-485C-887C-31C24B3B5EF0}" destId="{79FC9278-AF1F-4039-A0B6-6E1A34C1E894}" srcOrd="4" destOrd="0" presId="urn:microsoft.com/office/officeart/2005/8/layout/vList3#25"/>
    <dgm:cxn modelId="{D339FE27-172C-4ABD-9C01-AFFF81234D35}" type="presParOf" srcId="{79FC9278-AF1F-4039-A0B6-6E1A34C1E894}" destId="{98C3EE99-BF5A-46AA-8DCD-FA424DF37B6A}" srcOrd="0" destOrd="0" presId="urn:microsoft.com/office/officeart/2005/8/layout/vList3#25"/>
    <dgm:cxn modelId="{9CAA471B-4D87-4C40-902A-D32EDECFF665}" type="presParOf" srcId="{79FC9278-AF1F-4039-A0B6-6E1A34C1E894}" destId="{DD916650-C80F-4BDA-97B7-966F01A306A5}" srcOrd="1" destOrd="0" presId="urn:microsoft.com/office/officeart/2005/8/layout/vList3#25"/>
    <dgm:cxn modelId="{B1E2B9BD-4C11-4C4B-A175-B2C67EA34147}" type="presParOf" srcId="{904DA505-D398-485C-887C-31C24B3B5EF0}" destId="{B69B5810-1141-4C49-BFB7-B56CDC831CF7}" srcOrd="5" destOrd="0" presId="urn:microsoft.com/office/officeart/2005/8/layout/vList3#25"/>
    <dgm:cxn modelId="{4D49A629-3008-49F6-B5D7-CBF3772AF0DC}" type="presParOf" srcId="{904DA505-D398-485C-887C-31C24B3B5EF0}" destId="{230E077E-1C16-4D99-BDBB-4780F8CB203D}" srcOrd="6" destOrd="0" presId="urn:microsoft.com/office/officeart/2005/8/layout/vList3#25"/>
    <dgm:cxn modelId="{50AAE10A-6A0F-419F-AB99-71C8EDCD0E6C}" type="presParOf" srcId="{230E077E-1C16-4D99-BDBB-4780F8CB203D}" destId="{B7DE1C31-56F9-4B86-BDE1-538680664C54}" srcOrd="0" destOrd="0" presId="urn:microsoft.com/office/officeart/2005/8/layout/vList3#25"/>
    <dgm:cxn modelId="{35176EB7-F53F-4312-B091-17D1301B9ABD}" type="presParOf" srcId="{230E077E-1C16-4D99-BDBB-4780F8CB203D}" destId="{5F0C76E1-5586-471A-85DC-5C3028189FB5}" srcOrd="1" destOrd="0" presId="urn:microsoft.com/office/officeart/2005/8/layout/vList3#2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404AFC6F-1A54-415D-8C00-77F2386A7E3B}" type="doc">
      <dgm:prSet loTypeId="urn:microsoft.com/office/officeart/2005/8/layout/vList3#26"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Hemp: </a:t>
          </a:r>
          <a:r>
            <a:rPr lang="en-US" sz="2800" dirty="0">
              <a:latin typeface="Century Schoolbook" panose="02040604050505020304" pitchFamily="18" charset="0"/>
            </a:rPr>
            <a:t>It is a fine, light </a:t>
          </a:r>
          <a:r>
            <a:rPr lang="en-US" sz="2800" dirty="0" err="1">
              <a:latin typeface="Century Schoolbook" panose="02040604050505020304" pitchFamily="18" charset="0"/>
            </a:rPr>
            <a:t>coloured</a:t>
          </a:r>
          <a:r>
            <a:rPr lang="en-US" sz="2800" dirty="0">
              <a:latin typeface="Century Schoolbook" panose="02040604050505020304" pitchFamily="18" charset="0"/>
            </a:rPr>
            <a:t>, lustrous, and strong </a:t>
          </a:r>
          <a:r>
            <a:rPr lang="en-US" sz="2800" dirty="0" err="1">
              <a:latin typeface="Century Schoolbook" panose="02040604050505020304" pitchFamily="18" charset="0"/>
            </a:rPr>
            <a:t>bast</a:t>
          </a:r>
          <a:r>
            <a:rPr lang="en-US" sz="2800" dirty="0">
              <a:latin typeface="Century Schoolbook" panose="02040604050505020304" pitchFamily="18" charset="0"/>
            </a:rPr>
            <a:t> fiber, obtained from the hemp plant.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0AFF3CCB-4276-4A61-86C3-B90CA82866B3}">
      <dgm:prSet custT="1"/>
      <dgm:spPr/>
      <dgm:t>
        <a:bodyPr/>
        <a:lstStyle/>
        <a:p>
          <a:pPr algn="just"/>
          <a:r>
            <a:rPr lang="en-US" sz="2800" b="1" dirty="0">
              <a:solidFill>
                <a:srgbClr val="FFFF00"/>
              </a:solidFill>
              <a:latin typeface="Century Schoolbook" panose="02040604050505020304" pitchFamily="18" charset="0"/>
            </a:rPr>
            <a:t>Hip curve: </a:t>
          </a:r>
          <a:r>
            <a:rPr lang="en-US" sz="2800" dirty="0">
              <a:latin typeface="Century Schoolbook" panose="02040604050505020304" pitchFamily="18" charset="0"/>
            </a:rPr>
            <a:t>A curved ruler used to give shaping on the pattern at hip area.</a:t>
          </a:r>
          <a:endParaRPr lang="en-IN" sz="2800" dirty="0">
            <a:latin typeface="Century Schoolbook" panose="02040604050505020304" pitchFamily="18" charset="0"/>
          </a:endParaRPr>
        </a:p>
      </dgm:t>
    </dgm:pt>
    <dgm:pt modelId="{4C3994A2-A176-4C2E-B3E3-3071DB306ECB}" type="parTrans" cxnId="{DC7842ED-C9AA-4760-BA80-5842438EAA37}">
      <dgm:prSet/>
      <dgm:spPr/>
      <dgm:t>
        <a:bodyPr/>
        <a:lstStyle/>
        <a:p>
          <a:endParaRPr lang="en-US"/>
        </a:p>
      </dgm:t>
    </dgm:pt>
    <dgm:pt modelId="{2734996C-AAD5-4410-8EAD-5A9FB7A95E3B}" type="sibTrans" cxnId="{DC7842ED-C9AA-4760-BA80-5842438EAA37}">
      <dgm:prSet/>
      <dgm:spPr/>
      <dgm:t>
        <a:bodyPr/>
        <a:lstStyle/>
        <a:p>
          <a:endParaRPr lang="en-US"/>
        </a:p>
      </dgm:t>
    </dgm:pt>
    <dgm:pt modelId="{32039BF7-A3B6-4C00-B704-99BADBB79B2F}">
      <dgm:prSet custT="1"/>
      <dgm:spPr/>
      <dgm:t>
        <a:bodyPr/>
        <a:lstStyle/>
        <a:p>
          <a:pPr algn="just"/>
          <a:r>
            <a:rPr lang="en-US" sz="2800" b="1" dirty="0">
              <a:solidFill>
                <a:srgbClr val="FFFF00"/>
              </a:solidFill>
              <a:latin typeface="Century Schoolbook" panose="02040604050505020304" pitchFamily="18" charset="0"/>
            </a:rPr>
            <a:t>Hook: </a:t>
          </a:r>
          <a:r>
            <a:rPr lang="en-US" sz="2800" dirty="0">
              <a:latin typeface="Century Schoolbook" panose="02040604050505020304" pitchFamily="18" charset="0"/>
            </a:rPr>
            <a:t>A piece of metal or other hard material curved or bent back at an angle, for catching hold of or hanging.</a:t>
          </a:r>
          <a:endParaRPr lang="en-IN" sz="2800" b="1" dirty="0">
            <a:latin typeface="Century Schoolbook" panose="02040604050505020304" pitchFamily="18" charset="0"/>
          </a:endParaRPr>
        </a:p>
      </dgm:t>
    </dgm:pt>
    <dgm:pt modelId="{918A7AC6-ADC4-4841-A6DA-1CB8A8E0B831}" type="parTrans" cxnId="{388CDA5A-C6CC-4A0A-8C19-67DD2C15AD4A}">
      <dgm:prSet/>
      <dgm:spPr/>
      <dgm:t>
        <a:bodyPr/>
        <a:lstStyle/>
        <a:p>
          <a:endParaRPr lang="en-US"/>
        </a:p>
      </dgm:t>
    </dgm:pt>
    <dgm:pt modelId="{9AA5A164-306A-4A91-B315-415A08A8F216}" type="sibTrans" cxnId="{388CDA5A-C6CC-4A0A-8C19-67DD2C15AD4A}">
      <dgm:prSet/>
      <dgm:spPr/>
      <dgm:t>
        <a:bodyPr/>
        <a:lstStyle/>
        <a:p>
          <a:endParaRPr lang="en-US"/>
        </a:p>
      </dgm:t>
    </dgm:pt>
    <dgm:pt modelId="{0DB6734F-67ED-4322-8D09-F5947E5BA216}">
      <dgm:prSet custT="1"/>
      <dgm:spPr/>
      <dgm:t>
        <a:bodyPr/>
        <a:lstStyle/>
        <a:p>
          <a:pPr algn="just"/>
          <a:r>
            <a:rPr lang="en-US" sz="2800" b="1" dirty="0">
              <a:solidFill>
                <a:srgbClr val="FFFF00"/>
              </a:solidFill>
              <a:latin typeface="Century Schoolbook" panose="02040604050505020304" pitchFamily="18" charset="0"/>
            </a:rPr>
            <a:t>Hoop: </a:t>
          </a:r>
          <a:r>
            <a:rPr lang="en-US" sz="2800" dirty="0">
              <a:latin typeface="Century Schoolbook" panose="02040604050505020304" pitchFamily="18" charset="0"/>
            </a:rPr>
            <a:t>A plastic, metal, or wooden frame that holds fabric tight while sewing or embroidering.</a:t>
          </a:r>
          <a:endParaRPr lang="en-IN" sz="2800" b="1" dirty="0">
            <a:latin typeface="Century Schoolbook" panose="02040604050505020304" pitchFamily="18" charset="0"/>
          </a:endParaRPr>
        </a:p>
      </dgm:t>
    </dgm:pt>
    <dgm:pt modelId="{1DB97AC6-CB82-4CE0-81AA-19E717E500BB}" type="parTrans" cxnId="{85DB1F61-054E-41F2-8FDA-BD066DDA65C9}">
      <dgm:prSet/>
      <dgm:spPr/>
      <dgm:t>
        <a:bodyPr/>
        <a:lstStyle/>
        <a:p>
          <a:endParaRPr lang="en-US"/>
        </a:p>
      </dgm:t>
    </dgm:pt>
    <dgm:pt modelId="{63C352A3-7DAE-4B26-93A1-4C01C5C69A81}" type="sibTrans" cxnId="{85DB1F61-054E-41F2-8FDA-BD066DDA65C9}">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119545">
        <dgm:presLayoutVars>
          <dgm:bulletEnabled val="1"/>
        </dgm:presLayoutVars>
      </dgm:prSet>
      <dgm:spPr/>
    </dgm:pt>
    <dgm:pt modelId="{EA4FA1C2-0AFA-4024-9BD5-A7B3F8A6563A}" type="pres">
      <dgm:prSet presAssocID="{6AD0E78D-D4B6-44ED-B0AC-2B779DE9FBEF}" presName="spacing" presStyleCnt="0"/>
      <dgm:spPr/>
    </dgm:pt>
    <dgm:pt modelId="{2B4E1321-4738-4D6F-BB91-ABD338B345AC}" type="pres">
      <dgm:prSet presAssocID="{0AFF3CCB-4276-4A61-86C3-B90CA82866B3}" presName="composite" presStyleCnt="0"/>
      <dgm:spPr/>
    </dgm:pt>
    <dgm:pt modelId="{926EAB97-341F-4931-B3AA-7CC2FAF1863F}" type="pres">
      <dgm:prSet presAssocID="{0AFF3CCB-4276-4A61-86C3-B90CA82866B3}" presName="imgShp" presStyleLbl="fgImgPlace1" presStyleIdx="1" presStyleCnt="4"/>
      <dgm:spPr>
        <a:noFill/>
      </dgm:spPr>
    </dgm:pt>
    <dgm:pt modelId="{4B51408C-E8B4-47E5-B3C8-6AB8501E11F2}" type="pres">
      <dgm:prSet presAssocID="{0AFF3CCB-4276-4A61-86C3-B90CA82866B3}" presName="txShp" presStyleLbl="node1" presStyleIdx="1" presStyleCnt="4">
        <dgm:presLayoutVars>
          <dgm:bulletEnabled val="1"/>
        </dgm:presLayoutVars>
      </dgm:prSet>
      <dgm:spPr/>
    </dgm:pt>
    <dgm:pt modelId="{DD87FEEB-C04E-4474-87BC-5D4744D2D6FE}" type="pres">
      <dgm:prSet presAssocID="{2734996C-AAD5-4410-8EAD-5A9FB7A95E3B}" presName="spacing" presStyleCnt="0"/>
      <dgm:spPr/>
    </dgm:pt>
    <dgm:pt modelId="{664D77CD-F0CE-4814-A22B-935A79E37A20}" type="pres">
      <dgm:prSet presAssocID="{32039BF7-A3B6-4C00-B704-99BADBB79B2F}" presName="composite" presStyleCnt="0"/>
      <dgm:spPr/>
    </dgm:pt>
    <dgm:pt modelId="{B9457752-0CFC-4C4F-9B61-D9484900255B}" type="pres">
      <dgm:prSet presAssocID="{32039BF7-A3B6-4C00-B704-99BADBB79B2F}" presName="imgShp" presStyleLbl="fgImgPlace1" presStyleIdx="2" presStyleCnt="4"/>
      <dgm:spPr>
        <a:noFill/>
      </dgm:spPr>
    </dgm:pt>
    <dgm:pt modelId="{24D42836-B9FC-4BCF-A54E-6CC29D22E9C0}" type="pres">
      <dgm:prSet presAssocID="{32039BF7-A3B6-4C00-B704-99BADBB79B2F}" presName="txShp" presStyleLbl="node1" presStyleIdx="2" presStyleCnt="4">
        <dgm:presLayoutVars>
          <dgm:bulletEnabled val="1"/>
        </dgm:presLayoutVars>
      </dgm:prSet>
      <dgm:spPr/>
    </dgm:pt>
    <dgm:pt modelId="{C6C7070A-FFE0-49BE-981A-059CA25B6476}" type="pres">
      <dgm:prSet presAssocID="{9AA5A164-306A-4A91-B315-415A08A8F216}" presName="spacing" presStyleCnt="0"/>
      <dgm:spPr/>
    </dgm:pt>
    <dgm:pt modelId="{93A2B1DB-E69A-4148-BAB4-25314C26393B}" type="pres">
      <dgm:prSet presAssocID="{0DB6734F-67ED-4322-8D09-F5947E5BA216}" presName="composite" presStyleCnt="0"/>
      <dgm:spPr/>
    </dgm:pt>
    <dgm:pt modelId="{158787F2-57D7-461D-B80C-BDCE08FEF8F6}" type="pres">
      <dgm:prSet presAssocID="{0DB6734F-67ED-4322-8D09-F5947E5BA216}" presName="imgShp" presStyleLbl="fgImgPlace1" presStyleIdx="3" presStyleCnt="4"/>
      <dgm:spPr>
        <a:noFill/>
      </dgm:spPr>
    </dgm:pt>
    <dgm:pt modelId="{7DE7D29B-93ED-4AE7-B77E-A7474DD023CA}" type="pres">
      <dgm:prSet presAssocID="{0DB6734F-67ED-4322-8D09-F5947E5BA216}" presName="txShp" presStyleLbl="node1" presStyleIdx="3" presStyleCnt="4">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26"/>
    <dgm:cxn modelId="{85DB1F61-054E-41F2-8FDA-BD066DDA65C9}" srcId="{404AFC6F-1A54-415D-8C00-77F2386A7E3B}" destId="{0DB6734F-67ED-4322-8D09-F5947E5BA216}" srcOrd="3" destOrd="0" parTransId="{1DB97AC6-CB82-4CE0-81AA-19E717E500BB}" sibTransId="{63C352A3-7DAE-4B26-93A1-4C01C5C69A81}"/>
    <dgm:cxn modelId="{B9D2896D-F37A-462D-959E-3DC60D241F6E}" type="presOf" srcId="{0AFF3CCB-4276-4A61-86C3-B90CA82866B3}" destId="{4B51408C-E8B4-47E5-B3C8-6AB8501E11F2}" srcOrd="0" destOrd="0" presId="urn:microsoft.com/office/officeart/2005/8/layout/vList3#26"/>
    <dgm:cxn modelId="{388CDA5A-C6CC-4A0A-8C19-67DD2C15AD4A}" srcId="{404AFC6F-1A54-415D-8C00-77F2386A7E3B}" destId="{32039BF7-A3B6-4C00-B704-99BADBB79B2F}" srcOrd="2" destOrd="0" parTransId="{918A7AC6-ADC4-4841-A6DA-1CB8A8E0B831}" sibTransId="{9AA5A164-306A-4A91-B315-415A08A8F216}"/>
    <dgm:cxn modelId="{F530088B-A571-45CF-91DD-6FC0DC94E9BD}" type="presOf" srcId="{0DB6734F-67ED-4322-8D09-F5947E5BA216}" destId="{7DE7D29B-93ED-4AE7-B77E-A7474DD023CA}" srcOrd="0" destOrd="0" presId="urn:microsoft.com/office/officeart/2005/8/layout/vList3#26"/>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26"/>
    <dgm:cxn modelId="{DC7842ED-C9AA-4760-BA80-5842438EAA37}" srcId="{404AFC6F-1A54-415D-8C00-77F2386A7E3B}" destId="{0AFF3CCB-4276-4A61-86C3-B90CA82866B3}" srcOrd="1" destOrd="0" parTransId="{4C3994A2-A176-4C2E-B3E3-3071DB306ECB}" sibTransId="{2734996C-AAD5-4410-8EAD-5A9FB7A95E3B}"/>
    <dgm:cxn modelId="{7232A5F8-8B8C-4F40-B223-A3EAB71A3539}" type="presOf" srcId="{32039BF7-A3B6-4C00-B704-99BADBB79B2F}" destId="{24D42836-B9FC-4BCF-A54E-6CC29D22E9C0}" srcOrd="0" destOrd="0" presId="urn:microsoft.com/office/officeart/2005/8/layout/vList3#26"/>
    <dgm:cxn modelId="{9676EBE0-C98B-4EE3-BC9E-4320050E03D8}" type="presParOf" srcId="{904DA505-D398-485C-887C-31C24B3B5EF0}" destId="{108A13AD-ABF7-4CC6-AE4D-922DA165D634}" srcOrd="0" destOrd="0" presId="urn:microsoft.com/office/officeart/2005/8/layout/vList3#26"/>
    <dgm:cxn modelId="{666094BB-A2D6-497A-AF47-54F2134AD6B1}" type="presParOf" srcId="{108A13AD-ABF7-4CC6-AE4D-922DA165D634}" destId="{74BBA0E5-C56E-4A30-9346-DB43B2A3CFBC}" srcOrd="0" destOrd="0" presId="urn:microsoft.com/office/officeart/2005/8/layout/vList3#26"/>
    <dgm:cxn modelId="{7612B33E-7B18-4AEB-86DE-403E5A5FF4AE}" type="presParOf" srcId="{108A13AD-ABF7-4CC6-AE4D-922DA165D634}" destId="{A4BD8F33-ABC1-4A02-B969-AC686753A6C7}" srcOrd="1" destOrd="0" presId="urn:microsoft.com/office/officeart/2005/8/layout/vList3#26"/>
    <dgm:cxn modelId="{651B28D5-3A5F-40A7-9924-C47FA354144F}" type="presParOf" srcId="{904DA505-D398-485C-887C-31C24B3B5EF0}" destId="{EA4FA1C2-0AFA-4024-9BD5-A7B3F8A6563A}" srcOrd="1" destOrd="0" presId="urn:microsoft.com/office/officeart/2005/8/layout/vList3#26"/>
    <dgm:cxn modelId="{64C8F467-930A-4FEC-8F3F-CD1E261875E5}" type="presParOf" srcId="{904DA505-D398-485C-887C-31C24B3B5EF0}" destId="{2B4E1321-4738-4D6F-BB91-ABD338B345AC}" srcOrd="2" destOrd="0" presId="urn:microsoft.com/office/officeart/2005/8/layout/vList3#26"/>
    <dgm:cxn modelId="{3AA1AE02-2058-4D62-91EE-37E9966CE9A0}" type="presParOf" srcId="{2B4E1321-4738-4D6F-BB91-ABD338B345AC}" destId="{926EAB97-341F-4931-B3AA-7CC2FAF1863F}" srcOrd="0" destOrd="0" presId="urn:microsoft.com/office/officeart/2005/8/layout/vList3#26"/>
    <dgm:cxn modelId="{FFEB3000-1033-47E4-ADE2-1A3D0CA6975B}" type="presParOf" srcId="{2B4E1321-4738-4D6F-BB91-ABD338B345AC}" destId="{4B51408C-E8B4-47E5-B3C8-6AB8501E11F2}" srcOrd="1" destOrd="0" presId="urn:microsoft.com/office/officeart/2005/8/layout/vList3#26"/>
    <dgm:cxn modelId="{081BD5EC-2BC7-4C9B-AA0C-AB9FF3087360}" type="presParOf" srcId="{904DA505-D398-485C-887C-31C24B3B5EF0}" destId="{DD87FEEB-C04E-4474-87BC-5D4744D2D6FE}" srcOrd="3" destOrd="0" presId="urn:microsoft.com/office/officeart/2005/8/layout/vList3#26"/>
    <dgm:cxn modelId="{CF7DFC65-2280-443E-803C-60A90441BE93}" type="presParOf" srcId="{904DA505-D398-485C-887C-31C24B3B5EF0}" destId="{664D77CD-F0CE-4814-A22B-935A79E37A20}" srcOrd="4" destOrd="0" presId="urn:microsoft.com/office/officeart/2005/8/layout/vList3#26"/>
    <dgm:cxn modelId="{2375103E-1A19-490D-A9E4-C2A8E48105A0}" type="presParOf" srcId="{664D77CD-F0CE-4814-A22B-935A79E37A20}" destId="{B9457752-0CFC-4C4F-9B61-D9484900255B}" srcOrd="0" destOrd="0" presId="urn:microsoft.com/office/officeart/2005/8/layout/vList3#26"/>
    <dgm:cxn modelId="{EE282C9B-C9BE-47D8-B305-9F251195EE8D}" type="presParOf" srcId="{664D77CD-F0CE-4814-A22B-935A79E37A20}" destId="{24D42836-B9FC-4BCF-A54E-6CC29D22E9C0}" srcOrd="1" destOrd="0" presId="urn:microsoft.com/office/officeart/2005/8/layout/vList3#26"/>
    <dgm:cxn modelId="{1BB3C21A-6018-45BC-BEBA-87F87E63B6DB}" type="presParOf" srcId="{904DA505-D398-485C-887C-31C24B3B5EF0}" destId="{C6C7070A-FFE0-49BE-981A-059CA25B6476}" srcOrd="5" destOrd="0" presId="urn:microsoft.com/office/officeart/2005/8/layout/vList3#26"/>
    <dgm:cxn modelId="{EBCD9471-1B95-4B56-9C81-33490141943E}" type="presParOf" srcId="{904DA505-D398-485C-887C-31C24B3B5EF0}" destId="{93A2B1DB-E69A-4148-BAB4-25314C26393B}" srcOrd="6" destOrd="0" presId="urn:microsoft.com/office/officeart/2005/8/layout/vList3#26"/>
    <dgm:cxn modelId="{3FB7EDBA-F567-41A2-8BC7-87993BCF1F7B}" type="presParOf" srcId="{93A2B1DB-E69A-4148-BAB4-25314C26393B}" destId="{158787F2-57D7-461D-B80C-BDCE08FEF8F6}" srcOrd="0" destOrd="0" presId="urn:microsoft.com/office/officeart/2005/8/layout/vList3#26"/>
    <dgm:cxn modelId="{2CA40369-6E3C-4FCD-8976-C5627B00A01B}" type="presParOf" srcId="{93A2B1DB-E69A-4148-BAB4-25314C26393B}" destId="{7DE7D29B-93ED-4AE7-B77E-A7474DD023CA}" srcOrd="1" destOrd="0" presId="urn:microsoft.com/office/officeart/2005/8/layout/vList3#2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404AFC6F-1A54-415D-8C00-77F2386A7E3B}" type="doc">
      <dgm:prSet loTypeId="urn:microsoft.com/office/officeart/2005/8/layout/vList3#27"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Interfacing:</a:t>
          </a:r>
          <a:r>
            <a:rPr lang="en-US" sz="2800" dirty="0">
              <a:latin typeface="Century Schoolbook" panose="02040604050505020304" pitchFamily="18" charset="0"/>
            </a:rPr>
            <a:t> It refers to a sew-in or fusible fabric used to stabilize the fashion fabrics.</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0AFF3CCB-4276-4A61-86C3-B90CA82866B3}">
      <dgm:prSet custT="1"/>
      <dgm:spPr/>
      <dgm:t>
        <a:bodyPr/>
        <a:lstStyle/>
        <a:p>
          <a:pPr algn="just"/>
          <a:r>
            <a:rPr lang="en-US" sz="2800" b="1" dirty="0">
              <a:solidFill>
                <a:srgbClr val="FFFF00"/>
              </a:solidFill>
              <a:latin typeface="Century Schoolbook" panose="02040604050505020304" pitchFamily="18" charset="0"/>
            </a:rPr>
            <a:t>Interlacing: </a:t>
          </a:r>
          <a:r>
            <a:rPr lang="en-US" sz="2800" dirty="0">
              <a:latin typeface="Century Schoolbook" panose="02040604050505020304" pitchFamily="18" charset="0"/>
            </a:rPr>
            <a:t>During stitching, when one thread passes over or around another thread or loop of another thread, it is called interlacing.</a:t>
          </a:r>
          <a:endParaRPr lang="en-IN" sz="2800" dirty="0">
            <a:latin typeface="Century Schoolbook" panose="02040604050505020304" pitchFamily="18" charset="0"/>
          </a:endParaRPr>
        </a:p>
      </dgm:t>
    </dgm:pt>
    <dgm:pt modelId="{4C3994A2-A176-4C2E-B3E3-3071DB306ECB}" type="parTrans" cxnId="{DC7842ED-C9AA-4760-BA80-5842438EAA37}">
      <dgm:prSet/>
      <dgm:spPr/>
      <dgm:t>
        <a:bodyPr/>
        <a:lstStyle/>
        <a:p>
          <a:endParaRPr lang="en-US"/>
        </a:p>
      </dgm:t>
    </dgm:pt>
    <dgm:pt modelId="{2734996C-AAD5-4410-8EAD-5A9FB7A95E3B}" type="sibTrans" cxnId="{DC7842ED-C9AA-4760-BA80-5842438EAA37}">
      <dgm:prSet/>
      <dgm:spPr/>
      <dgm:t>
        <a:bodyPr/>
        <a:lstStyle/>
        <a:p>
          <a:endParaRPr lang="en-US"/>
        </a:p>
      </dgm:t>
    </dgm:pt>
    <dgm:pt modelId="{32039BF7-A3B6-4C00-B704-99BADBB79B2F}">
      <dgm:prSet custT="1"/>
      <dgm:spPr/>
      <dgm:t>
        <a:bodyPr/>
        <a:lstStyle/>
        <a:p>
          <a:pPr algn="just"/>
          <a:r>
            <a:rPr lang="en-US" sz="2800" b="1" dirty="0">
              <a:solidFill>
                <a:srgbClr val="FFFF00"/>
              </a:solidFill>
              <a:latin typeface="Century Schoolbook" panose="02040604050505020304" pitchFamily="18" charset="0"/>
            </a:rPr>
            <a:t>Inter-looping: </a:t>
          </a:r>
          <a:r>
            <a:rPr lang="en-US" sz="2800" dirty="0">
              <a:latin typeface="Century Schoolbook" panose="02040604050505020304" pitchFamily="18" charset="0"/>
            </a:rPr>
            <a:t>It is the passing of a loop of thread through another loop formed by a different thread.</a:t>
          </a:r>
          <a:endParaRPr lang="en-IN" sz="2800" b="1" dirty="0">
            <a:latin typeface="Century Schoolbook" panose="02040604050505020304" pitchFamily="18" charset="0"/>
          </a:endParaRPr>
        </a:p>
      </dgm:t>
    </dgm:pt>
    <dgm:pt modelId="{918A7AC6-ADC4-4841-A6DA-1CB8A8E0B831}" type="parTrans" cxnId="{388CDA5A-C6CC-4A0A-8C19-67DD2C15AD4A}">
      <dgm:prSet/>
      <dgm:spPr/>
      <dgm:t>
        <a:bodyPr/>
        <a:lstStyle/>
        <a:p>
          <a:endParaRPr lang="en-US"/>
        </a:p>
      </dgm:t>
    </dgm:pt>
    <dgm:pt modelId="{9AA5A164-306A-4A91-B315-415A08A8F216}" type="sibTrans" cxnId="{388CDA5A-C6CC-4A0A-8C19-67DD2C15AD4A}">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3465">
        <dgm:presLayoutVars>
          <dgm:bulletEnabled val="1"/>
        </dgm:presLayoutVars>
      </dgm:prSet>
      <dgm:spPr/>
    </dgm:pt>
    <dgm:pt modelId="{EA4FA1C2-0AFA-4024-9BD5-A7B3F8A6563A}" type="pres">
      <dgm:prSet presAssocID="{6AD0E78D-D4B6-44ED-B0AC-2B779DE9FBEF}" presName="spacing" presStyleCnt="0"/>
      <dgm:spPr/>
    </dgm:pt>
    <dgm:pt modelId="{2B4E1321-4738-4D6F-BB91-ABD338B345AC}" type="pres">
      <dgm:prSet presAssocID="{0AFF3CCB-4276-4A61-86C3-B90CA82866B3}" presName="composite" presStyleCnt="0"/>
      <dgm:spPr/>
    </dgm:pt>
    <dgm:pt modelId="{926EAB97-341F-4931-B3AA-7CC2FAF1863F}" type="pres">
      <dgm:prSet presAssocID="{0AFF3CCB-4276-4A61-86C3-B90CA82866B3}" presName="imgShp" presStyleLbl="fgImgPlace1" presStyleIdx="1" presStyleCnt="3"/>
      <dgm:spPr>
        <a:noFill/>
      </dgm:spPr>
    </dgm:pt>
    <dgm:pt modelId="{4B51408C-E8B4-47E5-B3C8-6AB8501E11F2}" type="pres">
      <dgm:prSet presAssocID="{0AFF3CCB-4276-4A61-86C3-B90CA82866B3}" presName="txShp" presStyleLbl="node1" presStyleIdx="1" presStyleCnt="3">
        <dgm:presLayoutVars>
          <dgm:bulletEnabled val="1"/>
        </dgm:presLayoutVars>
      </dgm:prSet>
      <dgm:spPr/>
    </dgm:pt>
    <dgm:pt modelId="{DD87FEEB-C04E-4474-87BC-5D4744D2D6FE}" type="pres">
      <dgm:prSet presAssocID="{2734996C-AAD5-4410-8EAD-5A9FB7A95E3B}" presName="spacing" presStyleCnt="0"/>
      <dgm:spPr/>
    </dgm:pt>
    <dgm:pt modelId="{664D77CD-F0CE-4814-A22B-935A79E37A20}" type="pres">
      <dgm:prSet presAssocID="{32039BF7-A3B6-4C00-B704-99BADBB79B2F}" presName="composite" presStyleCnt="0"/>
      <dgm:spPr/>
    </dgm:pt>
    <dgm:pt modelId="{B9457752-0CFC-4C4F-9B61-D9484900255B}" type="pres">
      <dgm:prSet presAssocID="{32039BF7-A3B6-4C00-B704-99BADBB79B2F}" presName="imgShp" presStyleLbl="fgImgPlace1" presStyleIdx="2" presStyleCnt="3"/>
      <dgm:spPr>
        <a:noFill/>
      </dgm:spPr>
    </dgm:pt>
    <dgm:pt modelId="{24D42836-B9FC-4BCF-A54E-6CC29D22E9C0}" type="pres">
      <dgm:prSet presAssocID="{32039BF7-A3B6-4C00-B704-99BADBB79B2F}"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27"/>
    <dgm:cxn modelId="{B9D2896D-F37A-462D-959E-3DC60D241F6E}" type="presOf" srcId="{0AFF3CCB-4276-4A61-86C3-B90CA82866B3}" destId="{4B51408C-E8B4-47E5-B3C8-6AB8501E11F2}" srcOrd="0" destOrd="0" presId="urn:microsoft.com/office/officeart/2005/8/layout/vList3#27"/>
    <dgm:cxn modelId="{388CDA5A-C6CC-4A0A-8C19-67DD2C15AD4A}" srcId="{404AFC6F-1A54-415D-8C00-77F2386A7E3B}" destId="{32039BF7-A3B6-4C00-B704-99BADBB79B2F}" srcOrd="2" destOrd="0" parTransId="{918A7AC6-ADC4-4841-A6DA-1CB8A8E0B831}" sibTransId="{9AA5A164-306A-4A91-B315-415A08A8F216}"/>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27"/>
    <dgm:cxn modelId="{DC7842ED-C9AA-4760-BA80-5842438EAA37}" srcId="{404AFC6F-1A54-415D-8C00-77F2386A7E3B}" destId="{0AFF3CCB-4276-4A61-86C3-B90CA82866B3}" srcOrd="1" destOrd="0" parTransId="{4C3994A2-A176-4C2E-B3E3-3071DB306ECB}" sibTransId="{2734996C-AAD5-4410-8EAD-5A9FB7A95E3B}"/>
    <dgm:cxn modelId="{7232A5F8-8B8C-4F40-B223-A3EAB71A3539}" type="presOf" srcId="{32039BF7-A3B6-4C00-B704-99BADBB79B2F}" destId="{24D42836-B9FC-4BCF-A54E-6CC29D22E9C0}" srcOrd="0" destOrd="0" presId="urn:microsoft.com/office/officeart/2005/8/layout/vList3#27"/>
    <dgm:cxn modelId="{9676EBE0-C98B-4EE3-BC9E-4320050E03D8}" type="presParOf" srcId="{904DA505-D398-485C-887C-31C24B3B5EF0}" destId="{108A13AD-ABF7-4CC6-AE4D-922DA165D634}" srcOrd="0" destOrd="0" presId="urn:microsoft.com/office/officeart/2005/8/layout/vList3#27"/>
    <dgm:cxn modelId="{666094BB-A2D6-497A-AF47-54F2134AD6B1}" type="presParOf" srcId="{108A13AD-ABF7-4CC6-AE4D-922DA165D634}" destId="{74BBA0E5-C56E-4A30-9346-DB43B2A3CFBC}" srcOrd="0" destOrd="0" presId="urn:microsoft.com/office/officeart/2005/8/layout/vList3#27"/>
    <dgm:cxn modelId="{7612B33E-7B18-4AEB-86DE-403E5A5FF4AE}" type="presParOf" srcId="{108A13AD-ABF7-4CC6-AE4D-922DA165D634}" destId="{A4BD8F33-ABC1-4A02-B969-AC686753A6C7}" srcOrd="1" destOrd="0" presId="urn:microsoft.com/office/officeart/2005/8/layout/vList3#27"/>
    <dgm:cxn modelId="{651B28D5-3A5F-40A7-9924-C47FA354144F}" type="presParOf" srcId="{904DA505-D398-485C-887C-31C24B3B5EF0}" destId="{EA4FA1C2-0AFA-4024-9BD5-A7B3F8A6563A}" srcOrd="1" destOrd="0" presId="urn:microsoft.com/office/officeart/2005/8/layout/vList3#27"/>
    <dgm:cxn modelId="{64C8F467-930A-4FEC-8F3F-CD1E261875E5}" type="presParOf" srcId="{904DA505-D398-485C-887C-31C24B3B5EF0}" destId="{2B4E1321-4738-4D6F-BB91-ABD338B345AC}" srcOrd="2" destOrd="0" presId="urn:microsoft.com/office/officeart/2005/8/layout/vList3#27"/>
    <dgm:cxn modelId="{3AA1AE02-2058-4D62-91EE-37E9966CE9A0}" type="presParOf" srcId="{2B4E1321-4738-4D6F-BB91-ABD338B345AC}" destId="{926EAB97-341F-4931-B3AA-7CC2FAF1863F}" srcOrd="0" destOrd="0" presId="urn:microsoft.com/office/officeart/2005/8/layout/vList3#27"/>
    <dgm:cxn modelId="{FFEB3000-1033-47E4-ADE2-1A3D0CA6975B}" type="presParOf" srcId="{2B4E1321-4738-4D6F-BB91-ABD338B345AC}" destId="{4B51408C-E8B4-47E5-B3C8-6AB8501E11F2}" srcOrd="1" destOrd="0" presId="urn:microsoft.com/office/officeart/2005/8/layout/vList3#27"/>
    <dgm:cxn modelId="{081BD5EC-2BC7-4C9B-AA0C-AB9FF3087360}" type="presParOf" srcId="{904DA505-D398-485C-887C-31C24B3B5EF0}" destId="{DD87FEEB-C04E-4474-87BC-5D4744D2D6FE}" srcOrd="3" destOrd="0" presId="urn:microsoft.com/office/officeart/2005/8/layout/vList3#27"/>
    <dgm:cxn modelId="{CF7DFC65-2280-443E-803C-60A90441BE93}" type="presParOf" srcId="{904DA505-D398-485C-887C-31C24B3B5EF0}" destId="{664D77CD-F0CE-4814-A22B-935A79E37A20}" srcOrd="4" destOrd="0" presId="urn:microsoft.com/office/officeart/2005/8/layout/vList3#27"/>
    <dgm:cxn modelId="{2375103E-1A19-490D-A9E4-C2A8E48105A0}" type="presParOf" srcId="{664D77CD-F0CE-4814-A22B-935A79E37A20}" destId="{B9457752-0CFC-4C4F-9B61-D9484900255B}" srcOrd="0" destOrd="0" presId="urn:microsoft.com/office/officeart/2005/8/layout/vList3#27"/>
    <dgm:cxn modelId="{EE282C9B-C9BE-47D8-B305-9F251195EE8D}" type="presParOf" srcId="{664D77CD-F0CE-4814-A22B-935A79E37A20}" destId="{24D42836-B9FC-4BCF-A54E-6CC29D22E9C0}" srcOrd="1" destOrd="0" presId="urn:microsoft.com/office/officeart/2005/8/layout/vList3#2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404AFC6F-1A54-415D-8C00-77F2386A7E3B}" type="doc">
      <dgm:prSet loTypeId="urn:microsoft.com/office/officeart/2005/8/layout/vList3#28"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Intra-looping: </a:t>
          </a:r>
          <a:r>
            <a:rPr lang="en-US" sz="2800" dirty="0">
              <a:latin typeface="Century Schoolbook" panose="02040604050505020304" pitchFamily="18" charset="0"/>
            </a:rPr>
            <a:t>When a loop of one thread passes through the loop of the same thread during sewing</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FE1765FD-856C-4D9A-BA5F-AAA5B9184427}">
      <dgm:prSet custT="1"/>
      <dgm:spPr/>
      <dgm:t>
        <a:bodyPr/>
        <a:lstStyle/>
        <a:p>
          <a:pPr algn="just"/>
          <a:r>
            <a:rPr lang="en-US" sz="2800" b="1" dirty="0">
              <a:solidFill>
                <a:srgbClr val="FFFF00"/>
              </a:solidFill>
              <a:latin typeface="Century Schoolbook" panose="02040604050505020304" pitchFamily="18" charset="0"/>
            </a:rPr>
            <a:t>Invisible zippers: </a:t>
          </a:r>
          <a:r>
            <a:rPr lang="en-US" sz="2800" dirty="0">
              <a:latin typeface="Century Schoolbook" panose="02040604050505020304" pitchFamily="18" charset="0"/>
            </a:rPr>
            <a:t>An invisible zipper is a concealed zipper which is hidden within the seam. </a:t>
          </a:r>
          <a:endParaRPr lang="en-IN" sz="2800" dirty="0">
            <a:latin typeface="Century Schoolbook" panose="02040604050505020304" pitchFamily="18" charset="0"/>
          </a:endParaRPr>
        </a:p>
      </dgm:t>
    </dgm:pt>
    <dgm:pt modelId="{88140791-4BE0-4A2F-AE35-FD2B00F482C9}" type="parTrans" cxnId="{CA2AF960-414E-4AB4-9E99-019950C227DC}">
      <dgm:prSet/>
      <dgm:spPr/>
      <dgm:t>
        <a:bodyPr/>
        <a:lstStyle/>
        <a:p>
          <a:endParaRPr lang="en-US"/>
        </a:p>
      </dgm:t>
    </dgm:pt>
    <dgm:pt modelId="{D721232E-94D7-4EE3-AC33-9D9F89DACBFD}" type="sibTrans" cxnId="{CA2AF960-414E-4AB4-9E99-019950C227DC}">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2"/>
      <dgm:spPr>
        <a:noFill/>
      </dgm:spPr>
    </dgm:pt>
    <dgm:pt modelId="{A4BD8F33-ABC1-4A02-B969-AC686753A6C7}" type="pres">
      <dgm:prSet presAssocID="{03A40883-6C87-45A0-8592-240BD1E640D8}" presName="txShp" presStyleLbl="node1" presStyleIdx="0" presStyleCnt="2" custScaleY="93465">
        <dgm:presLayoutVars>
          <dgm:bulletEnabled val="1"/>
        </dgm:presLayoutVars>
      </dgm:prSet>
      <dgm:spPr/>
    </dgm:pt>
    <dgm:pt modelId="{EA4FA1C2-0AFA-4024-9BD5-A7B3F8A6563A}" type="pres">
      <dgm:prSet presAssocID="{6AD0E78D-D4B6-44ED-B0AC-2B779DE9FBEF}" presName="spacing" presStyleCnt="0"/>
      <dgm:spPr/>
    </dgm:pt>
    <dgm:pt modelId="{39F5D54B-76E6-40B3-85AE-F8CD44C8D9E0}" type="pres">
      <dgm:prSet presAssocID="{FE1765FD-856C-4D9A-BA5F-AAA5B9184427}" presName="composite" presStyleCnt="0"/>
      <dgm:spPr/>
    </dgm:pt>
    <dgm:pt modelId="{EF6F687B-564E-4785-8D09-91E0F252A28F}" type="pres">
      <dgm:prSet presAssocID="{FE1765FD-856C-4D9A-BA5F-AAA5B9184427}" presName="imgShp" presStyleLbl="fgImgPlace1" presStyleIdx="1" presStyleCnt="2"/>
      <dgm:spPr>
        <a:noFill/>
      </dgm:spPr>
    </dgm:pt>
    <dgm:pt modelId="{9AEB23BE-12CD-4E2C-ABAE-A6E9AAF5A17B}" type="pres">
      <dgm:prSet presAssocID="{FE1765FD-856C-4D9A-BA5F-AAA5B9184427}" presName="txShp" presStyleLbl="node1" presStyleIdx="1" presStyleCnt="2">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28"/>
    <dgm:cxn modelId="{CA2AF960-414E-4AB4-9E99-019950C227DC}" srcId="{404AFC6F-1A54-415D-8C00-77F2386A7E3B}" destId="{FE1765FD-856C-4D9A-BA5F-AAA5B9184427}" srcOrd="1" destOrd="0" parTransId="{88140791-4BE0-4A2F-AE35-FD2B00F482C9}" sibTransId="{D721232E-94D7-4EE3-AC33-9D9F89DACBFD}"/>
    <dgm:cxn modelId="{6D6BA971-88AA-422D-B64C-714B61FCDEA1}" type="presOf" srcId="{FE1765FD-856C-4D9A-BA5F-AAA5B9184427}" destId="{9AEB23BE-12CD-4E2C-ABAE-A6E9AAF5A17B}" srcOrd="0" destOrd="0" presId="urn:microsoft.com/office/officeart/2005/8/layout/vList3#28"/>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28"/>
    <dgm:cxn modelId="{9676EBE0-C98B-4EE3-BC9E-4320050E03D8}" type="presParOf" srcId="{904DA505-D398-485C-887C-31C24B3B5EF0}" destId="{108A13AD-ABF7-4CC6-AE4D-922DA165D634}" srcOrd="0" destOrd="0" presId="urn:microsoft.com/office/officeart/2005/8/layout/vList3#28"/>
    <dgm:cxn modelId="{666094BB-A2D6-497A-AF47-54F2134AD6B1}" type="presParOf" srcId="{108A13AD-ABF7-4CC6-AE4D-922DA165D634}" destId="{74BBA0E5-C56E-4A30-9346-DB43B2A3CFBC}" srcOrd="0" destOrd="0" presId="urn:microsoft.com/office/officeart/2005/8/layout/vList3#28"/>
    <dgm:cxn modelId="{7612B33E-7B18-4AEB-86DE-403E5A5FF4AE}" type="presParOf" srcId="{108A13AD-ABF7-4CC6-AE4D-922DA165D634}" destId="{A4BD8F33-ABC1-4A02-B969-AC686753A6C7}" srcOrd="1" destOrd="0" presId="urn:microsoft.com/office/officeart/2005/8/layout/vList3#28"/>
    <dgm:cxn modelId="{651B28D5-3A5F-40A7-9924-C47FA354144F}" type="presParOf" srcId="{904DA505-D398-485C-887C-31C24B3B5EF0}" destId="{EA4FA1C2-0AFA-4024-9BD5-A7B3F8A6563A}" srcOrd="1" destOrd="0" presId="urn:microsoft.com/office/officeart/2005/8/layout/vList3#28"/>
    <dgm:cxn modelId="{82E39BED-CDBE-47A1-91F4-6A29496D1540}" type="presParOf" srcId="{904DA505-D398-485C-887C-31C24B3B5EF0}" destId="{39F5D54B-76E6-40B3-85AE-F8CD44C8D9E0}" srcOrd="2" destOrd="0" presId="urn:microsoft.com/office/officeart/2005/8/layout/vList3#28"/>
    <dgm:cxn modelId="{2C793741-B944-48AE-9396-463E2EF47DEE}" type="presParOf" srcId="{39F5D54B-76E6-40B3-85AE-F8CD44C8D9E0}" destId="{EF6F687B-564E-4785-8D09-91E0F252A28F}" srcOrd="0" destOrd="0" presId="urn:microsoft.com/office/officeart/2005/8/layout/vList3#28"/>
    <dgm:cxn modelId="{2105135B-6F17-40BE-B914-A455DBF91074}" type="presParOf" srcId="{39F5D54B-76E6-40B3-85AE-F8CD44C8D9E0}" destId="{9AEB23BE-12CD-4E2C-ABAE-A6E9AAF5A17B}" srcOrd="1" destOrd="0" presId="urn:microsoft.com/office/officeart/2005/8/layout/vList3#2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404AFC6F-1A54-415D-8C00-77F2386A7E3B}" type="doc">
      <dgm:prSet loTypeId="urn:microsoft.com/office/officeart/2005/8/layout/vList3#29"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Jacquard weave: </a:t>
          </a:r>
          <a:r>
            <a:rPr lang="en-US" sz="2800" b="0" dirty="0">
              <a:latin typeface="Century Schoolbook" panose="02040604050505020304" pitchFamily="18" charset="0"/>
            </a:rPr>
            <a:t>A decorative d</a:t>
          </a:r>
          <a:r>
            <a:rPr lang="en-US" sz="2800" dirty="0">
              <a:latin typeface="Century Schoolbook" panose="02040604050505020304" pitchFamily="18" charset="0"/>
            </a:rPr>
            <a:t>esigns involves at least two basic weaves in various arrangements to form the pattern.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1"/>
      <dgm:spPr>
        <a:noFill/>
      </dgm:spPr>
    </dgm:pt>
    <dgm:pt modelId="{A4BD8F33-ABC1-4A02-B969-AC686753A6C7}" type="pres">
      <dgm:prSet presAssocID="{03A40883-6C87-45A0-8592-240BD1E640D8}" presName="txShp" presStyleLbl="node1" presStyleIdx="0" presStyleCnt="1" custScaleY="93465">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29"/>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29"/>
    <dgm:cxn modelId="{9676EBE0-C98B-4EE3-BC9E-4320050E03D8}" type="presParOf" srcId="{904DA505-D398-485C-887C-31C24B3B5EF0}" destId="{108A13AD-ABF7-4CC6-AE4D-922DA165D634}" srcOrd="0" destOrd="0" presId="urn:microsoft.com/office/officeart/2005/8/layout/vList3#29"/>
    <dgm:cxn modelId="{666094BB-A2D6-497A-AF47-54F2134AD6B1}" type="presParOf" srcId="{108A13AD-ABF7-4CC6-AE4D-922DA165D634}" destId="{74BBA0E5-C56E-4A30-9346-DB43B2A3CFBC}" srcOrd="0" destOrd="0" presId="urn:microsoft.com/office/officeart/2005/8/layout/vList3#29"/>
    <dgm:cxn modelId="{7612B33E-7B18-4AEB-86DE-403E5A5FF4AE}" type="presParOf" srcId="{108A13AD-ABF7-4CC6-AE4D-922DA165D634}" destId="{A4BD8F33-ABC1-4A02-B969-AC686753A6C7}" srcOrd="1" destOrd="0" presId="urn:microsoft.com/office/officeart/2005/8/layout/vList3#2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4AFC6F-1A54-415D-8C00-77F2386A7E3B}" type="doc">
      <dgm:prSet loTypeId="urn:microsoft.com/office/officeart/2005/8/layout/vList3#3" loCatId="list" qsTypeId="urn:microsoft.com/office/officeart/2005/8/quickstyle/simple4" qsCatId="simple" csTypeId="urn:microsoft.com/office/officeart/2005/8/colors/colorful4" csCatId="colorful" phldr="1"/>
      <dgm:spPr/>
    </dgm:pt>
    <dgm:pt modelId="{54D3BA62-311A-4E3E-B86F-503A7060DF50}">
      <dgm:prSet phldrT="[Text]" custT="1"/>
      <dgm:spPr/>
      <dgm:t>
        <a:bodyPr/>
        <a:lstStyle/>
        <a:p>
          <a:pPr algn="just"/>
          <a:r>
            <a:rPr lang="en-US" sz="2800" b="1" dirty="0">
              <a:solidFill>
                <a:srgbClr val="FFFF00"/>
              </a:solidFill>
              <a:latin typeface="Century Schoolbook" panose="02040604050505020304" pitchFamily="18" charset="0"/>
            </a:rPr>
            <a:t>Balance: </a:t>
          </a:r>
          <a:r>
            <a:rPr lang="en-US" sz="2800" dirty="0">
              <a:latin typeface="Century Schoolbook" panose="02040604050505020304" pitchFamily="18" charset="0"/>
            </a:rPr>
            <a:t>It refers to the hang and proportion of the garment. </a:t>
          </a:r>
        </a:p>
      </dgm:t>
    </dgm:pt>
    <dgm:pt modelId="{C49FF4FC-37AD-419F-9E20-F31E0D4FCAA5}" type="parTrans" cxnId="{298FEC97-A187-47F5-A76D-8C3DB02899AA}">
      <dgm:prSet/>
      <dgm:spPr/>
      <dgm:t>
        <a:bodyPr/>
        <a:lstStyle/>
        <a:p>
          <a:endParaRPr lang="en-US"/>
        </a:p>
      </dgm:t>
    </dgm:pt>
    <dgm:pt modelId="{C9D9CAB4-03F1-4005-B484-62A6EB582C38}" type="sibTrans" cxnId="{298FEC97-A187-47F5-A76D-8C3DB02899AA}">
      <dgm:prSet/>
      <dgm:spPr/>
      <dgm:t>
        <a:bodyPr/>
        <a:lstStyle/>
        <a:p>
          <a:endParaRPr lang="en-US"/>
        </a:p>
      </dgm:t>
    </dgm:pt>
    <dgm:pt modelId="{81C263A4-BB2D-4886-8D4B-22E6975D7850}">
      <dgm:prSet custT="1"/>
      <dgm:spPr/>
      <dgm:t>
        <a:bodyPr/>
        <a:lstStyle/>
        <a:p>
          <a:pPr algn="just"/>
          <a:r>
            <a:rPr lang="en-US" sz="2800" b="1" dirty="0">
              <a:solidFill>
                <a:srgbClr val="FFFF00"/>
              </a:solidFill>
              <a:latin typeface="Century Schoolbook" panose="02040604050505020304" pitchFamily="18" charset="0"/>
            </a:rPr>
            <a:t>Balance point: </a:t>
          </a:r>
          <a:r>
            <a:rPr lang="en-US" sz="2800" dirty="0">
              <a:latin typeface="Century Schoolbook" panose="02040604050505020304" pitchFamily="18" charset="0"/>
            </a:rPr>
            <a:t>It is a mark made on the various pieces of the garment to maintain a balance while stitching.</a:t>
          </a:r>
          <a:endParaRPr lang="en-IN" sz="2800" dirty="0">
            <a:latin typeface="Century Schoolbook" panose="02040604050505020304" pitchFamily="18" charset="0"/>
          </a:endParaRPr>
        </a:p>
      </dgm:t>
    </dgm:pt>
    <dgm:pt modelId="{1F54F288-EDF0-417A-9F0C-D4552FB27108}" type="parTrans" cxnId="{A44A3EC2-FC4E-4ED5-A071-CCE5ACF1444A}">
      <dgm:prSet/>
      <dgm:spPr/>
      <dgm:t>
        <a:bodyPr/>
        <a:lstStyle/>
        <a:p>
          <a:endParaRPr lang="en-US"/>
        </a:p>
      </dgm:t>
    </dgm:pt>
    <dgm:pt modelId="{9D1CC2CC-B44E-413C-9F62-2DD5D0CFAA64}" type="sibTrans" cxnId="{A44A3EC2-FC4E-4ED5-A071-CCE5ACF1444A}">
      <dgm:prSet/>
      <dgm:spPr/>
      <dgm:t>
        <a:bodyPr/>
        <a:lstStyle/>
        <a:p>
          <a:endParaRPr lang="en-US"/>
        </a:p>
      </dgm:t>
    </dgm:pt>
    <dgm:pt modelId="{CA943403-E994-482B-9B1D-EE18051A707D}">
      <dgm:prSet custT="1"/>
      <dgm:spPr/>
      <dgm:t>
        <a:bodyPr/>
        <a:lstStyle/>
        <a:p>
          <a:pPr algn="just"/>
          <a:r>
            <a:rPr lang="en-US" sz="2800" b="1" dirty="0">
              <a:solidFill>
                <a:srgbClr val="FFFF00"/>
              </a:solidFill>
              <a:latin typeface="Century Schoolbook" panose="02040604050505020304" pitchFamily="18" charset="0"/>
            </a:rPr>
            <a:t>Baste: </a:t>
          </a:r>
          <a:r>
            <a:rPr lang="en-US" sz="2800" dirty="0">
              <a:latin typeface="Century Schoolbook" panose="02040604050505020304" pitchFamily="18" charset="0"/>
            </a:rPr>
            <a:t>To stitch the pieces of a fabric together temporarily using long running stitches created by hand or by machine.</a:t>
          </a:r>
          <a:endParaRPr lang="en-IN" sz="2800" dirty="0">
            <a:latin typeface="Century Schoolbook" panose="02040604050505020304" pitchFamily="18" charset="0"/>
          </a:endParaRPr>
        </a:p>
      </dgm:t>
    </dgm:pt>
    <dgm:pt modelId="{1B337F2D-3768-40E4-83AE-F804C01CBE28}" type="parTrans" cxnId="{21E68DBD-7519-4F0D-BDF7-2BAA9A2660EA}">
      <dgm:prSet/>
      <dgm:spPr/>
      <dgm:t>
        <a:bodyPr/>
        <a:lstStyle/>
        <a:p>
          <a:endParaRPr lang="en-US"/>
        </a:p>
      </dgm:t>
    </dgm:pt>
    <dgm:pt modelId="{3C9D152E-FE73-4031-B094-134F4177C33E}" type="sibTrans" cxnId="{21E68DBD-7519-4F0D-BDF7-2BAA9A2660EA}">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4F6F6237-C4AE-4FF1-81AC-2B67A0D3338C}" type="pres">
      <dgm:prSet presAssocID="{54D3BA62-311A-4E3E-B86F-503A7060DF50}" presName="composite" presStyleCnt="0"/>
      <dgm:spPr/>
    </dgm:pt>
    <dgm:pt modelId="{3C8B4218-FA30-4A7C-AA78-5938F9E8F96D}" type="pres">
      <dgm:prSet presAssocID="{54D3BA62-311A-4E3E-B86F-503A7060DF50}" presName="imgShp" presStyleLbl="fgImgPlace1" presStyleIdx="0" presStyleCnt="3"/>
      <dgm:spPr>
        <a:noFill/>
      </dgm:spPr>
    </dgm:pt>
    <dgm:pt modelId="{C8833B89-0770-4512-A227-00159E134594}" type="pres">
      <dgm:prSet presAssocID="{54D3BA62-311A-4E3E-B86F-503A7060DF50}" presName="txShp" presStyleLbl="node1" presStyleIdx="0" presStyleCnt="3">
        <dgm:presLayoutVars>
          <dgm:bulletEnabled val="1"/>
        </dgm:presLayoutVars>
      </dgm:prSet>
      <dgm:spPr/>
    </dgm:pt>
    <dgm:pt modelId="{01C7E1FC-0A59-403E-A1AF-3D25FF7D1602}" type="pres">
      <dgm:prSet presAssocID="{C9D9CAB4-03F1-4005-B484-62A6EB582C38}" presName="spacing" presStyleCnt="0"/>
      <dgm:spPr/>
    </dgm:pt>
    <dgm:pt modelId="{A149173F-C391-474F-8C7E-BCC60CAF8A6C}" type="pres">
      <dgm:prSet presAssocID="{81C263A4-BB2D-4886-8D4B-22E6975D7850}" presName="composite" presStyleCnt="0"/>
      <dgm:spPr/>
    </dgm:pt>
    <dgm:pt modelId="{CD7AFBA1-7156-4292-BC6F-399643D8052A}" type="pres">
      <dgm:prSet presAssocID="{81C263A4-BB2D-4886-8D4B-22E6975D7850}" presName="imgShp" presStyleLbl="fgImgPlace1" presStyleIdx="1" presStyleCnt="3"/>
      <dgm:spPr>
        <a:noFill/>
      </dgm:spPr>
    </dgm:pt>
    <dgm:pt modelId="{A8BBB323-6E9C-4E42-851E-4250DE1916E4}" type="pres">
      <dgm:prSet presAssocID="{81C263A4-BB2D-4886-8D4B-22E6975D7850}" presName="txShp" presStyleLbl="node1" presStyleIdx="1" presStyleCnt="3">
        <dgm:presLayoutVars>
          <dgm:bulletEnabled val="1"/>
        </dgm:presLayoutVars>
      </dgm:prSet>
      <dgm:spPr/>
    </dgm:pt>
    <dgm:pt modelId="{126CAF3B-5BF7-40A9-A1E7-2BBF677155E5}" type="pres">
      <dgm:prSet presAssocID="{9D1CC2CC-B44E-413C-9F62-2DD5D0CFAA64}" presName="spacing" presStyleCnt="0"/>
      <dgm:spPr/>
    </dgm:pt>
    <dgm:pt modelId="{E667EDD9-CD25-4E01-AA4D-8A16EC746D06}" type="pres">
      <dgm:prSet presAssocID="{CA943403-E994-482B-9B1D-EE18051A707D}" presName="composite" presStyleCnt="0"/>
      <dgm:spPr/>
    </dgm:pt>
    <dgm:pt modelId="{C3587BE1-0BC7-43AF-8EC5-5CA6282C4837}" type="pres">
      <dgm:prSet presAssocID="{CA943403-E994-482B-9B1D-EE18051A707D}" presName="imgShp" presStyleLbl="fgImgPlace1" presStyleIdx="2" presStyleCnt="3"/>
      <dgm:spPr>
        <a:noFill/>
      </dgm:spPr>
    </dgm:pt>
    <dgm:pt modelId="{06CDC583-76B6-45D5-BB9B-9E025310E4C7}" type="pres">
      <dgm:prSet presAssocID="{CA943403-E994-482B-9B1D-EE18051A707D}" presName="txShp" presStyleLbl="node1" presStyleIdx="2" presStyleCnt="3">
        <dgm:presLayoutVars>
          <dgm:bulletEnabled val="1"/>
        </dgm:presLayoutVars>
      </dgm:prSet>
      <dgm:spPr/>
    </dgm:pt>
  </dgm:ptLst>
  <dgm:cxnLst>
    <dgm:cxn modelId="{89580705-4D6D-4309-B2A4-A300E1913219}" type="presOf" srcId="{81C263A4-BB2D-4886-8D4B-22E6975D7850}" destId="{A8BBB323-6E9C-4E42-851E-4250DE1916E4}" srcOrd="0" destOrd="0" presId="urn:microsoft.com/office/officeart/2005/8/layout/vList3#3"/>
    <dgm:cxn modelId="{6FD20F23-6793-4CF9-881B-011A3C912E53}" type="presOf" srcId="{404AFC6F-1A54-415D-8C00-77F2386A7E3B}" destId="{904DA505-D398-485C-887C-31C24B3B5EF0}" srcOrd="0" destOrd="0" presId="urn:microsoft.com/office/officeart/2005/8/layout/vList3#3"/>
    <dgm:cxn modelId="{1610575D-B086-4446-8991-58C84C4FBD69}" type="presOf" srcId="{54D3BA62-311A-4E3E-B86F-503A7060DF50}" destId="{C8833B89-0770-4512-A227-00159E134594}" srcOrd="0" destOrd="0" presId="urn:microsoft.com/office/officeart/2005/8/layout/vList3#3"/>
    <dgm:cxn modelId="{4740758C-3B9B-47D8-8ACB-9DF061F2D858}" type="presOf" srcId="{CA943403-E994-482B-9B1D-EE18051A707D}" destId="{06CDC583-76B6-45D5-BB9B-9E025310E4C7}" srcOrd="0" destOrd="0" presId="urn:microsoft.com/office/officeart/2005/8/layout/vList3#3"/>
    <dgm:cxn modelId="{298FEC97-A187-47F5-A76D-8C3DB02899AA}" srcId="{404AFC6F-1A54-415D-8C00-77F2386A7E3B}" destId="{54D3BA62-311A-4E3E-B86F-503A7060DF50}" srcOrd="0" destOrd="0" parTransId="{C49FF4FC-37AD-419F-9E20-F31E0D4FCAA5}" sibTransId="{C9D9CAB4-03F1-4005-B484-62A6EB582C38}"/>
    <dgm:cxn modelId="{21E68DBD-7519-4F0D-BDF7-2BAA9A2660EA}" srcId="{404AFC6F-1A54-415D-8C00-77F2386A7E3B}" destId="{CA943403-E994-482B-9B1D-EE18051A707D}" srcOrd="2" destOrd="0" parTransId="{1B337F2D-3768-40E4-83AE-F804C01CBE28}" sibTransId="{3C9D152E-FE73-4031-B094-134F4177C33E}"/>
    <dgm:cxn modelId="{A44A3EC2-FC4E-4ED5-A071-CCE5ACF1444A}" srcId="{404AFC6F-1A54-415D-8C00-77F2386A7E3B}" destId="{81C263A4-BB2D-4886-8D4B-22E6975D7850}" srcOrd="1" destOrd="0" parTransId="{1F54F288-EDF0-417A-9F0C-D4552FB27108}" sibTransId="{9D1CC2CC-B44E-413C-9F62-2DD5D0CFAA64}"/>
    <dgm:cxn modelId="{93FF9C02-7FA3-4177-9ED3-0CD4B9864A0C}" type="presParOf" srcId="{904DA505-D398-485C-887C-31C24B3B5EF0}" destId="{4F6F6237-C4AE-4FF1-81AC-2B67A0D3338C}" srcOrd="0" destOrd="0" presId="urn:microsoft.com/office/officeart/2005/8/layout/vList3#3"/>
    <dgm:cxn modelId="{0D487612-6FBD-422F-BD49-E07323C06BE9}" type="presParOf" srcId="{4F6F6237-C4AE-4FF1-81AC-2B67A0D3338C}" destId="{3C8B4218-FA30-4A7C-AA78-5938F9E8F96D}" srcOrd="0" destOrd="0" presId="urn:microsoft.com/office/officeart/2005/8/layout/vList3#3"/>
    <dgm:cxn modelId="{3B0B1AB0-02C1-4931-A15C-36120C4851B4}" type="presParOf" srcId="{4F6F6237-C4AE-4FF1-81AC-2B67A0D3338C}" destId="{C8833B89-0770-4512-A227-00159E134594}" srcOrd="1" destOrd="0" presId="urn:microsoft.com/office/officeart/2005/8/layout/vList3#3"/>
    <dgm:cxn modelId="{47C042D3-0ADF-45F7-AF49-B68AB1ED348C}" type="presParOf" srcId="{904DA505-D398-485C-887C-31C24B3B5EF0}" destId="{01C7E1FC-0A59-403E-A1AF-3D25FF7D1602}" srcOrd="1" destOrd="0" presId="urn:microsoft.com/office/officeart/2005/8/layout/vList3#3"/>
    <dgm:cxn modelId="{DF41DCD9-408A-4B4B-81E6-3539ADF0E70C}" type="presParOf" srcId="{904DA505-D398-485C-887C-31C24B3B5EF0}" destId="{A149173F-C391-474F-8C7E-BCC60CAF8A6C}" srcOrd="2" destOrd="0" presId="urn:microsoft.com/office/officeart/2005/8/layout/vList3#3"/>
    <dgm:cxn modelId="{56F7F0BE-F098-452E-B225-2E2508A75838}" type="presParOf" srcId="{A149173F-C391-474F-8C7E-BCC60CAF8A6C}" destId="{CD7AFBA1-7156-4292-BC6F-399643D8052A}" srcOrd="0" destOrd="0" presId="urn:microsoft.com/office/officeart/2005/8/layout/vList3#3"/>
    <dgm:cxn modelId="{28699D6D-B78F-4763-9308-CE375A3149F2}" type="presParOf" srcId="{A149173F-C391-474F-8C7E-BCC60CAF8A6C}" destId="{A8BBB323-6E9C-4E42-851E-4250DE1916E4}" srcOrd="1" destOrd="0" presId="urn:microsoft.com/office/officeart/2005/8/layout/vList3#3"/>
    <dgm:cxn modelId="{A697BCEF-7651-47A9-950D-22539E7A3894}" type="presParOf" srcId="{904DA505-D398-485C-887C-31C24B3B5EF0}" destId="{126CAF3B-5BF7-40A9-A1E7-2BBF677155E5}" srcOrd="3" destOrd="0" presId="urn:microsoft.com/office/officeart/2005/8/layout/vList3#3"/>
    <dgm:cxn modelId="{4BDD45D8-C4A7-463B-B164-E524E062A757}" type="presParOf" srcId="{904DA505-D398-485C-887C-31C24B3B5EF0}" destId="{E667EDD9-CD25-4E01-AA4D-8A16EC746D06}" srcOrd="4" destOrd="0" presId="urn:microsoft.com/office/officeart/2005/8/layout/vList3#3"/>
    <dgm:cxn modelId="{57EF9C9C-9BA6-41E4-8830-D0B33135AD26}" type="presParOf" srcId="{E667EDD9-CD25-4E01-AA4D-8A16EC746D06}" destId="{C3587BE1-0BC7-43AF-8EC5-5CA6282C4837}" srcOrd="0" destOrd="0" presId="urn:microsoft.com/office/officeart/2005/8/layout/vList3#3"/>
    <dgm:cxn modelId="{DD0FADA0-C821-4951-8176-EB40ADC2D6AF}" type="presParOf" srcId="{E667EDD9-CD25-4E01-AA4D-8A16EC746D06}" destId="{06CDC583-76B6-45D5-BB9B-9E025310E4C7}" srcOrd="1" destOrd="0" presId="urn:microsoft.com/office/officeart/2005/8/layout/vList3#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404AFC6F-1A54-415D-8C00-77F2386A7E3B}" type="doc">
      <dgm:prSet loTypeId="urn:microsoft.com/office/officeart/2005/8/layout/vList3#30"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Lapel: </a:t>
          </a:r>
          <a:r>
            <a:rPr lang="en-US" sz="2800" dirty="0">
              <a:latin typeface="Century Schoolbook" panose="02040604050505020304" pitchFamily="18" charset="0"/>
            </a:rPr>
            <a:t>Lapel is folded flap of jacket, coat etc., turned back which usually becomes an extension of collars in garments</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E18D3B91-4C21-46F6-9377-E891C9D151D0}">
      <dgm:prSet custT="1"/>
      <dgm:spPr/>
      <dgm:t>
        <a:bodyPr/>
        <a:lstStyle/>
        <a:p>
          <a:pPr algn="just"/>
          <a:r>
            <a:rPr lang="en-US" sz="2800" b="1" dirty="0">
              <a:solidFill>
                <a:srgbClr val="FFFF00"/>
              </a:solidFill>
              <a:latin typeface="Century Schoolbook" panose="02040604050505020304" pitchFamily="18" charset="0"/>
            </a:rPr>
            <a:t>Loop stitches: </a:t>
          </a:r>
          <a:r>
            <a:rPr lang="en-US" sz="2800" dirty="0">
              <a:latin typeface="Century Schoolbook" panose="02040604050505020304" pitchFamily="18" charset="0"/>
            </a:rPr>
            <a:t>These are stitches formed by the loop section of a serge or over locker.</a:t>
          </a:r>
          <a:endParaRPr lang="en-IN" sz="2800" b="1" dirty="0">
            <a:latin typeface="Century Schoolbook" panose="02040604050505020304" pitchFamily="18" charset="0"/>
          </a:endParaRPr>
        </a:p>
      </dgm:t>
    </dgm:pt>
    <dgm:pt modelId="{A449EABE-74B6-45F4-A51B-A097AA607F19}" type="parTrans" cxnId="{3D3521D1-0D25-4710-B3BA-9804C237B5C4}">
      <dgm:prSet/>
      <dgm:spPr/>
      <dgm:t>
        <a:bodyPr/>
        <a:lstStyle/>
        <a:p>
          <a:endParaRPr lang="en-US"/>
        </a:p>
      </dgm:t>
    </dgm:pt>
    <dgm:pt modelId="{D2B6BA46-24A1-47F5-BB3C-F64E07B6F09C}" type="sibTrans" cxnId="{3D3521D1-0D25-4710-B3BA-9804C237B5C4}">
      <dgm:prSet/>
      <dgm:spPr/>
      <dgm:t>
        <a:bodyPr/>
        <a:lstStyle/>
        <a:p>
          <a:endParaRPr lang="en-US"/>
        </a:p>
      </dgm:t>
    </dgm:pt>
    <dgm:pt modelId="{5C5B5129-8A30-44D6-AEFD-11ACE0245B4D}">
      <dgm:prSet custT="1"/>
      <dgm:spPr/>
      <dgm:t>
        <a:bodyPr/>
        <a:lstStyle/>
        <a:p>
          <a:pPr algn="just"/>
          <a:r>
            <a:rPr lang="en-US" sz="2800" b="1" dirty="0">
              <a:solidFill>
                <a:srgbClr val="FFFF00"/>
              </a:solidFill>
              <a:latin typeface="Century Schoolbook" panose="02040604050505020304" pitchFamily="18" charset="0"/>
            </a:rPr>
            <a:t>Lining: </a:t>
          </a:r>
          <a:r>
            <a:rPr lang="en-US" sz="2800" dirty="0">
              <a:latin typeface="Century Schoolbook" panose="02040604050505020304" pitchFamily="18" charset="0"/>
            </a:rPr>
            <a:t>A fabric (usually lightweight) which helps to cover the stitching details on the inside of the garment.</a:t>
          </a:r>
          <a:endParaRPr lang="en-IN" sz="2800" b="1" dirty="0">
            <a:latin typeface="Century Schoolbook" panose="02040604050505020304" pitchFamily="18" charset="0"/>
          </a:endParaRPr>
        </a:p>
      </dgm:t>
    </dgm:pt>
    <dgm:pt modelId="{3D9EC9EE-2F1B-48E1-8CB0-FE9062EF3BF5}" type="sibTrans" cxnId="{69D95935-3F2A-4FDB-B534-8DF3D71A4237}">
      <dgm:prSet/>
      <dgm:spPr/>
      <dgm:t>
        <a:bodyPr/>
        <a:lstStyle/>
        <a:p>
          <a:endParaRPr lang="en-US"/>
        </a:p>
      </dgm:t>
    </dgm:pt>
    <dgm:pt modelId="{9F614E28-65F3-4839-8DD5-A17416602B66}" type="parTrans" cxnId="{69D95935-3F2A-4FDB-B534-8DF3D71A4237}">
      <dgm:prSet/>
      <dgm:spPr/>
      <dgm:t>
        <a:bodyPr/>
        <a:lstStyle/>
        <a:p>
          <a:endParaRPr lang="en-US"/>
        </a:p>
      </dgm:t>
    </dgm:pt>
    <dgm:pt modelId="{C67C6D02-AA66-4DBB-A529-A13185E39C14}">
      <dgm:prSet custT="1"/>
      <dgm:spPr/>
      <dgm:t>
        <a:bodyPr/>
        <a:lstStyle/>
        <a:p>
          <a:pPr algn="just"/>
          <a:r>
            <a:rPr lang="en-US" sz="2800" b="1" dirty="0">
              <a:solidFill>
                <a:srgbClr val="FFFF00"/>
              </a:solidFill>
              <a:latin typeface="Century Schoolbook" panose="02040604050505020304" pitchFamily="18" charset="0"/>
            </a:rPr>
            <a:t>Linen: </a:t>
          </a:r>
          <a:r>
            <a:rPr lang="en-US" sz="2800" dirty="0">
              <a:latin typeface="Century Schoolbook" panose="02040604050505020304" pitchFamily="18" charset="0"/>
            </a:rPr>
            <a:t>This fiber is obtained from the stem of the flax plant. Linen is a strong and durable fabric.</a:t>
          </a:r>
          <a:endParaRPr lang="en-IN" sz="2800" dirty="0">
            <a:latin typeface="Century Schoolbook" panose="02040604050505020304" pitchFamily="18" charset="0"/>
          </a:endParaRPr>
        </a:p>
      </dgm:t>
    </dgm:pt>
    <dgm:pt modelId="{15CA2D1B-5486-4496-9C99-38FD4EF067A4}" type="parTrans" cxnId="{0B8A8457-89CA-4920-A6A3-2067189AE849}">
      <dgm:prSet/>
      <dgm:spPr/>
      <dgm:t>
        <a:bodyPr/>
        <a:lstStyle/>
        <a:p>
          <a:endParaRPr lang="en-US"/>
        </a:p>
      </dgm:t>
    </dgm:pt>
    <dgm:pt modelId="{2AE41CEB-49FF-4132-873A-92D7AE01136E}" type="sibTrans" cxnId="{0B8A8457-89CA-4920-A6A3-2067189AE849}">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99176">
        <dgm:presLayoutVars>
          <dgm:bulletEnabled val="1"/>
        </dgm:presLayoutVars>
      </dgm:prSet>
      <dgm:spPr/>
    </dgm:pt>
    <dgm:pt modelId="{EA4FA1C2-0AFA-4024-9BD5-A7B3F8A6563A}" type="pres">
      <dgm:prSet presAssocID="{6AD0E78D-D4B6-44ED-B0AC-2B779DE9FBEF}" presName="spacing" presStyleCnt="0"/>
      <dgm:spPr/>
    </dgm:pt>
    <dgm:pt modelId="{A28FFD5F-C189-4BBE-8AFB-23C1E47E3390}" type="pres">
      <dgm:prSet presAssocID="{C67C6D02-AA66-4DBB-A529-A13185E39C14}" presName="composite" presStyleCnt="0"/>
      <dgm:spPr/>
    </dgm:pt>
    <dgm:pt modelId="{0A9E571D-0116-4E40-A3DA-81B6C4B0C913}" type="pres">
      <dgm:prSet presAssocID="{C67C6D02-AA66-4DBB-A529-A13185E39C14}" presName="imgShp" presStyleLbl="fgImgPlace1" presStyleIdx="1" presStyleCnt="4"/>
      <dgm:spPr>
        <a:noFill/>
      </dgm:spPr>
    </dgm:pt>
    <dgm:pt modelId="{E4513C31-B217-4280-9A8C-3C5890F3DFB5}" type="pres">
      <dgm:prSet presAssocID="{C67C6D02-AA66-4DBB-A529-A13185E39C14}" presName="txShp" presStyleLbl="node1" presStyleIdx="1" presStyleCnt="4">
        <dgm:presLayoutVars>
          <dgm:bulletEnabled val="1"/>
        </dgm:presLayoutVars>
      </dgm:prSet>
      <dgm:spPr/>
    </dgm:pt>
    <dgm:pt modelId="{564E5717-4469-41AB-B92D-7BCA6A43DF84}" type="pres">
      <dgm:prSet presAssocID="{2AE41CEB-49FF-4132-873A-92D7AE01136E}" presName="spacing" presStyleCnt="0"/>
      <dgm:spPr/>
    </dgm:pt>
    <dgm:pt modelId="{F5F704CE-723B-4BAC-BF54-3F6B0B47D3A4}" type="pres">
      <dgm:prSet presAssocID="{5C5B5129-8A30-44D6-AEFD-11ACE0245B4D}" presName="composite" presStyleCnt="0"/>
      <dgm:spPr/>
    </dgm:pt>
    <dgm:pt modelId="{9376EA0C-2E1C-456C-855D-C3FAD8D25F1D}" type="pres">
      <dgm:prSet presAssocID="{5C5B5129-8A30-44D6-AEFD-11ACE0245B4D}" presName="imgShp" presStyleLbl="fgImgPlace1" presStyleIdx="2" presStyleCnt="4"/>
      <dgm:spPr>
        <a:noFill/>
      </dgm:spPr>
    </dgm:pt>
    <dgm:pt modelId="{02A9C92C-E228-4940-8239-D03BBF18780F}" type="pres">
      <dgm:prSet presAssocID="{5C5B5129-8A30-44D6-AEFD-11ACE0245B4D}" presName="txShp" presStyleLbl="node1" presStyleIdx="2" presStyleCnt="4">
        <dgm:presLayoutVars>
          <dgm:bulletEnabled val="1"/>
        </dgm:presLayoutVars>
      </dgm:prSet>
      <dgm:spPr/>
    </dgm:pt>
    <dgm:pt modelId="{E728D29C-58A7-421C-9A54-0D737B10CDE4}" type="pres">
      <dgm:prSet presAssocID="{3D9EC9EE-2F1B-48E1-8CB0-FE9062EF3BF5}" presName="spacing" presStyleCnt="0"/>
      <dgm:spPr/>
    </dgm:pt>
    <dgm:pt modelId="{74C25036-174F-42D8-9B2F-5DE85F586F75}" type="pres">
      <dgm:prSet presAssocID="{E18D3B91-4C21-46F6-9377-E891C9D151D0}" presName="composite" presStyleCnt="0"/>
      <dgm:spPr/>
    </dgm:pt>
    <dgm:pt modelId="{D8E9380D-403E-45C4-8D4C-201E9007BB09}" type="pres">
      <dgm:prSet presAssocID="{E18D3B91-4C21-46F6-9377-E891C9D151D0}" presName="imgShp" presStyleLbl="fgImgPlace1" presStyleIdx="3" presStyleCnt="4"/>
      <dgm:spPr>
        <a:noFill/>
      </dgm:spPr>
    </dgm:pt>
    <dgm:pt modelId="{918100CC-2923-401B-AF82-4A6299BB4583}" type="pres">
      <dgm:prSet presAssocID="{E18D3B91-4C21-46F6-9377-E891C9D151D0}" presName="txShp" presStyleLbl="node1" presStyleIdx="3" presStyleCnt="4">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30"/>
    <dgm:cxn modelId="{69D95935-3F2A-4FDB-B534-8DF3D71A4237}" srcId="{404AFC6F-1A54-415D-8C00-77F2386A7E3B}" destId="{5C5B5129-8A30-44D6-AEFD-11ACE0245B4D}" srcOrd="2" destOrd="0" parTransId="{9F614E28-65F3-4839-8DD5-A17416602B66}" sibTransId="{3D9EC9EE-2F1B-48E1-8CB0-FE9062EF3BF5}"/>
    <dgm:cxn modelId="{C2467664-3C1D-4B0D-B633-7F5EA8AC4007}" type="presOf" srcId="{5C5B5129-8A30-44D6-AEFD-11ACE0245B4D}" destId="{02A9C92C-E228-4940-8239-D03BBF18780F}" srcOrd="0" destOrd="0" presId="urn:microsoft.com/office/officeart/2005/8/layout/vList3#30"/>
    <dgm:cxn modelId="{0B8A8457-89CA-4920-A6A3-2067189AE849}" srcId="{404AFC6F-1A54-415D-8C00-77F2386A7E3B}" destId="{C67C6D02-AA66-4DBB-A529-A13185E39C14}" srcOrd="1" destOrd="0" parTransId="{15CA2D1B-5486-4496-9C99-38FD4EF067A4}" sibTransId="{2AE41CEB-49FF-4132-873A-92D7AE01136E}"/>
    <dgm:cxn modelId="{3E095F85-E8C3-427F-966A-28B7C0719238}" type="presOf" srcId="{E18D3B91-4C21-46F6-9377-E891C9D151D0}" destId="{918100CC-2923-401B-AF82-4A6299BB4583}" srcOrd="0" destOrd="0" presId="urn:microsoft.com/office/officeart/2005/8/layout/vList3#30"/>
    <dgm:cxn modelId="{6D63268D-8321-408A-9E2C-934A3DBDE356}" srcId="{404AFC6F-1A54-415D-8C00-77F2386A7E3B}" destId="{03A40883-6C87-45A0-8592-240BD1E640D8}" srcOrd="0" destOrd="0" parTransId="{B908AE37-5ACB-4A0E-8615-395AA6B50764}" sibTransId="{6AD0E78D-D4B6-44ED-B0AC-2B779DE9FBEF}"/>
    <dgm:cxn modelId="{873CB48D-CEFB-41C5-AFDF-B2029351D2EE}" type="presOf" srcId="{C67C6D02-AA66-4DBB-A529-A13185E39C14}" destId="{E4513C31-B217-4280-9A8C-3C5890F3DFB5}" srcOrd="0" destOrd="0" presId="urn:microsoft.com/office/officeart/2005/8/layout/vList3#30"/>
    <dgm:cxn modelId="{3D3521D1-0D25-4710-B3BA-9804C237B5C4}" srcId="{404AFC6F-1A54-415D-8C00-77F2386A7E3B}" destId="{E18D3B91-4C21-46F6-9377-E891C9D151D0}" srcOrd="3" destOrd="0" parTransId="{A449EABE-74B6-45F4-A51B-A097AA607F19}" sibTransId="{D2B6BA46-24A1-47F5-BB3C-F64E07B6F09C}"/>
    <dgm:cxn modelId="{BC93E4D1-410A-4773-BF93-FA9AC4C4969B}" type="presOf" srcId="{03A40883-6C87-45A0-8592-240BD1E640D8}" destId="{A4BD8F33-ABC1-4A02-B969-AC686753A6C7}" srcOrd="0" destOrd="0" presId="urn:microsoft.com/office/officeart/2005/8/layout/vList3#30"/>
    <dgm:cxn modelId="{9676EBE0-C98B-4EE3-BC9E-4320050E03D8}" type="presParOf" srcId="{904DA505-D398-485C-887C-31C24B3B5EF0}" destId="{108A13AD-ABF7-4CC6-AE4D-922DA165D634}" srcOrd="0" destOrd="0" presId="urn:microsoft.com/office/officeart/2005/8/layout/vList3#30"/>
    <dgm:cxn modelId="{666094BB-A2D6-497A-AF47-54F2134AD6B1}" type="presParOf" srcId="{108A13AD-ABF7-4CC6-AE4D-922DA165D634}" destId="{74BBA0E5-C56E-4A30-9346-DB43B2A3CFBC}" srcOrd="0" destOrd="0" presId="urn:microsoft.com/office/officeart/2005/8/layout/vList3#30"/>
    <dgm:cxn modelId="{7612B33E-7B18-4AEB-86DE-403E5A5FF4AE}" type="presParOf" srcId="{108A13AD-ABF7-4CC6-AE4D-922DA165D634}" destId="{A4BD8F33-ABC1-4A02-B969-AC686753A6C7}" srcOrd="1" destOrd="0" presId="urn:microsoft.com/office/officeart/2005/8/layout/vList3#30"/>
    <dgm:cxn modelId="{41ACF779-06DE-41A1-8CCA-6E07B6BA6634}" type="presParOf" srcId="{904DA505-D398-485C-887C-31C24B3B5EF0}" destId="{EA4FA1C2-0AFA-4024-9BD5-A7B3F8A6563A}" srcOrd="1" destOrd="0" presId="urn:microsoft.com/office/officeart/2005/8/layout/vList3#30"/>
    <dgm:cxn modelId="{C5D20B0E-0CA8-4BC9-A0F1-BB3F6AD5DE6E}" type="presParOf" srcId="{904DA505-D398-485C-887C-31C24B3B5EF0}" destId="{A28FFD5F-C189-4BBE-8AFB-23C1E47E3390}" srcOrd="2" destOrd="0" presId="urn:microsoft.com/office/officeart/2005/8/layout/vList3#30"/>
    <dgm:cxn modelId="{7F72772A-F4DB-4001-B521-24123AB67396}" type="presParOf" srcId="{A28FFD5F-C189-4BBE-8AFB-23C1E47E3390}" destId="{0A9E571D-0116-4E40-A3DA-81B6C4B0C913}" srcOrd="0" destOrd="0" presId="urn:microsoft.com/office/officeart/2005/8/layout/vList3#30"/>
    <dgm:cxn modelId="{80500F64-3C3B-4FC5-AD22-3CD95B1C3ECB}" type="presParOf" srcId="{A28FFD5F-C189-4BBE-8AFB-23C1E47E3390}" destId="{E4513C31-B217-4280-9A8C-3C5890F3DFB5}" srcOrd="1" destOrd="0" presId="urn:microsoft.com/office/officeart/2005/8/layout/vList3#30"/>
    <dgm:cxn modelId="{431B0B1E-F6DB-4644-8C46-4370C3989238}" type="presParOf" srcId="{904DA505-D398-485C-887C-31C24B3B5EF0}" destId="{564E5717-4469-41AB-B92D-7BCA6A43DF84}" srcOrd="3" destOrd="0" presId="urn:microsoft.com/office/officeart/2005/8/layout/vList3#30"/>
    <dgm:cxn modelId="{D649883B-0A90-4BBF-BCBB-CF87A17AD7E4}" type="presParOf" srcId="{904DA505-D398-485C-887C-31C24B3B5EF0}" destId="{F5F704CE-723B-4BAC-BF54-3F6B0B47D3A4}" srcOrd="4" destOrd="0" presId="urn:microsoft.com/office/officeart/2005/8/layout/vList3#30"/>
    <dgm:cxn modelId="{C92B8DBD-12FD-41C3-A216-CABE869AC7F2}" type="presParOf" srcId="{F5F704CE-723B-4BAC-BF54-3F6B0B47D3A4}" destId="{9376EA0C-2E1C-456C-855D-C3FAD8D25F1D}" srcOrd="0" destOrd="0" presId="urn:microsoft.com/office/officeart/2005/8/layout/vList3#30"/>
    <dgm:cxn modelId="{DDE8E7D6-4544-474C-A798-42E41FB39F7D}" type="presParOf" srcId="{F5F704CE-723B-4BAC-BF54-3F6B0B47D3A4}" destId="{02A9C92C-E228-4940-8239-D03BBF18780F}" srcOrd="1" destOrd="0" presId="urn:microsoft.com/office/officeart/2005/8/layout/vList3#30"/>
    <dgm:cxn modelId="{B098A43B-5461-4B37-9AB0-47E2534E4515}" type="presParOf" srcId="{904DA505-D398-485C-887C-31C24B3B5EF0}" destId="{E728D29C-58A7-421C-9A54-0D737B10CDE4}" srcOrd="5" destOrd="0" presId="urn:microsoft.com/office/officeart/2005/8/layout/vList3#30"/>
    <dgm:cxn modelId="{BDB06796-9B4C-45C6-A1FD-2211B944EBD2}" type="presParOf" srcId="{904DA505-D398-485C-887C-31C24B3B5EF0}" destId="{74C25036-174F-42D8-9B2F-5DE85F586F75}" srcOrd="6" destOrd="0" presId="urn:microsoft.com/office/officeart/2005/8/layout/vList3#30"/>
    <dgm:cxn modelId="{3943EE23-82F3-4BFE-8D40-DB6AFE88B949}" type="presParOf" srcId="{74C25036-174F-42D8-9B2F-5DE85F586F75}" destId="{D8E9380D-403E-45C4-8D4C-201E9007BB09}" srcOrd="0" destOrd="0" presId="urn:microsoft.com/office/officeart/2005/8/layout/vList3#30"/>
    <dgm:cxn modelId="{DF7EBBF6-B29E-4F11-B4E8-2D8DACD59D60}" type="presParOf" srcId="{74C25036-174F-42D8-9B2F-5DE85F586F75}" destId="{918100CC-2923-401B-AF82-4A6299BB4583}" srcOrd="1" destOrd="0" presId="urn:microsoft.com/office/officeart/2005/8/layout/vList3#3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404AFC6F-1A54-415D-8C00-77F2386A7E3B}" type="doc">
      <dgm:prSet loTypeId="urn:microsoft.com/office/officeart/2005/8/layout/vList3#31"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Marker Making: </a:t>
          </a:r>
          <a:r>
            <a:rPr lang="en-US" sz="2800" dirty="0">
              <a:latin typeface="Century Schoolbook" panose="02040604050505020304" pitchFamily="18" charset="0"/>
            </a:rPr>
            <a:t>Marker making is the process of determining a most efficient layout of pattern pieces to minimize fabric wastage during cutting.</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5C5B5129-8A30-44D6-AEFD-11ACE0245B4D}">
      <dgm:prSet custT="1"/>
      <dgm:spPr/>
      <dgm:t>
        <a:bodyPr/>
        <a:lstStyle/>
        <a:p>
          <a:pPr algn="just"/>
          <a:r>
            <a:rPr lang="en-US" sz="2800" b="1" dirty="0">
              <a:solidFill>
                <a:srgbClr val="FFFF00"/>
              </a:solidFill>
              <a:latin typeface="Century Schoolbook" panose="02040604050505020304" pitchFamily="18" charset="0"/>
            </a:rPr>
            <a:t>Mending: </a:t>
          </a:r>
          <a:r>
            <a:rPr lang="en-US" sz="2800" dirty="0">
              <a:latin typeface="Century Schoolbook" panose="02040604050505020304" pitchFamily="18" charset="0"/>
            </a:rPr>
            <a:t>It is a finishing process in fabric manufacture in which irregularities such as weaving imperfections, tears, and broken yarns are repaired after the cloth is taken from the loom.</a:t>
          </a:r>
          <a:endParaRPr lang="en-IN" sz="2800" b="1" dirty="0">
            <a:latin typeface="Century Schoolbook" panose="02040604050505020304" pitchFamily="18" charset="0"/>
          </a:endParaRPr>
        </a:p>
      </dgm:t>
    </dgm:pt>
    <dgm:pt modelId="{3D9EC9EE-2F1B-48E1-8CB0-FE9062EF3BF5}" type="sibTrans" cxnId="{69D95935-3F2A-4FDB-B534-8DF3D71A4237}">
      <dgm:prSet/>
      <dgm:spPr/>
      <dgm:t>
        <a:bodyPr/>
        <a:lstStyle/>
        <a:p>
          <a:endParaRPr lang="en-US"/>
        </a:p>
      </dgm:t>
    </dgm:pt>
    <dgm:pt modelId="{9F614E28-65F3-4839-8DD5-A17416602B66}" type="parTrans" cxnId="{69D95935-3F2A-4FDB-B534-8DF3D71A4237}">
      <dgm:prSet/>
      <dgm:spPr/>
      <dgm:t>
        <a:bodyPr/>
        <a:lstStyle/>
        <a:p>
          <a:endParaRPr lang="en-US"/>
        </a:p>
      </dgm:t>
    </dgm:pt>
    <dgm:pt modelId="{C67C6D02-AA66-4DBB-A529-A13185E39C14}">
      <dgm:prSet custT="1"/>
      <dgm:spPr/>
      <dgm:t>
        <a:bodyPr/>
        <a:lstStyle/>
        <a:p>
          <a:pPr algn="just"/>
          <a:r>
            <a:rPr lang="en-US" sz="2800" b="1" dirty="0">
              <a:solidFill>
                <a:srgbClr val="FFFF00"/>
              </a:solidFill>
              <a:latin typeface="Century Schoolbook" panose="02040604050505020304" pitchFamily="18" charset="0"/>
            </a:rPr>
            <a:t>Marking chalk: </a:t>
          </a:r>
          <a:r>
            <a:rPr lang="en-US" sz="2800" dirty="0">
              <a:latin typeface="Century Schoolbook" panose="02040604050505020304" pitchFamily="18" charset="0"/>
            </a:rPr>
            <a:t>These are made of colored powder that is used to transfer markings on to the fabric.</a:t>
          </a:r>
          <a:endParaRPr lang="en-IN" sz="2800" dirty="0">
            <a:latin typeface="Century Schoolbook" panose="02040604050505020304" pitchFamily="18" charset="0"/>
          </a:endParaRPr>
        </a:p>
      </dgm:t>
    </dgm:pt>
    <dgm:pt modelId="{15CA2D1B-5486-4496-9C99-38FD4EF067A4}" type="parTrans" cxnId="{0B8A8457-89CA-4920-A6A3-2067189AE849}">
      <dgm:prSet/>
      <dgm:spPr/>
      <dgm:t>
        <a:bodyPr/>
        <a:lstStyle/>
        <a:p>
          <a:endParaRPr lang="en-US"/>
        </a:p>
      </dgm:t>
    </dgm:pt>
    <dgm:pt modelId="{2AE41CEB-49FF-4132-873A-92D7AE01136E}" type="sibTrans" cxnId="{0B8A8457-89CA-4920-A6A3-2067189AE849}">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9176">
        <dgm:presLayoutVars>
          <dgm:bulletEnabled val="1"/>
        </dgm:presLayoutVars>
      </dgm:prSet>
      <dgm:spPr/>
    </dgm:pt>
    <dgm:pt modelId="{EA4FA1C2-0AFA-4024-9BD5-A7B3F8A6563A}" type="pres">
      <dgm:prSet presAssocID="{6AD0E78D-D4B6-44ED-B0AC-2B779DE9FBEF}" presName="spacing" presStyleCnt="0"/>
      <dgm:spPr/>
    </dgm:pt>
    <dgm:pt modelId="{A28FFD5F-C189-4BBE-8AFB-23C1E47E3390}" type="pres">
      <dgm:prSet presAssocID="{C67C6D02-AA66-4DBB-A529-A13185E39C14}" presName="composite" presStyleCnt="0"/>
      <dgm:spPr/>
    </dgm:pt>
    <dgm:pt modelId="{0A9E571D-0116-4E40-A3DA-81B6C4B0C913}" type="pres">
      <dgm:prSet presAssocID="{C67C6D02-AA66-4DBB-A529-A13185E39C14}" presName="imgShp" presStyleLbl="fgImgPlace1" presStyleIdx="1" presStyleCnt="3"/>
      <dgm:spPr>
        <a:noFill/>
      </dgm:spPr>
    </dgm:pt>
    <dgm:pt modelId="{E4513C31-B217-4280-9A8C-3C5890F3DFB5}" type="pres">
      <dgm:prSet presAssocID="{C67C6D02-AA66-4DBB-A529-A13185E39C14}" presName="txShp" presStyleLbl="node1" presStyleIdx="1" presStyleCnt="3">
        <dgm:presLayoutVars>
          <dgm:bulletEnabled val="1"/>
        </dgm:presLayoutVars>
      </dgm:prSet>
      <dgm:spPr/>
    </dgm:pt>
    <dgm:pt modelId="{564E5717-4469-41AB-B92D-7BCA6A43DF84}" type="pres">
      <dgm:prSet presAssocID="{2AE41CEB-49FF-4132-873A-92D7AE01136E}" presName="spacing" presStyleCnt="0"/>
      <dgm:spPr/>
    </dgm:pt>
    <dgm:pt modelId="{F5F704CE-723B-4BAC-BF54-3F6B0B47D3A4}" type="pres">
      <dgm:prSet presAssocID="{5C5B5129-8A30-44D6-AEFD-11ACE0245B4D}" presName="composite" presStyleCnt="0"/>
      <dgm:spPr/>
    </dgm:pt>
    <dgm:pt modelId="{9376EA0C-2E1C-456C-855D-C3FAD8D25F1D}" type="pres">
      <dgm:prSet presAssocID="{5C5B5129-8A30-44D6-AEFD-11ACE0245B4D}" presName="imgShp" presStyleLbl="fgImgPlace1" presStyleIdx="2" presStyleCnt="3"/>
      <dgm:spPr>
        <a:noFill/>
      </dgm:spPr>
    </dgm:pt>
    <dgm:pt modelId="{02A9C92C-E228-4940-8239-D03BBF18780F}" type="pres">
      <dgm:prSet presAssocID="{5C5B5129-8A30-44D6-AEFD-11ACE0245B4D}" presName="txShp" presStyleLbl="node1" presStyleIdx="2" presStyleCnt="3" custScaleY="122845">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31"/>
    <dgm:cxn modelId="{69D95935-3F2A-4FDB-B534-8DF3D71A4237}" srcId="{404AFC6F-1A54-415D-8C00-77F2386A7E3B}" destId="{5C5B5129-8A30-44D6-AEFD-11ACE0245B4D}" srcOrd="2" destOrd="0" parTransId="{9F614E28-65F3-4839-8DD5-A17416602B66}" sibTransId="{3D9EC9EE-2F1B-48E1-8CB0-FE9062EF3BF5}"/>
    <dgm:cxn modelId="{C2467664-3C1D-4B0D-B633-7F5EA8AC4007}" type="presOf" srcId="{5C5B5129-8A30-44D6-AEFD-11ACE0245B4D}" destId="{02A9C92C-E228-4940-8239-D03BBF18780F}" srcOrd="0" destOrd="0" presId="urn:microsoft.com/office/officeart/2005/8/layout/vList3#31"/>
    <dgm:cxn modelId="{0B8A8457-89CA-4920-A6A3-2067189AE849}" srcId="{404AFC6F-1A54-415D-8C00-77F2386A7E3B}" destId="{C67C6D02-AA66-4DBB-A529-A13185E39C14}" srcOrd="1" destOrd="0" parTransId="{15CA2D1B-5486-4496-9C99-38FD4EF067A4}" sibTransId="{2AE41CEB-49FF-4132-873A-92D7AE01136E}"/>
    <dgm:cxn modelId="{6D63268D-8321-408A-9E2C-934A3DBDE356}" srcId="{404AFC6F-1A54-415D-8C00-77F2386A7E3B}" destId="{03A40883-6C87-45A0-8592-240BD1E640D8}" srcOrd="0" destOrd="0" parTransId="{B908AE37-5ACB-4A0E-8615-395AA6B50764}" sibTransId="{6AD0E78D-D4B6-44ED-B0AC-2B779DE9FBEF}"/>
    <dgm:cxn modelId="{873CB48D-CEFB-41C5-AFDF-B2029351D2EE}" type="presOf" srcId="{C67C6D02-AA66-4DBB-A529-A13185E39C14}" destId="{E4513C31-B217-4280-9A8C-3C5890F3DFB5}" srcOrd="0" destOrd="0" presId="urn:microsoft.com/office/officeart/2005/8/layout/vList3#31"/>
    <dgm:cxn modelId="{BC93E4D1-410A-4773-BF93-FA9AC4C4969B}" type="presOf" srcId="{03A40883-6C87-45A0-8592-240BD1E640D8}" destId="{A4BD8F33-ABC1-4A02-B969-AC686753A6C7}" srcOrd="0" destOrd="0" presId="urn:microsoft.com/office/officeart/2005/8/layout/vList3#31"/>
    <dgm:cxn modelId="{9676EBE0-C98B-4EE3-BC9E-4320050E03D8}" type="presParOf" srcId="{904DA505-D398-485C-887C-31C24B3B5EF0}" destId="{108A13AD-ABF7-4CC6-AE4D-922DA165D634}" srcOrd="0" destOrd="0" presId="urn:microsoft.com/office/officeart/2005/8/layout/vList3#31"/>
    <dgm:cxn modelId="{666094BB-A2D6-497A-AF47-54F2134AD6B1}" type="presParOf" srcId="{108A13AD-ABF7-4CC6-AE4D-922DA165D634}" destId="{74BBA0E5-C56E-4A30-9346-DB43B2A3CFBC}" srcOrd="0" destOrd="0" presId="urn:microsoft.com/office/officeart/2005/8/layout/vList3#31"/>
    <dgm:cxn modelId="{7612B33E-7B18-4AEB-86DE-403E5A5FF4AE}" type="presParOf" srcId="{108A13AD-ABF7-4CC6-AE4D-922DA165D634}" destId="{A4BD8F33-ABC1-4A02-B969-AC686753A6C7}" srcOrd="1" destOrd="0" presId="urn:microsoft.com/office/officeart/2005/8/layout/vList3#31"/>
    <dgm:cxn modelId="{41ACF779-06DE-41A1-8CCA-6E07B6BA6634}" type="presParOf" srcId="{904DA505-D398-485C-887C-31C24B3B5EF0}" destId="{EA4FA1C2-0AFA-4024-9BD5-A7B3F8A6563A}" srcOrd="1" destOrd="0" presId="urn:microsoft.com/office/officeart/2005/8/layout/vList3#31"/>
    <dgm:cxn modelId="{C5D20B0E-0CA8-4BC9-A0F1-BB3F6AD5DE6E}" type="presParOf" srcId="{904DA505-D398-485C-887C-31C24B3B5EF0}" destId="{A28FFD5F-C189-4BBE-8AFB-23C1E47E3390}" srcOrd="2" destOrd="0" presId="urn:microsoft.com/office/officeart/2005/8/layout/vList3#31"/>
    <dgm:cxn modelId="{7F72772A-F4DB-4001-B521-24123AB67396}" type="presParOf" srcId="{A28FFD5F-C189-4BBE-8AFB-23C1E47E3390}" destId="{0A9E571D-0116-4E40-A3DA-81B6C4B0C913}" srcOrd="0" destOrd="0" presId="urn:microsoft.com/office/officeart/2005/8/layout/vList3#31"/>
    <dgm:cxn modelId="{80500F64-3C3B-4FC5-AD22-3CD95B1C3ECB}" type="presParOf" srcId="{A28FFD5F-C189-4BBE-8AFB-23C1E47E3390}" destId="{E4513C31-B217-4280-9A8C-3C5890F3DFB5}" srcOrd="1" destOrd="0" presId="urn:microsoft.com/office/officeart/2005/8/layout/vList3#31"/>
    <dgm:cxn modelId="{431B0B1E-F6DB-4644-8C46-4370C3989238}" type="presParOf" srcId="{904DA505-D398-485C-887C-31C24B3B5EF0}" destId="{564E5717-4469-41AB-B92D-7BCA6A43DF84}" srcOrd="3" destOrd="0" presId="urn:microsoft.com/office/officeart/2005/8/layout/vList3#31"/>
    <dgm:cxn modelId="{D649883B-0A90-4BBF-BCBB-CF87A17AD7E4}" type="presParOf" srcId="{904DA505-D398-485C-887C-31C24B3B5EF0}" destId="{F5F704CE-723B-4BAC-BF54-3F6B0B47D3A4}" srcOrd="4" destOrd="0" presId="urn:microsoft.com/office/officeart/2005/8/layout/vList3#31"/>
    <dgm:cxn modelId="{C92B8DBD-12FD-41C3-A216-CABE869AC7F2}" type="presParOf" srcId="{F5F704CE-723B-4BAC-BF54-3F6B0B47D3A4}" destId="{9376EA0C-2E1C-456C-855D-C3FAD8D25F1D}" srcOrd="0" destOrd="0" presId="urn:microsoft.com/office/officeart/2005/8/layout/vList3#31"/>
    <dgm:cxn modelId="{DDE8E7D6-4544-474C-A798-42E41FB39F7D}" type="presParOf" srcId="{F5F704CE-723B-4BAC-BF54-3F6B0B47D3A4}" destId="{02A9C92C-E228-4940-8239-D03BBF18780F}" srcOrd="1" destOrd="0" presId="urn:microsoft.com/office/officeart/2005/8/layout/vList3#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404AFC6F-1A54-415D-8C00-77F2386A7E3B}" type="doc">
      <dgm:prSet loTypeId="urn:microsoft.com/office/officeart/2005/8/layout/vList3#32"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Mercerized thread: </a:t>
          </a:r>
          <a:r>
            <a:rPr lang="en-US" sz="2800" dirty="0">
              <a:latin typeface="Century Schoolbook" panose="02040604050505020304" pitchFamily="18" charset="0"/>
            </a:rPr>
            <a:t>It is a boil-fast, plied, corded cotton thread which has been treated with caustic soda, to give it more strength, luster and affinity for dyes.</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EEB1BC4A-FA6E-4B15-89F5-0A0A07688756}">
      <dgm:prSet custT="1"/>
      <dgm:spPr/>
      <dgm:t>
        <a:bodyPr/>
        <a:lstStyle/>
        <a:p>
          <a:pPr algn="just"/>
          <a:r>
            <a:rPr lang="en-US" sz="2800" b="1" dirty="0">
              <a:solidFill>
                <a:srgbClr val="FFFF00"/>
              </a:solidFill>
              <a:latin typeface="Century Schoolbook" panose="02040604050505020304" pitchFamily="18" charset="0"/>
            </a:rPr>
            <a:t>Mercerizing: </a:t>
          </a:r>
          <a:r>
            <a:rPr lang="en-US" sz="2800" dirty="0">
              <a:latin typeface="Century Schoolbook" panose="02040604050505020304" pitchFamily="18" charset="0"/>
            </a:rPr>
            <a:t>It is a treatment of cotton yarn or fabric with strong alkali to causes a permanent swelling of the fiber.</a:t>
          </a:r>
          <a:endParaRPr lang="en-IN" sz="2800" b="1" dirty="0">
            <a:latin typeface="Century Schoolbook" panose="02040604050505020304" pitchFamily="18" charset="0"/>
          </a:endParaRPr>
        </a:p>
      </dgm:t>
    </dgm:pt>
    <dgm:pt modelId="{D0486BC5-98A9-4D78-8061-378643E9638D}" type="parTrans" cxnId="{9FB4144E-6D90-48AD-8D70-DD7ADCE05298}">
      <dgm:prSet/>
      <dgm:spPr/>
      <dgm:t>
        <a:bodyPr/>
        <a:lstStyle/>
        <a:p>
          <a:endParaRPr lang="en-US"/>
        </a:p>
      </dgm:t>
    </dgm:pt>
    <dgm:pt modelId="{9E170FE8-8B86-497E-9F9B-5A1523C5E668}" type="sibTrans" cxnId="{9FB4144E-6D90-48AD-8D70-DD7ADCE05298}">
      <dgm:prSet/>
      <dgm:spPr/>
      <dgm:t>
        <a:bodyPr/>
        <a:lstStyle/>
        <a:p>
          <a:endParaRPr lang="en-US"/>
        </a:p>
      </dgm:t>
    </dgm:pt>
    <dgm:pt modelId="{424CC538-917C-45B4-8A78-582BDFCCA7EE}">
      <dgm:prSet custT="1"/>
      <dgm:spPr/>
      <dgm:t>
        <a:bodyPr/>
        <a:lstStyle/>
        <a:p>
          <a:pPr algn="just"/>
          <a:r>
            <a:rPr lang="en-US" sz="2800" b="1" dirty="0">
              <a:solidFill>
                <a:srgbClr val="FFFF00"/>
              </a:solidFill>
              <a:latin typeface="Century Schoolbook" panose="02040604050505020304" pitchFamily="18" charset="0"/>
            </a:rPr>
            <a:t>Multi size pattern: </a:t>
          </a:r>
          <a:r>
            <a:rPr lang="en-US" sz="2800" b="0" dirty="0">
              <a:latin typeface="Century Schoolbook" panose="02040604050505020304" pitchFamily="18" charset="0"/>
            </a:rPr>
            <a:t>A commercial pattern printed with several sizes on each pattern piece.</a:t>
          </a:r>
          <a:endParaRPr lang="en-IN" sz="2800" b="0" dirty="0">
            <a:latin typeface="Century Schoolbook" panose="02040604050505020304" pitchFamily="18" charset="0"/>
          </a:endParaRPr>
        </a:p>
      </dgm:t>
    </dgm:pt>
    <dgm:pt modelId="{28589C2B-9C03-42C0-850C-50184E9EE11D}" type="parTrans" cxnId="{CFD04354-8367-4E46-AAEF-E44ABA758851}">
      <dgm:prSet/>
      <dgm:spPr/>
      <dgm:t>
        <a:bodyPr/>
        <a:lstStyle/>
        <a:p>
          <a:endParaRPr lang="en-US"/>
        </a:p>
      </dgm:t>
    </dgm:pt>
    <dgm:pt modelId="{2B9887AC-2ABF-47D9-A834-53B8087F39C2}" type="sibTrans" cxnId="{CFD04354-8367-4E46-AAEF-E44ABA758851}">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9176">
        <dgm:presLayoutVars>
          <dgm:bulletEnabled val="1"/>
        </dgm:presLayoutVars>
      </dgm:prSet>
      <dgm:spPr/>
    </dgm:pt>
    <dgm:pt modelId="{EA4FA1C2-0AFA-4024-9BD5-A7B3F8A6563A}" type="pres">
      <dgm:prSet presAssocID="{6AD0E78D-D4B6-44ED-B0AC-2B779DE9FBEF}" presName="spacing" presStyleCnt="0"/>
      <dgm:spPr/>
    </dgm:pt>
    <dgm:pt modelId="{C27FD3A8-5CE9-4F58-99D6-7422EE81EB4C}" type="pres">
      <dgm:prSet presAssocID="{EEB1BC4A-FA6E-4B15-89F5-0A0A07688756}" presName="composite" presStyleCnt="0"/>
      <dgm:spPr/>
    </dgm:pt>
    <dgm:pt modelId="{35A358F3-4106-4D9B-8568-A23CD1AD12B7}" type="pres">
      <dgm:prSet presAssocID="{EEB1BC4A-FA6E-4B15-89F5-0A0A07688756}" presName="imgShp" presStyleLbl="fgImgPlace1" presStyleIdx="1" presStyleCnt="3"/>
      <dgm:spPr>
        <a:noFill/>
      </dgm:spPr>
    </dgm:pt>
    <dgm:pt modelId="{4CD42F57-B872-480C-B1C4-27AB30F1AAAE}" type="pres">
      <dgm:prSet presAssocID="{EEB1BC4A-FA6E-4B15-89F5-0A0A07688756}" presName="txShp" presStyleLbl="node1" presStyleIdx="1" presStyleCnt="3">
        <dgm:presLayoutVars>
          <dgm:bulletEnabled val="1"/>
        </dgm:presLayoutVars>
      </dgm:prSet>
      <dgm:spPr/>
    </dgm:pt>
    <dgm:pt modelId="{8EE3F296-29DA-490B-8F56-72E747FFBDED}" type="pres">
      <dgm:prSet presAssocID="{9E170FE8-8B86-497E-9F9B-5A1523C5E668}" presName="spacing" presStyleCnt="0"/>
      <dgm:spPr/>
    </dgm:pt>
    <dgm:pt modelId="{E4254CFB-1CD8-4630-89EB-B3A1CB82D4B6}" type="pres">
      <dgm:prSet presAssocID="{424CC538-917C-45B4-8A78-582BDFCCA7EE}" presName="composite" presStyleCnt="0"/>
      <dgm:spPr/>
    </dgm:pt>
    <dgm:pt modelId="{BF4D83B3-9B75-4A80-962B-622D97CF85BC}" type="pres">
      <dgm:prSet presAssocID="{424CC538-917C-45B4-8A78-582BDFCCA7EE}" presName="imgShp" presStyleLbl="fgImgPlace1" presStyleIdx="2" presStyleCnt="3"/>
      <dgm:spPr>
        <a:noFill/>
      </dgm:spPr>
    </dgm:pt>
    <dgm:pt modelId="{9FBD1BF3-43F9-420A-9F33-3411E65B6299}" type="pres">
      <dgm:prSet presAssocID="{424CC538-917C-45B4-8A78-582BDFCCA7EE}" presName="txShp" presStyleLbl="node1" presStyleIdx="2" presStyleCnt="3">
        <dgm:presLayoutVars>
          <dgm:bulletEnabled val="1"/>
        </dgm:presLayoutVars>
      </dgm:prSet>
      <dgm:spPr/>
    </dgm:pt>
  </dgm:ptLst>
  <dgm:cxnLst>
    <dgm:cxn modelId="{F58BA013-E766-4574-9950-7AEFD5E79132}" type="presOf" srcId="{424CC538-917C-45B4-8A78-582BDFCCA7EE}" destId="{9FBD1BF3-43F9-420A-9F33-3411E65B6299}" srcOrd="0" destOrd="0" presId="urn:microsoft.com/office/officeart/2005/8/layout/vList3#32"/>
    <dgm:cxn modelId="{6FD20F23-6793-4CF9-881B-011A3C912E53}" type="presOf" srcId="{404AFC6F-1A54-415D-8C00-77F2386A7E3B}" destId="{904DA505-D398-485C-887C-31C24B3B5EF0}" srcOrd="0" destOrd="0" presId="urn:microsoft.com/office/officeart/2005/8/layout/vList3#32"/>
    <dgm:cxn modelId="{9FB4144E-6D90-48AD-8D70-DD7ADCE05298}" srcId="{404AFC6F-1A54-415D-8C00-77F2386A7E3B}" destId="{EEB1BC4A-FA6E-4B15-89F5-0A0A07688756}" srcOrd="1" destOrd="0" parTransId="{D0486BC5-98A9-4D78-8061-378643E9638D}" sibTransId="{9E170FE8-8B86-497E-9F9B-5A1523C5E668}"/>
    <dgm:cxn modelId="{CFD04354-8367-4E46-AAEF-E44ABA758851}" srcId="{404AFC6F-1A54-415D-8C00-77F2386A7E3B}" destId="{424CC538-917C-45B4-8A78-582BDFCCA7EE}" srcOrd="2" destOrd="0" parTransId="{28589C2B-9C03-42C0-850C-50184E9EE11D}" sibTransId="{2B9887AC-2ABF-47D9-A834-53B8087F39C2}"/>
    <dgm:cxn modelId="{6D63268D-8321-408A-9E2C-934A3DBDE356}" srcId="{404AFC6F-1A54-415D-8C00-77F2386A7E3B}" destId="{03A40883-6C87-45A0-8592-240BD1E640D8}" srcOrd="0" destOrd="0" parTransId="{B908AE37-5ACB-4A0E-8615-395AA6B50764}" sibTransId="{6AD0E78D-D4B6-44ED-B0AC-2B779DE9FBEF}"/>
    <dgm:cxn modelId="{2062FB9F-6CFC-4B59-8897-429559A11C0E}" type="presOf" srcId="{EEB1BC4A-FA6E-4B15-89F5-0A0A07688756}" destId="{4CD42F57-B872-480C-B1C4-27AB30F1AAAE}" srcOrd="0" destOrd="0" presId="urn:microsoft.com/office/officeart/2005/8/layout/vList3#32"/>
    <dgm:cxn modelId="{BC93E4D1-410A-4773-BF93-FA9AC4C4969B}" type="presOf" srcId="{03A40883-6C87-45A0-8592-240BD1E640D8}" destId="{A4BD8F33-ABC1-4A02-B969-AC686753A6C7}" srcOrd="0" destOrd="0" presId="urn:microsoft.com/office/officeart/2005/8/layout/vList3#32"/>
    <dgm:cxn modelId="{9676EBE0-C98B-4EE3-BC9E-4320050E03D8}" type="presParOf" srcId="{904DA505-D398-485C-887C-31C24B3B5EF0}" destId="{108A13AD-ABF7-4CC6-AE4D-922DA165D634}" srcOrd="0" destOrd="0" presId="urn:microsoft.com/office/officeart/2005/8/layout/vList3#32"/>
    <dgm:cxn modelId="{666094BB-A2D6-497A-AF47-54F2134AD6B1}" type="presParOf" srcId="{108A13AD-ABF7-4CC6-AE4D-922DA165D634}" destId="{74BBA0E5-C56E-4A30-9346-DB43B2A3CFBC}" srcOrd="0" destOrd="0" presId="urn:microsoft.com/office/officeart/2005/8/layout/vList3#32"/>
    <dgm:cxn modelId="{7612B33E-7B18-4AEB-86DE-403E5A5FF4AE}" type="presParOf" srcId="{108A13AD-ABF7-4CC6-AE4D-922DA165D634}" destId="{A4BD8F33-ABC1-4A02-B969-AC686753A6C7}" srcOrd="1" destOrd="0" presId="urn:microsoft.com/office/officeart/2005/8/layout/vList3#32"/>
    <dgm:cxn modelId="{41ACF779-06DE-41A1-8CCA-6E07B6BA6634}" type="presParOf" srcId="{904DA505-D398-485C-887C-31C24B3B5EF0}" destId="{EA4FA1C2-0AFA-4024-9BD5-A7B3F8A6563A}" srcOrd="1" destOrd="0" presId="urn:microsoft.com/office/officeart/2005/8/layout/vList3#32"/>
    <dgm:cxn modelId="{B2F8DB94-7286-428F-837D-F9D1AD8149A0}" type="presParOf" srcId="{904DA505-D398-485C-887C-31C24B3B5EF0}" destId="{C27FD3A8-5CE9-4F58-99D6-7422EE81EB4C}" srcOrd="2" destOrd="0" presId="urn:microsoft.com/office/officeart/2005/8/layout/vList3#32"/>
    <dgm:cxn modelId="{1F8ABDA5-DC2C-47C4-9FCF-57991E775FDC}" type="presParOf" srcId="{C27FD3A8-5CE9-4F58-99D6-7422EE81EB4C}" destId="{35A358F3-4106-4D9B-8568-A23CD1AD12B7}" srcOrd="0" destOrd="0" presId="urn:microsoft.com/office/officeart/2005/8/layout/vList3#32"/>
    <dgm:cxn modelId="{64E42FBA-D65F-4C24-913D-A20BDCF2BC34}" type="presParOf" srcId="{C27FD3A8-5CE9-4F58-99D6-7422EE81EB4C}" destId="{4CD42F57-B872-480C-B1C4-27AB30F1AAAE}" srcOrd="1" destOrd="0" presId="urn:microsoft.com/office/officeart/2005/8/layout/vList3#32"/>
    <dgm:cxn modelId="{86AAE960-4741-4E6F-941A-B25882CE54B7}" type="presParOf" srcId="{904DA505-D398-485C-887C-31C24B3B5EF0}" destId="{8EE3F296-29DA-490B-8F56-72E747FFBDED}" srcOrd="3" destOrd="0" presId="urn:microsoft.com/office/officeart/2005/8/layout/vList3#32"/>
    <dgm:cxn modelId="{099FA426-87E3-46AE-96A9-E0834C5E136B}" type="presParOf" srcId="{904DA505-D398-485C-887C-31C24B3B5EF0}" destId="{E4254CFB-1CD8-4630-89EB-B3A1CB82D4B6}" srcOrd="4" destOrd="0" presId="urn:microsoft.com/office/officeart/2005/8/layout/vList3#32"/>
    <dgm:cxn modelId="{89B78F3E-D2CA-4A1C-987D-0E626D78C337}" type="presParOf" srcId="{E4254CFB-1CD8-4630-89EB-B3A1CB82D4B6}" destId="{BF4D83B3-9B75-4A80-962B-622D97CF85BC}" srcOrd="0" destOrd="0" presId="urn:microsoft.com/office/officeart/2005/8/layout/vList3#32"/>
    <dgm:cxn modelId="{0558DD12-DFDB-4AE2-8080-5639C8D600D6}" type="presParOf" srcId="{E4254CFB-1CD8-4630-89EB-B3A1CB82D4B6}" destId="{9FBD1BF3-43F9-420A-9F33-3411E65B6299}" srcOrd="1" destOrd="0" presId="urn:microsoft.com/office/officeart/2005/8/layout/vList3#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404AFC6F-1A54-415D-8C00-77F2386A7E3B}" type="doc">
      <dgm:prSet loTypeId="urn:microsoft.com/office/officeart/2005/8/layout/vList3#33"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Muslin: </a:t>
          </a:r>
          <a:r>
            <a:rPr lang="en-US" sz="2800" dirty="0">
              <a:latin typeface="Century Schoolbook" panose="02040604050505020304" pitchFamily="18" charset="0"/>
            </a:rPr>
            <a:t>It is basically an unbleached plain woven cotton fabric used for making test fits.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1"/>
      <dgm:spPr>
        <a:noFill/>
      </dgm:spPr>
    </dgm:pt>
    <dgm:pt modelId="{A4BD8F33-ABC1-4A02-B969-AC686753A6C7}" type="pres">
      <dgm:prSet presAssocID="{03A40883-6C87-45A0-8592-240BD1E640D8}" presName="txShp" presStyleLbl="node1" presStyleIdx="0" presStyleCnt="1" custScaleY="99176">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33"/>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33"/>
    <dgm:cxn modelId="{9676EBE0-C98B-4EE3-BC9E-4320050E03D8}" type="presParOf" srcId="{904DA505-D398-485C-887C-31C24B3B5EF0}" destId="{108A13AD-ABF7-4CC6-AE4D-922DA165D634}" srcOrd="0" destOrd="0" presId="urn:microsoft.com/office/officeart/2005/8/layout/vList3#33"/>
    <dgm:cxn modelId="{666094BB-A2D6-497A-AF47-54F2134AD6B1}" type="presParOf" srcId="{108A13AD-ABF7-4CC6-AE4D-922DA165D634}" destId="{74BBA0E5-C56E-4A30-9346-DB43B2A3CFBC}" srcOrd="0" destOrd="0" presId="urn:microsoft.com/office/officeart/2005/8/layout/vList3#33"/>
    <dgm:cxn modelId="{7612B33E-7B18-4AEB-86DE-403E5A5FF4AE}" type="presParOf" srcId="{108A13AD-ABF7-4CC6-AE4D-922DA165D634}" destId="{A4BD8F33-ABC1-4A02-B969-AC686753A6C7}" srcOrd="1" destOrd="0" presId="urn:microsoft.com/office/officeart/2005/8/layout/vList3#3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404AFC6F-1A54-415D-8C00-77F2386A7E3B}" type="doc">
      <dgm:prSet loTypeId="urn:microsoft.com/office/officeart/2005/8/layout/vList3#34"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Nap: </a:t>
          </a:r>
          <a:r>
            <a:rPr lang="en-US" sz="2800" dirty="0">
              <a:latin typeface="Century Schoolbook" panose="02040604050505020304" pitchFamily="18" charset="0"/>
            </a:rPr>
            <a:t>It is a layer of fiber ends raised from the ground weave of the fabric by a mechanical brushing action.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5C5B5129-8A30-44D6-AEFD-11ACE0245B4D}">
      <dgm:prSet custT="1"/>
      <dgm:spPr/>
      <dgm:t>
        <a:bodyPr/>
        <a:lstStyle/>
        <a:p>
          <a:pPr algn="just"/>
          <a:r>
            <a:rPr lang="en-US" sz="2800" b="1" dirty="0">
              <a:solidFill>
                <a:srgbClr val="FFFF00"/>
              </a:solidFill>
              <a:latin typeface="Century Schoolbook" panose="02040604050505020304" pitchFamily="18" charset="0"/>
            </a:rPr>
            <a:t>Notch: </a:t>
          </a:r>
          <a:r>
            <a:rPr lang="en-US" sz="2800" dirty="0">
              <a:latin typeface="Century Schoolbook" panose="02040604050505020304" pitchFamily="18" charset="0"/>
            </a:rPr>
            <a:t>It is a small cut that is shaped like a ‘V’ and that is made on an edge or a surface.</a:t>
          </a:r>
          <a:endParaRPr lang="en-IN" sz="2800" b="1" dirty="0">
            <a:latin typeface="Century Schoolbook" panose="02040604050505020304" pitchFamily="18" charset="0"/>
          </a:endParaRPr>
        </a:p>
      </dgm:t>
    </dgm:pt>
    <dgm:pt modelId="{3D9EC9EE-2F1B-48E1-8CB0-FE9062EF3BF5}" type="sibTrans" cxnId="{69D95935-3F2A-4FDB-B534-8DF3D71A4237}">
      <dgm:prSet/>
      <dgm:spPr/>
      <dgm:t>
        <a:bodyPr/>
        <a:lstStyle/>
        <a:p>
          <a:endParaRPr lang="en-US"/>
        </a:p>
      </dgm:t>
    </dgm:pt>
    <dgm:pt modelId="{9F614E28-65F3-4839-8DD5-A17416602B66}" type="parTrans" cxnId="{69D95935-3F2A-4FDB-B534-8DF3D71A4237}">
      <dgm:prSet/>
      <dgm:spPr/>
      <dgm:t>
        <a:bodyPr/>
        <a:lstStyle/>
        <a:p>
          <a:endParaRPr lang="en-US"/>
        </a:p>
      </dgm:t>
    </dgm:pt>
    <dgm:pt modelId="{C67C6D02-AA66-4DBB-A529-A13185E39C14}">
      <dgm:prSet custT="1"/>
      <dgm:spPr/>
      <dgm:t>
        <a:bodyPr/>
        <a:lstStyle/>
        <a:p>
          <a:pPr algn="just"/>
          <a:r>
            <a:rPr lang="en-US" sz="2800" b="1" dirty="0">
              <a:solidFill>
                <a:srgbClr val="FFFF00"/>
              </a:solidFill>
              <a:latin typeface="Century Schoolbook" panose="02040604050505020304" pitchFamily="18" charset="0"/>
            </a:rPr>
            <a:t>Needle clamp: </a:t>
          </a:r>
          <a:r>
            <a:rPr lang="en-US" sz="2800" dirty="0">
              <a:latin typeface="Century Schoolbook" panose="02040604050505020304" pitchFamily="18" charset="0"/>
            </a:rPr>
            <a:t>It is a screw that is tightened to hold the needle in position.</a:t>
          </a:r>
          <a:endParaRPr lang="en-IN" sz="2800" dirty="0">
            <a:latin typeface="Century Schoolbook" panose="02040604050505020304" pitchFamily="18" charset="0"/>
          </a:endParaRPr>
        </a:p>
      </dgm:t>
    </dgm:pt>
    <dgm:pt modelId="{15CA2D1B-5486-4496-9C99-38FD4EF067A4}" type="parTrans" cxnId="{0B8A8457-89CA-4920-A6A3-2067189AE849}">
      <dgm:prSet/>
      <dgm:spPr/>
      <dgm:t>
        <a:bodyPr/>
        <a:lstStyle/>
        <a:p>
          <a:endParaRPr lang="en-US"/>
        </a:p>
      </dgm:t>
    </dgm:pt>
    <dgm:pt modelId="{2AE41CEB-49FF-4132-873A-92D7AE01136E}" type="sibTrans" cxnId="{0B8A8457-89CA-4920-A6A3-2067189AE849}">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9176">
        <dgm:presLayoutVars>
          <dgm:bulletEnabled val="1"/>
        </dgm:presLayoutVars>
      </dgm:prSet>
      <dgm:spPr/>
    </dgm:pt>
    <dgm:pt modelId="{EA4FA1C2-0AFA-4024-9BD5-A7B3F8A6563A}" type="pres">
      <dgm:prSet presAssocID="{6AD0E78D-D4B6-44ED-B0AC-2B779DE9FBEF}" presName="spacing" presStyleCnt="0"/>
      <dgm:spPr/>
    </dgm:pt>
    <dgm:pt modelId="{A28FFD5F-C189-4BBE-8AFB-23C1E47E3390}" type="pres">
      <dgm:prSet presAssocID="{C67C6D02-AA66-4DBB-A529-A13185E39C14}" presName="composite" presStyleCnt="0"/>
      <dgm:spPr/>
    </dgm:pt>
    <dgm:pt modelId="{0A9E571D-0116-4E40-A3DA-81B6C4B0C913}" type="pres">
      <dgm:prSet presAssocID="{C67C6D02-AA66-4DBB-A529-A13185E39C14}" presName="imgShp" presStyleLbl="fgImgPlace1" presStyleIdx="1" presStyleCnt="3"/>
      <dgm:spPr>
        <a:noFill/>
      </dgm:spPr>
    </dgm:pt>
    <dgm:pt modelId="{E4513C31-B217-4280-9A8C-3C5890F3DFB5}" type="pres">
      <dgm:prSet presAssocID="{C67C6D02-AA66-4DBB-A529-A13185E39C14}" presName="txShp" presStyleLbl="node1" presStyleIdx="1" presStyleCnt="3">
        <dgm:presLayoutVars>
          <dgm:bulletEnabled val="1"/>
        </dgm:presLayoutVars>
      </dgm:prSet>
      <dgm:spPr/>
    </dgm:pt>
    <dgm:pt modelId="{564E5717-4469-41AB-B92D-7BCA6A43DF84}" type="pres">
      <dgm:prSet presAssocID="{2AE41CEB-49FF-4132-873A-92D7AE01136E}" presName="spacing" presStyleCnt="0"/>
      <dgm:spPr/>
    </dgm:pt>
    <dgm:pt modelId="{F5F704CE-723B-4BAC-BF54-3F6B0B47D3A4}" type="pres">
      <dgm:prSet presAssocID="{5C5B5129-8A30-44D6-AEFD-11ACE0245B4D}" presName="composite" presStyleCnt="0"/>
      <dgm:spPr/>
    </dgm:pt>
    <dgm:pt modelId="{9376EA0C-2E1C-456C-855D-C3FAD8D25F1D}" type="pres">
      <dgm:prSet presAssocID="{5C5B5129-8A30-44D6-AEFD-11ACE0245B4D}" presName="imgShp" presStyleLbl="fgImgPlace1" presStyleIdx="2" presStyleCnt="3"/>
      <dgm:spPr>
        <a:noFill/>
      </dgm:spPr>
    </dgm:pt>
    <dgm:pt modelId="{02A9C92C-E228-4940-8239-D03BBF18780F}" type="pres">
      <dgm:prSet presAssocID="{5C5B5129-8A30-44D6-AEFD-11ACE0245B4D}" presName="txShp" presStyleLbl="node1" presStyleIdx="2" presStyleCnt="3" custScaleY="122845">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34"/>
    <dgm:cxn modelId="{69D95935-3F2A-4FDB-B534-8DF3D71A4237}" srcId="{404AFC6F-1A54-415D-8C00-77F2386A7E3B}" destId="{5C5B5129-8A30-44D6-AEFD-11ACE0245B4D}" srcOrd="2" destOrd="0" parTransId="{9F614E28-65F3-4839-8DD5-A17416602B66}" sibTransId="{3D9EC9EE-2F1B-48E1-8CB0-FE9062EF3BF5}"/>
    <dgm:cxn modelId="{C2467664-3C1D-4B0D-B633-7F5EA8AC4007}" type="presOf" srcId="{5C5B5129-8A30-44D6-AEFD-11ACE0245B4D}" destId="{02A9C92C-E228-4940-8239-D03BBF18780F}" srcOrd="0" destOrd="0" presId="urn:microsoft.com/office/officeart/2005/8/layout/vList3#34"/>
    <dgm:cxn modelId="{0B8A8457-89CA-4920-A6A3-2067189AE849}" srcId="{404AFC6F-1A54-415D-8C00-77F2386A7E3B}" destId="{C67C6D02-AA66-4DBB-A529-A13185E39C14}" srcOrd="1" destOrd="0" parTransId="{15CA2D1B-5486-4496-9C99-38FD4EF067A4}" sibTransId="{2AE41CEB-49FF-4132-873A-92D7AE01136E}"/>
    <dgm:cxn modelId="{6D63268D-8321-408A-9E2C-934A3DBDE356}" srcId="{404AFC6F-1A54-415D-8C00-77F2386A7E3B}" destId="{03A40883-6C87-45A0-8592-240BD1E640D8}" srcOrd="0" destOrd="0" parTransId="{B908AE37-5ACB-4A0E-8615-395AA6B50764}" sibTransId="{6AD0E78D-D4B6-44ED-B0AC-2B779DE9FBEF}"/>
    <dgm:cxn modelId="{873CB48D-CEFB-41C5-AFDF-B2029351D2EE}" type="presOf" srcId="{C67C6D02-AA66-4DBB-A529-A13185E39C14}" destId="{E4513C31-B217-4280-9A8C-3C5890F3DFB5}" srcOrd="0" destOrd="0" presId="urn:microsoft.com/office/officeart/2005/8/layout/vList3#34"/>
    <dgm:cxn modelId="{BC93E4D1-410A-4773-BF93-FA9AC4C4969B}" type="presOf" srcId="{03A40883-6C87-45A0-8592-240BD1E640D8}" destId="{A4BD8F33-ABC1-4A02-B969-AC686753A6C7}" srcOrd="0" destOrd="0" presId="urn:microsoft.com/office/officeart/2005/8/layout/vList3#34"/>
    <dgm:cxn modelId="{9676EBE0-C98B-4EE3-BC9E-4320050E03D8}" type="presParOf" srcId="{904DA505-D398-485C-887C-31C24B3B5EF0}" destId="{108A13AD-ABF7-4CC6-AE4D-922DA165D634}" srcOrd="0" destOrd="0" presId="urn:microsoft.com/office/officeart/2005/8/layout/vList3#34"/>
    <dgm:cxn modelId="{666094BB-A2D6-497A-AF47-54F2134AD6B1}" type="presParOf" srcId="{108A13AD-ABF7-4CC6-AE4D-922DA165D634}" destId="{74BBA0E5-C56E-4A30-9346-DB43B2A3CFBC}" srcOrd="0" destOrd="0" presId="urn:microsoft.com/office/officeart/2005/8/layout/vList3#34"/>
    <dgm:cxn modelId="{7612B33E-7B18-4AEB-86DE-403E5A5FF4AE}" type="presParOf" srcId="{108A13AD-ABF7-4CC6-AE4D-922DA165D634}" destId="{A4BD8F33-ABC1-4A02-B969-AC686753A6C7}" srcOrd="1" destOrd="0" presId="urn:microsoft.com/office/officeart/2005/8/layout/vList3#34"/>
    <dgm:cxn modelId="{41ACF779-06DE-41A1-8CCA-6E07B6BA6634}" type="presParOf" srcId="{904DA505-D398-485C-887C-31C24B3B5EF0}" destId="{EA4FA1C2-0AFA-4024-9BD5-A7B3F8A6563A}" srcOrd="1" destOrd="0" presId="urn:microsoft.com/office/officeart/2005/8/layout/vList3#34"/>
    <dgm:cxn modelId="{C5D20B0E-0CA8-4BC9-A0F1-BB3F6AD5DE6E}" type="presParOf" srcId="{904DA505-D398-485C-887C-31C24B3B5EF0}" destId="{A28FFD5F-C189-4BBE-8AFB-23C1E47E3390}" srcOrd="2" destOrd="0" presId="urn:microsoft.com/office/officeart/2005/8/layout/vList3#34"/>
    <dgm:cxn modelId="{7F72772A-F4DB-4001-B521-24123AB67396}" type="presParOf" srcId="{A28FFD5F-C189-4BBE-8AFB-23C1E47E3390}" destId="{0A9E571D-0116-4E40-A3DA-81B6C4B0C913}" srcOrd="0" destOrd="0" presId="urn:microsoft.com/office/officeart/2005/8/layout/vList3#34"/>
    <dgm:cxn modelId="{80500F64-3C3B-4FC5-AD22-3CD95B1C3ECB}" type="presParOf" srcId="{A28FFD5F-C189-4BBE-8AFB-23C1E47E3390}" destId="{E4513C31-B217-4280-9A8C-3C5890F3DFB5}" srcOrd="1" destOrd="0" presId="urn:microsoft.com/office/officeart/2005/8/layout/vList3#34"/>
    <dgm:cxn modelId="{431B0B1E-F6DB-4644-8C46-4370C3989238}" type="presParOf" srcId="{904DA505-D398-485C-887C-31C24B3B5EF0}" destId="{564E5717-4469-41AB-B92D-7BCA6A43DF84}" srcOrd="3" destOrd="0" presId="urn:microsoft.com/office/officeart/2005/8/layout/vList3#34"/>
    <dgm:cxn modelId="{D649883B-0A90-4BBF-BCBB-CF87A17AD7E4}" type="presParOf" srcId="{904DA505-D398-485C-887C-31C24B3B5EF0}" destId="{F5F704CE-723B-4BAC-BF54-3F6B0B47D3A4}" srcOrd="4" destOrd="0" presId="urn:microsoft.com/office/officeart/2005/8/layout/vList3#34"/>
    <dgm:cxn modelId="{C92B8DBD-12FD-41C3-A216-CABE869AC7F2}" type="presParOf" srcId="{F5F704CE-723B-4BAC-BF54-3F6B0B47D3A4}" destId="{9376EA0C-2E1C-456C-855D-C3FAD8D25F1D}" srcOrd="0" destOrd="0" presId="urn:microsoft.com/office/officeart/2005/8/layout/vList3#34"/>
    <dgm:cxn modelId="{DDE8E7D6-4544-474C-A798-42E41FB39F7D}" type="presParOf" srcId="{F5F704CE-723B-4BAC-BF54-3F6B0B47D3A4}" destId="{02A9C92C-E228-4940-8239-D03BBF18780F}" srcOrd="1" destOrd="0" presId="urn:microsoft.com/office/officeart/2005/8/layout/vList3#3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404AFC6F-1A54-415D-8C00-77F2386A7E3B}" type="doc">
      <dgm:prSet loTypeId="urn:microsoft.com/office/officeart/2005/8/layout/vList3#35"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Organza: </a:t>
          </a:r>
          <a:r>
            <a:rPr lang="en-US" sz="2800" dirty="0">
              <a:latin typeface="Century Schoolbook" panose="02040604050505020304" pitchFamily="18" charset="0"/>
            </a:rPr>
            <a:t>It is a light weight, transparent fabric in plain weave with a crisp hand that usually is made of very fine filament yarns.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C67C6D02-AA66-4DBB-A529-A13185E39C14}">
      <dgm:prSet custT="1"/>
      <dgm:spPr/>
      <dgm:t>
        <a:bodyPr/>
        <a:lstStyle/>
        <a:p>
          <a:pPr algn="just"/>
          <a:r>
            <a:rPr lang="en-US" sz="2800" b="1" dirty="0">
              <a:solidFill>
                <a:srgbClr val="FFFF00"/>
              </a:solidFill>
              <a:latin typeface="Century Schoolbook" panose="02040604050505020304" pitchFamily="18" charset="0"/>
            </a:rPr>
            <a:t>Overcast stitch: </a:t>
          </a:r>
          <a:r>
            <a:rPr lang="en-US" sz="2800" dirty="0">
              <a:latin typeface="Century Schoolbook" panose="02040604050505020304" pitchFamily="18" charset="0"/>
            </a:rPr>
            <a:t>It is a slanting stitch used around cut edges or open parts to prevent raveling.</a:t>
          </a:r>
          <a:endParaRPr lang="en-IN" sz="2800" dirty="0">
            <a:latin typeface="Century Schoolbook" panose="02040604050505020304" pitchFamily="18" charset="0"/>
          </a:endParaRPr>
        </a:p>
      </dgm:t>
    </dgm:pt>
    <dgm:pt modelId="{15CA2D1B-5486-4496-9C99-38FD4EF067A4}" type="parTrans" cxnId="{0B8A8457-89CA-4920-A6A3-2067189AE849}">
      <dgm:prSet/>
      <dgm:spPr/>
      <dgm:t>
        <a:bodyPr/>
        <a:lstStyle/>
        <a:p>
          <a:endParaRPr lang="en-US"/>
        </a:p>
      </dgm:t>
    </dgm:pt>
    <dgm:pt modelId="{2AE41CEB-49FF-4132-873A-92D7AE01136E}" type="sibTrans" cxnId="{0B8A8457-89CA-4920-A6A3-2067189AE849}">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2"/>
      <dgm:spPr>
        <a:noFill/>
      </dgm:spPr>
    </dgm:pt>
    <dgm:pt modelId="{A4BD8F33-ABC1-4A02-B969-AC686753A6C7}" type="pres">
      <dgm:prSet presAssocID="{03A40883-6C87-45A0-8592-240BD1E640D8}" presName="txShp" presStyleLbl="node1" presStyleIdx="0" presStyleCnt="2" custScaleY="99176">
        <dgm:presLayoutVars>
          <dgm:bulletEnabled val="1"/>
        </dgm:presLayoutVars>
      </dgm:prSet>
      <dgm:spPr/>
    </dgm:pt>
    <dgm:pt modelId="{EA4FA1C2-0AFA-4024-9BD5-A7B3F8A6563A}" type="pres">
      <dgm:prSet presAssocID="{6AD0E78D-D4B6-44ED-B0AC-2B779DE9FBEF}" presName="spacing" presStyleCnt="0"/>
      <dgm:spPr/>
    </dgm:pt>
    <dgm:pt modelId="{A28FFD5F-C189-4BBE-8AFB-23C1E47E3390}" type="pres">
      <dgm:prSet presAssocID="{C67C6D02-AA66-4DBB-A529-A13185E39C14}" presName="composite" presStyleCnt="0"/>
      <dgm:spPr/>
    </dgm:pt>
    <dgm:pt modelId="{0A9E571D-0116-4E40-A3DA-81B6C4B0C913}" type="pres">
      <dgm:prSet presAssocID="{C67C6D02-AA66-4DBB-A529-A13185E39C14}" presName="imgShp" presStyleLbl="fgImgPlace1" presStyleIdx="1" presStyleCnt="2"/>
      <dgm:spPr>
        <a:noFill/>
      </dgm:spPr>
    </dgm:pt>
    <dgm:pt modelId="{E4513C31-B217-4280-9A8C-3C5890F3DFB5}" type="pres">
      <dgm:prSet presAssocID="{C67C6D02-AA66-4DBB-A529-A13185E39C14}" presName="txShp" presStyleLbl="node1" presStyleIdx="1" presStyleCnt="2">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35"/>
    <dgm:cxn modelId="{0B8A8457-89CA-4920-A6A3-2067189AE849}" srcId="{404AFC6F-1A54-415D-8C00-77F2386A7E3B}" destId="{C67C6D02-AA66-4DBB-A529-A13185E39C14}" srcOrd="1" destOrd="0" parTransId="{15CA2D1B-5486-4496-9C99-38FD4EF067A4}" sibTransId="{2AE41CEB-49FF-4132-873A-92D7AE01136E}"/>
    <dgm:cxn modelId="{6D63268D-8321-408A-9E2C-934A3DBDE356}" srcId="{404AFC6F-1A54-415D-8C00-77F2386A7E3B}" destId="{03A40883-6C87-45A0-8592-240BD1E640D8}" srcOrd="0" destOrd="0" parTransId="{B908AE37-5ACB-4A0E-8615-395AA6B50764}" sibTransId="{6AD0E78D-D4B6-44ED-B0AC-2B779DE9FBEF}"/>
    <dgm:cxn modelId="{873CB48D-CEFB-41C5-AFDF-B2029351D2EE}" type="presOf" srcId="{C67C6D02-AA66-4DBB-A529-A13185E39C14}" destId="{E4513C31-B217-4280-9A8C-3C5890F3DFB5}" srcOrd="0" destOrd="0" presId="urn:microsoft.com/office/officeart/2005/8/layout/vList3#35"/>
    <dgm:cxn modelId="{BC93E4D1-410A-4773-BF93-FA9AC4C4969B}" type="presOf" srcId="{03A40883-6C87-45A0-8592-240BD1E640D8}" destId="{A4BD8F33-ABC1-4A02-B969-AC686753A6C7}" srcOrd="0" destOrd="0" presId="urn:microsoft.com/office/officeart/2005/8/layout/vList3#35"/>
    <dgm:cxn modelId="{9676EBE0-C98B-4EE3-BC9E-4320050E03D8}" type="presParOf" srcId="{904DA505-D398-485C-887C-31C24B3B5EF0}" destId="{108A13AD-ABF7-4CC6-AE4D-922DA165D634}" srcOrd="0" destOrd="0" presId="urn:microsoft.com/office/officeart/2005/8/layout/vList3#35"/>
    <dgm:cxn modelId="{666094BB-A2D6-497A-AF47-54F2134AD6B1}" type="presParOf" srcId="{108A13AD-ABF7-4CC6-AE4D-922DA165D634}" destId="{74BBA0E5-C56E-4A30-9346-DB43B2A3CFBC}" srcOrd="0" destOrd="0" presId="urn:microsoft.com/office/officeart/2005/8/layout/vList3#35"/>
    <dgm:cxn modelId="{7612B33E-7B18-4AEB-86DE-403E5A5FF4AE}" type="presParOf" srcId="{108A13AD-ABF7-4CC6-AE4D-922DA165D634}" destId="{A4BD8F33-ABC1-4A02-B969-AC686753A6C7}" srcOrd="1" destOrd="0" presId="urn:microsoft.com/office/officeart/2005/8/layout/vList3#35"/>
    <dgm:cxn modelId="{41ACF779-06DE-41A1-8CCA-6E07B6BA6634}" type="presParOf" srcId="{904DA505-D398-485C-887C-31C24B3B5EF0}" destId="{EA4FA1C2-0AFA-4024-9BD5-A7B3F8A6563A}" srcOrd="1" destOrd="0" presId="urn:microsoft.com/office/officeart/2005/8/layout/vList3#35"/>
    <dgm:cxn modelId="{C5D20B0E-0CA8-4BC9-A0F1-BB3F6AD5DE6E}" type="presParOf" srcId="{904DA505-D398-485C-887C-31C24B3B5EF0}" destId="{A28FFD5F-C189-4BBE-8AFB-23C1E47E3390}" srcOrd="2" destOrd="0" presId="urn:microsoft.com/office/officeart/2005/8/layout/vList3#35"/>
    <dgm:cxn modelId="{7F72772A-F4DB-4001-B521-24123AB67396}" type="presParOf" srcId="{A28FFD5F-C189-4BBE-8AFB-23C1E47E3390}" destId="{0A9E571D-0116-4E40-A3DA-81B6C4B0C913}" srcOrd="0" destOrd="0" presId="urn:microsoft.com/office/officeart/2005/8/layout/vList3#35"/>
    <dgm:cxn modelId="{80500F64-3C3B-4FC5-AD22-3CD95B1C3ECB}" type="presParOf" srcId="{A28FFD5F-C189-4BBE-8AFB-23C1E47E3390}" destId="{E4513C31-B217-4280-9A8C-3C5890F3DFB5}" srcOrd="1" destOrd="0" presId="urn:microsoft.com/office/officeart/2005/8/layout/vList3#3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404AFC6F-1A54-415D-8C00-77F2386A7E3B}" type="doc">
      <dgm:prSet loTypeId="urn:microsoft.com/office/officeart/2005/8/layout/vList3#36"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Pattern Blocks: </a:t>
          </a:r>
          <a:r>
            <a:rPr lang="en-GB" sz="2800" dirty="0">
              <a:latin typeface="Century Schoolbook" panose="02040604050505020304" pitchFamily="18" charset="0"/>
            </a:rPr>
            <a:t>A block pattern is a custom-fitted, basic pattern which can be altered to create designs for many different styles it is also called as </a:t>
          </a:r>
          <a:r>
            <a:rPr lang="en-GB" sz="2800" dirty="0" err="1">
              <a:latin typeface="Century Schoolbook" panose="02040604050505020304" pitchFamily="18" charset="0"/>
            </a:rPr>
            <a:t>sloper</a:t>
          </a:r>
          <a:r>
            <a:rPr lang="en-GB" sz="2800" dirty="0">
              <a:latin typeface="Century Schoolbook" panose="02040604050505020304" pitchFamily="18" charset="0"/>
            </a:rPr>
            <a:t>.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C67C6D02-AA66-4DBB-A529-A13185E39C14}">
      <dgm:prSet custT="1"/>
      <dgm:spPr/>
      <dgm:t>
        <a:bodyPr/>
        <a:lstStyle/>
        <a:p>
          <a:pPr algn="just"/>
          <a:r>
            <a:rPr lang="en-US" sz="2800" b="1" dirty="0">
              <a:solidFill>
                <a:srgbClr val="FFFF00"/>
              </a:solidFill>
              <a:latin typeface="Century Schoolbook" panose="02040604050505020304" pitchFamily="18" charset="0"/>
            </a:rPr>
            <a:t>Pattern: </a:t>
          </a:r>
          <a:r>
            <a:rPr lang="en-US" sz="2800" dirty="0">
              <a:latin typeface="Century Schoolbook" panose="02040604050505020304" pitchFamily="18" charset="0"/>
            </a:rPr>
            <a:t>It is the paper or cardboard template from which the parts of a garment are traced onto the fabric before cutting out and assembling.</a:t>
          </a:r>
          <a:endParaRPr lang="en-IN" sz="2800" dirty="0">
            <a:latin typeface="Century Schoolbook" panose="02040604050505020304" pitchFamily="18" charset="0"/>
          </a:endParaRPr>
        </a:p>
      </dgm:t>
    </dgm:pt>
    <dgm:pt modelId="{15CA2D1B-5486-4496-9C99-38FD4EF067A4}" type="parTrans" cxnId="{0B8A8457-89CA-4920-A6A3-2067189AE849}">
      <dgm:prSet/>
      <dgm:spPr/>
      <dgm:t>
        <a:bodyPr/>
        <a:lstStyle/>
        <a:p>
          <a:endParaRPr lang="en-US"/>
        </a:p>
      </dgm:t>
    </dgm:pt>
    <dgm:pt modelId="{2AE41CEB-49FF-4132-873A-92D7AE01136E}" type="sibTrans" cxnId="{0B8A8457-89CA-4920-A6A3-2067189AE849}">
      <dgm:prSet/>
      <dgm:spPr/>
      <dgm:t>
        <a:bodyPr/>
        <a:lstStyle/>
        <a:p>
          <a:endParaRPr lang="en-US"/>
        </a:p>
      </dgm:t>
    </dgm:pt>
    <dgm:pt modelId="{D5B7C9E2-ACA9-4FEC-B990-C0B9FA1DEADF}">
      <dgm:prSet custT="1"/>
      <dgm:spPr/>
      <dgm:t>
        <a:bodyPr/>
        <a:lstStyle/>
        <a:p>
          <a:pPr algn="just"/>
          <a:r>
            <a:rPr lang="en-US" sz="2800" b="1" dirty="0">
              <a:solidFill>
                <a:srgbClr val="FFFF00"/>
              </a:solidFill>
              <a:latin typeface="Century Schoolbook" panose="02040604050505020304" pitchFamily="18" charset="0"/>
            </a:rPr>
            <a:t>Pattern drafting: </a:t>
          </a:r>
          <a:r>
            <a:rPr lang="en-US" sz="2800" b="0" dirty="0">
              <a:latin typeface="Century Schoolbook" panose="02040604050505020304" pitchFamily="18" charset="0"/>
            </a:rPr>
            <a:t>Drawing a paper pattern by positioning lines, points, and curves in a prescribed manner based on body measurement.</a:t>
          </a:r>
          <a:endParaRPr lang="en-IN" sz="2800" b="0" dirty="0">
            <a:latin typeface="Century Schoolbook" panose="02040604050505020304" pitchFamily="18" charset="0"/>
          </a:endParaRPr>
        </a:p>
      </dgm:t>
    </dgm:pt>
    <dgm:pt modelId="{9F0EA375-9FD6-4632-9E25-E085FC3C8E2E}" type="parTrans" cxnId="{9B32CE9A-B096-4D58-BE28-04B65BE86F1B}">
      <dgm:prSet/>
      <dgm:spPr/>
      <dgm:t>
        <a:bodyPr/>
        <a:lstStyle/>
        <a:p>
          <a:endParaRPr lang="en-US"/>
        </a:p>
      </dgm:t>
    </dgm:pt>
    <dgm:pt modelId="{57C2D59C-06F1-4B6C-8235-27AE79054128}" type="sibTrans" cxnId="{9B32CE9A-B096-4D58-BE28-04B65BE86F1B}">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9176">
        <dgm:presLayoutVars>
          <dgm:bulletEnabled val="1"/>
        </dgm:presLayoutVars>
      </dgm:prSet>
      <dgm:spPr/>
    </dgm:pt>
    <dgm:pt modelId="{EA4FA1C2-0AFA-4024-9BD5-A7B3F8A6563A}" type="pres">
      <dgm:prSet presAssocID="{6AD0E78D-D4B6-44ED-B0AC-2B779DE9FBEF}" presName="spacing" presStyleCnt="0"/>
      <dgm:spPr/>
    </dgm:pt>
    <dgm:pt modelId="{A28FFD5F-C189-4BBE-8AFB-23C1E47E3390}" type="pres">
      <dgm:prSet presAssocID="{C67C6D02-AA66-4DBB-A529-A13185E39C14}" presName="composite" presStyleCnt="0"/>
      <dgm:spPr/>
    </dgm:pt>
    <dgm:pt modelId="{0A9E571D-0116-4E40-A3DA-81B6C4B0C913}" type="pres">
      <dgm:prSet presAssocID="{C67C6D02-AA66-4DBB-A529-A13185E39C14}" presName="imgShp" presStyleLbl="fgImgPlace1" presStyleIdx="1" presStyleCnt="3"/>
      <dgm:spPr>
        <a:noFill/>
      </dgm:spPr>
    </dgm:pt>
    <dgm:pt modelId="{E4513C31-B217-4280-9A8C-3C5890F3DFB5}" type="pres">
      <dgm:prSet presAssocID="{C67C6D02-AA66-4DBB-A529-A13185E39C14}" presName="txShp" presStyleLbl="node1" presStyleIdx="1" presStyleCnt="3">
        <dgm:presLayoutVars>
          <dgm:bulletEnabled val="1"/>
        </dgm:presLayoutVars>
      </dgm:prSet>
      <dgm:spPr/>
    </dgm:pt>
    <dgm:pt modelId="{564E5717-4469-41AB-B92D-7BCA6A43DF84}" type="pres">
      <dgm:prSet presAssocID="{2AE41CEB-49FF-4132-873A-92D7AE01136E}" presName="spacing" presStyleCnt="0"/>
      <dgm:spPr/>
    </dgm:pt>
    <dgm:pt modelId="{90935D05-B1C9-4C56-B818-0C294FF1958D}" type="pres">
      <dgm:prSet presAssocID="{D5B7C9E2-ACA9-4FEC-B990-C0B9FA1DEADF}" presName="composite" presStyleCnt="0"/>
      <dgm:spPr/>
    </dgm:pt>
    <dgm:pt modelId="{E4314539-2373-4A99-9B5A-301AD42397D2}" type="pres">
      <dgm:prSet presAssocID="{D5B7C9E2-ACA9-4FEC-B990-C0B9FA1DEADF}" presName="imgShp" presStyleLbl="fgImgPlace1" presStyleIdx="2" presStyleCnt="3"/>
      <dgm:spPr>
        <a:noFill/>
      </dgm:spPr>
    </dgm:pt>
    <dgm:pt modelId="{016BE10A-A2C8-4BAE-9E62-B12B6A3C9C1E}" type="pres">
      <dgm:prSet presAssocID="{D5B7C9E2-ACA9-4FEC-B990-C0B9FA1DEADF}"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36"/>
    <dgm:cxn modelId="{0B8A8457-89CA-4920-A6A3-2067189AE849}" srcId="{404AFC6F-1A54-415D-8C00-77F2386A7E3B}" destId="{C67C6D02-AA66-4DBB-A529-A13185E39C14}" srcOrd="1" destOrd="0" parTransId="{15CA2D1B-5486-4496-9C99-38FD4EF067A4}" sibTransId="{2AE41CEB-49FF-4132-873A-92D7AE01136E}"/>
    <dgm:cxn modelId="{6D63268D-8321-408A-9E2C-934A3DBDE356}" srcId="{404AFC6F-1A54-415D-8C00-77F2386A7E3B}" destId="{03A40883-6C87-45A0-8592-240BD1E640D8}" srcOrd="0" destOrd="0" parTransId="{B908AE37-5ACB-4A0E-8615-395AA6B50764}" sibTransId="{6AD0E78D-D4B6-44ED-B0AC-2B779DE9FBEF}"/>
    <dgm:cxn modelId="{873CB48D-CEFB-41C5-AFDF-B2029351D2EE}" type="presOf" srcId="{C67C6D02-AA66-4DBB-A529-A13185E39C14}" destId="{E4513C31-B217-4280-9A8C-3C5890F3DFB5}" srcOrd="0" destOrd="0" presId="urn:microsoft.com/office/officeart/2005/8/layout/vList3#36"/>
    <dgm:cxn modelId="{9B32CE9A-B096-4D58-BE28-04B65BE86F1B}" srcId="{404AFC6F-1A54-415D-8C00-77F2386A7E3B}" destId="{D5B7C9E2-ACA9-4FEC-B990-C0B9FA1DEADF}" srcOrd="2" destOrd="0" parTransId="{9F0EA375-9FD6-4632-9E25-E085FC3C8E2E}" sibTransId="{57C2D59C-06F1-4B6C-8235-27AE79054128}"/>
    <dgm:cxn modelId="{ABA4379C-53A6-4719-BCB2-1BF32199DEF4}" type="presOf" srcId="{D5B7C9E2-ACA9-4FEC-B990-C0B9FA1DEADF}" destId="{016BE10A-A2C8-4BAE-9E62-B12B6A3C9C1E}" srcOrd="0" destOrd="0" presId="urn:microsoft.com/office/officeart/2005/8/layout/vList3#36"/>
    <dgm:cxn modelId="{BC93E4D1-410A-4773-BF93-FA9AC4C4969B}" type="presOf" srcId="{03A40883-6C87-45A0-8592-240BD1E640D8}" destId="{A4BD8F33-ABC1-4A02-B969-AC686753A6C7}" srcOrd="0" destOrd="0" presId="urn:microsoft.com/office/officeart/2005/8/layout/vList3#36"/>
    <dgm:cxn modelId="{9676EBE0-C98B-4EE3-BC9E-4320050E03D8}" type="presParOf" srcId="{904DA505-D398-485C-887C-31C24B3B5EF0}" destId="{108A13AD-ABF7-4CC6-AE4D-922DA165D634}" srcOrd="0" destOrd="0" presId="urn:microsoft.com/office/officeart/2005/8/layout/vList3#36"/>
    <dgm:cxn modelId="{666094BB-A2D6-497A-AF47-54F2134AD6B1}" type="presParOf" srcId="{108A13AD-ABF7-4CC6-AE4D-922DA165D634}" destId="{74BBA0E5-C56E-4A30-9346-DB43B2A3CFBC}" srcOrd="0" destOrd="0" presId="urn:microsoft.com/office/officeart/2005/8/layout/vList3#36"/>
    <dgm:cxn modelId="{7612B33E-7B18-4AEB-86DE-403E5A5FF4AE}" type="presParOf" srcId="{108A13AD-ABF7-4CC6-AE4D-922DA165D634}" destId="{A4BD8F33-ABC1-4A02-B969-AC686753A6C7}" srcOrd="1" destOrd="0" presId="urn:microsoft.com/office/officeart/2005/8/layout/vList3#36"/>
    <dgm:cxn modelId="{41ACF779-06DE-41A1-8CCA-6E07B6BA6634}" type="presParOf" srcId="{904DA505-D398-485C-887C-31C24B3B5EF0}" destId="{EA4FA1C2-0AFA-4024-9BD5-A7B3F8A6563A}" srcOrd="1" destOrd="0" presId="urn:microsoft.com/office/officeart/2005/8/layout/vList3#36"/>
    <dgm:cxn modelId="{C5D20B0E-0CA8-4BC9-A0F1-BB3F6AD5DE6E}" type="presParOf" srcId="{904DA505-D398-485C-887C-31C24B3B5EF0}" destId="{A28FFD5F-C189-4BBE-8AFB-23C1E47E3390}" srcOrd="2" destOrd="0" presId="urn:microsoft.com/office/officeart/2005/8/layout/vList3#36"/>
    <dgm:cxn modelId="{7F72772A-F4DB-4001-B521-24123AB67396}" type="presParOf" srcId="{A28FFD5F-C189-4BBE-8AFB-23C1E47E3390}" destId="{0A9E571D-0116-4E40-A3DA-81B6C4B0C913}" srcOrd="0" destOrd="0" presId="urn:microsoft.com/office/officeart/2005/8/layout/vList3#36"/>
    <dgm:cxn modelId="{80500F64-3C3B-4FC5-AD22-3CD95B1C3ECB}" type="presParOf" srcId="{A28FFD5F-C189-4BBE-8AFB-23C1E47E3390}" destId="{E4513C31-B217-4280-9A8C-3C5890F3DFB5}" srcOrd="1" destOrd="0" presId="urn:microsoft.com/office/officeart/2005/8/layout/vList3#36"/>
    <dgm:cxn modelId="{E26826C1-3087-43C8-ADB8-D3F79D1517C2}" type="presParOf" srcId="{904DA505-D398-485C-887C-31C24B3B5EF0}" destId="{564E5717-4469-41AB-B92D-7BCA6A43DF84}" srcOrd="3" destOrd="0" presId="urn:microsoft.com/office/officeart/2005/8/layout/vList3#36"/>
    <dgm:cxn modelId="{B5321906-4F9B-49C7-9626-18DCBA38C5F1}" type="presParOf" srcId="{904DA505-D398-485C-887C-31C24B3B5EF0}" destId="{90935D05-B1C9-4C56-B818-0C294FF1958D}" srcOrd="4" destOrd="0" presId="urn:microsoft.com/office/officeart/2005/8/layout/vList3#36"/>
    <dgm:cxn modelId="{EC82C53E-6EB9-4641-AC91-BB067FDDA0EF}" type="presParOf" srcId="{90935D05-B1C9-4C56-B818-0C294FF1958D}" destId="{E4314539-2373-4A99-9B5A-301AD42397D2}" srcOrd="0" destOrd="0" presId="urn:microsoft.com/office/officeart/2005/8/layout/vList3#36"/>
    <dgm:cxn modelId="{01287EAB-ED29-4D15-9565-7D921CD42840}" type="presParOf" srcId="{90935D05-B1C9-4C56-B818-0C294FF1958D}" destId="{016BE10A-A2C8-4BAE-9E62-B12B6A3C9C1E}" srcOrd="1" destOrd="0" presId="urn:microsoft.com/office/officeart/2005/8/layout/vList3#3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404AFC6F-1A54-415D-8C00-77F2386A7E3B}" type="doc">
      <dgm:prSet loTypeId="urn:microsoft.com/office/officeart/2005/8/layout/vList3#37"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Pile: </a:t>
          </a:r>
          <a:r>
            <a:rPr lang="en-US" sz="2800" dirty="0">
              <a:latin typeface="Century Schoolbook" panose="02040604050505020304" pitchFamily="18" charset="0"/>
            </a:rPr>
            <a:t>A surface effect on a fabric formed by upright yarns, cut or loops of yarn raised from the surface of the fabric</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7734377B-F845-41CA-883B-8D9A2B14D297}">
      <dgm:prSet custT="1"/>
      <dgm:spPr/>
      <dgm:t>
        <a:bodyPr/>
        <a:lstStyle/>
        <a:p>
          <a:pPr algn="just"/>
          <a:r>
            <a:rPr lang="en-US" sz="2800" b="1" dirty="0">
              <a:solidFill>
                <a:srgbClr val="FFFF00"/>
              </a:solidFill>
              <a:latin typeface="Century Schoolbook" panose="02040604050505020304" pitchFamily="18" charset="0"/>
            </a:rPr>
            <a:t>Pinning: </a:t>
          </a:r>
          <a:r>
            <a:rPr lang="en-US" sz="2800" dirty="0">
              <a:latin typeface="Century Schoolbook" panose="02040604050505020304" pitchFamily="18" charset="0"/>
            </a:rPr>
            <a:t>Attaching pins for keeping fabric and pattern in place.</a:t>
          </a:r>
          <a:endParaRPr lang="en-IN" sz="2800" dirty="0">
            <a:latin typeface="Century Schoolbook" panose="02040604050505020304" pitchFamily="18" charset="0"/>
          </a:endParaRPr>
        </a:p>
      </dgm:t>
    </dgm:pt>
    <dgm:pt modelId="{B018EF4A-A891-4FF9-95CC-BCE8B41C4B72}" type="parTrans" cxnId="{0FBF39FF-7795-4EC4-AD84-078CBE425DB3}">
      <dgm:prSet/>
      <dgm:spPr/>
      <dgm:t>
        <a:bodyPr/>
        <a:lstStyle/>
        <a:p>
          <a:endParaRPr lang="en-US"/>
        </a:p>
      </dgm:t>
    </dgm:pt>
    <dgm:pt modelId="{FF16DBF6-AA0F-42BF-BBBC-7DDBBD1A9F82}" type="sibTrans" cxnId="{0FBF39FF-7795-4EC4-AD84-078CBE425DB3}">
      <dgm:prSet/>
      <dgm:spPr/>
      <dgm:t>
        <a:bodyPr/>
        <a:lstStyle/>
        <a:p>
          <a:endParaRPr lang="en-US"/>
        </a:p>
      </dgm:t>
    </dgm:pt>
    <dgm:pt modelId="{05CF1C54-F223-4E1C-9344-FEEDE35171A5}">
      <dgm:prSet custT="1"/>
      <dgm:spPr/>
      <dgm:t>
        <a:bodyPr/>
        <a:lstStyle/>
        <a:p>
          <a:pPr algn="just"/>
          <a:r>
            <a:rPr lang="en-US" sz="2800" b="1" dirty="0">
              <a:solidFill>
                <a:srgbClr val="FFFF00"/>
              </a:solidFill>
              <a:latin typeface="Century Schoolbook" panose="02040604050505020304" pitchFamily="18" charset="0"/>
            </a:rPr>
            <a:t>Piping: </a:t>
          </a:r>
          <a:r>
            <a:rPr lang="en-US" sz="2800" dirty="0">
              <a:latin typeface="Century Schoolbook" panose="02040604050505020304" pitchFamily="18" charset="0"/>
            </a:rPr>
            <a:t>A narrow piece of bias-cut fabric folded over a cord/without cord and stitched into the seam with the raw edge of a garment.</a:t>
          </a:r>
          <a:endParaRPr lang="en-IN" sz="2800" dirty="0">
            <a:latin typeface="Century Schoolbook" panose="02040604050505020304" pitchFamily="18" charset="0"/>
          </a:endParaRPr>
        </a:p>
      </dgm:t>
    </dgm:pt>
    <dgm:pt modelId="{7ED5B1FC-9E3E-49D5-ACB4-3632877C9F78}" type="parTrans" cxnId="{CA8D6BF2-8F53-4E1F-9FD0-A5F110E43FC3}">
      <dgm:prSet/>
      <dgm:spPr/>
      <dgm:t>
        <a:bodyPr/>
        <a:lstStyle/>
        <a:p>
          <a:endParaRPr lang="en-US"/>
        </a:p>
      </dgm:t>
    </dgm:pt>
    <dgm:pt modelId="{591E2229-6BBA-4E7B-BEF5-E9B90733EDE8}" type="sibTrans" cxnId="{CA8D6BF2-8F53-4E1F-9FD0-A5F110E43FC3}">
      <dgm:prSet/>
      <dgm:spPr/>
      <dgm:t>
        <a:bodyPr/>
        <a:lstStyle/>
        <a:p>
          <a:endParaRPr lang="en-US"/>
        </a:p>
      </dgm:t>
    </dgm:pt>
    <dgm:pt modelId="{3D6887CB-3C76-4A46-B83D-ADE9185E1F83}">
      <dgm:prSet custT="1"/>
      <dgm:spPr/>
      <dgm:t>
        <a:bodyPr/>
        <a:lstStyle/>
        <a:p>
          <a:pPr algn="just"/>
          <a:r>
            <a:rPr lang="en-US" sz="2800" b="1" dirty="0">
              <a:solidFill>
                <a:srgbClr val="FFFF00"/>
              </a:solidFill>
              <a:latin typeface="Century Schoolbook" panose="02040604050505020304" pitchFamily="18" charset="0"/>
            </a:rPr>
            <a:t>Placket: </a:t>
          </a:r>
          <a:r>
            <a:rPr lang="en-US" sz="2800" dirty="0">
              <a:latin typeface="Century Schoolbook" panose="02040604050505020304" pitchFamily="18" charset="0"/>
            </a:rPr>
            <a:t>It finished opening of a garment that enables easy slip on and off on the body.</a:t>
          </a:r>
          <a:endParaRPr lang="en-IN" sz="2800" dirty="0">
            <a:latin typeface="Century Schoolbook" panose="02040604050505020304" pitchFamily="18" charset="0"/>
          </a:endParaRPr>
        </a:p>
      </dgm:t>
    </dgm:pt>
    <dgm:pt modelId="{BE5EC361-A308-4D2D-A2DC-25B99A13C28D}" type="parTrans" cxnId="{E94694CE-4AC6-4746-880D-AF5AD7F2F743}">
      <dgm:prSet/>
      <dgm:spPr/>
      <dgm:t>
        <a:bodyPr/>
        <a:lstStyle/>
        <a:p>
          <a:endParaRPr lang="en-US"/>
        </a:p>
      </dgm:t>
    </dgm:pt>
    <dgm:pt modelId="{DFB6A9E3-0190-4756-A093-38FB87DB9CC2}" type="sibTrans" cxnId="{E94694CE-4AC6-4746-880D-AF5AD7F2F743}">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99176">
        <dgm:presLayoutVars>
          <dgm:bulletEnabled val="1"/>
        </dgm:presLayoutVars>
      </dgm:prSet>
      <dgm:spPr/>
    </dgm:pt>
    <dgm:pt modelId="{EA4FA1C2-0AFA-4024-9BD5-A7B3F8A6563A}" type="pres">
      <dgm:prSet presAssocID="{6AD0E78D-D4B6-44ED-B0AC-2B779DE9FBEF}" presName="spacing" presStyleCnt="0"/>
      <dgm:spPr/>
    </dgm:pt>
    <dgm:pt modelId="{D8103750-DEF1-44D2-8BE8-953F556C01BF}" type="pres">
      <dgm:prSet presAssocID="{7734377B-F845-41CA-883B-8D9A2B14D297}" presName="composite" presStyleCnt="0"/>
      <dgm:spPr/>
    </dgm:pt>
    <dgm:pt modelId="{804F36C2-C226-43EA-B48C-26E643F887EC}" type="pres">
      <dgm:prSet presAssocID="{7734377B-F845-41CA-883B-8D9A2B14D297}" presName="imgShp" presStyleLbl="fgImgPlace1" presStyleIdx="1" presStyleCnt="4"/>
      <dgm:spPr>
        <a:noFill/>
      </dgm:spPr>
    </dgm:pt>
    <dgm:pt modelId="{5DFC1C70-CADA-49F8-A5E4-9C3F89458473}" type="pres">
      <dgm:prSet presAssocID="{7734377B-F845-41CA-883B-8D9A2B14D297}" presName="txShp" presStyleLbl="node1" presStyleIdx="1" presStyleCnt="4">
        <dgm:presLayoutVars>
          <dgm:bulletEnabled val="1"/>
        </dgm:presLayoutVars>
      </dgm:prSet>
      <dgm:spPr/>
    </dgm:pt>
    <dgm:pt modelId="{827D55C5-C28E-48DA-ABAA-D32310BDC127}" type="pres">
      <dgm:prSet presAssocID="{FF16DBF6-AA0F-42BF-BBBC-7DDBBD1A9F82}" presName="spacing" presStyleCnt="0"/>
      <dgm:spPr/>
    </dgm:pt>
    <dgm:pt modelId="{7308D96A-481C-4318-AB51-67824EAF696B}" type="pres">
      <dgm:prSet presAssocID="{05CF1C54-F223-4E1C-9344-FEEDE35171A5}" presName="composite" presStyleCnt="0"/>
      <dgm:spPr/>
    </dgm:pt>
    <dgm:pt modelId="{245D2A6E-4269-4F97-821B-0C384E8593D9}" type="pres">
      <dgm:prSet presAssocID="{05CF1C54-F223-4E1C-9344-FEEDE35171A5}" presName="imgShp" presStyleLbl="fgImgPlace1" presStyleIdx="2" presStyleCnt="4"/>
      <dgm:spPr>
        <a:noFill/>
      </dgm:spPr>
    </dgm:pt>
    <dgm:pt modelId="{B68067B6-DFD6-48C1-9D8B-8F6EB0E71165}" type="pres">
      <dgm:prSet presAssocID="{05CF1C54-F223-4E1C-9344-FEEDE35171A5}" presName="txShp" presStyleLbl="node1" presStyleIdx="2" presStyleCnt="4" custScaleY="124193">
        <dgm:presLayoutVars>
          <dgm:bulletEnabled val="1"/>
        </dgm:presLayoutVars>
      </dgm:prSet>
      <dgm:spPr/>
    </dgm:pt>
    <dgm:pt modelId="{5D292DD8-43E2-4CCB-B472-03ABAC5107D6}" type="pres">
      <dgm:prSet presAssocID="{591E2229-6BBA-4E7B-BEF5-E9B90733EDE8}" presName="spacing" presStyleCnt="0"/>
      <dgm:spPr/>
    </dgm:pt>
    <dgm:pt modelId="{C5E88FAE-4D93-4783-8602-E778B91A3027}" type="pres">
      <dgm:prSet presAssocID="{3D6887CB-3C76-4A46-B83D-ADE9185E1F83}" presName="composite" presStyleCnt="0"/>
      <dgm:spPr/>
    </dgm:pt>
    <dgm:pt modelId="{6F3E119B-AEDE-40D7-B256-B95D99E647B9}" type="pres">
      <dgm:prSet presAssocID="{3D6887CB-3C76-4A46-B83D-ADE9185E1F83}" presName="imgShp" presStyleLbl="fgImgPlace1" presStyleIdx="3" presStyleCnt="4"/>
      <dgm:spPr>
        <a:noFill/>
      </dgm:spPr>
    </dgm:pt>
    <dgm:pt modelId="{767B7BF0-7596-4F26-85E8-1D63FC906705}" type="pres">
      <dgm:prSet presAssocID="{3D6887CB-3C76-4A46-B83D-ADE9185E1F83}" presName="txShp" presStyleLbl="node1" presStyleIdx="3" presStyleCnt="4">
        <dgm:presLayoutVars>
          <dgm:bulletEnabled val="1"/>
        </dgm:presLayoutVars>
      </dgm:prSet>
      <dgm:spPr/>
    </dgm:pt>
  </dgm:ptLst>
  <dgm:cxnLst>
    <dgm:cxn modelId="{940DF500-D498-46F8-9347-7BAEF4F07AD1}" type="presOf" srcId="{05CF1C54-F223-4E1C-9344-FEEDE35171A5}" destId="{B68067B6-DFD6-48C1-9D8B-8F6EB0E71165}" srcOrd="0" destOrd="0" presId="urn:microsoft.com/office/officeart/2005/8/layout/vList3#37"/>
    <dgm:cxn modelId="{6FD20F23-6793-4CF9-881B-011A3C912E53}" type="presOf" srcId="{404AFC6F-1A54-415D-8C00-77F2386A7E3B}" destId="{904DA505-D398-485C-887C-31C24B3B5EF0}" srcOrd="0" destOrd="0" presId="urn:microsoft.com/office/officeart/2005/8/layout/vList3#37"/>
    <dgm:cxn modelId="{794A8351-C320-4A62-A147-187AB296BCBC}" type="presOf" srcId="{7734377B-F845-41CA-883B-8D9A2B14D297}" destId="{5DFC1C70-CADA-49F8-A5E4-9C3F89458473}" srcOrd="0" destOrd="0" presId="urn:microsoft.com/office/officeart/2005/8/layout/vList3#37"/>
    <dgm:cxn modelId="{6D63268D-8321-408A-9E2C-934A3DBDE356}" srcId="{404AFC6F-1A54-415D-8C00-77F2386A7E3B}" destId="{03A40883-6C87-45A0-8592-240BD1E640D8}" srcOrd="0" destOrd="0" parTransId="{B908AE37-5ACB-4A0E-8615-395AA6B50764}" sibTransId="{6AD0E78D-D4B6-44ED-B0AC-2B779DE9FBEF}"/>
    <dgm:cxn modelId="{FBB8D8BC-2F70-4B65-9DDB-7B5D98C74853}" type="presOf" srcId="{3D6887CB-3C76-4A46-B83D-ADE9185E1F83}" destId="{767B7BF0-7596-4F26-85E8-1D63FC906705}" srcOrd="0" destOrd="0" presId="urn:microsoft.com/office/officeart/2005/8/layout/vList3#37"/>
    <dgm:cxn modelId="{E94694CE-4AC6-4746-880D-AF5AD7F2F743}" srcId="{404AFC6F-1A54-415D-8C00-77F2386A7E3B}" destId="{3D6887CB-3C76-4A46-B83D-ADE9185E1F83}" srcOrd="3" destOrd="0" parTransId="{BE5EC361-A308-4D2D-A2DC-25B99A13C28D}" sibTransId="{DFB6A9E3-0190-4756-A093-38FB87DB9CC2}"/>
    <dgm:cxn modelId="{BC93E4D1-410A-4773-BF93-FA9AC4C4969B}" type="presOf" srcId="{03A40883-6C87-45A0-8592-240BD1E640D8}" destId="{A4BD8F33-ABC1-4A02-B969-AC686753A6C7}" srcOrd="0" destOrd="0" presId="urn:microsoft.com/office/officeart/2005/8/layout/vList3#37"/>
    <dgm:cxn modelId="{CA8D6BF2-8F53-4E1F-9FD0-A5F110E43FC3}" srcId="{404AFC6F-1A54-415D-8C00-77F2386A7E3B}" destId="{05CF1C54-F223-4E1C-9344-FEEDE35171A5}" srcOrd="2" destOrd="0" parTransId="{7ED5B1FC-9E3E-49D5-ACB4-3632877C9F78}" sibTransId="{591E2229-6BBA-4E7B-BEF5-E9B90733EDE8}"/>
    <dgm:cxn modelId="{0FBF39FF-7795-4EC4-AD84-078CBE425DB3}" srcId="{404AFC6F-1A54-415D-8C00-77F2386A7E3B}" destId="{7734377B-F845-41CA-883B-8D9A2B14D297}" srcOrd="1" destOrd="0" parTransId="{B018EF4A-A891-4FF9-95CC-BCE8B41C4B72}" sibTransId="{FF16DBF6-AA0F-42BF-BBBC-7DDBBD1A9F82}"/>
    <dgm:cxn modelId="{9676EBE0-C98B-4EE3-BC9E-4320050E03D8}" type="presParOf" srcId="{904DA505-D398-485C-887C-31C24B3B5EF0}" destId="{108A13AD-ABF7-4CC6-AE4D-922DA165D634}" srcOrd="0" destOrd="0" presId="urn:microsoft.com/office/officeart/2005/8/layout/vList3#37"/>
    <dgm:cxn modelId="{666094BB-A2D6-497A-AF47-54F2134AD6B1}" type="presParOf" srcId="{108A13AD-ABF7-4CC6-AE4D-922DA165D634}" destId="{74BBA0E5-C56E-4A30-9346-DB43B2A3CFBC}" srcOrd="0" destOrd="0" presId="urn:microsoft.com/office/officeart/2005/8/layout/vList3#37"/>
    <dgm:cxn modelId="{7612B33E-7B18-4AEB-86DE-403E5A5FF4AE}" type="presParOf" srcId="{108A13AD-ABF7-4CC6-AE4D-922DA165D634}" destId="{A4BD8F33-ABC1-4A02-B969-AC686753A6C7}" srcOrd="1" destOrd="0" presId="urn:microsoft.com/office/officeart/2005/8/layout/vList3#37"/>
    <dgm:cxn modelId="{41ACF779-06DE-41A1-8CCA-6E07B6BA6634}" type="presParOf" srcId="{904DA505-D398-485C-887C-31C24B3B5EF0}" destId="{EA4FA1C2-0AFA-4024-9BD5-A7B3F8A6563A}" srcOrd="1" destOrd="0" presId="urn:microsoft.com/office/officeart/2005/8/layout/vList3#37"/>
    <dgm:cxn modelId="{69F4AD91-429E-49B3-ACB4-4C05491C5859}" type="presParOf" srcId="{904DA505-D398-485C-887C-31C24B3B5EF0}" destId="{D8103750-DEF1-44D2-8BE8-953F556C01BF}" srcOrd="2" destOrd="0" presId="urn:microsoft.com/office/officeart/2005/8/layout/vList3#37"/>
    <dgm:cxn modelId="{BB3B0D60-23BD-4EFD-B814-9501658C7D2F}" type="presParOf" srcId="{D8103750-DEF1-44D2-8BE8-953F556C01BF}" destId="{804F36C2-C226-43EA-B48C-26E643F887EC}" srcOrd="0" destOrd="0" presId="urn:microsoft.com/office/officeart/2005/8/layout/vList3#37"/>
    <dgm:cxn modelId="{042D8FC7-43DA-4209-BDBC-E37B820660ED}" type="presParOf" srcId="{D8103750-DEF1-44D2-8BE8-953F556C01BF}" destId="{5DFC1C70-CADA-49F8-A5E4-9C3F89458473}" srcOrd="1" destOrd="0" presId="urn:microsoft.com/office/officeart/2005/8/layout/vList3#37"/>
    <dgm:cxn modelId="{E9B16614-E446-4033-A491-B412C1FE4D57}" type="presParOf" srcId="{904DA505-D398-485C-887C-31C24B3B5EF0}" destId="{827D55C5-C28E-48DA-ABAA-D32310BDC127}" srcOrd="3" destOrd="0" presId="urn:microsoft.com/office/officeart/2005/8/layout/vList3#37"/>
    <dgm:cxn modelId="{7E841DC2-1E10-4397-9C9C-6178B5D05ED6}" type="presParOf" srcId="{904DA505-D398-485C-887C-31C24B3B5EF0}" destId="{7308D96A-481C-4318-AB51-67824EAF696B}" srcOrd="4" destOrd="0" presId="urn:microsoft.com/office/officeart/2005/8/layout/vList3#37"/>
    <dgm:cxn modelId="{23A45FC2-C372-410B-92CC-B60B2E23CDC3}" type="presParOf" srcId="{7308D96A-481C-4318-AB51-67824EAF696B}" destId="{245D2A6E-4269-4F97-821B-0C384E8593D9}" srcOrd="0" destOrd="0" presId="urn:microsoft.com/office/officeart/2005/8/layout/vList3#37"/>
    <dgm:cxn modelId="{F506467C-DF3A-4CD0-BE7C-9102E965418D}" type="presParOf" srcId="{7308D96A-481C-4318-AB51-67824EAF696B}" destId="{B68067B6-DFD6-48C1-9D8B-8F6EB0E71165}" srcOrd="1" destOrd="0" presId="urn:microsoft.com/office/officeart/2005/8/layout/vList3#37"/>
    <dgm:cxn modelId="{7819BEE0-DC34-4420-B8C5-7233E02FE960}" type="presParOf" srcId="{904DA505-D398-485C-887C-31C24B3B5EF0}" destId="{5D292DD8-43E2-4CCB-B472-03ABAC5107D6}" srcOrd="5" destOrd="0" presId="urn:microsoft.com/office/officeart/2005/8/layout/vList3#37"/>
    <dgm:cxn modelId="{C83EE1FF-666A-4663-B104-932E74F1D043}" type="presParOf" srcId="{904DA505-D398-485C-887C-31C24B3B5EF0}" destId="{C5E88FAE-4D93-4783-8602-E778B91A3027}" srcOrd="6" destOrd="0" presId="urn:microsoft.com/office/officeart/2005/8/layout/vList3#37"/>
    <dgm:cxn modelId="{C1750012-60F4-40D5-9662-FD48D2FCDF46}" type="presParOf" srcId="{C5E88FAE-4D93-4783-8602-E778B91A3027}" destId="{6F3E119B-AEDE-40D7-B256-B95D99E647B9}" srcOrd="0" destOrd="0" presId="urn:microsoft.com/office/officeart/2005/8/layout/vList3#37"/>
    <dgm:cxn modelId="{050E1B58-A888-4D3F-B46A-9FDDB27B4656}" type="presParOf" srcId="{C5E88FAE-4D93-4783-8602-E778B91A3027}" destId="{767B7BF0-7596-4F26-85E8-1D63FC906705}" srcOrd="1" destOrd="0" presId="urn:microsoft.com/office/officeart/2005/8/layout/vList3#3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404AFC6F-1A54-415D-8C00-77F2386A7E3B}" type="doc">
      <dgm:prSet loTypeId="urn:microsoft.com/office/officeart/2005/8/layout/vList3#38"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Plain weave: </a:t>
          </a:r>
          <a:r>
            <a:rPr lang="en-US" sz="2800" dirty="0">
              <a:latin typeface="Century Schoolbook" panose="02040604050505020304" pitchFamily="18" charset="0"/>
            </a:rPr>
            <a:t>A weave in which each weft yarn passes alternately over and under each warp yarn in a square pattern.</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4CE7A622-2A6C-4D53-B16D-F40414D232D2}">
      <dgm:prSet custT="1"/>
      <dgm:spPr/>
      <dgm:t>
        <a:bodyPr/>
        <a:lstStyle/>
        <a:p>
          <a:pPr algn="just"/>
          <a:r>
            <a:rPr lang="en-US" sz="2800" b="1" dirty="0">
              <a:solidFill>
                <a:srgbClr val="FFFF00"/>
              </a:solidFill>
              <a:latin typeface="Century Schoolbook" panose="02040604050505020304" pitchFamily="18" charset="0"/>
            </a:rPr>
            <a:t>Pleat: </a:t>
          </a:r>
          <a:r>
            <a:rPr lang="en-US" sz="2800" b="1" dirty="0">
              <a:latin typeface="Century Schoolbook" panose="02040604050505020304" pitchFamily="18" charset="0"/>
            </a:rPr>
            <a:t>I</a:t>
          </a:r>
          <a:r>
            <a:rPr lang="en-US" sz="2800" dirty="0">
              <a:latin typeface="Century Schoolbook" panose="02040604050505020304" pitchFamily="18" charset="0"/>
            </a:rPr>
            <a:t>t is a type of fold formed by doubling the fabric back up on itself and securing it in place. </a:t>
          </a:r>
          <a:endParaRPr lang="en-IN" sz="2800" dirty="0">
            <a:latin typeface="Century Schoolbook" panose="02040604050505020304" pitchFamily="18" charset="0"/>
          </a:endParaRPr>
        </a:p>
      </dgm:t>
    </dgm:pt>
    <dgm:pt modelId="{F6FE930E-EFA5-4840-B96B-0FAD379C4E61}" type="parTrans" cxnId="{2DAF0680-44F3-4BEC-9973-9E91B868F132}">
      <dgm:prSet/>
      <dgm:spPr/>
      <dgm:t>
        <a:bodyPr/>
        <a:lstStyle/>
        <a:p>
          <a:endParaRPr lang="en-US"/>
        </a:p>
      </dgm:t>
    </dgm:pt>
    <dgm:pt modelId="{1A6BF63C-0DE0-4410-9768-F880772B7657}" type="sibTrans" cxnId="{2DAF0680-44F3-4BEC-9973-9E91B868F132}">
      <dgm:prSet/>
      <dgm:spPr/>
      <dgm:t>
        <a:bodyPr/>
        <a:lstStyle/>
        <a:p>
          <a:endParaRPr lang="en-US"/>
        </a:p>
      </dgm:t>
    </dgm:pt>
    <dgm:pt modelId="{309BC242-CCFF-4D80-BB6B-4F615BBA1ED3}">
      <dgm:prSet custT="1"/>
      <dgm:spPr/>
      <dgm:t>
        <a:bodyPr/>
        <a:lstStyle/>
        <a:p>
          <a:pPr algn="just"/>
          <a:r>
            <a:rPr lang="en-US" sz="2800" b="1" dirty="0">
              <a:solidFill>
                <a:srgbClr val="FFFF00"/>
              </a:solidFill>
              <a:latin typeface="Century Schoolbook" panose="02040604050505020304" pitchFamily="18" charset="0"/>
            </a:rPr>
            <a:t>Ply: </a:t>
          </a:r>
          <a:r>
            <a:rPr lang="en-US" sz="2800" dirty="0">
              <a:latin typeface="Century Schoolbook" panose="02040604050505020304" pitchFamily="18" charset="0"/>
            </a:rPr>
            <a:t>It is one of the strands in a yarn. The thickness of yarn is also determined by how many plies or strands it has twisted together.</a:t>
          </a:r>
          <a:endParaRPr lang="en-IN" sz="2800" b="1" dirty="0">
            <a:latin typeface="Century Schoolbook" panose="02040604050505020304" pitchFamily="18" charset="0"/>
          </a:endParaRPr>
        </a:p>
      </dgm:t>
    </dgm:pt>
    <dgm:pt modelId="{EF1200B1-8F27-4AA5-B2A2-77692A9573B3}" type="parTrans" cxnId="{A4DFC628-5CC3-49DF-A219-82C42913A1BA}">
      <dgm:prSet/>
      <dgm:spPr/>
      <dgm:t>
        <a:bodyPr/>
        <a:lstStyle/>
        <a:p>
          <a:endParaRPr lang="en-US"/>
        </a:p>
      </dgm:t>
    </dgm:pt>
    <dgm:pt modelId="{D08048EB-7541-44B0-BE17-860778F671B6}" type="sibTrans" cxnId="{A4DFC628-5CC3-49DF-A219-82C42913A1BA}">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9176">
        <dgm:presLayoutVars>
          <dgm:bulletEnabled val="1"/>
        </dgm:presLayoutVars>
      </dgm:prSet>
      <dgm:spPr/>
    </dgm:pt>
    <dgm:pt modelId="{EA4FA1C2-0AFA-4024-9BD5-A7B3F8A6563A}" type="pres">
      <dgm:prSet presAssocID="{6AD0E78D-D4B6-44ED-B0AC-2B779DE9FBEF}" presName="spacing" presStyleCnt="0"/>
      <dgm:spPr/>
    </dgm:pt>
    <dgm:pt modelId="{8102C054-8ABE-48DF-8C62-92559AD5E6D5}" type="pres">
      <dgm:prSet presAssocID="{4CE7A622-2A6C-4D53-B16D-F40414D232D2}" presName="composite" presStyleCnt="0"/>
      <dgm:spPr/>
    </dgm:pt>
    <dgm:pt modelId="{97B2C114-83E9-4671-96E4-F82DAC8CEEBA}" type="pres">
      <dgm:prSet presAssocID="{4CE7A622-2A6C-4D53-B16D-F40414D232D2}" presName="imgShp" presStyleLbl="fgImgPlace1" presStyleIdx="1" presStyleCnt="3"/>
      <dgm:spPr>
        <a:noFill/>
      </dgm:spPr>
    </dgm:pt>
    <dgm:pt modelId="{23511D13-9E26-41CE-9CAC-99A6685401C3}" type="pres">
      <dgm:prSet presAssocID="{4CE7A622-2A6C-4D53-B16D-F40414D232D2}" presName="txShp" presStyleLbl="node1" presStyleIdx="1" presStyleCnt="3">
        <dgm:presLayoutVars>
          <dgm:bulletEnabled val="1"/>
        </dgm:presLayoutVars>
      </dgm:prSet>
      <dgm:spPr/>
    </dgm:pt>
    <dgm:pt modelId="{308644AB-CEE5-4EA0-A667-4AA7C205D7F0}" type="pres">
      <dgm:prSet presAssocID="{1A6BF63C-0DE0-4410-9768-F880772B7657}" presName="spacing" presStyleCnt="0"/>
      <dgm:spPr/>
    </dgm:pt>
    <dgm:pt modelId="{650823C8-7CA7-4E1B-A9DB-C0B9748C7A9B}" type="pres">
      <dgm:prSet presAssocID="{309BC242-CCFF-4D80-BB6B-4F615BBA1ED3}" presName="composite" presStyleCnt="0"/>
      <dgm:spPr/>
    </dgm:pt>
    <dgm:pt modelId="{2E47FD4F-5FB7-4D5D-AC00-A219CB4C61FA}" type="pres">
      <dgm:prSet presAssocID="{309BC242-CCFF-4D80-BB6B-4F615BBA1ED3}" presName="imgShp" presStyleLbl="fgImgPlace1" presStyleIdx="2" presStyleCnt="3"/>
      <dgm:spPr>
        <a:noFill/>
      </dgm:spPr>
    </dgm:pt>
    <dgm:pt modelId="{4E1F23DA-4D4D-4C76-A8DA-0B572994F0EB}" type="pres">
      <dgm:prSet presAssocID="{309BC242-CCFF-4D80-BB6B-4F615BBA1ED3}" presName="txShp" presStyleLbl="node1" presStyleIdx="2" presStyleCnt="3" custScaleY="124451">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38"/>
    <dgm:cxn modelId="{A4DFC628-5CC3-49DF-A219-82C42913A1BA}" srcId="{404AFC6F-1A54-415D-8C00-77F2386A7E3B}" destId="{309BC242-CCFF-4D80-BB6B-4F615BBA1ED3}" srcOrd="2" destOrd="0" parTransId="{EF1200B1-8F27-4AA5-B2A2-77692A9573B3}" sibTransId="{D08048EB-7541-44B0-BE17-860778F671B6}"/>
    <dgm:cxn modelId="{FE573044-D348-4726-A969-785A96451419}" type="presOf" srcId="{309BC242-CCFF-4D80-BB6B-4F615BBA1ED3}" destId="{4E1F23DA-4D4D-4C76-A8DA-0B572994F0EB}" srcOrd="0" destOrd="0" presId="urn:microsoft.com/office/officeart/2005/8/layout/vList3#38"/>
    <dgm:cxn modelId="{2DAF0680-44F3-4BEC-9973-9E91B868F132}" srcId="{404AFC6F-1A54-415D-8C00-77F2386A7E3B}" destId="{4CE7A622-2A6C-4D53-B16D-F40414D232D2}" srcOrd="1" destOrd="0" parTransId="{F6FE930E-EFA5-4840-B96B-0FAD379C4E61}" sibTransId="{1A6BF63C-0DE0-4410-9768-F880772B7657}"/>
    <dgm:cxn modelId="{6D63268D-8321-408A-9E2C-934A3DBDE356}" srcId="{404AFC6F-1A54-415D-8C00-77F2386A7E3B}" destId="{03A40883-6C87-45A0-8592-240BD1E640D8}" srcOrd="0" destOrd="0" parTransId="{B908AE37-5ACB-4A0E-8615-395AA6B50764}" sibTransId="{6AD0E78D-D4B6-44ED-B0AC-2B779DE9FBEF}"/>
    <dgm:cxn modelId="{169C5DCB-7A13-4297-8F70-BCD6AE7FA72C}" type="presOf" srcId="{4CE7A622-2A6C-4D53-B16D-F40414D232D2}" destId="{23511D13-9E26-41CE-9CAC-99A6685401C3}" srcOrd="0" destOrd="0" presId="urn:microsoft.com/office/officeart/2005/8/layout/vList3#38"/>
    <dgm:cxn modelId="{BC93E4D1-410A-4773-BF93-FA9AC4C4969B}" type="presOf" srcId="{03A40883-6C87-45A0-8592-240BD1E640D8}" destId="{A4BD8F33-ABC1-4A02-B969-AC686753A6C7}" srcOrd="0" destOrd="0" presId="urn:microsoft.com/office/officeart/2005/8/layout/vList3#38"/>
    <dgm:cxn modelId="{9676EBE0-C98B-4EE3-BC9E-4320050E03D8}" type="presParOf" srcId="{904DA505-D398-485C-887C-31C24B3B5EF0}" destId="{108A13AD-ABF7-4CC6-AE4D-922DA165D634}" srcOrd="0" destOrd="0" presId="urn:microsoft.com/office/officeart/2005/8/layout/vList3#38"/>
    <dgm:cxn modelId="{666094BB-A2D6-497A-AF47-54F2134AD6B1}" type="presParOf" srcId="{108A13AD-ABF7-4CC6-AE4D-922DA165D634}" destId="{74BBA0E5-C56E-4A30-9346-DB43B2A3CFBC}" srcOrd="0" destOrd="0" presId="urn:microsoft.com/office/officeart/2005/8/layout/vList3#38"/>
    <dgm:cxn modelId="{7612B33E-7B18-4AEB-86DE-403E5A5FF4AE}" type="presParOf" srcId="{108A13AD-ABF7-4CC6-AE4D-922DA165D634}" destId="{A4BD8F33-ABC1-4A02-B969-AC686753A6C7}" srcOrd="1" destOrd="0" presId="urn:microsoft.com/office/officeart/2005/8/layout/vList3#38"/>
    <dgm:cxn modelId="{41ACF779-06DE-41A1-8CCA-6E07B6BA6634}" type="presParOf" srcId="{904DA505-D398-485C-887C-31C24B3B5EF0}" destId="{EA4FA1C2-0AFA-4024-9BD5-A7B3F8A6563A}" srcOrd="1" destOrd="0" presId="urn:microsoft.com/office/officeart/2005/8/layout/vList3#38"/>
    <dgm:cxn modelId="{1F99C245-E291-4847-B07E-6278535BB7AE}" type="presParOf" srcId="{904DA505-D398-485C-887C-31C24B3B5EF0}" destId="{8102C054-8ABE-48DF-8C62-92559AD5E6D5}" srcOrd="2" destOrd="0" presId="urn:microsoft.com/office/officeart/2005/8/layout/vList3#38"/>
    <dgm:cxn modelId="{F5B0E82C-330D-4480-86EB-BD8FB11585AF}" type="presParOf" srcId="{8102C054-8ABE-48DF-8C62-92559AD5E6D5}" destId="{97B2C114-83E9-4671-96E4-F82DAC8CEEBA}" srcOrd="0" destOrd="0" presId="urn:microsoft.com/office/officeart/2005/8/layout/vList3#38"/>
    <dgm:cxn modelId="{4123F358-6667-4FE7-88E7-F3B217ACF8FF}" type="presParOf" srcId="{8102C054-8ABE-48DF-8C62-92559AD5E6D5}" destId="{23511D13-9E26-41CE-9CAC-99A6685401C3}" srcOrd="1" destOrd="0" presId="urn:microsoft.com/office/officeart/2005/8/layout/vList3#38"/>
    <dgm:cxn modelId="{1E117601-4D2F-40A2-923F-06A4A6FD23A9}" type="presParOf" srcId="{904DA505-D398-485C-887C-31C24B3B5EF0}" destId="{308644AB-CEE5-4EA0-A667-4AA7C205D7F0}" srcOrd="3" destOrd="0" presId="urn:microsoft.com/office/officeart/2005/8/layout/vList3#38"/>
    <dgm:cxn modelId="{FF34A831-2787-4B32-A018-5D1674841018}" type="presParOf" srcId="{904DA505-D398-485C-887C-31C24B3B5EF0}" destId="{650823C8-7CA7-4E1B-A9DB-C0B9748C7A9B}" srcOrd="4" destOrd="0" presId="urn:microsoft.com/office/officeart/2005/8/layout/vList3#38"/>
    <dgm:cxn modelId="{90CD0A5D-7086-4CF9-BAB2-A23006CE7ECC}" type="presParOf" srcId="{650823C8-7CA7-4E1B-A9DB-C0B9748C7A9B}" destId="{2E47FD4F-5FB7-4D5D-AC00-A219CB4C61FA}" srcOrd="0" destOrd="0" presId="urn:microsoft.com/office/officeart/2005/8/layout/vList3#38"/>
    <dgm:cxn modelId="{083439E9-B587-4780-8094-6CC7A59D1CAC}" type="presParOf" srcId="{650823C8-7CA7-4E1B-A9DB-C0B9748C7A9B}" destId="{4E1F23DA-4D4D-4C76-A8DA-0B572994F0EB}" srcOrd="1" destOrd="0" presId="urn:microsoft.com/office/officeart/2005/8/layout/vList3#3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404AFC6F-1A54-415D-8C00-77F2386A7E3B}" type="doc">
      <dgm:prSet loTypeId="urn:microsoft.com/office/officeart/2005/8/layout/vList3#39"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Point presser: </a:t>
          </a:r>
          <a:r>
            <a:rPr lang="en-US" sz="2800" dirty="0">
              <a:latin typeface="Century Schoolbook" panose="02040604050505020304" pitchFamily="18" charset="0"/>
            </a:rPr>
            <a:t>A small tool used to insert into a tight corner or small space for ease of pressing</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309BC242-CCFF-4D80-BB6B-4F615BBA1ED3}">
      <dgm:prSet custT="1"/>
      <dgm:spPr/>
      <dgm:t>
        <a:bodyPr/>
        <a:lstStyle/>
        <a:p>
          <a:pPr algn="just"/>
          <a:r>
            <a:rPr lang="en-US" sz="2800" b="1" dirty="0">
              <a:solidFill>
                <a:srgbClr val="FFFF00"/>
              </a:solidFill>
              <a:latin typeface="Century Schoolbook" panose="02040604050505020304" pitchFamily="18" charset="0"/>
            </a:rPr>
            <a:t>Polyester fabric: </a:t>
          </a:r>
          <a:r>
            <a:rPr lang="en-US" sz="2800" dirty="0">
              <a:latin typeface="Century Schoolbook" panose="02040604050505020304" pitchFamily="18" charset="0"/>
            </a:rPr>
            <a:t>It is a generalized term for any fabric, which is made using polyester yarns or fibers. </a:t>
          </a:r>
          <a:endParaRPr lang="en-IN" sz="2800" b="1" dirty="0">
            <a:latin typeface="Century Schoolbook" panose="02040604050505020304" pitchFamily="18" charset="0"/>
          </a:endParaRPr>
        </a:p>
      </dgm:t>
    </dgm:pt>
    <dgm:pt modelId="{EF1200B1-8F27-4AA5-B2A2-77692A9573B3}" type="parTrans" cxnId="{A4DFC628-5CC3-49DF-A219-82C42913A1BA}">
      <dgm:prSet/>
      <dgm:spPr/>
      <dgm:t>
        <a:bodyPr/>
        <a:lstStyle/>
        <a:p>
          <a:endParaRPr lang="en-US"/>
        </a:p>
      </dgm:t>
    </dgm:pt>
    <dgm:pt modelId="{D08048EB-7541-44B0-BE17-860778F671B6}" type="sibTrans" cxnId="{A4DFC628-5CC3-49DF-A219-82C42913A1BA}">
      <dgm:prSet/>
      <dgm:spPr/>
      <dgm:t>
        <a:bodyPr/>
        <a:lstStyle/>
        <a:p>
          <a:endParaRPr lang="en-US"/>
        </a:p>
      </dgm:t>
    </dgm:pt>
    <dgm:pt modelId="{FA3A1AF0-9649-4831-A48B-D85A054C5458}">
      <dgm:prSet custT="1"/>
      <dgm:spPr/>
      <dgm:t>
        <a:bodyPr/>
        <a:lstStyle/>
        <a:p>
          <a:pPr algn="just"/>
          <a:r>
            <a:rPr lang="en-US" sz="2800" b="1" dirty="0">
              <a:solidFill>
                <a:srgbClr val="FFFF00"/>
              </a:solidFill>
              <a:latin typeface="Century Schoolbook" panose="02040604050505020304" pitchFamily="18" charset="0"/>
            </a:rPr>
            <a:t>Point turner: </a:t>
          </a:r>
          <a:r>
            <a:rPr lang="en-US" sz="2800" dirty="0">
              <a:latin typeface="Century Schoolbook" panose="02040604050505020304" pitchFamily="18" charset="0"/>
            </a:rPr>
            <a:t>A tool used to turn a sewn corner to the right side with a sharp, crisp point</a:t>
          </a:r>
          <a:endParaRPr lang="en-IN" sz="2800" dirty="0">
            <a:latin typeface="Century Schoolbook" panose="02040604050505020304" pitchFamily="18" charset="0"/>
          </a:endParaRPr>
        </a:p>
      </dgm:t>
    </dgm:pt>
    <dgm:pt modelId="{6556E5D8-01A4-4DA4-BBA3-A90E3D4C9AD6}" type="parTrans" cxnId="{047E6285-808E-4049-A2F9-2FAF3F4233E2}">
      <dgm:prSet/>
      <dgm:spPr/>
      <dgm:t>
        <a:bodyPr/>
        <a:lstStyle/>
        <a:p>
          <a:endParaRPr lang="en-US"/>
        </a:p>
      </dgm:t>
    </dgm:pt>
    <dgm:pt modelId="{5E77A29C-9D80-422E-96C7-2BD67B6FF3B9}" type="sibTrans" cxnId="{047E6285-808E-4049-A2F9-2FAF3F4233E2}">
      <dgm:prSet/>
      <dgm:spPr/>
      <dgm:t>
        <a:bodyPr/>
        <a:lstStyle/>
        <a:p>
          <a:endParaRPr lang="en-US"/>
        </a:p>
      </dgm:t>
    </dgm:pt>
    <dgm:pt modelId="{3B8D08F7-277E-4611-9851-CDF70A384092}">
      <dgm:prSet custT="1"/>
      <dgm:spPr/>
      <dgm:t>
        <a:bodyPr/>
        <a:lstStyle/>
        <a:p>
          <a:pPr algn="just"/>
          <a:r>
            <a:rPr lang="en-US" sz="2800" b="1" dirty="0">
              <a:solidFill>
                <a:srgbClr val="FFFF00"/>
              </a:solidFill>
              <a:latin typeface="Century Schoolbook" panose="02040604050505020304" pitchFamily="18" charset="0"/>
            </a:rPr>
            <a:t>Pre-shrink: </a:t>
          </a:r>
          <a:r>
            <a:rPr lang="en-US" sz="2800" b="0" dirty="0">
              <a:latin typeface="Century Schoolbook" panose="02040604050505020304" pitchFamily="18" charset="0"/>
            </a:rPr>
            <a:t>Washing the fabric before cutting to allow it to shrink depending upon the type of fabric</a:t>
          </a:r>
          <a:endParaRPr lang="en-IN" sz="2800" b="0" dirty="0">
            <a:latin typeface="Century Schoolbook" panose="02040604050505020304" pitchFamily="18" charset="0"/>
          </a:endParaRPr>
        </a:p>
      </dgm:t>
    </dgm:pt>
    <dgm:pt modelId="{CBF74C0D-ECDC-462D-BA9E-F7D7D2C59001}" type="parTrans" cxnId="{08732516-7765-4784-99A8-6DD099B882E4}">
      <dgm:prSet/>
      <dgm:spPr/>
      <dgm:t>
        <a:bodyPr/>
        <a:lstStyle/>
        <a:p>
          <a:endParaRPr lang="en-US"/>
        </a:p>
      </dgm:t>
    </dgm:pt>
    <dgm:pt modelId="{68F96E62-A6AD-4FA6-9A2D-BE8097B35621}" type="sibTrans" cxnId="{08732516-7765-4784-99A8-6DD099B882E4}">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99176">
        <dgm:presLayoutVars>
          <dgm:bulletEnabled val="1"/>
        </dgm:presLayoutVars>
      </dgm:prSet>
      <dgm:spPr/>
    </dgm:pt>
    <dgm:pt modelId="{EA4FA1C2-0AFA-4024-9BD5-A7B3F8A6563A}" type="pres">
      <dgm:prSet presAssocID="{6AD0E78D-D4B6-44ED-B0AC-2B779DE9FBEF}" presName="spacing" presStyleCnt="0"/>
      <dgm:spPr/>
    </dgm:pt>
    <dgm:pt modelId="{C566858C-1B28-472F-914C-74B55F7F17BF}" type="pres">
      <dgm:prSet presAssocID="{FA3A1AF0-9649-4831-A48B-D85A054C5458}" presName="composite" presStyleCnt="0"/>
      <dgm:spPr/>
    </dgm:pt>
    <dgm:pt modelId="{2193215C-A1C9-4837-871B-4841ECDB4536}" type="pres">
      <dgm:prSet presAssocID="{FA3A1AF0-9649-4831-A48B-D85A054C5458}" presName="imgShp" presStyleLbl="fgImgPlace1" presStyleIdx="1" presStyleCnt="4"/>
      <dgm:spPr>
        <a:noFill/>
      </dgm:spPr>
    </dgm:pt>
    <dgm:pt modelId="{799CB059-8D76-4BFD-AC42-0AC91565810E}" type="pres">
      <dgm:prSet presAssocID="{FA3A1AF0-9649-4831-A48B-D85A054C5458}" presName="txShp" presStyleLbl="node1" presStyleIdx="1" presStyleCnt="4">
        <dgm:presLayoutVars>
          <dgm:bulletEnabled val="1"/>
        </dgm:presLayoutVars>
      </dgm:prSet>
      <dgm:spPr/>
    </dgm:pt>
    <dgm:pt modelId="{451EB6E0-8232-4CA2-8207-F4EE66FDE833}" type="pres">
      <dgm:prSet presAssocID="{5E77A29C-9D80-422E-96C7-2BD67B6FF3B9}" presName="spacing" presStyleCnt="0"/>
      <dgm:spPr/>
    </dgm:pt>
    <dgm:pt modelId="{650823C8-7CA7-4E1B-A9DB-C0B9748C7A9B}" type="pres">
      <dgm:prSet presAssocID="{309BC242-CCFF-4D80-BB6B-4F615BBA1ED3}" presName="composite" presStyleCnt="0"/>
      <dgm:spPr/>
    </dgm:pt>
    <dgm:pt modelId="{2E47FD4F-5FB7-4D5D-AC00-A219CB4C61FA}" type="pres">
      <dgm:prSet presAssocID="{309BC242-CCFF-4D80-BB6B-4F615BBA1ED3}" presName="imgShp" presStyleLbl="fgImgPlace1" presStyleIdx="2" presStyleCnt="4"/>
      <dgm:spPr>
        <a:noFill/>
      </dgm:spPr>
    </dgm:pt>
    <dgm:pt modelId="{4E1F23DA-4D4D-4C76-A8DA-0B572994F0EB}" type="pres">
      <dgm:prSet presAssocID="{309BC242-CCFF-4D80-BB6B-4F615BBA1ED3}" presName="txShp" presStyleLbl="node1" presStyleIdx="2" presStyleCnt="4">
        <dgm:presLayoutVars>
          <dgm:bulletEnabled val="1"/>
        </dgm:presLayoutVars>
      </dgm:prSet>
      <dgm:spPr/>
    </dgm:pt>
    <dgm:pt modelId="{199F80E9-3955-4E82-8761-81C7F0A2ABF3}" type="pres">
      <dgm:prSet presAssocID="{D08048EB-7541-44B0-BE17-860778F671B6}" presName="spacing" presStyleCnt="0"/>
      <dgm:spPr/>
    </dgm:pt>
    <dgm:pt modelId="{B6D9C86A-4F14-4D19-A9FF-4777A0466C04}" type="pres">
      <dgm:prSet presAssocID="{3B8D08F7-277E-4611-9851-CDF70A384092}" presName="composite" presStyleCnt="0"/>
      <dgm:spPr/>
    </dgm:pt>
    <dgm:pt modelId="{633DF196-1B8E-4134-BFA4-0BCA7673973E}" type="pres">
      <dgm:prSet presAssocID="{3B8D08F7-277E-4611-9851-CDF70A384092}" presName="imgShp" presStyleLbl="fgImgPlace1" presStyleIdx="3" presStyleCnt="4"/>
      <dgm:spPr>
        <a:noFill/>
      </dgm:spPr>
    </dgm:pt>
    <dgm:pt modelId="{BB6D1A21-513F-4424-A85B-A7A8EDB8D0CF}" type="pres">
      <dgm:prSet presAssocID="{3B8D08F7-277E-4611-9851-CDF70A384092}" presName="txShp" presStyleLbl="node1" presStyleIdx="3" presStyleCnt="4">
        <dgm:presLayoutVars>
          <dgm:bulletEnabled val="1"/>
        </dgm:presLayoutVars>
      </dgm:prSet>
      <dgm:spPr/>
    </dgm:pt>
  </dgm:ptLst>
  <dgm:cxnLst>
    <dgm:cxn modelId="{302D700B-5B1A-4264-9AD5-39FF12F1EA1A}" type="presOf" srcId="{3B8D08F7-277E-4611-9851-CDF70A384092}" destId="{BB6D1A21-513F-4424-A85B-A7A8EDB8D0CF}" srcOrd="0" destOrd="0" presId="urn:microsoft.com/office/officeart/2005/8/layout/vList3#39"/>
    <dgm:cxn modelId="{48856E0E-A9E5-4104-9663-33378C77373D}" type="presOf" srcId="{FA3A1AF0-9649-4831-A48B-D85A054C5458}" destId="{799CB059-8D76-4BFD-AC42-0AC91565810E}" srcOrd="0" destOrd="0" presId="urn:microsoft.com/office/officeart/2005/8/layout/vList3#39"/>
    <dgm:cxn modelId="{08732516-7765-4784-99A8-6DD099B882E4}" srcId="{404AFC6F-1A54-415D-8C00-77F2386A7E3B}" destId="{3B8D08F7-277E-4611-9851-CDF70A384092}" srcOrd="3" destOrd="0" parTransId="{CBF74C0D-ECDC-462D-BA9E-F7D7D2C59001}" sibTransId="{68F96E62-A6AD-4FA6-9A2D-BE8097B35621}"/>
    <dgm:cxn modelId="{6FD20F23-6793-4CF9-881B-011A3C912E53}" type="presOf" srcId="{404AFC6F-1A54-415D-8C00-77F2386A7E3B}" destId="{904DA505-D398-485C-887C-31C24B3B5EF0}" srcOrd="0" destOrd="0" presId="urn:microsoft.com/office/officeart/2005/8/layout/vList3#39"/>
    <dgm:cxn modelId="{A4DFC628-5CC3-49DF-A219-82C42913A1BA}" srcId="{404AFC6F-1A54-415D-8C00-77F2386A7E3B}" destId="{309BC242-CCFF-4D80-BB6B-4F615BBA1ED3}" srcOrd="2" destOrd="0" parTransId="{EF1200B1-8F27-4AA5-B2A2-77692A9573B3}" sibTransId="{D08048EB-7541-44B0-BE17-860778F671B6}"/>
    <dgm:cxn modelId="{FE573044-D348-4726-A969-785A96451419}" type="presOf" srcId="{309BC242-CCFF-4D80-BB6B-4F615BBA1ED3}" destId="{4E1F23DA-4D4D-4C76-A8DA-0B572994F0EB}" srcOrd="0" destOrd="0" presId="urn:microsoft.com/office/officeart/2005/8/layout/vList3#39"/>
    <dgm:cxn modelId="{047E6285-808E-4049-A2F9-2FAF3F4233E2}" srcId="{404AFC6F-1A54-415D-8C00-77F2386A7E3B}" destId="{FA3A1AF0-9649-4831-A48B-D85A054C5458}" srcOrd="1" destOrd="0" parTransId="{6556E5D8-01A4-4DA4-BBA3-A90E3D4C9AD6}" sibTransId="{5E77A29C-9D80-422E-96C7-2BD67B6FF3B9}"/>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39"/>
    <dgm:cxn modelId="{9676EBE0-C98B-4EE3-BC9E-4320050E03D8}" type="presParOf" srcId="{904DA505-D398-485C-887C-31C24B3B5EF0}" destId="{108A13AD-ABF7-4CC6-AE4D-922DA165D634}" srcOrd="0" destOrd="0" presId="urn:microsoft.com/office/officeart/2005/8/layout/vList3#39"/>
    <dgm:cxn modelId="{666094BB-A2D6-497A-AF47-54F2134AD6B1}" type="presParOf" srcId="{108A13AD-ABF7-4CC6-AE4D-922DA165D634}" destId="{74BBA0E5-C56E-4A30-9346-DB43B2A3CFBC}" srcOrd="0" destOrd="0" presId="urn:microsoft.com/office/officeart/2005/8/layout/vList3#39"/>
    <dgm:cxn modelId="{7612B33E-7B18-4AEB-86DE-403E5A5FF4AE}" type="presParOf" srcId="{108A13AD-ABF7-4CC6-AE4D-922DA165D634}" destId="{A4BD8F33-ABC1-4A02-B969-AC686753A6C7}" srcOrd="1" destOrd="0" presId="urn:microsoft.com/office/officeart/2005/8/layout/vList3#39"/>
    <dgm:cxn modelId="{41ACF779-06DE-41A1-8CCA-6E07B6BA6634}" type="presParOf" srcId="{904DA505-D398-485C-887C-31C24B3B5EF0}" destId="{EA4FA1C2-0AFA-4024-9BD5-A7B3F8A6563A}" srcOrd="1" destOrd="0" presId="urn:microsoft.com/office/officeart/2005/8/layout/vList3#39"/>
    <dgm:cxn modelId="{4BCCCBCE-FB4F-4C96-862D-1630134B614B}" type="presParOf" srcId="{904DA505-D398-485C-887C-31C24B3B5EF0}" destId="{C566858C-1B28-472F-914C-74B55F7F17BF}" srcOrd="2" destOrd="0" presId="urn:microsoft.com/office/officeart/2005/8/layout/vList3#39"/>
    <dgm:cxn modelId="{1A55B2E0-9B55-4D40-B768-5D079E644FEC}" type="presParOf" srcId="{C566858C-1B28-472F-914C-74B55F7F17BF}" destId="{2193215C-A1C9-4837-871B-4841ECDB4536}" srcOrd="0" destOrd="0" presId="urn:microsoft.com/office/officeart/2005/8/layout/vList3#39"/>
    <dgm:cxn modelId="{B1E148B2-C64A-42DA-9CE2-1E00ADF0261E}" type="presParOf" srcId="{C566858C-1B28-472F-914C-74B55F7F17BF}" destId="{799CB059-8D76-4BFD-AC42-0AC91565810E}" srcOrd="1" destOrd="0" presId="urn:microsoft.com/office/officeart/2005/8/layout/vList3#39"/>
    <dgm:cxn modelId="{3D4EC664-F556-4DC6-B692-693571C089E7}" type="presParOf" srcId="{904DA505-D398-485C-887C-31C24B3B5EF0}" destId="{451EB6E0-8232-4CA2-8207-F4EE66FDE833}" srcOrd="3" destOrd="0" presId="urn:microsoft.com/office/officeart/2005/8/layout/vList3#39"/>
    <dgm:cxn modelId="{FF34A831-2787-4B32-A018-5D1674841018}" type="presParOf" srcId="{904DA505-D398-485C-887C-31C24B3B5EF0}" destId="{650823C8-7CA7-4E1B-A9DB-C0B9748C7A9B}" srcOrd="4" destOrd="0" presId="urn:microsoft.com/office/officeart/2005/8/layout/vList3#39"/>
    <dgm:cxn modelId="{90CD0A5D-7086-4CF9-BAB2-A23006CE7ECC}" type="presParOf" srcId="{650823C8-7CA7-4E1B-A9DB-C0B9748C7A9B}" destId="{2E47FD4F-5FB7-4D5D-AC00-A219CB4C61FA}" srcOrd="0" destOrd="0" presId="urn:microsoft.com/office/officeart/2005/8/layout/vList3#39"/>
    <dgm:cxn modelId="{083439E9-B587-4780-8094-6CC7A59D1CAC}" type="presParOf" srcId="{650823C8-7CA7-4E1B-A9DB-C0B9748C7A9B}" destId="{4E1F23DA-4D4D-4C76-A8DA-0B572994F0EB}" srcOrd="1" destOrd="0" presId="urn:microsoft.com/office/officeart/2005/8/layout/vList3#39"/>
    <dgm:cxn modelId="{9BF85DEE-AD9F-41BA-BB15-4E3BE081E50D}" type="presParOf" srcId="{904DA505-D398-485C-887C-31C24B3B5EF0}" destId="{199F80E9-3955-4E82-8761-81C7F0A2ABF3}" srcOrd="5" destOrd="0" presId="urn:microsoft.com/office/officeart/2005/8/layout/vList3#39"/>
    <dgm:cxn modelId="{461D9F39-F5DE-46BA-8AAD-CFEF2B09D437}" type="presParOf" srcId="{904DA505-D398-485C-887C-31C24B3B5EF0}" destId="{B6D9C86A-4F14-4D19-A9FF-4777A0466C04}" srcOrd="6" destOrd="0" presId="urn:microsoft.com/office/officeart/2005/8/layout/vList3#39"/>
    <dgm:cxn modelId="{E7DCE216-B98C-4C01-A4B9-6E557187AE33}" type="presParOf" srcId="{B6D9C86A-4F14-4D19-A9FF-4777A0466C04}" destId="{633DF196-1B8E-4134-BFA4-0BCA7673973E}" srcOrd="0" destOrd="0" presId="urn:microsoft.com/office/officeart/2005/8/layout/vList3#39"/>
    <dgm:cxn modelId="{8CF3935D-3CB2-435E-AF2C-F9866D45B751}" type="presParOf" srcId="{B6D9C86A-4F14-4D19-A9FF-4777A0466C04}" destId="{BB6D1A21-513F-4424-A85B-A7A8EDB8D0CF}" srcOrd="1" destOrd="0" presId="urn:microsoft.com/office/officeart/2005/8/layout/vList3#3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04AFC6F-1A54-415D-8C00-77F2386A7E3B}" type="doc">
      <dgm:prSet loTypeId="urn:microsoft.com/office/officeart/2005/8/layout/vList3#4" loCatId="list" qsTypeId="urn:microsoft.com/office/officeart/2005/8/quickstyle/simple4" qsCatId="simple" csTypeId="urn:microsoft.com/office/officeart/2005/8/colors/colorful4" csCatId="colorful" phldr="1"/>
      <dgm:spPr/>
    </dgm:pt>
    <dgm:pt modelId="{54D3BA62-311A-4E3E-B86F-503A7060DF50}">
      <dgm:prSet phldrT="[Text]" custT="1"/>
      <dgm:spPr/>
      <dgm:t>
        <a:bodyPr/>
        <a:lstStyle/>
        <a:p>
          <a:pPr algn="just"/>
          <a:r>
            <a:rPr lang="en-US" sz="2800" b="1" dirty="0">
              <a:solidFill>
                <a:srgbClr val="FFFF00"/>
              </a:solidFill>
              <a:latin typeface="Century Schoolbook" panose="02040604050505020304" pitchFamily="18" charset="0"/>
            </a:rPr>
            <a:t>Basting: </a:t>
          </a:r>
          <a:r>
            <a:rPr lang="en-US" sz="2800" dirty="0">
              <a:latin typeface="Century Schoolbook" panose="02040604050505020304" pitchFamily="18" charset="0"/>
            </a:rPr>
            <a:t>Basting refers to temporarily joining pieces of fabric before stitching them firmly. </a:t>
          </a:r>
        </a:p>
      </dgm:t>
    </dgm:pt>
    <dgm:pt modelId="{C49FF4FC-37AD-419F-9E20-F31E0D4FCAA5}" type="parTrans" cxnId="{298FEC97-A187-47F5-A76D-8C3DB02899AA}">
      <dgm:prSet/>
      <dgm:spPr/>
      <dgm:t>
        <a:bodyPr/>
        <a:lstStyle/>
        <a:p>
          <a:endParaRPr lang="en-US"/>
        </a:p>
      </dgm:t>
    </dgm:pt>
    <dgm:pt modelId="{C9D9CAB4-03F1-4005-B484-62A6EB582C38}" type="sibTrans" cxnId="{298FEC97-A187-47F5-A76D-8C3DB02899AA}">
      <dgm:prSet/>
      <dgm:spPr/>
      <dgm:t>
        <a:bodyPr/>
        <a:lstStyle/>
        <a:p>
          <a:endParaRPr lang="en-US"/>
        </a:p>
      </dgm:t>
    </dgm:pt>
    <dgm:pt modelId="{B5894D72-BFBD-49E1-AB81-2B12E7D98665}">
      <dgm:prSet custT="1"/>
      <dgm:spPr/>
      <dgm:t>
        <a:bodyPr/>
        <a:lstStyle/>
        <a:p>
          <a:pPr algn="just"/>
          <a:r>
            <a:rPr lang="en-US" sz="2800" b="1" dirty="0">
              <a:solidFill>
                <a:srgbClr val="FFFF00"/>
              </a:solidFill>
              <a:latin typeface="Century Schoolbook" panose="02040604050505020304" pitchFamily="18" charset="0"/>
            </a:rPr>
            <a:t>Bell sleeve: </a:t>
          </a:r>
          <a:r>
            <a:rPr lang="en-US" sz="2800" dirty="0">
              <a:latin typeface="Century Schoolbook" panose="02040604050505020304" pitchFamily="18" charset="0"/>
            </a:rPr>
            <a:t>A style of sleeve that is full and flared at the elbow or wrist level.</a:t>
          </a:r>
          <a:endParaRPr lang="en-IN" sz="2800" b="1" dirty="0">
            <a:latin typeface="Century Schoolbook" panose="02040604050505020304" pitchFamily="18" charset="0"/>
          </a:endParaRPr>
        </a:p>
      </dgm:t>
    </dgm:pt>
    <dgm:pt modelId="{B651AD44-9E78-4F25-9E39-096716CAD6EF}" type="parTrans" cxnId="{2692619C-E8E1-4CEB-93D4-10D4AAC3E65D}">
      <dgm:prSet/>
      <dgm:spPr/>
      <dgm:t>
        <a:bodyPr/>
        <a:lstStyle/>
        <a:p>
          <a:endParaRPr lang="en-US"/>
        </a:p>
      </dgm:t>
    </dgm:pt>
    <dgm:pt modelId="{84ABA10D-FC74-484F-82F8-D3692A5AF08E}" type="sibTrans" cxnId="{2692619C-E8E1-4CEB-93D4-10D4AAC3E65D}">
      <dgm:prSet/>
      <dgm:spPr/>
      <dgm:t>
        <a:bodyPr/>
        <a:lstStyle/>
        <a:p>
          <a:endParaRPr lang="en-US"/>
        </a:p>
      </dgm:t>
    </dgm:pt>
    <dgm:pt modelId="{395535F3-89F8-4750-AC7D-8B82BDA35D57}">
      <dgm:prSet custT="1"/>
      <dgm:spPr/>
      <dgm:t>
        <a:bodyPr/>
        <a:lstStyle/>
        <a:p>
          <a:pPr algn="just"/>
          <a:r>
            <a:rPr lang="en-US" sz="2800" b="1" dirty="0">
              <a:solidFill>
                <a:srgbClr val="FFFF00"/>
              </a:solidFill>
              <a:latin typeface="Century Schoolbook" panose="02040604050505020304" pitchFamily="18" charset="0"/>
            </a:rPr>
            <a:t>Bias: </a:t>
          </a:r>
          <a:r>
            <a:rPr lang="en-US" sz="2800" dirty="0">
              <a:latin typeface="Century Schoolbook" panose="02040604050505020304" pitchFamily="18" charset="0"/>
            </a:rPr>
            <a:t>It is a diagonal line across the grain of the fabric. </a:t>
          </a:r>
          <a:endParaRPr lang="en-IN" sz="2800" b="1" dirty="0">
            <a:latin typeface="Century Schoolbook" panose="02040604050505020304" pitchFamily="18" charset="0"/>
          </a:endParaRPr>
        </a:p>
      </dgm:t>
    </dgm:pt>
    <dgm:pt modelId="{7BF6B37C-A8E5-459B-948E-70DF3D463442}" type="parTrans" cxnId="{DE1AB7E9-616B-4596-9332-C305CCC9BC02}">
      <dgm:prSet/>
      <dgm:spPr/>
      <dgm:t>
        <a:bodyPr/>
        <a:lstStyle/>
        <a:p>
          <a:endParaRPr lang="en-US"/>
        </a:p>
      </dgm:t>
    </dgm:pt>
    <dgm:pt modelId="{35814646-6F78-45C7-8626-D12FE6601BD5}" type="sibTrans" cxnId="{DE1AB7E9-616B-4596-9332-C305CCC9BC02}">
      <dgm:prSet/>
      <dgm:spPr/>
      <dgm:t>
        <a:bodyPr/>
        <a:lstStyle/>
        <a:p>
          <a:endParaRPr lang="en-US"/>
        </a:p>
      </dgm:t>
    </dgm:pt>
    <dgm:pt modelId="{6EC723B3-32B6-4709-8457-C8A40EF709FF}">
      <dgm:prSet custT="1"/>
      <dgm:spPr/>
      <dgm:t>
        <a:bodyPr/>
        <a:lstStyle/>
        <a:p>
          <a:pPr algn="just"/>
          <a:r>
            <a:rPr lang="en-US" sz="2800" b="1" dirty="0">
              <a:solidFill>
                <a:srgbClr val="FFFF00"/>
              </a:solidFill>
              <a:latin typeface="Century Schoolbook" panose="02040604050505020304" pitchFamily="18" charset="0"/>
            </a:rPr>
            <a:t>Bias binding: </a:t>
          </a:r>
          <a:r>
            <a:rPr lang="en-US" sz="2800" dirty="0">
              <a:latin typeface="Century Schoolbook" panose="02040604050505020304" pitchFamily="18" charset="0"/>
            </a:rPr>
            <a:t>Also called bias tape, a bias-cut strip used to bind or cover edges of necklines and armholes. </a:t>
          </a:r>
          <a:endParaRPr lang="en-IN" sz="2800" b="1" dirty="0">
            <a:latin typeface="Century Schoolbook" panose="02040604050505020304" pitchFamily="18" charset="0"/>
          </a:endParaRPr>
        </a:p>
      </dgm:t>
    </dgm:pt>
    <dgm:pt modelId="{C24D7186-0601-46A9-BDF1-C0279AEE3B01}" type="parTrans" cxnId="{64134A7D-7A0A-4D67-8C08-CB83463D939A}">
      <dgm:prSet/>
      <dgm:spPr/>
      <dgm:t>
        <a:bodyPr/>
        <a:lstStyle/>
        <a:p>
          <a:endParaRPr lang="en-US"/>
        </a:p>
      </dgm:t>
    </dgm:pt>
    <dgm:pt modelId="{0BF6DE75-651F-4B82-BDE2-4489CC370390}" type="sibTrans" cxnId="{64134A7D-7A0A-4D67-8C08-CB83463D939A}">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4F6F6237-C4AE-4FF1-81AC-2B67A0D3338C}" type="pres">
      <dgm:prSet presAssocID="{54D3BA62-311A-4E3E-B86F-503A7060DF50}" presName="composite" presStyleCnt="0"/>
      <dgm:spPr/>
    </dgm:pt>
    <dgm:pt modelId="{3C8B4218-FA30-4A7C-AA78-5938F9E8F96D}" type="pres">
      <dgm:prSet presAssocID="{54D3BA62-311A-4E3E-B86F-503A7060DF50}" presName="imgShp" presStyleLbl="fgImgPlace1" presStyleIdx="0" presStyleCnt="4"/>
      <dgm:spPr>
        <a:noFill/>
      </dgm:spPr>
    </dgm:pt>
    <dgm:pt modelId="{C8833B89-0770-4512-A227-00159E134594}" type="pres">
      <dgm:prSet presAssocID="{54D3BA62-311A-4E3E-B86F-503A7060DF50}" presName="txShp" presStyleLbl="node1" presStyleIdx="0" presStyleCnt="4">
        <dgm:presLayoutVars>
          <dgm:bulletEnabled val="1"/>
        </dgm:presLayoutVars>
      </dgm:prSet>
      <dgm:spPr/>
    </dgm:pt>
    <dgm:pt modelId="{01C7E1FC-0A59-403E-A1AF-3D25FF7D1602}" type="pres">
      <dgm:prSet presAssocID="{C9D9CAB4-03F1-4005-B484-62A6EB582C38}" presName="spacing" presStyleCnt="0"/>
      <dgm:spPr/>
    </dgm:pt>
    <dgm:pt modelId="{4521CF66-ABD3-417A-8407-4B197F20228A}" type="pres">
      <dgm:prSet presAssocID="{B5894D72-BFBD-49E1-AB81-2B12E7D98665}" presName="composite" presStyleCnt="0"/>
      <dgm:spPr/>
    </dgm:pt>
    <dgm:pt modelId="{85AA74A4-FC54-463F-B61D-923FAF5D752C}" type="pres">
      <dgm:prSet presAssocID="{B5894D72-BFBD-49E1-AB81-2B12E7D98665}" presName="imgShp" presStyleLbl="fgImgPlace1" presStyleIdx="1" presStyleCnt="4"/>
      <dgm:spPr>
        <a:noFill/>
      </dgm:spPr>
    </dgm:pt>
    <dgm:pt modelId="{7F60188E-4A57-4ED1-BB22-87C8B432A456}" type="pres">
      <dgm:prSet presAssocID="{B5894D72-BFBD-49E1-AB81-2B12E7D98665}" presName="txShp" presStyleLbl="node1" presStyleIdx="1" presStyleCnt="4">
        <dgm:presLayoutVars>
          <dgm:bulletEnabled val="1"/>
        </dgm:presLayoutVars>
      </dgm:prSet>
      <dgm:spPr/>
    </dgm:pt>
    <dgm:pt modelId="{50ABE90F-6D3A-4312-B26F-646C450A9F6B}" type="pres">
      <dgm:prSet presAssocID="{84ABA10D-FC74-484F-82F8-D3692A5AF08E}" presName="spacing" presStyleCnt="0"/>
      <dgm:spPr/>
    </dgm:pt>
    <dgm:pt modelId="{42B17D7C-1352-4AC1-B0F5-CBC483DCFFD8}" type="pres">
      <dgm:prSet presAssocID="{395535F3-89F8-4750-AC7D-8B82BDA35D57}" presName="composite" presStyleCnt="0"/>
      <dgm:spPr/>
    </dgm:pt>
    <dgm:pt modelId="{59E30356-5DAE-4F16-B7C6-C854B30061CD}" type="pres">
      <dgm:prSet presAssocID="{395535F3-89F8-4750-AC7D-8B82BDA35D57}" presName="imgShp" presStyleLbl="fgImgPlace1" presStyleIdx="2" presStyleCnt="4"/>
      <dgm:spPr>
        <a:noFill/>
      </dgm:spPr>
    </dgm:pt>
    <dgm:pt modelId="{EF0ED188-731D-4971-A853-83AD1C36CF1B}" type="pres">
      <dgm:prSet presAssocID="{395535F3-89F8-4750-AC7D-8B82BDA35D57}" presName="txShp" presStyleLbl="node1" presStyleIdx="2" presStyleCnt="4">
        <dgm:presLayoutVars>
          <dgm:bulletEnabled val="1"/>
        </dgm:presLayoutVars>
      </dgm:prSet>
      <dgm:spPr/>
    </dgm:pt>
    <dgm:pt modelId="{08990D63-3E7C-4C4C-AF89-3A9CC2B9167B}" type="pres">
      <dgm:prSet presAssocID="{35814646-6F78-45C7-8626-D12FE6601BD5}" presName="spacing" presStyleCnt="0"/>
      <dgm:spPr/>
    </dgm:pt>
    <dgm:pt modelId="{04D03717-B48E-422B-BF6D-59FC30A8B74D}" type="pres">
      <dgm:prSet presAssocID="{6EC723B3-32B6-4709-8457-C8A40EF709FF}" presName="composite" presStyleCnt="0"/>
      <dgm:spPr/>
    </dgm:pt>
    <dgm:pt modelId="{F01D6B25-B5DF-435C-A94A-562F1D3BCD84}" type="pres">
      <dgm:prSet presAssocID="{6EC723B3-32B6-4709-8457-C8A40EF709FF}" presName="imgShp" presStyleLbl="fgImgPlace1" presStyleIdx="3" presStyleCnt="4"/>
      <dgm:spPr>
        <a:noFill/>
      </dgm:spPr>
    </dgm:pt>
    <dgm:pt modelId="{CF1B3609-B0D4-4C61-B32A-29AE79ADEF9E}" type="pres">
      <dgm:prSet presAssocID="{6EC723B3-32B6-4709-8457-C8A40EF709FF}" presName="txShp" presStyleLbl="node1" presStyleIdx="3" presStyleCnt="4">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4"/>
    <dgm:cxn modelId="{29A69A33-3AB3-48B4-A038-EBDC5C9AE133}" type="presOf" srcId="{395535F3-89F8-4750-AC7D-8B82BDA35D57}" destId="{EF0ED188-731D-4971-A853-83AD1C36CF1B}" srcOrd="0" destOrd="0" presId="urn:microsoft.com/office/officeart/2005/8/layout/vList3#4"/>
    <dgm:cxn modelId="{FF73AB5C-1A57-44E7-BDB9-BDF88CADB4EA}" type="presOf" srcId="{B5894D72-BFBD-49E1-AB81-2B12E7D98665}" destId="{7F60188E-4A57-4ED1-BB22-87C8B432A456}" srcOrd="0" destOrd="0" presId="urn:microsoft.com/office/officeart/2005/8/layout/vList3#4"/>
    <dgm:cxn modelId="{1610575D-B086-4446-8991-58C84C4FBD69}" type="presOf" srcId="{54D3BA62-311A-4E3E-B86F-503A7060DF50}" destId="{C8833B89-0770-4512-A227-00159E134594}" srcOrd="0" destOrd="0" presId="urn:microsoft.com/office/officeart/2005/8/layout/vList3#4"/>
    <dgm:cxn modelId="{64134A7D-7A0A-4D67-8C08-CB83463D939A}" srcId="{404AFC6F-1A54-415D-8C00-77F2386A7E3B}" destId="{6EC723B3-32B6-4709-8457-C8A40EF709FF}" srcOrd="3" destOrd="0" parTransId="{C24D7186-0601-46A9-BDF1-C0279AEE3B01}" sibTransId="{0BF6DE75-651F-4B82-BDE2-4489CC370390}"/>
    <dgm:cxn modelId="{298FEC97-A187-47F5-A76D-8C3DB02899AA}" srcId="{404AFC6F-1A54-415D-8C00-77F2386A7E3B}" destId="{54D3BA62-311A-4E3E-B86F-503A7060DF50}" srcOrd="0" destOrd="0" parTransId="{C49FF4FC-37AD-419F-9E20-F31E0D4FCAA5}" sibTransId="{C9D9CAB4-03F1-4005-B484-62A6EB582C38}"/>
    <dgm:cxn modelId="{2692619C-E8E1-4CEB-93D4-10D4AAC3E65D}" srcId="{404AFC6F-1A54-415D-8C00-77F2386A7E3B}" destId="{B5894D72-BFBD-49E1-AB81-2B12E7D98665}" srcOrd="1" destOrd="0" parTransId="{B651AD44-9E78-4F25-9E39-096716CAD6EF}" sibTransId="{84ABA10D-FC74-484F-82F8-D3692A5AF08E}"/>
    <dgm:cxn modelId="{9DBAF4D1-54D7-417C-A6D8-D732A71F47B2}" type="presOf" srcId="{6EC723B3-32B6-4709-8457-C8A40EF709FF}" destId="{CF1B3609-B0D4-4C61-B32A-29AE79ADEF9E}" srcOrd="0" destOrd="0" presId="urn:microsoft.com/office/officeart/2005/8/layout/vList3#4"/>
    <dgm:cxn modelId="{DE1AB7E9-616B-4596-9332-C305CCC9BC02}" srcId="{404AFC6F-1A54-415D-8C00-77F2386A7E3B}" destId="{395535F3-89F8-4750-AC7D-8B82BDA35D57}" srcOrd="2" destOrd="0" parTransId="{7BF6B37C-A8E5-459B-948E-70DF3D463442}" sibTransId="{35814646-6F78-45C7-8626-D12FE6601BD5}"/>
    <dgm:cxn modelId="{93FF9C02-7FA3-4177-9ED3-0CD4B9864A0C}" type="presParOf" srcId="{904DA505-D398-485C-887C-31C24B3B5EF0}" destId="{4F6F6237-C4AE-4FF1-81AC-2B67A0D3338C}" srcOrd="0" destOrd="0" presId="urn:microsoft.com/office/officeart/2005/8/layout/vList3#4"/>
    <dgm:cxn modelId="{0D487612-6FBD-422F-BD49-E07323C06BE9}" type="presParOf" srcId="{4F6F6237-C4AE-4FF1-81AC-2B67A0D3338C}" destId="{3C8B4218-FA30-4A7C-AA78-5938F9E8F96D}" srcOrd="0" destOrd="0" presId="urn:microsoft.com/office/officeart/2005/8/layout/vList3#4"/>
    <dgm:cxn modelId="{3B0B1AB0-02C1-4931-A15C-36120C4851B4}" type="presParOf" srcId="{4F6F6237-C4AE-4FF1-81AC-2B67A0D3338C}" destId="{C8833B89-0770-4512-A227-00159E134594}" srcOrd="1" destOrd="0" presId="urn:microsoft.com/office/officeart/2005/8/layout/vList3#4"/>
    <dgm:cxn modelId="{47C042D3-0ADF-45F7-AF49-B68AB1ED348C}" type="presParOf" srcId="{904DA505-D398-485C-887C-31C24B3B5EF0}" destId="{01C7E1FC-0A59-403E-A1AF-3D25FF7D1602}" srcOrd="1" destOrd="0" presId="urn:microsoft.com/office/officeart/2005/8/layout/vList3#4"/>
    <dgm:cxn modelId="{5E120AF5-D34E-4BD0-AB61-64EB5E7E5841}" type="presParOf" srcId="{904DA505-D398-485C-887C-31C24B3B5EF0}" destId="{4521CF66-ABD3-417A-8407-4B197F20228A}" srcOrd="2" destOrd="0" presId="urn:microsoft.com/office/officeart/2005/8/layout/vList3#4"/>
    <dgm:cxn modelId="{DAADB66F-A445-46AE-A24C-252E83F5D32E}" type="presParOf" srcId="{4521CF66-ABD3-417A-8407-4B197F20228A}" destId="{85AA74A4-FC54-463F-B61D-923FAF5D752C}" srcOrd="0" destOrd="0" presId="urn:microsoft.com/office/officeart/2005/8/layout/vList3#4"/>
    <dgm:cxn modelId="{AC0D248A-4941-4077-8B79-FC04589E10DB}" type="presParOf" srcId="{4521CF66-ABD3-417A-8407-4B197F20228A}" destId="{7F60188E-4A57-4ED1-BB22-87C8B432A456}" srcOrd="1" destOrd="0" presId="urn:microsoft.com/office/officeart/2005/8/layout/vList3#4"/>
    <dgm:cxn modelId="{47209464-3926-428E-B210-D57BB46F738D}" type="presParOf" srcId="{904DA505-D398-485C-887C-31C24B3B5EF0}" destId="{50ABE90F-6D3A-4312-B26F-646C450A9F6B}" srcOrd="3" destOrd="0" presId="urn:microsoft.com/office/officeart/2005/8/layout/vList3#4"/>
    <dgm:cxn modelId="{60BDF14D-AEC2-44A6-9B83-98D478C0D84F}" type="presParOf" srcId="{904DA505-D398-485C-887C-31C24B3B5EF0}" destId="{42B17D7C-1352-4AC1-B0F5-CBC483DCFFD8}" srcOrd="4" destOrd="0" presId="urn:microsoft.com/office/officeart/2005/8/layout/vList3#4"/>
    <dgm:cxn modelId="{232DDB92-77C3-4B3A-927B-1FFF5EF228DC}" type="presParOf" srcId="{42B17D7C-1352-4AC1-B0F5-CBC483DCFFD8}" destId="{59E30356-5DAE-4F16-B7C6-C854B30061CD}" srcOrd="0" destOrd="0" presId="urn:microsoft.com/office/officeart/2005/8/layout/vList3#4"/>
    <dgm:cxn modelId="{7CAC1011-C084-4804-9A7F-11B0E9D51747}" type="presParOf" srcId="{42B17D7C-1352-4AC1-B0F5-CBC483DCFFD8}" destId="{EF0ED188-731D-4971-A853-83AD1C36CF1B}" srcOrd="1" destOrd="0" presId="urn:microsoft.com/office/officeart/2005/8/layout/vList3#4"/>
    <dgm:cxn modelId="{6D4C921C-CC47-405D-9F98-BC8C790E0F2E}" type="presParOf" srcId="{904DA505-D398-485C-887C-31C24B3B5EF0}" destId="{08990D63-3E7C-4C4C-AF89-3A9CC2B9167B}" srcOrd="5" destOrd="0" presId="urn:microsoft.com/office/officeart/2005/8/layout/vList3#4"/>
    <dgm:cxn modelId="{2D757CDF-F982-4CEC-8FF6-1890884BB4FB}" type="presParOf" srcId="{904DA505-D398-485C-887C-31C24B3B5EF0}" destId="{04D03717-B48E-422B-BF6D-59FC30A8B74D}" srcOrd="6" destOrd="0" presId="urn:microsoft.com/office/officeart/2005/8/layout/vList3#4"/>
    <dgm:cxn modelId="{D38D8990-DF2B-46D4-993A-5ECA84A6AA51}" type="presParOf" srcId="{04D03717-B48E-422B-BF6D-59FC30A8B74D}" destId="{F01D6B25-B5DF-435C-A94A-562F1D3BCD84}" srcOrd="0" destOrd="0" presId="urn:microsoft.com/office/officeart/2005/8/layout/vList3#4"/>
    <dgm:cxn modelId="{F437FC39-6AFF-4CC9-94A5-B39A6A5C0CD7}" type="presParOf" srcId="{04D03717-B48E-422B-BF6D-59FC30A8B74D}" destId="{CF1B3609-B0D4-4C61-B32A-29AE79ADEF9E}" srcOrd="1" destOrd="0" presId="urn:microsoft.com/office/officeart/2005/8/layout/vList3#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404AFC6F-1A54-415D-8C00-77F2386A7E3B}" type="doc">
      <dgm:prSet loTypeId="urn:microsoft.com/office/officeart/2005/8/layout/vList3#40"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Princess seam: </a:t>
          </a:r>
          <a:r>
            <a:rPr lang="en-US" sz="2800" dirty="0">
              <a:latin typeface="Century Schoolbook" panose="02040604050505020304" pitchFamily="18" charset="0"/>
            </a:rPr>
            <a:t>It is a lengthwise seam passing through the apex and giving shape to the garment.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B3B10D93-9594-4021-A061-C8FC25AEE895}">
      <dgm:prSet custT="1"/>
      <dgm:spPr/>
      <dgm:t>
        <a:bodyPr/>
        <a:lstStyle/>
        <a:p>
          <a:pPr algn="just"/>
          <a:r>
            <a:rPr lang="en-US" sz="2800" b="1" dirty="0">
              <a:solidFill>
                <a:srgbClr val="FFFF00"/>
              </a:solidFill>
              <a:latin typeface="Century Schoolbook" panose="02040604050505020304" pitchFamily="18" charset="0"/>
            </a:rPr>
            <a:t>Pucker: </a:t>
          </a:r>
          <a:r>
            <a:rPr lang="en-US" sz="2800" dirty="0">
              <a:latin typeface="Century Schoolbook" panose="02040604050505020304" pitchFamily="18" charset="0"/>
            </a:rPr>
            <a:t>It is tightly gathered or contracted wrinkles or small folds, caused due to incorrect density of stitches, blunt point needle, insufficient backing, and incorrect thread tensions</a:t>
          </a:r>
          <a:endParaRPr lang="en-IN" sz="2800" b="1" dirty="0">
            <a:latin typeface="Century Schoolbook" panose="02040604050505020304" pitchFamily="18" charset="0"/>
          </a:endParaRPr>
        </a:p>
      </dgm:t>
    </dgm:pt>
    <dgm:pt modelId="{960E6FBE-40A1-402E-A5A4-F0E39D9FF768}" type="parTrans" cxnId="{CE8D0196-E251-4C02-8CE6-B99BCD7824D4}">
      <dgm:prSet/>
      <dgm:spPr/>
      <dgm:t>
        <a:bodyPr/>
        <a:lstStyle/>
        <a:p>
          <a:endParaRPr lang="en-US"/>
        </a:p>
      </dgm:t>
    </dgm:pt>
    <dgm:pt modelId="{33F3C8C8-593B-4ABC-B649-1583621E3EC7}" type="sibTrans" cxnId="{CE8D0196-E251-4C02-8CE6-B99BCD7824D4}">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2"/>
      <dgm:spPr>
        <a:noFill/>
      </dgm:spPr>
    </dgm:pt>
    <dgm:pt modelId="{A4BD8F33-ABC1-4A02-B969-AC686753A6C7}" type="pres">
      <dgm:prSet presAssocID="{03A40883-6C87-45A0-8592-240BD1E640D8}" presName="txShp" presStyleLbl="node1" presStyleIdx="0" presStyleCnt="2" custScaleY="99176">
        <dgm:presLayoutVars>
          <dgm:bulletEnabled val="1"/>
        </dgm:presLayoutVars>
      </dgm:prSet>
      <dgm:spPr/>
    </dgm:pt>
    <dgm:pt modelId="{EA4FA1C2-0AFA-4024-9BD5-A7B3F8A6563A}" type="pres">
      <dgm:prSet presAssocID="{6AD0E78D-D4B6-44ED-B0AC-2B779DE9FBEF}" presName="spacing" presStyleCnt="0"/>
      <dgm:spPr/>
    </dgm:pt>
    <dgm:pt modelId="{DFDE8EAC-BFDC-4386-BF71-86BDB6B26021}" type="pres">
      <dgm:prSet presAssocID="{B3B10D93-9594-4021-A061-C8FC25AEE895}" presName="composite" presStyleCnt="0"/>
      <dgm:spPr/>
    </dgm:pt>
    <dgm:pt modelId="{7F895822-380F-4BD3-A836-8714A3304959}" type="pres">
      <dgm:prSet presAssocID="{B3B10D93-9594-4021-A061-C8FC25AEE895}" presName="imgShp" presStyleLbl="fgImgPlace1" presStyleIdx="1" presStyleCnt="2"/>
      <dgm:spPr>
        <a:noFill/>
      </dgm:spPr>
    </dgm:pt>
    <dgm:pt modelId="{D912E6E0-DD18-4DB5-92BB-EFAFCDE88323}" type="pres">
      <dgm:prSet presAssocID="{B3B10D93-9594-4021-A061-C8FC25AEE895}" presName="txShp" presStyleLbl="node1" presStyleIdx="1" presStyleCnt="2" custScaleY="111992">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40"/>
    <dgm:cxn modelId="{6D63268D-8321-408A-9E2C-934A3DBDE356}" srcId="{404AFC6F-1A54-415D-8C00-77F2386A7E3B}" destId="{03A40883-6C87-45A0-8592-240BD1E640D8}" srcOrd="0" destOrd="0" parTransId="{B908AE37-5ACB-4A0E-8615-395AA6B50764}" sibTransId="{6AD0E78D-D4B6-44ED-B0AC-2B779DE9FBEF}"/>
    <dgm:cxn modelId="{CE8D0196-E251-4C02-8CE6-B99BCD7824D4}" srcId="{404AFC6F-1A54-415D-8C00-77F2386A7E3B}" destId="{B3B10D93-9594-4021-A061-C8FC25AEE895}" srcOrd="1" destOrd="0" parTransId="{960E6FBE-40A1-402E-A5A4-F0E39D9FF768}" sibTransId="{33F3C8C8-593B-4ABC-B649-1583621E3EC7}"/>
    <dgm:cxn modelId="{BC93E4D1-410A-4773-BF93-FA9AC4C4969B}" type="presOf" srcId="{03A40883-6C87-45A0-8592-240BD1E640D8}" destId="{A4BD8F33-ABC1-4A02-B969-AC686753A6C7}" srcOrd="0" destOrd="0" presId="urn:microsoft.com/office/officeart/2005/8/layout/vList3#40"/>
    <dgm:cxn modelId="{A77591D3-F557-429F-9466-17B9F3208C30}" type="presOf" srcId="{B3B10D93-9594-4021-A061-C8FC25AEE895}" destId="{D912E6E0-DD18-4DB5-92BB-EFAFCDE88323}" srcOrd="0" destOrd="0" presId="urn:microsoft.com/office/officeart/2005/8/layout/vList3#40"/>
    <dgm:cxn modelId="{9676EBE0-C98B-4EE3-BC9E-4320050E03D8}" type="presParOf" srcId="{904DA505-D398-485C-887C-31C24B3B5EF0}" destId="{108A13AD-ABF7-4CC6-AE4D-922DA165D634}" srcOrd="0" destOrd="0" presId="urn:microsoft.com/office/officeart/2005/8/layout/vList3#40"/>
    <dgm:cxn modelId="{666094BB-A2D6-497A-AF47-54F2134AD6B1}" type="presParOf" srcId="{108A13AD-ABF7-4CC6-AE4D-922DA165D634}" destId="{74BBA0E5-C56E-4A30-9346-DB43B2A3CFBC}" srcOrd="0" destOrd="0" presId="urn:microsoft.com/office/officeart/2005/8/layout/vList3#40"/>
    <dgm:cxn modelId="{7612B33E-7B18-4AEB-86DE-403E5A5FF4AE}" type="presParOf" srcId="{108A13AD-ABF7-4CC6-AE4D-922DA165D634}" destId="{A4BD8F33-ABC1-4A02-B969-AC686753A6C7}" srcOrd="1" destOrd="0" presId="urn:microsoft.com/office/officeart/2005/8/layout/vList3#40"/>
    <dgm:cxn modelId="{41ACF779-06DE-41A1-8CCA-6E07B6BA6634}" type="presParOf" srcId="{904DA505-D398-485C-887C-31C24B3B5EF0}" destId="{EA4FA1C2-0AFA-4024-9BD5-A7B3F8A6563A}" srcOrd="1" destOrd="0" presId="urn:microsoft.com/office/officeart/2005/8/layout/vList3#40"/>
    <dgm:cxn modelId="{32DE4ED0-B13F-4CBA-BEC9-35B7CA9F99AC}" type="presParOf" srcId="{904DA505-D398-485C-887C-31C24B3B5EF0}" destId="{DFDE8EAC-BFDC-4386-BF71-86BDB6B26021}" srcOrd="2" destOrd="0" presId="urn:microsoft.com/office/officeart/2005/8/layout/vList3#40"/>
    <dgm:cxn modelId="{F76D6234-A0F9-4F05-8B1D-D58C8F12A0A3}" type="presParOf" srcId="{DFDE8EAC-BFDC-4386-BF71-86BDB6B26021}" destId="{7F895822-380F-4BD3-A836-8714A3304959}" srcOrd="0" destOrd="0" presId="urn:microsoft.com/office/officeart/2005/8/layout/vList3#40"/>
    <dgm:cxn modelId="{CE8D6055-AF5E-47C8-BE00-413354538335}" type="presParOf" srcId="{DFDE8EAC-BFDC-4386-BF71-86BDB6B26021}" destId="{D912E6E0-DD18-4DB5-92BB-EFAFCDE88323}" srcOrd="1" destOrd="0" presId="urn:microsoft.com/office/officeart/2005/8/layout/vList3#4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1.xml><?xml version="1.0" encoding="utf-8"?>
<dgm:dataModel xmlns:dgm="http://schemas.openxmlformats.org/drawingml/2006/diagram" xmlns:a="http://schemas.openxmlformats.org/drawingml/2006/main">
  <dgm:ptLst>
    <dgm:pt modelId="{404AFC6F-1A54-415D-8C00-77F2386A7E3B}" type="doc">
      <dgm:prSet loTypeId="urn:microsoft.com/office/officeart/2005/8/layout/vList3#41"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Raw edge: </a:t>
          </a:r>
          <a:r>
            <a:rPr lang="en-US" sz="2800" dirty="0">
              <a:latin typeface="Century Schoolbook" panose="02040604050505020304" pitchFamily="18" charset="0"/>
            </a:rPr>
            <a:t>Fabric ends with an unfinished look</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1B77694C-0A9A-4E0C-8A34-83DBD500F554}">
      <dgm:prSet custT="1"/>
      <dgm:spPr/>
      <dgm:t>
        <a:bodyPr/>
        <a:lstStyle/>
        <a:p>
          <a:pPr algn="just"/>
          <a:r>
            <a:rPr lang="en-US" sz="2800" b="1" dirty="0">
              <a:solidFill>
                <a:srgbClr val="FFFF00"/>
              </a:solidFill>
              <a:latin typeface="Century Schoolbook" panose="02040604050505020304" pitchFamily="18" charset="0"/>
            </a:rPr>
            <a:t>Rib weave: </a:t>
          </a:r>
          <a:r>
            <a:rPr lang="en-US" sz="2800" dirty="0">
              <a:latin typeface="Century Schoolbook" panose="02040604050505020304" pitchFamily="18" charset="0"/>
            </a:rPr>
            <a:t>It is a variation of plain weave with visible stripes in either warp direction or weft direction. </a:t>
          </a:r>
          <a:endParaRPr lang="en-IN" sz="2800" b="1" dirty="0">
            <a:latin typeface="Century Schoolbook" panose="02040604050505020304" pitchFamily="18" charset="0"/>
          </a:endParaRPr>
        </a:p>
      </dgm:t>
    </dgm:pt>
    <dgm:pt modelId="{62FF498F-EE02-4FCC-93F0-991989C04BEF}" type="parTrans" cxnId="{C40AF1B5-09E5-4419-8BA8-93030862E69D}">
      <dgm:prSet/>
      <dgm:spPr/>
      <dgm:t>
        <a:bodyPr/>
        <a:lstStyle/>
        <a:p>
          <a:endParaRPr lang="en-US"/>
        </a:p>
      </dgm:t>
    </dgm:pt>
    <dgm:pt modelId="{B7190E6E-2770-4360-962F-5432A7527812}" type="sibTrans" cxnId="{C40AF1B5-09E5-4419-8BA8-93030862E69D}">
      <dgm:prSet/>
      <dgm:spPr/>
      <dgm:t>
        <a:bodyPr/>
        <a:lstStyle/>
        <a:p>
          <a:endParaRPr lang="en-US"/>
        </a:p>
      </dgm:t>
    </dgm:pt>
    <dgm:pt modelId="{6639B723-D1A5-456B-873F-08B38E7591DC}">
      <dgm:prSet custT="1"/>
      <dgm:spPr/>
      <dgm:t>
        <a:bodyPr/>
        <a:lstStyle/>
        <a:p>
          <a:pPr algn="just"/>
          <a:r>
            <a:rPr lang="en-US" sz="2800" b="1" dirty="0">
              <a:solidFill>
                <a:srgbClr val="FFFF00"/>
              </a:solidFill>
              <a:latin typeface="Century Schoolbook" panose="02040604050505020304" pitchFamily="18" charset="0"/>
            </a:rPr>
            <a:t>Ripping: </a:t>
          </a:r>
          <a:r>
            <a:rPr lang="en-US" sz="2800" dirty="0">
              <a:latin typeface="Century Schoolbook" panose="02040604050505020304" pitchFamily="18" charset="0"/>
            </a:rPr>
            <a:t>To cut or tear apart in a rough or vigorous manner to rip open a seam</a:t>
          </a:r>
          <a:endParaRPr lang="en-IN" sz="2800" dirty="0">
            <a:latin typeface="Century Schoolbook" panose="02040604050505020304" pitchFamily="18" charset="0"/>
          </a:endParaRPr>
        </a:p>
      </dgm:t>
    </dgm:pt>
    <dgm:pt modelId="{1D7BE251-7BA5-4330-BC22-04EA7330C95E}" type="parTrans" cxnId="{94BE97C2-EA45-4DA6-811B-35B7F7147189}">
      <dgm:prSet/>
      <dgm:spPr/>
      <dgm:t>
        <a:bodyPr/>
        <a:lstStyle/>
        <a:p>
          <a:endParaRPr lang="en-US"/>
        </a:p>
      </dgm:t>
    </dgm:pt>
    <dgm:pt modelId="{0457B31E-26D0-49AE-8A15-7912AE223791}" type="sibTrans" cxnId="{94BE97C2-EA45-4DA6-811B-35B7F7147189}">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9176">
        <dgm:presLayoutVars>
          <dgm:bulletEnabled val="1"/>
        </dgm:presLayoutVars>
      </dgm:prSet>
      <dgm:spPr/>
    </dgm:pt>
    <dgm:pt modelId="{EA4FA1C2-0AFA-4024-9BD5-A7B3F8A6563A}" type="pres">
      <dgm:prSet presAssocID="{6AD0E78D-D4B6-44ED-B0AC-2B779DE9FBEF}" presName="spacing" presStyleCnt="0"/>
      <dgm:spPr/>
    </dgm:pt>
    <dgm:pt modelId="{8804D323-2F43-415D-B2A4-6C4D9FB0CA52}" type="pres">
      <dgm:prSet presAssocID="{1B77694C-0A9A-4E0C-8A34-83DBD500F554}" presName="composite" presStyleCnt="0"/>
      <dgm:spPr/>
    </dgm:pt>
    <dgm:pt modelId="{75899FE8-FAFD-4506-A872-B4526C59B2EF}" type="pres">
      <dgm:prSet presAssocID="{1B77694C-0A9A-4E0C-8A34-83DBD500F554}" presName="imgShp" presStyleLbl="fgImgPlace1" presStyleIdx="1" presStyleCnt="3"/>
      <dgm:spPr>
        <a:noFill/>
      </dgm:spPr>
    </dgm:pt>
    <dgm:pt modelId="{3FA502FF-A5C4-4688-85A1-1FE83C2F1246}" type="pres">
      <dgm:prSet presAssocID="{1B77694C-0A9A-4E0C-8A34-83DBD500F554}" presName="txShp" presStyleLbl="node1" presStyleIdx="1" presStyleCnt="3">
        <dgm:presLayoutVars>
          <dgm:bulletEnabled val="1"/>
        </dgm:presLayoutVars>
      </dgm:prSet>
      <dgm:spPr/>
    </dgm:pt>
    <dgm:pt modelId="{5C3C438C-DD46-475A-86B0-4305836B6C62}" type="pres">
      <dgm:prSet presAssocID="{B7190E6E-2770-4360-962F-5432A7527812}" presName="spacing" presStyleCnt="0"/>
      <dgm:spPr/>
    </dgm:pt>
    <dgm:pt modelId="{A301A688-0DF9-4B9F-A87C-DC852A0E9EB0}" type="pres">
      <dgm:prSet presAssocID="{6639B723-D1A5-456B-873F-08B38E7591DC}" presName="composite" presStyleCnt="0"/>
      <dgm:spPr/>
    </dgm:pt>
    <dgm:pt modelId="{72657D14-0C6F-4151-94CC-09A20E4DF78F}" type="pres">
      <dgm:prSet presAssocID="{6639B723-D1A5-456B-873F-08B38E7591DC}" presName="imgShp" presStyleLbl="fgImgPlace1" presStyleIdx="2" presStyleCnt="3"/>
      <dgm:spPr>
        <a:noFill/>
      </dgm:spPr>
    </dgm:pt>
    <dgm:pt modelId="{36185DAD-CE9E-425A-B452-082C2CC4E921}" type="pres">
      <dgm:prSet presAssocID="{6639B723-D1A5-456B-873F-08B38E7591DC}"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41"/>
    <dgm:cxn modelId="{6D63268D-8321-408A-9E2C-934A3DBDE356}" srcId="{404AFC6F-1A54-415D-8C00-77F2386A7E3B}" destId="{03A40883-6C87-45A0-8592-240BD1E640D8}" srcOrd="0" destOrd="0" parTransId="{B908AE37-5ACB-4A0E-8615-395AA6B50764}" sibTransId="{6AD0E78D-D4B6-44ED-B0AC-2B779DE9FBEF}"/>
    <dgm:cxn modelId="{C40AF1B5-09E5-4419-8BA8-93030862E69D}" srcId="{404AFC6F-1A54-415D-8C00-77F2386A7E3B}" destId="{1B77694C-0A9A-4E0C-8A34-83DBD500F554}" srcOrd="1" destOrd="0" parTransId="{62FF498F-EE02-4FCC-93F0-991989C04BEF}" sibTransId="{B7190E6E-2770-4360-962F-5432A7527812}"/>
    <dgm:cxn modelId="{94BE97C2-EA45-4DA6-811B-35B7F7147189}" srcId="{404AFC6F-1A54-415D-8C00-77F2386A7E3B}" destId="{6639B723-D1A5-456B-873F-08B38E7591DC}" srcOrd="2" destOrd="0" parTransId="{1D7BE251-7BA5-4330-BC22-04EA7330C95E}" sibTransId="{0457B31E-26D0-49AE-8A15-7912AE223791}"/>
    <dgm:cxn modelId="{562CBDC2-4C2D-4D05-8A2E-1E81BE1424D9}" type="presOf" srcId="{1B77694C-0A9A-4E0C-8A34-83DBD500F554}" destId="{3FA502FF-A5C4-4688-85A1-1FE83C2F1246}" srcOrd="0" destOrd="0" presId="urn:microsoft.com/office/officeart/2005/8/layout/vList3#41"/>
    <dgm:cxn modelId="{BC93E4D1-410A-4773-BF93-FA9AC4C4969B}" type="presOf" srcId="{03A40883-6C87-45A0-8592-240BD1E640D8}" destId="{A4BD8F33-ABC1-4A02-B969-AC686753A6C7}" srcOrd="0" destOrd="0" presId="urn:microsoft.com/office/officeart/2005/8/layout/vList3#41"/>
    <dgm:cxn modelId="{709FE8DF-D39A-4B46-B772-02B40482943F}" type="presOf" srcId="{6639B723-D1A5-456B-873F-08B38E7591DC}" destId="{36185DAD-CE9E-425A-B452-082C2CC4E921}" srcOrd="0" destOrd="0" presId="urn:microsoft.com/office/officeart/2005/8/layout/vList3#41"/>
    <dgm:cxn modelId="{9676EBE0-C98B-4EE3-BC9E-4320050E03D8}" type="presParOf" srcId="{904DA505-D398-485C-887C-31C24B3B5EF0}" destId="{108A13AD-ABF7-4CC6-AE4D-922DA165D634}" srcOrd="0" destOrd="0" presId="urn:microsoft.com/office/officeart/2005/8/layout/vList3#41"/>
    <dgm:cxn modelId="{666094BB-A2D6-497A-AF47-54F2134AD6B1}" type="presParOf" srcId="{108A13AD-ABF7-4CC6-AE4D-922DA165D634}" destId="{74BBA0E5-C56E-4A30-9346-DB43B2A3CFBC}" srcOrd="0" destOrd="0" presId="urn:microsoft.com/office/officeart/2005/8/layout/vList3#41"/>
    <dgm:cxn modelId="{7612B33E-7B18-4AEB-86DE-403E5A5FF4AE}" type="presParOf" srcId="{108A13AD-ABF7-4CC6-AE4D-922DA165D634}" destId="{A4BD8F33-ABC1-4A02-B969-AC686753A6C7}" srcOrd="1" destOrd="0" presId="urn:microsoft.com/office/officeart/2005/8/layout/vList3#41"/>
    <dgm:cxn modelId="{41ACF779-06DE-41A1-8CCA-6E07B6BA6634}" type="presParOf" srcId="{904DA505-D398-485C-887C-31C24B3B5EF0}" destId="{EA4FA1C2-0AFA-4024-9BD5-A7B3F8A6563A}" srcOrd="1" destOrd="0" presId="urn:microsoft.com/office/officeart/2005/8/layout/vList3#41"/>
    <dgm:cxn modelId="{5EED8D4D-10B7-4710-A5DB-8F66A58F921F}" type="presParOf" srcId="{904DA505-D398-485C-887C-31C24B3B5EF0}" destId="{8804D323-2F43-415D-B2A4-6C4D9FB0CA52}" srcOrd="2" destOrd="0" presId="urn:microsoft.com/office/officeart/2005/8/layout/vList3#41"/>
    <dgm:cxn modelId="{968B0669-27C4-496E-B607-9F592A4D2F80}" type="presParOf" srcId="{8804D323-2F43-415D-B2A4-6C4D9FB0CA52}" destId="{75899FE8-FAFD-4506-A872-B4526C59B2EF}" srcOrd="0" destOrd="0" presId="urn:microsoft.com/office/officeart/2005/8/layout/vList3#41"/>
    <dgm:cxn modelId="{6B7E8A9D-A50E-49DE-B0FF-A1F6A573F286}" type="presParOf" srcId="{8804D323-2F43-415D-B2A4-6C4D9FB0CA52}" destId="{3FA502FF-A5C4-4688-85A1-1FE83C2F1246}" srcOrd="1" destOrd="0" presId="urn:microsoft.com/office/officeart/2005/8/layout/vList3#41"/>
    <dgm:cxn modelId="{EB0342B2-A4BF-4B56-B944-7364E37DED41}" type="presParOf" srcId="{904DA505-D398-485C-887C-31C24B3B5EF0}" destId="{5C3C438C-DD46-475A-86B0-4305836B6C62}" srcOrd="3" destOrd="0" presId="urn:microsoft.com/office/officeart/2005/8/layout/vList3#41"/>
    <dgm:cxn modelId="{A4FD4EE9-70B0-4B22-93AE-47BDD12B3F62}" type="presParOf" srcId="{904DA505-D398-485C-887C-31C24B3B5EF0}" destId="{A301A688-0DF9-4B9F-A87C-DC852A0E9EB0}" srcOrd="4" destOrd="0" presId="urn:microsoft.com/office/officeart/2005/8/layout/vList3#41"/>
    <dgm:cxn modelId="{4EA70361-932F-4B15-B097-624A1FAE0344}" type="presParOf" srcId="{A301A688-0DF9-4B9F-A87C-DC852A0E9EB0}" destId="{72657D14-0C6F-4151-94CC-09A20E4DF78F}" srcOrd="0" destOrd="0" presId="urn:microsoft.com/office/officeart/2005/8/layout/vList3#41"/>
    <dgm:cxn modelId="{B0C14BD0-C4FE-478B-ACEE-C340C1F62FCA}" type="presParOf" srcId="{A301A688-0DF9-4B9F-A87C-DC852A0E9EB0}" destId="{36185DAD-CE9E-425A-B452-082C2CC4E921}" srcOrd="1" destOrd="0" presId="urn:microsoft.com/office/officeart/2005/8/layout/vList3#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2.xml><?xml version="1.0" encoding="utf-8"?>
<dgm:dataModel xmlns:dgm="http://schemas.openxmlformats.org/drawingml/2006/diagram" xmlns:a="http://schemas.openxmlformats.org/drawingml/2006/main">
  <dgm:ptLst>
    <dgm:pt modelId="{404AFC6F-1A54-415D-8C00-77F2386A7E3B}" type="doc">
      <dgm:prSet loTypeId="urn:microsoft.com/office/officeart/2005/8/layout/vList3#42"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Right side of the fabric: </a:t>
          </a:r>
          <a:r>
            <a:rPr lang="en-US" sz="2800" dirty="0">
              <a:latin typeface="Century Schoolbook" panose="02040604050505020304" pitchFamily="18" charset="0"/>
            </a:rPr>
            <a:t>For a solid-</a:t>
          </a:r>
          <a:r>
            <a:rPr lang="en-US" sz="2800" dirty="0" err="1">
              <a:latin typeface="Century Schoolbook" panose="02040604050505020304" pitchFamily="18" charset="0"/>
            </a:rPr>
            <a:t>coloured</a:t>
          </a:r>
          <a:r>
            <a:rPr lang="en-US" sz="2800" dirty="0">
              <a:latin typeface="Century Schoolbook" panose="02040604050505020304" pitchFamily="18" charset="0"/>
            </a:rPr>
            <a:t> fabric it the side where the dotted pricks at the selvedge feel smooth on touching. For printed fabric, it the side of the fabric where the prints appear brighter.</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1B77694C-0A9A-4E0C-8A34-83DBD500F554}">
      <dgm:prSet custT="1"/>
      <dgm:spPr/>
      <dgm:t>
        <a:bodyPr/>
        <a:lstStyle/>
        <a:p>
          <a:pPr algn="just"/>
          <a:r>
            <a:rPr lang="en-US" sz="2800" b="1" dirty="0">
              <a:solidFill>
                <a:srgbClr val="FFFF00"/>
              </a:solidFill>
              <a:latin typeface="Century Schoolbook" panose="02040604050505020304" pitchFamily="18" charset="0"/>
            </a:rPr>
            <a:t>Rise: </a:t>
          </a:r>
          <a:r>
            <a:rPr lang="en-US" sz="2800" dirty="0">
              <a:latin typeface="Century Schoolbook" panose="02040604050505020304" pitchFamily="18" charset="0"/>
            </a:rPr>
            <a:t>The measure between the waist band and the crotch seam on pants.</a:t>
          </a:r>
          <a:endParaRPr lang="en-IN" sz="2800" b="1" dirty="0">
            <a:latin typeface="Century Schoolbook" panose="02040604050505020304" pitchFamily="18" charset="0"/>
          </a:endParaRPr>
        </a:p>
      </dgm:t>
    </dgm:pt>
    <dgm:pt modelId="{62FF498F-EE02-4FCC-93F0-991989C04BEF}" type="parTrans" cxnId="{C40AF1B5-09E5-4419-8BA8-93030862E69D}">
      <dgm:prSet/>
      <dgm:spPr/>
      <dgm:t>
        <a:bodyPr/>
        <a:lstStyle/>
        <a:p>
          <a:endParaRPr lang="en-US"/>
        </a:p>
      </dgm:t>
    </dgm:pt>
    <dgm:pt modelId="{B7190E6E-2770-4360-962F-5432A7527812}" type="sibTrans" cxnId="{C40AF1B5-09E5-4419-8BA8-93030862E69D}">
      <dgm:prSet/>
      <dgm:spPr/>
      <dgm:t>
        <a:bodyPr/>
        <a:lstStyle/>
        <a:p>
          <a:endParaRPr lang="en-US"/>
        </a:p>
      </dgm:t>
    </dgm:pt>
    <dgm:pt modelId="{8ED15971-8C04-47FB-811A-C561EB6BACFF}">
      <dgm:prSet custT="1"/>
      <dgm:spPr/>
      <dgm:t>
        <a:bodyPr/>
        <a:lstStyle/>
        <a:p>
          <a:pPr algn="just"/>
          <a:r>
            <a:rPr lang="en-US" sz="2800" b="1" dirty="0">
              <a:solidFill>
                <a:srgbClr val="FFFF00"/>
              </a:solidFill>
              <a:latin typeface="Century Schoolbook" panose="02040604050505020304" pitchFamily="18" charset="0"/>
            </a:rPr>
            <a:t>Rolled hem: </a:t>
          </a:r>
          <a:r>
            <a:rPr lang="en-US" sz="2800" dirty="0">
              <a:latin typeface="Century Schoolbook" panose="02040604050505020304" pitchFamily="18" charset="0"/>
            </a:rPr>
            <a:t>The edge of garment is rolled and stitched for a very narrow hem.</a:t>
          </a:r>
          <a:endParaRPr lang="en-IN" sz="2800" b="1" dirty="0">
            <a:latin typeface="Century Schoolbook" panose="02040604050505020304" pitchFamily="18" charset="0"/>
          </a:endParaRPr>
        </a:p>
      </dgm:t>
    </dgm:pt>
    <dgm:pt modelId="{7A79799B-FDF3-4E3D-82F8-D012066B6475}" type="parTrans" cxnId="{A3B34155-7496-4B65-9F59-7E66B5E1C745}">
      <dgm:prSet/>
      <dgm:spPr/>
      <dgm:t>
        <a:bodyPr/>
        <a:lstStyle/>
        <a:p>
          <a:endParaRPr lang="en-US"/>
        </a:p>
      </dgm:t>
    </dgm:pt>
    <dgm:pt modelId="{A8357EF9-E8C7-4F71-B653-B096DBFC7D3C}" type="sibTrans" cxnId="{A3B34155-7496-4B65-9F59-7E66B5E1C745}">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173332">
        <dgm:presLayoutVars>
          <dgm:bulletEnabled val="1"/>
        </dgm:presLayoutVars>
      </dgm:prSet>
      <dgm:spPr/>
    </dgm:pt>
    <dgm:pt modelId="{EA4FA1C2-0AFA-4024-9BD5-A7B3F8A6563A}" type="pres">
      <dgm:prSet presAssocID="{6AD0E78D-D4B6-44ED-B0AC-2B779DE9FBEF}" presName="spacing" presStyleCnt="0"/>
      <dgm:spPr/>
    </dgm:pt>
    <dgm:pt modelId="{8804D323-2F43-415D-B2A4-6C4D9FB0CA52}" type="pres">
      <dgm:prSet presAssocID="{1B77694C-0A9A-4E0C-8A34-83DBD500F554}" presName="composite" presStyleCnt="0"/>
      <dgm:spPr/>
    </dgm:pt>
    <dgm:pt modelId="{75899FE8-FAFD-4506-A872-B4526C59B2EF}" type="pres">
      <dgm:prSet presAssocID="{1B77694C-0A9A-4E0C-8A34-83DBD500F554}" presName="imgShp" presStyleLbl="fgImgPlace1" presStyleIdx="1" presStyleCnt="3"/>
      <dgm:spPr>
        <a:noFill/>
      </dgm:spPr>
    </dgm:pt>
    <dgm:pt modelId="{3FA502FF-A5C4-4688-85A1-1FE83C2F1246}" type="pres">
      <dgm:prSet presAssocID="{1B77694C-0A9A-4E0C-8A34-83DBD500F554}" presName="txShp" presStyleLbl="node1" presStyleIdx="1" presStyleCnt="3" custScaleY="68092">
        <dgm:presLayoutVars>
          <dgm:bulletEnabled val="1"/>
        </dgm:presLayoutVars>
      </dgm:prSet>
      <dgm:spPr/>
    </dgm:pt>
    <dgm:pt modelId="{5C3C438C-DD46-475A-86B0-4305836B6C62}" type="pres">
      <dgm:prSet presAssocID="{B7190E6E-2770-4360-962F-5432A7527812}" presName="spacing" presStyleCnt="0"/>
      <dgm:spPr/>
    </dgm:pt>
    <dgm:pt modelId="{32A2FF5E-CAB5-46E1-AE1B-B32F6421F1EF}" type="pres">
      <dgm:prSet presAssocID="{8ED15971-8C04-47FB-811A-C561EB6BACFF}" presName="composite" presStyleCnt="0"/>
      <dgm:spPr/>
    </dgm:pt>
    <dgm:pt modelId="{1DD85CEF-E1ED-47F1-9A49-19471B0ED92B}" type="pres">
      <dgm:prSet presAssocID="{8ED15971-8C04-47FB-811A-C561EB6BACFF}" presName="imgShp" presStyleLbl="fgImgPlace1" presStyleIdx="2" presStyleCnt="3"/>
      <dgm:spPr>
        <a:noFill/>
      </dgm:spPr>
    </dgm:pt>
    <dgm:pt modelId="{02257AAF-553D-4715-A723-007B20A1B5EA}" type="pres">
      <dgm:prSet presAssocID="{8ED15971-8C04-47FB-811A-C561EB6BACFF}"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42"/>
    <dgm:cxn modelId="{A3B34155-7496-4B65-9F59-7E66B5E1C745}" srcId="{404AFC6F-1A54-415D-8C00-77F2386A7E3B}" destId="{8ED15971-8C04-47FB-811A-C561EB6BACFF}" srcOrd="2" destOrd="0" parTransId="{7A79799B-FDF3-4E3D-82F8-D012066B6475}" sibTransId="{A8357EF9-E8C7-4F71-B653-B096DBFC7D3C}"/>
    <dgm:cxn modelId="{6D63268D-8321-408A-9E2C-934A3DBDE356}" srcId="{404AFC6F-1A54-415D-8C00-77F2386A7E3B}" destId="{03A40883-6C87-45A0-8592-240BD1E640D8}" srcOrd="0" destOrd="0" parTransId="{B908AE37-5ACB-4A0E-8615-395AA6B50764}" sibTransId="{6AD0E78D-D4B6-44ED-B0AC-2B779DE9FBEF}"/>
    <dgm:cxn modelId="{C40AF1B5-09E5-4419-8BA8-93030862E69D}" srcId="{404AFC6F-1A54-415D-8C00-77F2386A7E3B}" destId="{1B77694C-0A9A-4E0C-8A34-83DBD500F554}" srcOrd="1" destOrd="0" parTransId="{62FF498F-EE02-4FCC-93F0-991989C04BEF}" sibTransId="{B7190E6E-2770-4360-962F-5432A7527812}"/>
    <dgm:cxn modelId="{562CBDC2-4C2D-4D05-8A2E-1E81BE1424D9}" type="presOf" srcId="{1B77694C-0A9A-4E0C-8A34-83DBD500F554}" destId="{3FA502FF-A5C4-4688-85A1-1FE83C2F1246}" srcOrd="0" destOrd="0" presId="urn:microsoft.com/office/officeart/2005/8/layout/vList3#42"/>
    <dgm:cxn modelId="{BC93E4D1-410A-4773-BF93-FA9AC4C4969B}" type="presOf" srcId="{03A40883-6C87-45A0-8592-240BD1E640D8}" destId="{A4BD8F33-ABC1-4A02-B969-AC686753A6C7}" srcOrd="0" destOrd="0" presId="urn:microsoft.com/office/officeart/2005/8/layout/vList3#42"/>
    <dgm:cxn modelId="{FF7200DF-7B5F-4C89-A475-5CB8DD7AE201}" type="presOf" srcId="{8ED15971-8C04-47FB-811A-C561EB6BACFF}" destId="{02257AAF-553D-4715-A723-007B20A1B5EA}" srcOrd="0" destOrd="0" presId="urn:microsoft.com/office/officeart/2005/8/layout/vList3#42"/>
    <dgm:cxn modelId="{9676EBE0-C98B-4EE3-BC9E-4320050E03D8}" type="presParOf" srcId="{904DA505-D398-485C-887C-31C24B3B5EF0}" destId="{108A13AD-ABF7-4CC6-AE4D-922DA165D634}" srcOrd="0" destOrd="0" presId="urn:microsoft.com/office/officeart/2005/8/layout/vList3#42"/>
    <dgm:cxn modelId="{666094BB-A2D6-497A-AF47-54F2134AD6B1}" type="presParOf" srcId="{108A13AD-ABF7-4CC6-AE4D-922DA165D634}" destId="{74BBA0E5-C56E-4A30-9346-DB43B2A3CFBC}" srcOrd="0" destOrd="0" presId="urn:microsoft.com/office/officeart/2005/8/layout/vList3#42"/>
    <dgm:cxn modelId="{7612B33E-7B18-4AEB-86DE-403E5A5FF4AE}" type="presParOf" srcId="{108A13AD-ABF7-4CC6-AE4D-922DA165D634}" destId="{A4BD8F33-ABC1-4A02-B969-AC686753A6C7}" srcOrd="1" destOrd="0" presId="urn:microsoft.com/office/officeart/2005/8/layout/vList3#42"/>
    <dgm:cxn modelId="{41ACF779-06DE-41A1-8CCA-6E07B6BA6634}" type="presParOf" srcId="{904DA505-D398-485C-887C-31C24B3B5EF0}" destId="{EA4FA1C2-0AFA-4024-9BD5-A7B3F8A6563A}" srcOrd="1" destOrd="0" presId="urn:microsoft.com/office/officeart/2005/8/layout/vList3#42"/>
    <dgm:cxn modelId="{5EED8D4D-10B7-4710-A5DB-8F66A58F921F}" type="presParOf" srcId="{904DA505-D398-485C-887C-31C24B3B5EF0}" destId="{8804D323-2F43-415D-B2A4-6C4D9FB0CA52}" srcOrd="2" destOrd="0" presId="urn:microsoft.com/office/officeart/2005/8/layout/vList3#42"/>
    <dgm:cxn modelId="{968B0669-27C4-496E-B607-9F592A4D2F80}" type="presParOf" srcId="{8804D323-2F43-415D-B2A4-6C4D9FB0CA52}" destId="{75899FE8-FAFD-4506-A872-B4526C59B2EF}" srcOrd="0" destOrd="0" presId="urn:microsoft.com/office/officeart/2005/8/layout/vList3#42"/>
    <dgm:cxn modelId="{6B7E8A9D-A50E-49DE-B0FF-A1F6A573F286}" type="presParOf" srcId="{8804D323-2F43-415D-B2A4-6C4D9FB0CA52}" destId="{3FA502FF-A5C4-4688-85A1-1FE83C2F1246}" srcOrd="1" destOrd="0" presId="urn:microsoft.com/office/officeart/2005/8/layout/vList3#42"/>
    <dgm:cxn modelId="{07A3226B-7BF0-45B3-B27A-AD6EA7648E39}" type="presParOf" srcId="{904DA505-D398-485C-887C-31C24B3B5EF0}" destId="{5C3C438C-DD46-475A-86B0-4305836B6C62}" srcOrd="3" destOrd="0" presId="urn:microsoft.com/office/officeart/2005/8/layout/vList3#42"/>
    <dgm:cxn modelId="{16072588-BFB8-4A77-9BFB-6F086DFE400F}" type="presParOf" srcId="{904DA505-D398-485C-887C-31C24B3B5EF0}" destId="{32A2FF5E-CAB5-46E1-AE1B-B32F6421F1EF}" srcOrd="4" destOrd="0" presId="urn:microsoft.com/office/officeart/2005/8/layout/vList3#42"/>
    <dgm:cxn modelId="{BE6D307A-BC6D-4153-8A6E-2340F40A892D}" type="presParOf" srcId="{32A2FF5E-CAB5-46E1-AE1B-B32F6421F1EF}" destId="{1DD85CEF-E1ED-47F1-9A49-19471B0ED92B}" srcOrd="0" destOrd="0" presId="urn:microsoft.com/office/officeart/2005/8/layout/vList3#42"/>
    <dgm:cxn modelId="{8B6A61B6-A9DF-4B15-929D-497BD959D8D7}" type="presParOf" srcId="{32A2FF5E-CAB5-46E1-AE1B-B32F6421F1EF}" destId="{02257AAF-553D-4715-A723-007B20A1B5EA}" srcOrd="1" destOrd="0" presId="urn:microsoft.com/office/officeart/2005/8/layout/vList3#4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3.xml><?xml version="1.0" encoding="utf-8"?>
<dgm:dataModel xmlns:dgm="http://schemas.openxmlformats.org/drawingml/2006/diagram" xmlns:a="http://schemas.openxmlformats.org/drawingml/2006/main">
  <dgm:ptLst>
    <dgm:pt modelId="{404AFC6F-1A54-415D-8C00-77F2386A7E3B}" type="doc">
      <dgm:prSet loTypeId="urn:microsoft.com/office/officeart/2005/8/layout/vList3#43"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Rubber ring: </a:t>
          </a:r>
          <a:r>
            <a:rPr lang="en-US" sz="2800" dirty="0">
              <a:latin typeface="Century Schoolbook" panose="02040604050505020304" pitchFamily="18" charset="0"/>
            </a:rPr>
            <a:t>This is a ring on the bobbin winder which comes in contact with the nut of the balance wheel.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D1362328-4726-4598-9374-828A6EBADBD1}">
      <dgm:prSet custT="1"/>
      <dgm:spPr/>
      <dgm:t>
        <a:bodyPr/>
        <a:lstStyle/>
        <a:p>
          <a:r>
            <a:rPr lang="en-US" sz="2800" b="1" dirty="0">
              <a:solidFill>
                <a:srgbClr val="FFFF00"/>
              </a:solidFill>
              <a:latin typeface="Century Schoolbook" panose="02040604050505020304" pitchFamily="18" charset="0"/>
            </a:rPr>
            <a:t>Ruffles: </a:t>
          </a:r>
          <a:r>
            <a:rPr lang="en-US" sz="2800" dirty="0">
              <a:latin typeface="Century Schoolbook" panose="02040604050505020304" pitchFamily="18" charset="0"/>
            </a:rPr>
            <a:t>It is a pleated piece of fabric often used as trim on clothes. </a:t>
          </a:r>
          <a:endParaRPr lang="en-IN" sz="2800" b="1" dirty="0">
            <a:latin typeface="Century Schoolbook" panose="02040604050505020304" pitchFamily="18" charset="0"/>
          </a:endParaRPr>
        </a:p>
      </dgm:t>
    </dgm:pt>
    <dgm:pt modelId="{F34D0338-4AC8-41CC-AD1F-CC955AE7B8D1}" type="parTrans" cxnId="{60D5EF37-C294-4BB6-A447-BE803843C852}">
      <dgm:prSet/>
      <dgm:spPr/>
      <dgm:t>
        <a:bodyPr/>
        <a:lstStyle/>
        <a:p>
          <a:endParaRPr lang="en-US"/>
        </a:p>
      </dgm:t>
    </dgm:pt>
    <dgm:pt modelId="{C3203B8C-637E-46C5-9AD1-7500B0D5EE4F}" type="sibTrans" cxnId="{60D5EF37-C294-4BB6-A447-BE803843C852}">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2"/>
      <dgm:spPr>
        <a:noFill/>
      </dgm:spPr>
    </dgm:pt>
    <dgm:pt modelId="{A4BD8F33-ABC1-4A02-B969-AC686753A6C7}" type="pres">
      <dgm:prSet presAssocID="{03A40883-6C87-45A0-8592-240BD1E640D8}" presName="txShp" presStyleLbl="node1" presStyleIdx="0" presStyleCnt="2" custScaleY="173332">
        <dgm:presLayoutVars>
          <dgm:bulletEnabled val="1"/>
        </dgm:presLayoutVars>
      </dgm:prSet>
      <dgm:spPr/>
    </dgm:pt>
    <dgm:pt modelId="{EA4FA1C2-0AFA-4024-9BD5-A7B3F8A6563A}" type="pres">
      <dgm:prSet presAssocID="{6AD0E78D-D4B6-44ED-B0AC-2B779DE9FBEF}" presName="spacing" presStyleCnt="0"/>
      <dgm:spPr/>
    </dgm:pt>
    <dgm:pt modelId="{1812F9A2-73BA-40DC-AD27-6E13DCD69991}" type="pres">
      <dgm:prSet presAssocID="{D1362328-4726-4598-9374-828A6EBADBD1}" presName="composite" presStyleCnt="0"/>
      <dgm:spPr/>
    </dgm:pt>
    <dgm:pt modelId="{99FA8EBE-7B93-4382-B778-1A42E43F1CC4}" type="pres">
      <dgm:prSet presAssocID="{D1362328-4726-4598-9374-828A6EBADBD1}" presName="imgShp" presStyleLbl="fgImgPlace1" presStyleIdx="1" presStyleCnt="2"/>
      <dgm:spPr>
        <a:noFill/>
      </dgm:spPr>
    </dgm:pt>
    <dgm:pt modelId="{CB9C07FD-9643-425E-861D-DCEB305B5E38}" type="pres">
      <dgm:prSet presAssocID="{D1362328-4726-4598-9374-828A6EBADBD1}" presName="txShp" presStyleLbl="node1" presStyleIdx="1" presStyleCnt="2">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43"/>
    <dgm:cxn modelId="{60D5EF37-C294-4BB6-A447-BE803843C852}" srcId="{404AFC6F-1A54-415D-8C00-77F2386A7E3B}" destId="{D1362328-4726-4598-9374-828A6EBADBD1}" srcOrd="1" destOrd="0" parTransId="{F34D0338-4AC8-41CC-AD1F-CC955AE7B8D1}" sibTransId="{C3203B8C-637E-46C5-9AD1-7500B0D5EE4F}"/>
    <dgm:cxn modelId="{6D63268D-8321-408A-9E2C-934A3DBDE356}" srcId="{404AFC6F-1A54-415D-8C00-77F2386A7E3B}" destId="{03A40883-6C87-45A0-8592-240BD1E640D8}" srcOrd="0" destOrd="0" parTransId="{B908AE37-5ACB-4A0E-8615-395AA6B50764}" sibTransId="{6AD0E78D-D4B6-44ED-B0AC-2B779DE9FBEF}"/>
    <dgm:cxn modelId="{40360B94-3F83-4834-A502-3EA9476AD89F}" type="presOf" srcId="{D1362328-4726-4598-9374-828A6EBADBD1}" destId="{CB9C07FD-9643-425E-861D-DCEB305B5E38}" srcOrd="0" destOrd="0" presId="urn:microsoft.com/office/officeart/2005/8/layout/vList3#43"/>
    <dgm:cxn modelId="{BC93E4D1-410A-4773-BF93-FA9AC4C4969B}" type="presOf" srcId="{03A40883-6C87-45A0-8592-240BD1E640D8}" destId="{A4BD8F33-ABC1-4A02-B969-AC686753A6C7}" srcOrd="0" destOrd="0" presId="urn:microsoft.com/office/officeart/2005/8/layout/vList3#43"/>
    <dgm:cxn modelId="{9676EBE0-C98B-4EE3-BC9E-4320050E03D8}" type="presParOf" srcId="{904DA505-D398-485C-887C-31C24B3B5EF0}" destId="{108A13AD-ABF7-4CC6-AE4D-922DA165D634}" srcOrd="0" destOrd="0" presId="urn:microsoft.com/office/officeart/2005/8/layout/vList3#43"/>
    <dgm:cxn modelId="{666094BB-A2D6-497A-AF47-54F2134AD6B1}" type="presParOf" srcId="{108A13AD-ABF7-4CC6-AE4D-922DA165D634}" destId="{74BBA0E5-C56E-4A30-9346-DB43B2A3CFBC}" srcOrd="0" destOrd="0" presId="urn:microsoft.com/office/officeart/2005/8/layout/vList3#43"/>
    <dgm:cxn modelId="{7612B33E-7B18-4AEB-86DE-403E5A5FF4AE}" type="presParOf" srcId="{108A13AD-ABF7-4CC6-AE4D-922DA165D634}" destId="{A4BD8F33-ABC1-4A02-B969-AC686753A6C7}" srcOrd="1" destOrd="0" presId="urn:microsoft.com/office/officeart/2005/8/layout/vList3#43"/>
    <dgm:cxn modelId="{41ACF779-06DE-41A1-8CCA-6E07B6BA6634}" type="presParOf" srcId="{904DA505-D398-485C-887C-31C24B3B5EF0}" destId="{EA4FA1C2-0AFA-4024-9BD5-A7B3F8A6563A}" srcOrd="1" destOrd="0" presId="urn:microsoft.com/office/officeart/2005/8/layout/vList3#43"/>
    <dgm:cxn modelId="{F5109F9D-661B-4CC3-979A-A04E12725C28}" type="presParOf" srcId="{904DA505-D398-485C-887C-31C24B3B5EF0}" destId="{1812F9A2-73BA-40DC-AD27-6E13DCD69991}" srcOrd="2" destOrd="0" presId="urn:microsoft.com/office/officeart/2005/8/layout/vList3#43"/>
    <dgm:cxn modelId="{145166DA-5BC4-4859-8A82-D66AB1AB213E}" type="presParOf" srcId="{1812F9A2-73BA-40DC-AD27-6E13DCD69991}" destId="{99FA8EBE-7B93-4382-B778-1A42E43F1CC4}" srcOrd="0" destOrd="0" presId="urn:microsoft.com/office/officeart/2005/8/layout/vList3#43"/>
    <dgm:cxn modelId="{BEEC735B-732F-4758-BB77-2945ED8B0211}" type="presParOf" srcId="{1812F9A2-73BA-40DC-AD27-6E13DCD69991}" destId="{CB9C07FD-9643-425E-861D-DCEB305B5E38}" srcOrd="1" destOrd="0" presId="urn:microsoft.com/office/officeart/2005/8/layout/vList3#4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404AFC6F-1A54-415D-8C00-77F2386A7E3B}" type="doc">
      <dgm:prSet loTypeId="urn:microsoft.com/office/officeart/2005/8/layout/vList3#44"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Seam: </a:t>
          </a:r>
          <a:r>
            <a:rPr lang="en-US" sz="2800" dirty="0">
              <a:latin typeface="Century Schoolbook" panose="02040604050505020304" pitchFamily="18" charset="0"/>
            </a:rPr>
            <a:t>A line along which two or more fabrics are joined by fusion, gluing, sewing, stapling. Usually near edges of the fabric pieces.</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1B77694C-0A9A-4E0C-8A34-83DBD500F554}">
      <dgm:prSet custT="1"/>
      <dgm:spPr/>
      <dgm:t>
        <a:bodyPr/>
        <a:lstStyle/>
        <a:p>
          <a:pPr algn="just"/>
          <a:r>
            <a:rPr lang="en-US" sz="2800" b="1" dirty="0">
              <a:solidFill>
                <a:srgbClr val="FFFF00"/>
              </a:solidFill>
              <a:latin typeface="Century Schoolbook" panose="02040604050505020304" pitchFamily="18" charset="0"/>
            </a:rPr>
            <a:t>Seam allowance: </a:t>
          </a:r>
          <a:r>
            <a:rPr lang="en-US" sz="2800" dirty="0">
              <a:latin typeface="Century Schoolbook" panose="02040604050505020304" pitchFamily="18" charset="0"/>
            </a:rPr>
            <a:t>It is the area between the edge and the stitching line on two (or more) pieces of material being stitched together. </a:t>
          </a:r>
          <a:endParaRPr lang="en-IN" sz="2800" b="1" dirty="0">
            <a:latin typeface="Century Schoolbook" panose="02040604050505020304" pitchFamily="18" charset="0"/>
          </a:endParaRPr>
        </a:p>
      </dgm:t>
    </dgm:pt>
    <dgm:pt modelId="{62FF498F-EE02-4FCC-93F0-991989C04BEF}" type="parTrans" cxnId="{C40AF1B5-09E5-4419-8BA8-93030862E69D}">
      <dgm:prSet/>
      <dgm:spPr/>
      <dgm:t>
        <a:bodyPr/>
        <a:lstStyle/>
        <a:p>
          <a:endParaRPr lang="en-US"/>
        </a:p>
      </dgm:t>
    </dgm:pt>
    <dgm:pt modelId="{B7190E6E-2770-4360-962F-5432A7527812}" type="sibTrans" cxnId="{C40AF1B5-09E5-4419-8BA8-93030862E69D}">
      <dgm:prSet/>
      <dgm:spPr/>
      <dgm:t>
        <a:bodyPr/>
        <a:lstStyle/>
        <a:p>
          <a:endParaRPr lang="en-US"/>
        </a:p>
      </dgm:t>
    </dgm:pt>
    <dgm:pt modelId="{6639B723-D1A5-456B-873F-08B38E7591DC}">
      <dgm:prSet custT="1"/>
      <dgm:spPr/>
      <dgm:t>
        <a:bodyPr/>
        <a:lstStyle/>
        <a:p>
          <a:pPr algn="just"/>
          <a:r>
            <a:rPr lang="en-US" sz="2800" b="1" dirty="0">
              <a:solidFill>
                <a:srgbClr val="FFFF00"/>
              </a:solidFill>
              <a:latin typeface="Century Schoolbook" panose="02040604050505020304" pitchFamily="18" charset="0"/>
            </a:rPr>
            <a:t>Seam finish: </a:t>
          </a:r>
          <a:r>
            <a:rPr lang="en-US" sz="2800" dirty="0">
              <a:latin typeface="Century Schoolbook" panose="02040604050505020304" pitchFamily="18" charset="0"/>
            </a:rPr>
            <a:t>Any technique that finishes the raw edges of a seam.</a:t>
          </a:r>
          <a:endParaRPr lang="en-IN" sz="2800" dirty="0">
            <a:latin typeface="Century Schoolbook" panose="02040604050505020304" pitchFamily="18" charset="0"/>
          </a:endParaRPr>
        </a:p>
      </dgm:t>
    </dgm:pt>
    <dgm:pt modelId="{1D7BE251-7BA5-4330-BC22-04EA7330C95E}" type="parTrans" cxnId="{94BE97C2-EA45-4DA6-811B-35B7F7147189}">
      <dgm:prSet/>
      <dgm:spPr/>
      <dgm:t>
        <a:bodyPr/>
        <a:lstStyle/>
        <a:p>
          <a:endParaRPr lang="en-US"/>
        </a:p>
      </dgm:t>
    </dgm:pt>
    <dgm:pt modelId="{0457B31E-26D0-49AE-8A15-7912AE223791}" type="sibTrans" cxnId="{94BE97C2-EA45-4DA6-811B-35B7F7147189}">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136979">
        <dgm:presLayoutVars>
          <dgm:bulletEnabled val="1"/>
        </dgm:presLayoutVars>
      </dgm:prSet>
      <dgm:spPr/>
    </dgm:pt>
    <dgm:pt modelId="{EA4FA1C2-0AFA-4024-9BD5-A7B3F8A6563A}" type="pres">
      <dgm:prSet presAssocID="{6AD0E78D-D4B6-44ED-B0AC-2B779DE9FBEF}" presName="spacing" presStyleCnt="0"/>
      <dgm:spPr/>
    </dgm:pt>
    <dgm:pt modelId="{8804D323-2F43-415D-B2A4-6C4D9FB0CA52}" type="pres">
      <dgm:prSet presAssocID="{1B77694C-0A9A-4E0C-8A34-83DBD500F554}" presName="composite" presStyleCnt="0"/>
      <dgm:spPr/>
    </dgm:pt>
    <dgm:pt modelId="{75899FE8-FAFD-4506-A872-B4526C59B2EF}" type="pres">
      <dgm:prSet presAssocID="{1B77694C-0A9A-4E0C-8A34-83DBD500F554}" presName="imgShp" presStyleLbl="fgImgPlace1" presStyleIdx="1" presStyleCnt="3"/>
      <dgm:spPr>
        <a:noFill/>
      </dgm:spPr>
    </dgm:pt>
    <dgm:pt modelId="{3FA502FF-A5C4-4688-85A1-1FE83C2F1246}" type="pres">
      <dgm:prSet presAssocID="{1B77694C-0A9A-4E0C-8A34-83DBD500F554}" presName="txShp" presStyleLbl="node1" presStyleIdx="1" presStyleCnt="3">
        <dgm:presLayoutVars>
          <dgm:bulletEnabled val="1"/>
        </dgm:presLayoutVars>
      </dgm:prSet>
      <dgm:spPr/>
    </dgm:pt>
    <dgm:pt modelId="{5C3C438C-DD46-475A-86B0-4305836B6C62}" type="pres">
      <dgm:prSet presAssocID="{B7190E6E-2770-4360-962F-5432A7527812}" presName="spacing" presStyleCnt="0"/>
      <dgm:spPr/>
    </dgm:pt>
    <dgm:pt modelId="{A301A688-0DF9-4B9F-A87C-DC852A0E9EB0}" type="pres">
      <dgm:prSet presAssocID="{6639B723-D1A5-456B-873F-08B38E7591DC}" presName="composite" presStyleCnt="0"/>
      <dgm:spPr/>
    </dgm:pt>
    <dgm:pt modelId="{72657D14-0C6F-4151-94CC-09A20E4DF78F}" type="pres">
      <dgm:prSet presAssocID="{6639B723-D1A5-456B-873F-08B38E7591DC}" presName="imgShp" presStyleLbl="fgImgPlace1" presStyleIdx="2" presStyleCnt="3"/>
      <dgm:spPr>
        <a:noFill/>
      </dgm:spPr>
    </dgm:pt>
    <dgm:pt modelId="{36185DAD-CE9E-425A-B452-082C2CC4E921}" type="pres">
      <dgm:prSet presAssocID="{6639B723-D1A5-456B-873F-08B38E7591DC}"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44"/>
    <dgm:cxn modelId="{6D63268D-8321-408A-9E2C-934A3DBDE356}" srcId="{404AFC6F-1A54-415D-8C00-77F2386A7E3B}" destId="{03A40883-6C87-45A0-8592-240BD1E640D8}" srcOrd="0" destOrd="0" parTransId="{B908AE37-5ACB-4A0E-8615-395AA6B50764}" sibTransId="{6AD0E78D-D4B6-44ED-B0AC-2B779DE9FBEF}"/>
    <dgm:cxn modelId="{C40AF1B5-09E5-4419-8BA8-93030862E69D}" srcId="{404AFC6F-1A54-415D-8C00-77F2386A7E3B}" destId="{1B77694C-0A9A-4E0C-8A34-83DBD500F554}" srcOrd="1" destOrd="0" parTransId="{62FF498F-EE02-4FCC-93F0-991989C04BEF}" sibTransId="{B7190E6E-2770-4360-962F-5432A7527812}"/>
    <dgm:cxn modelId="{94BE97C2-EA45-4DA6-811B-35B7F7147189}" srcId="{404AFC6F-1A54-415D-8C00-77F2386A7E3B}" destId="{6639B723-D1A5-456B-873F-08B38E7591DC}" srcOrd="2" destOrd="0" parTransId="{1D7BE251-7BA5-4330-BC22-04EA7330C95E}" sibTransId="{0457B31E-26D0-49AE-8A15-7912AE223791}"/>
    <dgm:cxn modelId="{562CBDC2-4C2D-4D05-8A2E-1E81BE1424D9}" type="presOf" srcId="{1B77694C-0A9A-4E0C-8A34-83DBD500F554}" destId="{3FA502FF-A5C4-4688-85A1-1FE83C2F1246}" srcOrd="0" destOrd="0" presId="urn:microsoft.com/office/officeart/2005/8/layout/vList3#44"/>
    <dgm:cxn modelId="{BC93E4D1-410A-4773-BF93-FA9AC4C4969B}" type="presOf" srcId="{03A40883-6C87-45A0-8592-240BD1E640D8}" destId="{A4BD8F33-ABC1-4A02-B969-AC686753A6C7}" srcOrd="0" destOrd="0" presId="urn:microsoft.com/office/officeart/2005/8/layout/vList3#44"/>
    <dgm:cxn modelId="{709FE8DF-D39A-4B46-B772-02B40482943F}" type="presOf" srcId="{6639B723-D1A5-456B-873F-08B38E7591DC}" destId="{36185DAD-CE9E-425A-B452-082C2CC4E921}" srcOrd="0" destOrd="0" presId="urn:microsoft.com/office/officeart/2005/8/layout/vList3#44"/>
    <dgm:cxn modelId="{9676EBE0-C98B-4EE3-BC9E-4320050E03D8}" type="presParOf" srcId="{904DA505-D398-485C-887C-31C24B3B5EF0}" destId="{108A13AD-ABF7-4CC6-AE4D-922DA165D634}" srcOrd="0" destOrd="0" presId="urn:microsoft.com/office/officeart/2005/8/layout/vList3#44"/>
    <dgm:cxn modelId="{666094BB-A2D6-497A-AF47-54F2134AD6B1}" type="presParOf" srcId="{108A13AD-ABF7-4CC6-AE4D-922DA165D634}" destId="{74BBA0E5-C56E-4A30-9346-DB43B2A3CFBC}" srcOrd="0" destOrd="0" presId="urn:microsoft.com/office/officeart/2005/8/layout/vList3#44"/>
    <dgm:cxn modelId="{7612B33E-7B18-4AEB-86DE-403E5A5FF4AE}" type="presParOf" srcId="{108A13AD-ABF7-4CC6-AE4D-922DA165D634}" destId="{A4BD8F33-ABC1-4A02-B969-AC686753A6C7}" srcOrd="1" destOrd="0" presId="urn:microsoft.com/office/officeart/2005/8/layout/vList3#44"/>
    <dgm:cxn modelId="{41ACF779-06DE-41A1-8CCA-6E07B6BA6634}" type="presParOf" srcId="{904DA505-D398-485C-887C-31C24B3B5EF0}" destId="{EA4FA1C2-0AFA-4024-9BD5-A7B3F8A6563A}" srcOrd="1" destOrd="0" presId="urn:microsoft.com/office/officeart/2005/8/layout/vList3#44"/>
    <dgm:cxn modelId="{5EED8D4D-10B7-4710-A5DB-8F66A58F921F}" type="presParOf" srcId="{904DA505-D398-485C-887C-31C24B3B5EF0}" destId="{8804D323-2F43-415D-B2A4-6C4D9FB0CA52}" srcOrd="2" destOrd="0" presId="urn:microsoft.com/office/officeart/2005/8/layout/vList3#44"/>
    <dgm:cxn modelId="{968B0669-27C4-496E-B607-9F592A4D2F80}" type="presParOf" srcId="{8804D323-2F43-415D-B2A4-6C4D9FB0CA52}" destId="{75899FE8-FAFD-4506-A872-B4526C59B2EF}" srcOrd="0" destOrd="0" presId="urn:microsoft.com/office/officeart/2005/8/layout/vList3#44"/>
    <dgm:cxn modelId="{6B7E8A9D-A50E-49DE-B0FF-A1F6A573F286}" type="presParOf" srcId="{8804D323-2F43-415D-B2A4-6C4D9FB0CA52}" destId="{3FA502FF-A5C4-4688-85A1-1FE83C2F1246}" srcOrd="1" destOrd="0" presId="urn:microsoft.com/office/officeart/2005/8/layout/vList3#44"/>
    <dgm:cxn modelId="{EB0342B2-A4BF-4B56-B944-7364E37DED41}" type="presParOf" srcId="{904DA505-D398-485C-887C-31C24B3B5EF0}" destId="{5C3C438C-DD46-475A-86B0-4305836B6C62}" srcOrd="3" destOrd="0" presId="urn:microsoft.com/office/officeart/2005/8/layout/vList3#44"/>
    <dgm:cxn modelId="{A4FD4EE9-70B0-4B22-93AE-47BDD12B3F62}" type="presParOf" srcId="{904DA505-D398-485C-887C-31C24B3B5EF0}" destId="{A301A688-0DF9-4B9F-A87C-DC852A0E9EB0}" srcOrd="4" destOrd="0" presId="urn:microsoft.com/office/officeart/2005/8/layout/vList3#44"/>
    <dgm:cxn modelId="{4EA70361-932F-4B15-B097-624A1FAE0344}" type="presParOf" srcId="{A301A688-0DF9-4B9F-A87C-DC852A0E9EB0}" destId="{72657D14-0C6F-4151-94CC-09A20E4DF78F}" srcOrd="0" destOrd="0" presId="urn:microsoft.com/office/officeart/2005/8/layout/vList3#44"/>
    <dgm:cxn modelId="{B0C14BD0-C4FE-478B-ACEE-C340C1F62FCA}" type="presParOf" srcId="{A301A688-0DF9-4B9F-A87C-DC852A0E9EB0}" destId="{36185DAD-CE9E-425A-B452-082C2CC4E921}" srcOrd="1" destOrd="0" presId="urn:microsoft.com/office/officeart/2005/8/layout/vList3#4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5.xml><?xml version="1.0" encoding="utf-8"?>
<dgm:dataModel xmlns:dgm="http://schemas.openxmlformats.org/drawingml/2006/diagram" xmlns:a="http://schemas.openxmlformats.org/drawingml/2006/main">
  <dgm:ptLst>
    <dgm:pt modelId="{404AFC6F-1A54-415D-8C00-77F2386A7E3B}" type="doc">
      <dgm:prSet loTypeId="urn:microsoft.com/office/officeart/2005/8/layout/vList3#45"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Seam roll: </a:t>
          </a:r>
          <a:r>
            <a:rPr lang="en-US" sz="2800" dirty="0">
              <a:latin typeface="Century Schoolbook" panose="02040604050505020304" pitchFamily="18" charset="0"/>
            </a:rPr>
            <a:t>It is a cylindrical-shaped long tool used to press open long seams or to slide inside a sleeve for creaseless pressing.</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1B77694C-0A9A-4E0C-8A34-83DBD500F554}">
      <dgm:prSet custT="1"/>
      <dgm:spPr/>
      <dgm:t>
        <a:bodyPr/>
        <a:lstStyle/>
        <a:p>
          <a:pPr algn="just"/>
          <a:r>
            <a:rPr lang="en-US" sz="2800" b="1" dirty="0">
              <a:solidFill>
                <a:srgbClr val="FFFF00"/>
              </a:solidFill>
              <a:latin typeface="Century Schoolbook" panose="02040604050505020304" pitchFamily="18" charset="0"/>
            </a:rPr>
            <a:t>Selvedge: </a:t>
          </a:r>
          <a:r>
            <a:rPr lang="en-US" sz="2800" dirty="0">
              <a:latin typeface="Century Schoolbook" panose="02040604050505020304" pitchFamily="18" charset="0"/>
            </a:rPr>
            <a:t>The edge of fabric that runs parallel to the warp (lengthwise) yarns is called selvedge. </a:t>
          </a:r>
          <a:endParaRPr lang="en-IN" sz="2800" b="1" dirty="0">
            <a:latin typeface="Century Schoolbook" panose="02040604050505020304" pitchFamily="18" charset="0"/>
          </a:endParaRPr>
        </a:p>
      </dgm:t>
    </dgm:pt>
    <dgm:pt modelId="{62FF498F-EE02-4FCC-93F0-991989C04BEF}" type="parTrans" cxnId="{C40AF1B5-09E5-4419-8BA8-93030862E69D}">
      <dgm:prSet/>
      <dgm:spPr/>
      <dgm:t>
        <a:bodyPr/>
        <a:lstStyle/>
        <a:p>
          <a:endParaRPr lang="en-US"/>
        </a:p>
      </dgm:t>
    </dgm:pt>
    <dgm:pt modelId="{B7190E6E-2770-4360-962F-5432A7527812}" type="sibTrans" cxnId="{C40AF1B5-09E5-4419-8BA8-93030862E69D}">
      <dgm:prSet/>
      <dgm:spPr/>
      <dgm:t>
        <a:bodyPr/>
        <a:lstStyle/>
        <a:p>
          <a:endParaRPr lang="en-US"/>
        </a:p>
      </dgm:t>
    </dgm:pt>
    <dgm:pt modelId="{6639B723-D1A5-456B-873F-08B38E7591DC}">
      <dgm:prSet custT="1"/>
      <dgm:spPr/>
      <dgm:t>
        <a:bodyPr/>
        <a:lstStyle/>
        <a:p>
          <a:pPr algn="just"/>
          <a:r>
            <a:rPr lang="en-US" sz="2800" b="1" dirty="0">
              <a:solidFill>
                <a:srgbClr val="FFFF00"/>
              </a:solidFill>
              <a:latin typeface="Century Schoolbook" panose="02040604050505020304" pitchFamily="18" charset="0"/>
            </a:rPr>
            <a:t>Set-in sleeve: </a:t>
          </a:r>
          <a:r>
            <a:rPr lang="en-US" sz="2800" dirty="0">
              <a:latin typeface="Century Schoolbook" panose="02040604050505020304" pitchFamily="18" charset="0"/>
            </a:rPr>
            <a:t>A sleeve sewn into an armhole or </a:t>
          </a:r>
          <a:r>
            <a:rPr lang="en-US" sz="2800" dirty="0" err="1">
              <a:latin typeface="Century Schoolbook" panose="02040604050505020304" pitchFamily="18" charset="0"/>
            </a:rPr>
            <a:t>armscye</a:t>
          </a:r>
          <a:r>
            <a:rPr lang="en-US" sz="2800" dirty="0">
              <a:latin typeface="Century Schoolbook" panose="02040604050505020304" pitchFamily="18" charset="0"/>
            </a:rPr>
            <a:t> . </a:t>
          </a:r>
          <a:endParaRPr lang="en-IN" sz="2800" dirty="0">
            <a:latin typeface="Century Schoolbook" panose="02040604050505020304" pitchFamily="18" charset="0"/>
          </a:endParaRPr>
        </a:p>
      </dgm:t>
    </dgm:pt>
    <dgm:pt modelId="{1D7BE251-7BA5-4330-BC22-04EA7330C95E}" type="parTrans" cxnId="{94BE97C2-EA45-4DA6-811B-35B7F7147189}">
      <dgm:prSet/>
      <dgm:spPr/>
      <dgm:t>
        <a:bodyPr/>
        <a:lstStyle/>
        <a:p>
          <a:endParaRPr lang="en-US"/>
        </a:p>
      </dgm:t>
    </dgm:pt>
    <dgm:pt modelId="{0457B31E-26D0-49AE-8A15-7912AE223791}" type="sibTrans" cxnId="{94BE97C2-EA45-4DA6-811B-35B7F7147189}">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136979">
        <dgm:presLayoutVars>
          <dgm:bulletEnabled val="1"/>
        </dgm:presLayoutVars>
      </dgm:prSet>
      <dgm:spPr/>
    </dgm:pt>
    <dgm:pt modelId="{EA4FA1C2-0AFA-4024-9BD5-A7B3F8A6563A}" type="pres">
      <dgm:prSet presAssocID="{6AD0E78D-D4B6-44ED-B0AC-2B779DE9FBEF}" presName="spacing" presStyleCnt="0"/>
      <dgm:spPr/>
    </dgm:pt>
    <dgm:pt modelId="{8804D323-2F43-415D-B2A4-6C4D9FB0CA52}" type="pres">
      <dgm:prSet presAssocID="{1B77694C-0A9A-4E0C-8A34-83DBD500F554}" presName="composite" presStyleCnt="0"/>
      <dgm:spPr/>
    </dgm:pt>
    <dgm:pt modelId="{75899FE8-FAFD-4506-A872-B4526C59B2EF}" type="pres">
      <dgm:prSet presAssocID="{1B77694C-0A9A-4E0C-8A34-83DBD500F554}" presName="imgShp" presStyleLbl="fgImgPlace1" presStyleIdx="1" presStyleCnt="3"/>
      <dgm:spPr>
        <a:noFill/>
      </dgm:spPr>
    </dgm:pt>
    <dgm:pt modelId="{3FA502FF-A5C4-4688-85A1-1FE83C2F1246}" type="pres">
      <dgm:prSet presAssocID="{1B77694C-0A9A-4E0C-8A34-83DBD500F554}" presName="txShp" presStyleLbl="node1" presStyleIdx="1" presStyleCnt="3">
        <dgm:presLayoutVars>
          <dgm:bulletEnabled val="1"/>
        </dgm:presLayoutVars>
      </dgm:prSet>
      <dgm:spPr/>
    </dgm:pt>
    <dgm:pt modelId="{5C3C438C-DD46-475A-86B0-4305836B6C62}" type="pres">
      <dgm:prSet presAssocID="{B7190E6E-2770-4360-962F-5432A7527812}" presName="spacing" presStyleCnt="0"/>
      <dgm:spPr/>
    </dgm:pt>
    <dgm:pt modelId="{A301A688-0DF9-4B9F-A87C-DC852A0E9EB0}" type="pres">
      <dgm:prSet presAssocID="{6639B723-D1A5-456B-873F-08B38E7591DC}" presName="composite" presStyleCnt="0"/>
      <dgm:spPr/>
    </dgm:pt>
    <dgm:pt modelId="{72657D14-0C6F-4151-94CC-09A20E4DF78F}" type="pres">
      <dgm:prSet presAssocID="{6639B723-D1A5-456B-873F-08B38E7591DC}" presName="imgShp" presStyleLbl="fgImgPlace1" presStyleIdx="2" presStyleCnt="3"/>
      <dgm:spPr>
        <a:noFill/>
      </dgm:spPr>
    </dgm:pt>
    <dgm:pt modelId="{36185DAD-CE9E-425A-B452-082C2CC4E921}" type="pres">
      <dgm:prSet presAssocID="{6639B723-D1A5-456B-873F-08B38E7591DC}"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45"/>
    <dgm:cxn modelId="{6D63268D-8321-408A-9E2C-934A3DBDE356}" srcId="{404AFC6F-1A54-415D-8C00-77F2386A7E3B}" destId="{03A40883-6C87-45A0-8592-240BD1E640D8}" srcOrd="0" destOrd="0" parTransId="{B908AE37-5ACB-4A0E-8615-395AA6B50764}" sibTransId="{6AD0E78D-D4B6-44ED-B0AC-2B779DE9FBEF}"/>
    <dgm:cxn modelId="{C40AF1B5-09E5-4419-8BA8-93030862E69D}" srcId="{404AFC6F-1A54-415D-8C00-77F2386A7E3B}" destId="{1B77694C-0A9A-4E0C-8A34-83DBD500F554}" srcOrd="1" destOrd="0" parTransId="{62FF498F-EE02-4FCC-93F0-991989C04BEF}" sibTransId="{B7190E6E-2770-4360-962F-5432A7527812}"/>
    <dgm:cxn modelId="{94BE97C2-EA45-4DA6-811B-35B7F7147189}" srcId="{404AFC6F-1A54-415D-8C00-77F2386A7E3B}" destId="{6639B723-D1A5-456B-873F-08B38E7591DC}" srcOrd="2" destOrd="0" parTransId="{1D7BE251-7BA5-4330-BC22-04EA7330C95E}" sibTransId="{0457B31E-26D0-49AE-8A15-7912AE223791}"/>
    <dgm:cxn modelId="{562CBDC2-4C2D-4D05-8A2E-1E81BE1424D9}" type="presOf" srcId="{1B77694C-0A9A-4E0C-8A34-83DBD500F554}" destId="{3FA502FF-A5C4-4688-85A1-1FE83C2F1246}" srcOrd="0" destOrd="0" presId="urn:microsoft.com/office/officeart/2005/8/layout/vList3#45"/>
    <dgm:cxn modelId="{BC93E4D1-410A-4773-BF93-FA9AC4C4969B}" type="presOf" srcId="{03A40883-6C87-45A0-8592-240BD1E640D8}" destId="{A4BD8F33-ABC1-4A02-B969-AC686753A6C7}" srcOrd="0" destOrd="0" presId="urn:microsoft.com/office/officeart/2005/8/layout/vList3#45"/>
    <dgm:cxn modelId="{709FE8DF-D39A-4B46-B772-02B40482943F}" type="presOf" srcId="{6639B723-D1A5-456B-873F-08B38E7591DC}" destId="{36185DAD-CE9E-425A-B452-082C2CC4E921}" srcOrd="0" destOrd="0" presId="urn:microsoft.com/office/officeart/2005/8/layout/vList3#45"/>
    <dgm:cxn modelId="{9676EBE0-C98B-4EE3-BC9E-4320050E03D8}" type="presParOf" srcId="{904DA505-D398-485C-887C-31C24B3B5EF0}" destId="{108A13AD-ABF7-4CC6-AE4D-922DA165D634}" srcOrd="0" destOrd="0" presId="urn:microsoft.com/office/officeart/2005/8/layout/vList3#45"/>
    <dgm:cxn modelId="{666094BB-A2D6-497A-AF47-54F2134AD6B1}" type="presParOf" srcId="{108A13AD-ABF7-4CC6-AE4D-922DA165D634}" destId="{74BBA0E5-C56E-4A30-9346-DB43B2A3CFBC}" srcOrd="0" destOrd="0" presId="urn:microsoft.com/office/officeart/2005/8/layout/vList3#45"/>
    <dgm:cxn modelId="{7612B33E-7B18-4AEB-86DE-403E5A5FF4AE}" type="presParOf" srcId="{108A13AD-ABF7-4CC6-AE4D-922DA165D634}" destId="{A4BD8F33-ABC1-4A02-B969-AC686753A6C7}" srcOrd="1" destOrd="0" presId="urn:microsoft.com/office/officeart/2005/8/layout/vList3#45"/>
    <dgm:cxn modelId="{41ACF779-06DE-41A1-8CCA-6E07B6BA6634}" type="presParOf" srcId="{904DA505-D398-485C-887C-31C24B3B5EF0}" destId="{EA4FA1C2-0AFA-4024-9BD5-A7B3F8A6563A}" srcOrd="1" destOrd="0" presId="urn:microsoft.com/office/officeart/2005/8/layout/vList3#45"/>
    <dgm:cxn modelId="{5EED8D4D-10B7-4710-A5DB-8F66A58F921F}" type="presParOf" srcId="{904DA505-D398-485C-887C-31C24B3B5EF0}" destId="{8804D323-2F43-415D-B2A4-6C4D9FB0CA52}" srcOrd="2" destOrd="0" presId="urn:microsoft.com/office/officeart/2005/8/layout/vList3#45"/>
    <dgm:cxn modelId="{968B0669-27C4-496E-B607-9F592A4D2F80}" type="presParOf" srcId="{8804D323-2F43-415D-B2A4-6C4D9FB0CA52}" destId="{75899FE8-FAFD-4506-A872-B4526C59B2EF}" srcOrd="0" destOrd="0" presId="urn:microsoft.com/office/officeart/2005/8/layout/vList3#45"/>
    <dgm:cxn modelId="{6B7E8A9D-A50E-49DE-B0FF-A1F6A573F286}" type="presParOf" srcId="{8804D323-2F43-415D-B2A4-6C4D9FB0CA52}" destId="{3FA502FF-A5C4-4688-85A1-1FE83C2F1246}" srcOrd="1" destOrd="0" presId="urn:microsoft.com/office/officeart/2005/8/layout/vList3#45"/>
    <dgm:cxn modelId="{EB0342B2-A4BF-4B56-B944-7364E37DED41}" type="presParOf" srcId="{904DA505-D398-485C-887C-31C24B3B5EF0}" destId="{5C3C438C-DD46-475A-86B0-4305836B6C62}" srcOrd="3" destOrd="0" presId="urn:microsoft.com/office/officeart/2005/8/layout/vList3#45"/>
    <dgm:cxn modelId="{A4FD4EE9-70B0-4B22-93AE-47BDD12B3F62}" type="presParOf" srcId="{904DA505-D398-485C-887C-31C24B3B5EF0}" destId="{A301A688-0DF9-4B9F-A87C-DC852A0E9EB0}" srcOrd="4" destOrd="0" presId="urn:microsoft.com/office/officeart/2005/8/layout/vList3#45"/>
    <dgm:cxn modelId="{4EA70361-932F-4B15-B097-624A1FAE0344}" type="presParOf" srcId="{A301A688-0DF9-4B9F-A87C-DC852A0E9EB0}" destId="{72657D14-0C6F-4151-94CC-09A20E4DF78F}" srcOrd="0" destOrd="0" presId="urn:microsoft.com/office/officeart/2005/8/layout/vList3#45"/>
    <dgm:cxn modelId="{B0C14BD0-C4FE-478B-ACEE-C340C1F62FCA}" type="presParOf" srcId="{A301A688-0DF9-4B9F-A87C-DC852A0E9EB0}" destId="{36185DAD-CE9E-425A-B452-082C2CC4E921}" srcOrd="1" destOrd="0" presId="urn:microsoft.com/office/officeart/2005/8/layout/vList3#4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6.xml><?xml version="1.0" encoding="utf-8"?>
<dgm:dataModel xmlns:dgm="http://schemas.openxmlformats.org/drawingml/2006/diagram" xmlns:a="http://schemas.openxmlformats.org/drawingml/2006/main">
  <dgm:ptLst>
    <dgm:pt modelId="{404AFC6F-1A54-415D-8C00-77F2386A7E3B}" type="doc">
      <dgm:prSet loTypeId="urn:microsoft.com/office/officeart/2005/8/layout/vList3#46"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Sewing needle: </a:t>
          </a:r>
          <a:r>
            <a:rPr lang="en-US" sz="2800" dirty="0">
              <a:latin typeface="Century Schoolbook" panose="02040604050505020304" pitchFamily="18" charset="0"/>
            </a:rPr>
            <a:t>It is a fine cylindrical piece of metal with a sharp point at the lower end, a hole or eye in it, used in sewing.</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69D499E5-75EF-4084-A279-01158B377027}">
      <dgm:prSet custT="1"/>
      <dgm:spPr/>
      <dgm:t>
        <a:bodyPr/>
        <a:lstStyle/>
        <a:p>
          <a:pPr algn="just"/>
          <a:r>
            <a:rPr lang="en-US" sz="2800" b="1" dirty="0">
              <a:solidFill>
                <a:srgbClr val="FFFF00"/>
              </a:solidFill>
              <a:latin typeface="Century Schoolbook" panose="02040604050505020304" pitchFamily="18" charset="0"/>
            </a:rPr>
            <a:t>Sewing threads: </a:t>
          </a:r>
          <a:r>
            <a:rPr lang="en-US" sz="2800" dirty="0">
              <a:latin typeface="Century Schoolbook" panose="02040604050505020304" pitchFamily="18" charset="0"/>
            </a:rPr>
            <a:t>It refers to special types of yarns that are designed to pass through a sewing machine.</a:t>
          </a:r>
          <a:endParaRPr lang="en-IN" sz="2800" b="1" dirty="0">
            <a:latin typeface="Century Schoolbook" panose="02040604050505020304" pitchFamily="18" charset="0"/>
          </a:endParaRPr>
        </a:p>
      </dgm:t>
    </dgm:pt>
    <dgm:pt modelId="{49976C6A-3110-489B-A132-282AE8006D20}" type="parTrans" cxnId="{D5470EF0-F3C6-4F31-B64D-E90AF9785327}">
      <dgm:prSet/>
      <dgm:spPr/>
      <dgm:t>
        <a:bodyPr/>
        <a:lstStyle/>
        <a:p>
          <a:endParaRPr lang="en-US"/>
        </a:p>
      </dgm:t>
    </dgm:pt>
    <dgm:pt modelId="{C4B05F9B-DC82-4985-855E-F3931E108D1C}" type="sibTrans" cxnId="{D5470EF0-F3C6-4F31-B64D-E90AF9785327}">
      <dgm:prSet/>
      <dgm:spPr/>
      <dgm:t>
        <a:bodyPr/>
        <a:lstStyle/>
        <a:p>
          <a:endParaRPr lang="en-US"/>
        </a:p>
      </dgm:t>
    </dgm:pt>
    <dgm:pt modelId="{81E8F70E-2C81-4ADC-88C6-F7244CE42DA8}">
      <dgm:prSet custT="1"/>
      <dgm:spPr/>
      <dgm:t>
        <a:bodyPr/>
        <a:lstStyle/>
        <a:p>
          <a:pPr algn="just"/>
          <a:r>
            <a:rPr lang="en-US" sz="2800" b="1" dirty="0">
              <a:solidFill>
                <a:srgbClr val="FFFF00"/>
              </a:solidFill>
              <a:latin typeface="Century Schoolbook" panose="02040604050505020304" pitchFamily="18" charset="0"/>
            </a:rPr>
            <a:t>Shank: </a:t>
          </a:r>
          <a:r>
            <a:rPr lang="en-US" sz="2800" dirty="0">
              <a:latin typeface="Century Schoolbook" panose="02040604050505020304" pitchFamily="18" charset="0"/>
            </a:rPr>
            <a:t>The back of a button through which the thread passes, to attach the button to the garment</a:t>
          </a:r>
          <a:endParaRPr lang="en-IN" sz="2800" b="1" dirty="0">
            <a:latin typeface="Century Schoolbook" panose="02040604050505020304" pitchFamily="18" charset="0"/>
          </a:endParaRPr>
        </a:p>
      </dgm:t>
    </dgm:pt>
    <dgm:pt modelId="{9B3E682E-1200-44B0-9224-3D3C6A9FA778}" type="parTrans" cxnId="{F71EAC1E-DF28-4986-82CB-9F9911FCB943}">
      <dgm:prSet/>
      <dgm:spPr/>
      <dgm:t>
        <a:bodyPr/>
        <a:lstStyle/>
        <a:p>
          <a:endParaRPr lang="en-US"/>
        </a:p>
      </dgm:t>
    </dgm:pt>
    <dgm:pt modelId="{68CED915-7CC2-4EF7-AD32-C34798B2832D}" type="sibTrans" cxnId="{F71EAC1E-DF28-4986-82CB-9F9911FCB943}">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136979">
        <dgm:presLayoutVars>
          <dgm:bulletEnabled val="1"/>
        </dgm:presLayoutVars>
      </dgm:prSet>
      <dgm:spPr/>
    </dgm:pt>
    <dgm:pt modelId="{EA4FA1C2-0AFA-4024-9BD5-A7B3F8A6563A}" type="pres">
      <dgm:prSet presAssocID="{6AD0E78D-D4B6-44ED-B0AC-2B779DE9FBEF}" presName="spacing" presStyleCnt="0"/>
      <dgm:spPr/>
    </dgm:pt>
    <dgm:pt modelId="{5438930C-74A4-4402-837D-483CF7320E38}" type="pres">
      <dgm:prSet presAssocID="{69D499E5-75EF-4084-A279-01158B377027}" presName="composite" presStyleCnt="0"/>
      <dgm:spPr/>
    </dgm:pt>
    <dgm:pt modelId="{918C68DC-D207-4EFF-A7F3-70F027BABFBD}" type="pres">
      <dgm:prSet presAssocID="{69D499E5-75EF-4084-A279-01158B377027}" presName="imgShp" presStyleLbl="fgImgPlace1" presStyleIdx="1" presStyleCnt="3"/>
      <dgm:spPr>
        <a:noFill/>
      </dgm:spPr>
    </dgm:pt>
    <dgm:pt modelId="{4343F773-1865-47EC-8A58-F267718E2C5A}" type="pres">
      <dgm:prSet presAssocID="{69D499E5-75EF-4084-A279-01158B377027}" presName="txShp" presStyleLbl="node1" presStyleIdx="1" presStyleCnt="3">
        <dgm:presLayoutVars>
          <dgm:bulletEnabled val="1"/>
        </dgm:presLayoutVars>
      </dgm:prSet>
      <dgm:spPr/>
    </dgm:pt>
    <dgm:pt modelId="{4283C394-5F53-42F5-BD0C-CC10A6076008}" type="pres">
      <dgm:prSet presAssocID="{C4B05F9B-DC82-4985-855E-F3931E108D1C}" presName="spacing" presStyleCnt="0"/>
      <dgm:spPr/>
    </dgm:pt>
    <dgm:pt modelId="{01929B3C-8A1B-4E23-9266-B7136ADBD10A}" type="pres">
      <dgm:prSet presAssocID="{81E8F70E-2C81-4ADC-88C6-F7244CE42DA8}" presName="composite" presStyleCnt="0"/>
      <dgm:spPr/>
    </dgm:pt>
    <dgm:pt modelId="{FD4468F0-DBEB-4DD3-B62D-842AB2E99C11}" type="pres">
      <dgm:prSet presAssocID="{81E8F70E-2C81-4ADC-88C6-F7244CE42DA8}" presName="imgShp" presStyleLbl="fgImgPlace1" presStyleIdx="2" presStyleCnt="3"/>
      <dgm:spPr>
        <a:noFill/>
      </dgm:spPr>
    </dgm:pt>
    <dgm:pt modelId="{1F1F05AF-FA71-42B4-9D2D-485015C9AB98}" type="pres">
      <dgm:prSet presAssocID="{81E8F70E-2C81-4ADC-88C6-F7244CE42DA8}" presName="txShp" presStyleLbl="node1" presStyleIdx="2" presStyleCnt="3">
        <dgm:presLayoutVars>
          <dgm:bulletEnabled val="1"/>
        </dgm:presLayoutVars>
      </dgm:prSet>
      <dgm:spPr/>
    </dgm:pt>
  </dgm:ptLst>
  <dgm:cxnLst>
    <dgm:cxn modelId="{B34DF20E-CFA2-46D7-BA19-43964A772992}" type="presOf" srcId="{69D499E5-75EF-4084-A279-01158B377027}" destId="{4343F773-1865-47EC-8A58-F267718E2C5A}" srcOrd="0" destOrd="0" presId="urn:microsoft.com/office/officeart/2005/8/layout/vList3#46"/>
    <dgm:cxn modelId="{F71EAC1E-DF28-4986-82CB-9F9911FCB943}" srcId="{404AFC6F-1A54-415D-8C00-77F2386A7E3B}" destId="{81E8F70E-2C81-4ADC-88C6-F7244CE42DA8}" srcOrd="2" destOrd="0" parTransId="{9B3E682E-1200-44B0-9224-3D3C6A9FA778}" sibTransId="{68CED915-7CC2-4EF7-AD32-C34798B2832D}"/>
    <dgm:cxn modelId="{6FD20F23-6793-4CF9-881B-011A3C912E53}" type="presOf" srcId="{404AFC6F-1A54-415D-8C00-77F2386A7E3B}" destId="{904DA505-D398-485C-887C-31C24B3B5EF0}" srcOrd="0" destOrd="0" presId="urn:microsoft.com/office/officeart/2005/8/layout/vList3#46"/>
    <dgm:cxn modelId="{6D63268D-8321-408A-9E2C-934A3DBDE356}" srcId="{404AFC6F-1A54-415D-8C00-77F2386A7E3B}" destId="{03A40883-6C87-45A0-8592-240BD1E640D8}" srcOrd="0" destOrd="0" parTransId="{B908AE37-5ACB-4A0E-8615-395AA6B50764}" sibTransId="{6AD0E78D-D4B6-44ED-B0AC-2B779DE9FBEF}"/>
    <dgm:cxn modelId="{2AC8C0BA-DD7F-41C9-BB45-1358933A772C}" type="presOf" srcId="{81E8F70E-2C81-4ADC-88C6-F7244CE42DA8}" destId="{1F1F05AF-FA71-42B4-9D2D-485015C9AB98}" srcOrd="0" destOrd="0" presId="urn:microsoft.com/office/officeart/2005/8/layout/vList3#46"/>
    <dgm:cxn modelId="{BC93E4D1-410A-4773-BF93-FA9AC4C4969B}" type="presOf" srcId="{03A40883-6C87-45A0-8592-240BD1E640D8}" destId="{A4BD8F33-ABC1-4A02-B969-AC686753A6C7}" srcOrd="0" destOrd="0" presId="urn:microsoft.com/office/officeart/2005/8/layout/vList3#46"/>
    <dgm:cxn modelId="{D5470EF0-F3C6-4F31-B64D-E90AF9785327}" srcId="{404AFC6F-1A54-415D-8C00-77F2386A7E3B}" destId="{69D499E5-75EF-4084-A279-01158B377027}" srcOrd="1" destOrd="0" parTransId="{49976C6A-3110-489B-A132-282AE8006D20}" sibTransId="{C4B05F9B-DC82-4985-855E-F3931E108D1C}"/>
    <dgm:cxn modelId="{9676EBE0-C98B-4EE3-BC9E-4320050E03D8}" type="presParOf" srcId="{904DA505-D398-485C-887C-31C24B3B5EF0}" destId="{108A13AD-ABF7-4CC6-AE4D-922DA165D634}" srcOrd="0" destOrd="0" presId="urn:microsoft.com/office/officeart/2005/8/layout/vList3#46"/>
    <dgm:cxn modelId="{666094BB-A2D6-497A-AF47-54F2134AD6B1}" type="presParOf" srcId="{108A13AD-ABF7-4CC6-AE4D-922DA165D634}" destId="{74BBA0E5-C56E-4A30-9346-DB43B2A3CFBC}" srcOrd="0" destOrd="0" presId="urn:microsoft.com/office/officeart/2005/8/layout/vList3#46"/>
    <dgm:cxn modelId="{7612B33E-7B18-4AEB-86DE-403E5A5FF4AE}" type="presParOf" srcId="{108A13AD-ABF7-4CC6-AE4D-922DA165D634}" destId="{A4BD8F33-ABC1-4A02-B969-AC686753A6C7}" srcOrd="1" destOrd="0" presId="urn:microsoft.com/office/officeart/2005/8/layout/vList3#46"/>
    <dgm:cxn modelId="{41ACF779-06DE-41A1-8CCA-6E07B6BA6634}" type="presParOf" srcId="{904DA505-D398-485C-887C-31C24B3B5EF0}" destId="{EA4FA1C2-0AFA-4024-9BD5-A7B3F8A6563A}" srcOrd="1" destOrd="0" presId="urn:microsoft.com/office/officeart/2005/8/layout/vList3#46"/>
    <dgm:cxn modelId="{CD9E7B1D-72D1-4D7B-B160-48CD6BE4B9B8}" type="presParOf" srcId="{904DA505-D398-485C-887C-31C24B3B5EF0}" destId="{5438930C-74A4-4402-837D-483CF7320E38}" srcOrd="2" destOrd="0" presId="urn:microsoft.com/office/officeart/2005/8/layout/vList3#46"/>
    <dgm:cxn modelId="{489D86CF-EDEC-4FD8-A7E3-F756878E834C}" type="presParOf" srcId="{5438930C-74A4-4402-837D-483CF7320E38}" destId="{918C68DC-D207-4EFF-A7F3-70F027BABFBD}" srcOrd="0" destOrd="0" presId="urn:microsoft.com/office/officeart/2005/8/layout/vList3#46"/>
    <dgm:cxn modelId="{56448F95-30E6-47E5-ADA5-899C2B25510D}" type="presParOf" srcId="{5438930C-74A4-4402-837D-483CF7320E38}" destId="{4343F773-1865-47EC-8A58-F267718E2C5A}" srcOrd="1" destOrd="0" presId="urn:microsoft.com/office/officeart/2005/8/layout/vList3#46"/>
    <dgm:cxn modelId="{6B0DCE67-F7F1-4FB3-B98A-D4C06D6A1489}" type="presParOf" srcId="{904DA505-D398-485C-887C-31C24B3B5EF0}" destId="{4283C394-5F53-42F5-BD0C-CC10A6076008}" srcOrd="3" destOrd="0" presId="urn:microsoft.com/office/officeart/2005/8/layout/vList3#46"/>
    <dgm:cxn modelId="{612A1B43-7705-435D-990C-2AE593397513}" type="presParOf" srcId="{904DA505-D398-485C-887C-31C24B3B5EF0}" destId="{01929B3C-8A1B-4E23-9266-B7136ADBD10A}" srcOrd="4" destOrd="0" presId="urn:microsoft.com/office/officeart/2005/8/layout/vList3#46"/>
    <dgm:cxn modelId="{5DEFE1FD-5DAC-4FB9-9BE3-CDD2AC04CC5D}" type="presParOf" srcId="{01929B3C-8A1B-4E23-9266-B7136ADBD10A}" destId="{FD4468F0-DBEB-4DD3-B62D-842AB2E99C11}" srcOrd="0" destOrd="0" presId="urn:microsoft.com/office/officeart/2005/8/layout/vList3#46"/>
    <dgm:cxn modelId="{A0A788AC-BD1B-4368-9756-CF1F4ADF67BB}" type="presParOf" srcId="{01929B3C-8A1B-4E23-9266-B7136ADBD10A}" destId="{1F1F05AF-FA71-42B4-9D2D-485015C9AB98}" srcOrd="1" destOrd="0" presId="urn:microsoft.com/office/officeart/2005/8/layout/vList3#4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7.xml><?xml version="1.0" encoding="utf-8"?>
<dgm:dataModel xmlns:dgm="http://schemas.openxmlformats.org/drawingml/2006/diagram" xmlns:a="http://schemas.openxmlformats.org/drawingml/2006/main">
  <dgm:ptLst>
    <dgm:pt modelId="{404AFC6F-1A54-415D-8C00-77F2386A7E3B}" type="doc">
      <dgm:prSet loTypeId="urn:microsoft.com/office/officeart/2005/8/layout/vList3#47"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Shears: </a:t>
          </a:r>
          <a:r>
            <a:rPr lang="en-US" sz="2800" dirty="0">
              <a:latin typeface="Century Schoolbook" panose="02040604050505020304" pitchFamily="18" charset="0"/>
            </a:rPr>
            <a:t>It is a cutting instrument with two blades like scissors, typically larger and heavier.</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6F575F86-9A7B-4A26-8068-E0B29BFD4239}">
      <dgm:prSet custT="1"/>
      <dgm:spPr/>
      <dgm:t>
        <a:bodyPr/>
        <a:lstStyle/>
        <a:p>
          <a:pPr algn="just"/>
          <a:r>
            <a:rPr lang="en-US" sz="2800" b="1" dirty="0">
              <a:solidFill>
                <a:srgbClr val="FFFF00"/>
              </a:solidFill>
              <a:latin typeface="Century Schoolbook" panose="02040604050505020304" pitchFamily="18" charset="0"/>
            </a:rPr>
            <a:t>Sheer: </a:t>
          </a:r>
          <a:r>
            <a:rPr lang="en-US" sz="2800" dirty="0">
              <a:latin typeface="Century Schoolbook" panose="02040604050505020304" pitchFamily="18" charset="0"/>
            </a:rPr>
            <a:t>Any transparent or very light-weight fabric as sheer chiffon, crepe, georgette or voile of various constructions and yarns.</a:t>
          </a:r>
          <a:endParaRPr lang="en-IN" sz="2800" b="1" dirty="0">
            <a:latin typeface="Century Schoolbook" panose="02040604050505020304" pitchFamily="18" charset="0"/>
          </a:endParaRPr>
        </a:p>
      </dgm:t>
    </dgm:pt>
    <dgm:pt modelId="{141C4135-5D39-493D-BF75-EACBC201C55C}" type="parTrans" cxnId="{8302A63C-37F5-4BC2-B3A9-4DC64D14D2F4}">
      <dgm:prSet/>
      <dgm:spPr/>
      <dgm:t>
        <a:bodyPr/>
        <a:lstStyle/>
        <a:p>
          <a:endParaRPr lang="en-US"/>
        </a:p>
      </dgm:t>
    </dgm:pt>
    <dgm:pt modelId="{3C3BEEF5-E992-48E9-9D25-B488EF34512B}" type="sibTrans" cxnId="{8302A63C-37F5-4BC2-B3A9-4DC64D14D2F4}">
      <dgm:prSet/>
      <dgm:spPr/>
      <dgm:t>
        <a:bodyPr/>
        <a:lstStyle/>
        <a:p>
          <a:endParaRPr lang="en-US"/>
        </a:p>
      </dgm:t>
    </dgm:pt>
    <dgm:pt modelId="{A8AF8F02-7170-43BF-9F46-714993649443}">
      <dgm:prSet custT="1"/>
      <dgm:spPr/>
      <dgm:t>
        <a:bodyPr/>
        <a:lstStyle/>
        <a:p>
          <a:pPr algn="just"/>
          <a:r>
            <a:rPr lang="en-US" sz="2800" b="1" dirty="0">
              <a:solidFill>
                <a:srgbClr val="FFFF00"/>
              </a:solidFill>
              <a:latin typeface="Century Schoolbook" panose="02040604050505020304" pitchFamily="18" charset="0"/>
            </a:rPr>
            <a:t>Shirring: </a:t>
          </a:r>
          <a:r>
            <a:rPr lang="en-US" sz="2800" dirty="0">
              <a:latin typeface="Century Schoolbook" panose="02040604050505020304" pitchFamily="18" charset="0"/>
            </a:rPr>
            <a:t>It is a process to gather (an area of fabric or part of a garment) by means of drawn or elasticized threads in parallel rows</a:t>
          </a:r>
          <a:endParaRPr lang="en-IN" sz="2800" dirty="0">
            <a:latin typeface="Century Schoolbook" panose="02040604050505020304" pitchFamily="18" charset="0"/>
          </a:endParaRPr>
        </a:p>
      </dgm:t>
    </dgm:pt>
    <dgm:pt modelId="{D6EB1711-EEF3-4E32-B9AC-EBA3CAAD598B}" type="parTrans" cxnId="{BA7AC5AE-B2ED-4D67-8749-6B70C06798F6}">
      <dgm:prSet/>
      <dgm:spPr/>
      <dgm:t>
        <a:bodyPr/>
        <a:lstStyle/>
        <a:p>
          <a:endParaRPr lang="en-US"/>
        </a:p>
      </dgm:t>
    </dgm:pt>
    <dgm:pt modelId="{D5ED259D-ABAA-42D8-85D1-76713C9A14A1}" type="sibTrans" cxnId="{BA7AC5AE-B2ED-4D67-8749-6B70C06798F6}">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5411">
        <dgm:presLayoutVars>
          <dgm:bulletEnabled val="1"/>
        </dgm:presLayoutVars>
      </dgm:prSet>
      <dgm:spPr/>
    </dgm:pt>
    <dgm:pt modelId="{EA4FA1C2-0AFA-4024-9BD5-A7B3F8A6563A}" type="pres">
      <dgm:prSet presAssocID="{6AD0E78D-D4B6-44ED-B0AC-2B779DE9FBEF}" presName="spacing" presStyleCnt="0"/>
      <dgm:spPr/>
    </dgm:pt>
    <dgm:pt modelId="{4D47CECE-7776-42DA-976C-2211A4944D46}" type="pres">
      <dgm:prSet presAssocID="{6F575F86-9A7B-4A26-8068-E0B29BFD4239}" presName="composite" presStyleCnt="0"/>
      <dgm:spPr/>
    </dgm:pt>
    <dgm:pt modelId="{681CE28E-ECFC-4F61-BB87-2D6DCA5675EB}" type="pres">
      <dgm:prSet presAssocID="{6F575F86-9A7B-4A26-8068-E0B29BFD4239}" presName="imgShp" presStyleLbl="fgImgPlace1" presStyleIdx="1" presStyleCnt="3"/>
      <dgm:spPr>
        <a:noFill/>
      </dgm:spPr>
    </dgm:pt>
    <dgm:pt modelId="{A7B14CD1-9863-45CF-9E90-4D890D5EFC45}" type="pres">
      <dgm:prSet presAssocID="{6F575F86-9A7B-4A26-8068-E0B29BFD4239}" presName="txShp" presStyleLbl="node1" presStyleIdx="1" presStyleCnt="3">
        <dgm:presLayoutVars>
          <dgm:bulletEnabled val="1"/>
        </dgm:presLayoutVars>
      </dgm:prSet>
      <dgm:spPr/>
    </dgm:pt>
    <dgm:pt modelId="{A988ED44-BA0B-440D-A8FB-47A7936EB7F2}" type="pres">
      <dgm:prSet presAssocID="{3C3BEEF5-E992-48E9-9D25-B488EF34512B}" presName="spacing" presStyleCnt="0"/>
      <dgm:spPr/>
    </dgm:pt>
    <dgm:pt modelId="{1F93A7A4-DEC4-4C7F-AF85-7ED751E7A98B}" type="pres">
      <dgm:prSet presAssocID="{A8AF8F02-7170-43BF-9F46-714993649443}" presName="composite" presStyleCnt="0"/>
      <dgm:spPr/>
    </dgm:pt>
    <dgm:pt modelId="{B0A92012-87BC-4092-91C0-C585537AAEC7}" type="pres">
      <dgm:prSet presAssocID="{A8AF8F02-7170-43BF-9F46-714993649443}" presName="imgShp" presStyleLbl="fgImgPlace1" presStyleIdx="2" presStyleCnt="3"/>
      <dgm:spPr>
        <a:noFill/>
      </dgm:spPr>
    </dgm:pt>
    <dgm:pt modelId="{F78BFF0A-D484-4752-BE0D-78F525CCF167}" type="pres">
      <dgm:prSet presAssocID="{A8AF8F02-7170-43BF-9F46-714993649443}" presName="txShp" presStyleLbl="node1" presStyleIdx="2" presStyleCnt="3" custScaleY="116036">
        <dgm:presLayoutVars>
          <dgm:bulletEnabled val="1"/>
        </dgm:presLayoutVars>
      </dgm:prSet>
      <dgm:spPr/>
    </dgm:pt>
  </dgm:ptLst>
  <dgm:cxnLst>
    <dgm:cxn modelId="{65991013-0657-41AA-A171-4C675C41A25A}" type="presOf" srcId="{6F575F86-9A7B-4A26-8068-E0B29BFD4239}" destId="{A7B14CD1-9863-45CF-9E90-4D890D5EFC45}" srcOrd="0" destOrd="0" presId="urn:microsoft.com/office/officeart/2005/8/layout/vList3#47"/>
    <dgm:cxn modelId="{6FD20F23-6793-4CF9-881B-011A3C912E53}" type="presOf" srcId="{404AFC6F-1A54-415D-8C00-77F2386A7E3B}" destId="{904DA505-D398-485C-887C-31C24B3B5EF0}" srcOrd="0" destOrd="0" presId="urn:microsoft.com/office/officeart/2005/8/layout/vList3#47"/>
    <dgm:cxn modelId="{8302A63C-37F5-4BC2-B3A9-4DC64D14D2F4}" srcId="{404AFC6F-1A54-415D-8C00-77F2386A7E3B}" destId="{6F575F86-9A7B-4A26-8068-E0B29BFD4239}" srcOrd="1" destOrd="0" parTransId="{141C4135-5D39-493D-BF75-EACBC201C55C}" sibTransId="{3C3BEEF5-E992-48E9-9D25-B488EF34512B}"/>
    <dgm:cxn modelId="{5F861F77-A9EF-4663-9B4A-8C2DCBF97CFE}" type="presOf" srcId="{A8AF8F02-7170-43BF-9F46-714993649443}" destId="{F78BFF0A-D484-4752-BE0D-78F525CCF167}" srcOrd="0" destOrd="0" presId="urn:microsoft.com/office/officeart/2005/8/layout/vList3#47"/>
    <dgm:cxn modelId="{6D63268D-8321-408A-9E2C-934A3DBDE356}" srcId="{404AFC6F-1A54-415D-8C00-77F2386A7E3B}" destId="{03A40883-6C87-45A0-8592-240BD1E640D8}" srcOrd="0" destOrd="0" parTransId="{B908AE37-5ACB-4A0E-8615-395AA6B50764}" sibTransId="{6AD0E78D-D4B6-44ED-B0AC-2B779DE9FBEF}"/>
    <dgm:cxn modelId="{BA7AC5AE-B2ED-4D67-8749-6B70C06798F6}" srcId="{404AFC6F-1A54-415D-8C00-77F2386A7E3B}" destId="{A8AF8F02-7170-43BF-9F46-714993649443}" srcOrd="2" destOrd="0" parTransId="{D6EB1711-EEF3-4E32-B9AC-EBA3CAAD598B}" sibTransId="{D5ED259D-ABAA-42D8-85D1-76713C9A14A1}"/>
    <dgm:cxn modelId="{BC93E4D1-410A-4773-BF93-FA9AC4C4969B}" type="presOf" srcId="{03A40883-6C87-45A0-8592-240BD1E640D8}" destId="{A4BD8F33-ABC1-4A02-B969-AC686753A6C7}" srcOrd="0" destOrd="0" presId="urn:microsoft.com/office/officeart/2005/8/layout/vList3#47"/>
    <dgm:cxn modelId="{9676EBE0-C98B-4EE3-BC9E-4320050E03D8}" type="presParOf" srcId="{904DA505-D398-485C-887C-31C24B3B5EF0}" destId="{108A13AD-ABF7-4CC6-AE4D-922DA165D634}" srcOrd="0" destOrd="0" presId="urn:microsoft.com/office/officeart/2005/8/layout/vList3#47"/>
    <dgm:cxn modelId="{666094BB-A2D6-497A-AF47-54F2134AD6B1}" type="presParOf" srcId="{108A13AD-ABF7-4CC6-AE4D-922DA165D634}" destId="{74BBA0E5-C56E-4A30-9346-DB43B2A3CFBC}" srcOrd="0" destOrd="0" presId="urn:microsoft.com/office/officeart/2005/8/layout/vList3#47"/>
    <dgm:cxn modelId="{7612B33E-7B18-4AEB-86DE-403E5A5FF4AE}" type="presParOf" srcId="{108A13AD-ABF7-4CC6-AE4D-922DA165D634}" destId="{A4BD8F33-ABC1-4A02-B969-AC686753A6C7}" srcOrd="1" destOrd="0" presId="urn:microsoft.com/office/officeart/2005/8/layout/vList3#47"/>
    <dgm:cxn modelId="{41ACF779-06DE-41A1-8CCA-6E07B6BA6634}" type="presParOf" srcId="{904DA505-D398-485C-887C-31C24B3B5EF0}" destId="{EA4FA1C2-0AFA-4024-9BD5-A7B3F8A6563A}" srcOrd="1" destOrd="0" presId="urn:microsoft.com/office/officeart/2005/8/layout/vList3#47"/>
    <dgm:cxn modelId="{0770F15C-C2FE-4BFE-A692-9C47CD2051D4}" type="presParOf" srcId="{904DA505-D398-485C-887C-31C24B3B5EF0}" destId="{4D47CECE-7776-42DA-976C-2211A4944D46}" srcOrd="2" destOrd="0" presId="urn:microsoft.com/office/officeart/2005/8/layout/vList3#47"/>
    <dgm:cxn modelId="{24228DA9-AD98-4649-A593-29446F6B6A05}" type="presParOf" srcId="{4D47CECE-7776-42DA-976C-2211A4944D46}" destId="{681CE28E-ECFC-4F61-BB87-2D6DCA5675EB}" srcOrd="0" destOrd="0" presId="urn:microsoft.com/office/officeart/2005/8/layout/vList3#47"/>
    <dgm:cxn modelId="{E271D853-7FAE-474C-816B-C40405264ADE}" type="presParOf" srcId="{4D47CECE-7776-42DA-976C-2211A4944D46}" destId="{A7B14CD1-9863-45CF-9E90-4D890D5EFC45}" srcOrd="1" destOrd="0" presId="urn:microsoft.com/office/officeart/2005/8/layout/vList3#47"/>
    <dgm:cxn modelId="{260189EC-D779-4191-904F-D3D9B8EE055C}" type="presParOf" srcId="{904DA505-D398-485C-887C-31C24B3B5EF0}" destId="{A988ED44-BA0B-440D-A8FB-47A7936EB7F2}" srcOrd="3" destOrd="0" presId="urn:microsoft.com/office/officeart/2005/8/layout/vList3#47"/>
    <dgm:cxn modelId="{87A1C0F1-A3CC-4157-86E7-E17CCC2B8988}" type="presParOf" srcId="{904DA505-D398-485C-887C-31C24B3B5EF0}" destId="{1F93A7A4-DEC4-4C7F-AF85-7ED751E7A98B}" srcOrd="4" destOrd="0" presId="urn:microsoft.com/office/officeart/2005/8/layout/vList3#47"/>
    <dgm:cxn modelId="{5F540034-E1AF-4E56-8C0C-C75DA7AA3089}" type="presParOf" srcId="{1F93A7A4-DEC4-4C7F-AF85-7ED751E7A98B}" destId="{B0A92012-87BC-4092-91C0-C585537AAEC7}" srcOrd="0" destOrd="0" presId="urn:microsoft.com/office/officeart/2005/8/layout/vList3#47"/>
    <dgm:cxn modelId="{CBD2EEF3-F3A5-4D98-8EDB-2585BEA3D91B}" type="presParOf" srcId="{1F93A7A4-DEC4-4C7F-AF85-7ED751E7A98B}" destId="{F78BFF0A-D484-4752-BE0D-78F525CCF167}" srcOrd="1" destOrd="0" presId="urn:microsoft.com/office/officeart/2005/8/layout/vList3#4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8.xml><?xml version="1.0" encoding="utf-8"?>
<dgm:dataModel xmlns:dgm="http://schemas.openxmlformats.org/drawingml/2006/diagram" xmlns:a="http://schemas.openxmlformats.org/drawingml/2006/main">
  <dgm:ptLst>
    <dgm:pt modelId="{404AFC6F-1A54-415D-8C00-77F2386A7E3B}" type="doc">
      <dgm:prSet loTypeId="urn:microsoft.com/office/officeart/2005/8/layout/vList3#48"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Shuttle: </a:t>
          </a:r>
          <a:r>
            <a:rPr lang="en-US" sz="2800" dirty="0">
              <a:latin typeface="Century Schoolbook" panose="02040604050505020304" pitchFamily="18" charset="0"/>
            </a:rPr>
            <a:t>It holds the bobbin case and moves to form the loop as the machine is operated. It is fitted below the feed dog.</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4B0F4B55-86F5-4808-BA4F-42AF02D86E5F}">
      <dgm:prSet custT="1"/>
      <dgm:spPr/>
      <dgm:t>
        <a:bodyPr/>
        <a:lstStyle/>
        <a:p>
          <a:pPr algn="just"/>
          <a:r>
            <a:rPr lang="en-US" sz="2800" b="1" dirty="0">
              <a:solidFill>
                <a:srgbClr val="FFFF00"/>
              </a:solidFill>
              <a:latin typeface="Century Schoolbook" panose="02040604050505020304" pitchFamily="18" charset="0"/>
            </a:rPr>
            <a:t>Skipped stitches: </a:t>
          </a:r>
          <a:r>
            <a:rPr lang="en-US" sz="2800" dirty="0">
              <a:latin typeface="Century Schoolbook" panose="02040604050505020304" pitchFamily="18" charset="0"/>
            </a:rPr>
            <a:t>In skipped stitches, there is no needle thread or </a:t>
          </a:r>
          <a:r>
            <a:rPr lang="en-US" sz="2800" dirty="0" err="1">
              <a:latin typeface="Century Schoolbook" panose="02040604050505020304" pitchFamily="18" charset="0"/>
            </a:rPr>
            <a:t>looper</a:t>
          </a:r>
          <a:r>
            <a:rPr lang="en-US" sz="2800" dirty="0">
              <a:latin typeface="Century Schoolbook" panose="02040604050505020304" pitchFamily="18" charset="0"/>
            </a:rPr>
            <a:t> thread movement for a portions of the stitch cycle. </a:t>
          </a:r>
          <a:endParaRPr lang="en-IN" sz="2800" b="1" dirty="0">
            <a:latin typeface="Century Schoolbook" panose="02040604050505020304" pitchFamily="18" charset="0"/>
          </a:endParaRPr>
        </a:p>
      </dgm:t>
    </dgm:pt>
    <dgm:pt modelId="{A7A01F02-8A15-491D-B918-C24ECB457D37}" type="parTrans" cxnId="{C3E56416-20CA-462D-92BC-CDAE7B7FFC1D}">
      <dgm:prSet/>
      <dgm:spPr/>
      <dgm:t>
        <a:bodyPr/>
        <a:lstStyle/>
        <a:p>
          <a:endParaRPr lang="en-US"/>
        </a:p>
      </dgm:t>
    </dgm:pt>
    <dgm:pt modelId="{55203393-073D-4843-9CE1-C1628BDAA545}" type="sibTrans" cxnId="{C3E56416-20CA-462D-92BC-CDAE7B7FFC1D}">
      <dgm:prSet/>
      <dgm:spPr/>
      <dgm:t>
        <a:bodyPr/>
        <a:lstStyle/>
        <a:p>
          <a:endParaRPr lang="en-US"/>
        </a:p>
      </dgm:t>
    </dgm:pt>
    <dgm:pt modelId="{7B763421-7826-4744-8246-2E7BE2E9926C}">
      <dgm:prSet custT="1"/>
      <dgm:spPr/>
      <dgm:t>
        <a:bodyPr/>
        <a:lstStyle/>
        <a:p>
          <a:pPr algn="just"/>
          <a:r>
            <a:rPr lang="en-US" sz="2800" b="1" dirty="0">
              <a:solidFill>
                <a:srgbClr val="FFFF00"/>
              </a:solidFill>
              <a:latin typeface="Century Schoolbook" panose="02040604050505020304" pitchFamily="18" charset="0"/>
            </a:rPr>
            <a:t>Sleeve board: </a:t>
          </a:r>
          <a:r>
            <a:rPr lang="en-US" sz="2800" dirty="0">
              <a:latin typeface="Century Schoolbook" panose="02040604050505020304" pitchFamily="18" charset="0"/>
            </a:rPr>
            <a:t>Small ironing board that fits inside a sleeve.</a:t>
          </a:r>
          <a:endParaRPr lang="en-IN" sz="2800" dirty="0">
            <a:latin typeface="Century Schoolbook" panose="02040604050505020304" pitchFamily="18" charset="0"/>
          </a:endParaRPr>
        </a:p>
      </dgm:t>
    </dgm:pt>
    <dgm:pt modelId="{661E6C55-F6A5-4518-8525-2DFA38996CAA}" type="parTrans" cxnId="{9ACF6558-42F2-45A8-B164-39E5141CC3ED}">
      <dgm:prSet/>
      <dgm:spPr/>
      <dgm:t>
        <a:bodyPr/>
        <a:lstStyle/>
        <a:p>
          <a:endParaRPr lang="en-US"/>
        </a:p>
      </dgm:t>
    </dgm:pt>
    <dgm:pt modelId="{F79FFA1B-A39A-4CAC-99B1-9CE4AD8BCCAF}" type="sibTrans" cxnId="{9ACF6558-42F2-45A8-B164-39E5141CC3ED}">
      <dgm:prSet/>
      <dgm:spPr/>
      <dgm:t>
        <a:bodyPr/>
        <a:lstStyle/>
        <a:p>
          <a:endParaRPr lang="en-US"/>
        </a:p>
      </dgm:t>
    </dgm:pt>
    <dgm:pt modelId="{0CEDE3C9-1C4E-4B3B-BE79-7F5FDBBDD571}">
      <dgm:prSet custT="1"/>
      <dgm:spPr/>
      <dgm:t>
        <a:bodyPr/>
        <a:lstStyle/>
        <a:p>
          <a:pPr algn="just"/>
          <a:r>
            <a:rPr lang="en-US" sz="2800" b="1" dirty="0">
              <a:solidFill>
                <a:srgbClr val="FFFF00"/>
              </a:solidFill>
              <a:latin typeface="Century Schoolbook" panose="02040604050505020304" pitchFamily="18" charset="0"/>
            </a:rPr>
            <a:t>Sleeve cap: </a:t>
          </a:r>
          <a:r>
            <a:rPr lang="en-US" sz="2800" dirty="0">
              <a:latin typeface="Century Schoolbook" panose="02040604050505020304" pitchFamily="18" charset="0"/>
            </a:rPr>
            <a:t>The area of the sleeve above the biceps line. This passes over armhole edge on the shoulder.</a:t>
          </a:r>
          <a:endParaRPr lang="en-IN" sz="2800" dirty="0">
            <a:latin typeface="Century Schoolbook" panose="02040604050505020304" pitchFamily="18" charset="0"/>
          </a:endParaRPr>
        </a:p>
      </dgm:t>
    </dgm:pt>
    <dgm:pt modelId="{133AC7BD-EEE1-4AB9-9330-9302FB9B0C24}" type="parTrans" cxnId="{07FF84DE-8E94-4EAA-AF4B-895B6555A88C}">
      <dgm:prSet/>
      <dgm:spPr/>
      <dgm:t>
        <a:bodyPr/>
        <a:lstStyle/>
        <a:p>
          <a:endParaRPr lang="en-US"/>
        </a:p>
      </dgm:t>
    </dgm:pt>
    <dgm:pt modelId="{B0FB8689-77D5-4433-B5FA-6D7645DB2BF5}" type="sibTrans" cxnId="{07FF84DE-8E94-4EAA-AF4B-895B6555A88C}">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95411">
        <dgm:presLayoutVars>
          <dgm:bulletEnabled val="1"/>
        </dgm:presLayoutVars>
      </dgm:prSet>
      <dgm:spPr/>
    </dgm:pt>
    <dgm:pt modelId="{EA4FA1C2-0AFA-4024-9BD5-A7B3F8A6563A}" type="pres">
      <dgm:prSet presAssocID="{6AD0E78D-D4B6-44ED-B0AC-2B779DE9FBEF}" presName="spacing" presStyleCnt="0"/>
      <dgm:spPr/>
    </dgm:pt>
    <dgm:pt modelId="{F1FFEA7A-A5BD-4E98-BDFC-1163A44EADAD}" type="pres">
      <dgm:prSet presAssocID="{4B0F4B55-86F5-4808-BA4F-42AF02D86E5F}" presName="composite" presStyleCnt="0"/>
      <dgm:spPr/>
    </dgm:pt>
    <dgm:pt modelId="{2F6A7F17-A3B6-44F7-9F39-FDA817E93A4B}" type="pres">
      <dgm:prSet presAssocID="{4B0F4B55-86F5-4808-BA4F-42AF02D86E5F}" presName="imgShp" presStyleLbl="fgImgPlace1" presStyleIdx="1" presStyleCnt="4"/>
      <dgm:spPr>
        <a:noFill/>
      </dgm:spPr>
    </dgm:pt>
    <dgm:pt modelId="{DD3FDD0F-3C4A-4771-870B-8B802F23D2BE}" type="pres">
      <dgm:prSet presAssocID="{4B0F4B55-86F5-4808-BA4F-42AF02D86E5F}" presName="txShp" presStyleLbl="node1" presStyleIdx="1" presStyleCnt="4">
        <dgm:presLayoutVars>
          <dgm:bulletEnabled val="1"/>
        </dgm:presLayoutVars>
      </dgm:prSet>
      <dgm:spPr/>
    </dgm:pt>
    <dgm:pt modelId="{F72CB1CB-4184-440B-9BB0-FE59C6A740F3}" type="pres">
      <dgm:prSet presAssocID="{55203393-073D-4843-9CE1-C1628BDAA545}" presName="spacing" presStyleCnt="0"/>
      <dgm:spPr/>
    </dgm:pt>
    <dgm:pt modelId="{EF9CC68B-D6A4-4F1C-AC8B-EEDB5EC81F8F}" type="pres">
      <dgm:prSet presAssocID="{7B763421-7826-4744-8246-2E7BE2E9926C}" presName="composite" presStyleCnt="0"/>
      <dgm:spPr/>
    </dgm:pt>
    <dgm:pt modelId="{FC116832-1BDE-4455-A59C-FBACD4086BC0}" type="pres">
      <dgm:prSet presAssocID="{7B763421-7826-4744-8246-2E7BE2E9926C}" presName="imgShp" presStyleLbl="fgImgPlace1" presStyleIdx="2" presStyleCnt="4"/>
      <dgm:spPr>
        <a:noFill/>
      </dgm:spPr>
    </dgm:pt>
    <dgm:pt modelId="{C6118E7D-8A4F-4D31-A746-DD915986E94C}" type="pres">
      <dgm:prSet presAssocID="{7B763421-7826-4744-8246-2E7BE2E9926C}" presName="txShp" presStyleLbl="node1" presStyleIdx="2" presStyleCnt="4">
        <dgm:presLayoutVars>
          <dgm:bulletEnabled val="1"/>
        </dgm:presLayoutVars>
      </dgm:prSet>
      <dgm:spPr/>
    </dgm:pt>
    <dgm:pt modelId="{A18D4033-81D6-4E93-A8DF-CA00033D5361}" type="pres">
      <dgm:prSet presAssocID="{F79FFA1B-A39A-4CAC-99B1-9CE4AD8BCCAF}" presName="spacing" presStyleCnt="0"/>
      <dgm:spPr/>
    </dgm:pt>
    <dgm:pt modelId="{AAECD3F4-8CE8-4875-A3E8-50CC78879018}" type="pres">
      <dgm:prSet presAssocID="{0CEDE3C9-1C4E-4B3B-BE79-7F5FDBBDD571}" presName="composite" presStyleCnt="0"/>
      <dgm:spPr/>
    </dgm:pt>
    <dgm:pt modelId="{696E3206-AE6C-4865-88A2-D827EEFBBF5F}" type="pres">
      <dgm:prSet presAssocID="{0CEDE3C9-1C4E-4B3B-BE79-7F5FDBBDD571}" presName="imgShp" presStyleLbl="fgImgPlace1" presStyleIdx="3" presStyleCnt="4"/>
      <dgm:spPr>
        <a:noFill/>
      </dgm:spPr>
    </dgm:pt>
    <dgm:pt modelId="{0142D5F4-C846-4C45-B9A4-D39BB6715D62}" type="pres">
      <dgm:prSet presAssocID="{0CEDE3C9-1C4E-4B3B-BE79-7F5FDBBDD571}" presName="txShp" presStyleLbl="node1" presStyleIdx="3" presStyleCnt="4">
        <dgm:presLayoutVars>
          <dgm:bulletEnabled val="1"/>
        </dgm:presLayoutVars>
      </dgm:prSet>
      <dgm:spPr/>
    </dgm:pt>
  </dgm:ptLst>
  <dgm:cxnLst>
    <dgm:cxn modelId="{C3E56416-20CA-462D-92BC-CDAE7B7FFC1D}" srcId="{404AFC6F-1A54-415D-8C00-77F2386A7E3B}" destId="{4B0F4B55-86F5-4808-BA4F-42AF02D86E5F}" srcOrd="1" destOrd="0" parTransId="{A7A01F02-8A15-491D-B918-C24ECB457D37}" sibTransId="{55203393-073D-4843-9CE1-C1628BDAA545}"/>
    <dgm:cxn modelId="{6FD20F23-6793-4CF9-881B-011A3C912E53}" type="presOf" srcId="{404AFC6F-1A54-415D-8C00-77F2386A7E3B}" destId="{904DA505-D398-485C-887C-31C24B3B5EF0}" srcOrd="0" destOrd="0" presId="urn:microsoft.com/office/officeart/2005/8/layout/vList3#48"/>
    <dgm:cxn modelId="{12D40125-777F-4D7E-A073-584B04EC2D18}" type="presOf" srcId="{7B763421-7826-4744-8246-2E7BE2E9926C}" destId="{C6118E7D-8A4F-4D31-A746-DD915986E94C}" srcOrd="0" destOrd="0" presId="urn:microsoft.com/office/officeart/2005/8/layout/vList3#48"/>
    <dgm:cxn modelId="{581C7B48-D8D3-4DA8-851C-14E52B7A8830}" type="presOf" srcId="{4B0F4B55-86F5-4808-BA4F-42AF02D86E5F}" destId="{DD3FDD0F-3C4A-4771-870B-8B802F23D2BE}" srcOrd="0" destOrd="0" presId="urn:microsoft.com/office/officeart/2005/8/layout/vList3#48"/>
    <dgm:cxn modelId="{9ACF6558-42F2-45A8-B164-39E5141CC3ED}" srcId="{404AFC6F-1A54-415D-8C00-77F2386A7E3B}" destId="{7B763421-7826-4744-8246-2E7BE2E9926C}" srcOrd="2" destOrd="0" parTransId="{661E6C55-F6A5-4518-8525-2DFA38996CAA}" sibTransId="{F79FFA1B-A39A-4CAC-99B1-9CE4AD8BCCAF}"/>
    <dgm:cxn modelId="{6D63268D-8321-408A-9E2C-934A3DBDE356}" srcId="{404AFC6F-1A54-415D-8C00-77F2386A7E3B}" destId="{03A40883-6C87-45A0-8592-240BD1E640D8}" srcOrd="0" destOrd="0" parTransId="{B908AE37-5ACB-4A0E-8615-395AA6B50764}" sibTransId="{6AD0E78D-D4B6-44ED-B0AC-2B779DE9FBEF}"/>
    <dgm:cxn modelId="{D651FBBA-AE7B-46CF-9974-A0C40B5AC75D}" type="presOf" srcId="{0CEDE3C9-1C4E-4B3B-BE79-7F5FDBBDD571}" destId="{0142D5F4-C846-4C45-B9A4-D39BB6715D62}" srcOrd="0" destOrd="0" presId="urn:microsoft.com/office/officeart/2005/8/layout/vList3#48"/>
    <dgm:cxn modelId="{BC93E4D1-410A-4773-BF93-FA9AC4C4969B}" type="presOf" srcId="{03A40883-6C87-45A0-8592-240BD1E640D8}" destId="{A4BD8F33-ABC1-4A02-B969-AC686753A6C7}" srcOrd="0" destOrd="0" presId="urn:microsoft.com/office/officeart/2005/8/layout/vList3#48"/>
    <dgm:cxn modelId="{07FF84DE-8E94-4EAA-AF4B-895B6555A88C}" srcId="{404AFC6F-1A54-415D-8C00-77F2386A7E3B}" destId="{0CEDE3C9-1C4E-4B3B-BE79-7F5FDBBDD571}" srcOrd="3" destOrd="0" parTransId="{133AC7BD-EEE1-4AB9-9330-9302FB9B0C24}" sibTransId="{B0FB8689-77D5-4433-B5FA-6D7645DB2BF5}"/>
    <dgm:cxn modelId="{9676EBE0-C98B-4EE3-BC9E-4320050E03D8}" type="presParOf" srcId="{904DA505-D398-485C-887C-31C24B3B5EF0}" destId="{108A13AD-ABF7-4CC6-AE4D-922DA165D634}" srcOrd="0" destOrd="0" presId="urn:microsoft.com/office/officeart/2005/8/layout/vList3#48"/>
    <dgm:cxn modelId="{666094BB-A2D6-497A-AF47-54F2134AD6B1}" type="presParOf" srcId="{108A13AD-ABF7-4CC6-AE4D-922DA165D634}" destId="{74BBA0E5-C56E-4A30-9346-DB43B2A3CFBC}" srcOrd="0" destOrd="0" presId="urn:microsoft.com/office/officeart/2005/8/layout/vList3#48"/>
    <dgm:cxn modelId="{7612B33E-7B18-4AEB-86DE-403E5A5FF4AE}" type="presParOf" srcId="{108A13AD-ABF7-4CC6-AE4D-922DA165D634}" destId="{A4BD8F33-ABC1-4A02-B969-AC686753A6C7}" srcOrd="1" destOrd="0" presId="urn:microsoft.com/office/officeart/2005/8/layout/vList3#48"/>
    <dgm:cxn modelId="{41ACF779-06DE-41A1-8CCA-6E07B6BA6634}" type="presParOf" srcId="{904DA505-D398-485C-887C-31C24B3B5EF0}" destId="{EA4FA1C2-0AFA-4024-9BD5-A7B3F8A6563A}" srcOrd="1" destOrd="0" presId="urn:microsoft.com/office/officeart/2005/8/layout/vList3#48"/>
    <dgm:cxn modelId="{1D2F9697-391C-4A3A-BE07-754978CC2165}" type="presParOf" srcId="{904DA505-D398-485C-887C-31C24B3B5EF0}" destId="{F1FFEA7A-A5BD-4E98-BDFC-1163A44EADAD}" srcOrd="2" destOrd="0" presId="urn:microsoft.com/office/officeart/2005/8/layout/vList3#48"/>
    <dgm:cxn modelId="{716B94F8-13BA-49B0-997B-7A4A01744A70}" type="presParOf" srcId="{F1FFEA7A-A5BD-4E98-BDFC-1163A44EADAD}" destId="{2F6A7F17-A3B6-44F7-9F39-FDA817E93A4B}" srcOrd="0" destOrd="0" presId="urn:microsoft.com/office/officeart/2005/8/layout/vList3#48"/>
    <dgm:cxn modelId="{3F8EC5F6-7334-46A7-9301-DA7C2D88595E}" type="presParOf" srcId="{F1FFEA7A-A5BD-4E98-BDFC-1163A44EADAD}" destId="{DD3FDD0F-3C4A-4771-870B-8B802F23D2BE}" srcOrd="1" destOrd="0" presId="urn:microsoft.com/office/officeart/2005/8/layout/vList3#48"/>
    <dgm:cxn modelId="{796F49C7-9706-4618-A687-70C7C1984CF7}" type="presParOf" srcId="{904DA505-D398-485C-887C-31C24B3B5EF0}" destId="{F72CB1CB-4184-440B-9BB0-FE59C6A740F3}" srcOrd="3" destOrd="0" presId="urn:microsoft.com/office/officeart/2005/8/layout/vList3#48"/>
    <dgm:cxn modelId="{D030546A-995F-479B-B03F-8C261A569527}" type="presParOf" srcId="{904DA505-D398-485C-887C-31C24B3B5EF0}" destId="{EF9CC68B-D6A4-4F1C-AC8B-EEDB5EC81F8F}" srcOrd="4" destOrd="0" presId="urn:microsoft.com/office/officeart/2005/8/layout/vList3#48"/>
    <dgm:cxn modelId="{744B2352-1407-436D-A57D-80FB029BB979}" type="presParOf" srcId="{EF9CC68B-D6A4-4F1C-AC8B-EEDB5EC81F8F}" destId="{FC116832-1BDE-4455-A59C-FBACD4086BC0}" srcOrd="0" destOrd="0" presId="urn:microsoft.com/office/officeart/2005/8/layout/vList3#48"/>
    <dgm:cxn modelId="{064B8794-B8DD-44FF-A7C1-ED1E0B300F16}" type="presParOf" srcId="{EF9CC68B-D6A4-4F1C-AC8B-EEDB5EC81F8F}" destId="{C6118E7D-8A4F-4D31-A746-DD915986E94C}" srcOrd="1" destOrd="0" presId="urn:microsoft.com/office/officeart/2005/8/layout/vList3#48"/>
    <dgm:cxn modelId="{A336AD7B-5C63-4CD8-843C-05141D32437B}" type="presParOf" srcId="{904DA505-D398-485C-887C-31C24B3B5EF0}" destId="{A18D4033-81D6-4E93-A8DF-CA00033D5361}" srcOrd="5" destOrd="0" presId="urn:microsoft.com/office/officeart/2005/8/layout/vList3#48"/>
    <dgm:cxn modelId="{D101AB63-DB85-483B-A16E-CCA63E5091F3}" type="presParOf" srcId="{904DA505-D398-485C-887C-31C24B3B5EF0}" destId="{AAECD3F4-8CE8-4875-A3E8-50CC78879018}" srcOrd="6" destOrd="0" presId="urn:microsoft.com/office/officeart/2005/8/layout/vList3#48"/>
    <dgm:cxn modelId="{C4855C08-CE14-443E-9879-94D51C8CA102}" type="presParOf" srcId="{AAECD3F4-8CE8-4875-A3E8-50CC78879018}" destId="{696E3206-AE6C-4865-88A2-D827EEFBBF5F}" srcOrd="0" destOrd="0" presId="urn:microsoft.com/office/officeart/2005/8/layout/vList3#48"/>
    <dgm:cxn modelId="{E49C79DB-EBCB-42C6-ACB6-ADA22F720A70}" type="presParOf" srcId="{AAECD3F4-8CE8-4875-A3E8-50CC78879018}" destId="{0142D5F4-C846-4C45-B9A4-D39BB6715D62}" srcOrd="1" destOrd="0" presId="urn:microsoft.com/office/officeart/2005/8/layout/vList3#4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9.xml><?xml version="1.0" encoding="utf-8"?>
<dgm:dataModel xmlns:dgm="http://schemas.openxmlformats.org/drawingml/2006/diagram" xmlns:a="http://schemas.openxmlformats.org/drawingml/2006/main">
  <dgm:ptLst>
    <dgm:pt modelId="{404AFC6F-1A54-415D-8C00-77F2386A7E3B}" type="doc">
      <dgm:prSet loTypeId="urn:microsoft.com/office/officeart/2005/8/layout/vList3#49"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Slit: </a:t>
          </a:r>
          <a:r>
            <a:rPr lang="en-US" sz="2800" dirty="0">
              <a:latin typeface="Century Schoolbook" panose="02040604050505020304" pitchFamily="18" charset="0"/>
            </a:rPr>
            <a:t>An open part of a seam often found in skirt side or center back seams and also in kurta side seam.</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1B4572AC-404C-4FFD-AA08-83C561DDD0FF}">
      <dgm:prSet custT="1"/>
      <dgm:spPr/>
      <dgm:t>
        <a:bodyPr/>
        <a:lstStyle/>
        <a:p>
          <a:pPr algn="just"/>
          <a:r>
            <a:rPr lang="en-US" sz="2800" b="1" dirty="0">
              <a:solidFill>
                <a:srgbClr val="FFFF00"/>
              </a:solidFill>
              <a:latin typeface="Century Schoolbook" panose="02040604050505020304" pitchFamily="18" charset="0"/>
            </a:rPr>
            <a:t>Slip stitch: </a:t>
          </a:r>
          <a:r>
            <a:rPr lang="en-US" sz="2800" dirty="0">
              <a:latin typeface="Century Schoolbook" panose="02040604050505020304" pitchFamily="18" charset="0"/>
            </a:rPr>
            <a:t>It is used to join two folded edges or one folded edge to a flat surface, for an almost invisible stitch.</a:t>
          </a:r>
          <a:endParaRPr lang="en-IN" sz="2800" dirty="0">
            <a:latin typeface="Century Schoolbook" panose="02040604050505020304" pitchFamily="18" charset="0"/>
          </a:endParaRPr>
        </a:p>
      </dgm:t>
    </dgm:pt>
    <dgm:pt modelId="{9E1E41FE-F291-4ECD-825F-F39E91442E7D}" type="parTrans" cxnId="{1CAACBD0-5710-4C38-9C4A-A95F14B5092C}">
      <dgm:prSet/>
      <dgm:spPr/>
      <dgm:t>
        <a:bodyPr/>
        <a:lstStyle/>
        <a:p>
          <a:endParaRPr lang="en-US"/>
        </a:p>
      </dgm:t>
    </dgm:pt>
    <dgm:pt modelId="{0EDCFD98-C9FC-44CE-AEA3-BD20377778A8}" type="sibTrans" cxnId="{1CAACBD0-5710-4C38-9C4A-A95F14B5092C}">
      <dgm:prSet/>
      <dgm:spPr/>
      <dgm:t>
        <a:bodyPr/>
        <a:lstStyle/>
        <a:p>
          <a:endParaRPr lang="en-US"/>
        </a:p>
      </dgm:t>
    </dgm:pt>
    <dgm:pt modelId="{C5012ADF-0401-4466-A53C-C1838B66CA3B}">
      <dgm:prSet custT="1"/>
      <dgm:spPr/>
      <dgm:t>
        <a:bodyPr/>
        <a:lstStyle/>
        <a:p>
          <a:pPr algn="just"/>
          <a:r>
            <a:rPr lang="en-US" sz="2800" b="1" dirty="0">
              <a:solidFill>
                <a:srgbClr val="FFFF00"/>
              </a:solidFill>
              <a:latin typeface="Century Schoolbook" panose="02040604050505020304" pitchFamily="18" charset="0"/>
            </a:rPr>
            <a:t>Snagging: </a:t>
          </a:r>
          <a:r>
            <a:rPr lang="en-US" sz="2800" dirty="0">
              <a:latin typeface="Century Schoolbook" panose="02040604050505020304" pitchFamily="18" charset="0"/>
            </a:rPr>
            <a:t>It is the defect in fabrics where a yarn or part of a yarn gets pulled or plucked from the surface</a:t>
          </a:r>
          <a:endParaRPr lang="en-IN" sz="2800" b="1" dirty="0">
            <a:latin typeface="Century Schoolbook" panose="02040604050505020304" pitchFamily="18" charset="0"/>
          </a:endParaRPr>
        </a:p>
      </dgm:t>
    </dgm:pt>
    <dgm:pt modelId="{89D4365C-F5A3-4B87-AD3C-49850ED959F0}" type="parTrans" cxnId="{F11BCAEA-447D-4D0A-B7B4-C76E06959A2F}">
      <dgm:prSet/>
      <dgm:spPr/>
      <dgm:t>
        <a:bodyPr/>
        <a:lstStyle/>
        <a:p>
          <a:endParaRPr lang="en-US"/>
        </a:p>
      </dgm:t>
    </dgm:pt>
    <dgm:pt modelId="{F0EE5805-57A8-42A2-8D9D-F258D433DF63}" type="sibTrans" cxnId="{F11BCAEA-447D-4D0A-B7B4-C76E06959A2F}">
      <dgm:prSet/>
      <dgm:spPr/>
      <dgm:t>
        <a:bodyPr/>
        <a:lstStyle/>
        <a:p>
          <a:endParaRPr lang="en-US"/>
        </a:p>
      </dgm:t>
    </dgm:pt>
    <dgm:pt modelId="{F3BF5B0B-3326-4EED-93FC-3305308EDC5D}">
      <dgm:prSet custT="1"/>
      <dgm:spPr/>
      <dgm:t>
        <a:bodyPr/>
        <a:lstStyle/>
        <a:p>
          <a:pPr algn="just"/>
          <a:r>
            <a:rPr lang="en-US" sz="2800" b="1" dirty="0">
              <a:solidFill>
                <a:srgbClr val="FFFF00"/>
              </a:solidFill>
              <a:latin typeface="Century Schoolbook" panose="02040604050505020304" pitchFamily="18" charset="0"/>
            </a:rPr>
            <a:t>Snap tape: </a:t>
          </a:r>
          <a:r>
            <a:rPr lang="en-US" sz="2800" dirty="0">
              <a:latin typeface="Century Schoolbook" panose="02040604050505020304" pitchFamily="18" charset="0"/>
            </a:rPr>
            <a:t>It is a narrow strip of fabric usually twill weave with a continuous row of snap fasteners, sometimes called press studs. </a:t>
          </a:r>
          <a:endParaRPr lang="en-IN" sz="2800" b="1" dirty="0">
            <a:latin typeface="Century Schoolbook" panose="02040604050505020304" pitchFamily="18" charset="0"/>
          </a:endParaRPr>
        </a:p>
      </dgm:t>
    </dgm:pt>
    <dgm:pt modelId="{CF711BF3-BEAA-42CD-B67D-5C392D00C957}" type="parTrans" cxnId="{16096036-7A8F-4872-BF4A-B180C0433F1D}">
      <dgm:prSet/>
      <dgm:spPr/>
      <dgm:t>
        <a:bodyPr/>
        <a:lstStyle/>
        <a:p>
          <a:endParaRPr lang="en-US"/>
        </a:p>
      </dgm:t>
    </dgm:pt>
    <dgm:pt modelId="{34CC2587-9505-4074-920F-D84699D3B587}" type="sibTrans" cxnId="{16096036-7A8F-4872-BF4A-B180C0433F1D}">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95411">
        <dgm:presLayoutVars>
          <dgm:bulletEnabled val="1"/>
        </dgm:presLayoutVars>
      </dgm:prSet>
      <dgm:spPr/>
    </dgm:pt>
    <dgm:pt modelId="{EA4FA1C2-0AFA-4024-9BD5-A7B3F8A6563A}" type="pres">
      <dgm:prSet presAssocID="{6AD0E78D-D4B6-44ED-B0AC-2B779DE9FBEF}" presName="spacing" presStyleCnt="0"/>
      <dgm:spPr/>
    </dgm:pt>
    <dgm:pt modelId="{02D617CC-FB29-467D-A7BD-015499760D13}" type="pres">
      <dgm:prSet presAssocID="{1B4572AC-404C-4FFD-AA08-83C561DDD0FF}" presName="composite" presStyleCnt="0"/>
      <dgm:spPr/>
    </dgm:pt>
    <dgm:pt modelId="{6B74427B-B3B2-4340-B863-D5828A2A3C23}" type="pres">
      <dgm:prSet presAssocID="{1B4572AC-404C-4FFD-AA08-83C561DDD0FF}" presName="imgShp" presStyleLbl="fgImgPlace1" presStyleIdx="1" presStyleCnt="4"/>
      <dgm:spPr>
        <a:noFill/>
      </dgm:spPr>
    </dgm:pt>
    <dgm:pt modelId="{914ED5D5-6BA8-4E3F-955B-BAA1A9A1043C}" type="pres">
      <dgm:prSet presAssocID="{1B4572AC-404C-4FFD-AA08-83C561DDD0FF}" presName="txShp" presStyleLbl="node1" presStyleIdx="1" presStyleCnt="4">
        <dgm:presLayoutVars>
          <dgm:bulletEnabled val="1"/>
        </dgm:presLayoutVars>
      </dgm:prSet>
      <dgm:spPr/>
    </dgm:pt>
    <dgm:pt modelId="{76987B4A-B4C4-4921-9880-E767B2AB9E3A}" type="pres">
      <dgm:prSet presAssocID="{0EDCFD98-C9FC-44CE-AEA3-BD20377778A8}" presName="spacing" presStyleCnt="0"/>
      <dgm:spPr/>
    </dgm:pt>
    <dgm:pt modelId="{F5747138-09CA-466D-9E34-F679F7B403BD}" type="pres">
      <dgm:prSet presAssocID="{C5012ADF-0401-4466-A53C-C1838B66CA3B}" presName="composite" presStyleCnt="0"/>
      <dgm:spPr/>
    </dgm:pt>
    <dgm:pt modelId="{E9E574AF-F994-4714-922F-3FF300880244}" type="pres">
      <dgm:prSet presAssocID="{C5012ADF-0401-4466-A53C-C1838B66CA3B}" presName="imgShp" presStyleLbl="fgImgPlace1" presStyleIdx="2" presStyleCnt="4"/>
      <dgm:spPr>
        <a:noFill/>
      </dgm:spPr>
    </dgm:pt>
    <dgm:pt modelId="{94218F6B-0863-4B0F-8A30-76B36E9C3E03}" type="pres">
      <dgm:prSet presAssocID="{C5012ADF-0401-4466-A53C-C1838B66CA3B}" presName="txShp" presStyleLbl="node1" presStyleIdx="2" presStyleCnt="4">
        <dgm:presLayoutVars>
          <dgm:bulletEnabled val="1"/>
        </dgm:presLayoutVars>
      </dgm:prSet>
      <dgm:spPr/>
    </dgm:pt>
    <dgm:pt modelId="{A1F48BA5-78CA-4F1C-9DF5-E2CB70787813}" type="pres">
      <dgm:prSet presAssocID="{F0EE5805-57A8-42A2-8D9D-F258D433DF63}" presName="spacing" presStyleCnt="0"/>
      <dgm:spPr/>
    </dgm:pt>
    <dgm:pt modelId="{8C7E7B66-3633-4175-854E-474B9F9566BE}" type="pres">
      <dgm:prSet presAssocID="{F3BF5B0B-3326-4EED-93FC-3305308EDC5D}" presName="composite" presStyleCnt="0"/>
      <dgm:spPr/>
    </dgm:pt>
    <dgm:pt modelId="{445368F7-4A23-4006-8A9B-719B10C43272}" type="pres">
      <dgm:prSet presAssocID="{F3BF5B0B-3326-4EED-93FC-3305308EDC5D}" presName="imgShp" presStyleLbl="fgImgPlace1" presStyleIdx="3" presStyleCnt="4"/>
      <dgm:spPr>
        <a:noFill/>
      </dgm:spPr>
    </dgm:pt>
    <dgm:pt modelId="{32994AED-4BA3-417A-BFD1-B792E52DAE9D}" type="pres">
      <dgm:prSet presAssocID="{F3BF5B0B-3326-4EED-93FC-3305308EDC5D}" presName="txShp" presStyleLbl="node1" presStyleIdx="3" presStyleCnt="4" custScaleY="116049">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49"/>
    <dgm:cxn modelId="{77DE8B28-5B01-44C6-BBCD-95E9EE532310}" type="presOf" srcId="{F3BF5B0B-3326-4EED-93FC-3305308EDC5D}" destId="{32994AED-4BA3-417A-BFD1-B792E52DAE9D}" srcOrd="0" destOrd="0" presId="urn:microsoft.com/office/officeart/2005/8/layout/vList3#49"/>
    <dgm:cxn modelId="{16096036-7A8F-4872-BF4A-B180C0433F1D}" srcId="{404AFC6F-1A54-415D-8C00-77F2386A7E3B}" destId="{F3BF5B0B-3326-4EED-93FC-3305308EDC5D}" srcOrd="3" destOrd="0" parTransId="{CF711BF3-BEAA-42CD-B67D-5C392D00C957}" sibTransId="{34CC2587-9505-4074-920F-D84699D3B587}"/>
    <dgm:cxn modelId="{67FE6385-7BEA-405A-9DE6-D2BF03741D7F}" type="presOf" srcId="{C5012ADF-0401-4466-A53C-C1838B66CA3B}" destId="{94218F6B-0863-4B0F-8A30-76B36E9C3E03}" srcOrd="0" destOrd="0" presId="urn:microsoft.com/office/officeart/2005/8/layout/vList3#49"/>
    <dgm:cxn modelId="{6D63268D-8321-408A-9E2C-934A3DBDE356}" srcId="{404AFC6F-1A54-415D-8C00-77F2386A7E3B}" destId="{03A40883-6C87-45A0-8592-240BD1E640D8}" srcOrd="0" destOrd="0" parTransId="{B908AE37-5ACB-4A0E-8615-395AA6B50764}" sibTransId="{6AD0E78D-D4B6-44ED-B0AC-2B779DE9FBEF}"/>
    <dgm:cxn modelId="{1CAACBD0-5710-4C38-9C4A-A95F14B5092C}" srcId="{404AFC6F-1A54-415D-8C00-77F2386A7E3B}" destId="{1B4572AC-404C-4FFD-AA08-83C561DDD0FF}" srcOrd="1" destOrd="0" parTransId="{9E1E41FE-F291-4ECD-825F-F39E91442E7D}" sibTransId="{0EDCFD98-C9FC-44CE-AEA3-BD20377778A8}"/>
    <dgm:cxn modelId="{BC93E4D1-410A-4773-BF93-FA9AC4C4969B}" type="presOf" srcId="{03A40883-6C87-45A0-8592-240BD1E640D8}" destId="{A4BD8F33-ABC1-4A02-B969-AC686753A6C7}" srcOrd="0" destOrd="0" presId="urn:microsoft.com/office/officeart/2005/8/layout/vList3#49"/>
    <dgm:cxn modelId="{F11BCAEA-447D-4D0A-B7B4-C76E06959A2F}" srcId="{404AFC6F-1A54-415D-8C00-77F2386A7E3B}" destId="{C5012ADF-0401-4466-A53C-C1838B66CA3B}" srcOrd="2" destOrd="0" parTransId="{89D4365C-F5A3-4B87-AD3C-49850ED959F0}" sibTransId="{F0EE5805-57A8-42A2-8D9D-F258D433DF63}"/>
    <dgm:cxn modelId="{B030D9FE-40AF-46D5-8C7E-4C121C09BA76}" type="presOf" srcId="{1B4572AC-404C-4FFD-AA08-83C561DDD0FF}" destId="{914ED5D5-6BA8-4E3F-955B-BAA1A9A1043C}" srcOrd="0" destOrd="0" presId="urn:microsoft.com/office/officeart/2005/8/layout/vList3#49"/>
    <dgm:cxn modelId="{9676EBE0-C98B-4EE3-BC9E-4320050E03D8}" type="presParOf" srcId="{904DA505-D398-485C-887C-31C24B3B5EF0}" destId="{108A13AD-ABF7-4CC6-AE4D-922DA165D634}" srcOrd="0" destOrd="0" presId="urn:microsoft.com/office/officeart/2005/8/layout/vList3#49"/>
    <dgm:cxn modelId="{666094BB-A2D6-497A-AF47-54F2134AD6B1}" type="presParOf" srcId="{108A13AD-ABF7-4CC6-AE4D-922DA165D634}" destId="{74BBA0E5-C56E-4A30-9346-DB43B2A3CFBC}" srcOrd="0" destOrd="0" presId="urn:microsoft.com/office/officeart/2005/8/layout/vList3#49"/>
    <dgm:cxn modelId="{7612B33E-7B18-4AEB-86DE-403E5A5FF4AE}" type="presParOf" srcId="{108A13AD-ABF7-4CC6-AE4D-922DA165D634}" destId="{A4BD8F33-ABC1-4A02-B969-AC686753A6C7}" srcOrd="1" destOrd="0" presId="urn:microsoft.com/office/officeart/2005/8/layout/vList3#49"/>
    <dgm:cxn modelId="{41ACF779-06DE-41A1-8CCA-6E07B6BA6634}" type="presParOf" srcId="{904DA505-D398-485C-887C-31C24B3B5EF0}" destId="{EA4FA1C2-0AFA-4024-9BD5-A7B3F8A6563A}" srcOrd="1" destOrd="0" presId="urn:microsoft.com/office/officeart/2005/8/layout/vList3#49"/>
    <dgm:cxn modelId="{96F0A278-1193-4DF1-BFF8-75390C64845E}" type="presParOf" srcId="{904DA505-D398-485C-887C-31C24B3B5EF0}" destId="{02D617CC-FB29-467D-A7BD-015499760D13}" srcOrd="2" destOrd="0" presId="urn:microsoft.com/office/officeart/2005/8/layout/vList3#49"/>
    <dgm:cxn modelId="{99C33E72-C1DB-4912-9EED-D6A7B620BFCF}" type="presParOf" srcId="{02D617CC-FB29-467D-A7BD-015499760D13}" destId="{6B74427B-B3B2-4340-B863-D5828A2A3C23}" srcOrd="0" destOrd="0" presId="urn:microsoft.com/office/officeart/2005/8/layout/vList3#49"/>
    <dgm:cxn modelId="{48ED06E5-E426-46C7-8D4D-752C3679D344}" type="presParOf" srcId="{02D617CC-FB29-467D-A7BD-015499760D13}" destId="{914ED5D5-6BA8-4E3F-955B-BAA1A9A1043C}" srcOrd="1" destOrd="0" presId="urn:microsoft.com/office/officeart/2005/8/layout/vList3#49"/>
    <dgm:cxn modelId="{9260DFF4-28AE-4E57-86BF-80224C8CBF37}" type="presParOf" srcId="{904DA505-D398-485C-887C-31C24B3B5EF0}" destId="{76987B4A-B4C4-4921-9880-E767B2AB9E3A}" srcOrd="3" destOrd="0" presId="urn:microsoft.com/office/officeart/2005/8/layout/vList3#49"/>
    <dgm:cxn modelId="{122619DE-84C2-4B43-807D-936053B98A7D}" type="presParOf" srcId="{904DA505-D398-485C-887C-31C24B3B5EF0}" destId="{F5747138-09CA-466D-9E34-F679F7B403BD}" srcOrd="4" destOrd="0" presId="urn:microsoft.com/office/officeart/2005/8/layout/vList3#49"/>
    <dgm:cxn modelId="{E8AD9E9F-2C60-457B-A54D-AA6A8E8DD8CB}" type="presParOf" srcId="{F5747138-09CA-466D-9E34-F679F7B403BD}" destId="{E9E574AF-F994-4714-922F-3FF300880244}" srcOrd="0" destOrd="0" presId="urn:microsoft.com/office/officeart/2005/8/layout/vList3#49"/>
    <dgm:cxn modelId="{B7CA03C2-CF52-4BCA-9F0D-3CA8AAFD9524}" type="presParOf" srcId="{F5747138-09CA-466D-9E34-F679F7B403BD}" destId="{94218F6B-0863-4B0F-8A30-76B36E9C3E03}" srcOrd="1" destOrd="0" presId="urn:microsoft.com/office/officeart/2005/8/layout/vList3#49"/>
    <dgm:cxn modelId="{7B6497EF-FB56-4977-990F-8061322A9C23}" type="presParOf" srcId="{904DA505-D398-485C-887C-31C24B3B5EF0}" destId="{A1F48BA5-78CA-4F1C-9DF5-E2CB70787813}" srcOrd="5" destOrd="0" presId="urn:microsoft.com/office/officeart/2005/8/layout/vList3#49"/>
    <dgm:cxn modelId="{0EF42CF2-9951-4848-9181-9864BD54476C}" type="presParOf" srcId="{904DA505-D398-485C-887C-31C24B3B5EF0}" destId="{8C7E7B66-3633-4175-854E-474B9F9566BE}" srcOrd="6" destOrd="0" presId="urn:microsoft.com/office/officeart/2005/8/layout/vList3#49"/>
    <dgm:cxn modelId="{B8AAA267-AA7B-437A-803F-B7AF0F950495}" type="presParOf" srcId="{8C7E7B66-3633-4175-854E-474B9F9566BE}" destId="{445368F7-4A23-4006-8A9B-719B10C43272}" srcOrd="0" destOrd="0" presId="urn:microsoft.com/office/officeart/2005/8/layout/vList3#49"/>
    <dgm:cxn modelId="{02893DD5-2409-4CBB-9E02-661B677B7DF6}" type="presParOf" srcId="{8C7E7B66-3633-4175-854E-474B9F9566BE}" destId="{32994AED-4BA3-417A-BFD1-B792E52DAE9D}" srcOrd="1" destOrd="0" presId="urn:microsoft.com/office/officeart/2005/8/layout/vList3#4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04AFC6F-1A54-415D-8C00-77F2386A7E3B}" type="doc">
      <dgm:prSet loTypeId="urn:microsoft.com/office/officeart/2005/8/layout/vList3#5" loCatId="list" qsTypeId="urn:microsoft.com/office/officeart/2005/8/quickstyle/simple4" qsCatId="simple" csTypeId="urn:microsoft.com/office/officeart/2005/8/colors/colorful4" csCatId="colorful" phldr="1"/>
      <dgm:spPr/>
    </dgm:pt>
    <dgm:pt modelId="{54D3BA62-311A-4E3E-B86F-503A7060DF50}">
      <dgm:prSet phldrT="[Text]" custT="1"/>
      <dgm:spPr/>
      <dgm:t>
        <a:bodyPr/>
        <a:lstStyle/>
        <a:p>
          <a:pPr algn="just"/>
          <a:r>
            <a:rPr lang="en-US" sz="2800" b="1" dirty="0">
              <a:solidFill>
                <a:srgbClr val="FFFF00"/>
              </a:solidFill>
              <a:latin typeface="Century Schoolbook" panose="02040604050505020304" pitchFamily="18" charset="0"/>
            </a:rPr>
            <a:t>Bias cut: </a:t>
          </a:r>
          <a:r>
            <a:rPr lang="en-US" sz="2800" dirty="0">
              <a:latin typeface="Century Schoolbook" panose="02040604050505020304" pitchFamily="18" charset="0"/>
            </a:rPr>
            <a:t>Any diagonal cut that is not on the lengthwise or crosswise grain is a bias cut.</a:t>
          </a:r>
        </a:p>
      </dgm:t>
    </dgm:pt>
    <dgm:pt modelId="{C49FF4FC-37AD-419F-9E20-F31E0D4FCAA5}" type="parTrans" cxnId="{298FEC97-A187-47F5-A76D-8C3DB02899AA}">
      <dgm:prSet/>
      <dgm:spPr/>
      <dgm:t>
        <a:bodyPr/>
        <a:lstStyle/>
        <a:p>
          <a:endParaRPr lang="en-US"/>
        </a:p>
      </dgm:t>
    </dgm:pt>
    <dgm:pt modelId="{C9D9CAB4-03F1-4005-B484-62A6EB582C38}" type="sibTrans" cxnId="{298FEC97-A187-47F5-A76D-8C3DB02899AA}">
      <dgm:prSet/>
      <dgm:spPr/>
      <dgm:t>
        <a:bodyPr/>
        <a:lstStyle/>
        <a:p>
          <a:endParaRPr lang="en-US"/>
        </a:p>
      </dgm:t>
    </dgm:pt>
    <dgm:pt modelId="{41C4C1F2-64CC-446C-AB31-575896CA25A7}">
      <dgm:prSet custT="1"/>
      <dgm:spPr/>
      <dgm:t>
        <a:bodyPr/>
        <a:lstStyle/>
        <a:p>
          <a:pPr algn="just"/>
          <a:r>
            <a:rPr lang="en-US" sz="2800" b="1" dirty="0">
              <a:solidFill>
                <a:srgbClr val="FFFF00"/>
              </a:solidFill>
              <a:latin typeface="Century Schoolbook" panose="02040604050505020304" pitchFamily="18" charset="0"/>
            </a:rPr>
            <a:t>Bias facing: </a:t>
          </a:r>
          <a:r>
            <a:rPr lang="en-US" sz="2800" dirty="0">
              <a:latin typeface="Century Schoolbook" panose="02040604050505020304" pitchFamily="18" charset="0"/>
            </a:rPr>
            <a:t>A bias-cut fabric strip which is used for finishing neckline, armholes. </a:t>
          </a:r>
          <a:endParaRPr lang="en-IN" sz="2800" b="1" dirty="0">
            <a:latin typeface="Century Schoolbook" panose="02040604050505020304" pitchFamily="18" charset="0"/>
          </a:endParaRPr>
        </a:p>
      </dgm:t>
    </dgm:pt>
    <dgm:pt modelId="{B011E6AA-EC6B-4F1A-B1C2-2A25AFB2DFA9}" type="parTrans" cxnId="{A9C993FC-218C-4097-B027-27931618ACCA}">
      <dgm:prSet/>
      <dgm:spPr/>
      <dgm:t>
        <a:bodyPr/>
        <a:lstStyle/>
        <a:p>
          <a:endParaRPr lang="en-US"/>
        </a:p>
      </dgm:t>
    </dgm:pt>
    <dgm:pt modelId="{22C3B552-34DB-48BE-9457-9920092C6201}" type="sibTrans" cxnId="{A9C993FC-218C-4097-B027-27931618ACCA}">
      <dgm:prSet/>
      <dgm:spPr/>
      <dgm:t>
        <a:bodyPr/>
        <a:lstStyle/>
        <a:p>
          <a:endParaRPr lang="en-US"/>
        </a:p>
      </dgm:t>
    </dgm:pt>
    <dgm:pt modelId="{2232AE6B-00E2-47B6-A82E-6CC2EE2BC4AA}">
      <dgm:prSet custT="1"/>
      <dgm:spPr/>
      <dgm:t>
        <a:bodyPr/>
        <a:lstStyle/>
        <a:p>
          <a:pPr algn="just"/>
          <a:r>
            <a:rPr lang="en-US" sz="2800" b="1" dirty="0">
              <a:solidFill>
                <a:srgbClr val="FFFF00"/>
              </a:solidFill>
              <a:latin typeface="Century Schoolbook" panose="02040604050505020304" pitchFamily="18" charset="0"/>
            </a:rPr>
            <a:t>Binding: </a:t>
          </a:r>
          <a:r>
            <a:rPr lang="en-US" sz="2800" dirty="0">
              <a:latin typeface="Century Schoolbook" panose="02040604050505020304" pitchFamily="18" charset="0"/>
            </a:rPr>
            <a:t>It is a strip of fabric used to cover a seam edge or to enclose raw edges. It can be straight or bias.</a:t>
          </a:r>
          <a:endParaRPr lang="en-IN" sz="2800" b="1" dirty="0">
            <a:latin typeface="Century Schoolbook" panose="02040604050505020304" pitchFamily="18" charset="0"/>
          </a:endParaRPr>
        </a:p>
      </dgm:t>
    </dgm:pt>
    <dgm:pt modelId="{54DF3E25-4DE8-4202-97C8-6FFC3D55FEE7}" type="parTrans" cxnId="{3FB98F0C-5977-4502-815F-B2153BCC7ABF}">
      <dgm:prSet/>
      <dgm:spPr/>
      <dgm:t>
        <a:bodyPr/>
        <a:lstStyle/>
        <a:p>
          <a:endParaRPr lang="en-US"/>
        </a:p>
      </dgm:t>
    </dgm:pt>
    <dgm:pt modelId="{43DC9B26-CABE-4461-AA79-17C01CB5EE60}" type="sibTrans" cxnId="{3FB98F0C-5977-4502-815F-B2153BCC7ABF}">
      <dgm:prSet/>
      <dgm:spPr/>
      <dgm:t>
        <a:bodyPr/>
        <a:lstStyle/>
        <a:p>
          <a:endParaRPr lang="en-US"/>
        </a:p>
      </dgm:t>
    </dgm:pt>
    <dgm:pt modelId="{7059E653-DBD8-4A75-BF33-7EE751785335}">
      <dgm:prSet custT="1"/>
      <dgm:spPr/>
      <dgm:t>
        <a:bodyPr/>
        <a:lstStyle/>
        <a:p>
          <a:pPr algn="just"/>
          <a:r>
            <a:rPr lang="en-US" sz="2800" b="1" dirty="0">
              <a:solidFill>
                <a:srgbClr val="FFFF00"/>
              </a:solidFill>
              <a:latin typeface="Century Schoolbook" panose="02040604050505020304" pitchFamily="18" charset="0"/>
            </a:rPr>
            <a:t>Blanket stitch: </a:t>
          </a:r>
          <a:r>
            <a:rPr lang="en-US" sz="2800" dirty="0">
              <a:latin typeface="Century Schoolbook" panose="02040604050505020304" pitchFamily="18" charset="0"/>
            </a:rPr>
            <a:t>It is a stitch that is used to reinforce and finish the edges of blanket or other thick material.</a:t>
          </a:r>
          <a:endParaRPr lang="en-IN" sz="2800" dirty="0">
            <a:latin typeface="Century Schoolbook" panose="02040604050505020304" pitchFamily="18" charset="0"/>
          </a:endParaRPr>
        </a:p>
      </dgm:t>
    </dgm:pt>
    <dgm:pt modelId="{F747C665-F05C-497C-AADB-FA74DA91FA0B}" type="parTrans" cxnId="{ED1C2B34-B9A0-477E-80CC-0ABADE310283}">
      <dgm:prSet/>
      <dgm:spPr/>
      <dgm:t>
        <a:bodyPr/>
        <a:lstStyle/>
        <a:p>
          <a:endParaRPr lang="en-US"/>
        </a:p>
      </dgm:t>
    </dgm:pt>
    <dgm:pt modelId="{F4249101-79CD-49E7-8416-F8CF258ABE3D}" type="sibTrans" cxnId="{ED1C2B34-B9A0-477E-80CC-0ABADE310283}">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4F6F6237-C4AE-4FF1-81AC-2B67A0D3338C}" type="pres">
      <dgm:prSet presAssocID="{54D3BA62-311A-4E3E-B86F-503A7060DF50}" presName="composite" presStyleCnt="0"/>
      <dgm:spPr/>
    </dgm:pt>
    <dgm:pt modelId="{3C8B4218-FA30-4A7C-AA78-5938F9E8F96D}" type="pres">
      <dgm:prSet presAssocID="{54D3BA62-311A-4E3E-B86F-503A7060DF50}" presName="imgShp" presStyleLbl="fgImgPlace1" presStyleIdx="0" presStyleCnt="4"/>
      <dgm:spPr>
        <a:noFill/>
      </dgm:spPr>
    </dgm:pt>
    <dgm:pt modelId="{C8833B89-0770-4512-A227-00159E134594}" type="pres">
      <dgm:prSet presAssocID="{54D3BA62-311A-4E3E-B86F-503A7060DF50}" presName="txShp" presStyleLbl="node1" presStyleIdx="0" presStyleCnt="4">
        <dgm:presLayoutVars>
          <dgm:bulletEnabled val="1"/>
        </dgm:presLayoutVars>
      </dgm:prSet>
      <dgm:spPr/>
    </dgm:pt>
    <dgm:pt modelId="{01C7E1FC-0A59-403E-A1AF-3D25FF7D1602}" type="pres">
      <dgm:prSet presAssocID="{C9D9CAB4-03F1-4005-B484-62A6EB582C38}" presName="spacing" presStyleCnt="0"/>
      <dgm:spPr/>
    </dgm:pt>
    <dgm:pt modelId="{08BA7A6E-2626-4579-AF00-E7CB69541279}" type="pres">
      <dgm:prSet presAssocID="{41C4C1F2-64CC-446C-AB31-575896CA25A7}" presName="composite" presStyleCnt="0"/>
      <dgm:spPr/>
    </dgm:pt>
    <dgm:pt modelId="{49BD538A-BD9E-4067-B713-337A974D6EFF}" type="pres">
      <dgm:prSet presAssocID="{41C4C1F2-64CC-446C-AB31-575896CA25A7}" presName="imgShp" presStyleLbl="fgImgPlace1" presStyleIdx="1" presStyleCnt="4"/>
      <dgm:spPr>
        <a:noFill/>
      </dgm:spPr>
    </dgm:pt>
    <dgm:pt modelId="{C5EE39DE-66BE-45AA-959B-90083A52F1B4}" type="pres">
      <dgm:prSet presAssocID="{41C4C1F2-64CC-446C-AB31-575896CA25A7}" presName="txShp" presStyleLbl="node1" presStyleIdx="1" presStyleCnt="4">
        <dgm:presLayoutVars>
          <dgm:bulletEnabled val="1"/>
        </dgm:presLayoutVars>
      </dgm:prSet>
      <dgm:spPr/>
    </dgm:pt>
    <dgm:pt modelId="{79026B89-4C46-40C3-9B64-B0D28D3D9B1C}" type="pres">
      <dgm:prSet presAssocID="{22C3B552-34DB-48BE-9457-9920092C6201}" presName="spacing" presStyleCnt="0"/>
      <dgm:spPr/>
    </dgm:pt>
    <dgm:pt modelId="{8284BFA9-435F-4077-B607-04101DC51E37}" type="pres">
      <dgm:prSet presAssocID="{2232AE6B-00E2-47B6-A82E-6CC2EE2BC4AA}" presName="composite" presStyleCnt="0"/>
      <dgm:spPr/>
    </dgm:pt>
    <dgm:pt modelId="{59D91045-33CA-4CC1-8A84-AC129CBD4842}" type="pres">
      <dgm:prSet presAssocID="{2232AE6B-00E2-47B6-A82E-6CC2EE2BC4AA}" presName="imgShp" presStyleLbl="fgImgPlace1" presStyleIdx="2" presStyleCnt="4"/>
      <dgm:spPr>
        <a:noFill/>
      </dgm:spPr>
    </dgm:pt>
    <dgm:pt modelId="{4B22034C-E0D6-4A87-8721-05F488742AF8}" type="pres">
      <dgm:prSet presAssocID="{2232AE6B-00E2-47B6-A82E-6CC2EE2BC4AA}" presName="txShp" presStyleLbl="node1" presStyleIdx="2" presStyleCnt="4">
        <dgm:presLayoutVars>
          <dgm:bulletEnabled val="1"/>
        </dgm:presLayoutVars>
      </dgm:prSet>
      <dgm:spPr/>
    </dgm:pt>
    <dgm:pt modelId="{DC97A148-91D8-4312-94C5-0CE4BCC95FCD}" type="pres">
      <dgm:prSet presAssocID="{43DC9B26-CABE-4461-AA79-17C01CB5EE60}" presName="spacing" presStyleCnt="0"/>
      <dgm:spPr/>
    </dgm:pt>
    <dgm:pt modelId="{F2D073DA-C226-464D-BA66-5DB4620FB611}" type="pres">
      <dgm:prSet presAssocID="{7059E653-DBD8-4A75-BF33-7EE751785335}" presName="composite" presStyleCnt="0"/>
      <dgm:spPr/>
    </dgm:pt>
    <dgm:pt modelId="{0550BDE8-FD96-4B8A-9532-AB2E60658769}" type="pres">
      <dgm:prSet presAssocID="{7059E653-DBD8-4A75-BF33-7EE751785335}" presName="imgShp" presStyleLbl="fgImgPlace1" presStyleIdx="3" presStyleCnt="4"/>
      <dgm:spPr>
        <a:noFill/>
      </dgm:spPr>
    </dgm:pt>
    <dgm:pt modelId="{F59A8D5F-D22F-4561-9375-7328BA4E1ECB}" type="pres">
      <dgm:prSet presAssocID="{7059E653-DBD8-4A75-BF33-7EE751785335}" presName="txShp" presStyleLbl="node1" presStyleIdx="3" presStyleCnt="4">
        <dgm:presLayoutVars>
          <dgm:bulletEnabled val="1"/>
        </dgm:presLayoutVars>
      </dgm:prSet>
      <dgm:spPr/>
    </dgm:pt>
  </dgm:ptLst>
  <dgm:cxnLst>
    <dgm:cxn modelId="{3FB98F0C-5977-4502-815F-B2153BCC7ABF}" srcId="{404AFC6F-1A54-415D-8C00-77F2386A7E3B}" destId="{2232AE6B-00E2-47B6-A82E-6CC2EE2BC4AA}" srcOrd="2" destOrd="0" parTransId="{54DF3E25-4DE8-4202-97C8-6FFC3D55FEE7}" sibTransId="{43DC9B26-CABE-4461-AA79-17C01CB5EE60}"/>
    <dgm:cxn modelId="{6FD20F23-6793-4CF9-881B-011A3C912E53}" type="presOf" srcId="{404AFC6F-1A54-415D-8C00-77F2386A7E3B}" destId="{904DA505-D398-485C-887C-31C24B3B5EF0}" srcOrd="0" destOrd="0" presId="urn:microsoft.com/office/officeart/2005/8/layout/vList3#5"/>
    <dgm:cxn modelId="{9BFDE82B-9902-49C5-9E7C-52C1D670B597}" type="presOf" srcId="{2232AE6B-00E2-47B6-A82E-6CC2EE2BC4AA}" destId="{4B22034C-E0D6-4A87-8721-05F488742AF8}" srcOrd="0" destOrd="0" presId="urn:microsoft.com/office/officeart/2005/8/layout/vList3#5"/>
    <dgm:cxn modelId="{ED1C2B34-B9A0-477E-80CC-0ABADE310283}" srcId="{404AFC6F-1A54-415D-8C00-77F2386A7E3B}" destId="{7059E653-DBD8-4A75-BF33-7EE751785335}" srcOrd="3" destOrd="0" parTransId="{F747C665-F05C-497C-AADB-FA74DA91FA0B}" sibTransId="{F4249101-79CD-49E7-8416-F8CF258ABE3D}"/>
    <dgm:cxn modelId="{1610575D-B086-4446-8991-58C84C4FBD69}" type="presOf" srcId="{54D3BA62-311A-4E3E-B86F-503A7060DF50}" destId="{C8833B89-0770-4512-A227-00159E134594}" srcOrd="0" destOrd="0" presId="urn:microsoft.com/office/officeart/2005/8/layout/vList3#5"/>
    <dgm:cxn modelId="{298FEC97-A187-47F5-A76D-8C3DB02899AA}" srcId="{404AFC6F-1A54-415D-8C00-77F2386A7E3B}" destId="{54D3BA62-311A-4E3E-B86F-503A7060DF50}" srcOrd="0" destOrd="0" parTransId="{C49FF4FC-37AD-419F-9E20-F31E0D4FCAA5}" sibTransId="{C9D9CAB4-03F1-4005-B484-62A6EB582C38}"/>
    <dgm:cxn modelId="{ECFD25DE-1716-4578-A276-B2440D96C3AB}" type="presOf" srcId="{41C4C1F2-64CC-446C-AB31-575896CA25A7}" destId="{C5EE39DE-66BE-45AA-959B-90083A52F1B4}" srcOrd="0" destOrd="0" presId="urn:microsoft.com/office/officeart/2005/8/layout/vList3#5"/>
    <dgm:cxn modelId="{89A1F3EA-EA93-475A-9F4D-3FD0DBD96091}" type="presOf" srcId="{7059E653-DBD8-4A75-BF33-7EE751785335}" destId="{F59A8D5F-D22F-4561-9375-7328BA4E1ECB}" srcOrd="0" destOrd="0" presId="urn:microsoft.com/office/officeart/2005/8/layout/vList3#5"/>
    <dgm:cxn modelId="{A9C993FC-218C-4097-B027-27931618ACCA}" srcId="{404AFC6F-1A54-415D-8C00-77F2386A7E3B}" destId="{41C4C1F2-64CC-446C-AB31-575896CA25A7}" srcOrd="1" destOrd="0" parTransId="{B011E6AA-EC6B-4F1A-B1C2-2A25AFB2DFA9}" sibTransId="{22C3B552-34DB-48BE-9457-9920092C6201}"/>
    <dgm:cxn modelId="{93FF9C02-7FA3-4177-9ED3-0CD4B9864A0C}" type="presParOf" srcId="{904DA505-D398-485C-887C-31C24B3B5EF0}" destId="{4F6F6237-C4AE-4FF1-81AC-2B67A0D3338C}" srcOrd="0" destOrd="0" presId="urn:microsoft.com/office/officeart/2005/8/layout/vList3#5"/>
    <dgm:cxn modelId="{0D487612-6FBD-422F-BD49-E07323C06BE9}" type="presParOf" srcId="{4F6F6237-C4AE-4FF1-81AC-2B67A0D3338C}" destId="{3C8B4218-FA30-4A7C-AA78-5938F9E8F96D}" srcOrd="0" destOrd="0" presId="urn:microsoft.com/office/officeart/2005/8/layout/vList3#5"/>
    <dgm:cxn modelId="{3B0B1AB0-02C1-4931-A15C-36120C4851B4}" type="presParOf" srcId="{4F6F6237-C4AE-4FF1-81AC-2B67A0D3338C}" destId="{C8833B89-0770-4512-A227-00159E134594}" srcOrd="1" destOrd="0" presId="urn:microsoft.com/office/officeart/2005/8/layout/vList3#5"/>
    <dgm:cxn modelId="{47C042D3-0ADF-45F7-AF49-B68AB1ED348C}" type="presParOf" srcId="{904DA505-D398-485C-887C-31C24B3B5EF0}" destId="{01C7E1FC-0A59-403E-A1AF-3D25FF7D1602}" srcOrd="1" destOrd="0" presId="urn:microsoft.com/office/officeart/2005/8/layout/vList3#5"/>
    <dgm:cxn modelId="{BB3AE37E-FB50-4288-A706-603826449667}" type="presParOf" srcId="{904DA505-D398-485C-887C-31C24B3B5EF0}" destId="{08BA7A6E-2626-4579-AF00-E7CB69541279}" srcOrd="2" destOrd="0" presId="urn:microsoft.com/office/officeart/2005/8/layout/vList3#5"/>
    <dgm:cxn modelId="{3972CF51-664E-4F16-A521-90DFB85D8E2A}" type="presParOf" srcId="{08BA7A6E-2626-4579-AF00-E7CB69541279}" destId="{49BD538A-BD9E-4067-B713-337A974D6EFF}" srcOrd="0" destOrd="0" presId="urn:microsoft.com/office/officeart/2005/8/layout/vList3#5"/>
    <dgm:cxn modelId="{220499B6-3B4B-4908-977E-5DB9995B9836}" type="presParOf" srcId="{08BA7A6E-2626-4579-AF00-E7CB69541279}" destId="{C5EE39DE-66BE-45AA-959B-90083A52F1B4}" srcOrd="1" destOrd="0" presId="urn:microsoft.com/office/officeart/2005/8/layout/vList3#5"/>
    <dgm:cxn modelId="{A57932BC-F676-4E82-A74D-16367CD058D0}" type="presParOf" srcId="{904DA505-D398-485C-887C-31C24B3B5EF0}" destId="{79026B89-4C46-40C3-9B64-B0D28D3D9B1C}" srcOrd="3" destOrd="0" presId="urn:microsoft.com/office/officeart/2005/8/layout/vList3#5"/>
    <dgm:cxn modelId="{DAC000A2-CB3D-41F3-91C4-05E6ECFFC2BF}" type="presParOf" srcId="{904DA505-D398-485C-887C-31C24B3B5EF0}" destId="{8284BFA9-435F-4077-B607-04101DC51E37}" srcOrd="4" destOrd="0" presId="urn:microsoft.com/office/officeart/2005/8/layout/vList3#5"/>
    <dgm:cxn modelId="{1121275B-7867-45D4-BE45-2575D8E1328B}" type="presParOf" srcId="{8284BFA9-435F-4077-B607-04101DC51E37}" destId="{59D91045-33CA-4CC1-8A84-AC129CBD4842}" srcOrd="0" destOrd="0" presId="urn:microsoft.com/office/officeart/2005/8/layout/vList3#5"/>
    <dgm:cxn modelId="{2301CA30-0F02-417B-92A8-2EE9C1064827}" type="presParOf" srcId="{8284BFA9-435F-4077-B607-04101DC51E37}" destId="{4B22034C-E0D6-4A87-8721-05F488742AF8}" srcOrd="1" destOrd="0" presId="urn:microsoft.com/office/officeart/2005/8/layout/vList3#5"/>
    <dgm:cxn modelId="{7EB66DDB-7A0A-4B75-88EC-9CF3451B8889}" type="presParOf" srcId="{904DA505-D398-485C-887C-31C24B3B5EF0}" destId="{DC97A148-91D8-4312-94C5-0CE4BCC95FCD}" srcOrd="5" destOrd="0" presId="urn:microsoft.com/office/officeart/2005/8/layout/vList3#5"/>
    <dgm:cxn modelId="{DF8BCE80-69B7-4530-8B7A-B1878487EB2A}" type="presParOf" srcId="{904DA505-D398-485C-887C-31C24B3B5EF0}" destId="{F2D073DA-C226-464D-BA66-5DB4620FB611}" srcOrd="6" destOrd="0" presId="urn:microsoft.com/office/officeart/2005/8/layout/vList3#5"/>
    <dgm:cxn modelId="{514B660D-2CFD-4A4F-8DC8-BE4486D42A6E}" type="presParOf" srcId="{F2D073DA-C226-464D-BA66-5DB4620FB611}" destId="{0550BDE8-FD96-4B8A-9532-AB2E60658769}" srcOrd="0" destOrd="0" presId="urn:microsoft.com/office/officeart/2005/8/layout/vList3#5"/>
    <dgm:cxn modelId="{0C121F98-1AF4-4706-A17D-02625BA1A7C2}" type="presParOf" srcId="{F2D073DA-C226-464D-BA66-5DB4620FB611}" destId="{F59A8D5F-D22F-4561-9375-7328BA4E1ECB}" srcOrd="1" destOrd="0" presId="urn:microsoft.com/office/officeart/2005/8/layout/vList3#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0.xml><?xml version="1.0" encoding="utf-8"?>
<dgm:dataModel xmlns:dgm="http://schemas.openxmlformats.org/drawingml/2006/diagram" xmlns:a="http://schemas.openxmlformats.org/drawingml/2006/main">
  <dgm:ptLst>
    <dgm:pt modelId="{404AFC6F-1A54-415D-8C00-77F2386A7E3B}" type="doc">
      <dgm:prSet loTypeId="urn:microsoft.com/office/officeart/2005/8/layout/vList3#50"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Staple yarn: </a:t>
          </a:r>
          <a:r>
            <a:rPr lang="en-US" sz="2800" dirty="0">
              <a:latin typeface="Century Schoolbook" panose="02040604050505020304" pitchFamily="18" charset="0"/>
            </a:rPr>
            <a:t>Short length yarns produced from short-length fibers are called staple yarns.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3AA1A49A-F21F-43E1-860B-B1452FC5BD01}">
      <dgm:prSet custT="1"/>
      <dgm:spPr/>
      <dgm:t>
        <a:bodyPr/>
        <a:lstStyle/>
        <a:p>
          <a:pPr algn="just"/>
          <a:r>
            <a:rPr lang="en-US" sz="2800" b="1" dirty="0">
              <a:solidFill>
                <a:srgbClr val="FFFF00"/>
              </a:solidFill>
              <a:latin typeface="Century Schoolbook" panose="02040604050505020304" pitchFamily="18" charset="0"/>
            </a:rPr>
            <a:t>Stay stitch: </a:t>
          </a:r>
          <a:r>
            <a:rPr lang="en-US" sz="2800" dirty="0">
              <a:latin typeface="Century Schoolbook" panose="02040604050505020304" pitchFamily="18" charset="0"/>
            </a:rPr>
            <a:t>Stitching placed on or just outside the seam line, used to stabilize the fabric</a:t>
          </a:r>
          <a:endParaRPr lang="en-IN" sz="2800" b="1" dirty="0">
            <a:latin typeface="Century Schoolbook" panose="02040604050505020304" pitchFamily="18" charset="0"/>
          </a:endParaRPr>
        </a:p>
      </dgm:t>
    </dgm:pt>
    <dgm:pt modelId="{BCAEB298-3B91-413D-8F52-75D84CCA7504}" type="parTrans" cxnId="{14DE2171-BF97-41A8-BE7B-D0826FB16BCE}">
      <dgm:prSet/>
      <dgm:spPr/>
      <dgm:t>
        <a:bodyPr/>
        <a:lstStyle/>
        <a:p>
          <a:endParaRPr lang="en-US"/>
        </a:p>
      </dgm:t>
    </dgm:pt>
    <dgm:pt modelId="{D343DC47-D2AC-4876-86F3-E1FBBD838BE9}" type="sibTrans" cxnId="{14DE2171-BF97-41A8-BE7B-D0826FB16BCE}">
      <dgm:prSet/>
      <dgm:spPr/>
      <dgm:t>
        <a:bodyPr/>
        <a:lstStyle/>
        <a:p>
          <a:endParaRPr lang="en-US"/>
        </a:p>
      </dgm:t>
    </dgm:pt>
    <dgm:pt modelId="{F0CBE0C6-34C2-4D80-BD77-08BDB8A0D7F6}">
      <dgm:prSet custT="1"/>
      <dgm:spPr/>
      <dgm:t>
        <a:bodyPr/>
        <a:lstStyle/>
        <a:p>
          <a:pPr algn="just"/>
          <a:r>
            <a:rPr lang="en-US" sz="2800" b="1" dirty="0">
              <a:solidFill>
                <a:srgbClr val="FFFF00"/>
              </a:solidFill>
              <a:latin typeface="Century Schoolbook" panose="02040604050505020304" pitchFamily="18" charset="0"/>
            </a:rPr>
            <a:t>Stitch: </a:t>
          </a:r>
          <a:r>
            <a:rPr lang="en-US" sz="2800" dirty="0">
              <a:latin typeface="Century Schoolbook" panose="02040604050505020304" pitchFamily="18" charset="0"/>
            </a:rPr>
            <a:t>Loop or loops of one or more threads when bound with each other, either by inter-looping or interlacing,  sewing fabric.</a:t>
          </a:r>
          <a:endParaRPr lang="en-IN" sz="2800" dirty="0">
            <a:latin typeface="Century Schoolbook" panose="02040604050505020304" pitchFamily="18" charset="0"/>
          </a:endParaRPr>
        </a:p>
      </dgm:t>
    </dgm:pt>
    <dgm:pt modelId="{5CE86D6D-EFED-4AD2-B15A-E8AB7F1F93F3}" type="parTrans" cxnId="{9C0FF382-D19D-4DC1-9594-5382EB4162B4}">
      <dgm:prSet/>
      <dgm:spPr/>
      <dgm:t>
        <a:bodyPr/>
        <a:lstStyle/>
        <a:p>
          <a:endParaRPr lang="en-US"/>
        </a:p>
      </dgm:t>
    </dgm:pt>
    <dgm:pt modelId="{F7D39304-DA9B-426E-BAD3-C0B66A79108A}" type="sibTrans" cxnId="{9C0FF382-D19D-4DC1-9594-5382EB4162B4}">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5411">
        <dgm:presLayoutVars>
          <dgm:bulletEnabled val="1"/>
        </dgm:presLayoutVars>
      </dgm:prSet>
      <dgm:spPr/>
    </dgm:pt>
    <dgm:pt modelId="{EA4FA1C2-0AFA-4024-9BD5-A7B3F8A6563A}" type="pres">
      <dgm:prSet presAssocID="{6AD0E78D-D4B6-44ED-B0AC-2B779DE9FBEF}" presName="spacing" presStyleCnt="0"/>
      <dgm:spPr/>
    </dgm:pt>
    <dgm:pt modelId="{209D2966-A7C9-4B03-92B8-757197808B60}" type="pres">
      <dgm:prSet presAssocID="{3AA1A49A-F21F-43E1-860B-B1452FC5BD01}" presName="composite" presStyleCnt="0"/>
      <dgm:spPr/>
    </dgm:pt>
    <dgm:pt modelId="{52AD8DB5-B4F0-4F6C-8BC5-C457B780639C}" type="pres">
      <dgm:prSet presAssocID="{3AA1A49A-F21F-43E1-860B-B1452FC5BD01}" presName="imgShp" presStyleLbl="fgImgPlace1" presStyleIdx="1" presStyleCnt="3"/>
      <dgm:spPr>
        <a:noFill/>
      </dgm:spPr>
    </dgm:pt>
    <dgm:pt modelId="{15DBE0EA-77E4-4AB0-91CD-20BCE543B5DA}" type="pres">
      <dgm:prSet presAssocID="{3AA1A49A-F21F-43E1-860B-B1452FC5BD01}" presName="txShp" presStyleLbl="node1" presStyleIdx="1" presStyleCnt="3">
        <dgm:presLayoutVars>
          <dgm:bulletEnabled val="1"/>
        </dgm:presLayoutVars>
      </dgm:prSet>
      <dgm:spPr/>
    </dgm:pt>
    <dgm:pt modelId="{849D1486-C2DD-482C-B02D-529694D6EF8B}" type="pres">
      <dgm:prSet presAssocID="{D343DC47-D2AC-4876-86F3-E1FBBD838BE9}" presName="spacing" presStyleCnt="0"/>
      <dgm:spPr/>
    </dgm:pt>
    <dgm:pt modelId="{8DE7F84C-CFB0-49E0-9D8D-AFCB37900918}" type="pres">
      <dgm:prSet presAssocID="{F0CBE0C6-34C2-4D80-BD77-08BDB8A0D7F6}" presName="composite" presStyleCnt="0"/>
      <dgm:spPr/>
    </dgm:pt>
    <dgm:pt modelId="{3BA0B88C-4991-43C2-9E8A-09A791AC9764}" type="pres">
      <dgm:prSet presAssocID="{F0CBE0C6-34C2-4D80-BD77-08BDB8A0D7F6}" presName="imgShp" presStyleLbl="fgImgPlace1" presStyleIdx="2" presStyleCnt="3"/>
      <dgm:spPr>
        <a:noFill/>
      </dgm:spPr>
    </dgm:pt>
    <dgm:pt modelId="{F913D1EE-B962-4EB4-B8AF-6356AFB25854}" type="pres">
      <dgm:prSet presAssocID="{F0CBE0C6-34C2-4D80-BD77-08BDB8A0D7F6}"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50"/>
    <dgm:cxn modelId="{14DE2171-BF97-41A8-BE7B-D0826FB16BCE}" srcId="{404AFC6F-1A54-415D-8C00-77F2386A7E3B}" destId="{3AA1A49A-F21F-43E1-860B-B1452FC5BD01}" srcOrd="1" destOrd="0" parTransId="{BCAEB298-3B91-413D-8F52-75D84CCA7504}" sibTransId="{D343DC47-D2AC-4876-86F3-E1FBBD838BE9}"/>
    <dgm:cxn modelId="{9C0FF382-D19D-4DC1-9594-5382EB4162B4}" srcId="{404AFC6F-1A54-415D-8C00-77F2386A7E3B}" destId="{F0CBE0C6-34C2-4D80-BD77-08BDB8A0D7F6}" srcOrd="2" destOrd="0" parTransId="{5CE86D6D-EFED-4AD2-B15A-E8AB7F1F93F3}" sibTransId="{F7D39304-DA9B-426E-BAD3-C0B66A79108A}"/>
    <dgm:cxn modelId="{6D63268D-8321-408A-9E2C-934A3DBDE356}" srcId="{404AFC6F-1A54-415D-8C00-77F2386A7E3B}" destId="{03A40883-6C87-45A0-8592-240BD1E640D8}" srcOrd="0" destOrd="0" parTransId="{B908AE37-5ACB-4A0E-8615-395AA6B50764}" sibTransId="{6AD0E78D-D4B6-44ED-B0AC-2B779DE9FBEF}"/>
    <dgm:cxn modelId="{E719119C-18A2-4164-96AB-E0898BF73BF7}" type="presOf" srcId="{F0CBE0C6-34C2-4D80-BD77-08BDB8A0D7F6}" destId="{F913D1EE-B962-4EB4-B8AF-6356AFB25854}" srcOrd="0" destOrd="0" presId="urn:microsoft.com/office/officeart/2005/8/layout/vList3#50"/>
    <dgm:cxn modelId="{BC93E4D1-410A-4773-BF93-FA9AC4C4969B}" type="presOf" srcId="{03A40883-6C87-45A0-8592-240BD1E640D8}" destId="{A4BD8F33-ABC1-4A02-B969-AC686753A6C7}" srcOrd="0" destOrd="0" presId="urn:microsoft.com/office/officeart/2005/8/layout/vList3#50"/>
    <dgm:cxn modelId="{684478F9-D1B2-48CC-9C2C-291CC1EA0413}" type="presOf" srcId="{3AA1A49A-F21F-43E1-860B-B1452FC5BD01}" destId="{15DBE0EA-77E4-4AB0-91CD-20BCE543B5DA}" srcOrd="0" destOrd="0" presId="urn:microsoft.com/office/officeart/2005/8/layout/vList3#50"/>
    <dgm:cxn modelId="{9676EBE0-C98B-4EE3-BC9E-4320050E03D8}" type="presParOf" srcId="{904DA505-D398-485C-887C-31C24B3B5EF0}" destId="{108A13AD-ABF7-4CC6-AE4D-922DA165D634}" srcOrd="0" destOrd="0" presId="urn:microsoft.com/office/officeart/2005/8/layout/vList3#50"/>
    <dgm:cxn modelId="{666094BB-A2D6-497A-AF47-54F2134AD6B1}" type="presParOf" srcId="{108A13AD-ABF7-4CC6-AE4D-922DA165D634}" destId="{74BBA0E5-C56E-4A30-9346-DB43B2A3CFBC}" srcOrd="0" destOrd="0" presId="urn:microsoft.com/office/officeart/2005/8/layout/vList3#50"/>
    <dgm:cxn modelId="{7612B33E-7B18-4AEB-86DE-403E5A5FF4AE}" type="presParOf" srcId="{108A13AD-ABF7-4CC6-AE4D-922DA165D634}" destId="{A4BD8F33-ABC1-4A02-B969-AC686753A6C7}" srcOrd="1" destOrd="0" presId="urn:microsoft.com/office/officeart/2005/8/layout/vList3#50"/>
    <dgm:cxn modelId="{41ACF779-06DE-41A1-8CCA-6E07B6BA6634}" type="presParOf" srcId="{904DA505-D398-485C-887C-31C24B3B5EF0}" destId="{EA4FA1C2-0AFA-4024-9BD5-A7B3F8A6563A}" srcOrd="1" destOrd="0" presId="urn:microsoft.com/office/officeart/2005/8/layout/vList3#50"/>
    <dgm:cxn modelId="{0640791E-EDDF-4468-87CB-52BD110BEA70}" type="presParOf" srcId="{904DA505-D398-485C-887C-31C24B3B5EF0}" destId="{209D2966-A7C9-4B03-92B8-757197808B60}" srcOrd="2" destOrd="0" presId="urn:microsoft.com/office/officeart/2005/8/layout/vList3#50"/>
    <dgm:cxn modelId="{11A7395B-C2DD-4A85-9F9D-AED042C86E3C}" type="presParOf" srcId="{209D2966-A7C9-4B03-92B8-757197808B60}" destId="{52AD8DB5-B4F0-4F6C-8BC5-C457B780639C}" srcOrd="0" destOrd="0" presId="urn:microsoft.com/office/officeart/2005/8/layout/vList3#50"/>
    <dgm:cxn modelId="{68945F8C-68C6-433C-B805-1DA8CC821F2F}" type="presParOf" srcId="{209D2966-A7C9-4B03-92B8-757197808B60}" destId="{15DBE0EA-77E4-4AB0-91CD-20BCE543B5DA}" srcOrd="1" destOrd="0" presId="urn:microsoft.com/office/officeart/2005/8/layout/vList3#50"/>
    <dgm:cxn modelId="{7B802311-56C1-4C63-ACBB-D3140FF37589}" type="presParOf" srcId="{904DA505-D398-485C-887C-31C24B3B5EF0}" destId="{849D1486-C2DD-482C-B02D-529694D6EF8B}" srcOrd="3" destOrd="0" presId="urn:microsoft.com/office/officeart/2005/8/layout/vList3#50"/>
    <dgm:cxn modelId="{F0082E16-8B57-4FC8-9CA9-BDC4FA37D0A4}" type="presParOf" srcId="{904DA505-D398-485C-887C-31C24B3B5EF0}" destId="{8DE7F84C-CFB0-49E0-9D8D-AFCB37900918}" srcOrd="4" destOrd="0" presId="urn:microsoft.com/office/officeart/2005/8/layout/vList3#50"/>
    <dgm:cxn modelId="{74D08EBA-C842-458F-A429-BB64D52767DF}" type="presParOf" srcId="{8DE7F84C-CFB0-49E0-9D8D-AFCB37900918}" destId="{3BA0B88C-4991-43C2-9E8A-09A791AC9764}" srcOrd="0" destOrd="0" presId="urn:microsoft.com/office/officeart/2005/8/layout/vList3#50"/>
    <dgm:cxn modelId="{1305E34F-3B3F-4CE7-9D44-921B94FB85F2}" type="presParOf" srcId="{8DE7F84C-CFB0-49E0-9D8D-AFCB37900918}" destId="{F913D1EE-B962-4EB4-B8AF-6356AFB25854}" srcOrd="1" destOrd="0" presId="urn:microsoft.com/office/officeart/2005/8/layout/vList3#5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1.xml><?xml version="1.0" encoding="utf-8"?>
<dgm:dataModel xmlns:dgm="http://schemas.openxmlformats.org/drawingml/2006/diagram" xmlns:a="http://schemas.openxmlformats.org/drawingml/2006/main">
  <dgm:ptLst>
    <dgm:pt modelId="{404AFC6F-1A54-415D-8C00-77F2386A7E3B}" type="doc">
      <dgm:prSet loTypeId="urn:microsoft.com/office/officeart/2005/8/layout/vList3#51"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Stitches per inch (SPI): </a:t>
          </a:r>
          <a:r>
            <a:rPr lang="en-US" sz="2800" dirty="0">
              <a:latin typeface="Century Schoolbook" panose="02040604050505020304" pitchFamily="18" charset="0"/>
            </a:rPr>
            <a:t>A stitch per inch(SPI) is measured by counting the number of stitches found within one inch.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3AA1A49A-F21F-43E1-860B-B1452FC5BD01}">
      <dgm:prSet custT="1"/>
      <dgm:spPr/>
      <dgm:t>
        <a:bodyPr/>
        <a:lstStyle/>
        <a:p>
          <a:pPr algn="just"/>
          <a:r>
            <a:rPr lang="en-US" sz="2800" b="1" dirty="0">
              <a:solidFill>
                <a:srgbClr val="FFFF00"/>
              </a:solidFill>
              <a:latin typeface="Century Schoolbook" panose="02040604050505020304" pitchFamily="18" charset="0"/>
            </a:rPr>
            <a:t>Stitch length: </a:t>
          </a:r>
          <a:r>
            <a:rPr lang="en-US" sz="2800" dirty="0">
              <a:latin typeface="Century Schoolbook" panose="02040604050505020304" pitchFamily="18" charset="0"/>
            </a:rPr>
            <a:t>Length of a stitch determined by the movement of the feed dog.</a:t>
          </a:r>
          <a:endParaRPr lang="en-IN" sz="2800" b="1" dirty="0">
            <a:latin typeface="Century Schoolbook" panose="02040604050505020304" pitchFamily="18" charset="0"/>
          </a:endParaRPr>
        </a:p>
      </dgm:t>
    </dgm:pt>
    <dgm:pt modelId="{BCAEB298-3B91-413D-8F52-75D84CCA7504}" type="parTrans" cxnId="{14DE2171-BF97-41A8-BE7B-D0826FB16BCE}">
      <dgm:prSet/>
      <dgm:spPr/>
      <dgm:t>
        <a:bodyPr/>
        <a:lstStyle/>
        <a:p>
          <a:endParaRPr lang="en-US"/>
        </a:p>
      </dgm:t>
    </dgm:pt>
    <dgm:pt modelId="{D343DC47-D2AC-4876-86F3-E1FBBD838BE9}" type="sibTrans" cxnId="{14DE2171-BF97-41A8-BE7B-D0826FB16BCE}">
      <dgm:prSet/>
      <dgm:spPr/>
      <dgm:t>
        <a:bodyPr/>
        <a:lstStyle/>
        <a:p>
          <a:endParaRPr lang="en-US"/>
        </a:p>
      </dgm:t>
    </dgm:pt>
    <dgm:pt modelId="{F0CBE0C6-34C2-4D80-BD77-08BDB8A0D7F6}">
      <dgm:prSet custT="1"/>
      <dgm:spPr/>
      <dgm:t>
        <a:bodyPr/>
        <a:lstStyle/>
        <a:p>
          <a:pPr algn="just"/>
          <a:r>
            <a:rPr lang="en-US" sz="2800" b="1" dirty="0">
              <a:solidFill>
                <a:srgbClr val="FFFF00"/>
              </a:solidFill>
              <a:latin typeface="Century Schoolbook" panose="02040604050505020304" pitchFamily="18" charset="0"/>
            </a:rPr>
            <a:t>Stitch line: </a:t>
          </a:r>
          <a:r>
            <a:rPr lang="en-US" sz="2800" dirty="0">
              <a:latin typeface="Century Schoolbook" panose="02040604050505020304" pitchFamily="18" charset="0"/>
            </a:rPr>
            <a:t>It refers to a line in the paper pattern where one complete movement of a threaded needle passes through a fabric or material over the line.</a:t>
          </a:r>
          <a:endParaRPr lang="en-IN" sz="2800" dirty="0">
            <a:latin typeface="Century Schoolbook" panose="02040604050505020304" pitchFamily="18" charset="0"/>
          </a:endParaRPr>
        </a:p>
      </dgm:t>
    </dgm:pt>
    <dgm:pt modelId="{5CE86D6D-EFED-4AD2-B15A-E8AB7F1F93F3}" type="parTrans" cxnId="{9C0FF382-D19D-4DC1-9594-5382EB4162B4}">
      <dgm:prSet/>
      <dgm:spPr/>
      <dgm:t>
        <a:bodyPr/>
        <a:lstStyle/>
        <a:p>
          <a:endParaRPr lang="en-US"/>
        </a:p>
      </dgm:t>
    </dgm:pt>
    <dgm:pt modelId="{F7D39304-DA9B-426E-BAD3-C0B66A79108A}" type="sibTrans" cxnId="{9C0FF382-D19D-4DC1-9594-5382EB4162B4}">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5411">
        <dgm:presLayoutVars>
          <dgm:bulletEnabled val="1"/>
        </dgm:presLayoutVars>
      </dgm:prSet>
      <dgm:spPr/>
    </dgm:pt>
    <dgm:pt modelId="{EA4FA1C2-0AFA-4024-9BD5-A7B3F8A6563A}" type="pres">
      <dgm:prSet presAssocID="{6AD0E78D-D4B6-44ED-B0AC-2B779DE9FBEF}" presName="spacing" presStyleCnt="0"/>
      <dgm:spPr/>
    </dgm:pt>
    <dgm:pt modelId="{209D2966-A7C9-4B03-92B8-757197808B60}" type="pres">
      <dgm:prSet presAssocID="{3AA1A49A-F21F-43E1-860B-B1452FC5BD01}" presName="composite" presStyleCnt="0"/>
      <dgm:spPr/>
    </dgm:pt>
    <dgm:pt modelId="{52AD8DB5-B4F0-4F6C-8BC5-C457B780639C}" type="pres">
      <dgm:prSet presAssocID="{3AA1A49A-F21F-43E1-860B-B1452FC5BD01}" presName="imgShp" presStyleLbl="fgImgPlace1" presStyleIdx="1" presStyleCnt="3"/>
      <dgm:spPr>
        <a:noFill/>
      </dgm:spPr>
    </dgm:pt>
    <dgm:pt modelId="{15DBE0EA-77E4-4AB0-91CD-20BCE543B5DA}" type="pres">
      <dgm:prSet presAssocID="{3AA1A49A-F21F-43E1-860B-B1452FC5BD01}" presName="txShp" presStyleLbl="node1" presStyleIdx="1" presStyleCnt="3">
        <dgm:presLayoutVars>
          <dgm:bulletEnabled val="1"/>
        </dgm:presLayoutVars>
      </dgm:prSet>
      <dgm:spPr/>
    </dgm:pt>
    <dgm:pt modelId="{849D1486-C2DD-482C-B02D-529694D6EF8B}" type="pres">
      <dgm:prSet presAssocID="{D343DC47-D2AC-4876-86F3-E1FBBD838BE9}" presName="spacing" presStyleCnt="0"/>
      <dgm:spPr/>
    </dgm:pt>
    <dgm:pt modelId="{8DE7F84C-CFB0-49E0-9D8D-AFCB37900918}" type="pres">
      <dgm:prSet presAssocID="{F0CBE0C6-34C2-4D80-BD77-08BDB8A0D7F6}" presName="composite" presStyleCnt="0"/>
      <dgm:spPr/>
    </dgm:pt>
    <dgm:pt modelId="{3BA0B88C-4991-43C2-9E8A-09A791AC9764}" type="pres">
      <dgm:prSet presAssocID="{F0CBE0C6-34C2-4D80-BD77-08BDB8A0D7F6}" presName="imgShp" presStyleLbl="fgImgPlace1" presStyleIdx="2" presStyleCnt="3"/>
      <dgm:spPr>
        <a:noFill/>
      </dgm:spPr>
    </dgm:pt>
    <dgm:pt modelId="{F913D1EE-B962-4EB4-B8AF-6356AFB25854}" type="pres">
      <dgm:prSet presAssocID="{F0CBE0C6-34C2-4D80-BD77-08BDB8A0D7F6}"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51"/>
    <dgm:cxn modelId="{14DE2171-BF97-41A8-BE7B-D0826FB16BCE}" srcId="{404AFC6F-1A54-415D-8C00-77F2386A7E3B}" destId="{3AA1A49A-F21F-43E1-860B-B1452FC5BD01}" srcOrd="1" destOrd="0" parTransId="{BCAEB298-3B91-413D-8F52-75D84CCA7504}" sibTransId="{D343DC47-D2AC-4876-86F3-E1FBBD838BE9}"/>
    <dgm:cxn modelId="{9C0FF382-D19D-4DC1-9594-5382EB4162B4}" srcId="{404AFC6F-1A54-415D-8C00-77F2386A7E3B}" destId="{F0CBE0C6-34C2-4D80-BD77-08BDB8A0D7F6}" srcOrd="2" destOrd="0" parTransId="{5CE86D6D-EFED-4AD2-B15A-E8AB7F1F93F3}" sibTransId="{F7D39304-DA9B-426E-BAD3-C0B66A79108A}"/>
    <dgm:cxn modelId="{6D63268D-8321-408A-9E2C-934A3DBDE356}" srcId="{404AFC6F-1A54-415D-8C00-77F2386A7E3B}" destId="{03A40883-6C87-45A0-8592-240BD1E640D8}" srcOrd="0" destOrd="0" parTransId="{B908AE37-5ACB-4A0E-8615-395AA6B50764}" sibTransId="{6AD0E78D-D4B6-44ED-B0AC-2B779DE9FBEF}"/>
    <dgm:cxn modelId="{E719119C-18A2-4164-96AB-E0898BF73BF7}" type="presOf" srcId="{F0CBE0C6-34C2-4D80-BD77-08BDB8A0D7F6}" destId="{F913D1EE-B962-4EB4-B8AF-6356AFB25854}" srcOrd="0" destOrd="0" presId="urn:microsoft.com/office/officeart/2005/8/layout/vList3#51"/>
    <dgm:cxn modelId="{BC93E4D1-410A-4773-BF93-FA9AC4C4969B}" type="presOf" srcId="{03A40883-6C87-45A0-8592-240BD1E640D8}" destId="{A4BD8F33-ABC1-4A02-B969-AC686753A6C7}" srcOrd="0" destOrd="0" presId="urn:microsoft.com/office/officeart/2005/8/layout/vList3#51"/>
    <dgm:cxn modelId="{684478F9-D1B2-48CC-9C2C-291CC1EA0413}" type="presOf" srcId="{3AA1A49A-F21F-43E1-860B-B1452FC5BD01}" destId="{15DBE0EA-77E4-4AB0-91CD-20BCE543B5DA}" srcOrd="0" destOrd="0" presId="urn:microsoft.com/office/officeart/2005/8/layout/vList3#51"/>
    <dgm:cxn modelId="{9676EBE0-C98B-4EE3-BC9E-4320050E03D8}" type="presParOf" srcId="{904DA505-D398-485C-887C-31C24B3B5EF0}" destId="{108A13AD-ABF7-4CC6-AE4D-922DA165D634}" srcOrd="0" destOrd="0" presId="urn:microsoft.com/office/officeart/2005/8/layout/vList3#51"/>
    <dgm:cxn modelId="{666094BB-A2D6-497A-AF47-54F2134AD6B1}" type="presParOf" srcId="{108A13AD-ABF7-4CC6-AE4D-922DA165D634}" destId="{74BBA0E5-C56E-4A30-9346-DB43B2A3CFBC}" srcOrd="0" destOrd="0" presId="urn:microsoft.com/office/officeart/2005/8/layout/vList3#51"/>
    <dgm:cxn modelId="{7612B33E-7B18-4AEB-86DE-403E5A5FF4AE}" type="presParOf" srcId="{108A13AD-ABF7-4CC6-AE4D-922DA165D634}" destId="{A4BD8F33-ABC1-4A02-B969-AC686753A6C7}" srcOrd="1" destOrd="0" presId="urn:microsoft.com/office/officeart/2005/8/layout/vList3#51"/>
    <dgm:cxn modelId="{41ACF779-06DE-41A1-8CCA-6E07B6BA6634}" type="presParOf" srcId="{904DA505-D398-485C-887C-31C24B3B5EF0}" destId="{EA4FA1C2-0AFA-4024-9BD5-A7B3F8A6563A}" srcOrd="1" destOrd="0" presId="urn:microsoft.com/office/officeart/2005/8/layout/vList3#51"/>
    <dgm:cxn modelId="{0640791E-EDDF-4468-87CB-52BD110BEA70}" type="presParOf" srcId="{904DA505-D398-485C-887C-31C24B3B5EF0}" destId="{209D2966-A7C9-4B03-92B8-757197808B60}" srcOrd="2" destOrd="0" presId="urn:microsoft.com/office/officeart/2005/8/layout/vList3#51"/>
    <dgm:cxn modelId="{11A7395B-C2DD-4A85-9F9D-AED042C86E3C}" type="presParOf" srcId="{209D2966-A7C9-4B03-92B8-757197808B60}" destId="{52AD8DB5-B4F0-4F6C-8BC5-C457B780639C}" srcOrd="0" destOrd="0" presId="urn:microsoft.com/office/officeart/2005/8/layout/vList3#51"/>
    <dgm:cxn modelId="{68945F8C-68C6-433C-B805-1DA8CC821F2F}" type="presParOf" srcId="{209D2966-A7C9-4B03-92B8-757197808B60}" destId="{15DBE0EA-77E4-4AB0-91CD-20BCE543B5DA}" srcOrd="1" destOrd="0" presId="urn:microsoft.com/office/officeart/2005/8/layout/vList3#51"/>
    <dgm:cxn modelId="{7B802311-56C1-4C63-ACBB-D3140FF37589}" type="presParOf" srcId="{904DA505-D398-485C-887C-31C24B3B5EF0}" destId="{849D1486-C2DD-482C-B02D-529694D6EF8B}" srcOrd="3" destOrd="0" presId="urn:microsoft.com/office/officeart/2005/8/layout/vList3#51"/>
    <dgm:cxn modelId="{F0082E16-8B57-4FC8-9CA9-BDC4FA37D0A4}" type="presParOf" srcId="{904DA505-D398-485C-887C-31C24B3B5EF0}" destId="{8DE7F84C-CFB0-49E0-9D8D-AFCB37900918}" srcOrd="4" destOrd="0" presId="urn:microsoft.com/office/officeart/2005/8/layout/vList3#51"/>
    <dgm:cxn modelId="{74D08EBA-C842-458F-A429-BB64D52767DF}" type="presParOf" srcId="{8DE7F84C-CFB0-49E0-9D8D-AFCB37900918}" destId="{3BA0B88C-4991-43C2-9E8A-09A791AC9764}" srcOrd="0" destOrd="0" presId="urn:microsoft.com/office/officeart/2005/8/layout/vList3#51"/>
    <dgm:cxn modelId="{1305E34F-3B3F-4CE7-9D44-921B94FB85F2}" type="presParOf" srcId="{8DE7F84C-CFB0-49E0-9D8D-AFCB37900918}" destId="{F913D1EE-B962-4EB4-B8AF-6356AFB25854}" srcOrd="1" destOrd="0" presId="urn:microsoft.com/office/officeart/2005/8/layout/vList3#5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2.xml><?xml version="1.0" encoding="utf-8"?>
<dgm:dataModel xmlns:dgm="http://schemas.openxmlformats.org/drawingml/2006/diagram" xmlns:a="http://schemas.openxmlformats.org/drawingml/2006/main">
  <dgm:ptLst>
    <dgm:pt modelId="{404AFC6F-1A54-415D-8C00-77F2386A7E3B}" type="doc">
      <dgm:prSet loTypeId="urn:microsoft.com/office/officeart/2005/8/layout/vList3#52"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Strand: </a:t>
          </a:r>
          <a:r>
            <a:rPr lang="en-US" sz="2800" dirty="0">
              <a:latin typeface="Century Schoolbook" panose="02040604050505020304" pitchFamily="18" charset="0"/>
            </a:rPr>
            <a:t>A general term for one component of a rope, thread, or ply yarn, or any of the fibers that are twisted or plaited together.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82BAFD9D-9E97-4567-BFE6-A3FE0036ACDC}">
      <dgm:prSet custT="1"/>
      <dgm:spPr/>
      <dgm:t>
        <a:bodyPr/>
        <a:lstStyle/>
        <a:p>
          <a:pPr algn="just"/>
          <a:r>
            <a:rPr lang="en-US" sz="2800" b="1" dirty="0">
              <a:solidFill>
                <a:srgbClr val="FFFF00"/>
              </a:solidFill>
              <a:latin typeface="Century Schoolbook" panose="02040604050505020304" pitchFamily="18" charset="0"/>
            </a:rPr>
            <a:t>Stretch fabric: </a:t>
          </a:r>
          <a:r>
            <a:rPr lang="en-US" sz="2800" b="0" dirty="0">
              <a:latin typeface="Century Schoolbook" panose="02040604050505020304" pitchFamily="18" charset="0"/>
            </a:rPr>
            <a:t>A property of</a:t>
          </a:r>
          <a:r>
            <a:rPr lang="en-US" sz="2800" dirty="0">
              <a:latin typeface="Century Schoolbook" panose="02040604050505020304" pitchFamily="18" charset="0"/>
            </a:rPr>
            <a:t> fabric in which elongation (stretching) and recovery to its original position is measured.</a:t>
          </a:r>
          <a:endParaRPr lang="en-IN" sz="2800" b="1" dirty="0">
            <a:latin typeface="Century Schoolbook" panose="02040604050505020304" pitchFamily="18" charset="0"/>
          </a:endParaRPr>
        </a:p>
      </dgm:t>
    </dgm:pt>
    <dgm:pt modelId="{29766056-E053-4C86-B58F-BE8D2C5DFDFE}" type="parTrans" cxnId="{43509FA3-4316-4CB8-8B41-563C1CB458D0}">
      <dgm:prSet/>
      <dgm:spPr/>
      <dgm:t>
        <a:bodyPr/>
        <a:lstStyle/>
        <a:p>
          <a:endParaRPr lang="en-US"/>
        </a:p>
      </dgm:t>
    </dgm:pt>
    <dgm:pt modelId="{8D3BEAD5-68FE-4FC3-BC15-91E6F95F5B0C}" type="sibTrans" cxnId="{43509FA3-4316-4CB8-8B41-563C1CB458D0}">
      <dgm:prSet/>
      <dgm:spPr/>
      <dgm:t>
        <a:bodyPr/>
        <a:lstStyle/>
        <a:p>
          <a:endParaRPr lang="en-US"/>
        </a:p>
      </dgm:t>
    </dgm:pt>
    <dgm:pt modelId="{21AF1F2C-CF79-415F-A3E7-A20F9652DE4D}">
      <dgm:prSet custT="1"/>
      <dgm:spPr/>
      <dgm:t>
        <a:bodyPr/>
        <a:lstStyle/>
        <a:p>
          <a:pPr algn="just"/>
          <a:r>
            <a:rPr lang="en-US" sz="2800" b="1" dirty="0">
              <a:solidFill>
                <a:srgbClr val="FFFF00"/>
              </a:solidFill>
              <a:latin typeface="Century Schoolbook" panose="02040604050505020304" pitchFamily="18" charset="0"/>
            </a:rPr>
            <a:t>Stripe: </a:t>
          </a:r>
          <a:r>
            <a:rPr lang="en-US" sz="2800" dirty="0">
              <a:latin typeface="Century Schoolbook" panose="02040604050505020304" pitchFamily="18" charset="0"/>
            </a:rPr>
            <a:t>A design consisting of bends or straight lines against a plain background</a:t>
          </a:r>
          <a:endParaRPr lang="en-IN" sz="2800" b="1" dirty="0">
            <a:latin typeface="Century Schoolbook" panose="02040604050505020304" pitchFamily="18" charset="0"/>
          </a:endParaRPr>
        </a:p>
      </dgm:t>
    </dgm:pt>
    <dgm:pt modelId="{3EDAE507-C5D9-433C-A85D-E8471E78CDCA}" type="parTrans" cxnId="{9C40CF9B-D7B5-4F63-B845-69C3A397F8AD}">
      <dgm:prSet/>
      <dgm:spPr/>
      <dgm:t>
        <a:bodyPr/>
        <a:lstStyle/>
        <a:p>
          <a:endParaRPr lang="en-US"/>
        </a:p>
      </dgm:t>
    </dgm:pt>
    <dgm:pt modelId="{259A438F-666E-4FBC-9050-44E3ACD63911}" type="sibTrans" cxnId="{9C40CF9B-D7B5-4F63-B845-69C3A397F8AD}">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5411">
        <dgm:presLayoutVars>
          <dgm:bulletEnabled val="1"/>
        </dgm:presLayoutVars>
      </dgm:prSet>
      <dgm:spPr/>
    </dgm:pt>
    <dgm:pt modelId="{EA4FA1C2-0AFA-4024-9BD5-A7B3F8A6563A}" type="pres">
      <dgm:prSet presAssocID="{6AD0E78D-D4B6-44ED-B0AC-2B779DE9FBEF}" presName="spacing" presStyleCnt="0"/>
      <dgm:spPr/>
    </dgm:pt>
    <dgm:pt modelId="{186598EF-4237-4271-947A-E571926FF535}" type="pres">
      <dgm:prSet presAssocID="{82BAFD9D-9E97-4567-BFE6-A3FE0036ACDC}" presName="composite" presStyleCnt="0"/>
      <dgm:spPr/>
    </dgm:pt>
    <dgm:pt modelId="{FF172A12-435A-4872-AE3F-2419D662F9A2}" type="pres">
      <dgm:prSet presAssocID="{82BAFD9D-9E97-4567-BFE6-A3FE0036ACDC}" presName="imgShp" presStyleLbl="fgImgPlace1" presStyleIdx="1" presStyleCnt="3"/>
      <dgm:spPr>
        <a:noFill/>
      </dgm:spPr>
    </dgm:pt>
    <dgm:pt modelId="{87FAA328-91C3-4844-A245-09CC337ABB6C}" type="pres">
      <dgm:prSet presAssocID="{82BAFD9D-9E97-4567-BFE6-A3FE0036ACDC}" presName="txShp" presStyleLbl="node1" presStyleIdx="1" presStyleCnt="3">
        <dgm:presLayoutVars>
          <dgm:bulletEnabled val="1"/>
        </dgm:presLayoutVars>
      </dgm:prSet>
      <dgm:spPr/>
    </dgm:pt>
    <dgm:pt modelId="{1D734475-33F7-4EEF-8BB6-5B10123F7750}" type="pres">
      <dgm:prSet presAssocID="{8D3BEAD5-68FE-4FC3-BC15-91E6F95F5B0C}" presName="spacing" presStyleCnt="0"/>
      <dgm:spPr/>
    </dgm:pt>
    <dgm:pt modelId="{F394EB9D-0CC3-4084-BC6C-272AD33F695B}" type="pres">
      <dgm:prSet presAssocID="{21AF1F2C-CF79-415F-A3E7-A20F9652DE4D}" presName="composite" presStyleCnt="0"/>
      <dgm:spPr/>
    </dgm:pt>
    <dgm:pt modelId="{175F11B0-A112-4EFD-A86D-5A1758D77C43}" type="pres">
      <dgm:prSet presAssocID="{21AF1F2C-CF79-415F-A3E7-A20F9652DE4D}" presName="imgShp" presStyleLbl="fgImgPlace1" presStyleIdx="2" presStyleCnt="3"/>
      <dgm:spPr>
        <a:noFill/>
      </dgm:spPr>
    </dgm:pt>
    <dgm:pt modelId="{45C9137E-420D-469C-9F76-09DAB0F5BB5E}" type="pres">
      <dgm:prSet presAssocID="{21AF1F2C-CF79-415F-A3E7-A20F9652DE4D}"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52"/>
    <dgm:cxn modelId="{6D63268D-8321-408A-9E2C-934A3DBDE356}" srcId="{404AFC6F-1A54-415D-8C00-77F2386A7E3B}" destId="{03A40883-6C87-45A0-8592-240BD1E640D8}" srcOrd="0" destOrd="0" parTransId="{B908AE37-5ACB-4A0E-8615-395AA6B50764}" sibTransId="{6AD0E78D-D4B6-44ED-B0AC-2B779DE9FBEF}"/>
    <dgm:cxn modelId="{9C40CF9B-D7B5-4F63-B845-69C3A397F8AD}" srcId="{404AFC6F-1A54-415D-8C00-77F2386A7E3B}" destId="{21AF1F2C-CF79-415F-A3E7-A20F9652DE4D}" srcOrd="2" destOrd="0" parTransId="{3EDAE507-C5D9-433C-A85D-E8471E78CDCA}" sibTransId="{259A438F-666E-4FBC-9050-44E3ACD63911}"/>
    <dgm:cxn modelId="{43509FA3-4316-4CB8-8B41-563C1CB458D0}" srcId="{404AFC6F-1A54-415D-8C00-77F2386A7E3B}" destId="{82BAFD9D-9E97-4567-BFE6-A3FE0036ACDC}" srcOrd="1" destOrd="0" parTransId="{29766056-E053-4C86-B58F-BE8D2C5DFDFE}" sibTransId="{8D3BEAD5-68FE-4FC3-BC15-91E6F95F5B0C}"/>
    <dgm:cxn modelId="{79A1D9A9-7432-4C7A-BCDF-D0317FBC149E}" type="presOf" srcId="{82BAFD9D-9E97-4567-BFE6-A3FE0036ACDC}" destId="{87FAA328-91C3-4844-A245-09CC337ABB6C}" srcOrd="0" destOrd="0" presId="urn:microsoft.com/office/officeart/2005/8/layout/vList3#52"/>
    <dgm:cxn modelId="{CAA6CBB3-536B-469E-8E60-C6872DBDABEC}" type="presOf" srcId="{21AF1F2C-CF79-415F-A3E7-A20F9652DE4D}" destId="{45C9137E-420D-469C-9F76-09DAB0F5BB5E}" srcOrd="0" destOrd="0" presId="urn:microsoft.com/office/officeart/2005/8/layout/vList3#52"/>
    <dgm:cxn modelId="{BC93E4D1-410A-4773-BF93-FA9AC4C4969B}" type="presOf" srcId="{03A40883-6C87-45A0-8592-240BD1E640D8}" destId="{A4BD8F33-ABC1-4A02-B969-AC686753A6C7}" srcOrd="0" destOrd="0" presId="urn:microsoft.com/office/officeart/2005/8/layout/vList3#52"/>
    <dgm:cxn modelId="{9676EBE0-C98B-4EE3-BC9E-4320050E03D8}" type="presParOf" srcId="{904DA505-D398-485C-887C-31C24B3B5EF0}" destId="{108A13AD-ABF7-4CC6-AE4D-922DA165D634}" srcOrd="0" destOrd="0" presId="urn:microsoft.com/office/officeart/2005/8/layout/vList3#52"/>
    <dgm:cxn modelId="{666094BB-A2D6-497A-AF47-54F2134AD6B1}" type="presParOf" srcId="{108A13AD-ABF7-4CC6-AE4D-922DA165D634}" destId="{74BBA0E5-C56E-4A30-9346-DB43B2A3CFBC}" srcOrd="0" destOrd="0" presId="urn:microsoft.com/office/officeart/2005/8/layout/vList3#52"/>
    <dgm:cxn modelId="{7612B33E-7B18-4AEB-86DE-403E5A5FF4AE}" type="presParOf" srcId="{108A13AD-ABF7-4CC6-AE4D-922DA165D634}" destId="{A4BD8F33-ABC1-4A02-B969-AC686753A6C7}" srcOrd="1" destOrd="0" presId="urn:microsoft.com/office/officeart/2005/8/layout/vList3#52"/>
    <dgm:cxn modelId="{41ACF779-06DE-41A1-8CCA-6E07B6BA6634}" type="presParOf" srcId="{904DA505-D398-485C-887C-31C24B3B5EF0}" destId="{EA4FA1C2-0AFA-4024-9BD5-A7B3F8A6563A}" srcOrd="1" destOrd="0" presId="urn:microsoft.com/office/officeart/2005/8/layout/vList3#52"/>
    <dgm:cxn modelId="{B1EB68C4-31D8-4047-9884-D6D7BC672601}" type="presParOf" srcId="{904DA505-D398-485C-887C-31C24B3B5EF0}" destId="{186598EF-4237-4271-947A-E571926FF535}" srcOrd="2" destOrd="0" presId="urn:microsoft.com/office/officeart/2005/8/layout/vList3#52"/>
    <dgm:cxn modelId="{DB97F458-9795-4459-8B03-674E2E2228D7}" type="presParOf" srcId="{186598EF-4237-4271-947A-E571926FF535}" destId="{FF172A12-435A-4872-AE3F-2419D662F9A2}" srcOrd="0" destOrd="0" presId="urn:microsoft.com/office/officeart/2005/8/layout/vList3#52"/>
    <dgm:cxn modelId="{D49252AA-1C5E-4B1E-A311-0512E31CC44F}" type="presParOf" srcId="{186598EF-4237-4271-947A-E571926FF535}" destId="{87FAA328-91C3-4844-A245-09CC337ABB6C}" srcOrd="1" destOrd="0" presId="urn:microsoft.com/office/officeart/2005/8/layout/vList3#52"/>
    <dgm:cxn modelId="{7FFF5224-AE40-4782-BC16-C4B12CAEC034}" type="presParOf" srcId="{904DA505-D398-485C-887C-31C24B3B5EF0}" destId="{1D734475-33F7-4EEF-8BB6-5B10123F7750}" srcOrd="3" destOrd="0" presId="urn:microsoft.com/office/officeart/2005/8/layout/vList3#52"/>
    <dgm:cxn modelId="{1D9A43B2-85DF-4528-ADA7-044DDA04B8FD}" type="presParOf" srcId="{904DA505-D398-485C-887C-31C24B3B5EF0}" destId="{F394EB9D-0CC3-4084-BC6C-272AD33F695B}" srcOrd="4" destOrd="0" presId="urn:microsoft.com/office/officeart/2005/8/layout/vList3#52"/>
    <dgm:cxn modelId="{DB27318D-FE49-4452-9CFC-C858A4D19ABD}" type="presParOf" srcId="{F394EB9D-0CC3-4084-BC6C-272AD33F695B}" destId="{175F11B0-A112-4EFD-A86D-5A1758D77C43}" srcOrd="0" destOrd="0" presId="urn:microsoft.com/office/officeart/2005/8/layout/vList3#52"/>
    <dgm:cxn modelId="{DC21F854-6FED-460F-B042-CDF742B84CD4}" type="presParOf" srcId="{F394EB9D-0CC3-4084-BC6C-272AD33F695B}" destId="{45C9137E-420D-469C-9F76-09DAB0F5BB5E}" srcOrd="1" destOrd="0" presId="urn:microsoft.com/office/officeart/2005/8/layout/vList3#5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3.xml><?xml version="1.0" encoding="utf-8"?>
<dgm:dataModel xmlns:dgm="http://schemas.openxmlformats.org/drawingml/2006/diagram" xmlns:a="http://schemas.openxmlformats.org/drawingml/2006/main">
  <dgm:ptLst>
    <dgm:pt modelId="{404AFC6F-1A54-415D-8C00-77F2386A7E3B}" type="doc">
      <dgm:prSet loTypeId="urn:microsoft.com/office/officeart/2005/8/layout/vList3#53"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Tacking: </a:t>
          </a:r>
          <a:r>
            <a:rPr lang="en-US" sz="2800" dirty="0">
              <a:latin typeface="Century Schoolbook" panose="02040604050505020304" pitchFamily="18" charset="0"/>
            </a:rPr>
            <a:t>Fastening pieces of fabric together, mostly temporarily, with stitches</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82BAFD9D-9E97-4567-BFE6-A3FE0036ACDC}">
      <dgm:prSet custT="1"/>
      <dgm:spPr/>
      <dgm:t>
        <a:bodyPr/>
        <a:lstStyle/>
        <a:p>
          <a:pPr algn="just"/>
          <a:r>
            <a:rPr lang="en-US" sz="2800" b="1" dirty="0">
              <a:solidFill>
                <a:srgbClr val="FFFF00"/>
              </a:solidFill>
              <a:latin typeface="Century Schoolbook" panose="02040604050505020304" pitchFamily="18" charset="0"/>
            </a:rPr>
            <a:t>Tassels: </a:t>
          </a:r>
          <a:r>
            <a:rPr lang="en-GB" sz="2800" b="0" dirty="0">
              <a:latin typeface="Century Schoolbook" panose="02040604050505020304" pitchFamily="18" charset="0"/>
            </a:rPr>
            <a:t>A bunch of loosely hanging threads or cords knotted at one end and attach for decoration of garments.</a:t>
          </a:r>
          <a:endParaRPr lang="en-IN" sz="2800" b="1" dirty="0">
            <a:latin typeface="Century Schoolbook" panose="02040604050505020304" pitchFamily="18" charset="0"/>
          </a:endParaRPr>
        </a:p>
      </dgm:t>
    </dgm:pt>
    <dgm:pt modelId="{29766056-E053-4C86-B58F-BE8D2C5DFDFE}" type="parTrans" cxnId="{43509FA3-4316-4CB8-8B41-563C1CB458D0}">
      <dgm:prSet/>
      <dgm:spPr/>
      <dgm:t>
        <a:bodyPr/>
        <a:lstStyle/>
        <a:p>
          <a:endParaRPr lang="en-US"/>
        </a:p>
      </dgm:t>
    </dgm:pt>
    <dgm:pt modelId="{8D3BEAD5-68FE-4FC3-BC15-91E6F95F5B0C}" type="sibTrans" cxnId="{43509FA3-4316-4CB8-8B41-563C1CB458D0}">
      <dgm:prSet/>
      <dgm:spPr/>
      <dgm:t>
        <a:bodyPr/>
        <a:lstStyle/>
        <a:p>
          <a:endParaRPr lang="en-US"/>
        </a:p>
      </dgm:t>
    </dgm:pt>
    <dgm:pt modelId="{21AF1F2C-CF79-415F-A3E7-A20F9652DE4D}">
      <dgm:prSet custT="1"/>
      <dgm:spPr/>
      <dgm:t>
        <a:bodyPr/>
        <a:lstStyle/>
        <a:p>
          <a:pPr algn="just"/>
          <a:r>
            <a:rPr lang="en-US" sz="2800" b="1" dirty="0">
              <a:solidFill>
                <a:srgbClr val="FFFF00"/>
              </a:solidFill>
              <a:latin typeface="Century Schoolbook" panose="02040604050505020304" pitchFamily="18" charset="0"/>
            </a:rPr>
            <a:t>Terry: </a:t>
          </a:r>
          <a:r>
            <a:rPr lang="en-US" sz="2800" dirty="0">
              <a:latin typeface="Century Schoolbook" panose="02040604050505020304" pitchFamily="18" charset="0"/>
            </a:rPr>
            <a:t>It is a woven fabric, usually cotton, or a blend with man-made fiber, with loop pile on one or both sides. </a:t>
          </a:r>
          <a:endParaRPr lang="en-IN" sz="2800" b="1" dirty="0">
            <a:latin typeface="Century Schoolbook" panose="02040604050505020304" pitchFamily="18" charset="0"/>
          </a:endParaRPr>
        </a:p>
      </dgm:t>
    </dgm:pt>
    <dgm:pt modelId="{3EDAE507-C5D9-433C-A85D-E8471E78CDCA}" type="parTrans" cxnId="{9C40CF9B-D7B5-4F63-B845-69C3A397F8AD}">
      <dgm:prSet/>
      <dgm:spPr/>
      <dgm:t>
        <a:bodyPr/>
        <a:lstStyle/>
        <a:p>
          <a:endParaRPr lang="en-US"/>
        </a:p>
      </dgm:t>
    </dgm:pt>
    <dgm:pt modelId="{259A438F-666E-4FBC-9050-44E3ACD63911}" type="sibTrans" cxnId="{9C40CF9B-D7B5-4F63-B845-69C3A397F8AD}">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5411">
        <dgm:presLayoutVars>
          <dgm:bulletEnabled val="1"/>
        </dgm:presLayoutVars>
      </dgm:prSet>
      <dgm:spPr/>
    </dgm:pt>
    <dgm:pt modelId="{EA4FA1C2-0AFA-4024-9BD5-A7B3F8A6563A}" type="pres">
      <dgm:prSet presAssocID="{6AD0E78D-D4B6-44ED-B0AC-2B779DE9FBEF}" presName="spacing" presStyleCnt="0"/>
      <dgm:spPr/>
    </dgm:pt>
    <dgm:pt modelId="{186598EF-4237-4271-947A-E571926FF535}" type="pres">
      <dgm:prSet presAssocID="{82BAFD9D-9E97-4567-BFE6-A3FE0036ACDC}" presName="composite" presStyleCnt="0"/>
      <dgm:spPr/>
    </dgm:pt>
    <dgm:pt modelId="{FF172A12-435A-4872-AE3F-2419D662F9A2}" type="pres">
      <dgm:prSet presAssocID="{82BAFD9D-9E97-4567-BFE6-A3FE0036ACDC}" presName="imgShp" presStyleLbl="fgImgPlace1" presStyleIdx="1" presStyleCnt="3"/>
      <dgm:spPr>
        <a:noFill/>
      </dgm:spPr>
    </dgm:pt>
    <dgm:pt modelId="{87FAA328-91C3-4844-A245-09CC337ABB6C}" type="pres">
      <dgm:prSet presAssocID="{82BAFD9D-9E97-4567-BFE6-A3FE0036ACDC}" presName="txShp" presStyleLbl="node1" presStyleIdx="1" presStyleCnt="3">
        <dgm:presLayoutVars>
          <dgm:bulletEnabled val="1"/>
        </dgm:presLayoutVars>
      </dgm:prSet>
      <dgm:spPr/>
    </dgm:pt>
    <dgm:pt modelId="{1D734475-33F7-4EEF-8BB6-5B10123F7750}" type="pres">
      <dgm:prSet presAssocID="{8D3BEAD5-68FE-4FC3-BC15-91E6F95F5B0C}" presName="spacing" presStyleCnt="0"/>
      <dgm:spPr/>
    </dgm:pt>
    <dgm:pt modelId="{F394EB9D-0CC3-4084-BC6C-272AD33F695B}" type="pres">
      <dgm:prSet presAssocID="{21AF1F2C-CF79-415F-A3E7-A20F9652DE4D}" presName="composite" presStyleCnt="0"/>
      <dgm:spPr/>
    </dgm:pt>
    <dgm:pt modelId="{175F11B0-A112-4EFD-A86D-5A1758D77C43}" type="pres">
      <dgm:prSet presAssocID="{21AF1F2C-CF79-415F-A3E7-A20F9652DE4D}" presName="imgShp" presStyleLbl="fgImgPlace1" presStyleIdx="2" presStyleCnt="3"/>
      <dgm:spPr>
        <a:noFill/>
      </dgm:spPr>
    </dgm:pt>
    <dgm:pt modelId="{45C9137E-420D-469C-9F76-09DAB0F5BB5E}" type="pres">
      <dgm:prSet presAssocID="{21AF1F2C-CF79-415F-A3E7-A20F9652DE4D}" presName="txShp" presStyleLbl="node1" presStyleIdx="2" presStyleCnt="3">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53"/>
    <dgm:cxn modelId="{6D63268D-8321-408A-9E2C-934A3DBDE356}" srcId="{404AFC6F-1A54-415D-8C00-77F2386A7E3B}" destId="{03A40883-6C87-45A0-8592-240BD1E640D8}" srcOrd="0" destOrd="0" parTransId="{B908AE37-5ACB-4A0E-8615-395AA6B50764}" sibTransId="{6AD0E78D-D4B6-44ED-B0AC-2B779DE9FBEF}"/>
    <dgm:cxn modelId="{9C40CF9B-D7B5-4F63-B845-69C3A397F8AD}" srcId="{404AFC6F-1A54-415D-8C00-77F2386A7E3B}" destId="{21AF1F2C-CF79-415F-A3E7-A20F9652DE4D}" srcOrd="2" destOrd="0" parTransId="{3EDAE507-C5D9-433C-A85D-E8471E78CDCA}" sibTransId="{259A438F-666E-4FBC-9050-44E3ACD63911}"/>
    <dgm:cxn modelId="{43509FA3-4316-4CB8-8B41-563C1CB458D0}" srcId="{404AFC6F-1A54-415D-8C00-77F2386A7E3B}" destId="{82BAFD9D-9E97-4567-BFE6-A3FE0036ACDC}" srcOrd="1" destOrd="0" parTransId="{29766056-E053-4C86-B58F-BE8D2C5DFDFE}" sibTransId="{8D3BEAD5-68FE-4FC3-BC15-91E6F95F5B0C}"/>
    <dgm:cxn modelId="{79A1D9A9-7432-4C7A-BCDF-D0317FBC149E}" type="presOf" srcId="{82BAFD9D-9E97-4567-BFE6-A3FE0036ACDC}" destId="{87FAA328-91C3-4844-A245-09CC337ABB6C}" srcOrd="0" destOrd="0" presId="urn:microsoft.com/office/officeart/2005/8/layout/vList3#53"/>
    <dgm:cxn modelId="{CAA6CBB3-536B-469E-8E60-C6872DBDABEC}" type="presOf" srcId="{21AF1F2C-CF79-415F-A3E7-A20F9652DE4D}" destId="{45C9137E-420D-469C-9F76-09DAB0F5BB5E}" srcOrd="0" destOrd="0" presId="urn:microsoft.com/office/officeart/2005/8/layout/vList3#53"/>
    <dgm:cxn modelId="{BC93E4D1-410A-4773-BF93-FA9AC4C4969B}" type="presOf" srcId="{03A40883-6C87-45A0-8592-240BD1E640D8}" destId="{A4BD8F33-ABC1-4A02-B969-AC686753A6C7}" srcOrd="0" destOrd="0" presId="urn:microsoft.com/office/officeart/2005/8/layout/vList3#53"/>
    <dgm:cxn modelId="{9676EBE0-C98B-4EE3-BC9E-4320050E03D8}" type="presParOf" srcId="{904DA505-D398-485C-887C-31C24B3B5EF0}" destId="{108A13AD-ABF7-4CC6-AE4D-922DA165D634}" srcOrd="0" destOrd="0" presId="urn:microsoft.com/office/officeart/2005/8/layout/vList3#53"/>
    <dgm:cxn modelId="{666094BB-A2D6-497A-AF47-54F2134AD6B1}" type="presParOf" srcId="{108A13AD-ABF7-4CC6-AE4D-922DA165D634}" destId="{74BBA0E5-C56E-4A30-9346-DB43B2A3CFBC}" srcOrd="0" destOrd="0" presId="urn:microsoft.com/office/officeart/2005/8/layout/vList3#53"/>
    <dgm:cxn modelId="{7612B33E-7B18-4AEB-86DE-403E5A5FF4AE}" type="presParOf" srcId="{108A13AD-ABF7-4CC6-AE4D-922DA165D634}" destId="{A4BD8F33-ABC1-4A02-B969-AC686753A6C7}" srcOrd="1" destOrd="0" presId="urn:microsoft.com/office/officeart/2005/8/layout/vList3#53"/>
    <dgm:cxn modelId="{41ACF779-06DE-41A1-8CCA-6E07B6BA6634}" type="presParOf" srcId="{904DA505-D398-485C-887C-31C24B3B5EF0}" destId="{EA4FA1C2-0AFA-4024-9BD5-A7B3F8A6563A}" srcOrd="1" destOrd="0" presId="urn:microsoft.com/office/officeart/2005/8/layout/vList3#53"/>
    <dgm:cxn modelId="{B1EB68C4-31D8-4047-9884-D6D7BC672601}" type="presParOf" srcId="{904DA505-D398-485C-887C-31C24B3B5EF0}" destId="{186598EF-4237-4271-947A-E571926FF535}" srcOrd="2" destOrd="0" presId="urn:microsoft.com/office/officeart/2005/8/layout/vList3#53"/>
    <dgm:cxn modelId="{DB97F458-9795-4459-8B03-674E2E2228D7}" type="presParOf" srcId="{186598EF-4237-4271-947A-E571926FF535}" destId="{FF172A12-435A-4872-AE3F-2419D662F9A2}" srcOrd="0" destOrd="0" presId="urn:microsoft.com/office/officeart/2005/8/layout/vList3#53"/>
    <dgm:cxn modelId="{D49252AA-1C5E-4B1E-A311-0512E31CC44F}" type="presParOf" srcId="{186598EF-4237-4271-947A-E571926FF535}" destId="{87FAA328-91C3-4844-A245-09CC337ABB6C}" srcOrd="1" destOrd="0" presId="urn:microsoft.com/office/officeart/2005/8/layout/vList3#53"/>
    <dgm:cxn modelId="{7FFF5224-AE40-4782-BC16-C4B12CAEC034}" type="presParOf" srcId="{904DA505-D398-485C-887C-31C24B3B5EF0}" destId="{1D734475-33F7-4EEF-8BB6-5B10123F7750}" srcOrd="3" destOrd="0" presId="urn:microsoft.com/office/officeart/2005/8/layout/vList3#53"/>
    <dgm:cxn modelId="{1D9A43B2-85DF-4528-ADA7-044DDA04B8FD}" type="presParOf" srcId="{904DA505-D398-485C-887C-31C24B3B5EF0}" destId="{F394EB9D-0CC3-4084-BC6C-272AD33F695B}" srcOrd="4" destOrd="0" presId="urn:microsoft.com/office/officeart/2005/8/layout/vList3#53"/>
    <dgm:cxn modelId="{DB27318D-FE49-4452-9CFC-C858A4D19ABD}" type="presParOf" srcId="{F394EB9D-0CC3-4084-BC6C-272AD33F695B}" destId="{175F11B0-A112-4EFD-A86D-5A1758D77C43}" srcOrd="0" destOrd="0" presId="urn:microsoft.com/office/officeart/2005/8/layout/vList3#53"/>
    <dgm:cxn modelId="{DC21F854-6FED-460F-B042-CDF742B84CD4}" type="presParOf" srcId="{F394EB9D-0CC3-4084-BC6C-272AD33F695B}" destId="{45C9137E-420D-469C-9F76-09DAB0F5BB5E}" srcOrd="1" destOrd="0" presId="urn:microsoft.com/office/officeart/2005/8/layout/vList3#5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4.xml><?xml version="1.0" encoding="utf-8"?>
<dgm:dataModel xmlns:dgm="http://schemas.openxmlformats.org/drawingml/2006/diagram" xmlns:a="http://schemas.openxmlformats.org/drawingml/2006/main">
  <dgm:ptLst>
    <dgm:pt modelId="{404AFC6F-1A54-415D-8C00-77F2386A7E3B}" type="doc">
      <dgm:prSet loTypeId="urn:microsoft.com/office/officeart/2005/8/layout/vList3#54"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Thread tail: </a:t>
          </a:r>
          <a:r>
            <a:rPr lang="en-US" sz="2800" dirty="0">
              <a:latin typeface="Century Schoolbook" panose="02040604050505020304" pitchFamily="18" charset="0"/>
            </a:rPr>
            <a:t>The left-out thread, unfinished or untrimmed threads on the edges</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A397155C-2607-4113-B9C4-0C1E28B4C556}">
      <dgm:prSet custT="1"/>
      <dgm:spPr/>
      <dgm:t>
        <a:bodyPr/>
        <a:lstStyle/>
        <a:p>
          <a:pPr algn="just"/>
          <a:r>
            <a:rPr lang="en-US" sz="2800" b="1" dirty="0">
              <a:solidFill>
                <a:srgbClr val="FFFF00"/>
              </a:solidFill>
              <a:latin typeface="Century Schoolbook" panose="02040604050505020304" pitchFamily="18" charset="0"/>
            </a:rPr>
            <a:t>Thread tension: </a:t>
          </a:r>
          <a:r>
            <a:rPr lang="en-US" sz="2800" dirty="0">
              <a:latin typeface="Century Schoolbook" panose="02040604050505020304" pitchFamily="18" charset="0"/>
            </a:rPr>
            <a:t>The degree of tightness of stitches in machine sewing or the state of the thread being stretched tight</a:t>
          </a:r>
          <a:endParaRPr lang="en-IN" sz="2800" b="1" dirty="0">
            <a:latin typeface="Century Schoolbook" panose="02040604050505020304" pitchFamily="18" charset="0"/>
          </a:endParaRPr>
        </a:p>
      </dgm:t>
    </dgm:pt>
    <dgm:pt modelId="{7A5D0AAF-0DB7-4926-94D6-60E3B6343F55}" type="parTrans" cxnId="{55FF44EC-2635-4DF0-9E0C-A3BEE531EAEF}">
      <dgm:prSet/>
      <dgm:spPr/>
      <dgm:t>
        <a:bodyPr/>
        <a:lstStyle/>
        <a:p>
          <a:endParaRPr lang="en-US"/>
        </a:p>
      </dgm:t>
    </dgm:pt>
    <dgm:pt modelId="{4BDE2C7B-4A2F-4B00-AC1A-8491564BD53A}" type="sibTrans" cxnId="{55FF44EC-2635-4DF0-9E0C-A3BEE531EAEF}">
      <dgm:prSet/>
      <dgm:spPr/>
      <dgm:t>
        <a:bodyPr/>
        <a:lstStyle/>
        <a:p>
          <a:endParaRPr lang="en-US"/>
        </a:p>
      </dgm:t>
    </dgm:pt>
    <dgm:pt modelId="{5FF5421E-1926-435C-A172-DFDF86E96092}">
      <dgm:prSet custT="1"/>
      <dgm:spPr/>
      <dgm:t>
        <a:bodyPr/>
        <a:lstStyle/>
        <a:p>
          <a:pPr algn="just"/>
          <a:r>
            <a:rPr lang="en-US" sz="2800" b="1" dirty="0">
              <a:solidFill>
                <a:srgbClr val="FFFF00"/>
              </a:solidFill>
              <a:latin typeface="Century Schoolbook" panose="02040604050505020304" pitchFamily="18" charset="0"/>
            </a:rPr>
            <a:t>Top stitch</a:t>
          </a:r>
          <a:r>
            <a:rPr lang="en-US" sz="2800" dirty="0">
              <a:solidFill>
                <a:srgbClr val="FFFF00"/>
              </a:solidFill>
              <a:latin typeface="Century Schoolbook" panose="02040604050505020304" pitchFamily="18" charset="0"/>
            </a:rPr>
            <a:t>: </a:t>
          </a:r>
          <a:r>
            <a:rPr lang="en-US" sz="2800" dirty="0">
              <a:latin typeface="Century Schoolbook" panose="02040604050505020304" pitchFamily="18" charset="0"/>
            </a:rPr>
            <a:t>It is a row of continuous stitches on the top or right side of a garment or any other article. </a:t>
          </a:r>
          <a:endParaRPr lang="en-IN" sz="2800" b="1" dirty="0">
            <a:latin typeface="Century Schoolbook" panose="02040604050505020304" pitchFamily="18" charset="0"/>
          </a:endParaRPr>
        </a:p>
      </dgm:t>
    </dgm:pt>
    <dgm:pt modelId="{1449358C-1579-449D-8903-0097D6E201C8}" type="parTrans" cxnId="{9017329D-14C8-45D7-8EF5-E75433BC66AE}">
      <dgm:prSet/>
      <dgm:spPr/>
      <dgm:t>
        <a:bodyPr/>
        <a:lstStyle/>
        <a:p>
          <a:endParaRPr lang="en-US"/>
        </a:p>
      </dgm:t>
    </dgm:pt>
    <dgm:pt modelId="{36DE8A43-BF99-4040-BB24-F9B6E11EE7FC}" type="sibTrans" cxnId="{9017329D-14C8-45D7-8EF5-E75433BC66AE}">
      <dgm:prSet/>
      <dgm:spPr/>
      <dgm:t>
        <a:bodyPr/>
        <a:lstStyle/>
        <a:p>
          <a:endParaRPr lang="en-US"/>
        </a:p>
      </dgm:t>
    </dgm:pt>
    <dgm:pt modelId="{D88CAF1C-ADDB-445F-95BD-40B0CD9F19C7}">
      <dgm:prSet custT="1"/>
      <dgm:spPr/>
      <dgm:t>
        <a:bodyPr/>
        <a:lstStyle/>
        <a:p>
          <a:pPr algn="just"/>
          <a:r>
            <a:rPr lang="en-US" sz="2800" b="1" dirty="0">
              <a:solidFill>
                <a:srgbClr val="FFFF00"/>
              </a:solidFill>
              <a:latin typeface="Century Schoolbook" panose="02040604050505020304" pitchFamily="18" charset="0"/>
            </a:rPr>
            <a:t>Trim: </a:t>
          </a:r>
          <a:r>
            <a:rPr lang="en-US" sz="2800" dirty="0">
              <a:latin typeface="Century Schoolbook" panose="02040604050505020304" pitchFamily="18" charset="0"/>
            </a:rPr>
            <a:t>It is any decorative item, ribbon, lace, etc., that is put on a garment or other item that is being sewn. </a:t>
          </a:r>
          <a:endParaRPr lang="en-IN" sz="2800" b="1" dirty="0">
            <a:latin typeface="Century Schoolbook" panose="02040604050505020304" pitchFamily="18" charset="0"/>
          </a:endParaRPr>
        </a:p>
      </dgm:t>
    </dgm:pt>
    <dgm:pt modelId="{9A1145CD-D4C2-4616-8292-7C1CB15D095D}" type="parTrans" cxnId="{DD983BF3-4C9E-428D-9047-0E6A750D2BD4}">
      <dgm:prSet/>
      <dgm:spPr/>
      <dgm:t>
        <a:bodyPr/>
        <a:lstStyle/>
        <a:p>
          <a:endParaRPr lang="en-US"/>
        </a:p>
      </dgm:t>
    </dgm:pt>
    <dgm:pt modelId="{1BDA8D34-E123-4238-9430-3AFCE10154B1}" type="sibTrans" cxnId="{DD983BF3-4C9E-428D-9047-0E6A750D2BD4}">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95411">
        <dgm:presLayoutVars>
          <dgm:bulletEnabled val="1"/>
        </dgm:presLayoutVars>
      </dgm:prSet>
      <dgm:spPr/>
    </dgm:pt>
    <dgm:pt modelId="{EA4FA1C2-0AFA-4024-9BD5-A7B3F8A6563A}" type="pres">
      <dgm:prSet presAssocID="{6AD0E78D-D4B6-44ED-B0AC-2B779DE9FBEF}" presName="spacing" presStyleCnt="0"/>
      <dgm:spPr/>
    </dgm:pt>
    <dgm:pt modelId="{124C6A3C-D5B2-4FA8-BD3B-DEF6442BF93D}" type="pres">
      <dgm:prSet presAssocID="{A397155C-2607-4113-B9C4-0C1E28B4C556}" presName="composite" presStyleCnt="0"/>
      <dgm:spPr/>
    </dgm:pt>
    <dgm:pt modelId="{9B441EF3-B7FE-4491-A689-0C1D9539EDD7}" type="pres">
      <dgm:prSet presAssocID="{A397155C-2607-4113-B9C4-0C1E28B4C556}" presName="imgShp" presStyleLbl="fgImgPlace1" presStyleIdx="1" presStyleCnt="4"/>
      <dgm:spPr>
        <a:noFill/>
      </dgm:spPr>
    </dgm:pt>
    <dgm:pt modelId="{AAE32077-852E-4F38-A784-BC77C48FBF8C}" type="pres">
      <dgm:prSet presAssocID="{A397155C-2607-4113-B9C4-0C1E28B4C556}" presName="txShp" presStyleLbl="node1" presStyleIdx="1" presStyleCnt="4">
        <dgm:presLayoutVars>
          <dgm:bulletEnabled val="1"/>
        </dgm:presLayoutVars>
      </dgm:prSet>
      <dgm:spPr/>
    </dgm:pt>
    <dgm:pt modelId="{556F8CC7-3979-4A01-BC80-E6658FD0C954}" type="pres">
      <dgm:prSet presAssocID="{4BDE2C7B-4A2F-4B00-AC1A-8491564BD53A}" presName="spacing" presStyleCnt="0"/>
      <dgm:spPr/>
    </dgm:pt>
    <dgm:pt modelId="{75F83F9D-0C58-4FAA-98AA-CB2AC8B169B4}" type="pres">
      <dgm:prSet presAssocID="{5FF5421E-1926-435C-A172-DFDF86E96092}" presName="composite" presStyleCnt="0"/>
      <dgm:spPr/>
    </dgm:pt>
    <dgm:pt modelId="{F9E40B7E-820F-4EB7-A572-B703E1F523F7}" type="pres">
      <dgm:prSet presAssocID="{5FF5421E-1926-435C-A172-DFDF86E96092}" presName="imgShp" presStyleLbl="fgImgPlace1" presStyleIdx="2" presStyleCnt="4"/>
      <dgm:spPr>
        <a:noFill/>
      </dgm:spPr>
    </dgm:pt>
    <dgm:pt modelId="{8C4FA58F-5654-40BD-9032-98951DAE4A7D}" type="pres">
      <dgm:prSet presAssocID="{5FF5421E-1926-435C-A172-DFDF86E96092}" presName="txShp" presStyleLbl="node1" presStyleIdx="2" presStyleCnt="4">
        <dgm:presLayoutVars>
          <dgm:bulletEnabled val="1"/>
        </dgm:presLayoutVars>
      </dgm:prSet>
      <dgm:spPr/>
    </dgm:pt>
    <dgm:pt modelId="{E31C7144-BEC6-45CD-86C5-679802E7AB67}" type="pres">
      <dgm:prSet presAssocID="{36DE8A43-BF99-4040-BB24-F9B6E11EE7FC}" presName="spacing" presStyleCnt="0"/>
      <dgm:spPr/>
    </dgm:pt>
    <dgm:pt modelId="{1BF60294-1336-4FE0-A10D-1FE015C87C5C}" type="pres">
      <dgm:prSet presAssocID="{D88CAF1C-ADDB-445F-95BD-40B0CD9F19C7}" presName="composite" presStyleCnt="0"/>
      <dgm:spPr/>
    </dgm:pt>
    <dgm:pt modelId="{FB70D0FC-0C30-42BB-99E8-01F3F63FD6CF}" type="pres">
      <dgm:prSet presAssocID="{D88CAF1C-ADDB-445F-95BD-40B0CD9F19C7}" presName="imgShp" presStyleLbl="fgImgPlace1" presStyleIdx="3" presStyleCnt="4"/>
      <dgm:spPr>
        <a:noFill/>
      </dgm:spPr>
    </dgm:pt>
    <dgm:pt modelId="{7060D336-F7B6-41C8-8BD9-64962454783D}" type="pres">
      <dgm:prSet presAssocID="{D88CAF1C-ADDB-445F-95BD-40B0CD9F19C7}" presName="txShp" presStyleLbl="node1" presStyleIdx="3" presStyleCnt="4">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54"/>
    <dgm:cxn modelId="{E2B5AC57-E90E-49DB-B826-9572C3B90715}" type="presOf" srcId="{5FF5421E-1926-435C-A172-DFDF86E96092}" destId="{8C4FA58F-5654-40BD-9032-98951DAE4A7D}" srcOrd="0" destOrd="0" presId="urn:microsoft.com/office/officeart/2005/8/layout/vList3#54"/>
    <dgm:cxn modelId="{6D63268D-8321-408A-9E2C-934A3DBDE356}" srcId="{404AFC6F-1A54-415D-8C00-77F2386A7E3B}" destId="{03A40883-6C87-45A0-8592-240BD1E640D8}" srcOrd="0" destOrd="0" parTransId="{B908AE37-5ACB-4A0E-8615-395AA6B50764}" sibTransId="{6AD0E78D-D4B6-44ED-B0AC-2B779DE9FBEF}"/>
    <dgm:cxn modelId="{9017329D-14C8-45D7-8EF5-E75433BC66AE}" srcId="{404AFC6F-1A54-415D-8C00-77F2386A7E3B}" destId="{5FF5421E-1926-435C-A172-DFDF86E96092}" srcOrd="2" destOrd="0" parTransId="{1449358C-1579-449D-8903-0097D6E201C8}" sibTransId="{36DE8A43-BF99-4040-BB24-F9B6E11EE7FC}"/>
    <dgm:cxn modelId="{AB03E6B2-61BA-4ED6-90C7-234D2C55EF13}" type="presOf" srcId="{D88CAF1C-ADDB-445F-95BD-40B0CD9F19C7}" destId="{7060D336-F7B6-41C8-8BD9-64962454783D}" srcOrd="0" destOrd="0" presId="urn:microsoft.com/office/officeart/2005/8/layout/vList3#54"/>
    <dgm:cxn modelId="{C2AB50B9-B82D-47B6-B307-F4A6B37F93A4}" type="presOf" srcId="{A397155C-2607-4113-B9C4-0C1E28B4C556}" destId="{AAE32077-852E-4F38-A784-BC77C48FBF8C}" srcOrd="0" destOrd="0" presId="urn:microsoft.com/office/officeart/2005/8/layout/vList3#54"/>
    <dgm:cxn modelId="{BC93E4D1-410A-4773-BF93-FA9AC4C4969B}" type="presOf" srcId="{03A40883-6C87-45A0-8592-240BD1E640D8}" destId="{A4BD8F33-ABC1-4A02-B969-AC686753A6C7}" srcOrd="0" destOrd="0" presId="urn:microsoft.com/office/officeart/2005/8/layout/vList3#54"/>
    <dgm:cxn modelId="{55FF44EC-2635-4DF0-9E0C-A3BEE531EAEF}" srcId="{404AFC6F-1A54-415D-8C00-77F2386A7E3B}" destId="{A397155C-2607-4113-B9C4-0C1E28B4C556}" srcOrd="1" destOrd="0" parTransId="{7A5D0AAF-0DB7-4926-94D6-60E3B6343F55}" sibTransId="{4BDE2C7B-4A2F-4B00-AC1A-8491564BD53A}"/>
    <dgm:cxn modelId="{DD983BF3-4C9E-428D-9047-0E6A750D2BD4}" srcId="{404AFC6F-1A54-415D-8C00-77F2386A7E3B}" destId="{D88CAF1C-ADDB-445F-95BD-40B0CD9F19C7}" srcOrd="3" destOrd="0" parTransId="{9A1145CD-D4C2-4616-8292-7C1CB15D095D}" sibTransId="{1BDA8D34-E123-4238-9430-3AFCE10154B1}"/>
    <dgm:cxn modelId="{9676EBE0-C98B-4EE3-BC9E-4320050E03D8}" type="presParOf" srcId="{904DA505-D398-485C-887C-31C24B3B5EF0}" destId="{108A13AD-ABF7-4CC6-AE4D-922DA165D634}" srcOrd="0" destOrd="0" presId="urn:microsoft.com/office/officeart/2005/8/layout/vList3#54"/>
    <dgm:cxn modelId="{666094BB-A2D6-497A-AF47-54F2134AD6B1}" type="presParOf" srcId="{108A13AD-ABF7-4CC6-AE4D-922DA165D634}" destId="{74BBA0E5-C56E-4A30-9346-DB43B2A3CFBC}" srcOrd="0" destOrd="0" presId="urn:microsoft.com/office/officeart/2005/8/layout/vList3#54"/>
    <dgm:cxn modelId="{7612B33E-7B18-4AEB-86DE-403E5A5FF4AE}" type="presParOf" srcId="{108A13AD-ABF7-4CC6-AE4D-922DA165D634}" destId="{A4BD8F33-ABC1-4A02-B969-AC686753A6C7}" srcOrd="1" destOrd="0" presId="urn:microsoft.com/office/officeart/2005/8/layout/vList3#54"/>
    <dgm:cxn modelId="{41ACF779-06DE-41A1-8CCA-6E07B6BA6634}" type="presParOf" srcId="{904DA505-D398-485C-887C-31C24B3B5EF0}" destId="{EA4FA1C2-0AFA-4024-9BD5-A7B3F8A6563A}" srcOrd="1" destOrd="0" presId="urn:microsoft.com/office/officeart/2005/8/layout/vList3#54"/>
    <dgm:cxn modelId="{F07B6461-1957-40E7-9351-8378F14AC417}" type="presParOf" srcId="{904DA505-D398-485C-887C-31C24B3B5EF0}" destId="{124C6A3C-D5B2-4FA8-BD3B-DEF6442BF93D}" srcOrd="2" destOrd="0" presId="urn:microsoft.com/office/officeart/2005/8/layout/vList3#54"/>
    <dgm:cxn modelId="{E2585512-2902-4DF9-925B-6E79C4620BFB}" type="presParOf" srcId="{124C6A3C-D5B2-4FA8-BD3B-DEF6442BF93D}" destId="{9B441EF3-B7FE-4491-A689-0C1D9539EDD7}" srcOrd="0" destOrd="0" presId="urn:microsoft.com/office/officeart/2005/8/layout/vList3#54"/>
    <dgm:cxn modelId="{B1004F9C-7678-4C19-BCAB-815D6DE1CE81}" type="presParOf" srcId="{124C6A3C-D5B2-4FA8-BD3B-DEF6442BF93D}" destId="{AAE32077-852E-4F38-A784-BC77C48FBF8C}" srcOrd="1" destOrd="0" presId="urn:microsoft.com/office/officeart/2005/8/layout/vList3#54"/>
    <dgm:cxn modelId="{0FFCF387-13A5-470D-8210-FFBD828E0B29}" type="presParOf" srcId="{904DA505-D398-485C-887C-31C24B3B5EF0}" destId="{556F8CC7-3979-4A01-BC80-E6658FD0C954}" srcOrd="3" destOrd="0" presId="urn:microsoft.com/office/officeart/2005/8/layout/vList3#54"/>
    <dgm:cxn modelId="{FF4D1C26-B08C-423E-8F63-9BA7D1E97DA4}" type="presParOf" srcId="{904DA505-D398-485C-887C-31C24B3B5EF0}" destId="{75F83F9D-0C58-4FAA-98AA-CB2AC8B169B4}" srcOrd="4" destOrd="0" presId="urn:microsoft.com/office/officeart/2005/8/layout/vList3#54"/>
    <dgm:cxn modelId="{2F3AB90F-0147-4435-BDE5-E34284B6EBEA}" type="presParOf" srcId="{75F83F9D-0C58-4FAA-98AA-CB2AC8B169B4}" destId="{F9E40B7E-820F-4EB7-A572-B703E1F523F7}" srcOrd="0" destOrd="0" presId="urn:microsoft.com/office/officeart/2005/8/layout/vList3#54"/>
    <dgm:cxn modelId="{798D56FC-FBD4-4873-9E0D-5D8DAB2129A7}" type="presParOf" srcId="{75F83F9D-0C58-4FAA-98AA-CB2AC8B169B4}" destId="{8C4FA58F-5654-40BD-9032-98951DAE4A7D}" srcOrd="1" destOrd="0" presId="urn:microsoft.com/office/officeart/2005/8/layout/vList3#54"/>
    <dgm:cxn modelId="{7204318C-3E08-405C-8651-150F8AAFA0AA}" type="presParOf" srcId="{904DA505-D398-485C-887C-31C24B3B5EF0}" destId="{E31C7144-BEC6-45CD-86C5-679802E7AB67}" srcOrd="5" destOrd="0" presId="urn:microsoft.com/office/officeart/2005/8/layout/vList3#54"/>
    <dgm:cxn modelId="{4638E293-FD3B-4EDB-BE7D-30334BE9BD95}" type="presParOf" srcId="{904DA505-D398-485C-887C-31C24B3B5EF0}" destId="{1BF60294-1336-4FE0-A10D-1FE015C87C5C}" srcOrd="6" destOrd="0" presId="urn:microsoft.com/office/officeart/2005/8/layout/vList3#54"/>
    <dgm:cxn modelId="{7A6EC934-7453-4DE2-AA1E-FC38AAA9F62A}" type="presParOf" srcId="{1BF60294-1336-4FE0-A10D-1FE015C87C5C}" destId="{FB70D0FC-0C30-42BB-99E8-01F3F63FD6CF}" srcOrd="0" destOrd="0" presId="urn:microsoft.com/office/officeart/2005/8/layout/vList3#54"/>
    <dgm:cxn modelId="{88AF2FBC-6AE3-4FAD-B3A6-52EE466D294A}" type="presParOf" srcId="{1BF60294-1336-4FE0-A10D-1FE015C87C5C}" destId="{7060D336-F7B6-41C8-8BD9-64962454783D}" srcOrd="1" destOrd="0" presId="urn:microsoft.com/office/officeart/2005/8/layout/vList3#5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5.xml><?xml version="1.0" encoding="utf-8"?>
<dgm:dataModel xmlns:dgm="http://schemas.openxmlformats.org/drawingml/2006/diagram" xmlns:a="http://schemas.openxmlformats.org/drawingml/2006/main">
  <dgm:ptLst>
    <dgm:pt modelId="{404AFC6F-1A54-415D-8C00-77F2386A7E3B}" type="doc">
      <dgm:prSet loTypeId="urn:microsoft.com/office/officeart/2005/8/layout/vList3#55"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Trimming materials: </a:t>
          </a:r>
          <a:r>
            <a:rPr lang="en-US" sz="2800" dirty="0">
              <a:latin typeface="Century Schoolbook" panose="02040604050505020304" pitchFamily="18" charset="0"/>
            </a:rPr>
            <a:t>Additional material used for decorative or functional purposes on a garment.</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622E5228-0FAF-40BD-9149-1F9537724F08}">
      <dgm:prSet custT="1"/>
      <dgm:spPr/>
      <dgm:t>
        <a:bodyPr/>
        <a:lstStyle/>
        <a:p>
          <a:pPr algn="just"/>
          <a:r>
            <a:rPr lang="en-US" sz="2800" b="1" dirty="0">
              <a:solidFill>
                <a:srgbClr val="FFFF00"/>
              </a:solidFill>
              <a:latin typeface="Century Schoolbook" panose="02040604050505020304" pitchFamily="18" charset="0"/>
            </a:rPr>
            <a:t>True bias: </a:t>
          </a:r>
          <a:r>
            <a:rPr lang="en-US" sz="2800" dirty="0">
              <a:latin typeface="Century Schoolbook" panose="02040604050505020304" pitchFamily="18" charset="0"/>
            </a:rPr>
            <a:t>Also called true across, it refers to a of 45 degrees angle that intersects the warp and weft yarns in a woven fabric.</a:t>
          </a:r>
          <a:endParaRPr lang="en-IN" sz="2800" b="1" dirty="0">
            <a:latin typeface="Century Schoolbook" panose="02040604050505020304" pitchFamily="18" charset="0"/>
          </a:endParaRPr>
        </a:p>
      </dgm:t>
    </dgm:pt>
    <dgm:pt modelId="{A87895A8-F4F3-45AD-AE81-60FE6D882354}" type="parTrans" cxnId="{DC5F33AE-23F7-405C-9D63-9330388EF1DA}">
      <dgm:prSet/>
      <dgm:spPr/>
      <dgm:t>
        <a:bodyPr/>
        <a:lstStyle/>
        <a:p>
          <a:endParaRPr lang="en-US"/>
        </a:p>
      </dgm:t>
    </dgm:pt>
    <dgm:pt modelId="{B0B2160F-7D86-498B-8462-D7E07B47ED80}" type="sibTrans" cxnId="{DC5F33AE-23F7-405C-9D63-9330388EF1DA}">
      <dgm:prSet/>
      <dgm:spPr/>
      <dgm:t>
        <a:bodyPr/>
        <a:lstStyle/>
        <a:p>
          <a:endParaRPr lang="en-US"/>
        </a:p>
      </dgm:t>
    </dgm:pt>
    <dgm:pt modelId="{4A5B87E2-A6C5-4E0E-8160-87A2F16DA137}">
      <dgm:prSet custT="1"/>
      <dgm:spPr/>
      <dgm:t>
        <a:bodyPr/>
        <a:lstStyle/>
        <a:p>
          <a:pPr algn="just"/>
          <a:r>
            <a:rPr lang="en-US" sz="2800" b="1" dirty="0">
              <a:solidFill>
                <a:srgbClr val="FFFF00"/>
              </a:solidFill>
              <a:latin typeface="Century Schoolbook" panose="02040604050505020304" pitchFamily="18" charset="0"/>
            </a:rPr>
            <a:t>Tucks: </a:t>
          </a:r>
          <a:r>
            <a:rPr lang="en-US" sz="2800" dirty="0">
              <a:latin typeface="Century Schoolbook" panose="02040604050505020304" pitchFamily="18" charset="0"/>
            </a:rPr>
            <a:t>These are folds of fabric which are stitched in place by straight rows of machine stitching. </a:t>
          </a:r>
          <a:endParaRPr lang="en-IN" sz="2800" b="1" dirty="0">
            <a:latin typeface="Century Schoolbook" panose="02040604050505020304" pitchFamily="18" charset="0"/>
          </a:endParaRPr>
        </a:p>
      </dgm:t>
    </dgm:pt>
    <dgm:pt modelId="{8D87E9FA-D0BF-4E21-8AD1-58E0CA6AD2CC}" type="parTrans" cxnId="{BFA5FF8A-5E2D-4CF5-97DC-8C969BC11208}">
      <dgm:prSet/>
      <dgm:spPr/>
      <dgm:t>
        <a:bodyPr/>
        <a:lstStyle/>
        <a:p>
          <a:endParaRPr lang="en-US"/>
        </a:p>
      </dgm:t>
    </dgm:pt>
    <dgm:pt modelId="{4648BDCF-4DB2-4234-AB8C-A847BFD2D25E}" type="sibTrans" cxnId="{BFA5FF8A-5E2D-4CF5-97DC-8C969BC11208}">
      <dgm:prSet/>
      <dgm:spPr/>
      <dgm:t>
        <a:bodyPr/>
        <a:lstStyle/>
        <a:p>
          <a:endParaRPr lang="en-US"/>
        </a:p>
      </dgm:t>
    </dgm:pt>
    <dgm:pt modelId="{23E387D0-0FFE-41DE-B1CB-5CA39DE0C225}">
      <dgm:prSet custT="1"/>
      <dgm:spPr/>
      <dgm:t>
        <a:bodyPr/>
        <a:lstStyle/>
        <a:p>
          <a:pPr algn="just"/>
          <a:r>
            <a:rPr lang="en-US" sz="2800" b="1" dirty="0">
              <a:solidFill>
                <a:srgbClr val="FFFF00"/>
              </a:solidFill>
              <a:latin typeface="Century Schoolbook" panose="02040604050505020304" pitchFamily="18" charset="0"/>
            </a:rPr>
            <a:t>Twill weave: </a:t>
          </a:r>
          <a:r>
            <a:rPr lang="en-US" sz="2800" dirty="0">
              <a:latin typeface="Century Schoolbook" panose="02040604050505020304" pitchFamily="18" charset="0"/>
            </a:rPr>
            <a:t>It is a type of plain weave with a pattern of diagonal parallel ribs. </a:t>
          </a:r>
          <a:endParaRPr lang="en-IN" sz="2800" b="1" dirty="0">
            <a:latin typeface="Century Schoolbook" panose="02040604050505020304" pitchFamily="18" charset="0"/>
          </a:endParaRPr>
        </a:p>
      </dgm:t>
    </dgm:pt>
    <dgm:pt modelId="{BBEF7940-5445-471E-B850-E7B4C0E6A24C}" type="parTrans" cxnId="{E4D942C2-4092-4F4C-A192-2BFD19D4ECA5}">
      <dgm:prSet/>
      <dgm:spPr/>
      <dgm:t>
        <a:bodyPr/>
        <a:lstStyle/>
        <a:p>
          <a:endParaRPr lang="en-US"/>
        </a:p>
      </dgm:t>
    </dgm:pt>
    <dgm:pt modelId="{AAEDFD16-4AE3-43F4-A988-BBA2DAF4D48C}" type="sibTrans" cxnId="{E4D942C2-4092-4F4C-A192-2BFD19D4ECA5}">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95411">
        <dgm:presLayoutVars>
          <dgm:bulletEnabled val="1"/>
        </dgm:presLayoutVars>
      </dgm:prSet>
      <dgm:spPr/>
    </dgm:pt>
    <dgm:pt modelId="{EA4FA1C2-0AFA-4024-9BD5-A7B3F8A6563A}" type="pres">
      <dgm:prSet presAssocID="{6AD0E78D-D4B6-44ED-B0AC-2B779DE9FBEF}" presName="spacing" presStyleCnt="0"/>
      <dgm:spPr/>
    </dgm:pt>
    <dgm:pt modelId="{2FE6DCA1-4133-41C0-B7FD-77997835686F}" type="pres">
      <dgm:prSet presAssocID="{622E5228-0FAF-40BD-9149-1F9537724F08}" presName="composite" presStyleCnt="0"/>
      <dgm:spPr/>
    </dgm:pt>
    <dgm:pt modelId="{B19968D7-C432-49C4-9B80-A443EBEFF3A6}" type="pres">
      <dgm:prSet presAssocID="{622E5228-0FAF-40BD-9149-1F9537724F08}" presName="imgShp" presStyleLbl="fgImgPlace1" presStyleIdx="1" presStyleCnt="4"/>
      <dgm:spPr>
        <a:noFill/>
      </dgm:spPr>
    </dgm:pt>
    <dgm:pt modelId="{BA30B8F8-1C72-43B3-8837-7319D404431F}" type="pres">
      <dgm:prSet presAssocID="{622E5228-0FAF-40BD-9149-1F9537724F08}" presName="txShp" presStyleLbl="node1" presStyleIdx="1" presStyleCnt="4">
        <dgm:presLayoutVars>
          <dgm:bulletEnabled val="1"/>
        </dgm:presLayoutVars>
      </dgm:prSet>
      <dgm:spPr/>
    </dgm:pt>
    <dgm:pt modelId="{68191ACA-8781-46AD-A7AC-5BF8133CED43}" type="pres">
      <dgm:prSet presAssocID="{B0B2160F-7D86-498B-8462-D7E07B47ED80}" presName="spacing" presStyleCnt="0"/>
      <dgm:spPr/>
    </dgm:pt>
    <dgm:pt modelId="{72085412-2AB4-446E-9154-ED331FF17696}" type="pres">
      <dgm:prSet presAssocID="{4A5B87E2-A6C5-4E0E-8160-87A2F16DA137}" presName="composite" presStyleCnt="0"/>
      <dgm:spPr/>
    </dgm:pt>
    <dgm:pt modelId="{D031F976-25DC-4E06-A55B-91C6ED90DDD9}" type="pres">
      <dgm:prSet presAssocID="{4A5B87E2-A6C5-4E0E-8160-87A2F16DA137}" presName="imgShp" presStyleLbl="fgImgPlace1" presStyleIdx="2" presStyleCnt="4"/>
      <dgm:spPr>
        <a:noFill/>
      </dgm:spPr>
    </dgm:pt>
    <dgm:pt modelId="{4B860CFE-1EC5-4F71-98EA-D9D4CAD99CAF}" type="pres">
      <dgm:prSet presAssocID="{4A5B87E2-A6C5-4E0E-8160-87A2F16DA137}" presName="txShp" presStyleLbl="node1" presStyleIdx="2" presStyleCnt="4">
        <dgm:presLayoutVars>
          <dgm:bulletEnabled val="1"/>
        </dgm:presLayoutVars>
      </dgm:prSet>
      <dgm:spPr/>
    </dgm:pt>
    <dgm:pt modelId="{E399E26F-3700-4201-AA19-79282174E0DE}" type="pres">
      <dgm:prSet presAssocID="{4648BDCF-4DB2-4234-AB8C-A847BFD2D25E}" presName="spacing" presStyleCnt="0"/>
      <dgm:spPr/>
    </dgm:pt>
    <dgm:pt modelId="{4F65E913-EA93-4939-908B-46F32C847A10}" type="pres">
      <dgm:prSet presAssocID="{23E387D0-0FFE-41DE-B1CB-5CA39DE0C225}" presName="composite" presStyleCnt="0"/>
      <dgm:spPr/>
    </dgm:pt>
    <dgm:pt modelId="{5DA44F7B-A7DE-4EE4-96E4-FDC070CF2BE4}" type="pres">
      <dgm:prSet presAssocID="{23E387D0-0FFE-41DE-B1CB-5CA39DE0C225}" presName="imgShp" presStyleLbl="fgImgPlace1" presStyleIdx="3" presStyleCnt="4"/>
      <dgm:spPr>
        <a:noFill/>
      </dgm:spPr>
    </dgm:pt>
    <dgm:pt modelId="{80DCFAD8-77E2-45B5-9769-2A1F0E5739E0}" type="pres">
      <dgm:prSet presAssocID="{23E387D0-0FFE-41DE-B1CB-5CA39DE0C225}" presName="txShp" presStyleLbl="node1" presStyleIdx="3" presStyleCnt="4">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55"/>
    <dgm:cxn modelId="{1859CB3A-5C2A-4CD1-A1F3-9EC6CF905FB3}" type="presOf" srcId="{4A5B87E2-A6C5-4E0E-8160-87A2F16DA137}" destId="{4B860CFE-1EC5-4F71-98EA-D9D4CAD99CAF}" srcOrd="0" destOrd="0" presId="urn:microsoft.com/office/officeart/2005/8/layout/vList3#55"/>
    <dgm:cxn modelId="{6DA7566F-6F8A-48DB-9E91-A360A4F37F36}" type="presOf" srcId="{622E5228-0FAF-40BD-9149-1F9537724F08}" destId="{BA30B8F8-1C72-43B3-8837-7319D404431F}" srcOrd="0" destOrd="0" presId="urn:microsoft.com/office/officeart/2005/8/layout/vList3#55"/>
    <dgm:cxn modelId="{BFA5FF8A-5E2D-4CF5-97DC-8C969BC11208}" srcId="{404AFC6F-1A54-415D-8C00-77F2386A7E3B}" destId="{4A5B87E2-A6C5-4E0E-8160-87A2F16DA137}" srcOrd="2" destOrd="0" parTransId="{8D87E9FA-D0BF-4E21-8AD1-58E0CA6AD2CC}" sibTransId="{4648BDCF-4DB2-4234-AB8C-A847BFD2D25E}"/>
    <dgm:cxn modelId="{6D63268D-8321-408A-9E2C-934A3DBDE356}" srcId="{404AFC6F-1A54-415D-8C00-77F2386A7E3B}" destId="{03A40883-6C87-45A0-8592-240BD1E640D8}" srcOrd="0" destOrd="0" parTransId="{B908AE37-5ACB-4A0E-8615-395AA6B50764}" sibTransId="{6AD0E78D-D4B6-44ED-B0AC-2B779DE9FBEF}"/>
    <dgm:cxn modelId="{DC5F33AE-23F7-405C-9D63-9330388EF1DA}" srcId="{404AFC6F-1A54-415D-8C00-77F2386A7E3B}" destId="{622E5228-0FAF-40BD-9149-1F9537724F08}" srcOrd="1" destOrd="0" parTransId="{A87895A8-F4F3-45AD-AE81-60FE6D882354}" sibTransId="{B0B2160F-7D86-498B-8462-D7E07B47ED80}"/>
    <dgm:cxn modelId="{E4D942C2-4092-4F4C-A192-2BFD19D4ECA5}" srcId="{404AFC6F-1A54-415D-8C00-77F2386A7E3B}" destId="{23E387D0-0FFE-41DE-B1CB-5CA39DE0C225}" srcOrd="3" destOrd="0" parTransId="{BBEF7940-5445-471E-B850-E7B4C0E6A24C}" sibTransId="{AAEDFD16-4AE3-43F4-A988-BBA2DAF4D48C}"/>
    <dgm:cxn modelId="{815184CE-2A8C-4AB2-A679-CDBAC7589FE2}" type="presOf" srcId="{23E387D0-0FFE-41DE-B1CB-5CA39DE0C225}" destId="{80DCFAD8-77E2-45B5-9769-2A1F0E5739E0}" srcOrd="0" destOrd="0" presId="urn:microsoft.com/office/officeart/2005/8/layout/vList3#55"/>
    <dgm:cxn modelId="{BC93E4D1-410A-4773-BF93-FA9AC4C4969B}" type="presOf" srcId="{03A40883-6C87-45A0-8592-240BD1E640D8}" destId="{A4BD8F33-ABC1-4A02-B969-AC686753A6C7}" srcOrd="0" destOrd="0" presId="urn:microsoft.com/office/officeart/2005/8/layout/vList3#55"/>
    <dgm:cxn modelId="{9676EBE0-C98B-4EE3-BC9E-4320050E03D8}" type="presParOf" srcId="{904DA505-D398-485C-887C-31C24B3B5EF0}" destId="{108A13AD-ABF7-4CC6-AE4D-922DA165D634}" srcOrd="0" destOrd="0" presId="urn:microsoft.com/office/officeart/2005/8/layout/vList3#55"/>
    <dgm:cxn modelId="{666094BB-A2D6-497A-AF47-54F2134AD6B1}" type="presParOf" srcId="{108A13AD-ABF7-4CC6-AE4D-922DA165D634}" destId="{74BBA0E5-C56E-4A30-9346-DB43B2A3CFBC}" srcOrd="0" destOrd="0" presId="urn:microsoft.com/office/officeart/2005/8/layout/vList3#55"/>
    <dgm:cxn modelId="{7612B33E-7B18-4AEB-86DE-403E5A5FF4AE}" type="presParOf" srcId="{108A13AD-ABF7-4CC6-AE4D-922DA165D634}" destId="{A4BD8F33-ABC1-4A02-B969-AC686753A6C7}" srcOrd="1" destOrd="0" presId="urn:microsoft.com/office/officeart/2005/8/layout/vList3#55"/>
    <dgm:cxn modelId="{41ACF779-06DE-41A1-8CCA-6E07B6BA6634}" type="presParOf" srcId="{904DA505-D398-485C-887C-31C24B3B5EF0}" destId="{EA4FA1C2-0AFA-4024-9BD5-A7B3F8A6563A}" srcOrd="1" destOrd="0" presId="urn:microsoft.com/office/officeart/2005/8/layout/vList3#55"/>
    <dgm:cxn modelId="{472E908F-AB9B-4006-A21B-6D36FB4D2F73}" type="presParOf" srcId="{904DA505-D398-485C-887C-31C24B3B5EF0}" destId="{2FE6DCA1-4133-41C0-B7FD-77997835686F}" srcOrd="2" destOrd="0" presId="urn:microsoft.com/office/officeart/2005/8/layout/vList3#55"/>
    <dgm:cxn modelId="{53645BA6-373F-4D51-9E45-26BA3D6258BD}" type="presParOf" srcId="{2FE6DCA1-4133-41C0-B7FD-77997835686F}" destId="{B19968D7-C432-49C4-9B80-A443EBEFF3A6}" srcOrd="0" destOrd="0" presId="urn:microsoft.com/office/officeart/2005/8/layout/vList3#55"/>
    <dgm:cxn modelId="{C04542E1-F9A6-4E4E-B694-BC0FA29A6452}" type="presParOf" srcId="{2FE6DCA1-4133-41C0-B7FD-77997835686F}" destId="{BA30B8F8-1C72-43B3-8837-7319D404431F}" srcOrd="1" destOrd="0" presId="urn:microsoft.com/office/officeart/2005/8/layout/vList3#55"/>
    <dgm:cxn modelId="{ED2AED62-E532-4721-B8C1-67DE267E9D4F}" type="presParOf" srcId="{904DA505-D398-485C-887C-31C24B3B5EF0}" destId="{68191ACA-8781-46AD-A7AC-5BF8133CED43}" srcOrd="3" destOrd="0" presId="urn:microsoft.com/office/officeart/2005/8/layout/vList3#55"/>
    <dgm:cxn modelId="{68437068-474D-473C-A781-5C774D8C4581}" type="presParOf" srcId="{904DA505-D398-485C-887C-31C24B3B5EF0}" destId="{72085412-2AB4-446E-9154-ED331FF17696}" srcOrd="4" destOrd="0" presId="urn:microsoft.com/office/officeart/2005/8/layout/vList3#55"/>
    <dgm:cxn modelId="{5A1E1A8C-1488-4E31-BD9D-F8BC1CDAE008}" type="presParOf" srcId="{72085412-2AB4-446E-9154-ED331FF17696}" destId="{D031F976-25DC-4E06-A55B-91C6ED90DDD9}" srcOrd="0" destOrd="0" presId="urn:microsoft.com/office/officeart/2005/8/layout/vList3#55"/>
    <dgm:cxn modelId="{4E8887D3-CA5C-41D6-A3CE-5A7B63948C31}" type="presParOf" srcId="{72085412-2AB4-446E-9154-ED331FF17696}" destId="{4B860CFE-1EC5-4F71-98EA-D9D4CAD99CAF}" srcOrd="1" destOrd="0" presId="urn:microsoft.com/office/officeart/2005/8/layout/vList3#55"/>
    <dgm:cxn modelId="{45721E24-29CC-438F-A784-B2F2D9D9A9F7}" type="presParOf" srcId="{904DA505-D398-485C-887C-31C24B3B5EF0}" destId="{E399E26F-3700-4201-AA19-79282174E0DE}" srcOrd="5" destOrd="0" presId="urn:microsoft.com/office/officeart/2005/8/layout/vList3#55"/>
    <dgm:cxn modelId="{DBD4B08B-803E-4AC3-AA72-9B0ED649EA91}" type="presParOf" srcId="{904DA505-D398-485C-887C-31C24B3B5EF0}" destId="{4F65E913-EA93-4939-908B-46F32C847A10}" srcOrd="6" destOrd="0" presId="urn:microsoft.com/office/officeart/2005/8/layout/vList3#55"/>
    <dgm:cxn modelId="{57EBBB05-4CE6-40D9-8652-B9712FBC8EB6}" type="presParOf" srcId="{4F65E913-EA93-4939-908B-46F32C847A10}" destId="{5DA44F7B-A7DE-4EE4-96E4-FDC070CF2BE4}" srcOrd="0" destOrd="0" presId="urn:microsoft.com/office/officeart/2005/8/layout/vList3#55"/>
    <dgm:cxn modelId="{E3CBEF2C-9B22-4967-9AEA-2A4253E7D602}" type="presParOf" srcId="{4F65E913-EA93-4939-908B-46F32C847A10}" destId="{80DCFAD8-77E2-45B5-9769-2A1F0E5739E0}" srcOrd="1" destOrd="0" presId="urn:microsoft.com/office/officeart/2005/8/layout/vList3#5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6.xml><?xml version="1.0" encoding="utf-8"?>
<dgm:dataModel xmlns:dgm="http://schemas.openxmlformats.org/drawingml/2006/diagram" xmlns:a="http://schemas.openxmlformats.org/drawingml/2006/main">
  <dgm:ptLst>
    <dgm:pt modelId="{404AFC6F-1A54-415D-8C00-77F2386A7E3B}" type="doc">
      <dgm:prSet loTypeId="urn:microsoft.com/office/officeart/2005/8/layout/vList3#56"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Under lap: </a:t>
          </a:r>
          <a:r>
            <a:rPr lang="en-US" sz="2800" dirty="0">
              <a:latin typeface="Century Schoolbook" panose="02040604050505020304" pitchFamily="18" charset="0"/>
            </a:rPr>
            <a:t>The lower fabric of two overlapped pieces of fabric.</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8D84260D-8C81-4CA0-9626-0A4865F60E28}">
      <dgm:prSet custT="1"/>
      <dgm:spPr/>
      <dgm:t>
        <a:bodyPr/>
        <a:lstStyle/>
        <a:p>
          <a:pPr algn="just"/>
          <a:r>
            <a:rPr lang="en-US" sz="2800" b="1" dirty="0">
              <a:solidFill>
                <a:srgbClr val="FFFF00"/>
              </a:solidFill>
              <a:latin typeface="Century Schoolbook" panose="02040604050505020304" pitchFamily="18" charset="0"/>
            </a:rPr>
            <a:t>Underlay: </a:t>
          </a:r>
          <a:r>
            <a:rPr lang="en-US" sz="2800" dirty="0">
              <a:latin typeface="Century Schoolbook" panose="02040604050505020304" pitchFamily="18" charset="0"/>
            </a:rPr>
            <a:t>A layer of fabric or thin material below another layer of fabric.</a:t>
          </a:r>
          <a:endParaRPr lang="en-IN" sz="2800" dirty="0">
            <a:latin typeface="Century Schoolbook" panose="02040604050505020304" pitchFamily="18" charset="0"/>
          </a:endParaRPr>
        </a:p>
      </dgm:t>
    </dgm:pt>
    <dgm:pt modelId="{13A870EE-21F1-4A04-85BF-6AFB9ECEC3E9}" type="parTrans" cxnId="{D86948D4-1780-4287-B96C-8ABB8BC5C5AD}">
      <dgm:prSet/>
      <dgm:spPr/>
      <dgm:t>
        <a:bodyPr/>
        <a:lstStyle/>
        <a:p>
          <a:endParaRPr lang="en-US"/>
        </a:p>
      </dgm:t>
    </dgm:pt>
    <dgm:pt modelId="{C31CC4D6-5CEE-4580-B347-A674622C7B0A}" type="sibTrans" cxnId="{D86948D4-1780-4287-B96C-8ABB8BC5C5AD}">
      <dgm:prSet/>
      <dgm:spPr/>
      <dgm:t>
        <a:bodyPr/>
        <a:lstStyle/>
        <a:p>
          <a:endParaRPr lang="en-US"/>
        </a:p>
      </dgm:t>
    </dgm:pt>
    <dgm:pt modelId="{9F9BD7F6-6D05-4271-B3BC-42A06016DA5A}">
      <dgm:prSet custT="1"/>
      <dgm:spPr/>
      <dgm:t>
        <a:bodyPr/>
        <a:lstStyle/>
        <a:p>
          <a:pPr algn="just"/>
          <a:r>
            <a:rPr lang="en-US" sz="2800" b="1" dirty="0">
              <a:solidFill>
                <a:srgbClr val="FFFF00"/>
              </a:solidFill>
              <a:latin typeface="Century Schoolbook" panose="02040604050505020304" pitchFamily="18" charset="0"/>
            </a:rPr>
            <a:t>Underlining: </a:t>
          </a:r>
          <a:r>
            <a:rPr lang="en-US" sz="2800" dirty="0">
              <a:latin typeface="Century Schoolbook" panose="02040604050505020304" pitchFamily="18" charset="0"/>
            </a:rPr>
            <a:t>Light weight fabric placed inside the garment to hold the shape of the fabric/garment or support its strength.</a:t>
          </a:r>
          <a:endParaRPr lang="en-IN" sz="2800" dirty="0">
            <a:latin typeface="Century Schoolbook" panose="02040604050505020304" pitchFamily="18" charset="0"/>
          </a:endParaRPr>
        </a:p>
      </dgm:t>
    </dgm:pt>
    <dgm:pt modelId="{5167C3C1-CE05-4BA0-BD07-973F39F2706C}" type="parTrans" cxnId="{77CF6C2E-E53E-4D9A-8183-1C59FB18154F}">
      <dgm:prSet/>
      <dgm:spPr/>
      <dgm:t>
        <a:bodyPr/>
        <a:lstStyle/>
        <a:p>
          <a:endParaRPr lang="en-US"/>
        </a:p>
      </dgm:t>
    </dgm:pt>
    <dgm:pt modelId="{34E43BA0-5FD6-4C3F-8FDA-8F19ED7EA6D6}" type="sibTrans" cxnId="{77CF6C2E-E53E-4D9A-8183-1C59FB18154F}">
      <dgm:prSet/>
      <dgm:spPr/>
      <dgm:t>
        <a:bodyPr/>
        <a:lstStyle/>
        <a:p>
          <a:endParaRPr lang="en-US"/>
        </a:p>
      </dgm:t>
    </dgm:pt>
    <dgm:pt modelId="{37066D97-E2F2-4B83-B883-7135EC499BB5}">
      <dgm:prSet custT="1"/>
      <dgm:spPr/>
      <dgm:t>
        <a:bodyPr/>
        <a:lstStyle/>
        <a:p>
          <a:pPr algn="just"/>
          <a:r>
            <a:rPr lang="en-US" sz="2800" b="1" dirty="0">
              <a:solidFill>
                <a:srgbClr val="FFFF00"/>
              </a:solidFill>
              <a:latin typeface="Century Schoolbook" panose="02040604050505020304" pitchFamily="18" charset="0"/>
            </a:rPr>
            <a:t>Upholstery fabric: </a:t>
          </a:r>
          <a:r>
            <a:rPr lang="en-US" sz="2800" dirty="0">
              <a:latin typeface="Century Schoolbook" panose="02040604050505020304" pitchFamily="18" charset="0"/>
            </a:rPr>
            <a:t>Any fabric used as upholstery, made with a wide variety of fibers including cotton, linen, silk, wool, man-made fibers, etc.</a:t>
          </a:r>
          <a:endParaRPr lang="en-IN" sz="2800" dirty="0">
            <a:latin typeface="Century Schoolbook" panose="02040604050505020304" pitchFamily="18" charset="0"/>
          </a:endParaRPr>
        </a:p>
      </dgm:t>
    </dgm:pt>
    <dgm:pt modelId="{A82A6434-D5C5-4FF1-B1B3-FF4B29A63DB1}" type="parTrans" cxnId="{4CCCAF64-D3E3-41C9-9065-F7696D9E4FFA}">
      <dgm:prSet/>
      <dgm:spPr/>
      <dgm:t>
        <a:bodyPr/>
        <a:lstStyle/>
        <a:p>
          <a:endParaRPr lang="en-US"/>
        </a:p>
      </dgm:t>
    </dgm:pt>
    <dgm:pt modelId="{4725B708-B6EE-4602-8356-84B11F162990}" type="sibTrans" cxnId="{4CCCAF64-D3E3-41C9-9065-F7696D9E4FFA}">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4"/>
      <dgm:spPr>
        <a:noFill/>
      </dgm:spPr>
    </dgm:pt>
    <dgm:pt modelId="{A4BD8F33-ABC1-4A02-B969-AC686753A6C7}" type="pres">
      <dgm:prSet presAssocID="{03A40883-6C87-45A0-8592-240BD1E640D8}" presName="txShp" presStyleLbl="node1" presStyleIdx="0" presStyleCnt="4" custScaleY="95411">
        <dgm:presLayoutVars>
          <dgm:bulletEnabled val="1"/>
        </dgm:presLayoutVars>
      </dgm:prSet>
      <dgm:spPr/>
    </dgm:pt>
    <dgm:pt modelId="{EA4FA1C2-0AFA-4024-9BD5-A7B3F8A6563A}" type="pres">
      <dgm:prSet presAssocID="{6AD0E78D-D4B6-44ED-B0AC-2B779DE9FBEF}" presName="spacing" presStyleCnt="0"/>
      <dgm:spPr/>
    </dgm:pt>
    <dgm:pt modelId="{1ABE0DD2-9992-4FB3-9912-979A28C03CF2}" type="pres">
      <dgm:prSet presAssocID="{8D84260D-8C81-4CA0-9626-0A4865F60E28}" presName="composite" presStyleCnt="0"/>
      <dgm:spPr/>
    </dgm:pt>
    <dgm:pt modelId="{B8184798-4F38-4442-AA79-615B937E1A35}" type="pres">
      <dgm:prSet presAssocID="{8D84260D-8C81-4CA0-9626-0A4865F60E28}" presName="imgShp" presStyleLbl="fgImgPlace1" presStyleIdx="1" presStyleCnt="4" custLinFactNeighborY="-5476"/>
      <dgm:spPr>
        <a:noFill/>
      </dgm:spPr>
    </dgm:pt>
    <dgm:pt modelId="{987FA07A-A5EA-4659-A42A-E842EF2AA58F}" type="pres">
      <dgm:prSet presAssocID="{8D84260D-8C81-4CA0-9626-0A4865F60E28}" presName="txShp" presStyleLbl="node1" presStyleIdx="1" presStyleCnt="4">
        <dgm:presLayoutVars>
          <dgm:bulletEnabled val="1"/>
        </dgm:presLayoutVars>
      </dgm:prSet>
      <dgm:spPr/>
    </dgm:pt>
    <dgm:pt modelId="{2B64C0FC-7847-421C-B309-E4C32D568730}" type="pres">
      <dgm:prSet presAssocID="{C31CC4D6-5CEE-4580-B347-A674622C7B0A}" presName="spacing" presStyleCnt="0"/>
      <dgm:spPr/>
    </dgm:pt>
    <dgm:pt modelId="{518535B6-770D-4452-87FC-22151ACB1B2C}" type="pres">
      <dgm:prSet presAssocID="{9F9BD7F6-6D05-4271-B3BC-42A06016DA5A}" presName="composite" presStyleCnt="0"/>
      <dgm:spPr/>
    </dgm:pt>
    <dgm:pt modelId="{9D44F324-96D1-4BFA-BF11-364AD1D438F6}" type="pres">
      <dgm:prSet presAssocID="{9F9BD7F6-6D05-4271-B3BC-42A06016DA5A}" presName="imgShp" presStyleLbl="fgImgPlace1" presStyleIdx="2" presStyleCnt="4" custLinFactNeighborY="-5476"/>
      <dgm:spPr>
        <a:noFill/>
      </dgm:spPr>
    </dgm:pt>
    <dgm:pt modelId="{8B7E00F3-2BFB-4807-8D7C-311F59C0B4EA}" type="pres">
      <dgm:prSet presAssocID="{9F9BD7F6-6D05-4271-B3BC-42A06016DA5A}" presName="txShp" presStyleLbl="node1" presStyleIdx="2" presStyleCnt="4" custScaleY="116128">
        <dgm:presLayoutVars>
          <dgm:bulletEnabled val="1"/>
        </dgm:presLayoutVars>
      </dgm:prSet>
      <dgm:spPr/>
    </dgm:pt>
    <dgm:pt modelId="{DD813D2E-A6B8-4573-B190-E05FA596548F}" type="pres">
      <dgm:prSet presAssocID="{34E43BA0-5FD6-4C3F-8FDA-8F19ED7EA6D6}" presName="spacing" presStyleCnt="0"/>
      <dgm:spPr/>
    </dgm:pt>
    <dgm:pt modelId="{0E49C875-A4AD-4463-8C77-EA16A29BCF7E}" type="pres">
      <dgm:prSet presAssocID="{37066D97-E2F2-4B83-B883-7135EC499BB5}" presName="composite" presStyleCnt="0"/>
      <dgm:spPr/>
    </dgm:pt>
    <dgm:pt modelId="{5002DF0B-375D-4CF6-AEBE-C9D249BBCAA9}" type="pres">
      <dgm:prSet presAssocID="{37066D97-E2F2-4B83-B883-7135EC499BB5}" presName="imgShp" presStyleLbl="fgImgPlace1" presStyleIdx="3" presStyleCnt="4" custLinFactNeighborY="-5476"/>
      <dgm:spPr>
        <a:noFill/>
      </dgm:spPr>
    </dgm:pt>
    <dgm:pt modelId="{58516F4D-3665-4E4E-8581-C6BC3FE3D192}" type="pres">
      <dgm:prSet presAssocID="{37066D97-E2F2-4B83-B883-7135EC499BB5}" presName="txShp" presStyleLbl="node1" presStyleIdx="3" presStyleCnt="4" custScaleY="134160">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56"/>
    <dgm:cxn modelId="{77CF6C2E-E53E-4D9A-8183-1C59FB18154F}" srcId="{404AFC6F-1A54-415D-8C00-77F2386A7E3B}" destId="{9F9BD7F6-6D05-4271-B3BC-42A06016DA5A}" srcOrd="2" destOrd="0" parTransId="{5167C3C1-CE05-4BA0-BD07-973F39F2706C}" sibTransId="{34E43BA0-5FD6-4C3F-8FDA-8F19ED7EA6D6}"/>
    <dgm:cxn modelId="{B0471663-1535-4AE2-86C4-C1EE2158FB1A}" type="presOf" srcId="{9F9BD7F6-6D05-4271-B3BC-42A06016DA5A}" destId="{8B7E00F3-2BFB-4807-8D7C-311F59C0B4EA}" srcOrd="0" destOrd="0" presId="urn:microsoft.com/office/officeart/2005/8/layout/vList3#56"/>
    <dgm:cxn modelId="{4CCCAF64-D3E3-41C9-9065-F7696D9E4FFA}" srcId="{404AFC6F-1A54-415D-8C00-77F2386A7E3B}" destId="{37066D97-E2F2-4B83-B883-7135EC499BB5}" srcOrd="3" destOrd="0" parTransId="{A82A6434-D5C5-4FF1-B1B3-FF4B29A63DB1}" sibTransId="{4725B708-B6EE-4602-8356-84B11F162990}"/>
    <dgm:cxn modelId="{6D63268D-8321-408A-9E2C-934A3DBDE356}" srcId="{404AFC6F-1A54-415D-8C00-77F2386A7E3B}" destId="{03A40883-6C87-45A0-8592-240BD1E640D8}" srcOrd="0" destOrd="0" parTransId="{B908AE37-5ACB-4A0E-8615-395AA6B50764}" sibTransId="{6AD0E78D-D4B6-44ED-B0AC-2B779DE9FBEF}"/>
    <dgm:cxn modelId="{4BAE3FAC-D5A1-4FD9-B0A5-6838088DACBD}" type="presOf" srcId="{37066D97-E2F2-4B83-B883-7135EC499BB5}" destId="{58516F4D-3665-4E4E-8581-C6BC3FE3D192}" srcOrd="0" destOrd="0" presId="urn:microsoft.com/office/officeart/2005/8/layout/vList3#56"/>
    <dgm:cxn modelId="{BC93E4D1-410A-4773-BF93-FA9AC4C4969B}" type="presOf" srcId="{03A40883-6C87-45A0-8592-240BD1E640D8}" destId="{A4BD8F33-ABC1-4A02-B969-AC686753A6C7}" srcOrd="0" destOrd="0" presId="urn:microsoft.com/office/officeart/2005/8/layout/vList3#56"/>
    <dgm:cxn modelId="{D86948D4-1780-4287-B96C-8ABB8BC5C5AD}" srcId="{404AFC6F-1A54-415D-8C00-77F2386A7E3B}" destId="{8D84260D-8C81-4CA0-9626-0A4865F60E28}" srcOrd="1" destOrd="0" parTransId="{13A870EE-21F1-4A04-85BF-6AFB9ECEC3E9}" sibTransId="{C31CC4D6-5CEE-4580-B347-A674622C7B0A}"/>
    <dgm:cxn modelId="{951FBCF7-12CD-42B1-964F-B59F9CE0092F}" type="presOf" srcId="{8D84260D-8C81-4CA0-9626-0A4865F60E28}" destId="{987FA07A-A5EA-4659-A42A-E842EF2AA58F}" srcOrd="0" destOrd="0" presId="urn:microsoft.com/office/officeart/2005/8/layout/vList3#56"/>
    <dgm:cxn modelId="{9676EBE0-C98B-4EE3-BC9E-4320050E03D8}" type="presParOf" srcId="{904DA505-D398-485C-887C-31C24B3B5EF0}" destId="{108A13AD-ABF7-4CC6-AE4D-922DA165D634}" srcOrd="0" destOrd="0" presId="urn:microsoft.com/office/officeart/2005/8/layout/vList3#56"/>
    <dgm:cxn modelId="{666094BB-A2D6-497A-AF47-54F2134AD6B1}" type="presParOf" srcId="{108A13AD-ABF7-4CC6-AE4D-922DA165D634}" destId="{74BBA0E5-C56E-4A30-9346-DB43B2A3CFBC}" srcOrd="0" destOrd="0" presId="urn:microsoft.com/office/officeart/2005/8/layout/vList3#56"/>
    <dgm:cxn modelId="{7612B33E-7B18-4AEB-86DE-403E5A5FF4AE}" type="presParOf" srcId="{108A13AD-ABF7-4CC6-AE4D-922DA165D634}" destId="{A4BD8F33-ABC1-4A02-B969-AC686753A6C7}" srcOrd="1" destOrd="0" presId="urn:microsoft.com/office/officeart/2005/8/layout/vList3#56"/>
    <dgm:cxn modelId="{41ACF779-06DE-41A1-8CCA-6E07B6BA6634}" type="presParOf" srcId="{904DA505-D398-485C-887C-31C24B3B5EF0}" destId="{EA4FA1C2-0AFA-4024-9BD5-A7B3F8A6563A}" srcOrd="1" destOrd="0" presId="urn:microsoft.com/office/officeart/2005/8/layout/vList3#56"/>
    <dgm:cxn modelId="{D8C2C0F6-9571-4705-80C4-FBDDDC4C7734}" type="presParOf" srcId="{904DA505-D398-485C-887C-31C24B3B5EF0}" destId="{1ABE0DD2-9992-4FB3-9912-979A28C03CF2}" srcOrd="2" destOrd="0" presId="urn:microsoft.com/office/officeart/2005/8/layout/vList3#56"/>
    <dgm:cxn modelId="{1D236FEA-C675-443B-9EE5-25984A74AA4B}" type="presParOf" srcId="{1ABE0DD2-9992-4FB3-9912-979A28C03CF2}" destId="{B8184798-4F38-4442-AA79-615B937E1A35}" srcOrd="0" destOrd="0" presId="urn:microsoft.com/office/officeart/2005/8/layout/vList3#56"/>
    <dgm:cxn modelId="{9301076F-0244-47EE-95F5-57AD0686DC2E}" type="presParOf" srcId="{1ABE0DD2-9992-4FB3-9912-979A28C03CF2}" destId="{987FA07A-A5EA-4659-A42A-E842EF2AA58F}" srcOrd="1" destOrd="0" presId="urn:microsoft.com/office/officeart/2005/8/layout/vList3#56"/>
    <dgm:cxn modelId="{FC3F3821-BC51-49BE-A89A-D6DECB8ADB29}" type="presParOf" srcId="{904DA505-D398-485C-887C-31C24B3B5EF0}" destId="{2B64C0FC-7847-421C-B309-E4C32D568730}" srcOrd="3" destOrd="0" presId="urn:microsoft.com/office/officeart/2005/8/layout/vList3#56"/>
    <dgm:cxn modelId="{F38B0A26-6D46-446F-A343-745C79548149}" type="presParOf" srcId="{904DA505-D398-485C-887C-31C24B3B5EF0}" destId="{518535B6-770D-4452-87FC-22151ACB1B2C}" srcOrd="4" destOrd="0" presId="urn:microsoft.com/office/officeart/2005/8/layout/vList3#56"/>
    <dgm:cxn modelId="{7BFC122F-562D-4776-91C1-6F48127C68EF}" type="presParOf" srcId="{518535B6-770D-4452-87FC-22151ACB1B2C}" destId="{9D44F324-96D1-4BFA-BF11-364AD1D438F6}" srcOrd="0" destOrd="0" presId="urn:microsoft.com/office/officeart/2005/8/layout/vList3#56"/>
    <dgm:cxn modelId="{8FD77515-DC88-422A-871F-F977A9E0EEF6}" type="presParOf" srcId="{518535B6-770D-4452-87FC-22151ACB1B2C}" destId="{8B7E00F3-2BFB-4807-8D7C-311F59C0B4EA}" srcOrd="1" destOrd="0" presId="urn:microsoft.com/office/officeart/2005/8/layout/vList3#56"/>
    <dgm:cxn modelId="{F1C5B392-0895-4559-810C-3A1588962ED7}" type="presParOf" srcId="{904DA505-D398-485C-887C-31C24B3B5EF0}" destId="{DD813D2E-A6B8-4573-B190-E05FA596548F}" srcOrd="5" destOrd="0" presId="urn:microsoft.com/office/officeart/2005/8/layout/vList3#56"/>
    <dgm:cxn modelId="{C87CA8E0-CB31-4E9A-BE28-604558803CB6}" type="presParOf" srcId="{904DA505-D398-485C-887C-31C24B3B5EF0}" destId="{0E49C875-A4AD-4463-8C77-EA16A29BCF7E}" srcOrd="6" destOrd="0" presId="urn:microsoft.com/office/officeart/2005/8/layout/vList3#56"/>
    <dgm:cxn modelId="{9C479BA8-760C-4457-B02D-8455A5773A2F}" type="presParOf" srcId="{0E49C875-A4AD-4463-8C77-EA16A29BCF7E}" destId="{5002DF0B-375D-4CF6-AEBE-C9D249BBCAA9}" srcOrd="0" destOrd="0" presId="urn:microsoft.com/office/officeart/2005/8/layout/vList3#56"/>
    <dgm:cxn modelId="{3036D335-00E6-437D-8ABA-79CD63FA2B97}" type="presParOf" srcId="{0E49C875-A4AD-4463-8C77-EA16A29BCF7E}" destId="{58516F4D-3665-4E4E-8581-C6BC3FE3D192}" srcOrd="1" destOrd="0" presId="urn:microsoft.com/office/officeart/2005/8/layout/vList3#5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7.xml><?xml version="1.0" encoding="utf-8"?>
<dgm:dataModel xmlns:dgm="http://schemas.openxmlformats.org/drawingml/2006/diagram" xmlns:a="http://schemas.openxmlformats.org/drawingml/2006/main">
  <dgm:ptLst>
    <dgm:pt modelId="{404AFC6F-1A54-415D-8C00-77F2386A7E3B}" type="doc">
      <dgm:prSet loTypeId="urn:microsoft.com/office/officeart/2005/8/layout/vList3#57"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Velvet: </a:t>
          </a:r>
          <a:r>
            <a:rPr lang="en-US" sz="2800" dirty="0">
              <a:latin typeface="Century Schoolbook" panose="02040604050505020304" pitchFamily="18" charset="0"/>
            </a:rPr>
            <a:t>It is a warp ply fabric with short closely woven cut pile that gives the fabric a rich, soft texture.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C91750D2-C15A-432D-ABD8-C0F207BC884C}">
      <dgm:prSet custT="1"/>
      <dgm:spPr/>
      <dgm:t>
        <a:bodyPr/>
        <a:lstStyle/>
        <a:p>
          <a:pPr algn="just"/>
          <a:r>
            <a:rPr lang="en-US" sz="2800" b="1" dirty="0">
              <a:solidFill>
                <a:srgbClr val="FFFF00"/>
              </a:solidFill>
              <a:latin typeface="Century Schoolbook" panose="02040604050505020304" pitchFamily="18" charset="0"/>
            </a:rPr>
            <a:t>Vent: </a:t>
          </a:r>
          <a:r>
            <a:rPr lang="en-US" sz="2800" dirty="0">
              <a:latin typeface="Century Schoolbook" panose="02040604050505020304" pitchFamily="18" charset="0"/>
            </a:rPr>
            <a:t>A slit in the back hem of a jacket, which allows the wearer, to move, bend, sit.</a:t>
          </a:r>
          <a:endParaRPr lang="en-IN" sz="2800" dirty="0">
            <a:latin typeface="Century Schoolbook" panose="02040604050505020304" pitchFamily="18" charset="0"/>
          </a:endParaRPr>
        </a:p>
      </dgm:t>
    </dgm:pt>
    <dgm:pt modelId="{2E530711-C589-446A-9DD3-85C86C497B9B}" type="parTrans" cxnId="{4F0F0AE1-E498-4DA9-A1A4-9B4053220924}">
      <dgm:prSet/>
      <dgm:spPr/>
      <dgm:t>
        <a:bodyPr/>
        <a:lstStyle/>
        <a:p>
          <a:endParaRPr lang="en-US"/>
        </a:p>
      </dgm:t>
    </dgm:pt>
    <dgm:pt modelId="{5D00EE93-5B57-4248-B819-07DE0BC48E21}" type="sibTrans" cxnId="{4F0F0AE1-E498-4DA9-A1A4-9B4053220924}">
      <dgm:prSet/>
      <dgm:spPr/>
      <dgm:t>
        <a:bodyPr/>
        <a:lstStyle/>
        <a:p>
          <a:endParaRPr lang="en-US"/>
        </a:p>
      </dgm:t>
    </dgm:pt>
    <dgm:pt modelId="{449856E9-EC10-4E00-BE42-1955BAC364A5}">
      <dgm:prSet custT="1"/>
      <dgm:spPr/>
      <dgm:t>
        <a:bodyPr/>
        <a:lstStyle/>
        <a:p>
          <a:pPr algn="just"/>
          <a:r>
            <a:rPr lang="en-US" sz="2800" b="1" dirty="0">
              <a:solidFill>
                <a:srgbClr val="FFFF00"/>
              </a:solidFill>
              <a:latin typeface="Century Schoolbook" panose="02040604050505020304" pitchFamily="18" charset="0"/>
            </a:rPr>
            <a:t>Voile: </a:t>
          </a:r>
          <a:r>
            <a:rPr lang="en-US" sz="2800" dirty="0">
              <a:latin typeface="Century Schoolbook" panose="02040604050505020304" pitchFamily="18" charset="0"/>
            </a:rPr>
            <a:t>It is a lightweight, sheer fabric, made of hard twisted yarns in a low count plain weave. It is made of cotton, worsted, silk, rayon or acetate.</a:t>
          </a:r>
          <a:endParaRPr lang="en-IN" sz="2800" b="1" dirty="0">
            <a:latin typeface="Century Schoolbook" panose="02040604050505020304" pitchFamily="18" charset="0"/>
          </a:endParaRPr>
        </a:p>
      </dgm:t>
    </dgm:pt>
    <dgm:pt modelId="{9DF376A2-18D4-4CB3-B077-CCD69C16EAA4}" type="parTrans" cxnId="{C887B316-A57C-48A1-A8AB-B4CD95CD612D}">
      <dgm:prSet/>
      <dgm:spPr/>
      <dgm:t>
        <a:bodyPr/>
        <a:lstStyle/>
        <a:p>
          <a:endParaRPr lang="en-US"/>
        </a:p>
      </dgm:t>
    </dgm:pt>
    <dgm:pt modelId="{0619288D-C359-490C-A08D-7B1C45E7B6EA}" type="sibTrans" cxnId="{C887B316-A57C-48A1-A8AB-B4CD95CD612D}">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5411">
        <dgm:presLayoutVars>
          <dgm:bulletEnabled val="1"/>
        </dgm:presLayoutVars>
      </dgm:prSet>
      <dgm:spPr/>
    </dgm:pt>
    <dgm:pt modelId="{EA4FA1C2-0AFA-4024-9BD5-A7B3F8A6563A}" type="pres">
      <dgm:prSet presAssocID="{6AD0E78D-D4B6-44ED-B0AC-2B779DE9FBEF}" presName="spacing" presStyleCnt="0"/>
      <dgm:spPr/>
    </dgm:pt>
    <dgm:pt modelId="{719EEF69-615C-4548-96A3-7B1CFA68C11F}" type="pres">
      <dgm:prSet presAssocID="{C91750D2-C15A-432D-ABD8-C0F207BC884C}" presName="composite" presStyleCnt="0"/>
      <dgm:spPr/>
    </dgm:pt>
    <dgm:pt modelId="{EC3A78B8-624C-46A9-B9FE-7DF6C4C67BF7}" type="pres">
      <dgm:prSet presAssocID="{C91750D2-C15A-432D-ABD8-C0F207BC884C}" presName="imgShp" presStyleLbl="fgImgPlace1" presStyleIdx="1" presStyleCnt="3"/>
      <dgm:spPr>
        <a:noFill/>
      </dgm:spPr>
    </dgm:pt>
    <dgm:pt modelId="{F9AC798B-A90C-4889-AE23-364682F07223}" type="pres">
      <dgm:prSet presAssocID="{C91750D2-C15A-432D-ABD8-C0F207BC884C}" presName="txShp" presStyleLbl="node1" presStyleIdx="1" presStyleCnt="3">
        <dgm:presLayoutVars>
          <dgm:bulletEnabled val="1"/>
        </dgm:presLayoutVars>
      </dgm:prSet>
      <dgm:spPr/>
    </dgm:pt>
    <dgm:pt modelId="{3BFB197F-431F-4229-8EFE-FF8A24AB6CD0}" type="pres">
      <dgm:prSet presAssocID="{5D00EE93-5B57-4248-B819-07DE0BC48E21}" presName="spacing" presStyleCnt="0"/>
      <dgm:spPr/>
    </dgm:pt>
    <dgm:pt modelId="{067B9C29-4B13-4E0F-8B0C-67D83D5B0388}" type="pres">
      <dgm:prSet presAssocID="{449856E9-EC10-4E00-BE42-1955BAC364A5}" presName="composite" presStyleCnt="0"/>
      <dgm:spPr/>
    </dgm:pt>
    <dgm:pt modelId="{E635AFD9-D5FB-410C-900E-F2CEE912C3A1}" type="pres">
      <dgm:prSet presAssocID="{449856E9-EC10-4E00-BE42-1955BAC364A5}" presName="imgShp" presStyleLbl="fgImgPlace1" presStyleIdx="2" presStyleCnt="3"/>
      <dgm:spPr>
        <a:noFill/>
      </dgm:spPr>
    </dgm:pt>
    <dgm:pt modelId="{CF2254AE-33C0-4098-8B92-61C43F97AA8D}" type="pres">
      <dgm:prSet presAssocID="{449856E9-EC10-4E00-BE42-1955BAC364A5}" presName="txShp" presStyleLbl="node1" presStyleIdx="2" presStyleCnt="3">
        <dgm:presLayoutVars>
          <dgm:bulletEnabled val="1"/>
        </dgm:presLayoutVars>
      </dgm:prSet>
      <dgm:spPr/>
    </dgm:pt>
  </dgm:ptLst>
  <dgm:cxnLst>
    <dgm:cxn modelId="{C887B316-A57C-48A1-A8AB-B4CD95CD612D}" srcId="{404AFC6F-1A54-415D-8C00-77F2386A7E3B}" destId="{449856E9-EC10-4E00-BE42-1955BAC364A5}" srcOrd="2" destOrd="0" parTransId="{9DF376A2-18D4-4CB3-B077-CCD69C16EAA4}" sibTransId="{0619288D-C359-490C-A08D-7B1C45E7B6EA}"/>
    <dgm:cxn modelId="{6FD20F23-6793-4CF9-881B-011A3C912E53}" type="presOf" srcId="{404AFC6F-1A54-415D-8C00-77F2386A7E3B}" destId="{904DA505-D398-485C-887C-31C24B3B5EF0}" srcOrd="0" destOrd="0" presId="urn:microsoft.com/office/officeart/2005/8/layout/vList3#57"/>
    <dgm:cxn modelId="{6D63268D-8321-408A-9E2C-934A3DBDE356}" srcId="{404AFC6F-1A54-415D-8C00-77F2386A7E3B}" destId="{03A40883-6C87-45A0-8592-240BD1E640D8}" srcOrd="0" destOrd="0" parTransId="{B908AE37-5ACB-4A0E-8615-395AA6B50764}" sibTransId="{6AD0E78D-D4B6-44ED-B0AC-2B779DE9FBEF}"/>
    <dgm:cxn modelId="{4EF89AA4-4E70-4A36-9FE2-124110CE1A97}" type="presOf" srcId="{C91750D2-C15A-432D-ABD8-C0F207BC884C}" destId="{F9AC798B-A90C-4889-AE23-364682F07223}" srcOrd="0" destOrd="0" presId="urn:microsoft.com/office/officeart/2005/8/layout/vList3#57"/>
    <dgm:cxn modelId="{43F9CDC5-2B1B-4945-8F64-0EF7636BE1BD}" type="presOf" srcId="{449856E9-EC10-4E00-BE42-1955BAC364A5}" destId="{CF2254AE-33C0-4098-8B92-61C43F97AA8D}" srcOrd="0" destOrd="0" presId="urn:microsoft.com/office/officeart/2005/8/layout/vList3#57"/>
    <dgm:cxn modelId="{BC93E4D1-410A-4773-BF93-FA9AC4C4969B}" type="presOf" srcId="{03A40883-6C87-45A0-8592-240BD1E640D8}" destId="{A4BD8F33-ABC1-4A02-B969-AC686753A6C7}" srcOrd="0" destOrd="0" presId="urn:microsoft.com/office/officeart/2005/8/layout/vList3#57"/>
    <dgm:cxn modelId="{4F0F0AE1-E498-4DA9-A1A4-9B4053220924}" srcId="{404AFC6F-1A54-415D-8C00-77F2386A7E3B}" destId="{C91750D2-C15A-432D-ABD8-C0F207BC884C}" srcOrd="1" destOrd="0" parTransId="{2E530711-C589-446A-9DD3-85C86C497B9B}" sibTransId="{5D00EE93-5B57-4248-B819-07DE0BC48E21}"/>
    <dgm:cxn modelId="{9676EBE0-C98B-4EE3-BC9E-4320050E03D8}" type="presParOf" srcId="{904DA505-D398-485C-887C-31C24B3B5EF0}" destId="{108A13AD-ABF7-4CC6-AE4D-922DA165D634}" srcOrd="0" destOrd="0" presId="urn:microsoft.com/office/officeart/2005/8/layout/vList3#57"/>
    <dgm:cxn modelId="{666094BB-A2D6-497A-AF47-54F2134AD6B1}" type="presParOf" srcId="{108A13AD-ABF7-4CC6-AE4D-922DA165D634}" destId="{74BBA0E5-C56E-4A30-9346-DB43B2A3CFBC}" srcOrd="0" destOrd="0" presId="urn:microsoft.com/office/officeart/2005/8/layout/vList3#57"/>
    <dgm:cxn modelId="{7612B33E-7B18-4AEB-86DE-403E5A5FF4AE}" type="presParOf" srcId="{108A13AD-ABF7-4CC6-AE4D-922DA165D634}" destId="{A4BD8F33-ABC1-4A02-B969-AC686753A6C7}" srcOrd="1" destOrd="0" presId="urn:microsoft.com/office/officeart/2005/8/layout/vList3#57"/>
    <dgm:cxn modelId="{41ACF779-06DE-41A1-8CCA-6E07B6BA6634}" type="presParOf" srcId="{904DA505-D398-485C-887C-31C24B3B5EF0}" destId="{EA4FA1C2-0AFA-4024-9BD5-A7B3F8A6563A}" srcOrd="1" destOrd="0" presId="urn:microsoft.com/office/officeart/2005/8/layout/vList3#57"/>
    <dgm:cxn modelId="{B382956D-030A-46BD-8B9D-8173301665DB}" type="presParOf" srcId="{904DA505-D398-485C-887C-31C24B3B5EF0}" destId="{719EEF69-615C-4548-96A3-7B1CFA68C11F}" srcOrd="2" destOrd="0" presId="urn:microsoft.com/office/officeart/2005/8/layout/vList3#57"/>
    <dgm:cxn modelId="{11C82741-CA05-4821-BEEE-42B0600DBD10}" type="presParOf" srcId="{719EEF69-615C-4548-96A3-7B1CFA68C11F}" destId="{EC3A78B8-624C-46A9-B9FE-7DF6C4C67BF7}" srcOrd="0" destOrd="0" presId="urn:microsoft.com/office/officeart/2005/8/layout/vList3#57"/>
    <dgm:cxn modelId="{1CB15D07-F057-404B-B876-A7396AC75B05}" type="presParOf" srcId="{719EEF69-615C-4548-96A3-7B1CFA68C11F}" destId="{F9AC798B-A90C-4889-AE23-364682F07223}" srcOrd="1" destOrd="0" presId="urn:microsoft.com/office/officeart/2005/8/layout/vList3#57"/>
    <dgm:cxn modelId="{7A07BE23-CB22-4549-B53A-A936C8DD1092}" type="presParOf" srcId="{904DA505-D398-485C-887C-31C24B3B5EF0}" destId="{3BFB197F-431F-4229-8EFE-FF8A24AB6CD0}" srcOrd="3" destOrd="0" presId="urn:microsoft.com/office/officeart/2005/8/layout/vList3#57"/>
    <dgm:cxn modelId="{8F937FA0-76B6-462A-9DB2-EF34EDE6A13E}" type="presParOf" srcId="{904DA505-D398-485C-887C-31C24B3B5EF0}" destId="{067B9C29-4B13-4E0F-8B0C-67D83D5B0388}" srcOrd="4" destOrd="0" presId="urn:microsoft.com/office/officeart/2005/8/layout/vList3#57"/>
    <dgm:cxn modelId="{1C6F9EF7-C8F8-4D98-942C-853DD9E40EDB}" type="presParOf" srcId="{067B9C29-4B13-4E0F-8B0C-67D83D5B0388}" destId="{E635AFD9-D5FB-410C-900E-F2CEE912C3A1}" srcOrd="0" destOrd="0" presId="urn:microsoft.com/office/officeart/2005/8/layout/vList3#57"/>
    <dgm:cxn modelId="{C60B8A18-5E21-4117-BF88-90D634A81529}" type="presParOf" srcId="{067B9C29-4B13-4E0F-8B0C-67D83D5B0388}" destId="{CF2254AE-33C0-4098-8B92-61C43F97AA8D}" srcOrd="1" destOrd="0" presId="urn:microsoft.com/office/officeart/2005/8/layout/vList3#5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8.xml><?xml version="1.0" encoding="utf-8"?>
<dgm:dataModel xmlns:dgm="http://schemas.openxmlformats.org/drawingml/2006/diagram" xmlns:a="http://schemas.openxmlformats.org/drawingml/2006/main">
  <dgm:ptLst>
    <dgm:pt modelId="{404AFC6F-1A54-415D-8C00-77F2386A7E3B}" type="doc">
      <dgm:prSet loTypeId="urn:microsoft.com/office/officeart/2005/8/layout/vList3#58"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Warp: </a:t>
          </a:r>
          <a:r>
            <a:rPr lang="en-US" sz="2800" dirty="0">
              <a:latin typeface="Century Schoolbook" panose="02040604050505020304" pitchFamily="18" charset="0"/>
            </a:rPr>
            <a:t>It is the lengthwise yarns used in the weaving operation.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C91750D2-C15A-432D-ABD8-C0F207BC884C}">
      <dgm:prSet custT="1"/>
      <dgm:spPr/>
      <dgm:t>
        <a:bodyPr/>
        <a:lstStyle/>
        <a:p>
          <a:pPr algn="just"/>
          <a:r>
            <a:rPr lang="en-US" sz="2800" b="1" dirty="0">
              <a:solidFill>
                <a:srgbClr val="FFFF00"/>
              </a:solidFill>
              <a:latin typeface="Century Schoolbook" panose="02040604050505020304" pitchFamily="18" charset="0"/>
            </a:rPr>
            <a:t>Worsted: </a:t>
          </a:r>
          <a:r>
            <a:rPr lang="en-US" sz="2800" dirty="0">
              <a:latin typeface="Century Schoolbook" panose="02040604050505020304" pitchFamily="18" charset="0"/>
            </a:rPr>
            <a:t>The fabric made from yarns spun wholly from combed wool are known as worsted fabrics.</a:t>
          </a:r>
          <a:endParaRPr lang="en-IN" sz="2800" dirty="0">
            <a:latin typeface="Century Schoolbook" panose="02040604050505020304" pitchFamily="18" charset="0"/>
          </a:endParaRPr>
        </a:p>
      </dgm:t>
    </dgm:pt>
    <dgm:pt modelId="{2E530711-C589-446A-9DD3-85C86C497B9B}" type="parTrans" cxnId="{4F0F0AE1-E498-4DA9-A1A4-9B4053220924}">
      <dgm:prSet/>
      <dgm:spPr/>
      <dgm:t>
        <a:bodyPr/>
        <a:lstStyle/>
        <a:p>
          <a:endParaRPr lang="en-US"/>
        </a:p>
      </dgm:t>
    </dgm:pt>
    <dgm:pt modelId="{5D00EE93-5B57-4248-B819-07DE0BC48E21}" type="sibTrans" cxnId="{4F0F0AE1-E498-4DA9-A1A4-9B4053220924}">
      <dgm:prSet/>
      <dgm:spPr/>
      <dgm:t>
        <a:bodyPr/>
        <a:lstStyle/>
        <a:p>
          <a:endParaRPr lang="en-US"/>
        </a:p>
      </dgm:t>
    </dgm:pt>
    <dgm:pt modelId="{449856E9-EC10-4E00-BE42-1955BAC364A5}">
      <dgm:prSet custT="1"/>
      <dgm:spPr/>
      <dgm:t>
        <a:bodyPr/>
        <a:lstStyle/>
        <a:p>
          <a:pPr algn="just"/>
          <a:r>
            <a:rPr lang="en-US" sz="2800" b="1" dirty="0">
              <a:solidFill>
                <a:srgbClr val="FFFF00"/>
              </a:solidFill>
              <a:latin typeface="Century Schoolbook" panose="02040604050505020304" pitchFamily="18" charset="0"/>
            </a:rPr>
            <a:t>Wrong side of the fabric: </a:t>
          </a:r>
          <a:r>
            <a:rPr lang="en-US" sz="2800" dirty="0">
              <a:latin typeface="Century Schoolbook" panose="02040604050505020304" pitchFamily="18" charset="0"/>
            </a:rPr>
            <a:t>For a solid-colored fabric it the side where the dotted pricks at the selvedge feel raised on touching. For printed fabric, it the side of the fabric where the prints appear dull and faded.</a:t>
          </a:r>
          <a:endParaRPr lang="en-IN" sz="2800" b="1" dirty="0">
            <a:latin typeface="Century Schoolbook" panose="02040604050505020304" pitchFamily="18" charset="0"/>
          </a:endParaRPr>
        </a:p>
      </dgm:t>
    </dgm:pt>
    <dgm:pt modelId="{9DF376A2-18D4-4CB3-B077-CCD69C16EAA4}" type="parTrans" cxnId="{C887B316-A57C-48A1-A8AB-B4CD95CD612D}">
      <dgm:prSet/>
      <dgm:spPr/>
      <dgm:t>
        <a:bodyPr/>
        <a:lstStyle/>
        <a:p>
          <a:endParaRPr lang="en-US"/>
        </a:p>
      </dgm:t>
    </dgm:pt>
    <dgm:pt modelId="{0619288D-C359-490C-A08D-7B1C45E7B6EA}" type="sibTrans" cxnId="{C887B316-A57C-48A1-A8AB-B4CD95CD612D}">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5411">
        <dgm:presLayoutVars>
          <dgm:bulletEnabled val="1"/>
        </dgm:presLayoutVars>
      </dgm:prSet>
      <dgm:spPr/>
    </dgm:pt>
    <dgm:pt modelId="{EA4FA1C2-0AFA-4024-9BD5-A7B3F8A6563A}" type="pres">
      <dgm:prSet presAssocID="{6AD0E78D-D4B6-44ED-B0AC-2B779DE9FBEF}" presName="spacing" presStyleCnt="0"/>
      <dgm:spPr/>
    </dgm:pt>
    <dgm:pt modelId="{719EEF69-615C-4548-96A3-7B1CFA68C11F}" type="pres">
      <dgm:prSet presAssocID="{C91750D2-C15A-432D-ABD8-C0F207BC884C}" presName="composite" presStyleCnt="0"/>
      <dgm:spPr/>
    </dgm:pt>
    <dgm:pt modelId="{EC3A78B8-624C-46A9-B9FE-7DF6C4C67BF7}" type="pres">
      <dgm:prSet presAssocID="{C91750D2-C15A-432D-ABD8-C0F207BC884C}" presName="imgShp" presStyleLbl="fgImgPlace1" presStyleIdx="1" presStyleCnt="3"/>
      <dgm:spPr>
        <a:noFill/>
      </dgm:spPr>
    </dgm:pt>
    <dgm:pt modelId="{F9AC798B-A90C-4889-AE23-364682F07223}" type="pres">
      <dgm:prSet presAssocID="{C91750D2-C15A-432D-ABD8-C0F207BC884C}" presName="txShp" presStyleLbl="node1" presStyleIdx="1" presStyleCnt="3">
        <dgm:presLayoutVars>
          <dgm:bulletEnabled val="1"/>
        </dgm:presLayoutVars>
      </dgm:prSet>
      <dgm:spPr/>
    </dgm:pt>
    <dgm:pt modelId="{3BFB197F-431F-4229-8EFE-FF8A24AB6CD0}" type="pres">
      <dgm:prSet presAssocID="{5D00EE93-5B57-4248-B819-07DE0BC48E21}" presName="spacing" presStyleCnt="0"/>
      <dgm:spPr/>
    </dgm:pt>
    <dgm:pt modelId="{067B9C29-4B13-4E0F-8B0C-67D83D5B0388}" type="pres">
      <dgm:prSet presAssocID="{449856E9-EC10-4E00-BE42-1955BAC364A5}" presName="composite" presStyleCnt="0"/>
      <dgm:spPr/>
    </dgm:pt>
    <dgm:pt modelId="{E635AFD9-D5FB-410C-900E-F2CEE912C3A1}" type="pres">
      <dgm:prSet presAssocID="{449856E9-EC10-4E00-BE42-1955BAC364A5}" presName="imgShp" presStyleLbl="fgImgPlace1" presStyleIdx="2" presStyleCnt="3"/>
      <dgm:spPr>
        <a:noFill/>
      </dgm:spPr>
    </dgm:pt>
    <dgm:pt modelId="{CF2254AE-33C0-4098-8B92-61C43F97AA8D}" type="pres">
      <dgm:prSet presAssocID="{449856E9-EC10-4E00-BE42-1955BAC364A5}" presName="txShp" presStyleLbl="node1" presStyleIdx="2" presStyleCnt="3" custScaleY="164789">
        <dgm:presLayoutVars>
          <dgm:bulletEnabled val="1"/>
        </dgm:presLayoutVars>
      </dgm:prSet>
      <dgm:spPr/>
    </dgm:pt>
  </dgm:ptLst>
  <dgm:cxnLst>
    <dgm:cxn modelId="{C887B316-A57C-48A1-A8AB-B4CD95CD612D}" srcId="{404AFC6F-1A54-415D-8C00-77F2386A7E3B}" destId="{449856E9-EC10-4E00-BE42-1955BAC364A5}" srcOrd="2" destOrd="0" parTransId="{9DF376A2-18D4-4CB3-B077-CCD69C16EAA4}" sibTransId="{0619288D-C359-490C-A08D-7B1C45E7B6EA}"/>
    <dgm:cxn modelId="{6FD20F23-6793-4CF9-881B-011A3C912E53}" type="presOf" srcId="{404AFC6F-1A54-415D-8C00-77F2386A7E3B}" destId="{904DA505-D398-485C-887C-31C24B3B5EF0}" srcOrd="0" destOrd="0" presId="urn:microsoft.com/office/officeart/2005/8/layout/vList3#58"/>
    <dgm:cxn modelId="{6D63268D-8321-408A-9E2C-934A3DBDE356}" srcId="{404AFC6F-1A54-415D-8C00-77F2386A7E3B}" destId="{03A40883-6C87-45A0-8592-240BD1E640D8}" srcOrd="0" destOrd="0" parTransId="{B908AE37-5ACB-4A0E-8615-395AA6B50764}" sibTransId="{6AD0E78D-D4B6-44ED-B0AC-2B779DE9FBEF}"/>
    <dgm:cxn modelId="{4EF89AA4-4E70-4A36-9FE2-124110CE1A97}" type="presOf" srcId="{C91750D2-C15A-432D-ABD8-C0F207BC884C}" destId="{F9AC798B-A90C-4889-AE23-364682F07223}" srcOrd="0" destOrd="0" presId="urn:microsoft.com/office/officeart/2005/8/layout/vList3#58"/>
    <dgm:cxn modelId="{43F9CDC5-2B1B-4945-8F64-0EF7636BE1BD}" type="presOf" srcId="{449856E9-EC10-4E00-BE42-1955BAC364A5}" destId="{CF2254AE-33C0-4098-8B92-61C43F97AA8D}" srcOrd="0" destOrd="0" presId="urn:microsoft.com/office/officeart/2005/8/layout/vList3#58"/>
    <dgm:cxn modelId="{BC93E4D1-410A-4773-BF93-FA9AC4C4969B}" type="presOf" srcId="{03A40883-6C87-45A0-8592-240BD1E640D8}" destId="{A4BD8F33-ABC1-4A02-B969-AC686753A6C7}" srcOrd="0" destOrd="0" presId="urn:microsoft.com/office/officeart/2005/8/layout/vList3#58"/>
    <dgm:cxn modelId="{4F0F0AE1-E498-4DA9-A1A4-9B4053220924}" srcId="{404AFC6F-1A54-415D-8C00-77F2386A7E3B}" destId="{C91750D2-C15A-432D-ABD8-C0F207BC884C}" srcOrd="1" destOrd="0" parTransId="{2E530711-C589-446A-9DD3-85C86C497B9B}" sibTransId="{5D00EE93-5B57-4248-B819-07DE0BC48E21}"/>
    <dgm:cxn modelId="{9676EBE0-C98B-4EE3-BC9E-4320050E03D8}" type="presParOf" srcId="{904DA505-D398-485C-887C-31C24B3B5EF0}" destId="{108A13AD-ABF7-4CC6-AE4D-922DA165D634}" srcOrd="0" destOrd="0" presId="urn:microsoft.com/office/officeart/2005/8/layout/vList3#58"/>
    <dgm:cxn modelId="{666094BB-A2D6-497A-AF47-54F2134AD6B1}" type="presParOf" srcId="{108A13AD-ABF7-4CC6-AE4D-922DA165D634}" destId="{74BBA0E5-C56E-4A30-9346-DB43B2A3CFBC}" srcOrd="0" destOrd="0" presId="urn:microsoft.com/office/officeart/2005/8/layout/vList3#58"/>
    <dgm:cxn modelId="{7612B33E-7B18-4AEB-86DE-403E5A5FF4AE}" type="presParOf" srcId="{108A13AD-ABF7-4CC6-AE4D-922DA165D634}" destId="{A4BD8F33-ABC1-4A02-B969-AC686753A6C7}" srcOrd="1" destOrd="0" presId="urn:microsoft.com/office/officeart/2005/8/layout/vList3#58"/>
    <dgm:cxn modelId="{41ACF779-06DE-41A1-8CCA-6E07B6BA6634}" type="presParOf" srcId="{904DA505-D398-485C-887C-31C24B3B5EF0}" destId="{EA4FA1C2-0AFA-4024-9BD5-A7B3F8A6563A}" srcOrd="1" destOrd="0" presId="urn:microsoft.com/office/officeart/2005/8/layout/vList3#58"/>
    <dgm:cxn modelId="{B382956D-030A-46BD-8B9D-8173301665DB}" type="presParOf" srcId="{904DA505-D398-485C-887C-31C24B3B5EF0}" destId="{719EEF69-615C-4548-96A3-7B1CFA68C11F}" srcOrd="2" destOrd="0" presId="urn:microsoft.com/office/officeart/2005/8/layout/vList3#58"/>
    <dgm:cxn modelId="{11C82741-CA05-4821-BEEE-42B0600DBD10}" type="presParOf" srcId="{719EEF69-615C-4548-96A3-7B1CFA68C11F}" destId="{EC3A78B8-624C-46A9-B9FE-7DF6C4C67BF7}" srcOrd="0" destOrd="0" presId="urn:microsoft.com/office/officeart/2005/8/layout/vList3#58"/>
    <dgm:cxn modelId="{1CB15D07-F057-404B-B876-A7396AC75B05}" type="presParOf" srcId="{719EEF69-615C-4548-96A3-7B1CFA68C11F}" destId="{F9AC798B-A90C-4889-AE23-364682F07223}" srcOrd="1" destOrd="0" presId="urn:microsoft.com/office/officeart/2005/8/layout/vList3#58"/>
    <dgm:cxn modelId="{7A07BE23-CB22-4549-B53A-A936C8DD1092}" type="presParOf" srcId="{904DA505-D398-485C-887C-31C24B3B5EF0}" destId="{3BFB197F-431F-4229-8EFE-FF8A24AB6CD0}" srcOrd="3" destOrd="0" presId="urn:microsoft.com/office/officeart/2005/8/layout/vList3#58"/>
    <dgm:cxn modelId="{8F937FA0-76B6-462A-9DB2-EF34EDE6A13E}" type="presParOf" srcId="{904DA505-D398-485C-887C-31C24B3B5EF0}" destId="{067B9C29-4B13-4E0F-8B0C-67D83D5B0388}" srcOrd="4" destOrd="0" presId="urn:microsoft.com/office/officeart/2005/8/layout/vList3#58"/>
    <dgm:cxn modelId="{1C6F9EF7-C8F8-4D98-942C-853DD9E40EDB}" type="presParOf" srcId="{067B9C29-4B13-4E0F-8B0C-67D83D5B0388}" destId="{E635AFD9-D5FB-410C-900E-F2CEE912C3A1}" srcOrd="0" destOrd="0" presId="urn:microsoft.com/office/officeart/2005/8/layout/vList3#58"/>
    <dgm:cxn modelId="{C60B8A18-5E21-4117-BF88-90D634A81529}" type="presParOf" srcId="{067B9C29-4B13-4E0F-8B0C-67D83D5B0388}" destId="{CF2254AE-33C0-4098-8B92-61C43F97AA8D}" srcOrd="1" destOrd="0" presId="urn:microsoft.com/office/officeart/2005/8/layout/vList3#5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9.xml><?xml version="1.0" encoding="utf-8"?>
<dgm:dataModel xmlns:dgm="http://schemas.openxmlformats.org/drawingml/2006/diagram" xmlns:a="http://schemas.openxmlformats.org/drawingml/2006/main">
  <dgm:ptLst>
    <dgm:pt modelId="{404AFC6F-1A54-415D-8C00-77F2386A7E3B}" type="doc">
      <dgm:prSet loTypeId="urn:microsoft.com/office/officeart/2005/8/layout/vList3#59"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Yarn: </a:t>
          </a:r>
          <a:r>
            <a:rPr lang="en-US" sz="2800" dirty="0">
              <a:latin typeface="Century Schoolbook" panose="02040604050505020304" pitchFamily="18" charset="0"/>
            </a:rPr>
            <a:t>It is a continuous strand of textile fibers that may be composed of endless filaments or shorter fibers twisted or otherwise held together. </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42E8CB09-0962-41CB-B36A-368486B3F180}">
      <dgm:prSet custT="1"/>
      <dgm:spPr/>
      <dgm:t>
        <a:bodyPr/>
        <a:lstStyle/>
        <a:p>
          <a:pPr algn="just"/>
          <a:r>
            <a:rPr lang="en-US" sz="2800" b="1" dirty="0">
              <a:solidFill>
                <a:srgbClr val="FFFF00"/>
              </a:solidFill>
              <a:latin typeface="Century Schoolbook" panose="02040604050505020304" pitchFamily="18" charset="0"/>
            </a:rPr>
            <a:t>Yardage: </a:t>
          </a:r>
          <a:r>
            <a:rPr lang="en-US" sz="2800" dirty="0">
              <a:latin typeface="Century Schoolbook" panose="02040604050505020304" pitchFamily="18" charset="0"/>
            </a:rPr>
            <a:t>The length of fabric that is required to cut all pattern pieces of a garment is called yardage.</a:t>
          </a:r>
          <a:endParaRPr lang="en-IN" sz="2800" dirty="0">
            <a:latin typeface="Century Schoolbook" panose="02040604050505020304" pitchFamily="18" charset="0"/>
          </a:endParaRPr>
        </a:p>
      </dgm:t>
    </dgm:pt>
    <dgm:pt modelId="{25BAE806-F33C-4D4B-8EA1-1F04038D299E}" type="parTrans" cxnId="{7664E59E-A4C6-4BBB-9DE1-58BAE962E31E}">
      <dgm:prSet/>
      <dgm:spPr/>
      <dgm:t>
        <a:bodyPr/>
        <a:lstStyle/>
        <a:p>
          <a:endParaRPr lang="en-US"/>
        </a:p>
      </dgm:t>
    </dgm:pt>
    <dgm:pt modelId="{4401EB1C-C256-4D99-A2FE-E573F166CEA4}" type="sibTrans" cxnId="{7664E59E-A4C6-4BBB-9DE1-58BAE962E31E}">
      <dgm:prSet/>
      <dgm:spPr/>
      <dgm:t>
        <a:bodyPr/>
        <a:lstStyle/>
        <a:p>
          <a:endParaRPr lang="en-US"/>
        </a:p>
      </dgm:t>
    </dgm:pt>
    <dgm:pt modelId="{DFB6F19B-10EA-42D8-88CB-D6174DFAE520}">
      <dgm:prSet custT="1"/>
      <dgm:spPr/>
      <dgm:t>
        <a:bodyPr/>
        <a:lstStyle/>
        <a:p>
          <a:pPr algn="just"/>
          <a:r>
            <a:rPr lang="en-US" sz="2800" b="1" dirty="0">
              <a:solidFill>
                <a:srgbClr val="FFFF00"/>
              </a:solidFill>
              <a:latin typeface="Century Schoolbook" panose="02040604050505020304" pitchFamily="18" charset="0"/>
            </a:rPr>
            <a:t>Yoke: </a:t>
          </a:r>
          <a:r>
            <a:rPr lang="en-US" sz="2800" dirty="0">
              <a:latin typeface="Century Schoolbook" panose="02040604050505020304" pitchFamily="18" charset="0"/>
            </a:rPr>
            <a:t>It is a shaped pattern piece which forms part of a garment, usually fitting around the neck, shoulders, or around the hips to provide support for looser parts.</a:t>
          </a:r>
          <a:endParaRPr lang="en-IN" sz="2800" b="1" dirty="0">
            <a:latin typeface="Century Schoolbook" panose="02040604050505020304" pitchFamily="18" charset="0"/>
          </a:endParaRPr>
        </a:p>
      </dgm:t>
    </dgm:pt>
    <dgm:pt modelId="{854855B5-4E5E-41E1-9837-C654117C3F94}" type="parTrans" cxnId="{4AC63F59-6FAA-4AF1-A0F0-C2DE0D4D6D37}">
      <dgm:prSet/>
      <dgm:spPr/>
      <dgm:t>
        <a:bodyPr/>
        <a:lstStyle/>
        <a:p>
          <a:endParaRPr lang="en-US"/>
        </a:p>
      </dgm:t>
    </dgm:pt>
    <dgm:pt modelId="{EE2B4B20-CF07-4175-BAA3-C3DB13097524}" type="sibTrans" cxnId="{4AC63F59-6FAA-4AF1-A0F0-C2DE0D4D6D37}">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3"/>
      <dgm:spPr>
        <a:noFill/>
      </dgm:spPr>
    </dgm:pt>
    <dgm:pt modelId="{A4BD8F33-ABC1-4A02-B969-AC686753A6C7}" type="pres">
      <dgm:prSet presAssocID="{03A40883-6C87-45A0-8592-240BD1E640D8}" presName="txShp" presStyleLbl="node1" presStyleIdx="0" presStyleCnt="3" custScaleY="95411">
        <dgm:presLayoutVars>
          <dgm:bulletEnabled val="1"/>
        </dgm:presLayoutVars>
      </dgm:prSet>
      <dgm:spPr/>
    </dgm:pt>
    <dgm:pt modelId="{EA4FA1C2-0AFA-4024-9BD5-A7B3F8A6563A}" type="pres">
      <dgm:prSet presAssocID="{6AD0E78D-D4B6-44ED-B0AC-2B779DE9FBEF}" presName="spacing" presStyleCnt="0"/>
      <dgm:spPr/>
    </dgm:pt>
    <dgm:pt modelId="{8DD8AED1-C650-4E8C-9FF7-BFEABBE70FFF}" type="pres">
      <dgm:prSet presAssocID="{42E8CB09-0962-41CB-B36A-368486B3F180}" presName="composite" presStyleCnt="0"/>
      <dgm:spPr/>
    </dgm:pt>
    <dgm:pt modelId="{4FE4E4EB-A8F5-4C59-9C63-C5A0F875DA20}" type="pres">
      <dgm:prSet presAssocID="{42E8CB09-0962-41CB-B36A-368486B3F180}" presName="imgShp" presStyleLbl="fgImgPlace1" presStyleIdx="1" presStyleCnt="3"/>
      <dgm:spPr>
        <a:noFill/>
      </dgm:spPr>
    </dgm:pt>
    <dgm:pt modelId="{FF8A9B87-E809-48AF-B357-CB62A7756E86}" type="pres">
      <dgm:prSet presAssocID="{42E8CB09-0962-41CB-B36A-368486B3F180}" presName="txShp" presStyleLbl="node1" presStyleIdx="1" presStyleCnt="3">
        <dgm:presLayoutVars>
          <dgm:bulletEnabled val="1"/>
        </dgm:presLayoutVars>
      </dgm:prSet>
      <dgm:spPr/>
    </dgm:pt>
    <dgm:pt modelId="{2D12C95E-5BC0-4C74-B761-2EF28D2236B5}" type="pres">
      <dgm:prSet presAssocID="{4401EB1C-C256-4D99-A2FE-E573F166CEA4}" presName="spacing" presStyleCnt="0"/>
      <dgm:spPr/>
    </dgm:pt>
    <dgm:pt modelId="{33E8DE7F-3E1C-41B9-9974-16A93F1C10E1}" type="pres">
      <dgm:prSet presAssocID="{DFB6F19B-10EA-42D8-88CB-D6174DFAE520}" presName="composite" presStyleCnt="0"/>
      <dgm:spPr/>
    </dgm:pt>
    <dgm:pt modelId="{CC82B025-CB46-4DCB-BBAF-A12CF68CAEE1}" type="pres">
      <dgm:prSet presAssocID="{DFB6F19B-10EA-42D8-88CB-D6174DFAE520}" presName="imgShp" presStyleLbl="fgImgPlace1" presStyleIdx="2" presStyleCnt="3"/>
      <dgm:spPr>
        <a:noFill/>
      </dgm:spPr>
    </dgm:pt>
    <dgm:pt modelId="{FD43846C-FDE7-4CEE-9DCC-829C0F030DD3}" type="pres">
      <dgm:prSet presAssocID="{DFB6F19B-10EA-42D8-88CB-D6174DFAE520}" presName="txShp" presStyleLbl="node1" presStyleIdx="2" presStyleCnt="3">
        <dgm:presLayoutVars>
          <dgm:bulletEnabled val="1"/>
        </dgm:presLayoutVars>
      </dgm:prSet>
      <dgm:spPr/>
    </dgm:pt>
  </dgm:ptLst>
  <dgm:cxnLst>
    <dgm:cxn modelId="{97B5FB0E-56BB-4133-A813-275849A70C04}" type="presOf" srcId="{DFB6F19B-10EA-42D8-88CB-D6174DFAE520}" destId="{FD43846C-FDE7-4CEE-9DCC-829C0F030DD3}" srcOrd="0" destOrd="0" presId="urn:microsoft.com/office/officeart/2005/8/layout/vList3#59"/>
    <dgm:cxn modelId="{6FD20F23-6793-4CF9-881B-011A3C912E53}" type="presOf" srcId="{404AFC6F-1A54-415D-8C00-77F2386A7E3B}" destId="{904DA505-D398-485C-887C-31C24B3B5EF0}" srcOrd="0" destOrd="0" presId="urn:microsoft.com/office/officeart/2005/8/layout/vList3#59"/>
    <dgm:cxn modelId="{4AC63F59-6FAA-4AF1-A0F0-C2DE0D4D6D37}" srcId="{404AFC6F-1A54-415D-8C00-77F2386A7E3B}" destId="{DFB6F19B-10EA-42D8-88CB-D6174DFAE520}" srcOrd="2" destOrd="0" parTransId="{854855B5-4E5E-41E1-9837-C654117C3F94}" sibTransId="{EE2B4B20-CF07-4175-BAA3-C3DB13097524}"/>
    <dgm:cxn modelId="{6D63268D-8321-408A-9E2C-934A3DBDE356}" srcId="{404AFC6F-1A54-415D-8C00-77F2386A7E3B}" destId="{03A40883-6C87-45A0-8592-240BD1E640D8}" srcOrd="0" destOrd="0" parTransId="{B908AE37-5ACB-4A0E-8615-395AA6B50764}" sibTransId="{6AD0E78D-D4B6-44ED-B0AC-2B779DE9FBEF}"/>
    <dgm:cxn modelId="{7664E59E-A4C6-4BBB-9DE1-58BAE962E31E}" srcId="{404AFC6F-1A54-415D-8C00-77F2386A7E3B}" destId="{42E8CB09-0962-41CB-B36A-368486B3F180}" srcOrd="1" destOrd="0" parTransId="{25BAE806-F33C-4D4B-8EA1-1F04038D299E}" sibTransId="{4401EB1C-C256-4D99-A2FE-E573F166CEA4}"/>
    <dgm:cxn modelId="{BC93E4D1-410A-4773-BF93-FA9AC4C4969B}" type="presOf" srcId="{03A40883-6C87-45A0-8592-240BD1E640D8}" destId="{A4BD8F33-ABC1-4A02-B969-AC686753A6C7}" srcOrd="0" destOrd="0" presId="urn:microsoft.com/office/officeart/2005/8/layout/vList3#59"/>
    <dgm:cxn modelId="{D7D64FEA-6CF0-4F5D-AE30-0DAF604B0E03}" type="presOf" srcId="{42E8CB09-0962-41CB-B36A-368486B3F180}" destId="{FF8A9B87-E809-48AF-B357-CB62A7756E86}" srcOrd="0" destOrd="0" presId="urn:microsoft.com/office/officeart/2005/8/layout/vList3#59"/>
    <dgm:cxn modelId="{9676EBE0-C98B-4EE3-BC9E-4320050E03D8}" type="presParOf" srcId="{904DA505-D398-485C-887C-31C24B3B5EF0}" destId="{108A13AD-ABF7-4CC6-AE4D-922DA165D634}" srcOrd="0" destOrd="0" presId="urn:microsoft.com/office/officeart/2005/8/layout/vList3#59"/>
    <dgm:cxn modelId="{666094BB-A2D6-497A-AF47-54F2134AD6B1}" type="presParOf" srcId="{108A13AD-ABF7-4CC6-AE4D-922DA165D634}" destId="{74BBA0E5-C56E-4A30-9346-DB43B2A3CFBC}" srcOrd="0" destOrd="0" presId="urn:microsoft.com/office/officeart/2005/8/layout/vList3#59"/>
    <dgm:cxn modelId="{7612B33E-7B18-4AEB-86DE-403E5A5FF4AE}" type="presParOf" srcId="{108A13AD-ABF7-4CC6-AE4D-922DA165D634}" destId="{A4BD8F33-ABC1-4A02-B969-AC686753A6C7}" srcOrd="1" destOrd="0" presId="urn:microsoft.com/office/officeart/2005/8/layout/vList3#59"/>
    <dgm:cxn modelId="{41ACF779-06DE-41A1-8CCA-6E07B6BA6634}" type="presParOf" srcId="{904DA505-D398-485C-887C-31C24B3B5EF0}" destId="{EA4FA1C2-0AFA-4024-9BD5-A7B3F8A6563A}" srcOrd="1" destOrd="0" presId="urn:microsoft.com/office/officeart/2005/8/layout/vList3#59"/>
    <dgm:cxn modelId="{B692EBA5-1416-4612-A601-AEB14A35CE6D}" type="presParOf" srcId="{904DA505-D398-485C-887C-31C24B3B5EF0}" destId="{8DD8AED1-C650-4E8C-9FF7-BFEABBE70FFF}" srcOrd="2" destOrd="0" presId="urn:microsoft.com/office/officeart/2005/8/layout/vList3#59"/>
    <dgm:cxn modelId="{0A34B869-CD2C-443C-A5AA-1893FD7F8173}" type="presParOf" srcId="{8DD8AED1-C650-4E8C-9FF7-BFEABBE70FFF}" destId="{4FE4E4EB-A8F5-4C59-9C63-C5A0F875DA20}" srcOrd="0" destOrd="0" presId="urn:microsoft.com/office/officeart/2005/8/layout/vList3#59"/>
    <dgm:cxn modelId="{7FDDECF6-27B1-4E39-8903-21359566E56F}" type="presParOf" srcId="{8DD8AED1-C650-4E8C-9FF7-BFEABBE70FFF}" destId="{FF8A9B87-E809-48AF-B357-CB62A7756E86}" srcOrd="1" destOrd="0" presId="urn:microsoft.com/office/officeart/2005/8/layout/vList3#59"/>
    <dgm:cxn modelId="{4B762BE7-5009-4DF1-8A62-850FAE30367E}" type="presParOf" srcId="{904DA505-D398-485C-887C-31C24B3B5EF0}" destId="{2D12C95E-5BC0-4C74-B761-2EF28D2236B5}" srcOrd="3" destOrd="0" presId="urn:microsoft.com/office/officeart/2005/8/layout/vList3#59"/>
    <dgm:cxn modelId="{8FF506E3-71FE-4A9E-BF8C-13140B991FB1}" type="presParOf" srcId="{904DA505-D398-485C-887C-31C24B3B5EF0}" destId="{33E8DE7F-3E1C-41B9-9974-16A93F1C10E1}" srcOrd="4" destOrd="0" presId="urn:microsoft.com/office/officeart/2005/8/layout/vList3#59"/>
    <dgm:cxn modelId="{4A014602-96E8-4664-91D7-13BF3E8F5469}" type="presParOf" srcId="{33E8DE7F-3E1C-41B9-9974-16A93F1C10E1}" destId="{CC82B025-CB46-4DCB-BBAF-A12CF68CAEE1}" srcOrd="0" destOrd="0" presId="urn:microsoft.com/office/officeart/2005/8/layout/vList3#59"/>
    <dgm:cxn modelId="{6618B986-EBB3-46A2-9E37-8977CA714DD1}" type="presParOf" srcId="{33E8DE7F-3E1C-41B9-9974-16A93F1C10E1}" destId="{FD43846C-FDE7-4CEE-9DCC-829C0F030DD3}" srcOrd="1" destOrd="0" presId="urn:microsoft.com/office/officeart/2005/8/layout/vList3#5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04AFC6F-1A54-415D-8C00-77F2386A7E3B}" type="doc">
      <dgm:prSet loTypeId="urn:microsoft.com/office/officeart/2005/8/layout/vList3#6" loCatId="list" qsTypeId="urn:microsoft.com/office/officeart/2005/8/quickstyle/simple4" qsCatId="simple" csTypeId="urn:microsoft.com/office/officeart/2005/8/colors/colorful4" csCatId="colorful" phldr="1"/>
      <dgm:spPr/>
    </dgm:pt>
    <dgm:pt modelId="{54D3BA62-311A-4E3E-B86F-503A7060DF50}">
      <dgm:prSet phldrT="[Text]" custT="1"/>
      <dgm:spPr/>
      <dgm:t>
        <a:bodyPr/>
        <a:lstStyle/>
        <a:p>
          <a:pPr algn="just"/>
          <a:r>
            <a:rPr lang="en-US" sz="2800" b="1" dirty="0">
              <a:solidFill>
                <a:srgbClr val="FFFF00"/>
              </a:solidFill>
              <a:latin typeface="Century Schoolbook" panose="02040604050505020304" pitchFamily="18" charset="0"/>
            </a:rPr>
            <a:t>Blending: </a:t>
          </a:r>
          <a:r>
            <a:rPr lang="en-US" sz="2800" dirty="0">
              <a:latin typeface="Century Schoolbook" panose="02040604050505020304" pitchFamily="18" charset="0"/>
            </a:rPr>
            <a:t>It means to mix different type of fibers.</a:t>
          </a:r>
        </a:p>
      </dgm:t>
    </dgm:pt>
    <dgm:pt modelId="{C49FF4FC-37AD-419F-9E20-F31E0D4FCAA5}" type="parTrans" cxnId="{298FEC97-A187-47F5-A76D-8C3DB02899AA}">
      <dgm:prSet/>
      <dgm:spPr/>
      <dgm:t>
        <a:bodyPr/>
        <a:lstStyle/>
        <a:p>
          <a:endParaRPr lang="en-US"/>
        </a:p>
      </dgm:t>
    </dgm:pt>
    <dgm:pt modelId="{C9D9CAB4-03F1-4005-B484-62A6EB582C38}" type="sibTrans" cxnId="{298FEC97-A187-47F5-A76D-8C3DB02899AA}">
      <dgm:prSet/>
      <dgm:spPr/>
      <dgm:t>
        <a:bodyPr/>
        <a:lstStyle/>
        <a:p>
          <a:endParaRPr lang="en-US"/>
        </a:p>
      </dgm:t>
    </dgm:pt>
    <dgm:pt modelId="{CFE89E18-DCA8-4340-AEFD-F7600E85E580}">
      <dgm:prSet custT="1"/>
      <dgm:spPr/>
      <dgm:t>
        <a:bodyPr/>
        <a:lstStyle/>
        <a:p>
          <a:pPr algn="just"/>
          <a:r>
            <a:rPr lang="en-US" sz="2800" b="1" dirty="0">
              <a:solidFill>
                <a:srgbClr val="FFFF00"/>
              </a:solidFill>
              <a:latin typeface="Century Schoolbook" panose="02040604050505020304" pitchFamily="18" charset="0"/>
            </a:rPr>
            <a:t>Blind hemming (stitch): </a:t>
          </a:r>
          <a:r>
            <a:rPr lang="en-US" sz="2800" dirty="0">
              <a:latin typeface="Century Schoolbook" panose="02040604050505020304" pitchFamily="18" charset="0"/>
            </a:rPr>
            <a:t>It is a hemming (stitch) that is not visible on the face of a fabric or garment</a:t>
          </a:r>
          <a:endParaRPr lang="en-IN" sz="2800" b="1" dirty="0">
            <a:latin typeface="Century Schoolbook" panose="02040604050505020304" pitchFamily="18" charset="0"/>
          </a:endParaRPr>
        </a:p>
      </dgm:t>
    </dgm:pt>
    <dgm:pt modelId="{7A70792E-0E3A-4032-BA56-D9D27A73033F}" type="parTrans" cxnId="{90E4B639-F3D9-4184-ACE1-C29F5CB6081A}">
      <dgm:prSet/>
      <dgm:spPr/>
      <dgm:t>
        <a:bodyPr/>
        <a:lstStyle/>
        <a:p>
          <a:endParaRPr lang="en-US"/>
        </a:p>
      </dgm:t>
    </dgm:pt>
    <dgm:pt modelId="{FC768692-18E9-4531-8F58-DF4AC22C591D}" type="sibTrans" cxnId="{90E4B639-F3D9-4184-ACE1-C29F5CB6081A}">
      <dgm:prSet/>
      <dgm:spPr/>
      <dgm:t>
        <a:bodyPr/>
        <a:lstStyle/>
        <a:p>
          <a:endParaRPr lang="en-US"/>
        </a:p>
      </dgm:t>
    </dgm:pt>
    <dgm:pt modelId="{B8C855F1-B927-40CD-8F8C-2057C80C7045}">
      <dgm:prSet custT="1"/>
      <dgm:spPr/>
      <dgm:t>
        <a:bodyPr/>
        <a:lstStyle/>
        <a:p>
          <a:pPr algn="just"/>
          <a:r>
            <a:rPr lang="en-US" sz="2800" b="1" dirty="0">
              <a:solidFill>
                <a:srgbClr val="FFFF00"/>
              </a:solidFill>
              <a:latin typeface="Century Schoolbook" panose="02040604050505020304" pitchFamily="18" charset="0"/>
            </a:rPr>
            <a:t>Bobbin winder tension angle: </a:t>
          </a:r>
          <a:r>
            <a:rPr lang="en-US" sz="2800" dirty="0">
              <a:latin typeface="Century Schoolbook" panose="02040604050505020304" pitchFamily="18" charset="0"/>
            </a:rPr>
            <a:t>It is a device situated near the bobbin winder which helps to wind the bobbin evenly.</a:t>
          </a:r>
          <a:endParaRPr lang="en-IN" sz="2800" dirty="0">
            <a:latin typeface="Century Schoolbook" panose="02040604050505020304" pitchFamily="18" charset="0"/>
          </a:endParaRPr>
        </a:p>
      </dgm:t>
    </dgm:pt>
    <dgm:pt modelId="{2400B8B0-26AB-45AA-B7D1-003B5EB80B7B}" type="parTrans" cxnId="{17B22EEE-8181-48FC-AB79-23517EBAEDE8}">
      <dgm:prSet/>
      <dgm:spPr/>
      <dgm:t>
        <a:bodyPr/>
        <a:lstStyle/>
        <a:p>
          <a:endParaRPr lang="en-US"/>
        </a:p>
      </dgm:t>
    </dgm:pt>
    <dgm:pt modelId="{458677E8-3D76-42B8-B03A-7927444ADD7E}" type="sibTrans" cxnId="{17B22EEE-8181-48FC-AB79-23517EBAEDE8}">
      <dgm:prSet/>
      <dgm:spPr/>
      <dgm:t>
        <a:bodyPr/>
        <a:lstStyle/>
        <a:p>
          <a:endParaRPr lang="en-US"/>
        </a:p>
      </dgm:t>
    </dgm:pt>
    <dgm:pt modelId="{E2647C0C-4C19-46B0-BD78-95353BE16F1E}">
      <dgm:prSet custT="1"/>
      <dgm:spPr/>
      <dgm:t>
        <a:bodyPr/>
        <a:lstStyle/>
        <a:p>
          <a:pPr algn="just"/>
          <a:r>
            <a:rPr lang="en-US" sz="2800" b="1" dirty="0">
              <a:solidFill>
                <a:srgbClr val="FFFF00"/>
              </a:solidFill>
              <a:latin typeface="Century Schoolbook" panose="02040604050505020304" pitchFamily="18" charset="0"/>
            </a:rPr>
            <a:t>Bodice: </a:t>
          </a:r>
          <a:r>
            <a:rPr lang="en-US" sz="2800" dirty="0">
              <a:latin typeface="Century Schoolbook" panose="02040604050505020304" pitchFamily="18" charset="0"/>
            </a:rPr>
            <a:t>The front and back upper part of a pattern or garment that runs from shoulder to waist.</a:t>
          </a:r>
          <a:endParaRPr lang="en-IN" sz="2800" dirty="0">
            <a:latin typeface="Century Schoolbook" panose="02040604050505020304" pitchFamily="18" charset="0"/>
          </a:endParaRPr>
        </a:p>
      </dgm:t>
    </dgm:pt>
    <dgm:pt modelId="{0BADDBE3-C6AB-47D0-AF10-9BD4E00C4E3F}" type="parTrans" cxnId="{49F26074-57B0-4D3C-BEFC-713255AFBC64}">
      <dgm:prSet/>
      <dgm:spPr/>
      <dgm:t>
        <a:bodyPr/>
        <a:lstStyle/>
        <a:p>
          <a:endParaRPr lang="en-US"/>
        </a:p>
      </dgm:t>
    </dgm:pt>
    <dgm:pt modelId="{D73821F8-3AEE-4BEE-AD36-FA38F894FB9B}" type="sibTrans" cxnId="{49F26074-57B0-4D3C-BEFC-713255AFBC64}">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4F6F6237-C4AE-4FF1-81AC-2B67A0D3338C}" type="pres">
      <dgm:prSet presAssocID="{54D3BA62-311A-4E3E-B86F-503A7060DF50}" presName="composite" presStyleCnt="0"/>
      <dgm:spPr/>
    </dgm:pt>
    <dgm:pt modelId="{3C8B4218-FA30-4A7C-AA78-5938F9E8F96D}" type="pres">
      <dgm:prSet presAssocID="{54D3BA62-311A-4E3E-B86F-503A7060DF50}" presName="imgShp" presStyleLbl="fgImgPlace1" presStyleIdx="0" presStyleCnt="4"/>
      <dgm:spPr>
        <a:noFill/>
      </dgm:spPr>
    </dgm:pt>
    <dgm:pt modelId="{C8833B89-0770-4512-A227-00159E134594}" type="pres">
      <dgm:prSet presAssocID="{54D3BA62-311A-4E3E-B86F-503A7060DF50}" presName="txShp" presStyleLbl="node1" presStyleIdx="0" presStyleCnt="4">
        <dgm:presLayoutVars>
          <dgm:bulletEnabled val="1"/>
        </dgm:presLayoutVars>
      </dgm:prSet>
      <dgm:spPr/>
    </dgm:pt>
    <dgm:pt modelId="{01C7E1FC-0A59-403E-A1AF-3D25FF7D1602}" type="pres">
      <dgm:prSet presAssocID="{C9D9CAB4-03F1-4005-B484-62A6EB582C38}" presName="spacing" presStyleCnt="0"/>
      <dgm:spPr/>
    </dgm:pt>
    <dgm:pt modelId="{1C340937-388B-4625-9836-713AEAF5E5DC}" type="pres">
      <dgm:prSet presAssocID="{CFE89E18-DCA8-4340-AEFD-F7600E85E580}" presName="composite" presStyleCnt="0"/>
      <dgm:spPr/>
    </dgm:pt>
    <dgm:pt modelId="{4436283E-C2F3-463C-A4C2-ADA1F4B3B5CF}" type="pres">
      <dgm:prSet presAssocID="{CFE89E18-DCA8-4340-AEFD-F7600E85E580}" presName="imgShp" presStyleLbl="fgImgPlace1" presStyleIdx="1" presStyleCnt="4"/>
      <dgm:spPr>
        <a:noFill/>
      </dgm:spPr>
    </dgm:pt>
    <dgm:pt modelId="{B98DDB6D-2245-4EBA-87FC-5ADD6CBBD6CF}" type="pres">
      <dgm:prSet presAssocID="{CFE89E18-DCA8-4340-AEFD-F7600E85E580}" presName="txShp" presStyleLbl="node1" presStyleIdx="1" presStyleCnt="4">
        <dgm:presLayoutVars>
          <dgm:bulletEnabled val="1"/>
        </dgm:presLayoutVars>
      </dgm:prSet>
      <dgm:spPr/>
    </dgm:pt>
    <dgm:pt modelId="{BD8851EC-F0EA-4F50-998D-616BD125CD87}" type="pres">
      <dgm:prSet presAssocID="{FC768692-18E9-4531-8F58-DF4AC22C591D}" presName="spacing" presStyleCnt="0"/>
      <dgm:spPr/>
    </dgm:pt>
    <dgm:pt modelId="{7AE4649A-EF38-44A3-A946-0A5841EC8000}" type="pres">
      <dgm:prSet presAssocID="{B8C855F1-B927-40CD-8F8C-2057C80C7045}" presName="composite" presStyleCnt="0"/>
      <dgm:spPr/>
    </dgm:pt>
    <dgm:pt modelId="{33298819-D52F-42F7-92F5-7546BDE3057A}" type="pres">
      <dgm:prSet presAssocID="{B8C855F1-B927-40CD-8F8C-2057C80C7045}" presName="imgShp" presStyleLbl="fgImgPlace1" presStyleIdx="2" presStyleCnt="4"/>
      <dgm:spPr>
        <a:noFill/>
      </dgm:spPr>
    </dgm:pt>
    <dgm:pt modelId="{DA2EFF87-F267-4F33-AA37-230A92FA14E8}" type="pres">
      <dgm:prSet presAssocID="{B8C855F1-B927-40CD-8F8C-2057C80C7045}" presName="txShp" presStyleLbl="node1" presStyleIdx="2" presStyleCnt="4">
        <dgm:presLayoutVars>
          <dgm:bulletEnabled val="1"/>
        </dgm:presLayoutVars>
      </dgm:prSet>
      <dgm:spPr/>
    </dgm:pt>
    <dgm:pt modelId="{BB5281F5-B9B1-4867-8148-E745DD959E80}" type="pres">
      <dgm:prSet presAssocID="{458677E8-3D76-42B8-B03A-7927444ADD7E}" presName="spacing" presStyleCnt="0"/>
      <dgm:spPr/>
    </dgm:pt>
    <dgm:pt modelId="{2A55B3CE-305F-4A3E-B1C6-E5EC8F7125CE}" type="pres">
      <dgm:prSet presAssocID="{E2647C0C-4C19-46B0-BD78-95353BE16F1E}" presName="composite" presStyleCnt="0"/>
      <dgm:spPr/>
    </dgm:pt>
    <dgm:pt modelId="{C2797055-9425-4289-AD25-3B58E752A71A}" type="pres">
      <dgm:prSet presAssocID="{E2647C0C-4C19-46B0-BD78-95353BE16F1E}" presName="imgShp" presStyleLbl="fgImgPlace1" presStyleIdx="3" presStyleCnt="4"/>
      <dgm:spPr>
        <a:noFill/>
      </dgm:spPr>
    </dgm:pt>
    <dgm:pt modelId="{EBED6F19-650A-4778-9869-7D66B6A980F8}" type="pres">
      <dgm:prSet presAssocID="{E2647C0C-4C19-46B0-BD78-95353BE16F1E}" presName="txShp" presStyleLbl="node1" presStyleIdx="3" presStyleCnt="4">
        <dgm:presLayoutVars>
          <dgm:bulletEnabled val="1"/>
        </dgm:presLayoutVars>
      </dgm:prSet>
      <dgm:spPr/>
    </dgm:pt>
  </dgm:ptLst>
  <dgm:cxnLst>
    <dgm:cxn modelId="{45D87402-35B4-4BF4-9932-75D0D8C6438B}" type="presOf" srcId="{B8C855F1-B927-40CD-8F8C-2057C80C7045}" destId="{DA2EFF87-F267-4F33-AA37-230A92FA14E8}" srcOrd="0" destOrd="0" presId="urn:microsoft.com/office/officeart/2005/8/layout/vList3#6"/>
    <dgm:cxn modelId="{6FD20F23-6793-4CF9-881B-011A3C912E53}" type="presOf" srcId="{404AFC6F-1A54-415D-8C00-77F2386A7E3B}" destId="{904DA505-D398-485C-887C-31C24B3B5EF0}" srcOrd="0" destOrd="0" presId="urn:microsoft.com/office/officeart/2005/8/layout/vList3#6"/>
    <dgm:cxn modelId="{C959E231-02D6-4393-AE75-729AAE19F286}" type="presOf" srcId="{E2647C0C-4C19-46B0-BD78-95353BE16F1E}" destId="{EBED6F19-650A-4778-9869-7D66B6A980F8}" srcOrd="0" destOrd="0" presId="urn:microsoft.com/office/officeart/2005/8/layout/vList3#6"/>
    <dgm:cxn modelId="{90E4B639-F3D9-4184-ACE1-C29F5CB6081A}" srcId="{404AFC6F-1A54-415D-8C00-77F2386A7E3B}" destId="{CFE89E18-DCA8-4340-AEFD-F7600E85E580}" srcOrd="1" destOrd="0" parTransId="{7A70792E-0E3A-4032-BA56-D9D27A73033F}" sibTransId="{FC768692-18E9-4531-8F58-DF4AC22C591D}"/>
    <dgm:cxn modelId="{1610575D-B086-4446-8991-58C84C4FBD69}" type="presOf" srcId="{54D3BA62-311A-4E3E-B86F-503A7060DF50}" destId="{C8833B89-0770-4512-A227-00159E134594}" srcOrd="0" destOrd="0" presId="urn:microsoft.com/office/officeart/2005/8/layout/vList3#6"/>
    <dgm:cxn modelId="{49F26074-57B0-4D3C-BEFC-713255AFBC64}" srcId="{404AFC6F-1A54-415D-8C00-77F2386A7E3B}" destId="{E2647C0C-4C19-46B0-BD78-95353BE16F1E}" srcOrd="3" destOrd="0" parTransId="{0BADDBE3-C6AB-47D0-AF10-9BD4E00C4E3F}" sibTransId="{D73821F8-3AEE-4BEE-AD36-FA38F894FB9B}"/>
    <dgm:cxn modelId="{298FEC97-A187-47F5-A76D-8C3DB02899AA}" srcId="{404AFC6F-1A54-415D-8C00-77F2386A7E3B}" destId="{54D3BA62-311A-4E3E-B86F-503A7060DF50}" srcOrd="0" destOrd="0" parTransId="{C49FF4FC-37AD-419F-9E20-F31E0D4FCAA5}" sibTransId="{C9D9CAB4-03F1-4005-B484-62A6EB582C38}"/>
    <dgm:cxn modelId="{BC48D2AC-F80F-4BBE-B249-2510AA39B728}" type="presOf" srcId="{CFE89E18-DCA8-4340-AEFD-F7600E85E580}" destId="{B98DDB6D-2245-4EBA-87FC-5ADD6CBBD6CF}" srcOrd="0" destOrd="0" presId="urn:microsoft.com/office/officeart/2005/8/layout/vList3#6"/>
    <dgm:cxn modelId="{17B22EEE-8181-48FC-AB79-23517EBAEDE8}" srcId="{404AFC6F-1A54-415D-8C00-77F2386A7E3B}" destId="{B8C855F1-B927-40CD-8F8C-2057C80C7045}" srcOrd="2" destOrd="0" parTransId="{2400B8B0-26AB-45AA-B7D1-003B5EB80B7B}" sibTransId="{458677E8-3D76-42B8-B03A-7927444ADD7E}"/>
    <dgm:cxn modelId="{93FF9C02-7FA3-4177-9ED3-0CD4B9864A0C}" type="presParOf" srcId="{904DA505-D398-485C-887C-31C24B3B5EF0}" destId="{4F6F6237-C4AE-4FF1-81AC-2B67A0D3338C}" srcOrd="0" destOrd="0" presId="urn:microsoft.com/office/officeart/2005/8/layout/vList3#6"/>
    <dgm:cxn modelId="{0D487612-6FBD-422F-BD49-E07323C06BE9}" type="presParOf" srcId="{4F6F6237-C4AE-4FF1-81AC-2B67A0D3338C}" destId="{3C8B4218-FA30-4A7C-AA78-5938F9E8F96D}" srcOrd="0" destOrd="0" presId="urn:microsoft.com/office/officeart/2005/8/layout/vList3#6"/>
    <dgm:cxn modelId="{3B0B1AB0-02C1-4931-A15C-36120C4851B4}" type="presParOf" srcId="{4F6F6237-C4AE-4FF1-81AC-2B67A0D3338C}" destId="{C8833B89-0770-4512-A227-00159E134594}" srcOrd="1" destOrd="0" presId="urn:microsoft.com/office/officeart/2005/8/layout/vList3#6"/>
    <dgm:cxn modelId="{47C042D3-0ADF-45F7-AF49-B68AB1ED348C}" type="presParOf" srcId="{904DA505-D398-485C-887C-31C24B3B5EF0}" destId="{01C7E1FC-0A59-403E-A1AF-3D25FF7D1602}" srcOrd="1" destOrd="0" presId="urn:microsoft.com/office/officeart/2005/8/layout/vList3#6"/>
    <dgm:cxn modelId="{A14EB59A-C9D9-419F-B822-9B4C14E3EE3A}" type="presParOf" srcId="{904DA505-D398-485C-887C-31C24B3B5EF0}" destId="{1C340937-388B-4625-9836-713AEAF5E5DC}" srcOrd="2" destOrd="0" presId="urn:microsoft.com/office/officeart/2005/8/layout/vList3#6"/>
    <dgm:cxn modelId="{CC5F61F4-7766-4398-B8D1-CB119BA2650E}" type="presParOf" srcId="{1C340937-388B-4625-9836-713AEAF5E5DC}" destId="{4436283E-C2F3-463C-A4C2-ADA1F4B3B5CF}" srcOrd="0" destOrd="0" presId="urn:microsoft.com/office/officeart/2005/8/layout/vList3#6"/>
    <dgm:cxn modelId="{A57CD333-337E-4526-B39F-E46B53C057CB}" type="presParOf" srcId="{1C340937-388B-4625-9836-713AEAF5E5DC}" destId="{B98DDB6D-2245-4EBA-87FC-5ADD6CBBD6CF}" srcOrd="1" destOrd="0" presId="urn:microsoft.com/office/officeart/2005/8/layout/vList3#6"/>
    <dgm:cxn modelId="{6171C672-84C0-4917-B931-950380C7C2B8}" type="presParOf" srcId="{904DA505-D398-485C-887C-31C24B3B5EF0}" destId="{BD8851EC-F0EA-4F50-998D-616BD125CD87}" srcOrd="3" destOrd="0" presId="urn:microsoft.com/office/officeart/2005/8/layout/vList3#6"/>
    <dgm:cxn modelId="{9BAF30C3-273A-4905-932C-0929B96EA6FC}" type="presParOf" srcId="{904DA505-D398-485C-887C-31C24B3B5EF0}" destId="{7AE4649A-EF38-44A3-A946-0A5841EC8000}" srcOrd="4" destOrd="0" presId="urn:microsoft.com/office/officeart/2005/8/layout/vList3#6"/>
    <dgm:cxn modelId="{747921CA-8120-4498-ACCB-77AD8846D044}" type="presParOf" srcId="{7AE4649A-EF38-44A3-A946-0A5841EC8000}" destId="{33298819-D52F-42F7-92F5-7546BDE3057A}" srcOrd="0" destOrd="0" presId="urn:microsoft.com/office/officeart/2005/8/layout/vList3#6"/>
    <dgm:cxn modelId="{4803680E-207C-420B-9553-BB1EFFFCD20C}" type="presParOf" srcId="{7AE4649A-EF38-44A3-A946-0A5841EC8000}" destId="{DA2EFF87-F267-4F33-AA37-230A92FA14E8}" srcOrd="1" destOrd="0" presId="urn:microsoft.com/office/officeart/2005/8/layout/vList3#6"/>
    <dgm:cxn modelId="{0F5C0E13-D8BA-44B1-BF11-3068FCD19B44}" type="presParOf" srcId="{904DA505-D398-485C-887C-31C24B3B5EF0}" destId="{BB5281F5-B9B1-4867-8148-E745DD959E80}" srcOrd="5" destOrd="0" presId="urn:microsoft.com/office/officeart/2005/8/layout/vList3#6"/>
    <dgm:cxn modelId="{171B4EA4-356B-4B35-8AA9-A11C7EC56834}" type="presParOf" srcId="{904DA505-D398-485C-887C-31C24B3B5EF0}" destId="{2A55B3CE-305F-4A3E-B1C6-E5EC8F7125CE}" srcOrd="6" destOrd="0" presId="urn:microsoft.com/office/officeart/2005/8/layout/vList3#6"/>
    <dgm:cxn modelId="{DE6A3B7E-CB52-4984-BB54-0D41DBEFB8C3}" type="presParOf" srcId="{2A55B3CE-305F-4A3E-B1C6-E5EC8F7125CE}" destId="{C2797055-9425-4289-AD25-3B58E752A71A}" srcOrd="0" destOrd="0" presId="urn:microsoft.com/office/officeart/2005/8/layout/vList3#6"/>
    <dgm:cxn modelId="{874756A2-783B-4A05-9FA0-2C0E49D4E36C}" type="presParOf" srcId="{2A55B3CE-305F-4A3E-B1C6-E5EC8F7125CE}" destId="{EBED6F19-650A-4778-9869-7D66B6A980F8}" srcOrd="1" destOrd="0" presId="urn:microsoft.com/office/officeart/2005/8/layout/vList3#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0.xml><?xml version="1.0" encoding="utf-8"?>
<dgm:dataModel xmlns:dgm="http://schemas.openxmlformats.org/drawingml/2006/diagram" xmlns:a="http://schemas.openxmlformats.org/drawingml/2006/main">
  <dgm:ptLst>
    <dgm:pt modelId="{404AFC6F-1A54-415D-8C00-77F2386A7E3B}" type="doc">
      <dgm:prSet loTypeId="urn:microsoft.com/office/officeart/2005/8/layout/vList3#60" loCatId="list" qsTypeId="urn:microsoft.com/office/officeart/2005/8/quickstyle/simple4" qsCatId="simple" csTypeId="urn:microsoft.com/office/officeart/2005/8/colors/colorful4" csCatId="colorful" phldr="1"/>
      <dgm:spPr/>
    </dgm:pt>
    <dgm:pt modelId="{03A40883-6C87-45A0-8592-240BD1E640D8}">
      <dgm:prSet custT="1"/>
      <dgm:spPr/>
      <dgm:t>
        <a:bodyPr/>
        <a:lstStyle/>
        <a:p>
          <a:pPr algn="just"/>
          <a:r>
            <a:rPr lang="en-US" sz="2800" b="1" dirty="0">
              <a:solidFill>
                <a:srgbClr val="FFFF00"/>
              </a:solidFill>
              <a:latin typeface="Century Schoolbook" panose="02040604050505020304" pitchFamily="18" charset="0"/>
            </a:rPr>
            <a:t>Zigzag stitch: </a:t>
          </a:r>
          <a:r>
            <a:rPr lang="en-US" sz="2800" dirty="0">
              <a:latin typeface="Century Schoolbook" panose="02040604050505020304" pitchFamily="18" charset="0"/>
            </a:rPr>
            <a:t>The Z-shaped stitches used to finish raw edges. It may be used for decoration purpose also.</a:t>
          </a:r>
          <a:endParaRPr lang="en-IN" sz="2800" dirty="0">
            <a:latin typeface="Century Schoolbook" panose="02040604050505020304" pitchFamily="18" charset="0"/>
          </a:endParaRPr>
        </a:p>
      </dgm:t>
    </dgm:pt>
    <dgm:pt modelId="{B908AE37-5ACB-4A0E-8615-395AA6B50764}" type="parTrans" cxnId="{6D63268D-8321-408A-9E2C-934A3DBDE356}">
      <dgm:prSet/>
      <dgm:spPr/>
      <dgm:t>
        <a:bodyPr/>
        <a:lstStyle/>
        <a:p>
          <a:endParaRPr lang="en-US"/>
        </a:p>
      </dgm:t>
    </dgm:pt>
    <dgm:pt modelId="{6AD0E78D-D4B6-44ED-B0AC-2B779DE9FBEF}" type="sibTrans" cxnId="{6D63268D-8321-408A-9E2C-934A3DBDE356}">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108A13AD-ABF7-4CC6-AE4D-922DA165D634}" type="pres">
      <dgm:prSet presAssocID="{03A40883-6C87-45A0-8592-240BD1E640D8}" presName="composite" presStyleCnt="0"/>
      <dgm:spPr/>
    </dgm:pt>
    <dgm:pt modelId="{74BBA0E5-C56E-4A30-9346-DB43B2A3CFBC}" type="pres">
      <dgm:prSet presAssocID="{03A40883-6C87-45A0-8592-240BD1E640D8}" presName="imgShp" presStyleLbl="fgImgPlace1" presStyleIdx="0" presStyleCnt="1"/>
      <dgm:spPr>
        <a:noFill/>
      </dgm:spPr>
    </dgm:pt>
    <dgm:pt modelId="{A4BD8F33-ABC1-4A02-B969-AC686753A6C7}" type="pres">
      <dgm:prSet presAssocID="{03A40883-6C87-45A0-8592-240BD1E640D8}" presName="txShp" presStyleLbl="node1" presStyleIdx="0" presStyleCnt="1" custScaleY="95411">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60"/>
    <dgm:cxn modelId="{6D63268D-8321-408A-9E2C-934A3DBDE356}" srcId="{404AFC6F-1A54-415D-8C00-77F2386A7E3B}" destId="{03A40883-6C87-45A0-8592-240BD1E640D8}" srcOrd="0" destOrd="0" parTransId="{B908AE37-5ACB-4A0E-8615-395AA6B50764}" sibTransId="{6AD0E78D-D4B6-44ED-B0AC-2B779DE9FBEF}"/>
    <dgm:cxn modelId="{BC93E4D1-410A-4773-BF93-FA9AC4C4969B}" type="presOf" srcId="{03A40883-6C87-45A0-8592-240BD1E640D8}" destId="{A4BD8F33-ABC1-4A02-B969-AC686753A6C7}" srcOrd="0" destOrd="0" presId="urn:microsoft.com/office/officeart/2005/8/layout/vList3#60"/>
    <dgm:cxn modelId="{9676EBE0-C98B-4EE3-BC9E-4320050E03D8}" type="presParOf" srcId="{904DA505-D398-485C-887C-31C24B3B5EF0}" destId="{108A13AD-ABF7-4CC6-AE4D-922DA165D634}" srcOrd="0" destOrd="0" presId="urn:microsoft.com/office/officeart/2005/8/layout/vList3#60"/>
    <dgm:cxn modelId="{666094BB-A2D6-497A-AF47-54F2134AD6B1}" type="presParOf" srcId="{108A13AD-ABF7-4CC6-AE4D-922DA165D634}" destId="{74BBA0E5-C56E-4A30-9346-DB43B2A3CFBC}" srcOrd="0" destOrd="0" presId="urn:microsoft.com/office/officeart/2005/8/layout/vList3#60"/>
    <dgm:cxn modelId="{7612B33E-7B18-4AEB-86DE-403E5A5FF4AE}" type="presParOf" srcId="{108A13AD-ABF7-4CC6-AE4D-922DA165D634}" destId="{A4BD8F33-ABC1-4A02-B969-AC686753A6C7}" srcOrd="1" destOrd="0" presId="urn:microsoft.com/office/officeart/2005/8/layout/vList3#60"/>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04AFC6F-1A54-415D-8C00-77F2386A7E3B}" type="doc">
      <dgm:prSet loTypeId="urn:microsoft.com/office/officeart/2005/8/layout/vList3#7" loCatId="list" qsTypeId="urn:microsoft.com/office/officeart/2005/8/quickstyle/simple4" qsCatId="simple" csTypeId="urn:microsoft.com/office/officeart/2005/8/colors/colorful4" csCatId="colorful" phldr="1"/>
      <dgm:spPr/>
    </dgm:pt>
    <dgm:pt modelId="{54D3BA62-311A-4E3E-B86F-503A7060DF50}">
      <dgm:prSet phldrT="[Text]" custT="1"/>
      <dgm:spPr/>
      <dgm:t>
        <a:bodyPr/>
        <a:lstStyle/>
        <a:p>
          <a:pPr algn="just"/>
          <a:r>
            <a:rPr lang="en-US" sz="2800" b="1" dirty="0">
              <a:solidFill>
                <a:srgbClr val="FFFF00"/>
              </a:solidFill>
              <a:latin typeface="Century Schoolbook" panose="02040604050505020304" pitchFamily="18" charset="0"/>
            </a:rPr>
            <a:t>Bodkin: </a:t>
          </a:r>
          <a:r>
            <a:rPr lang="en-US" sz="2800" dirty="0">
              <a:latin typeface="Century Schoolbook" panose="02040604050505020304" pitchFamily="18" charset="0"/>
            </a:rPr>
            <a:t>Long, flat, needle-like tool used to thread elastic through a loop</a:t>
          </a:r>
        </a:p>
      </dgm:t>
    </dgm:pt>
    <dgm:pt modelId="{C49FF4FC-37AD-419F-9E20-F31E0D4FCAA5}" type="parTrans" cxnId="{298FEC97-A187-47F5-A76D-8C3DB02899AA}">
      <dgm:prSet/>
      <dgm:spPr/>
      <dgm:t>
        <a:bodyPr/>
        <a:lstStyle/>
        <a:p>
          <a:endParaRPr lang="en-US"/>
        </a:p>
      </dgm:t>
    </dgm:pt>
    <dgm:pt modelId="{C9D9CAB4-03F1-4005-B484-62A6EB582C38}" type="sibTrans" cxnId="{298FEC97-A187-47F5-A76D-8C3DB02899AA}">
      <dgm:prSet/>
      <dgm:spPr/>
      <dgm:t>
        <a:bodyPr/>
        <a:lstStyle/>
        <a:p>
          <a:endParaRPr lang="en-US"/>
        </a:p>
      </dgm:t>
    </dgm:pt>
    <dgm:pt modelId="{C6387F58-D5E5-408C-BCDC-63993CE4CB39}">
      <dgm:prSet custT="1"/>
      <dgm:spPr/>
      <dgm:t>
        <a:bodyPr/>
        <a:lstStyle/>
        <a:p>
          <a:pPr algn="just"/>
          <a:r>
            <a:rPr lang="en-US" sz="2800" b="1" dirty="0">
              <a:solidFill>
                <a:srgbClr val="FFFF00"/>
              </a:solidFill>
              <a:latin typeface="Century Schoolbook" panose="02040604050505020304" pitchFamily="18" charset="0"/>
            </a:rPr>
            <a:t>Brocade: </a:t>
          </a:r>
          <a:r>
            <a:rPr lang="en-US" sz="2800" dirty="0">
              <a:latin typeface="Century Schoolbook" panose="02040604050505020304" pitchFamily="18" charset="0"/>
            </a:rPr>
            <a:t>It is a woven textile having a raised floral or figured design that is introduced during the weaving process. </a:t>
          </a:r>
          <a:endParaRPr lang="en-IN" sz="2800" b="1" dirty="0">
            <a:latin typeface="Century Schoolbook" panose="02040604050505020304" pitchFamily="18" charset="0"/>
          </a:endParaRPr>
        </a:p>
      </dgm:t>
    </dgm:pt>
    <dgm:pt modelId="{F819A067-5AD3-4346-8185-E699EEFD9866}" type="parTrans" cxnId="{0D5FFF23-3FA4-4269-967C-6BBAF1D7066D}">
      <dgm:prSet/>
      <dgm:spPr/>
      <dgm:t>
        <a:bodyPr/>
        <a:lstStyle/>
        <a:p>
          <a:endParaRPr lang="en-US"/>
        </a:p>
      </dgm:t>
    </dgm:pt>
    <dgm:pt modelId="{1BE997D6-9E46-4A9F-BCE6-CE310F53FC1F}" type="sibTrans" cxnId="{0D5FFF23-3FA4-4269-967C-6BBAF1D7066D}">
      <dgm:prSet/>
      <dgm:spPr/>
      <dgm:t>
        <a:bodyPr/>
        <a:lstStyle/>
        <a:p>
          <a:endParaRPr lang="en-US"/>
        </a:p>
      </dgm:t>
    </dgm:pt>
    <dgm:pt modelId="{51D920E2-AF55-40F1-8844-F266CDCE01D7}">
      <dgm:prSet custT="1"/>
      <dgm:spPr/>
      <dgm:t>
        <a:bodyPr/>
        <a:lstStyle/>
        <a:p>
          <a:pPr algn="just"/>
          <a:r>
            <a:rPr lang="en-US" sz="2800" b="1" dirty="0">
              <a:solidFill>
                <a:srgbClr val="FFFF00"/>
              </a:solidFill>
              <a:latin typeface="Century Schoolbook" panose="02040604050505020304" pitchFamily="18" charset="0"/>
            </a:rPr>
            <a:t>Buckram: </a:t>
          </a:r>
          <a:r>
            <a:rPr lang="en-US" sz="2800" b="0" dirty="0">
              <a:latin typeface="Century Schoolbook" panose="02040604050505020304" pitchFamily="18" charset="0"/>
            </a:rPr>
            <a:t>A heavy, coarse stiff cotton fabric used for interfacing and stiffening parts of garments such as collars, cuff and hats.</a:t>
          </a:r>
          <a:endParaRPr lang="en-IN" sz="2800" b="0" dirty="0">
            <a:latin typeface="Century Schoolbook" panose="02040604050505020304" pitchFamily="18" charset="0"/>
          </a:endParaRPr>
        </a:p>
      </dgm:t>
    </dgm:pt>
    <dgm:pt modelId="{44AA172B-9675-4373-B4E6-90F9849C32D7}" type="parTrans" cxnId="{59255DBE-A5F1-41D0-8C9D-5071A3CA4453}">
      <dgm:prSet/>
      <dgm:spPr/>
      <dgm:t>
        <a:bodyPr/>
        <a:lstStyle/>
        <a:p>
          <a:endParaRPr lang="en-US"/>
        </a:p>
      </dgm:t>
    </dgm:pt>
    <dgm:pt modelId="{8D706606-4D8A-4B4F-8AF0-91D4811400CA}" type="sibTrans" cxnId="{59255DBE-A5F1-41D0-8C9D-5071A3CA4453}">
      <dgm:prSet/>
      <dgm:spPr/>
      <dgm:t>
        <a:bodyPr/>
        <a:lstStyle/>
        <a:p>
          <a:endParaRPr lang="en-US"/>
        </a:p>
      </dgm:t>
    </dgm:pt>
    <dgm:pt modelId="{7C9A0AA4-82B1-4D15-88E6-E1F02861FA01}">
      <dgm:prSet custT="1"/>
      <dgm:spPr/>
      <dgm:t>
        <a:bodyPr/>
        <a:lstStyle/>
        <a:p>
          <a:pPr algn="just"/>
          <a:r>
            <a:rPr lang="en-US" sz="2800" b="1" dirty="0">
              <a:solidFill>
                <a:srgbClr val="FFFF00"/>
              </a:solidFill>
              <a:latin typeface="Century Schoolbook" panose="02040604050505020304" pitchFamily="18" charset="0"/>
            </a:rPr>
            <a:t>Button: </a:t>
          </a:r>
          <a:r>
            <a:rPr lang="en-US" sz="2800" dirty="0">
              <a:latin typeface="Century Schoolbook" panose="02040604050505020304" pitchFamily="18" charset="0"/>
            </a:rPr>
            <a:t>It is a fastener which is used to close an opening in the garments or any other article., material and </a:t>
          </a:r>
          <a:r>
            <a:rPr lang="en-US" sz="2800" dirty="0" err="1">
              <a:latin typeface="Century Schoolbook" panose="02040604050505020304" pitchFamily="18" charset="0"/>
            </a:rPr>
            <a:t>colours</a:t>
          </a:r>
          <a:r>
            <a:rPr lang="en-US" sz="2800" dirty="0">
              <a:latin typeface="Century Schoolbook" panose="02040604050505020304" pitchFamily="18" charset="0"/>
            </a:rPr>
            <a:t>.</a:t>
          </a:r>
          <a:endParaRPr lang="en-IN" sz="2800" b="1" dirty="0">
            <a:latin typeface="Century Schoolbook" panose="02040604050505020304" pitchFamily="18" charset="0"/>
          </a:endParaRPr>
        </a:p>
      </dgm:t>
    </dgm:pt>
    <dgm:pt modelId="{FE8DD9D0-7F0A-4730-8EA7-85E7D6EBFCBE}" type="parTrans" cxnId="{95B1009D-2089-4102-B775-DF622A2D31BB}">
      <dgm:prSet/>
      <dgm:spPr/>
      <dgm:t>
        <a:bodyPr/>
        <a:lstStyle/>
        <a:p>
          <a:endParaRPr lang="en-US"/>
        </a:p>
      </dgm:t>
    </dgm:pt>
    <dgm:pt modelId="{A148593E-2B1A-4EE1-81E9-8590EA00E468}" type="sibTrans" cxnId="{95B1009D-2089-4102-B775-DF622A2D31BB}">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4F6F6237-C4AE-4FF1-81AC-2B67A0D3338C}" type="pres">
      <dgm:prSet presAssocID="{54D3BA62-311A-4E3E-B86F-503A7060DF50}" presName="composite" presStyleCnt="0"/>
      <dgm:spPr/>
    </dgm:pt>
    <dgm:pt modelId="{3C8B4218-FA30-4A7C-AA78-5938F9E8F96D}" type="pres">
      <dgm:prSet presAssocID="{54D3BA62-311A-4E3E-B86F-503A7060DF50}" presName="imgShp" presStyleLbl="fgImgPlace1" presStyleIdx="0" presStyleCnt="4"/>
      <dgm:spPr>
        <a:noFill/>
      </dgm:spPr>
    </dgm:pt>
    <dgm:pt modelId="{C8833B89-0770-4512-A227-00159E134594}" type="pres">
      <dgm:prSet presAssocID="{54D3BA62-311A-4E3E-B86F-503A7060DF50}" presName="txShp" presStyleLbl="node1" presStyleIdx="0" presStyleCnt="4">
        <dgm:presLayoutVars>
          <dgm:bulletEnabled val="1"/>
        </dgm:presLayoutVars>
      </dgm:prSet>
      <dgm:spPr/>
    </dgm:pt>
    <dgm:pt modelId="{01C7E1FC-0A59-403E-A1AF-3D25FF7D1602}" type="pres">
      <dgm:prSet presAssocID="{C9D9CAB4-03F1-4005-B484-62A6EB582C38}" presName="spacing" presStyleCnt="0"/>
      <dgm:spPr/>
    </dgm:pt>
    <dgm:pt modelId="{BE9462B3-B3CF-4DBD-90C2-BFD6C6703D41}" type="pres">
      <dgm:prSet presAssocID="{C6387F58-D5E5-408C-BCDC-63993CE4CB39}" presName="composite" presStyleCnt="0"/>
      <dgm:spPr/>
    </dgm:pt>
    <dgm:pt modelId="{22F790BE-07B3-4F37-A2EE-2AD893840F97}" type="pres">
      <dgm:prSet presAssocID="{C6387F58-D5E5-408C-BCDC-63993CE4CB39}" presName="imgShp" presStyleLbl="fgImgPlace1" presStyleIdx="1" presStyleCnt="4"/>
      <dgm:spPr>
        <a:noFill/>
      </dgm:spPr>
    </dgm:pt>
    <dgm:pt modelId="{38037CCA-545D-4E45-BF93-C248E9CBBE3E}" type="pres">
      <dgm:prSet presAssocID="{C6387F58-D5E5-408C-BCDC-63993CE4CB39}" presName="txShp" presStyleLbl="node1" presStyleIdx="1" presStyleCnt="4">
        <dgm:presLayoutVars>
          <dgm:bulletEnabled val="1"/>
        </dgm:presLayoutVars>
      </dgm:prSet>
      <dgm:spPr/>
    </dgm:pt>
    <dgm:pt modelId="{A0FF3226-E752-40B0-8F28-656C959539A1}" type="pres">
      <dgm:prSet presAssocID="{1BE997D6-9E46-4A9F-BCE6-CE310F53FC1F}" presName="spacing" presStyleCnt="0"/>
      <dgm:spPr/>
    </dgm:pt>
    <dgm:pt modelId="{D191A793-5E11-4FDE-94E0-DCB051912D64}" type="pres">
      <dgm:prSet presAssocID="{51D920E2-AF55-40F1-8844-F266CDCE01D7}" presName="composite" presStyleCnt="0"/>
      <dgm:spPr/>
    </dgm:pt>
    <dgm:pt modelId="{A4DE394A-91FA-49AA-B5DC-A0B04B2CB960}" type="pres">
      <dgm:prSet presAssocID="{51D920E2-AF55-40F1-8844-F266CDCE01D7}" presName="imgShp" presStyleLbl="fgImgPlace1" presStyleIdx="2" presStyleCnt="4"/>
      <dgm:spPr>
        <a:noFill/>
      </dgm:spPr>
    </dgm:pt>
    <dgm:pt modelId="{E6653453-E76C-4576-A216-65D011BF67AD}" type="pres">
      <dgm:prSet presAssocID="{51D920E2-AF55-40F1-8844-F266CDCE01D7}" presName="txShp" presStyleLbl="node1" presStyleIdx="2" presStyleCnt="4">
        <dgm:presLayoutVars>
          <dgm:bulletEnabled val="1"/>
        </dgm:presLayoutVars>
      </dgm:prSet>
      <dgm:spPr/>
    </dgm:pt>
    <dgm:pt modelId="{200CDD90-D50E-4813-A622-E5092447E45D}" type="pres">
      <dgm:prSet presAssocID="{8D706606-4D8A-4B4F-8AF0-91D4811400CA}" presName="spacing" presStyleCnt="0"/>
      <dgm:spPr/>
    </dgm:pt>
    <dgm:pt modelId="{7BBF8B52-CAAF-44D2-B808-99CB79AA60C4}" type="pres">
      <dgm:prSet presAssocID="{7C9A0AA4-82B1-4D15-88E6-E1F02861FA01}" presName="composite" presStyleCnt="0"/>
      <dgm:spPr/>
    </dgm:pt>
    <dgm:pt modelId="{1D76D81D-1E6E-43CE-83EE-24AA13F41596}" type="pres">
      <dgm:prSet presAssocID="{7C9A0AA4-82B1-4D15-88E6-E1F02861FA01}" presName="imgShp" presStyleLbl="fgImgPlace1" presStyleIdx="3" presStyleCnt="4"/>
      <dgm:spPr>
        <a:noFill/>
      </dgm:spPr>
    </dgm:pt>
    <dgm:pt modelId="{6AE4AF09-C237-4130-90ED-9E015C6D9C12}" type="pres">
      <dgm:prSet presAssocID="{7C9A0AA4-82B1-4D15-88E6-E1F02861FA01}" presName="txShp" presStyleLbl="node1" presStyleIdx="3" presStyleCnt="4">
        <dgm:presLayoutVars>
          <dgm:bulletEnabled val="1"/>
        </dgm:presLayoutVars>
      </dgm:prSet>
      <dgm:spPr/>
    </dgm:pt>
  </dgm:ptLst>
  <dgm:cxnLst>
    <dgm:cxn modelId="{20135921-4725-491D-A8FA-13EBABACDC91}" type="presOf" srcId="{51D920E2-AF55-40F1-8844-F266CDCE01D7}" destId="{E6653453-E76C-4576-A216-65D011BF67AD}" srcOrd="0" destOrd="0" presId="urn:microsoft.com/office/officeart/2005/8/layout/vList3#7"/>
    <dgm:cxn modelId="{6FD20F23-6793-4CF9-881B-011A3C912E53}" type="presOf" srcId="{404AFC6F-1A54-415D-8C00-77F2386A7E3B}" destId="{904DA505-D398-485C-887C-31C24B3B5EF0}" srcOrd="0" destOrd="0" presId="urn:microsoft.com/office/officeart/2005/8/layout/vList3#7"/>
    <dgm:cxn modelId="{0D5FFF23-3FA4-4269-967C-6BBAF1D7066D}" srcId="{404AFC6F-1A54-415D-8C00-77F2386A7E3B}" destId="{C6387F58-D5E5-408C-BCDC-63993CE4CB39}" srcOrd="1" destOrd="0" parTransId="{F819A067-5AD3-4346-8185-E699EEFD9866}" sibTransId="{1BE997D6-9E46-4A9F-BCE6-CE310F53FC1F}"/>
    <dgm:cxn modelId="{1610575D-B086-4446-8991-58C84C4FBD69}" type="presOf" srcId="{54D3BA62-311A-4E3E-B86F-503A7060DF50}" destId="{C8833B89-0770-4512-A227-00159E134594}" srcOrd="0" destOrd="0" presId="urn:microsoft.com/office/officeart/2005/8/layout/vList3#7"/>
    <dgm:cxn modelId="{141B0A5E-C02C-4885-AF82-5CDC0A96E4A9}" type="presOf" srcId="{7C9A0AA4-82B1-4D15-88E6-E1F02861FA01}" destId="{6AE4AF09-C237-4130-90ED-9E015C6D9C12}" srcOrd="0" destOrd="0" presId="urn:microsoft.com/office/officeart/2005/8/layout/vList3#7"/>
    <dgm:cxn modelId="{298FEC97-A187-47F5-A76D-8C3DB02899AA}" srcId="{404AFC6F-1A54-415D-8C00-77F2386A7E3B}" destId="{54D3BA62-311A-4E3E-B86F-503A7060DF50}" srcOrd="0" destOrd="0" parTransId="{C49FF4FC-37AD-419F-9E20-F31E0D4FCAA5}" sibTransId="{C9D9CAB4-03F1-4005-B484-62A6EB582C38}"/>
    <dgm:cxn modelId="{95B1009D-2089-4102-B775-DF622A2D31BB}" srcId="{404AFC6F-1A54-415D-8C00-77F2386A7E3B}" destId="{7C9A0AA4-82B1-4D15-88E6-E1F02861FA01}" srcOrd="3" destOrd="0" parTransId="{FE8DD9D0-7F0A-4730-8EA7-85E7D6EBFCBE}" sibTransId="{A148593E-2B1A-4EE1-81E9-8590EA00E468}"/>
    <dgm:cxn modelId="{59255DBE-A5F1-41D0-8C9D-5071A3CA4453}" srcId="{404AFC6F-1A54-415D-8C00-77F2386A7E3B}" destId="{51D920E2-AF55-40F1-8844-F266CDCE01D7}" srcOrd="2" destOrd="0" parTransId="{44AA172B-9675-4373-B4E6-90F9849C32D7}" sibTransId="{8D706606-4D8A-4B4F-8AF0-91D4811400CA}"/>
    <dgm:cxn modelId="{958A3EEF-3346-42BA-BE94-DA3B3B3DBCFE}" type="presOf" srcId="{C6387F58-D5E5-408C-BCDC-63993CE4CB39}" destId="{38037CCA-545D-4E45-BF93-C248E9CBBE3E}" srcOrd="0" destOrd="0" presId="urn:microsoft.com/office/officeart/2005/8/layout/vList3#7"/>
    <dgm:cxn modelId="{93FF9C02-7FA3-4177-9ED3-0CD4B9864A0C}" type="presParOf" srcId="{904DA505-D398-485C-887C-31C24B3B5EF0}" destId="{4F6F6237-C4AE-4FF1-81AC-2B67A0D3338C}" srcOrd="0" destOrd="0" presId="urn:microsoft.com/office/officeart/2005/8/layout/vList3#7"/>
    <dgm:cxn modelId="{0D487612-6FBD-422F-BD49-E07323C06BE9}" type="presParOf" srcId="{4F6F6237-C4AE-4FF1-81AC-2B67A0D3338C}" destId="{3C8B4218-FA30-4A7C-AA78-5938F9E8F96D}" srcOrd="0" destOrd="0" presId="urn:microsoft.com/office/officeart/2005/8/layout/vList3#7"/>
    <dgm:cxn modelId="{3B0B1AB0-02C1-4931-A15C-36120C4851B4}" type="presParOf" srcId="{4F6F6237-C4AE-4FF1-81AC-2B67A0D3338C}" destId="{C8833B89-0770-4512-A227-00159E134594}" srcOrd="1" destOrd="0" presId="urn:microsoft.com/office/officeart/2005/8/layout/vList3#7"/>
    <dgm:cxn modelId="{47C042D3-0ADF-45F7-AF49-B68AB1ED348C}" type="presParOf" srcId="{904DA505-D398-485C-887C-31C24B3B5EF0}" destId="{01C7E1FC-0A59-403E-A1AF-3D25FF7D1602}" srcOrd="1" destOrd="0" presId="urn:microsoft.com/office/officeart/2005/8/layout/vList3#7"/>
    <dgm:cxn modelId="{0381ACC9-7951-474E-88B9-5EEBC04862CA}" type="presParOf" srcId="{904DA505-D398-485C-887C-31C24B3B5EF0}" destId="{BE9462B3-B3CF-4DBD-90C2-BFD6C6703D41}" srcOrd="2" destOrd="0" presId="urn:microsoft.com/office/officeart/2005/8/layout/vList3#7"/>
    <dgm:cxn modelId="{82946519-FFBD-4725-9B1B-A8726635E9F3}" type="presParOf" srcId="{BE9462B3-B3CF-4DBD-90C2-BFD6C6703D41}" destId="{22F790BE-07B3-4F37-A2EE-2AD893840F97}" srcOrd="0" destOrd="0" presId="urn:microsoft.com/office/officeart/2005/8/layout/vList3#7"/>
    <dgm:cxn modelId="{BD7B8664-27BA-4362-99F4-28D46418AB32}" type="presParOf" srcId="{BE9462B3-B3CF-4DBD-90C2-BFD6C6703D41}" destId="{38037CCA-545D-4E45-BF93-C248E9CBBE3E}" srcOrd="1" destOrd="0" presId="urn:microsoft.com/office/officeart/2005/8/layout/vList3#7"/>
    <dgm:cxn modelId="{B3CFC5F4-1D3A-4E53-9123-F0D8950EC6B1}" type="presParOf" srcId="{904DA505-D398-485C-887C-31C24B3B5EF0}" destId="{A0FF3226-E752-40B0-8F28-656C959539A1}" srcOrd="3" destOrd="0" presId="urn:microsoft.com/office/officeart/2005/8/layout/vList3#7"/>
    <dgm:cxn modelId="{6CF62E10-7497-40F6-AE9E-EABBB57A2C5B}" type="presParOf" srcId="{904DA505-D398-485C-887C-31C24B3B5EF0}" destId="{D191A793-5E11-4FDE-94E0-DCB051912D64}" srcOrd="4" destOrd="0" presId="urn:microsoft.com/office/officeart/2005/8/layout/vList3#7"/>
    <dgm:cxn modelId="{16D6E1D8-01F1-4F81-BD2E-A47A5EC58ABB}" type="presParOf" srcId="{D191A793-5E11-4FDE-94E0-DCB051912D64}" destId="{A4DE394A-91FA-49AA-B5DC-A0B04B2CB960}" srcOrd="0" destOrd="0" presId="urn:microsoft.com/office/officeart/2005/8/layout/vList3#7"/>
    <dgm:cxn modelId="{70071AF7-674A-4FFA-A3DB-37B1D7A792C8}" type="presParOf" srcId="{D191A793-5E11-4FDE-94E0-DCB051912D64}" destId="{E6653453-E76C-4576-A216-65D011BF67AD}" srcOrd="1" destOrd="0" presId="urn:microsoft.com/office/officeart/2005/8/layout/vList3#7"/>
    <dgm:cxn modelId="{A564A2F9-94EE-41AC-BCD5-97C4E4EDC59D}" type="presParOf" srcId="{904DA505-D398-485C-887C-31C24B3B5EF0}" destId="{200CDD90-D50E-4813-A622-E5092447E45D}" srcOrd="5" destOrd="0" presId="urn:microsoft.com/office/officeart/2005/8/layout/vList3#7"/>
    <dgm:cxn modelId="{190363E7-0CB9-4FEE-831A-E202786FCBC9}" type="presParOf" srcId="{904DA505-D398-485C-887C-31C24B3B5EF0}" destId="{7BBF8B52-CAAF-44D2-B808-99CB79AA60C4}" srcOrd="6" destOrd="0" presId="urn:microsoft.com/office/officeart/2005/8/layout/vList3#7"/>
    <dgm:cxn modelId="{ACDD635E-696D-4A57-B68A-848258A6F0D1}" type="presParOf" srcId="{7BBF8B52-CAAF-44D2-B808-99CB79AA60C4}" destId="{1D76D81D-1E6E-43CE-83EE-24AA13F41596}" srcOrd="0" destOrd="0" presId="urn:microsoft.com/office/officeart/2005/8/layout/vList3#7"/>
    <dgm:cxn modelId="{E1D75AE4-3FF9-4892-8CD9-321AF95049A7}" type="presParOf" srcId="{7BBF8B52-CAAF-44D2-B808-99CB79AA60C4}" destId="{6AE4AF09-C237-4130-90ED-9E015C6D9C12}" srcOrd="1" destOrd="0" presId="urn:microsoft.com/office/officeart/2005/8/layout/vList3#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04AFC6F-1A54-415D-8C00-77F2386A7E3B}" type="doc">
      <dgm:prSet loTypeId="urn:microsoft.com/office/officeart/2005/8/layout/vList3#8" loCatId="list" qsTypeId="urn:microsoft.com/office/officeart/2005/8/quickstyle/simple4" qsCatId="simple" csTypeId="urn:microsoft.com/office/officeart/2005/8/colors/colorful4" csCatId="colorful" phldr="1"/>
      <dgm:spPr/>
    </dgm:pt>
    <dgm:pt modelId="{54D3BA62-311A-4E3E-B86F-503A7060DF50}">
      <dgm:prSet phldrT="[Text]" custT="1"/>
      <dgm:spPr/>
      <dgm:t>
        <a:bodyPr/>
        <a:lstStyle/>
        <a:p>
          <a:pPr algn="just"/>
          <a:r>
            <a:rPr lang="en-US" sz="2800" b="1" dirty="0">
              <a:solidFill>
                <a:srgbClr val="FFFF00"/>
              </a:solidFill>
              <a:latin typeface="Century Schoolbook" panose="02040604050505020304" pitchFamily="18" charset="0"/>
            </a:rPr>
            <a:t>Cambric: </a:t>
          </a:r>
          <a:r>
            <a:rPr lang="en-US" sz="2800" dirty="0">
              <a:latin typeface="Century Schoolbook" panose="02040604050505020304" pitchFamily="18" charset="0"/>
            </a:rPr>
            <a:t>It is a soft, plain weave cotton or linen fabric which is closely woven, usually with slight stiffening.</a:t>
          </a:r>
        </a:p>
      </dgm:t>
    </dgm:pt>
    <dgm:pt modelId="{C49FF4FC-37AD-419F-9E20-F31E0D4FCAA5}" type="parTrans" cxnId="{298FEC97-A187-47F5-A76D-8C3DB02899AA}">
      <dgm:prSet/>
      <dgm:spPr/>
      <dgm:t>
        <a:bodyPr/>
        <a:lstStyle/>
        <a:p>
          <a:endParaRPr lang="en-US"/>
        </a:p>
      </dgm:t>
    </dgm:pt>
    <dgm:pt modelId="{C9D9CAB4-03F1-4005-B484-62A6EB582C38}" type="sibTrans" cxnId="{298FEC97-A187-47F5-A76D-8C3DB02899AA}">
      <dgm:prSet/>
      <dgm:spPr/>
      <dgm:t>
        <a:bodyPr/>
        <a:lstStyle/>
        <a:p>
          <a:endParaRPr lang="en-US"/>
        </a:p>
      </dgm:t>
    </dgm:pt>
    <dgm:pt modelId="{A17B0912-C9CF-44AD-A305-32EC28053BD3}">
      <dgm:prSet custT="1"/>
      <dgm:spPr/>
      <dgm:t>
        <a:bodyPr/>
        <a:lstStyle/>
        <a:p>
          <a:pPr algn="just"/>
          <a:r>
            <a:rPr lang="en-US" sz="2800" b="1" dirty="0">
              <a:solidFill>
                <a:srgbClr val="FFFF00"/>
              </a:solidFill>
              <a:latin typeface="Century Schoolbook" panose="02040604050505020304" pitchFamily="18" charset="0"/>
            </a:rPr>
            <a:t>Canvas: </a:t>
          </a:r>
          <a:r>
            <a:rPr lang="en-US" sz="2800" dirty="0">
              <a:latin typeface="Century Schoolbook" panose="02040604050505020304" pitchFamily="18" charset="0"/>
            </a:rPr>
            <a:t>It is a general classification of strong, firm, closely woven fabrics usually made with cotton, originally made of hemp. </a:t>
          </a:r>
          <a:endParaRPr lang="en-IN" sz="2800" b="1" dirty="0">
            <a:latin typeface="Century Schoolbook" panose="02040604050505020304" pitchFamily="18" charset="0"/>
          </a:endParaRPr>
        </a:p>
      </dgm:t>
    </dgm:pt>
    <dgm:pt modelId="{303746C5-8452-4FBC-946F-F95C533AAA15}" type="parTrans" cxnId="{3FB7E958-960D-4877-AF31-B5D00947D32F}">
      <dgm:prSet/>
      <dgm:spPr/>
      <dgm:t>
        <a:bodyPr/>
        <a:lstStyle/>
        <a:p>
          <a:endParaRPr lang="en-US"/>
        </a:p>
      </dgm:t>
    </dgm:pt>
    <dgm:pt modelId="{C0F4A6DD-B2FD-4001-95BA-B9B7EB242F13}" type="sibTrans" cxnId="{3FB7E958-960D-4877-AF31-B5D00947D32F}">
      <dgm:prSet/>
      <dgm:spPr/>
      <dgm:t>
        <a:bodyPr/>
        <a:lstStyle/>
        <a:p>
          <a:endParaRPr lang="en-US"/>
        </a:p>
      </dgm:t>
    </dgm:pt>
    <dgm:pt modelId="{DC45A2BA-7FE9-4CAD-8BB2-F01C2DB9E936}">
      <dgm:prSet custT="1"/>
      <dgm:spPr/>
      <dgm:t>
        <a:bodyPr/>
        <a:lstStyle/>
        <a:p>
          <a:pPr algn="just"/>
          <a:r>
            <a:rPr lang="en-US" sz="2800" b="1" dirty="0">
              <a:solidFill>
                <a:srgbClr val="FFFF00"/>
              </a:solidFill>
              <a:latin typeface="Century Schoolbook" panose="02040604050505020304" pitchFamily="18" charset="0"/>
            </a:rPr>
            <a:t>Carding: </a:t>
          </a:r>
          <a:r>
            <a:rPr lang="en-US" sz="2800" dirty="0">
              <a:latin typeface="Century Schoolbook" panose="02040604050505020304" pitchFamily="18" charset="0"/>
            </a:rPr>
            <a:t>It is a mechanical process that disentangles, cleans and intermixes fibers to produce a continuous web or sliver suitable for subsequent processing.</a:t>
          </a:r>
          <a:endParaRPr lang="en-IN" sz="2800" b="1" dirty="0">
            <a:latin typeface="Century Schoolbook" panose="02040604050505020304" pitchFamily="18" charset="0"/>
          </a:endParaRPr>
        </a:p>
      </dgm:t>
    </dgm:pt>
    <dgm:pt modelId="{E866D16A-2E94-4DAD-8FF5-9494A6F38D7C}" type="parTrans" cxnId="{992794BC-8E33-4282-957F-AB3650A90761}">
      <dgm:prSet/>
      <dgm:spPr/>
      <dgm:t>
        <a:bodyPr/>
        <a:lstStyle/>
        <a:p>
          <a:endParaRPr lang="en-US"/>
        </a:p>
      </dgm:t>
    </dgm:pt>
    <dgm:pt modelId="{00204DE7-237B-4788-B4E8-BDCC5D8D4B36}" type="sibTrans" cxnId="{992794BC-8E33-4282-957F-AB3650A90761}">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4F6F6237-C4AE-4FF1-81AC-2B67A0D3338C}" type="pres">
      <dgm:prSet presAssocID="{54D3BA62-311A-4E3E-B86F-503A7060DF50}" presName="composite" presStyleCnt="0"/>
      <dgm:spPr/>
    </dgm:pt>
    <dgm:pt modelId="{3C8B4218-FA30-4A7C-AA78-5938F9E8F96D}" type="pres">
      <dgm:prSet presAssocID="{54D3BA62-311A-4E3E-B86F-503A7060DF50}" presName="imgShp" presStyleLbl="fgImgPlace1" presStyleIdx="0" presStyleCnt="3"/>
      <dgm:spPr>
        <a:noFill/>
      </dgm:spPr>
    </dgm:pt>
    <dgm:pt modelId="{C8833B89-0770-4512-A227-00159E134594}" type="pres">
      <dgm:prSet presAssocID="{54D3BA62-311A-4E3E-B86F-503A7060DF50}" presName="txShp" presStyleLbl="node1" presStyleIdx="0" presStyleCnt="3">
        <dgm:presLayoutVars>
          <dgm:bulletEnabled val="1"/>
        </dgm:presLayoutVars>
      </dgm:prSet>
      <dgm:spPr/>
    </dgm:pt>
    <dgm:pt modelId="{01C7E1FC-0A59-403E-A1AF-3D25FF7D1602}" type="pres">
      <dgm:prSet presAssocID="{C9D9CAB4-03F1-4005-B484-62A6EB582C38}" presName="spacing" presStyleCnt="0"/>
      <dgm:spPr/>
    </dgm:pt>
    <dgm:pt modelId="{F536920C-C1AD-4943-9C1F-578EC3D43D03}" type="pres">
      <dgm:prSet presAssocID="{A17B0912-C9CF-44AD-A305-32EC28053BD3}" presName="composite" presStyleCnt="0"/>
      <dgm:spPr/>
    </dgm:pt>
    <dgm:pt modelId="{2E816C33-0DBD-42F4-8C30-B76BAC5A9E82}" type="pres">
      <dgm:prSet presAssocID="{A17B0912-C9CF-44AD-A305-32EC28053BD3}" presName="imgShp" presStyleLbl="fgImgPlace1" presStyleIdx="1" presStyleCnt="3"/>
      <dgm:spPr>
        <a:noFill/>
      </dgm:spPr>
    </dgm:pt>
    <dgm:pt modelId="{236E2FED-3DC5-4D90-B4D0-AC9ACC97E1F9}" type="pres">
      <dgm:prSet presAssocID="{A17B0912-C9CF-44AD-A305-32EC28053BD3}" presName="txShp" presStyleLbl="node1" presStyleIdx="1" presStyleCnt="3">
        <dgm:presLayoutVars>
          <dgm:bulletEnabled val="1"/>
        </dgm:presLayoutVars>
      </dgm:prSet>
      <dgm:spPr/>
    </dgm:pt>
    <dgm:pt modelId="{1467F134-389A-4512-874D-76C0CE2F8C3F}" type="pres">
      <dgm:prSet presAssocID="{C0F4A6DD-B2FD-4001-95BA-B9B7EB242F13}" presName="spacing" presStyleCnt="0"/>
      <dgm:spPr/>
    </dgm:pt>
    <dgm:pt modelId="{3FF2509E-8111-4244-A4AB-E964EA9C154F}" type="pres">
      <dgm:prSet presAssocID="{DC45A2BA-7FE9-4CAD-8BB2-F01C2DB9E936}" presName="composite" presStyleCnt="0"/>
      <dgm:spPr/>
    </dgm:pt>
    <dgm:pt modelId="{FE509B9B-9A08-4C04-89B5-86E1C77CB6D5}" type="pres">
      <dgm:prSet presAssocID="{DC45A2BA-7FE9-4CAD-8BB2-F01C2DB9E936}" presName="imgShp" presStyleLbl="fgImgPlace1" presStyleIdx="2" presStyleCnt="3"/>
      <dgm:spPr>
        <a:noFill/>
      </dgm:spPr>
    </dgm:pt>
    <dgm:pt modelId="{0EFDF377-869E-46BC-8A2C-2A0F3858BE1F}" type="pres">
      <dgm:prSet presAssocID="{DC45A2BA-7FE9-4CAD-8BB2-F01C2DB9E936}" presName="txShp" presStyleLbl="node1" presStyleIdx="2" presStyleCnt="3" custScaleY="111442">
        <dgm:presLayoutVars>
          <dgm:bulletEnabled val="1"/>
        </dgm:presLayoutVars>
      </dgm:prSet>
      <dgm:spPr/>
    </dgm:pt>
  </dgm:ptLst>
  <dgm:cxnLst>
    <dgm:cxn modelId="{6FD20F23-6793-4CF9-881B-011A3C912E53}" type="presOf" srcId="{404AFC6F-1A54-415D-8C00-77F2386A7E3B}" destId="{904DA505-D398-485C-887C-31C24B3B5EF0}" srcOrd="0" destOrd="0" presId="urn:microsoft.com/office/officeart/2005/8/layout/vList3#8"/>
    <dgm:cxn modelId="{1610575D-B086-4446-8991-58C84C4FBD69}" type="presOf" srcId="{54D3BA62-311A-4E3E-B86F-503A7060DF50}" destId="{C8833B89-0770-4512-A227-00159E134594}" srcOrd="0" destOrd="0" presId="urn:microsoft.com/office/officeart/2005/8/layout/vList3#8"/>
    <dgm:cxn modelId="{1EB82558-7944-4AE9-B74C-1EEA81086CD5}" type="presOf" srcId="{DC45A2BA-7FE9-4CAD-8BB2-F01C2DB9E936}" destId="{0EFDF377-869E-46BC-8A2C-2A0F3858BE1F}" srcOrd="0" destOrd="0" presId="urn:microsoft.com/office/officeart/2005/8/layout/vList3#8"/>
    <dgm:cxn modelId="{3FB7E958-960D-4877-AF31-B5D00947D32F}" srcId="{404AFC6F-1A54-415D-8C00-77F2386A7E3B}" destId="{A17B0912-C9CF-44AD-A305-32EC28053BD3}" srcOrd="1" destOrd="0" parTransId="{303746C5-8452-4FBC-946F-F95C533AAA15}" sibTransId="{C0F4A6DD-B2FD-4001-95BA-B9B7EB242F13}"/>
    <dgm:cxn modelId="{298FEC97-A187-47F5-A76D-8C3DB02899AA}" srcId="{404AFC6F-1A54-415D-8C00-77F2386A7E3B}" destId="{54D3BA62-311A-4E3E-B86F-503A7060DF50}" srcOrd="0" destOrd="0" parTransId="{C49FF4FC-37AD-419F-9E20-F31E0D4FCAA5}" sibTransId="{C9D9CAB4-03F1-4005-B484-62A6EB582C38}"/>
    <dgm:cxn modelId="{2A20B1A7-DEC3-4C1E-BB5E-F1945F94CB46}" type="presOf" srcId="{A17B0912-C9CF-44AD-A305-32EC28053BD3}" destId="{236E2FED-3DC5-4D90-B4D0-AC9ACC97E1F9}" srcOrd="0" destOrd="0" presId="urn:microsoft.com/office/officeart/2005/8/layout/vList3#8"/>
    <dgm:cxn modelId="{992794BC-8E33-4282-957F-AB3650A90761}" srcId="{404AFC6F-1A54-415D-8C00-77F2386A7E3B}" destId="{DC45A2BA-7FE9-4CAD-8BB2-F01C2DB9E936}" srcOrd="2" destOrd="0" parTransId="{E866D16A-2E94-4DAD-8FF5-9494A6F38D7C}" sibTransId="{00204DE7-237B-4788-B4E8-BDCC5D8D4B36}"/>
    <dgm:cxn modelId="{93FF9C02-7FA3-4177-9ED3-0CD4B9864A0C}" type="presParOf" srcId="{904DA505-D398-485C-887C-31C24B3B5EF0}" destId="{4F6F6237-C4AE-4FF1-81AC-2B67A0D3338C}" srcOrd="0" destOrd="0" presId="urn:microsoft.com/office/officeart/2005/8/layout/vList3#8"/>
    <dgm:cxn modelId="{0D487612-6FBD-422F-BD49-E07323C06BE9}" type="presParOf" srcId="{4F6F6237-C4AE-4FF1-81AC-2B67A0D3338C}" destId="{3C8B4218-FA30-4A7C-AA78-5938F9E8F96D}" srcOrd="0" destOrd="0" presId="urn:microsoft.com/office/officeart/2005/8/layout/vList3#8"/>
    <dgm:cxn modelId="{3B0B1AB0-02C1-4931-A15C-36120C4851B4}" type="presParOf" srcId="{4F6F6237-C4AE-4FF1-81AC-2B67A0D3338C}" destId="{C8833B89-0770-4512-A227-00159E134594}" srcOrd="1" destOrd="0" presId="urn:microsoft.com/office/officeart/2005/8/layout/vList3#8"/>
    <dgm:cxn modelId="{47C042D3-0ADF-45F7-AF49-B68AB1ED348C}" type="presParOf" srcId="{904DA505-D398-485C-887C-31C24B3B5EF0}" destId="{01C7E1FC-0A59-403E-A1AF-3D25FF7D1602}" srcOrd="1" destOrd="0" presId="urn:microsoft.com/office/officeart/2005/8/layout/vList3#8"/>
    <dgm:cxn modelId="{619AD92A-8E23-4BA7-8E1A-8FEBF3699891}" type="presParOf" srcId="{904DA505-D398-485C-887C-31C24B3B5EF0}" destId="{F536920C-C1AD-4943-9C1F-578EC3D43D03}" srcOrd="2" destOrd="0" presId="urn:microsoft.com/office/officeart/2005/8/layout/vList3#8"/>
    <dgm:cxn modelId="{52D5D24F-5C49-4F86-81FE-B3CE0C7EE6CB}" type="presParOf" srcId="{F536920C-C1AD-4943-9C1F-578EC3D43D03}" destId="{2E816C33-0DBD-42F4-8C30-B76BAC5A9E82}" srcOrd="0" destOrd="0" presId="urn:microsoft.com/office/officeart/2005/8/layout/vList3#8"/>
    <dgm:cxn modelId="{533DA859-82FF-4075-B496-57897AAEC352}" type="presParOf" srcId="{F536920C-C1AD-4943-9C1F-578EC3D43D03}" destId="{236E2FED-3DC5-4D90-B4D0-AC9ACC97E1F9}" srcOrd="1" destOrd="0" presId="urn:microsoft.com/office/officeart/2005/8/layout/vList3#8"/>
    <dgm:cxn modelId="{E6439F40-E309-4EC3-AE4B-526DB33A70B3}" type="presParOf" srcId="{904DA505-D398-485C-887C-31C24B3B5EF0}" destId="{1467F134-389A-4512-874D-76C0CE2F8C3F}" srcOrd="3" destOrd="0" presId="urn:microsoft.com/office/officeart/2005/8/layout/vList3#8"/>
    <dgm:cxn modelId="{A46878E2-A00B-4BC7-8E8D-3F5CD5A1DB3E}" type="presParOf" srcId="{904DA505-D398-485C-887C-31C24B3B5EF0}" destId="{3FF2509E-8111-4244-A4AB-E964EA9C154F}" srcOrd="4" destOrd="0" presId="urn:microsoft.com/office/officeart/2005/8/layout/vList3#8"/>
    <dgm:cxn modelId="{806DC695-8B13-4037-BC8E-4FF48278ED89}" type="presParOf" srcId="{3FF2509E-8111-4244-A4AB-E964EA9C154F}" destId="{FE509B9B-9A08-4C04-89B5-86E1C77CB6D5}" srcOrd="0" destOrd="0" presId="urn:microsoft.com/office/officeart/2005/8/layout/vList3#8"/>
    <dgm:cxn modelId="{666A56B2-F1C2-4642-8690-C70F02FF2AF1}" type="presParOf" srcId="{3FF2509E-8111-4244-A4AB-E964EA9C154F}" destId="{0EFDF377-869E-46BC-8A2C-2A0F3858BE1F}" srcOrd="1" destOrd="0" presId="urn:microsoft.com/office/officeart/2005/8/layout/vList3#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04AFC6F-1A54-415D-8C00-77F2386A7E3B}" type="doc">
      <dgm:prSet loTypeId="urn:microsoft.com/office/officeart/2005/8/layout/vList3#9" loCatId="list" qsTypeId="urn:microsoft.com/office/officeart/2005/8/quickstyle/simple4" qsCatId="simple" csTypeId="urn:microsoft.com/office/officeart/2005/8/colors/colorful4" csCatId="colorful" phldr="1"/>
      <dgm:spPr/>
    </dgm:pt>
    <dgm:pt modelId="{54D3BA62-311A-4E3E-B86F-503A7060DF50}">
      <dgm:prSet phldrT="[Text]" custT="1"/>
      <dgm:spPr/>
      <dgm:t>
        <a:bodyPr/>
        <a:lstStyle/>
        <a:p>
          <a:pPr algn="just"/>
          <a:r>
            <a:rPr lang="en-US" sz="2800" b="1" dirty="0">
              <a:solidFill>
                <a:srgbClr val="FFFF00"/>
              </a:solidFill>
              <a:latin typeface="Century Schoolbook" panose="02040604050505020304" pitchFamily="18" charset="0"/>
            </a:rPr>
            <a:t>Casing: </a:t>
          </a:r>
          <a:r>
            <a:rPr lang="en-US" sz="2800" dirty="0">
              <a:latin typeface="Century Schoolbook" panose="02040604050505020304" pitchFamily="18" charset="0"/>
            </a:rPr>
            <a:t>Folded and stitched tunnel of fabric that holds elastic, cording, or boning.</a:t>
          </a:r>
        </a:p>
      </dgm:t>
    </dgm:pt>
    <dgm:pt modelId="{C49FF4FC-37AD-419F-9E20-F31E0D4FCAA5}" type="parTrans" cxnId="{298FEC97-A187-47F5-A76D-8C3DB02899AA}">
      <dgm:prSet/>
      <dgm:spPr/>
      <dgm:t>
        <a:bodyPr/>
        <a:lstStyle/>
        <a:p>
          <a:endParaRPr lang="en-US"/>
        </a:p>
      </dgm:t>
    </dgm:pt>
    <dgm:pt modelId="{C9D9CAB4-03F1-4005-B484-62A6EB582C38}" type="sibTrans" cxnId="{298FEC97-A187-47F5-A76D-8C3DB02899AA}">
      <dgm:prSet/>
      <dgm:spPr/>
      <dgm:t>
        <a:bodyPr/>
        <a:lstStyle/>
        <a:p>
          <a:endParaRPr lang="en-US"/>
        </a:p>
      </dgm:t>
    </dgm:pt>
    <dgm:pt modelId="{28B8D111-1DE1-4548-800D-D7E106DB00B9}">
      <dgm:prSet custT="1"/>
      <dgm:spPr/>
      <dgm:t>
        <a:bodyPr/>
        <a:lstStyle/>
        <a:p>
          <a:pPr algn="just"/>
          <a:r>
            <a:rPr lang="en-US" sz="2800" b="1" dirty="0">
              <a:solidFill>
                <a:srgbClr val="FFFF00"/>
              </a:solidFill>
              <a:latin typeface="Century Schoolbook" panose="02040604050505020304" pitchFamily="18" charset="0"/>
            </a:rPr>
            <a:t>Centre point: </a:t>
          </a:r>
          <a:r>
            <a:rPr lang="en-US" sz="2800" dirty="0">
              <a:latin typeface="Century Schoolbook" panose="02040604050505020304" pitchFamily="18" charset="0"/>
            </a:rPr>
            <a:t>The point that is equally distant from every point on the circumference of a circle or sphere or place in the middle.</a:t>
          </a:r>
          <a:endParaRPr lang="en-IN" sz="2800" b="1" dirty="0">
            <a:latin typeface="Century Schoolbook" panose="02040604050505020304" pitchFamily="18" charset="0"/>
          </a:endParaRPr>
        </a:p>
      </dgm:t>
    </dgm:pt>
    <dgm:pt modelId="{851B63CB-8DE2-4FF1-8183-B37288B4367A}" type="parTrans" cxnId="{A32AA4C7-17A6-4C06-95BA-596E45569B1A}">
      <dgm:prSet/>
      <dgm:spPr/>
      <dgm:t>
        <a:bodyPr/>
        <a:lstStyle/>
        <a:p>
          <a:endParaRPr lang="en-US"/>
        </a:p>
      </dgm:t>
    </dgm:pt>
    <dgm:pt modelId="{628A2B99-6ADE-457B-861F-EF1D4C888C34}" type="sibTrans" cxnId="{A32AA4C7-17A6-4C06-95BA-596E45569B1A}">
      <dgm:prSet/>
      <dgm:spPr/>
      <dgm:t>
        <a:bodyPr/>
        <a:lstStyle/>
        <a:p>
          <a:endParaRPr lang="en-US"/>
        </a:p>
      </dgm:t>
    </dgm:pt>
    <dgm:pt modelId="{F71BF272-FF41-4BFA-A792-FF47CDDBBEDD}">
      <dgm:prSet custT="1"/>
      <dgm:spPr/>
      <dgm:t>
        <a:bodyPr/>
        <a:lstStyle/>
        <a:p>
          <a:pPr algn="just"/>
          <a:r>
            <a:rPr lang="en-US" sz="2800" b="1" dirty="0">
              <a:solidFill>
                <a:srgbClr val="FFFF00"/>
              </a:solidFill>
              <a:latin typeface="Century Schoolbook" panose="02040604050505020304" pitchFamily="18" charset="0"/>
            </a:rPr>
            <a:t>Chain stitch: </a:t>
          </a:r>
          <a:r>
            <a:rPr lang="en-US" sz="2800" dirty="0">
              <a:latin typeface="Century Schoolbook" panose="02040604050505020304" pitchFamily="18" charset="0"/>
            </a:rPr>
            <a:t>It is a stitch formed by making connected loops that form a chain.</a:t>
          </a:r>
          <a:endParaRPr lang="en-IN" sz="2800" b="1" dirty="0">
            <a:latin typeface="Century Schoolbook" panose="02040604050505020304" pitchFamily="18" charset="0"/>
          </a:endParaRPr>
        </a:p>
      </dgm:t>
    </dgm:pt>
    <dgm:pt modelId="{8321F7CB-4EE4-4926-9E20-05B106F77B57}" type="parTrans" cxnId="{A71E2944-B772-4851-84CD-2CD4968A7A93}">
      <dgm:prSet/>
      <dgm:spPr/>
      <dgm:t>
        <a:bodyPr/>
        <a:lstStyle/>
        <a:p>
          <a:endParaRPr lang="en-US"/>
        </a:p>
      </dgm:t>
    </dgm:pt>
    <dgm:pt modelId="{3F2A6019-EDEF-4434-892C-68EEF00CE962}" type="sibTrans" cxnId="{A71E2944-B772-4851-84CD-2CD4968A7A93}">
      <dgm:prSet/>
      <dgm:spPr/>
      <dgm:t>
        <a:bodyPr/>
        <a:lstStyle/>
        <a:p>
          <a:endParaRPr lang="en-US"/>
        </a:p>
      </dgm:t>
    </dgm:pt>
    <dgm:pt modelId="{CE7967EE-1A05-4CC1-BD7D-55497AC3E3EB}">
      <dgm:prSet custT="1"/>
      <dgm:spPr/>
      <dgm:t>
        <a:bodyPr/>
        <a:lstStyle/>
        <a:p>
          <a:pPr algn="just"/>
          <a:r>
            <a:rPr lang="en-US" sz="2800" b="1" dirty="0">
              <a:solidFill>
                <a:srgbClr val="FFFF00"/>
              </a:solidFill>
              <a:latin typeface="Century Schoolbook" panose="02040604050505020304" pitchFamily="18" charset="0"/>
            </a:rPr>
            <a:t>Chiffon: </a:t>
          </a:r>
          <a:r>
            <a:rPr lang="en-US" sz="2800" dirty="0">
              <a:latin typeface="Century Schoolbook" panose="02040604050505020304" pitchFamily="18" charset="0"/>
            </a:rPr>
            <a:t>It is a very lightweight, sheer silk or man-made fabric made in a plain weave with fine, spun yarn.</a:t>
          </a:r>
          <a:endParaRPr lang="en-IN" sz="2800" b="1" dirty="0">
            <a:latin typeface="Century Schoolbook" panose="02040604050505020304" pitchFamily="18" charset="0"/>
          </a:endParaRPr>
        </a:p>
      </dgm:t>
    </dgm:pt>
    <dgm:pt modelId="{BB31F802-B78D-463B-ACFF-D2DD1184E3CB}" type="parTrans" cxnId="{7D0A3AFA-4342-4B19-A0AB-DB55141F9141}">
      <dgm:prSet/>
      <dgm:spPr/>
      <dgm:t>
        <a:bodyPr/>
        <a:lstStyle/>
        <a:p>
          <a:endParaRPr lang="en-US"/>
        </a:p>
      </dgm:t>
    </dgm:pt>
    <dgm:pt modelId="{DFD13A4E-8A58-4E50-A9C5-A5EF3B7655B8}" type="sibTrans" cxnId="{7D0A3AFA-4342-4B19-A0AB-DB55141F9141}">
      <dgm:prSet/>
      <dgm:spPr/>
      <dgm:t>
        <a:bodyPr/>
        <a:lstStyle/>
        <a:p>
          <a:endParaRPr lang="en-US"/>
        </a:p>
      </dgm:t>
    </dgm:pt>
    <dgm:pt modelId="{904DA505-D398-485C-887C-31C24B3B5EF0}" type="pres">
      <dgm:prSet presAssocID="{404AFC6F-1A54-415D-8C00-77F2386A7E3B}" presName="linearFlow" presStyleCnt="0">
        <dgm:presLayoutVars>
          <dgm:dir/>
          <dgm:resizeHandles val="exact"/>
        </dgm:presLayoutVars>
      </dgm:prSet>
      <dgm:spPr/>
    </dgm:pt>
    <dgm:pt modelId="{4F6F6237-C4AE-4FF1-81AC-2B67A0D3338C}" type="pres">
      <dgm:prSet presAssocID="{54D3BA62-311A-4E3E-B86F-503A7060DF50}" presName="composite" presStyleCnt="0"/>
      <dgm:spPr/>
    </dgm:pt>
    <dgm:pt modelId="{3C8B4218-FA30-4A7C-AA78-5938F9E8F96D}" type="pres">
      <dgm:prSet presAssocID="{54D3BA62-311A-4E3E-B86F-503A7060DF50}" presName="imgShp" presStyleLbl="fgImgPlace1" presStyleIdx="0" presStyleCnt="4"/>
      <dgm:spPr>
        <a:noFill/>
      </dgm:spPr>
    </dgm:pt>
    <dgm:pt modelId="{C8833B89-0770-4512-A227-00159E134594}" type="pres">
      <dgm:prSet presAssocID="{54D3BA62-311A-4E3E-B86F-503A7060DF50}" presName="txShp" presStyleLbl="node1" presStyleIdx="0" presStyleCnt="4">
        <dgm:presLayoutVars>
          <dgm:bulletEnabled val="1"/>
        </dgm:presLayoutVars>
      </dgm:prSet>
      <dgm:spPr/>
    </dgm:pt>
    <dgm:pt modelId="{01C7E1FC-0A59-403E-A1AF-3D25FF7D1602}" type="pres">
      <dgm:prSet presAssocID="{C9D9CAB4-03F1-4005-B484-62A6EB582C38}" presName="spacing" presStyleCnt="0"/>
      <dgm:spPr/>
    </dgm:pt>
    <dgm:pt modelId="{3D798102-2B09-4168-9971-0321ECF05489}" type="pres">
      <dgm:prSet presAssocID="{28B8D111-1DE1-4548-800D-D7E106DB00B9}" presName="composite" presStyleCnt="0"/>
      <dgm:spPr/>
    </dgm:pt>
    <dgm:pt modelId="{50DF616E-0DA5-43B5-B507-6559C42C12EE}" type="pres">
      <dgm:prSet presAssocID="{28B8D111-1DE1-4548-800D-D7E106DB00B9}" presName="imgShp" presStyleLbl="fgImgPlace1" presStyleIdx="1" presStyleCnt="4"/>
      <dgm:spPr>
        <a:noFill/>
      </dgm:spPr>
    </dgm:pt>
    <dgm:pt modelId="{4A0BEC13-0F87-413B-9F32-8EF0C0B14853}" type="pres">
      <dgm:prSet presAssocID="{28B8D111-1DE1-4548-800D-D7E106DB00B9}" presName="txShp" presStyleLbl="node1" presStyleIdx="1" presStyleCnt="4">
        <dgm:presLayoutVars>
          <dgm:bulletEnabled val="1"/>
        </dgm:presLayoutVars>
      </dgm:prSet>
      <dgm:spPr/>
    </dgm:pt>
    <dgm:pt modelId="{81071A0E-336C-4F9B-9817-1D2B026CB93F}" type="pres">
      <dgm:prSet presAssocID="{628A2B99-6ADE-457B-861F-EF1D4C888C34}" presName="spacing" presStyleCnt="0"/>
      <dgm:spPr/>
    </dgm:pt>
    <dgm:pt modelId="{7A8A67F8-6943-4B4C-B9A7-10616DBA8E78}" type="pres">
      <dgm:prSet presAssocID="{F71BF272-FF41-4BFA-A792-FF47CDDBBEDD}" presName="composite" presStyleCnt="0"/>
      <dgm:spPr/>
    </dgm:pt>
    <dgm:pt modelId="{20DD0190-B385-400E-90F3-CE23F07E1228}" type="pres">
      <dgm:prSet presAssocID="{F71BF272-FF41-4BFA-A792-FF47CDDBBEDD}" presName="imgShp" presStyleLbl="fgImgPlace1" presStyleIdx="2" presStyleCnt="4"/>
      <dgm:spPr>
        <a:noFill/>
      </dgm:spPr>
    </dgm:pt>
    <dgm:pt modelId="{AB280BFA-03AA-4922-87C1-49F8ABC3DAA4}" type="pres">
      <dgm:prSet presAssocID="{F71BF272-FF41-4BFA-A792-FF47CDDBBEDD}" presName="txShp" presStyleLbl="node1" presStyleIdx="2" presStyleCnt="4">
        <dgm:presLayoutVars>
          <dgm:bulletEnabled val="1"/>
        </dgm:presLayoutVars>
      </dgm:prSet>
      <dgm:spPr/>
    </dgm:pt>
    <dgm:pt modelId="{22A16462-5979-4F26-8B77-6EA9DC808156}" type="pres">
      <dgm:prSet presAssocID="{3F2A6019-EDEF-4434-892C-68EEF00CE962}" presName="spacing" presStyleCnt="0"/>
      <dgm:spPr/>
    </dgm:pt>
    <dgm:pt modelId="{26793AAE-9270-4304-84B1-249195E84021}" type="pres">
      <dgm:prSet presAssocID="{CE7967EE-1A05-4CC1-BD7D-55497AC3E3EB}" presName="composite" presStyleCnt="0"/>
      <dgm:spPr/>
    </dgm:pt>
    <dgm:pt modelId="{0B8BD281-5659-405B-8FE7-E75AE73EDE9C}" type="pres">
      <dgm:prSet presAssocID="{CE7967EE-1A05-4CC1-BD7D-55497AC3E3EB}" presName="imgShp" presStyleLbl="fgImgPlace1" presStyleIdx="3" presStyleCnt="4"/>
      <dgm:spPr>
        <a:noFill/>
      </dgm:spPr>
    </dgm:pt>
    <dgm:pt modelId="{69B1C441-4F2B-43A4-BB48-DFBF0E39A6DF}" type="pres">
      <dgm:prSet presAssocID="{CE7967EE-1A05-4CC1-BD7D-55497AC3E3EB}" presName="txShp" presStyleLbl="node1" presStyleIdx="3" presStyleCnt="4">
        <dgm:presLayoutVars>
          <dgm:bulletEnabled val="1"/>
        </dgm:presLayoutVars>
      </dgm:prSet>
      <dgm:spPr/>
    </dgm:pt>
  </dgm:ptLst>
  <dgm:cxnLst>
    <dgm:cxn modelId="{A7012816-9F53-4EA9-9F81-6F7F662A155B}" type="presOf" srcId="{CE7967EE-1A05-4CC1-BD7D-55497AC3E3EB}" destId="{69B1C441-4F2B-43A4-BB48-DFBF0E39A6DF}" srcOrd="0" destOrd="0" presId="urn:microsoft.com/office/officeart/2005/8/layout/vList3#9"/>
    <dgm:cxn modelId="{A26CD01F-35F9-4335-A4EC-A75741384A5E}" type="presOf" srcId="{F71BF272-FF41-4BFA-A792-FF47CDDBBEDD}" destId="{AB280BFA-03AA-4922-87C1-49F8ABC3DAA4}" srcOrd="0" destOrd="0" presId="urn:microsoft.com/office/officeart/2005/8/layout/vList3#9"/>
    <dgm:cxn modelId="{6FD20F23-6793-4CF9-881B-011A3C912E53}" type="presOf" srcId="{404AFC6F-1A54-415D-8C00-77F2386A7E3B}" destId="{904DA505-D398-485C-887C-31C24B3B5EF0}" srcOrd="0" destOrd="0" presId="urn:microsoft.com/office/officeart/2005/8/layout/vList3#9"/>
    <dgm:cxn modelId="{1610575D-B086-4446-8991-58C84C4FBD69}" type="presOf" srcId="{54D3BA62-311A-4E3E-B86F-503A7060DF50}" destId="{C8833B89-0770-4512-A227-00159E134594}" srcOrd="0" destOrd="0" presId="urn:microsoft.com/office/officeart/2005/8/layout/vList3#9"/>
    <dgm:cxn modelId="{A71E2944-B772-4851-84CD-2CD4968A7A93}" srcId="{404AFC6F-1A54-415D-8C00-77F2386A7E3B}" destId="{F71BF272-FF41-4BFA-A792-FF47CDDBBEDD}" srcOrd="2" destOrd="0" parTransId="{8321F7CB-4EE4-4926-9E20-05B106F77B57}" sibTransId="{3F2A6019-EDEF-4434-892C-68EEF00CE962}"/>
    <dgm:cxn modelId="{5D989079-11AF-4208-98F8-70B29C49FC30}" type="presOf" srcId="{28B8D111-1DE1-4548-800D-D7E106DB00B9}" destId="{4A0BEC13-0F87-413B-9F32-8EF0C0B14853}" srcOrd="0" destOrd="0" presId="urn:microsoft.com/office/officeart/2005/8/layout/vList3#9"/>
    <dgm:cxn modelId="{298FEC97-A187-47F5-A76D-8C3DB02899AA}" srcId="{404AFC6F-1A54-415D-8C00-77F2386A7E3B}" destId="{54D3BA62-311A-4E3E-B86F-503A7060DF50}" srcOrd="0" destOrd="0" parTransId="{C49FF4FC-37AD-419F-9E20-F31E0D4FCAA5}" sibTransId="{C9D9CAB4-03F1-4005-B484-62A6EB582C38}"/>
    <dgm:cxn modelId="{A32AA4C7-17A6-4C06-95BA-596E45569B1A}" srcId="{404AFC6F-1A54-415D-8C00-77F2386A7E3B}" destId="{28B8D111-1DE1-4548-800D-D7E106DB00B9}" srcOrd="1" destOrd="0" parTransId="{851B63CB-8DE2-4FF1-8183-B37288B4367A}" sibTransId="{628A2B99-6ADE-457B-861F-EF1D4C888C34}"/>
    <dgm:cxn modelId="{7D0A3AFA-4342-4B19-A0AB-DB55141F9141}" srcId="{404AFC6F-1A54-415D-8C00-77F2386A7E3B}" destId="{CE7967EE-1A05-4CC1-BD7D-55497AC3E3EB}" srcOrd="3" destOrd="0" parTransId="{BB31F802-B78D-463B-ACFF-D2DD1184E3CB}" sibTransId="{DFD13A4E-8A58-4E50-A9C5-A5EF3B7655B8}"/>
    <dgm:cxn modelId="{93FF9C02-7FA3-4177-9ED3-0CD4B9864A0C}" type="presParOf" srcId="{904DA505-D398-485C-887C-31C24B3B5EF0}" destId="{4F6F6237-C4AE-4FF1-81AC-2B67A0D3338C}" srcOrd="0" destOrd="0" presId="urn:microsoft.com/office/officeart/2005/8/layout/vList3#9"/>
    <dgm:cxn modelId="{0D487612-6FBD-422F-BD49-E07323C06BE9}" type="presParOf" srcId="{4F6F6237-C4AE-4FF1-81AC-2B67A0D3338C}" destId="{3C8B4218-FA30-4A7C-AA78-5938F9E8F96D}" srcOrd="0" destOrd="0" presId="urn:microsoft.com/office/officeart/2005/8/layout/vList3#9"/>
    <dgm:cxn modelId="{3B0B1AB0-02C1-4931-A15C-36120C4851B4}" type="presParOf" srcId="{4F6F6237-C4AE-4FF1-81AC-2B67A0D3338C}" destId="{C8833B89-0770-4512-A227-00159E134594}" srcOrd="1" destOrd="0" presId="urn:microsoft.com/office/officeart/2005/8/layout/vList3#9"/>
    <dgm:cxn modelId="{47C042D3-0ADF-45F7-AF49-B68AB1ED348C}" type="presParOf" srcId="{904DA505-D398-485C-887C-31C24B3B5EF0}" destId="{01C7E1FC-0A59-403E-A1AF-3D25FF7D1602}" srcOrd="1" destOrd="0" presId="urn:microsoft.com/office/officeart/2005/8/layout/vList3#9"/>
    <dgm:cxn modelId="{507229CB-4211-4C03-9635-59FA5FBB46B2}" type="presParOf" srcId="{904DA505-D398-485C-887C-31C24B3B5EF0}" destId="{3D798102-2B09-4168-9971-0321ECF05489}" srcOrd="2" destOrd="0" presId="urn:microsoft.com/office/officeart/2005/8/layout/vList3#9"/>
    <dgm:cxn modelId="{33311572-55C2-4765-B10C-5DF1667484E3}" type="presParOf" srcId="{3D798102-2B09-4168-9971-0321ECF05489}" destId="{50DF616E-0DA5-43B5-B507-6559C42C12EE}" srcOrd="0" destOrd="0" presId="urn:microsoft.com/office/officeart/2005/8/layout/vList3#9"/>
    <dgm:cxn modelId="{9CAA2804-0209-4015-A35F-F22CBECC30B6}" type="presParOf" srcId="{3D798102-2B09-4168-9971-0321ECF05489}" destId="{4A0BEC13-0F87-413B-9F32-8EF0C0B14853}" srcOrd="1" destOrd="0" presId="urn:microsoft.com/office/officeart/2005/8/layout/vList3#9"/>
    <dgm:cxn modelId="{D6477E89-E2EB-4F36-819C-F2007EF7FFC5}" type="presParOf" srcId="{904DA505-D398-485C-887C-31C24B3B5EF0}" destId="{81071A0E-336C-4F9B-9817-1D2B026CB93F}" srcOrd="3" destOrd="0" presId="urn:microsoft.com/office/officeart/2005/8/layout/vList3#9"/>
    <dgm:cxn modelId="{F26A41A5-37D3-48CC-B9D4-BD717DDC8BB5}" type="presParOf" srcId="{904DA505-D398-485C-887C-31C24B3B5EF0}" destId="{7A8A67F8-6943-4B4C-B9A7-10616DBA8E78}" srcOrd="4" destOrd="0" presId="urn:microsoft.com/office/officeart/2005/8/layout/vList3#9"/>
    <dgm:cxn modelId="{039B5C62-1DF3-41F0-A269-EDCC8251231D}" type="presParOf" srcId="{7A8A67F8-6943-4B4C-B9A7-10616DBA8E78}" destId="{20DD0190-B385-400E-90F3-CE23F07E1228}" srcOrd="0" destOrd="0" presId="urn:microsoft.com/office/officeart/2005/8/layout/vList3#9"/>
    <dgm:cxn modelId="{D4F0D474-70A5-4425-A48F-F3835E6B3BD7}" type="presParOf" srcId="{7A8A67F8-6943-4B4C-B9A7-10616DBA8E78}" destId="{AB280BFA-03AA-4922-87C1-49F8ABC3DAA4}" srcOrd="1" destOrd="0" presId="urn:microsoft.com/office/officeart/2005/8/layout/vList3#9"/>
    <dgm:cxn modelId="{1AFEDBE5-CA6C-402A-BFAA-9AEA21EB754B}" type="presParOf" srcId="{904DA505-D398-485C-887C-31C24B3B5EF0}" destId="{22A16462-5979-4F26-8B77-6EA9DC808156}" srcOrd="5" destOrd="0" presId="urn:microsoft.com/office/officeart/2005/8/layout/vList3#9"/>
    <dgm:cxn modelId="{6BD7B278-F4D5-46A4-8ABC-5664FF47FDBD}" type="presParOf" srcId="{904DA505-D398-485C-887C-31C24B3B5EF0}" destId="{26793AAE-9270-4304-84B1-249195E84021}" srcOrd="6" destOrd="0" presId="urn:microsoft.com/office/officeart/2005/8/layout/vList3#9"/>
    <dgm:cxn modelId="{D63534A7-BF3D-470F-B535-E0E1A8C76810}" type="presParOf" srcId="{26793AAE-9270-4304-84B1-249195E84021}" destId="{0B8BD281-5659-405B-8FE7-E75AE73EDE9C}" srcOrd="0" destOrd="0" presId="urn:microsoft.com/office/officeart/2005/8/layout/vList3#9"/>
    <dgm:cxn modelId="{9785CE26-3FAB-4456-825F-A2CDA0820CF9}" type="presParOf" srcId="{26793AAE-9270-4304-84B1-249195E84021}" destId="{69B1C441-4F2B-43A4-BB48-DFBF0E39A6DF}" srcOrd="1" destOrd="0" presId="urn:microsoft.com/office/officeart/2005/8/layout/vList3#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33B89-0770-4512-A227-00159E134594}">
      <dsp:nvSpPr>
        <dsp:cNvPr id="0" name=""/>
        <dsp:cNvSpPr/>
      </dsp:nvSpPr>
      <dsp:spPr>
        <a:xfrm rot="10800000">
          <a:off x="2588984" y="487"/>
          <a:ext cx="9146096" cy="1141073"/>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318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Alter: </a:t>
          </a:r>
          <a:r>
            <a:rPr lang="en-US" sz="2800" kern="1200" dirty="0">
              <a:latin typeface="Century Schoolbook" panose="02040604050505020304" pitchFamily="18" charset="0"/>
            </a:rPr>
            <a:t>It refers to changing or revising a pattern or garment to suit individual sizing or comfort. </a:t>
          </a:r>
        </a:p>
      </dsp:txBody>
      <dsp:txXfrm rot="10800000">
        <a:off x="2874252" y="487"/>
        <a:ext cx="8860828" cy="1141073"/>
      </dsp:txXfrm>
    </dsp:sp>
    <dsp:sp modelId="{3C8B4218-FA30-4A7C-AA78-5938F9E8F96D}">
      <dsp:nvSpPr>
        <dsp:cNvPr id="0" name=""/>
        <dsp:cNvSpPr/>
      </dsp:nvSpPr>
      <dsp:spPr>
        <a:xfrm>
          <a:off x="2018447" y="487"/>
          <a:ext cx="1141073" cy="114107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1A6A03B-4945-4EB6-8DFB-E23146CD28FF}">
      <dsp:nvSpPr>
        <dsp:cNvPr id="0" name=""/>
        <dsp:cNvSpPr/>
      </dsp:nvSpPr>
      <dsp:spPr>
        <a:xfrm rot="10800000">
          <a:off x="2588984" y="1426828"/>
          <a:ext cx="9146096" cy="1141073"/>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318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Anchoring stitches:</a:t>
          </a:r>
          <a:r>
            <a:rPr lang="en-US" sz="2800" b="1" kern="1200" dirty="0">
              <a:latin typeface="Century Schoolbook" panose="02040604050505020304" pitchFamily="18" charset="0"/>
            </a:rPr>
            <a:t> </a:t>
          </a:r>
          <a:r>
            <a:rPr lang="en-US" sz="2800" kern="1200" dirty="0">
              <a:latin typeface="Century Schoolbook" panose="02040604050505020304" pitchFamily="18" charset="0"/>
            </a:rPr>
            <a:t>These are back stitches at the seam edges in order to prevent the ripping off or pulling out of the seam.</a:t>
          </a:r>
        </a:p>
      </dsp:txBody>
      <dsp:txXfrm rot="10800000">
        <a:off x="2874252" y="1426828"/>
        <a:ext cx="8860828" cy="1141073"/>
      </dsp:txXfrm>
    </dsp:sp>
    <dsp:sp modelId="{CB6F2D3F-494F-4315-80BB-35D51B049A62}">
      <dsp:nvSpPr>
        <dsp:cNvPr id="0" name=""/>
        <dsp:cNvSpPr/>
      </dsp:nvSpPr>
      <dsp:spPr>
        <a:xfrm>
          <a:off x="2018447" y="1426828"/>
          <a:ext cx="1141073" cy="114107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3C8C175-669C-4D06-A47C-4300E5C776A0}">
      <dsp:nvSpPr>
        <dsp:cNvPr id="0" name=""/>
        <dsp:cNvSpPr/>
      </dsp:nvSpPr>
      <dsp:spPr>
        <a:xfrm rot="10800000">
          <a:off x="2588984" y="2853170"/>
          <a:ext cx="9146096" cy="114107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318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Appliqué: </a:t>
          </a:r>
          <a:r>
            <a:rPr lang="en-US" sz="2800" kern="1200" dirty="0">
              <a:latin typeface="Century Schoolbook" panose="02040604050505020304" pitchFamily="18" charset="0"/>
            </a:rPr>
            <a:t>A surface embellishment that employs small patches or fabric pieces which are sewn on a larger fabric or surface. </a:t>
          </a:r>
        </a:p>
      </dsp:txBody>
      <dsp:txXfrm rot="10800000">
        <a:off x="2874252" y="2853170"/>
        <a:ext cx="8860828" cy="1141073"/>
      </dsp:txXfrm>
    </dsp:sp>
    <dsp:sp modelId="{0003F5F4-BA1D-480A-808C-F221CEED9867}">
      <dsp:nvSpPr>
        <dsp:cNvPr id="0" name=""/>
        <dsp:cNvSpPr/>
      </dsp:nvSpPr>
      <dsp:spPr>
        <a:xfrm>
          <a:off x="2018447" y="2853170"/>
          <a:ext cx="1141073" cy="114107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33B89-0770-4512-A227-00159E134594}">
      <dsp:nvSpPr>
        <dsp:cNvPr id="0" name=""/>
        <dsp:cNvSpPr/>
      </dsp:nvSpPr>
      <dsp:spPr>
        <a:xfrm rot="10800000">
          <a:off x="2673795" y="3064"/>
          <a:ext cx="9146096" cy="1480317"/>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277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Clip: </a:t>
          </a:r>
          <a:r>
            <a:rPr lang="en-US" sz="2800" kern="1200" dirty="0">
              <a:latin typeface="Century Schoolbook" panose="02040604050505020304" pitchFamily="18" charset="0"/>
            </a:rPr>
            <a:t>It is a small snip or cut made in the edge of fabric. </a:t>
          </a:r>
        </a:p>
      </dsp:txBody>
      <dsp:txXfrm rot="10800000">
        <a:off x="3043874" y="3064"/>
        <a:ext cx="8776017" cy="1480317"/>
      </dsp:txXfrm>
    </dsp:sp>
    <dsp:sp modelId="{3C8B4218-FA30-4A7C-AA78-5938F9E8F96D}">
      <dsp:nvSpPr>
        <dsp:cNvPr id="0" name=""/>
        <dsp:cNvSpPr/>
      </dsp:nvSpPr>
      <dsp:spPr>
        <a:xfrm>
          <a:off x="1933636" y="3064"/>
          <a:ext cx="1480317" cy="148031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92659CA-905F-46CD-8378-63063A1578A5}">
      <dsp:nvSpPr>
        <dsp:cNvPr id="0" name=""/>
        <dsp:cNvSpPr/>
      </dsp:nvSpPr>
      <dsp:spPr>
        <a:xfrm rot="10800000">
          <a:off x="2673795" y="1908945"/>
          <a:ext cx="9146096" cy="1480317"/>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277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Combing: </a:t>
          </a:r>
          <a:r>
            <a:rPr lang="en-US" sz="2800" kern="1200" dirty="0">
              <a:latin typeface="Century Schoolbook" panose="02040604050505020304" pitchFamily="18" charset="0"/>
            </a:rPr>
            <a:t>It is a technique whereby fibers are passed through a series of straight, metal teeth in order to lay the fibers parallel to one another.</a:t>
          </a:r>
          <a:endParaRPr lang="en-IN" sz="2800" b="1" kern="1200" dirty="0">
            <a:latin typeface="Century Schoolbook" panose="02040604050505020304" pitchFamily="18" charset="0"/>
          </a:endParaRPr>
        </a:p>
      </dsp:txBody>
      <dsp:txXfrm rot="10800000">
        <a:off x="3043874" y="1908945"/>
        <a:ext cx="8776017" cy="1480317"/>
      </dsp:txXfrm>
    </dsp:sp>
    <dsp:sp modelId="{C52F7847-C9BD-4270-875A-4A0F743B0123}">
      <dsp:nvSpPr>
        <dsp:cNvPr id="0" name=""/>
        <dsp:cNvSpPr/>
      </dsp:nvSpPr>
      <dsp:spPr>
        <a:xfrm>
          <a:off x="1933636" y="1908945"/>
          <a:ext cx="1480317" cy="148031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18E4FF5-9585-4696-BD8D-17AC3700E694}">
      <dsp:nvSpPr>
        <dsp:cNvPr id="0" name=""/>
        <dsp:cNvSpPr/>
      </dsp:nvSpPr>
      <dsp:spPr>
        <a:xfrm rot="10800000">
          <a:off x="2673795" y="3814827"/>
          <a:ext cx="9146096" cy="1480317"/>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277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Corduroy: </a:t>
          </a:r>
          <a:r>
            <a:rPr lang="en-US" sz="2800" kern="1200" dirty="0">
              <a:latin typeface="Century Schoolbook" panose="02040604050505020304" pitchFamily="18" charset="0"/>
            </a:rPr>
            <a:t>It is a strong durable fabric with a rounded cord, rib, or wale surface formed by cut pile yarn.</a:t>
          </a:r>
          <a:endParaRPr lang="en-IN" sz="2800" b="1" kern="1200" dirty="0">
            <a:latin typeface="Century Schoolbook" panose="02040604050505020304" pitchFamily="18" charset="0"/>
          </a:endParaRPr>
        </a:p>
      </dsp:txBody>
      <dsp:txXfrm rot="10800000">
        <a:off x="3043874" y="3814827"/>
        <a:ext cx="8776017" cy="1480317"/>
      </dsp:txXfrm>
    </dsp:sp>
    <dsp:sp modelId="{B98F0239-7A3A-417C-B864-5FDA5944E367}">
      <dsp:nvSpPr>
        <dsp:cNvPr id="0" name=""/>
        <dsp:cNvSpPr/>
      </dsp:nvSpPr>
      <dsp:spPr>
        <a:xfrm>
          <a:off x="1933636" y="3814827"/>
          <a:ext cx="1480317" cy="148031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686731" y="1693"/>
          <a:ext cx="9146096" cy="1532061"/>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7559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Couching: </a:t>
          </a:r>
          <a:r>
            <a:rPr lang="en-US" sz="2800" kern="1200" dirty="0">
              <a:latin typeface="Century Schoolbook" panose="02040604050505020304" pitchFamily="18" charset="0"/>
            </a:rPr>
            <a:t>A method of embroidering in which a design is made by various threads/ cords and secured by fine stitches drawn through the material and across the cord. </a:t>
          </a:r>
          <a:endParaRPr lang="en-IN" sz="2800" kern="1200" dirty="0">
            <a:latin typeface="Century Schoolbook" panose="02040604050505020304" pitchFamily="18" charset="0"/>
          </a:endParaRPr>
        </a:p>
      </dsp:txBody>
      <dsp:txXfrm rot="10800000">
        <a:off x="3069746" y="1693"/>
        <a:ext cx="8763081" cy="1532061"/>
      </dsp:txXfrm>
    </dsp:sp>
    <dsp:sp modelId="{74BBA0E5-C56E-4A30-9346-DB43B2A3CFBC}">
      <dsp:nvSpPr>
        <dsp:cNvPr id="0" name=""/>
        <dsp:cNvSpPr/>
      </dsp:nvSpPr>
      <dsp:spPr>
        <a:xfrm>
          <a:off x="1920700" y="1693"/>
          <a:ext cx="1532061" cy="153206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A715A4F-3F1B-4B87-AB55-980B279F7E9D}">
      <dsp:nvSpPr>
        <dsp:cNvPr id="0" name=""/>
        <dsp:cNvSpPr/>
      </dsp:nvSpPr>
      <dsp:spPr>
        <a:xfrm rot="10800000">
          <a:off x="2686731" y="1991085"/>
          <a:ext cx="9146096" cy="1532061"/>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7559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Crêpe: </a:t>
          </a:r>
          <a:r>
            <a:rPr lang="en-US" sz="2800" kern="1200" dirty="0">
              <a:latin typeface="Century Schoolbook" panose="02040604050505020304" pitchFamily="18" charset="0"/>
            </a:rPr>
            <a:t>It is a general classification of fabric that may be made of silk, rayon, acetate, cotton, wool, man-made fibers, or crinkled or grained surface effects.</a:t>
          </a:r>
          <a:endParaRPr lang="en-IN" sz="2800" kern="1200" dirty="0">
            <a:latin typeface="Century Schoolbook" panose="02040604050505020304" pitchFamily="18" charset="0"/>
          </a:endParaRPr>
        </a:p>
      </dsp:txBody>
      <dsp:txXfrm rot="10800000">
        <a:off x="3069746" y="1991085"/>
        <a:ext cx="8763081" cy="1532061"/>
      </dsp:txXfrm>
    </dsp:sp>
    <dsp:sp modelId="{27B1A367-0508-4A38-A870-1981F6AF412E}">
      <dsp:nvSpPr>
        <dsp:cNvPr id="0" name=""/>
        <dsp:cNvSpPr/>
      </dsp:nvSpPr>
      <dsp:spPr>
        <a:xfrm>
          <a:off x="1920700" y="1991085"/>
          <a:ext cx="1532061" cy="153206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8DC8054-493E-4CF4-9F00-5BDFE6354517}">
      <dsp:nvSpPr>
        <dsp:cNvPr id="0" name=""/>
        <dsp:cNvSpPr/>
      </dsp:nvSpPr>
      <dsp:spPr>
        <a:xfrm rot="10800000">
          <a:off x="2686731" y="3980478"/>
          <a:ext cx="9146096" cy="1532061"/>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7559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Cross grain: </a:t>
          </a:r>
          <a:r>
            <a:rPr lang="en-US" sz="2800" kern="1200" dirty="0">
              <a:latin typeface="Century Schoolbook" panose="02040604050505020304" pitchFamily="18" charset="0"/>
            </a:rPr>
            <a:t>It refers to the direction of weft yarns which is perpendicular to warp yarns and selvedge of fabric.</a:t>
          </a:r>
          <a:endParaRPr lang="en-IN" sz="2800" b="1" kern="1200" dirty="0">
            <a:latin typeface="Century Schoolbook" panose="02040604050505020304" pitchFamily="18" charset="0"/>
          </a:endParaRPr>
        </a:p>
      </dsp:txBody>
      <dsp:txXfrm rot="10800000">
        <a:off x="3069746" y="3980478"/>
        <a:ext cx="8763081" cy="1532061"/>
      </dsp:txXfrm>
    </dsp:sp>
    <dsp:sp modelId="{12BEBF8D-FB46-40C3-B44A-E4D55044409A}">
      <dsp:nvSpPr>
        <dsp:cNvPr id="0" name=""/>
        <dsp:cNvSpPr/>
      </dsp:nvSpPr>
      <dsp:spPr>
        <a:xfrm>
          <a:off x="1920700" y="3980478"/>
          <a:ext cx="1532061" cy="153206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396096" y="1792"/>
          <a:ext cx="9197291" cy="90363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7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Crotch Depth: </a:t>
          </a:r>
          <a:r>
            <a:rPr lang="en-US" sz="2800" kern="1200" dirty="0">
              <a:latin typeface="Century Schoolbook" panose="02040604050505020304" pitchFamily="18" charset="0"/>
            </a:rPr>
            <a:t>It is the measurement from waist to bottom of the crotch.</a:t>
          </a:r>
          <a:endParaRPr lang="en-IN" sz="2800" kern="1200" dirty="0">
            <a:latin typeface="Century Schoolbook" panose="02040604050505020304" pitchFamily="18" charset="0"/>
          </a:endParaRPr>
        </a:p>
      </dsp:txBody>
      <dsp:txXfrm rot="10800000">
        <a:off x="2622004" y="1792"/>
        <a:ext cx="8971383" cy="903634"/>
      </dsp:txXfrm>
    </dsp:sp>
    <dsp:sp modelId="{74BBA0E5-C56E-4A30-9346-DB43B2A3CFBC}">
      <dsp:nvSpPr>
        <dsp:cNvPr id="0" name=""/>
        <dsp:cNvSpPr/>
      </dsp:nvSpPr>
      <dsp:spPr>
        <a:xfrm>
          <a:off x="1752583" y="1792"/>
          <a:ext cx="903634" cy="90363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62199DA-023E-4141-9803-3C2F22829103}">
      <dsp:nvSpPr>
        <dsp:cNvPr id="0" name=""/>
        <dsp:cNvSpPr/>
      </dsp:nvSpPr>
      <dsp:spPr>
        <a:xfrm rot="10800000">
          <a:off x="2396096" y="1175168"/>
          <a:ext cx="9197291" cy="903634"/>
        </a:xfrm>
        <a:prstGeom prst="homePlate">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7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Crotch Length: </a:t>
          </a:r>
          <a:r>
            <a:rPr lang="en-US" sz="2800" kern="1200" dirty="0">
              <a:latin typeface="Century Schoolbook" panose="02040604050505020304" pitchFamily="18" charset="0"/>
            </a:rPr>
            <a:t>It is the measurement from front waist through the legs to back waist.</a:t>
          </a:r>
          <a:endParaRPr lang="en-IN" sz="2800" kern="1200" dirty="0">
            <a:latin typeface="Century Schoolbook" panose="02040604050505020304" pitchFamily="18" charset="0"/>
          </a:endParaRPr>
        </a:p>
      </dsp:txBody>
      <dsp:txXfrm rot="10800000">
        <a:off x="2622004" y="1175168"/>
        <a:ext cx="8971383" cy="903634"/>
      </dsp:txXfrm>
    </dsp:sp>
    <dsp:sp modelId="{E013CF2E-D901-42E0-9F7A-C9D31BA8D5AC}">
      <dsp:nvSpPr>
        <dsp:cNvPr id="0" name=""/>
        <dsp:cNvSpPr/>
      </dsp:nvSpPr>
      <dsp:spPr>
        <a:xfrm>
          <a:off x="1752583" y="1175168"/>
          <a:ext cx="903634" cy="90363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A4AC5CD-C6E6-48F2-A4E2-9C1DC08FEEF7}">
      <dsp:nvSpPr>
        <dsp:cNvPr id="0" name=""/>
        <dsp:cNvSpPr/>
      </dsp:nvSpPr>
      <dsp:spPr>
        <a:xfrm rot="10800000">
          <a:off x="2396096" y="2348545"/>
          <a:ext cx="9197291" cy="903634"/>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7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Crotch point: </a:t>
          </a:r>
          <a:r>
            <a:rPr lang="en-US" sz="2800" kern="1200" dirty="0">
              <a:latin typeface="Century Schoolbook" panose="02040604050505020304" pitchFamily="18" charset="0"/>
            </a:rPr>
            <a:t>This is where the inside leg seams meet the crotch seams in a trouser. </a:t>
          </a:r>
          <a:endParaRPr lang="en-IN" sz="2800" b="1" kern="1200" dirty="0">
            <a:latin typeface="Century Schoolbook" panose="02040604050505020304" pitchFamily="18" charset="0"/>
          </a:endParaRPr>
        </a:p>
      </dsp:txBody>
      <dsp:txXfrm rot="10800000">
        <a:off x="2622004" y="2348545"/>
        <a:ext cx="8971383" cy="903634"/>
      </dsp:txXfrm>
    </dsp:sp>
    <dsp:sp modelId="{74CAE223-64C8-480E-B038-CF1F1E20BDAB}">
      <dsp:nvSpPr>
        <dsp:cNvPr id="0" name=""/>
        <dsp:cNvSpPr/>
      </dsp:nvSpPr>
      <dsp:spPr>
        <a:xfrm>
          <a:off x="1752583" y="2348545"/>
          <a:ext cx="903634" cy="90363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437D61A-5969-467C-8334-4C9C1C860262}">
      <dsp:nvSpPr>
        <dsp:cNvPr id="0" name=""/>
        <dsp:cNvSpPr/>
      </dsp:nvSpPr>
      <dsp:spPr>
        <a:xfrm rot="10800000">
          <a:off x="2396096" y="3521921"/>
          <a:ext cx="9197291" cy="1101557"/>
        </a:xfrm>
        <a:prstGeom prst="homePlate">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7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Cutting board: </a:t>
          </a:r>
          <a:r>
            <a:rPr lang="en-US" sz="2800" b="0" kern="1200" dirty="0">
              <a:latin typeface="Century Schoolbook" panose="02040604050505020304" pitchFamily="18" charset="0"/>
            </a:rPr>
            <a:t>A</a:t>
          </a:r>
          <a:r>
            <a:rPr lang="en-US" sz="2800" kern="1200" dirty="0">
              <a:latin typeface="Century Schoolbook" panose="02040604050505020304" pitchFamily="18" charset="0"/>
            </a:rPr>
            <a:t> specially constructed, folded, corrugated board which opens out to cover a table or bed.</a:t>
          </a:r>
          <a:endParaRPr lang="en-IN" sz="2800" b="1" kern="1200" dirty="0">
            <a:latin typeface="Century Schoolbook" panose="02040604050505020304" pitchFamily="18" charset="0"/>
          </a:endParaRPr>
        </a:p>
      </dsp:txBody>
      <dsp:txXfrm rot="10800000">
        <a:off x="2671485" y="3521921"/>
        <a:ext cx="8921902" cy="1101557"/>
      </dsp:txXfrm>
    </dsp:sp>
    <dsp:sp modelId="{BD56E1E1-99DD-432A-BBE6-2B6A0CBCA371}">
      <dsp:nvSpPr>
        <dsp:cNvPr id="0" name=""/>
        <dsp:cNvSpPr/>
      </dsp:nvSpPr>
      <dsp:spPr>
        <a:xfrm>
          <a:off x="1752583" y="3620882"/>
          <a:ext cx="903634" cy="90363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FA28C3F-F25C-4A1A-8498-2FD64D83D196}">
      <dsp:nvSpPr>
        <dsp:cNvPr id="0" name=""/>
        <dsp:cNvSpPr/>
      </dsp:nvSpPr>
      <dsp:spPr>
        <a:xfrm rot="10800000">
          <a:off x="2396096" y="4893220"/>
          <a:ext cx="9197291" cy="1081650"/>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847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Cutting Line: </a:t>
          </a:r>
          <a:r>
            <a:rPr lang="en-US" sz="2800" kern="1200" dirty="0">
              <a:latin typeface="Century Schoolbook" panose="02040604050505020304" pitchFamily="18" charset="0"/>
            </a:rPr>
            <a:t>On a pattern, the outermost solid dark line is the line upon which the pattern is cut.</a:t>
          </a:r>
          <a:endParaRPr lang="en-IN" sz="2800" b="1" kern="1200" dirty="0">
            <a:latin typeface="Century Schoolbook" panose="02040604050505020304" pitchFamily="18" charset="0"/>
          </a:endParaRPr>
        </a:p>
      </dsp:txBody>
      <dsp:txXfrm rot="10800000">
        <a:off x="2666508" y="4893220"/>
        <a:ext cx="8926879" cy="1081650"/>
      </dsp:txXfrm>
    </dsp:sp>
    <dsp:sp modelId="{CDF00B30-8CFA-49CE-8342-D34714314D25}">
      <dsp:nvSpPr>
        <dsp:cNvPr id="0" name=""/>
        <dsp:cNvSpPr/>
      </dsp:nvSpPr>
      <dsp:spPr>
        <a:xfrm>
          <a:off x="1752583" y="4982228"/>
          <a:ext cx="903634" cy="90363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86638" y="19"/>
          <a:ext cx="8794486" cy="1085943"/>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887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Dart: </a:t>
          </a:r>
          <a:r>
            <a:rPr lang="en-US" sz="2800" kern="1200" dirty="0">
              <a:latin typeface="Century Schoolbook" panose="02040604050505020304" pitchFamily="18" charset="0"/>
            </a:rPr>
            <a:t>It is a wedge or diamond-shaped section which is used to shape a flat piece of fabric to fit the curves of a figure. </a:t>
          </a:r>
          <a:endParaRPr lang="en-IN" sz="2800" kern="1200" dirty="0">
            <a:latin typeface="Century Schoolbook" panose="02040604050505020304" pitchFamily="18" charset="0"/>
          </a:endParaRPr>
        </a:p>
      </dsp:txBody>
      <dsp:txXfrm rot="10800000">
        <a:off x="2758124" y="19"/>
        <a:ext cx="8523000" cy="1085943"/>
      </dsp:txXfrm>
    </dsp:sp>
    <dsp:sp modelId="{74BBA0E5-C56E-4A30-9346-DB43B2A3CFBC}">
      <dsp:nvSpPr>
        <dsp:cNvPr id="0" name=""/>
        <dsp:cNvSpPr/>
      </dsp:nvSpPr>
      <dsp:spPr>
        <a:xfrm>
          <a:off x="1943666" y="19"/>
          <a:ext cx="1085943" cy="10859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EDD904A-7813-46B6-982E-F0F1E8CBB821}">
      <dsp:nvSpPr>
        <dsp:cNvPr id="0" name=""/>
        <dsp:cNvSpPr/>
      </dsp:nvSpPr>
      <dsp:spPr>
        <a:xfrm rot="10800000">
          <a:off x="2486638" y="1410126"/>
          <a:ext cx="8794486" cy="1085943"/>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887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Dart intake: </a:t>
          </a:r>
          <a:r>
            <a:rPr lang="en-US" sz="2800" kern="1200" dirty="0">
              <a:latin typeface="Century Schoolbook" panose="02040604050505020304" pitchFamily="18" charset="0"/>
            </a:rPr>
            <a:t>It is the amount of fullness that is controlled by a dart in order to shape the fabric.</a:t>
          </a:r>
          <a:endParaRPr lang="en-IN" sz="2800" b="1" kern="1200" dirty="0">
            <a:latin typeface="Century Schoolbook" panose="02040604050505020304" pitchFamily="18" charset="0"/>
          </a:endParaRPr>
        </a:p>
      </dsp:txBody>
      <dsp:txXfrm rot="10800000">
        <a:off x="2758124" y="1410126"/>
        <a:ext cx="8523000" cy="1085943"/>
      </dsp:txXfrm>
    </dsp:sp>
    <dsp:sp modelId="{C7E993F0-39B1-4BB5-B143-863E8F265A98}">
      <dsp:nvSpPr>
        <dsp:cNvPr id="0" name=""/>
        <dsp:cNvSpPr/>
      </dsp:nvSpPr>
      <dsp:spPr>
        <a:xfrm>
          <a:off x="1943666" y="1410126"/>
          <a:ext cx="1085943" cy="10859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E1E836F-C80C-4695-B58D-315666D884FC}">
      <dsp:nvSpPr>
        <dsp:cNvPr id="0" name=""/>
        <dsp:cNvSpPr/>
      </dsp:nvSpPr>
      <dsp:spPr>
        <a:xfrm rot="10800000">
          <a:off x="2486638" y="2820232"/>
          <a:ext cx="8794486" cy="1085943"/>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887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Dart Point: </a:t>
          </a:r>
          <a:r>
            <a:rPr lang="en-US" sz="2800" kern="1200" dirty="0">
              <a:latin typeface="Century Schoolbook" panose="02040604050505020304" pitchFamily="18" charset="0"/>
            </a:rPr>
            <a:t>The tip and pointed end of a dart.</a:t>
          </a:r>
          <a:endParaRPr lang="en-IN" sz="2800" kern="1200" dirty="0">
            <a:latin typeface="Century Schoolbook" panose="02040604050505020304" pitchFamily="18" charset="0"/>
          </a:endParaRPr>
        </a:p>
      </dsp:txBody>
      <dsp:txXfrm rot="10800000">
        <a:off x="2758124" y="2820232"/>
        <a:ext cx="8523000" cy="1085943"/>
      </dsp:txXfrm>
    </dsp:sp>
    <dsp:sp modelId="{15C7F892-E4D3-4657-8E96-F48F35F41206}">
      <dsp:nvSpPr>
        <dsp:cNvPr id="0" name=""/>
        <dsp:cNvSpPr/>
      </dsp:nvSpPr>
      <dsp:spPr>
        <a:xfrm>
          <a:off x="1943666" y="2820232"/>
          <a:ext cx="1085943" cy="10859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4307CF7-185C-48A1-BB2A-B2A8215AE408}">
      <dsp:nvSpPr>
        <dsp:cNvPr id="0" name=""/>
        <dsp:cNvSpPr/>
      </dsp:nvSpPr>
      <dsp:spPr>
        <a:xfrm rot="10800000">
          <a:off x="2486638" y="4230339"/>
          <a:ext cx="8794486" cy="108594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887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Denim: </a:t>
          </a:r>
          <a:r>
            <a:rPr lang="en-US" sz="2800" kern="1200" dirty="0">
              <a:latin typeface="Century Schoolbook" panose="02040604050505020304" pitchFamily="18" charset="0"/>
            </a:rPr>
            <a:t>A well-known basic cotton or blended fabric usually woven in a 2/1 or 3/1 warp- faced right hand twill weave.</a:t>
          </a:r>
          <a:endParaRPr lang="en-IN" sz="2800" b="1" kern="1200" dirty="0">
            <a:latin typeface="Century Schoolbook" panose="02040604050505020304" pitchFamily="18" charset="0"/>
          </a:endParaRPr>
        </a:p>
      </dsp:txBody>
      <dsp:txXfrm rot="10800000">
        <a:off x="2758124" y="4230339"/>
        <a:ext cx="8523000" cy="1085943"/>
      </dsp:txXfrm>
    </dsp:sp>
    <dsp:sp modelId="{446D4CA8-E744-448C-84D8-1176833D4111}">
      <dsp:nvSpPr>
        <dsp:cNvPr id="0" name=""/>
        <dsp:cNvSpPr/>
      </dsp:nvSpPr>
      <dsp:spPr>
        <a:xfrm>
          <a:off x="1943666" y="4230339"/>
          <a:ext cx="1085943" cy="10859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1867374" y="1084"/>
          <a:ext cx="9588804" cy="114218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737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Dobby weave: </a:t>
          </a:r>
          <a:r>
            <a:rPr lang="en-US" sz="2800" b="0" kern="1200" dirty="0">
              <a:latin typeface="Century Schoolbook" panose="02040604050505020304" pitchFamily="18" charset="0"/>
            </a:rPr>
            <a:t>A </a:t>
          </a:r>
          <a:r>
            <a:rPr lang="en-US" sz="2800" kern="1200" dirty="0">
              <a:latin typeface="Century Schoolbook" panose="02040604050505020304" pitchFamily="18" charset="0"/>
            </a:rPr>
            <a:t>style of patterned surface figure weave consisting of small repeating geometric designs.</a:t>
          </a:r>
          <a:endParaRPr lang="en-IN" sz="2800" kern="1200" dirty="0">
            <a:latin typeface="Century Schoolbook" panose="02040604050505020304" pitchFamily="18" charset="0"/>
          </a:endParaRPr>
        </a:p>
      </dsp:txBody>
      <dsp:txXfrm rot="10800000">
        <a:off x="2152920" y="1084"/>
        <a:ext cx="9303258" cy="1142186"/>
      </dsp:txXfrm>
    </dsp:sp>
    <dsp:sp modelId="{74BBA0E5-C56E-4A30-9346-DB43B2A3CFBC}">
      <dsp:nvSpPr>
        <dsp:cNvPr id="0" name=""/>
        <dsp:cNvSpPr/>
      </dsp:nvSpPr>
      <dsp:spPr>
        <a:xfrm>
          <a:off x="1768612" y="76256"/>
          <a:ext cx="991843" cy="9918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25D1766-3E40-464A-BC10-8F78FA24D643}">
      <dsp:nvSpPr>
        <dsp:cNvPr id="0" name=""/>
        <dsp:cNvSpPr/>
      </dsp:nvSpPr>
      <dsp:spPr>
        <a:xfrm rot="10800000">
          <a:off x="1867374" y="1439343"/>
          <a:ext cx="9588804" cy="1104536"/>
        </a:xfrm>
        <a:prstGeom prst="homePlate">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737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Double-fold hem: </a:t>
          </a:r>
          <a:r>
            <a:rPr lang="en-US" sz="2800" kern="1200" dirty="0">
              <a:latin typeface="Century Schoolbook" panose="02040604050505020304" pitchFamily="18" charset="0"/>
            </a:rPr>
            <a:t>It is a hem that is folded once for the hem allowance and a second time to enclose the raw edge.</a:t>
          </a:r>
          <a:endParaRPr lang="en-IN" sz="2800" b="1" kern="1200" dirty="0">
            <a:latin typeface="Century Schoolbook" panose="02040604050505020304" pitchFamily="18" charset="0"/>
          </a:endParaRPr>
        </a:p>
      </dsp:txBody>
      <dsp:txXfrm rot="10800000">
        <a:off x="2143508" y="1439343"/>
        <a:ext cx="9312670" cy="1104536"/>
      </dsp:txXfrm>
    </dsp:sp>
    <dsp:sp modelId="{0A33B9D4-8AE0-4C13-9A9A-D7F5A5CB3969}">
      <dsp:nvSpPr>
        <dsp:cNvPr id="0" name=""/>
        <dsp:cNvSpPr/>
      </dsp:nvSpPr>
      <dsp:spPr>
        <a:xfrm>
          <a:off x="1768612" y="1495690"/>
          <a:ext cx="991843" cy="9918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4D47E50-D67B-42C9-8991-CEC12106F105}">
      <dsp:nvSpPr>
        <dsp:cNvPr id="0" name=""/>
        <dsp:cNvSpPr/>
      </dsp:nvSpPr>
      <dsp:spPr>
        <a:xfrm rot="10800000">
          <a:off x="1867374" y="2839952"/>
          <a:ext cx="9588804" cy="991843"/>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737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Double needle: </a:t>
          </a:r>
          <a:r>
            <a:rPr lang="en-US" sz="2800" kern="1200" dirty="0">
              <a:latin typeface="Century Schoolbook" panose="02040604050505020304" pitchFamily="18" charset="0"/>
            </a:rPr>
            <a:t>A machine needle attached to a single shaft that sews two parallel rows of stitches at once</a:t>
          </a:r>
          <a:endParaRPr lang="en-IN" sz="2800" b="1" kern="1200" dirty="0">
            <a:latin typeface="Century Schoolbook" panose="02040604050505020304" pitchFamily="18" charset="0"/>
          </a:endParaRPr>
        </a:p>
      </dsp:txBody>
      <dsp:txXfrm rot="10800000">
        <a:off x="2115335" y="2839952"/>
        <a:ext cx="9340843" cy="991843"/>
      </dsp:txXfrm>
    </dsp:sp>
    <dsp:sp modelId="{AFA0F6BB-9930-43FB-A50C-F51B259019AF}">
      <dsp:nvSpPr>
        <dsp:cNvPr id="0" name=""/>
        <dsp:cNvSpPr/>
      </dsp:nvSpPr>
      <dsp:spPr>
        <a:xfrm>
          <a:off x="1768612" y="2839952"/>
          <a:ext cx="991843" cy="9918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E37BF6C-7282-472A-AFB3-12EC42F468FE}">
      <dsp:nvSpPr>
        <dsp:cNvPr id="0" name=""/>
        <dsp:cNvSpPr/>
      </dsp:nvSpPr>
      <dsp:spPr>
        <a:xfrm rot="10800000">
          <a:off x="1867374" y="4127868"/>
          <a:ext cx="9588804" cy="991843"/>
        </a:xfrm>
        <a:prstGeom prst="homePlate">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737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Drafting: </a:t>
          </a:r>
          <a:r>
            <a:rPr lang="en-US" sz="2800" kern="1200" dirty="0">
              <a:latin typeface="Century Schoolbook" panose="02040604050505020304" pitchFamily="18" charset="0"/>
            </a:rPr>
            <a:t>It is a step/system for pattern making that depends on the measurements taken from a dress form or model.</a:t>
          </a:r>
          <a:endParaRPr lang="en-IN" sz="2800" b="1" kern="1200" dirty="0">
            <a:latin typeface="Century Schoolbook" panose="02040604050505020304" pitchFamily="18" charset="0"/>
          </a:endParaRPr>
        </a:p>
      </dsp:txBody>
      <dsp:txXfrm rot="10800000">
        <a:off x="2115335" y="4127868"/>
        <a:ext cx="9340843" cy="991843"/>
      </dsp:txXfrm>
    </dsp:sp>
    <dsp:sp modelId="{BC5235CD-5650-48D1-B7AA-EB6EDE721C54}">
      <dsp:nvSpPr>
        <dsp:cNvPr id="0" name=""/>
        <dsp:cNvSpPr/>
      </dsp:nvSpPr>
      <dsp:spPr>
        <a:xfrm>
          <a:off x="1768612" y="4127868"/>
          <a:ext cx="991843" cy="9918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FA082E8-8D3A-408D-85DE-6F96E9496C2D}">
      <dsp:nvSpPr>
        <dsp:cNvPr id="0" name=""/>
        <dsp:cNvSpPr/>
      </dsp:nvSpPr>
      <dsp:spPr>
        <a:xfrm rot="10800000">
          <a:off x="1867374" y="5415784"/>
          <a:ext cx="9588804" cy="99184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737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Draping: </a:t>
          </a:r>
          <a:r>
            <a:rPr lang="en-US" sz="2800" kern="1200" dirty="0">
              <a:latin typeface="Century Schoolbook" panose="02040604050505020304" pitchFamily="18" charset="0"/>
            </a:rPr>
            <a:t>It is the process of positioning and pinning fabric on a dress form to develop the structure of a garment design.</a:t>
          </a:r>
          <a:endParaRPr lang="en-IN" sz="2800" b="1" kern="1200" dirty="0">
            <a:latin typeface="Century Schoolbook" panose="02040604050505020304" pitchFamily="18" charset="0"/>
          </a:endParaRPr>
        </a:p>
      </dsp:txBody>
      <dsp:txXfrm rot="10800000">
        <a:off x="2115335" y="5415784"/>
        <a:ext cx="9340843" cy="991843"/>
      </dsp:txXfrm>
    </dsp:sp>
    <dsp:sp modelId="{003166E6-514D-421C-B23D-6DC144EBBB2B}">
      <dsp:nvSpPr>
        <dsp:cNvPr id="0" name=""/>
        <dsp:cNvSpPr/>
      </dsp:nvSpPr>
      <dsp:spPr>
        <a:xfrm>
          <a:off x="1768612" y="5415784"/>
          <a:ext cx="991843" cy="9918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12597" y="2517"/>
          <a:ext cx="8794486" cy="1189779"/>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466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Ease: </a:t>
          </a:r>
          <a:r>
            <a:rPr lang="en-GB" sz="2800" b="0" kern="1200" dirty="0">
              <a:latin typeface="Century Schoolbook" panose="02040604050505020304" pitchFamily="18" charset="0"/>
            </a:rPr>
            <a:t>It is the amount of space added to the measurements in order to ensure </a:t>
          </a:r>
          <a:r>
            <a:rPr lang="en-IN" sz="2800" b="0" kern="1200" dirty="0">
              <a:latin typeface="Century Schoolbook" panose="02040604050505020304" pitchFamily="18" charset="0"/>
            </a:rPr>
            <a:t>ease for movement.</a:t>
          </a:r>
          <a:endParaRPr lang="en-IN" sz="2800" kern="1200" dirty="0">
            <a:latin typeface="Century Schoolbook" panose="02040604050505020304" pitchFamily="18" charset="0"/>
          </a:endParaRPr>
        </a:p>
      </dsp:txBody>
      <dsp:txXfrm rot="10800000">
        <a:off x="2810042" y="2517"/>
        <a:ext cx="8497041" cy="1189779"/>
      </dsp:txXfrm>
    </dsp:sp>
    <dsp:sp modelId="{74BBA0E5-C56E-4A30-9346-DB43B2A3CFBC}">
      <dsp:nvSpPr>
        <dsp:cNvPr id="0" name=""/>
        <dsp:cNvSpPr/>
      </dsp:nvSpPr>
      <dsp:spPr>
        <a:xfrm>
          <a:off x="1917707" y="2517"/>
          <a:ext cx="1189779" cy="118977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25D1766-3E40-464A-BC10-8F78FA24D643}">
      <dsp:nvSpPr>
        <dsp:cNvPr id="0" name=""/>
        <dsp:cNvSpPr/>
      </dsp:nvSpPr>
      <dsp:spPr>
        <a:xfrm rot="10800000">
          <a:off x="2512597" y="1525879"/>
          <a:ext cx="8794486" cy="1189779"/>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466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Easing: </a:t>
          </a:r>
          <a:r>
            <a:rPr lang="en-US" sz="2800" kern="1200" dirty="0">
              <a:latin typeface="Century Schoolbook" panose="02040604050505020304" pitchFamily="18" charset="0"/>
            </a:rPr>
            <a:t>This is needed when joining two edges that are of different lengths and shape.</a:t>
          </a:r>
          <a:endParaRPr lang="en-IN" sz="2800" b="1" kern="1200" dirty="0">
            <a:latin typeface="Century Schoolbook" panose="02040604050505020304" pitchFamily="18" charset="0"/>
          </a:endParaRPr>
        </a:p>
      </dsp:txBody>
      <dsp:txXfrm rot="10800000">
        <a:off x="2810042" y="1525879"/>
        <a:ext cx="8497041" cy="1189779"/>
      </dsp:txXfrm>
    </dsp:sp>
    <dsp:sp modelId="{0A33B9D4-8AE0-4C13-9A9A-D7F5A5CB3969}">
      <dsp:nvSpPr>
        <dsp:cNvPr id="0" name=""/>
        <dsp:cNvSpPr/>
      </dsp:nvSpPr>
      <dsp:spPr>
        <a:xfrm>
          <a:off x="1917707" y="1525879"/>
          <a:ext cx="1189779" cy="118977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4D47E50-D67B-42C9-8991-CEC12106F105}">
      <dsp:nvSpPr>
        <dsp:cNvPr id="0" name=""/>
        <dsp:cNvSpPr/>
      </dsp:nvSpPr>
      <dsp:spPr>
        <a:xfrm rot="10800000">
          <a:off x="2512597" y="3049240"/>
          <a:ext cx="8794486" cy="191679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466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Edge stitch: </a:t>
          </a:r>
          <a:r>
            <a:rPr lang="en-US" sz="2800" kern="1200" dirty="0">
              <a:latin typeface="Century Schoolbook" panose="02040604050505020304" pitchFamily="18" charset="0"/>
            </a:rPr>
            <a:t>It is a kind of straight stitching very close to the edge of a seam, trim, or outer edge to secures seam allowances, prevents the edge from stretching, and supports the fabric.</a:t>
          </a:r>
          <a:endParaRPr lang="en-IN" sz="2800" b="1" kern="1200" dirty="0">
            <a:latin typeface="Century Schoolbook" panose="02040604050505020304" pitchFamily="18" charset="0"/>
          </a:endParaRPr>
        </a:p>
      </dsp:txBody>
      <dsp:txXfrm rot="10800000">
        <a:off x="2991795" y="3049240"/>
        <a:ext cx="8315288" cy="1916793"/>
      </dsp:txXfrm>
    </dsp:sp>
    <dsp:sp modelId="{AFA0F6BB-9930-43FB-A50C-F51B259019AF}">
      <dsp:nvSpPr>
        <dsp:cNvPr id="0" name=""/>
        <dsp:cNvSpPr/>
      </dsp:nvSpPr>
      <dsp:spPr>
        <a:xfrm>
          <a:off x="1917707" y="3412747"/>
          <a:ext cx="1189779" cy="118977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610852" y="434"/>
          <a:ext cx="8794486" cy="158279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797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Eye: </a:t>
          </a:r>
          <a:r>
            <a:rPr lang="en-US" sz="2800" kern="1200" dirty="0">
              <a:latin typeface="Century Schoolbook" panose="02040604050505020304" pitchFamily="18" charset="0"/>
            </a:rPr>
            <a:t>It is the part on the needle that carries the thread to: keep forming stitches.</a:t>
          </a:r>
          <a:endParaRPr lang="en-IN" sz="2800" kern="1200" dirty="0">
            <a:latin typeface="Century Schoolbook" panose="02040604050505020304" pitchFamily="18" charset="0"/>
          </a:endParaRPr>
        </a:p>
      </dsp:txBody>
      <dsp:txXfrm rot="10800000">
        <a:off x="3006551" y="434"/>
        <a:ext cx="8398787" cy="1582798"/>
      </dsp:txXfrm>
    </dsp:sp>
    <dsp:sp modelId="{74BBA0E5-C56E-4A30-9346-DB43B2A3CFBC}">
      <dsp:nvSpPr>
        <dsp:cNvPr id="0" name=""/>
        <dsp:cNvSpPr/>
      </dsp:nvSpPr>
      <dsp:spPr>
        <a:xfrm>
          <a:off x="1819453" y="434"/>
          <a:ext cx="1582798" cy="158279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AFBA6B-78A0-4734-9D9E-9C67D13F7532}">
      <dsp:nvSpPr>
        <dsp:cNvPr id="0" name=""/>
        <dsp:cNvSpPr/>
      </dsp:nvSpPr>
      <dsp:spPr>
        <a:xfrm rot="10800000">
          <a:off x="2610852" y="1978932"/>
          <a:ext cx="8794486" cy="1582798"/>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797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Eyelets: </a:t>
          </a:r>
          <a:r>
            <a:rPr lang="en-US" sz="2800" kern="1200" dirty="0">
              <a:latin typeface="Century Schoolbook" panose="02040604050505020304" pitchFamily="18" charset="0"/>
            </a:rPr>
            <a:t>It is a small hole, usually round and finished along the edge, as in cloth or leather for the passage of a lace or cord.</a:t>
          </a:r>
          <a:endParaRPr lang="en-IN" sz="2800" b="1" kern="1200" dirty="0">
            <a:latin typeface="Century Schoolbook" panose="02040604050505020304" pitchFamily="18" charset="0"/>
          </a:endParaRPr>
        </a:p>
      </dsp:txBody>
      <dsp:txXfrm rot="10800000">
        <a:off x="3006551" y="1978932"/>
        <a:ext cx="8398787" cy="1582798"/>
      </dsp:txXfrm>
    </dsp:sp>
    <dsp:sp modelId="{3D532899-3990-4D1B-9811-DE0D30A34856}">
      <dsp:nvSpPr>
        <dsp:cNvPr id="0" name=""/>
        <dsp:cNvSpPr/>
      </dsp:nvSpPr>
      <dsp:spPr>
        <a:xfrm>
          <a:off x="1819453" y="1978932"/>
          <a:ext cx="1582798" cy="158279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55321" y="817"/>
          <a:ext cx="8794486" cy="136067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002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Fabric weight: </a:t>
          </a:r>
          <a:r>
            <a:rPr lang="en-US" sz="2800" kern="1200" dirty="0">
              <a:latin typeface="Century Schoolbook" panose="02040604050505020304" pitchFamily="18" charset="0"/>
            </a:rPr>
            <a:t>It depends on the thickness of the threads, the density of the weave or knit, &amp; its composition. </a:t>
          </a:r>
          <a:endParaRPr lang="en-IN" sz="2800" kern="1200" dirty="0">
            <a:latin typeface="Century Schoolbook" panose="02040604050505020304" pitchFamily="18" charset="0"/>
          </a:endParaRPr>
        </a:p>
      </dsp:txBody>
      <dsp:txXfrm rot="10800000">
        <a:off x="2895489" y="817"/>
        <a:ext cx="8454318" cy="1360674"/>
      </dsp:txXfrm>
    </dsp:sp>
    <dsp:sp modelId="{74BBA0E5-C56E-4A30-9346-DB43B2A3CFBC}">
      <dsp:nvSpPr>
        <dsp:cNvPr id="0" name=""/>
        <dsp:cNvSpPr/>
      </dsp:nvSpPr>
      <dsp:spPr>
        <a:xfrm>
          <a:off x="1874983" y="817"/>
          <a:ext cx="1360674" cy="13606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AFBA6B-78A0-4734-9D9E-9C67D13F7532}">
      <dsp:nvSpPr>
        <dsp:cNvPr id="0" name=""/>
        <dsp:cNvSpPr/>
      </dsp:nvSpPr>
      <dsp:spPr>
        <a:xfrm rot="10800000">
          <a:off x="2555321" y="1731931"/>
          <a:ext cx="8794486" cy="1360674"/>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002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Fabric width: </a:t>
          </a:r>
          <a:r>
            <a:rPr lang="en-US" sz="2800" kern="1200" dirty="0">
              <a:latin typeface="Century Schoolbook" panose="02040604050505020304" pitchFamily="18" charset="0"/>
            </a:rPr>
            <a:t>It is the fabric length from one selvedge edge to the other selvedge or the length of fabric along the weft yarns.</a:t>
          </a:r>
          <a:endParaRPr lang="en-IN" sz="2800" b="1" kern="1200" dirty="0">
            <a:latin typeface="Century Schoolbook" panose="02040604050505020304" pitchFamily="18" charset="0"/>
          </a:endParaRPr>
        </a:p>
      </dsp:txBody>
      <dsp:txXfrm rot="10800000">
        <a:off x="2895489" y="1731931"/>
        <a:ext cx="8454318" cy="1360674"/>
      </dsp:txXfrm>
    </dsp:sp>
    <dsp:sp modelId="{3D532899-3990-4D1B-9811-DE0D30A34856}">
      <dsp:nvSpPr>
        <dsp:cNvPr id="0" name=""/>
        <dsp:cNvSpPr/>
      </dsp:nvSpPr>
      <dsp:spPr>
        <a:xfrm>
          <a:off x="1874983" y="1731931"/>
          <a:ext cx="1360674" cy="13606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4B9CD9D-9B5F-43B1-9626-B8B4663E3F41}">
      <dsp:nvSpPr>
        <dsp:cNvPr id="0" name=""/>
        <dsp:cNvSpPr/>
      </dsp:nvSpPr>
      <dsp:spPr>
        <a:xfrm rot="10800000">
          <a:off x="2555321" y="3463044"/>
          <a:ext cx="8794486" cy="136067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002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Facing: </a:t>
          </a:r>
          <a:r>
            <a:rPr lang="en-US" sz="2800" kern="1200" dirty="0">
              <a:latin typeface="Century Schoolbook" panose="02040604050505020304" pitchFamily="18" charset="0"/>
            </a:rPr>
            <a:t>It is an extra layer of fabric stitched on the inner side of a garment for strength and edge finishes.</a:t>
          </a:r>
          <a:endParaRPr lang="en-IN" sz="2800" b="1" kern="1200" dirty="0">
            <a:latin typeface="Century Schoolbook" panose="02040604050505020304" pitchFamily="18" charset="0"/>
          </a:endParaRPr>
        </a:p>
      </dsp:txBody>
      <dsp:txXfrm rot="10800000">
        <a:off x="2895489" y="3463044"/>
        <a:ext cx="8454318" cy="1360674"/>
      </dsp:txXfrm>
    </dsp:sp>
    <dsp:sp modelId="{CDF2A6CC-3791-45C5-9530-ED01486E3B0B}">
      <dsp:nvSpPr>
        <dsp:cNvPr id="0" name=""/>
        <dsp:cNvSpPr/>
      </dsp:nvSpPr>
      <dsp:spPr>
        <a:xfrm>
          <a:off x="1874983" y="3463044"/>
          <a:ext cx="1360674" cy="13606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16383" y="2966"/>
          <a:ext cx="8794486" cy="1204921"/>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13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Feeding devices: </a:t>
          </a:r>
          <a:r>
            <a:rPr lang="en-US" sz="2800" kern="1200" dirty="0">
              <a:latin typeface="Century Schoolbook" panose="02040604050505020304" pitchFamily="18" charset="0"/>
            </a:rPr>
            <a:t>These are the parts of a sewing machine which are used to advance and raise the fabric while stitching.</a:t>
          </a:r>
          <a:endParaRPr lang="en-IN" sz="2800" kern="1200" dirty="0">
            <a:latin typeface="Century Schoolbook" panose="02040604050505020304" pitchFamily="18" charset="0"/>
          </a:endParaRPr>
        </a:p>
      </dsp:txBody>
      <dsp:txXfrm rot="10800000">
        <a:off x="2817613" y="2966"/>
        <a:ext cx="8493256" cy="1204921"/>
      </dsp:txXfrm>
    </dsp:sp>
    <dsp:sp modelId="{74BBA0E5-C56E-4A30-9346-DB43B2A3CFBC}">
      <dsp:nvSpPr>
        <dsp:cNvPr id="0" name=""/>
        <dsp:cNvSpPr/>
      </dsp:nvSpPr>
      <dsp:spPr>
        <a:xfrm>
          <a:off x="1913922" y="2966"/>
          <a:ext cx="1204921" cy="120492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607151B-C6C4-4CFA-A98F-445E09731FE5}">
      <dsp:nvSpPr>
        <dsp:cNvPr id="0" name=""/>
        <dsp:cNvSpPr/>
      </dsp:nvSpPr>
      <dsp:spPr>
        <a:xfrm rot="10800000">
          <a:off x="2516383" y="1567567"/>
          <a:ext cx="8794486" cy="1204921"/>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13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latin typeface="Century Schoolbook" panose="02040604050505020304" pitchFamily="18" charset="0"/>
            </a:rPr>
            <a:t>Felt: </a:t>
          </a:r>
          <a:r>
            <a:rPr lang="en-US" sz="2800" kern="1200" dirty="0">
              <a:latin typeface="Century Schoolbook" panose="02040604050505020304" pitchFamily="18" charset="0"/>
            </a:rPr>
            <a:t>It is a non-woven sheet of matted material made from wool, hair, fur, or certain manufactured fibers. </a:t>
          </a:r>
          <a:endParaRPr lang="en-IN" sz="2800" b="1" kern="1200" dirty="0">
            <a:latin typeface="Century Schoolbook" panose="02040604050505020304" pitchFamily="18" charset="0"/>
          </a:endParaRPr>
        </a:p>
      </dsp:txBody>
      <dsp:txXfrm rot="10800000">
        <a:off x="2817613" y="1567567"/>
        <a:ext cx="8493256" cy="1204921"/>
      </dsp:txXfrm>
    </dsp:sp>
    <dsp:sp modelId="{69514318-8AD8-4E91-8475-4961FE848949}">
      <dsp:nvSpPr>
        <dsp:cNvPr id="0" name=""/>
        <dsp:cNvSpPr/>
      </dsp:nvSpPr>
      <dsp:spPr>
        <a:xfrm>
          <a:off x="1913922" y="1603750"/>
          <a:ext cx="1204921" cy="120492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FB7D53E-562E-4B6C-B418-8F9A0DC55314}">
      <dsp:nvSpPr>
        <dsp:cNvPr id="0" name=""/>
        <dsp:cNvSpPr/>
      </dsp:nvSpPr>
      <dsp:spPr>
        <a:xfrm rot="10800000">
          <a:off x="2516383" y="3132167"/>
          <a:ext cx="8794486" cy="1204921"/>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13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Filament: </a:t>
          </a:r>
          <a:r>
            <a:rPr lang="en-US" sz="2800" kern="1200" dirty="0">
              <a:latin typeface="Century Schoolbook" panose="02040604050505020304" pitchFamily="18" charset="0"/>
            </a:rPr>
            <a:t>It is a fiber of indefinite or extreme length. </a:t>
          </a:r>
          <a:endParaRPr lang="en-IN" sz="2800" b="1" kern="1200" dirty="0">
            <a:latin typeface="Century Schoolbook" panose="02040604050505020304" pitchFamily="18" charset="0"/>
          </a:endParaRPr>
        </a:p>
      </dsp:txBody>
      <dsp:txXfrm rot="10800000">
        <a:off x="2817613" y="3132167"/>
        <a:ext cx="8493256" cy="1204921"/>
      </dsp:txXfrm>
    </dsp:sp>
    <dsp:sp modelId="{3035A801-F7F8-4BF4-909D-FE824C2BDF27}">
      <dsp:nvSpPr>
        <dsp:cNvPr id="0" name=""/>
        <dsp:cNvSpPr/>
      </dsp:nvSpPr>
      <dsp:spPr>
        <a:xfrm>
          <a:off x="1913922" y="3168350"/>
          <a:ext cx="1204921" cy="120492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9BD4EA4-ADD5-4782-9FF3-50F3B3494797}">
      <dsp:nvSpPr>
        <dsp:cNvPr id="0" name=""/>
        <dsp:cNvSpPr/>
      </dsp:nvSpPr>
      <dsp:spPr>
        <a:xfrm rot="10800000">
          <a:off x="2516383" y="4696767"/>
          <a:ext cx="8794486" cy="1204921"/>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13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Flare: </a:t>
          </a:r>
          <a:r>
            <a:rPr lang="en-US" sz="2800" kern="1200" dirty="0">
              <a:latin typeface="Century Schoolbook" panose="02040604050505020304" pitchFamily="18" charset="0"/>
            </a:rPr>
            <a:t>It is a shaped fullness added to the different parts of  a garment. </a:t>
          </a:r>
          <a:endParaRPr lang="en-IN" sz="2800" b="1" kern="1200" dirty="0">
            <a:latin typeface="Century Schoolbook" panose="02040604050505020304" pitchFamily="18" charset="0"/>
          </a:endParaRPr>
        </a:p>
      </dsp:txBody>
      <dsp:txXfrm rot="10800000">
        <a:off x="2817613" y="4696767"/>
        <a:ext cx="8493256" cy="1204921"/>
      </dsp:txXfrm>
    </dsp:sp>
    <dsp:sp modelId="{45F3056D-EA9F-4D4D-880B-3CDC380F4941}">
      <dsp:nvSpPr>
        <dsp:cNvPr id="0" name=""/>
        <dsp:cNvSpPr/>
      </dsp:nvSpPr>
      <dsp:spPr>
        <a:xfrm>
          <a:off x="1913922" y="4696767"/>
          <a:ext cx="1204921" cy="120492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47159" y="224"/>
          <a:ext cx="8794486" cy="1109410"/>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923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Floss: </a:t>
          </a:r>
          <a:r>
            <a:rPr lang="en-US" sz="2800" kern="1200" dirty="0">
              <a:latin typeface="Century Schoolbook" panose="02040604050505020304" pitchFamily="18" charset="0"/>
            </a:rPr>
            <a:t>It is a soft thread of silk or mercerized cotton used to clean tension discs, feed dog, etc..</a:t>
          </a:r>
          <a:endParaRPr lang="en-IN" sz="2800" kern="1200" dirty="0">
            <a:latin typeface="Century Schoolbook" panose="02040604050505020304" pitchFamily="18" charset="0"/>
          </a:endParaRPr>
        </a:p>
      </dsp:txBody>
      <dsp:txXfrm rot="10800000">
        <a:off x="2724511" y="224"/>
        <a:ext cx="8517134" cy="1109410"/>
      </dsp:txXfrm>
    </dsp:sp>
    <dsp:sp modelId="{74BBA0E5-C56E-4A30-9346-DB43B2A3CFBC}">
      <dsp:nvSpPr>
        <dsp:cNvPr id="0" name=""/>
        <dsp:cNvSpPr/>
      </dsp:nvSpPr>
      <dsp:spPr>
        <a:xfrm>
          <a:off x="1983145" y="90916"/>
          <a:ext cx="928027" cy="92802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7E9DA5F-9680-4943-9A3F-A01D0B540265}">
      <dsp:nvSpPr>
        <dsp:cNvPr id="0" name=""/>
        <dsp:cNvSpPr/>
      </dsp:nvSpPr>
      <dsp:spPr>
        <a:xfrm rot="10800000">
          <a:off x="2447159" y="1386658"/>
          <a:ext cx="8794486" cy="928027"/>
        </a:xfrm>
        <a:prstGeom prst="homePlate">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923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Flounce: </a:t>
          </a:r>
          <a:r>
            <a:rPr lang="en-US" sz="2800" kern="1200" dirty="0">
              <a:latin typeface="Century Schoolbook" panose="02040604050505020304" pitchFamily="18" charset="0"/>
            </a:rPr>
            <a:t>It is a full circular edging for the neckline, sleeves and hems.</a:t>
          </a:r>
          <a:endParaRPr lang="en-IN" sz="2800" b="1" kern="1200" dirty="0">
            <a:latin typeface="Century Schoolbook" panose="02040604050505020304" pitchFamily="18" charset="0"/>
          </a:endParaRPr>
        </a:p>
      </dsp:txBody>
      <dsp:txXfrm rot="10800000">
        <a:off x="2679166" y="1386658"/>
        <a:ext cx="8562479" cy="928027"/>
      </dsp:txXfrm>
    </dsp:sp>
    <dsp:sp modelId="{00C3EAB1-0507-4BC0-9231-B5D0B796579C}">
      <dsp:nvSpPr>
        <dsp:cNvPr id="0" name=""/>
        <dsp:cNvSpPr/>
      </dsp:nvSpPr>
      <dsp:spPr>
        <a:xfrm>
          <a:off x="1983145" y="1386658"/>
          <a:ext cx="928027" cy="92802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E883A8C-E07C-446C-A197-51C102D8B49E}">
      <dsp:nvSpPr>
        <dsp:cNvPr id="0" name=""/>
        <dsp:cNvSpPr/>
      </dsp:nvSpPr>
      <dsp:spPr>
        <a:xfrm rot="10800000">
          <a:off x="2447159" y="2591709"/>
          <a:ext cx="8794486" cy="928027"/>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923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Forearm seam: </a:t>
          </a:r>
          <a:r>
            <a:rPr lang="en-US" sz="2800" kern="1200" dirty="0">
              <a:latin typeface="Century Schoolbook" panose="02040604050505020304" pitchFamily="18" charset="0"/>
            </a:rPr>
            <a:t>It is the seam nearest to the front of a two-piece sleeve.</a:t>
          </a:r>
          <a:endParaRPr lang="en-IN" sz="2800" b="1" kern="1200" dirty="0">
            <a:latin typeface="Century Schoolbook" panose="02040604050505020304" pitchFamily="18" charset="0"/>
          </a:endParaRPr>
        </a:p>
      </dsp:txBody>
      <dsp:txXfrm rot="10800000">
        <a:off x="2679166" y="2591709"/>
        <a:ext cx="8562479" cy="928027"/>
      </dsp:txXfrm>
    </dsp:sp>
    <dsp:sp modelId="{18FC5FB0-D51D-4DC9-9E63-A554E210C3BF}">
      <dsp:nvSpPr>
        <dsp:cNvPr id="0" name=""/>
        <dsp:cNvSpPr/>
      </dsp:nvSpPr>
      <dsp:spPr>
        <a:xfrm>
          <a:off x="1983145" y="2591709"/>
          <a:ext cx="928027" cy="92802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2DBB51F-CA82-4980-8DB4-C7174942BC67}">
      <dsp:nvSpPr>
        <dsp:cNvPr id="0" name=""/>
        <dsp:cNvSpPr/>
      </dsp:nvSpPr>
      <dsp:spPr>
        <a:xfrm rot="10800000">
          <a:off x="2447159" y="3796760"/>
          <a:ext cx="8794486" cy="928027"/>
        </a:xfrm>
        <a:prstGeom prst="homePlate">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923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latin typeface="Century Schoolbook" panose="02040604050505020304" pitchFamily="18" charset="0"/>
            </a:rPr>
            <a:t>Fray: </a:t>
          </a:r>
          <a:r>
            <a:rPr lang="en-US" sz="2800" kern="1200" dirty="0">
              <a:latin typeface="Century Schoolbook" panose="02040604050505020304" pitchFamily="18" charset="0"/>
            </a:rPr>
            <a:t>The wearing out of the fabric at the edge due to friction or constant rubbing</a:t>
          </a:r>
          <a:endParaRPr lang="en-IN" sz="2800" kern="1200" dirty="0">
            <a:latin typeface="Century Schoolbook" panose="02040604050505020304" pitchFamily="18" charset="0"/>
          </a:endParaRPr>
        </a:p>
      </dsp:txBody>
      <dsp:txXfrm rot="10800000">
        <a:off x="2679166" y="3796760"/>
        <a:ext cx="8562479" cy="928027"/>
      </dsp:txXfrm>
    </dsp:sp>
    <dsp:sp modelId="{760290FC-303E-49E2-A064-95866F430856}">
      <dsp:nvSpPr>
        <dsp:cNvPr id="0" name=""/>
        <dsp:cNvSpPr/>
      </dsp:nvSpPr>
      <dsp:spPr>
        <a:xfrm>
          <a:off x="1983145" y="3796760"/>
          <a:ext cx="928027" cy="92802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8EB15FD-D6DC-4BD9-A2E5-366F4605EF1F}">
      <dsp:nvSpPr>
        <dsp:cNvPr id="0" name=""/>
        <dsp:cNvSpPr/>
      </dsp:nvSpPr>
      <dsp:spPr>
        <a:xfrm rot="10800000">
          <a:off x="2447159" y="5001811"/>
          <a:ext cx="8794486" cy="1190650"/>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923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French curve: </a:t>
          </a:r>
          <a:r>
            <a:rPr lang="en-US" sz="2800" kern="1200" dirty="0">
              <a:latin typeface="Century Schoolbook" panose="02040604050505020304" pitchFamily="18" charset="0"/>
            </a:rPr>
            <a:t>A drafting tool that enables one to draw smooth curves for e.g., armholes.</a:t>
          </a:r>
          <a:endParaRPr lang="en-IN" sz="2800" kern="1200" dirty="0">
            <a:latin typeface="Century Schoolbook" panose="02040604050505020304" pitchFamily="18" charset="0"/>
          </a:endParaRPr>
        </a:p>
      </dsp:txBody>
      <dsp:txXfrm rot="10800000">
        <a:off x="2744821" y="5001811"/>
        <a:ext cx="8496824" cy="1190650"/>
      </dsp:txXfrm>
    </dsp:sp>
    <dsp:sp modelId="{4D8D43A2-1740-4778-97D9-3BE0DD675B71}">
      <dsp:nvSpPr>
        <dsp:cNvPr id="0" name=""/>
        <dsp:cNvSpPr/>
      </dsp:nvSpPr>
      <dsp:spPr>
        <a:xfrm>
          <a:off x="1983145" y="5133123"/>
          <a:ext cx="928027" cy="92802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33B89-0770-4512-A227-00159E134594}">
      <dsp:nvSpPr>
        <dsp:cNvPr id="0" name=""/>
        <dsp:cNvSpPr/>
      </dsp:nvSpPr>
      <dsp:spPr>
        <a:xfrm rot="10800000">
          <a:off x="2637237" y="319"/>
          <a:ext cx="9146096" cy="1334085"/>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8829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Apex: </a:t>
          </a:r>
          <a:r>
            <a:rPr lang="en-US" sz="2800" kern="1200" dirty="0">
              <a:latin typeface="Century Schoolbook" panose="02040604050505020304" pitchFamily="18" charset="0"/>
            </a:rPr>
            <a:t>The highest point on the bust for ladies’ garment.</a:t>
          </a:r>
        </a:p>
      </dsp:txBody>
      <dsp:txXfrm rot="10800000">
        <a:off x="2970758" y="319"/>
        <a:ext cx="8812575" cy="1334085"/>
      </dsp:txXfrm>
    </dsp:sp>
    <dsp:sp modelId="{3C8B4218-FA30-4A7C-AA78-5938F9E8F96D}">
      <dsp:nvSpPr>
        <dsp:cNvPr id="0" name=""/>
        <dsp:cNvSpPr/>
      </dsp:nvSpPr>
      <dsp:spPr>
        <a:xfrm>
          <a:off x="1970194" y="319"/>
          <a:ext cx="1334085" cy="133408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247ACD8-BE0E-44D3-BDFA-FEEA0F586CD6}">
      <dsp:nvSpPr>
        <dsp:cNvPr id="0" name=""/>
        <dsp:cNvSpPr/>
      </dsp:nvSpPr>
      <dsp:spPr>
        <a:xfrm rot="10800000">
          <a:off x="2637237" y="1673217"/>
          <a:ext cx="9146096" cy="1334085"/>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8829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Armhole: </a:t>
          </a:r>
          <a:r>
            <a:rPr lang="en-US" sz="2800" kern="1200" dirty="0">
              <a:latin typeface="Century Schoolbook" panose="02040604050505020304" pitchFamily="18" charset="0"/>
            </a:rPr>
            <a:t>It is a hole for the arm where bodice joins the sleeve. </a:t>
          </a:r>
          <a:endParaRPr lang="en-IN" sz="2800" kern="1200" dirty="0">
            <a:latin typeface="Century Schoolbook" panose="02040604050505020304" pitchFamily="18" charset="0"/>
          </a:endParaRPr>
        </a:p>
      </dsp:txBody>
      <dsp:txXfrm rot="10800000">
        <a:off x="2970758" y="1673217"/>
        <a:ext cx="8812575" cy="1334085"/>
      </dsp:txXfrm>
    </dsp:sp>
    <dsp:sp modelId="{BF11C440-D199-46AC-B9F3-CAFD4E906C1D}">
      <dsp:nvSpPr>
        <dsp:cNvPr id="0" name=""/>
        <dsp:cNvSpPr/>
      </dsp:nvSpPr>
      <dsp:spPr>
        <a:xfrm>
          <a:off x="1970194" y="1673217"/>
          <a:ext cx="1334085" cy="133408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698B00A-4654-4E27-814E-BF4EB7973FE2}">
      <dsp:nvSpPr>
        <dsp:cNvPr id="0" name=""/>
        <dsp:cNvSpPr/>
      </dsp:nvSpPr>
      <dsp:spPr>
        <a:xfrm rot="10800000">
          <a:off x="2637237" y="3346114"/>
          <a:ext cx="9146096" cy="1334085"/>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8829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err="1">
              <a:solidFill>
                <a:srgbClr val="FFFF00"/>
              </a:solidFill>
              <a:latin typeface="Century Schoolbook" panose="02040604050505020304" pitchFamily="18" charset="0"/>
            </a:rPr>
            <a:t>Armscye</a:t>
          </a:r>
          <a:r>
            <a:rPr lang="en-US" sz="2800" b="1" kern="1200" dirty="0">
              <a:solidFill>
                <a:srgbClr val="FFFF00"/>
              </a:solidFill>
              <a:latin typeface="Century Schoolbook" panose="02040604050505020304" pitchFamily="18" charset="0"/>
            </a:rPr>
            <a:t>: </a:t>
          </a:r>
          <a:r>
            <a:rPr lang="en-US" sz="2800" kern="1200" dirty="0">
              <a:latin typeface="Century Schoolbook" panose="02040604050505020304" pitchFamily="18" charset="0"/>
            </a:rPr>
            <a:t>It is used to describe the scooped-out curve of the armhole on a block or pattern.</a:t>
          </a:r>
          <a:endParaRPr lang="en-IN" sz="2800" kern="1200" dirty="0">
            <a:latin typeface="Century Schoolbook" panose="02040604050505020304" pitchFamily="18" charset="0"/>
          </a:endParaRPr>
        </a:p>
      </dsp:txBody>
      <dsp:txXfrm rot="10800000">
        <a:off x="2970758" y="3346114"/>
        <a:ext cx="8812575" cy="1334085"/>
      </dsp:txXfrm>
    </dsp:sp>
    <dsp:sp modelId="{30C7F40A-E19E-4A3B-AAF4-F0DF23BF0CEC}">
      <dsp:nvSpPr>
        <dsp:cNvPr id="0" name=""/>
        <dsp:cNvSpPr/>
      </dsp:nvSpPr>
      <dsp:spPr>
        <a:xfrm>
          <a:off x="1970194" y="3346114"/>
          <a:ext cx="1334085" cy="133408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98536" y="1046"/>
          <a:ext cx="8794486" cy="135508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985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Frill: </a:t>
          </a:r>
          <a:r>
            <a:rPr lang="en-US" sz="2800" kern="1200" dirty="0">
              <a:latin typeface="Century Schoolbook" panose="02040604050505020304" pitchFamily="18" charset="0"/>
            </a:rPr>
            <a:t>It is a strip of fabric of any width gathered and attached to a garment as an edging.</a:t>
          </a:r>
          <a:endParaRPr lang="en-IN" sz="2800" kern="1200" dirty="0">
            <a:latin typeface="Century Schoolbook" panose="02040604050505020304" pitchFamily="18" charset="0"/>
          </a:endParaRPr>
        </a:p>
      </dsp:txBody>
      <dsp:txXfrm rot="10800000">
        <a:off x="2837307" y="1046"/>
        <a:ext cx="8455715" cy="1355084"/>
      </dsp:txXfrm>
    </dsp:sp>
    <dsp:sp modelId="{74BBA0E5-C56E-4A30-9346-DB43B2A3CFBC}">
      <dsp:nvSpPr>
        <dsp:cNvPr id="0" name=""/>
        <dsp:cNvSpPr/>
      </dsp:nvSpPr>
      <dsp:spPr>
        <a:xfrm>
          <a:off x="1931768" y="111821"/>
          <a:ext cx="1133535" cy="113353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476461C-C6EB-490A-90B4-1BAA30C7054B}">
      <dsp:nvSpPr>
        <dsp:cNvPr id="0" name=""/>
        <dsp:cNvSpPr/>
      </dsp:nvSpPr>
      <dsp:spPr>
        <a:xfrm rot="10800000">
          <a:off x="2498536" y="1650914"/>
          <a:ext cx="8794486" cy="1133535"/>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985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Fringe: </a:t>
          </a:r>
          <a:r>
            <a:rPr lang="en-US" sz="2800" kern="1200" dirty="0">
              <a:latin typeface="Century Schoolbook" panose="02040604050505020304" pitchFamily="18" charset="0"/>
            </a:rPr>
            <a:t>It is a decorative edge made of hanging strings of thread or fabric.</a:t>
          </a:r>
          <a:endParaRPr lang="en-IN" sz="2800" b="1" kern="1200" dirty="0">
            <a:latin typeface="Century Schoolbook" panose="02040604050505020304" pitchFamily="18" charset="0"/>
          </a:endParaRPr>
        </a:p>
      </dsp:txBody>
      <dsp:txXfrm rot="10800000">
        <a:off x="2781920" y="1650914"/>
        <a:ext cx="8511102" cy="1133535"/>
      </dsp:txXfrm>
    </dsp:sp>
    <dsp:sp modelId="{21463E1A-31FE-440A-BD08-3ED32771F642}">
      <dsp:nvSpPr>
        <dsp:cNvPr id="0" name=""/>
        <dsp:cNvSpPr/>
      </dsp:nvSpPr>
      <dsp:spPr>
        <a:xfrm>
          <a:off x="1931768" y="1650914"/>
          <a:ext cx="1133535" cy="113353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78385AF-E4E6-40F5-B70F-70AF3E110ED2}">
      <dsp:nvSpPr>
        <dsp:cNvPr id="0" name=""/>
        <dsp:cNvSpPr/>
      </dsp:nvSpPr>
      <dsp:spPr>
        <a:xfrm rot="10800000">
          <a:off x="2498536" y="3079232"/>
          <a:ext cx="8794486" cy="1528232"/>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985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Fullness: </a:t>
          </a:r>
          <a:r>
            <a:rPr lang="en-US" sz="2800" kern="1200" dirty="0">
              <a:latin typeface="Century Schoolbook" panose="02040604050505020304" pitchFamily="18" charset="0"/>
            </a:rPr>
            <a:t>It is an extension on one of two sections of a garment joined by a seam, used to create volume or shape in the garment.</a:t>
          </a:r>
          <a:endParaRPr lang="en-IN" sz="2800" b="1" kern="1200" dirty="0">
            <a:latin typeface="Century Schoolbook" panose="02040604050505020304" pitchFamily="18" charset="0"/>
          </a:endParaRPr>
        </a:p>
      </dsp:txBody>
      <dsp:txXfrm rot="10800000">
        <a:off x="2880594" y="3079232"/>
        <a:ext cx="8412428" cy="1528232"/>
      </dsp:txXfrm>
    </dsp:sp>
    <dsp:sp modelId="{16A052FD-E81E-484F-87ED-234874B02F6B}">
      <dsp:nvSpPr>
        <dsp:cNvPr id="0" name=""/>
        <dsp:cNvSpPr/>
      </dsp:nvSpPr>
      <dsp:spPr>
        <a:xfrm>
          <a:off x="1931768" y="3276580"/>
          <a:ext cx="1133535" cy="113353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18546" y="567"/>
          <a:ext cx="8794486" cy="145076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Fusible: </a:t>
          </a:r>
          <a:r>
            <a:rPr lang="en-US" sz="2800" kern="1200" dirty="0">
              <a:latin typeface="Century Schoolbook" panose="02040604050505020304" pitchFamily="18" charset="0"/>
            </a:rPr>
            <a:t>It is a type of fabric or material that has heat-sensitive adhesive on one side that enables it to bind to another fabric.</a:t>
          </a:r>
          <a:endParaRPr lang="en-IN" sz="2800" kern="1200" dirty="0">
            <a:latin typeface="Century Schoolbook" panose="02040604050505020304" pitchFamily="18" charset="0"/>
          </a:endParaRPr>
        </a:p>
      </dsp:txBody>
      <dsp:txXfrm rot="10800000">
        <a:off x="2881238" y="567"/>
        <a:ext cx="8431794" cy="1450768"/>
      </dsp:txXfrm>
    </dsp:sp>
    <dsp:sp modelId="{74BBA0E5-C56E-4A30-9346-DB43B2A3CFBC}">
      <dsp:nvSpPr>
        <dsp:cNvPr id="0" name=""/>
        <dsp:cNvSpPr/>
      </dsp:nvSpPr>
      <dsp:spPr>
        <a:xfrm>
          <a:off x="1911758" y="119164"/>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623C10D-EB63-4243-AA71-2B4D6CED4873}">
      <dsp:nvSpPr>
        <dsp:cNvPr id="0" name=""/>
        <dsp:cNvSpPr/>
      </dsp:nvSpPr>
      <dsp:spPr>
        <a:xfrm rot="10800000">
          <a:off x="2518546" y="1766933"/>
          <a:ext cx="8794486" cy="1311838"/>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Fusible interfacing tape: </a:t>
          </a:r>
          <a:r>
            <a:rPr lang="en-US" sz="2800" kern="1200" dirty="0">
              <a:latin typeface="Century Schoolbook" panose="02040604050505020304" pitchFamily="18" charset="0"/>
            </a:rPr>
            <a:t>On heating, this tape fuses to fabric to stabilize a seam or edge.</a:t>
          </a:r>
          <a:endParaRPr lang="en-IN" sz="2800" b="1" kern="1200" dirty="0">
            <a:latin typeface="Century Schoolbook" panose="02040604050505020304" pitchFamily="18" charset="0"/>
          </a:endParaRPr>
        </a:p>
      </dsp:txBody>
      <dsp:txXfrm rot="10800000">
        <a:off x="2846505" y="1766933"/>
        <a:ext cx="8466527" cy="1311838"/>
      </dsp:txXfrm>
    </dsp:sp>
    <dsp:sp modelId="{7AD97375-E542-4916-BE72-7224D4155C0D}">
      <dsp:nvSpPr>
        <dsp:cNvPr id="0" name=""/>
        <dsp:cNvSpPr/>
      </dsp:nvSpPr>
      <dsp:spPr>
        <a:xfrm>
          <a:off x="1911758" y="1816064"/>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6749EBF-938E-43C2-AB76-E4989EF8B330}">
      <dsp:nvSpPr>
        <dsp:cNvPr id="0" name=""/>
        <dsp:cNvSpPr/>
      </dsp:nvSpPr>
      <dsp:spPr>
        <a:xfrm rot="10800000">
          <a:off x="2518546" y="3394368"/>
          <a:ext cx="8794486" cy="121357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Fuzz: </a:t>
          </a:r>
          <a:r>
            <a:rPr lang="en-US" sz="2800" kern="1200" dirty="0">
              <a:latin typeface="Century Schoolbook" panose="02040604050505020304" pitchFamily="18" charset="0"/>
            </a:rPr>
            <a:t>It refers to the fiber ends that protrude from a yarn or fabric.</a:t>
          </a:r>
          <a:endParaRPr lang="en-IN" sz="2800" b="1" kern="1200" dirty="0">
            <a:latin typeface="Century Schoolbook" panose="02040604050505020304" pitchFamily="18" charset="0"/>
          </a:endParaRPr>
        </a:p>
      </dsp:txBody>
      <dsp:txXfrm rot="10800000">
        <a:off x="2821939" y="3394368"/>
        <a:ext cx="8491093" cy="1213574"/>
      </dsp:txXfrm>
    </dsp:sp>
    <dsp:sp modelId="{1A367EEE-6549-4B25-933F-4DF110B8830E}">
      <dsp:nvSpPr>
        <dsp:cNvPr id="0" name=""/>
        <dsp:cNvSpPr/>
      </dsp:nvSpPr>
      <dsp:spPr>
        <a:xfrm>
          <a:off x="1911758" y="3394368"/>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36393" y="2217"/>
          <a:ext cx="8794486" cy="1536107"/>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663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Gathers: </a:t>
          </a:r>
          <a:r>
            <a:rPr lang="en-US" sz="2800" kern="1200" dirty="0">
              <a:latin typeface="Century Schoolbook" panose="02040604050505020304" pitchFamily="18" charset="0"/>
            </a:rPr>
            <a:t>Gathers are graceful folds of fabric that provide fullness, suggesting a soft look, which can be made using machine or hand stitches. </a:t>
          </a:r>
          <a:endParaRPr lang="en-IN" sz="2800" kern="1200" dirty="0">
            <a:latin typeface="Century Schoolbook" panose="02040604050505020304" pitchFamily="18" charset="0"/>
          </a:endParaRPr>
        </a:p>
      </dsp:txBody>
      <dsp:txXfrm rot="10800000">
        <a:off x="2920420" y="2217"/>
        <a:ext cx="8410459" cy="1536107"/>
      </dsp:txXfrm>
    </dsp:sp>
    <dsp:sp modelId="{74BBA0E5-C56E-4A30-9346-DB43B2A3CFBC}">
      <dsp:nvSpPr>
        <dsp:cNvPr id="0" name=""/>
        <dsp:cNvSpPr/>
      </dsp:nvSpPr>
      <dsp:spPr>
        <a:xfrm>
          <a:off x="1893912" y="127790"/>
          <a:ext cx="1284961" cy="128496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623C10D-EB63-4243-AA71-2B4D6CED4873}">
      <dsp:nvSpPr>
        <dsp:cNvPr id="0" name=""/>
        <dsp:cNvSpPr/>
      </dsp:nvSpPr>
      <dsp:spPr>
        <a:xfrm rot="10800000">
          <a:off x="2536393" y="1895751"/>
          <a:ext cx="8794486" cy="1389004"/>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663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Gathering: </a:t>
          </a:r>
          <a:r>
            <a:rPr lang="en-US" sz="2800" b="0" kern="1200" dirty="0">
              <a:latin typeface="Century Schoolbook" panose="02040604050505020304" pitchFamily="18" charset="0"/>
            </a:rPr>
            <a:t>A method of </a:t>
          </a:r>
          <a:r>
            <a:rPr lang="en-US" sz="2800" kern="1200" dirty="0">
              <a:latin typeface="Century Schoolbook" panose="02040604050505020304" pitchFamily="18" charset="0"/>
            </a:rPr>
            <a:t>distributing fullness over a given area </a:t>
          </a:r>
          <a:endParaRPr lang="en-IN" sz="2800" b="1" kern="1200" dirty="0">
            <a:latin typeface="Century Schoolbook" panose="02040604050505020304" pitchFamily="18" charset="0"/>
          </a:endParaRPr>
        </a:p>
      </dsp:txBody>
      <dsp:txXfrm rot="10800000">
        <a:off x="2883644" y="1895751"/>
        <a:ext cx="8447235" cy="1389004"/>
      </dsp:txXfrm>
    </dsp:sp>
    <dsp:sp modelId="{7AD97375-E542-4916-BE72-7224D4155C0D}">
      <dsp:nvSpPr>
        <dsp:cNvPr id="0" name=""/>
        <dsp:cNvSpPr/>
      </dsp:nvSpPr>
      <dsp:spPr>
        <a:xfrm>
          <a:off x="1893912" y="1947773"/>
          <a:ext cx="1284961" cy="128496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6749EBF-938E-43C2-AB76-E4989EF8B330}">
      <dsp:nvSpPr>
        <dsp:cNvPr id="0" name=""/>
        <dsp:cNvSpPr/>
      </dsp:nvSpPr>
      <dsp:spPr>
        <a:xfrm rot="10800000">
          <a:off x="2536393" y="3642183"/>
          <a:ext cx="8794486" cy="1284961"/>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663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Gore: </a:t>
          </a:r>
          <a:r>
            <a:rPr lang="en-US" sz="2800" kern="1200" dirty="0">
              <a:latin typeface="Century Schoolbook" panose="02040604050505020304" pitchFamily="18" charset="0"/>
            </a:rPr>
            <a:t>Vertical garment sections, usually on a skirt.</a:t>
          </a:r>
          <a:endParaRPr lang="en-IN" sz="2800" b="1" kern="1200" dirty="0">
            <a:latin typeface="Century Schoolbook" panose="02040604050505020304" pitchFamily="18" charset="0"/>
          </a:endParaRPr>
        </a:p>
      </dsp:txBody>
      <dsp:txXfrm rot="10800000">
        <a:off x="2857633" y="3642183"/>
        <a:ext cx="8473246" cy="1284961"/>
      </dsp:txXfrm>
    </dsp:sp>
    <dsp:sp modelId="{1A367EEE-6549-4B25-933F-4DF110B8830E}">
      <dsp:nvSpPr>
        <dsp:cNvPr id="0" name=""/>
        <dsp:cNvSpPr/>
      </dsp:nvSpPr>
      <dsp:spPr>
        <a:xfrm>
          <a:off x="1893912" y="3642183"/>
          <a:ext cx="1284961" cy="128496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47159" y="2300"/>
          <a:ext cx="8794486" cy="1109410"/>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923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Grain: </a:t>
          </a:r>
          <a:r>
            <a:rPr lang="en-US" sz="2800" kern="1200" dirty="0">
              <a:latin typeface="Century Schoolbook" panose="02040604050505020304" pitchFamily="18" charset="0"/>
            </a:rPr>
            <a:t>It is the direction of yarns in a woven fabric along the length to across the width. </a:t>
          </a:r>
          <a:endParaRPr lang="en-IN" sz="2800" kern="1200" dirty="0">
            <a:latin typeface="Century Schoolbook" panose="02040604050505020304" pitchFamily="18" charset="0"/>
          </a:endParaRPr>
        </a:p>
      </dsp:txBody>
      <dsp:txXfrm rot="10800000">
        <a:off x="2724511" y="2300"/>
        <a:ext cx="8517134" cy="1109410"/>
      </dsp:txXfrm>
    </dsp:sp>
    <dsp:sp modelId="{74BBA0E5-C56E-4A30-9346-DB43B2A3CFBC}">
      <dsp:nvSpPr>
        <dsp:cNvPr id="0" name=""/>
        <dsp:cNvSpPr/>
      </dsp:nvSpPr>
      <dsp:spPr>
        <a:xfrm>
          <a:off x="1983145" y="92991"/>
          <a:ext cx="928027" cy="92802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623C10D-EB63-4243-AA71-2B4D6CED4873}">
      <dsp:nvSpPr>
        <dsp:cNvPr id="0" name=""/>
        <dsp:cNvSpPr/>
      </dsp:nvSpPr>
      <dsp:spPr>
        <a:xfrm rot="10800000">
          <a:off x="2447159" y="1388734"/>
          <a:ext cx="8794486" cy="1464492"/>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923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Grain line: </a:t>
          </a:r>
          <a:r>
            <a:rPr lang="en-US" sz="2800" kern="1200" dirty="0">
              <a:latin typeface="Century Schoolbook" panose="02040604050505020304" pitchFamily="18" charset="0"/>
            </a:rPr>
            <a:t>It is a line drawn from end to end on the pattern piece to show how the pattern should align with the lengthwise grain of the fabric. </a:t>
          </a:r>
          <a:endParaRPr lang="en-IN" sz="2800" b="1" kern="1200" dirty="0">
            <a:latin typeface="Century Schoolbook" panose="02040604050505020304" pitchFamily="18" charset="0"/>
          </a:endParaRPr>
        </a:p>
      </dsp:txBody>
      <dsp:txXfrm rot="10800000">
        <a:off x="2813282" y="1388734"/>
        <a:ext cx="8428363" cy="1464492"/>
      </dsp:txXfrm>
    </dsp:sp>
    <dsp:sp modelId="{7AD97375-E542-4916-BE72-7224D4155C0D}">
      <dsp:nvSpPr>
        <dsp:cNvPr id="0" name=""/>
        <dsp:cNvSpPr/>
      </dsp:nvSpPr>
      <dsp:spPr>
        <a:xfrm>
          <a:off x="1983145" y="1656967"/>
          <a:ext cx="928027" cy="92802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F974AE9-CC17-4AFE-8A1D-9E1A47BBBBF7}">
      <dsp:nvSpPr>
        <dsp:cNvPr id="0" name=""/>
        <dsp:cNvSpPr/>
      </dsp:nvSpPr>
      <dsp:spPr>
        <a:xfrm rot="10800000">
          <a:off x="2447159" y="3130250"/>
          <a:ext cx="8794486" cy="1135005"/>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923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Grading: </a:t>
          </a:r>
          <a:r>
            <a:rPr lang="en-US" sz="2800" kern="1200" dirty="0">
              <a:latin typeface="Century Schoolbook" panose="02040604050505020304" pitchFamily="18" charset="0"/>
            </a:rPr>
            <a:t>It is a method of proportionately increasing or decreasing the size of an original pattern.</a:t>
          </a:r>
          <a:endParaRPr lang="en-IN" sz="2800" b="1" kern="1200" dirty="0">
            <a:latin typeface="Century Schoolbook" panose="02040604050505020304" pitchFamily="18" charset="0"/>
          </a:endParaRPr>
        </a:p>
      </dsp:txBody>
      <dsp:txXfrm rot="10800000">
        <a:off x="2730910" y="3130250"/>
        <a:ext cx="8510735" cy="1135005"/>
      </dsp:txXfrm>
    </dsp:sp>
    <dsp:sp modelId="{832F2474-A2D2-40D1-8C80-73BFAFD44904}">
      <dsp:nvSpPr>
        <dsp:cNvPr id="0" name=""/>
        <dsp:cNvSpPr/>
      </dsp:nvSpPr>
      <dsp:spPr>
        <a:xfrm>
          <a:off x="1983145" y="3233739"/>
          <a:ext cx="928027" cy="92802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31F61E0-20B0-43B8-ABC5-369E70BD476E}">
      <dsp:nvSpPr>
        <dsp:cNvPr id="0" name=""/>
        <dsp:cNvSpPr/>
      </dsp:nvSpPr>
      <dsp:spPr>
        <a:xfrm rot="10800000">
          <a:off x="2447159" y="4542279"/>
          <a:ext cx="8794486" cy="928027"/>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923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Gusset: </a:t>
          </a:r>
          <a:r>
            <a:rPr lang="en-US" sz="2800" kern="1200" dirty="0">
              <a:latin typeface="Century Schoolbook" panose="02040604050505020304" pitchFamily="18" charset="0"/>
            </a:rPr>
            <a:t>It is a small piece of fabric inserted in the seam to allow room for movement. </a:t>
          </a:r>
          <a:endParaRPr lang="en-IN" sz="2800" b="1" kern="1200" dirty="0">
            <a:latin typeface="Century Schoolbook" panose="02040604050505020304" pitchFamily="18" charset="0"/>
          </a:endParaRPr>
        </a:p>
      </dsp:txBody>
      <dsp:txXfrm rot="10800000">
        <a:off x="2679166" y="4542279"/>
        <a:ext cx="8562479" cy="928027"/>
      </dsp:txXfrm>
    </dsp:sp>
    <dsp:sp modelId="{E50EEB6A-AE85-4703-A982-E35602326493}">
      <dsp:nvSpPr>
        <dsp:cNvPr id="0" name=""/>
        <dsp:cNvSpPr/>
      </dsp:nvSpPr>
      <dsp:spPr>
        <a:xfrm>
          <a:off x="1983145" y="4542279"/>
          <a:ext cx="928027" cy="92802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64735" y="109"/>
          <a:ext cx="8794486" cy="1193457"/>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02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Halter: </a:t>
          </a:r>
          <a:r>
            <a:rPr lang="en-US" sz="2800" kern="1200" dirty="0">
              <a:latin typeface="Century Schoolbook" panose="02040604050505020304" pitchFamily="18" charset="0"/>
            </a:rPr>
            <a:t>It is a style of neckline that has a strap or an extension of fabric running from the front armhole to the back of the neck</a:t>
          </a:r>
          <a:endParaRPr lang="en-IN" sz="2800" kern="1200" dirty="0">
            <a:latin typeface="Century Schoolbook" panose="02040604050505020304" pitchFamily="18" charset="0"/>
          </a:endParaRPr>
        </a:p>
      </dsp:txBody>
      <dsp:txXfrm rot="10800000">
        <a:off x="2763099" y="109"/>
        <a:ext cx="8496122" cy="1193457"/>
      </dsp:txXfrm>
    </dsp:sp>
    <dsp:sp modelId="{74BBA0E5-C56E-4A30-9346-DB43B2A3CFBC}">
      <dsp:nvSpPr>
        <dsp:cNvPr id="0" name=""/>
        <dsp:cNvSpPr/>
      </dsp:nvSpPr>
      <dsp:spPr>
        <a:xfrm>
          <a:off x="1965569" y="97671"/>
          <a:ext cx="998332" cy="99833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707D844-759B-4F87-90D4-6D2411653766}">
      <dsp:nvSpPr>
        <dsp:cNvPr id="0" name=""/>
        <dsp:cNvSpPr/>
      </dsp:nvSpPr>
      <dsp:spPr>
        <a:xfrm rot="10800000">
          <a:off x="2464735" y="1477528"/>
          <a:ext cx="8794486" cy="998332"/>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02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Ham : </a:t>
          </a:r>
          <a:r>
            <a:rPr lang="en-US" sz="2800" kern="1200" dirty="0">
              <a:latin typeface="Century Schoolbook" panose="02040604050505020304" pitchFamily="18" charset="0"/>
            </a:rPr>
            <a:t>It is a tightly stuffed small pillow used as a curved mold when pressing curved areas.</a:t>
          </a:r>
          <a:endParaRPr lang="en-IN" sz="2800" b="1" kern="1200" dirty="0">
            <a:latin typeface="Century Schoolbook" panose="02040604050505020304" pitchFamily="18" charset="0"/>
          </a:endParaRPr>
        </a:p>
      </dsp:txBody>
      <dsp:txXfrm rot="10800000">
        <a:off x="2714318" y="1477528"/>
        <a:ext cx="8544903" cy="998332"/>
      </dsp:txXfrm>
    </dsp:sp>
    <dsp:sp modelId="{3CE3ACAB-4B98-4B7F-9D94-D34B46CCA6EC}">
      <dsp:nvSpPr>
        <dsp:cNvPr id="0" name=""/>
        <dsp:cNvSpPr/>
      </dsp:nvSpPr>
      <dsp:spPr>
        <a:xfrm>
          <a:off x="1965569" y="1477528"/>
          <a:ext cx="998332" cy="99833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A03126F-D6CB-4E83-A415-7B9AA33658D0}">
      <dsp:nvSpPr>
        <dsp:cNvPr id="0" name=""/>
        <dsp:cNvSpPr/>
      </dsp:nvSpPr>
      <dsp:spPr>
        <a:xfrm rot="10800000">
          <a:off x="2464735" y="2759823"/>
          <a:ext cx="8794486" cy="998332"/>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02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Hand: </a:t>
          </a:r>
          <a:r>
            <a:rPr lang="en-US" sz="2800" kern="1200" dirty="0">
              <a:latin typeface="Century Schoolbook" panose="02040604050505020304" pitchFamily="18" charset="0"/>
            </a:rPr>
            <a:t>The way a fabric feels in the hand, e.g., smooth, soft, rough and crisp.</a:t>
          </a:r>
          <a:endParaRPr lang="en-IN" sz="2800" b="1" kern="1200" dirty="0">
            <a:latin typeface="Century Schoolbook" panose="02040604050505020304" pitchFamily="18" charset="0"/>
          </a:endParaRPr>
        </a:p>
      </dsp:txBody>
      <dsp:txXfrm rot="10800000">
        <a:off x="2714318" y="2759823"/>
        <a:ext cx="8544903" cy="998332"/>
      </dsp:txXfrm>
    </dsp:sp>
    <dsp:sp modelId="{15602185-1B42-43FA-BF1D-8383449ADB07}">
      <dsp:nvSpPr>
        <dsp:cNvPr id="0" name=""/>
        <dsp:cNvSpPr/>
      </dsp:nvSpPr>
      <dsp:spPr>
        <a:xfrm>
          <a:off x="1965569" y="2759823"/>
          <a:ext cx="998332" cy="99833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44BB67C-0B33-412F-8496-FBA4949575F6}">
      <dsp:nvSpPr>
        <dsp:cNvPr id="0" name=""/>
        <dsp:cNvSpPr/>
      </dsp:nvSpPr>
      <dsp:spPr>
        <a:xfrm rot="10800000">
          <a:off x="2464735" y="4042118"/>
          <a:ext cx="8794486" cy="998332"/>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402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Hand overcast: </a:t>
          </a:r>
          <a:r>
            <a:rPr lang="en-US" sz="2800" kern="1200" dirty="0">
              <a:latin typeface="Century Schoolbook" panose="02040604050505020304" pitchFamily="18" charset="0"/>
            </a:rPr>
            <a:t>A hand stitch that wraps around an edge like a spiral.</a:t>
          </a:r>
          <a:endParaRPr lang="en-IN" sz="2800" b="1" kern="1200" dirty="0">
            <a:latin typeface="Century Schoolbook" panose="02040604050505020304" pitchFamily="18" charset="0"/>
          </a:endParaRPr>
        </a:p>
      </dsp:txBody>
      <dsp:txXfrm rot="10800000">
        <a:off x="2714318" y="4042118"/>
        <a:ext cx="8544903" cy="998332"/>
      </dsp:txXfrm>
    </dsp:sp>
    <dsp:sp modelId="{F3EE7D29-717B-47AE-8A4D-5015C361C7A3}">
      <dsp:nvSpPr>
        <dsp:cNvPr id="0" name=""/>
        <dsp:cNvSpPr/>
      </dsp:nvSpPr>
      <dsp:spPr>
        <a:xfrm>
          <a:off x="1965569" y="4042118"/>
          <a:ext cx="998332" cy="99833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73388" y="1860"/>
          <a:ext cx="8794486" cy="1234833"/>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550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Handle: </a:t>
          </a:r>
          <a:r>
            <a:rPr lang="en-US" sz="2800" kern="1200" dirty="0">
              <a:latin typeface="Century Schoolbook" panose="02040604050505020304" pitchFamily="18" charset="0"/>
            </a:rPr>
            <a:t>it is attached to the handle attachment of the machine and helps to drive it with hand.</a:t>
          </a:r>
          <a:endParaRPr lang="en-IN" sz="2800" kern="1200" dirty="0">
            <a:latin typeface="Century Schoolbook" panose="02040604050505020304" pitchFamily="18" charset="0"/>
          </a:endParaRPr>
        </a:p>
      </dsp:txBody>
      <dsp:txXfrm rot="10800000">
        <a:off x="2782096" y="1860"/>
        <a:ext cx="8485778" cy="1234833"/>
      </dsp:txXfrm>
    </dsp:sp>
    <dsp:sp modelId="{74BBA0E5-C56E-4A30-9346-DB43B2A3CFBC}">
      <dsp:nvSpPr>
        <dsp:cNvPr id="0" name=""/>
        <dsp:cNvSpPr/>
      </dsp:nvSpPr>
      <dsp:spPr>
        <a:xfrm>
          <a:off x="1956916" y="102804"/>
          <a:ext cx="1032944" cy="103294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3E79BB1-F8B4-4AC1-8F4C-636550E02D60}">
      <dsp:nvSpPr>
        <dsp:cNvPr id="0" name=""/>
        <dsp:cNvSpPr/>
      </dsp:nvSpPr>
      <dsp:spPr>
        <a:xfrm rot="10800000">
          <a:off x="2473388" y="1543092"/>
          <a:ext cx="8794486" cy="1032944"/>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550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Hem: </a:t>
          </a:r>
          <a:r>
            <a:rPr lang="en-US" sz="2800" b="0" kern="1200" dirty="0">
              <a:latin typeface="Century Schoolbook" panose="02040604050505020304" pitchFamily="18" charset="0"/>
            </a:rPr>
            <a:t>I</a:t>
          </a:r>
          <a:r>
            <a:rPr lang="en-US" sz="2800" kern="1200" dirty="0">
              <a:latin typeface="Century Schoolbook" panose="02040604050505020304" pitchFamily="18" charset="0"/>
            </a:rPr>
            <a:t>t is an edge finish used to finish the bottom edge of a garment or any other article.</a:t>
          </a:r>
          <a:endParaRPr lang="en-IN" sz="2800" b="1" kern="1200" dirty="0">
            <a:latin typeface="Century Schoolbook" panose="02040604050505020304" pitchFamily="18" charset="0"/>
          </a:endParaRPr>
        </a:p>
      </dsp:txBody>
      <dsp:txXfrm rot="10800000">
        <a:off x="2731624" y="1543092"/>
        <a:ext cx="8536250" cy="1032944"/>
      </dsp:txXfrm>
    </dsp:sp>
    <dsp:sp modelId="{8F7AB17D-0FD5-4098-8AC6-5AB70A5A59E3}">
      <dsp:nvSpPr>
        <dsp:cNvPr id="0" name=""/>
        <dsp:cNvSpPr/>
      </dsp:nvSpPr>
      <dsp:spPr>
        <a:xfrm>
          <a:off x="1956916" y="1543092"/>
          <a:ext cx="1032944" cy="103294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D916650-C80F-4BDA-97B7-966F01A306A5}">
      <dsp:nvSpPr>
        <dsp:cNvPr id="0" name=""/>
        <dsp:cNvSpPr/>
      </dsp:nvSpPr>
      <dsp:spPr>
        <a:xfrm rot="10800000">
          <a:off x="2473388" y="2882436"/>
          <a:ext cx="8794486" cy="1032944"/>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550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Hem allowance: </a:t>
          </a:r>
          <a:r>
            <a:rPr lang="en-US" sz="2800" b="0" kern="1200" dirty="0">
              <a:latin typeface="Century Schoolbook" panose="02040604050505020304" pitchFamily="18" charset="0"/>
            </a:rPr>
            <a:t>I</a:t>
          </a:r>
          <a:r>
            <a:rPr lang="en-US" sz="2800" kern="1200" dirty="0">
              <a:latin typeface="Century Schoolbook" panose="02040604050505020304" pitchFamily="18" charset="0"/>
            </a:rPr>
            <a:t>t is the distance between the cutting line and the hemline</a:t>
          </a:r>
          <a:endParaRPr lang="en-IN" sz="2800" b="1" kern="1200" dirty="0">
            <a:latin typeface="Century Schoolbook" panose="02040604050505020304" pitchFamily="18" charset="0"/>
          </a:endParaRPr>
        </a:p>
      </dsp:txBody>
      <dsp:txXfrm rot="10800000">
        <a:off x="2731624" y="2882436"/>
        <a:ext cx="8536250" cy="1032944"/>
      </dsp:txXfrm>
    </dsp:sp>
    <dsp:sp modelId="{98C3EE99-BF5A-46AA-8DCD-FA424DF37B6A}">
      <dsp:nvSpPr>
        <dsp:cNvPr id="0" name=""/>
        <dsp:cNvSpPr/>
      </dsp:nvSpPr>
      <dsp:spPr>
        <a:xfrm>
          <a:off x="1956916" y="2882436"/>
          <a:ext cx="1032944" cy="103294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F0C76E1-5586-471A-85DC-5C3028189FB5}">
      <dsp:nvSpPr>
        <dsp:cNvPr id="0" name=""/>
        <dsp:cNvSpPr/>
      </dsp:nvSpPr>
      <dsp:spPr>
        <a:xfrm rot="10800000">
          <a:off x="2473388" y="4221780"/>
          <a:ext cx="8794486" cy="103294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550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Hemline: </a:t>
          </a:r>
          <a:r>
            <a:rPr lang="en-US" sz="2800" b="0" kern="1200" dirty="0">
              <a:latin typeface="Century Schoolbook" panose="02040604050505020304" pitchFamily="18" charset="0"/>
            </a:rPr>
            <a:t>I</a:t>
          </a:r>
          <a:r>
            <a:rPr lang="en-US" sz="2800" kern="1200" dirty="0">
              <a:latin typeface="Century Schoolbook" panose="02040604050505020304" pitchFamily="18" charset="0"/>
            </a:rPr>
            <a:t>t is the lowest edge of the garment once the hem is sewn.</a:t>
          </a:r>
          <a:endParaRPr lang="en-IN" sz="2800" b="1" kern="1200" dirty="0">
            <a:latin typeface="Century Schoolbook" panose="02040604050505020304" pitchFamily="18" charset="0"/>
          </a:endParaRPr>
        </a:p>
      </dsp:txBody>
      <dsp:txXfrm rot="10800000">
        <a:off x="2731624" y="4221780"/>
        <a:ext cx="8536250" cy="1032944"/>
      </dsp:txXfrm>
    </dsp:sp>
    <dsp:sp modelId="{B7DE1C31-56F9-4B86-BDE1-538680664C54}">
      <dsp:nvSpPr>
        <dsp:cNvPr id="0" name=""/>
        <dsp:cNvSpPr/>
      </dsp:nvSpPr>
      <dsp:spPr>
        <a:xfrm>
          <a:off x="1956916" y="4221780"/>
          <a:ext cx="1032944" cy="103294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90965" y="5"/>
          <a:ext cx="8794486" cy="1318880"/>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650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Hemp: </a:t>
          </a:r>
          <a:r>
            <a:rPr lang="en-US" sz="2800" kern="1200" dirty="0">
              <a:latin typeface="Century Schoolbook" panose="02040604050505020304" pitchFamily="18" charset="0"/>
            </a:rPr>
            <a:t>It is a fine, light </a:t>
          </a:r>
          <a:r>
            <a:rPr lang="en-US" sz="2800" kern="1200" dirty="0" err="1">
              <a:latin typeface="Century Schoolbook" panose="02040604050505020304" pitchFamily="18" charset="0"/>
            </a:rPr>
            <a:t>coloured</a:t>
          </a:r>
          <a:r>
            <a:rPr lang="en-US" sz="2800" kern="1200" dirty="0">
              <a:latin typeface="Century Schoolbook" panose="02040604050505020304" pitchFamily="18" charset="0"/>
            </a:rPr>
            <a:t>, lustrous, and strong </a:t>
          </a:r>
          <a:r>
            <a:rPr lang="en-US" sz="2800" kern="1200" dirty="0" err="1">
              <a:latin typeface="Century Schoolbook" panose="02040604050505020304" pitchFamily="18" charset="0"/>
            </a:rPr>
            <a:t>bast</a:t>
          </a:r>
          <a:r>
            <a:rPr lang="en-US" sz="2800" kern="1200" dirty="0">
              <a:latin typeface="Century Schoolbook" panose="02040604050505020304" pitchFamily="18" charset="0"/>
            </a:rPr>
            <a:t> fiber, obtained from the hemp plant. </a:t>
          </a:r>
          <a:endParaRPr lang="en-IN" sz="2800" kern="1200" dirty="0">
            <a:latin typeface="Century Schoolbook" panose="02040604050505020304" pitchFamily="18" charset="0"/>
          </a:endParaRPr>
        </a:p>
      </dsp:txBody>
      <dsp:txXfrm rot="10800000">
        <a:off x="2820685" y="5"/>
        <a:ext cx="8464766" cy="1318880"/>
      </dsp:txXfrm>
    </dsp:sp>
    <dsp:sp modelId="{74BBA0E5-C56E-4A30-9346-DB43B2A3CFBC}">
      <dsp:nvSpPr>
        <dsp:cNvPr id="0" name=""/>
        <dsp:cNvSpPr/>
      </dsp:nvSpPr>
      <dsp:spPr>
        <a:xfrm>
          <a:off x="1939340" y="107820"/>
          <a:ext cx="1103249" cy="110324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B51408C-E8B4-47E5-B3C8-6AB8501E11F2}">
      <dsp:nvSpPr>
        <dsp:cNvPr id="0" name=""/>
        <dsp:cNvSpPr/>
      </dsp:nvSpPr>
      <dsp:spPr>
        <a:xfrm rot="10800000">
          <a:off x="2490965" y="1648213"/>
          <a:ext cx="8794486" cy="1103249"/>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650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Hip curve: </a:t>
          </a:r>
          <a:r>
            <a:rPr lang="en-US" sz="2800" kern="1200" dirty="0">
              <a:latin typeface="Century Schoolbook" panose="02040604050505020304" pitchFamily="18" charset="0"/>
            </a:rPr>
            <a:t>A curved ruler used to give shaping on the pattern at hip area.</a:t>
          </a:r>
          <a:endParaRPr lang="en-IN" sz="2800" kern="1200" dirty="0">
            <a:latin typeface="Century Schoolbook" panose="02040604050505020304" pitchFamily="18" charset="0"/>
          </a:endParaRPr>
        </a:p>
      </dsp:txBody>
      <dsp:txXfrm rot="10800000">
        <a:off x="2766777" y="1648213"/>
        <a:ext cx="8518674" cy="1103249"/>
      </dsp:txXfrm>
    </dsp:sp>
    <dsp:sp modelId="{926EAB97-341F-4931-B3AA-7CC2FAF1863F}">
      <dsp:nvSpPr>
        <dsp:cNvPr id="0" name=""/>
        <dsp:cNvSpPr/>
      </dsp:nvSpPr>
      <dsp:spPr>
        <a:xfrm>
          <a:off x="1939340" y="1648213"/>
          <a:ext cx="1103249" cy="110324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4D42836-B9FC-4BCF-A54E-6CC29D22E9C0}">
      <dsp:nvSpPr>
        <dsp:cNvPr id="0" name=""/>
        <dsp:cNvSpPr/>
      </dsp:nvSpPr>
      <dsp:spPr>
        <a:xfrm rot="10800000">
          <a:off x="2490965" y="3080791"/>
          <a:ext cx="8794486" cy="1103249"/>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650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Hook: </a:t>
          </a:r>
          <a:r>
            <a:rPr lang="en-US" sz="2800" kern="1200" dirty="0">
              <a:latin typeface="Century Schoolbook" panose="02040604050505020304" pitchFamily="18" charset="0"/>
            </a:rPr>
            <a:t>A piece of metal or other hard material curved or bent back at an angle, for catching hold of or hanging.</a:t>
          </a:r>
          <a:endParaRPr lang="en-IN" sz="2800" b="1" kern="1200" dirty="0">
            <a:latin typeface="Century Schoolbook" panose="02040604050505020304" pitchFamily="18" charset="0"/>
          </a:endParaRPr>
        </a:p>
      </dsp:txBody>
      <dsp:txXfrm rot="10800000">
        <a:off x="2766777" y="3080791"/>
        <a:ext cx="8518674" cy="1103249"/>
      </dsp:txXfrm>
    </dsp:sp>
    <dsp:sp modelId="{B9457752-0CFC-4C4F-9B61-D9484900255B}">
      <dsp:nvSpPr>
        <dsp:cNvPr id="0" name=""/>
        <dsp:cNvSpPr/>
      </dsp:nvSpPr>
      <dsp:spPr>
        <a:xfrm>
          <a:off x="1939340" y="3080791"/>
          <a:ext cx="1103249" cy="110324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DE7D29B-93ED-4AE7-B77E-A7474DD023CA}">
      <dsp:nvSpPr>
        <dsp:cNvPr id="0" name=""/>
        <dsp:cNvSpPr/>
      </dsp:nvSpPr>
      <dsp:spPr>
        <a:xfrm rot="10800000">
          <a:off x="2490965" y="4513369"/>
          <a:ext cx="8794486" cy="1103249"/>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650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Hoop: </a:t>
          </a:r>
          <a:r>
            <a:rPr lang="en-US" sz="2800" kern="1200" dirty="0">
              <a:latin typeface="Century Schoolbook" panose="02040604050505020304" pitchFamily="18" charset="0"/>
            </a:rPr>
            <a:t>A plastic, metal, or wooden frame that holds fabric tight while sewing or embroidering.</a:t>
          </a:r>
          <a:endParaRPr lang="en-IN" sz="2800" b="1" kern="1200" dirty="0">
            <a:latin typeface="Century Schoolbook" panose="02040604050505020304" pitchFamily="18" charset="0"/>
          </a:endParaRPr>
        </a:p>
      </dsp:txBody>
      <dsp:txXfrm rot="10800000">
        <a:off x="2766777" y="4513369"/>
        <a:ext cx="8518674" cy="1103249"/>
      </dsp:txXfrm>
    </dsp:sp>
    <dsp:sp modelId="{158787F2-57D7-461D-B80C-BDCE08FEF8F6}">
      <dsp:nvSpPr>
        <dsp:cNvPr id="0" name=""/>
        <dsp:cNvSpPr/>
      </dsp:nvSpPr>
      <dsp:spPr>
        <a:xfrm>
          <a:off x="1939340" y="4513369"/>
          <a:ext cx="1103249" cy="110324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605075" y="54156"/>
          <a:ext cx="8794486" cy="145776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778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Interfacing:</a:t>
          </a:r>
          <a:r>
            <a:rPr lang="en-US" sz="2800" kern="1200" dirty="0">
              <a:latin typeface="Century Schoolbook" panose="02040604050505020304" pitchFamily="18" charset="0"/>
            </a:rPr>
            <a:t> It refers to a sew-in or fusible fabric used to stabilize the fashion fabrics.</a:t>
          </a:r>
          <a:endParaRPr lang="en-IN" sz="2800" kern="1200" dirty="0">
            <a:latin typeface="Century Schoolbook" panose="02040604050505020304" pitchFamily="18" charset="0"/>
          </a:endParaRPr>
        </a:p>
      </dsp:txBody>
      <dsp:txXfrm rot="10800000">
        <a:off x="2969516" y="54156"/>
        <a:ext cx="8430045" cy="1457766"/>
      </dsp:txXfrm>
    </dsp:sp>
    <dsp:sp modelId="{74BBA0E5-C56E-4A30-9346-DB43B2A3CFBC}">
      <dsp:nvSpPr>
        <dsp:cNvPr id="0" name=""/>
        <dsp:cNvSpPr/>
      </dsp:nvSpPr>
      <dsp:spPr>
        <a:xfrm>
          <a:off x="1825229" y="3193"/>
          <a:ext cx="1559692" cy="155969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B51408C-E8B4-47E5-B3C8-6AB8501E11F2}">
      <dsp:nvSpPr>
        <dsp:cNvPr id="0" name=""/>
        <dsp:cNvSpPr/>
      </dsp:nvSpPr>
      <dsp:spPr>
        <a:xfrm rot="10800000">
          <a:off x="2605075" y="2028466"/>
          <a:ext cx="8794486" cy="1559692"/>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778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Interlacing: </a:t>
          </a:r>
          <a:r>
            <a:rPr lang="en-US" sz="2800" kern="1200" dirty="0">
              <a:latin typeface="Century Schoolbook" panose="02040604050505020304" pitchFamily="18" charset="0"/>
            </a:rPr>
            <a:t>During stitching, when one thread passes over or around another thread or loop of another thread, it is called interlacing.</a:t>
          </a:r>
          <a:endParaRPr lang="en-IN" sz="2800" kern="1200" dirty="0">
            <a:latin typeface="Century Schoolbook" panose="02040604050505020304" pitchFamily="18" charset="0"/>
          </a:endParaRPr>
        </a:p>
      </dsp:txBody>
      <dsp:txXfrm rot="10800000">
        <a:off x="2994998" y="2028466"/>
        <a:ext cx="8404563" cy="1559692"/>
      </dsp:txXfrm>
    </dsp:sp>
    <dsp:sp modelId="{926EAB97-341F-4931-B3AA-7CC2FAF1863F}">
      <dsp:nvSpPr>
        <dsp:cNvPr id="0" name=""/>
        <dsp:cNvSpPr/>
      </dsp:nvSpPr>
      <dsp:spPr>
        <a:xfrm>
          <a:off x="1825229" y="2028466"/>
          <a:ext cx="1559692" cy="155969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4D42836-B9FC-4BCF-A54E-6CC29D22E9C0}">
      <dsp:nvSpPr>
        <dsp:cNvPr id="0" name=""/>
        <dsp:cNvSpPr/>
      </dsp:nvSpPr>
      <dsp:spPr>
        <a:xfrm rot="10800000">
          <a:off x="2605075" y="4053738"/>
          <a:ext cx="8794486" cy="1559692"/>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778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Inter-looping: </a:t>
          </a:r>
          <a:r>
            <a:rPr lang="en-US" sz="2800" kern="1200" dirty="0">
              <a:latin typeface="Century Schoolbook" panose="02040604050505020304" pitchFamily="18" charset="0"/>
            </a:rPr>
            <a:t>It is the passing of a loop of thread through another loop formed by a different thread.</a:t>
          </a:r>
          <a:endParaRPr lang="en-IN" sz="2800" b="1" kern="1200" dirty="0">
            <a:latin typeface="Century Schoolbook" panose="02040604050505020304" pitchFamily="18" charset="0"/>
          </a:endParaRPr>
        </a:p>
      </dsp:txBody>
      <dsp:txXfrm rot="10800000">
        <a:off x="2994998" y="4053738"/>
        <a:ext cx="8404563" cy="1559692"/>
      </dsp:txXfrm>
    </dsp:sp>
    <dsp:sp modelId="{B9457752-0CFC-4C4F-9B61-D9484900255B}">
      <dsp:nvSpPr>
        <dsp:cNvPr id="0" name=""/>
        <dsp:cNvSpPr/>
      </dsp:nvSpPr>
      <dsp:spPr>
        <a:xfrm>
          <a:off x="1825229" y="4053738"/>
          <a:ext cx="1559692" cy="155969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655094" y="57983"/>
          <a:ext cx="8794486" cy="1644765"/>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7600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Intra-looping: </a:t>
          </a:r>
          <a:r>
            <a:rPr lang="en-US" sz="2800" kern="1200" dirty="0">
              <a:latin typeface="Century Schoolbook" panose="02040604050505020304" pitchFamily="18" charset="0"/>
            </a:rPr>
            <a:t>When a loop of one thread passes through the loop of the same thread during sewing</a:t>
          </a:r>
          <a:endParaRPr lang="en-IN" sz="2800" kern="1200" dirty="0">
            <a:latin typeface="Century Schoolbook" panose="02040604050505020304" pitchFamily="18" charset="0"/>
          </a:endParaRPr>
        </a:p>
      </dsp:txBody>
      <dsp:txXfrm rot="10800000">
        <a:off x="3066285" y="57983"/>
        <a:ext cx="8383295" cy="1644765"/>
      </dsp:txXfrm>
    </dsp:sp>
    <dsp:sp modelId="{74BBA0E5-C56E-4A30-9346-DB43B2A3CFBC}">
      <dsp:nvSpPr>
        <dsp:cNvPr id="0" name=""/>
        <dsp:cNvSpPr/>
      </dsp:nvSpPr>
      <dsp:spPr>
        <a:xfrm>
          <a:off x="1775211" y="483"/>
          <a:ext cx="1759766" cy="175976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AEB23BE-12CD-4E2C-ABAE-A6E9AAF5A17B}">
      <dsp:nvSpPr>
        <dsp:cNvPr id="0" name=""/>
        <dsp:cNvSpPr/>
      </dsp:nvSpPr>
      <dsp:spPr>
        <a:xfrm rot="10800000">
          <a:off x="2655094" y="2200191"/>
          <a:ext cx="8794486" cy="175976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7600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Invisible zippers: </a:t>
          </a:r>
          <a:r>
            <a:rPr lang="en-US" sz="2800" kern="1200" dirty="0">
              <a:latin typeface="Century Schoolbook" panose="02040604050505020304" pitchFamily="18" charset="0"/>
            </a:rPr>
            <a:t>An invisible zipper is a concealed zipper which is hidden within the seam. </a:t>
          </a:r>
          <a:endParaRPr lang="en-IN" sz="2800" kern="1200" dirty="0">
            <a:latin typeface="Century Schoolbook" panose="02040604050505020304" pitchFamily="18" charset="0"/>
          </a:endParaRPr>
        </a:p>
      </dsp:txBody>
      <dsp:txXfrm rot="10800000">
        <a:off x="3095035" y="2200191"/>
        <a:ext cx="8354545" cy="1759766"/>
      </dsp:txXfrm>
    </dsp:sp>
    <dsp:sp modelId="{EF6F687B-564E-4785-8D09-91E0F252A28F}">
      <dsp:nvSpPr>
        <dsp:cNvPr id="0" name=""/>
        <dsp:cNvSpPr/>
      </dsp:nvSpPr>
      <dsp:spPr>
        <a:xfrm>
          <a:off x="1775211" y="2200191"/>
          <a:ext cx="1759766" cy="175976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721652" y="66199"/>
          <a:ext cx="8794486" cy="1893601"/>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9341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Jacquard weave: </a:t>
          </a:r>
          <a:r>
            <a:rPr lang="en-US" sz="2800" b="0" kern="1200" dirty="0">
              <a:latin typeface="Century Schoolbook" panose="02040604050505020304" pitchFamily="18" charset="0"/>
            </a:rPr>
            <a:t>A decorative d</a:t>
          </a:r>
          <a:r>
            <a:rPr lang="en-US" sz="2800" kern="1200" dirty="0">
              <a:latin typeface="Century Schoolbook" panose="02040604050505020304" pitchFamily="18" charset="0"/>
            </a:rPr>
            <a:t>esigns involves at least two basic weaves in various arrangements to form the pattern. </a:t>
          </a:r>
          <a:endParaRPr lang="en-IN" sz="2800" kern="1200" dirty="0">
            <a:latin typeface="Century Schoolbook" panose="02040604050505020304" pitchFamily="18" charset="0"/>
          </a:endParaRPr>
        </a:p>
      </dsp:txBody>
      <dsp:txXfrm rot="10800000">
        <a:off x="3195052" y="66199"/>
        <a:ext cx="8321086" cy="1893601"/>
      </dsp:txXfrm>
    </dsp:sp>
    <dsp:sp modelId="{74BBA0E5-C56E-4A30-9346-DB43B2A3CFBC}">
      <dsp:nvSpPr>
        <dsp:cNvPr id="0" name=""/>
        <dsp:cNvSpPr/>
      </dsp:nvSpPr>
      <dsp:spPr>
        <a:xfrm>
          <a:off x="1708652" y="0"/>
          <a:ext cx="2026001" cy="202600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33B89-0770-4512-A227-00159E134594}">
      <dsp:nvSpPr>
        <dsp:cNvPr id="0" name=""/>
        <dsp:cNvSpPr/>
      </dsp:nvSpPr>
      <dsp:spPr>
        <a:xfrm rot="10800000">
          <a:off x="2637237" y="319"/>
          <a:ext cx="9146096" cy="1334085"/>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8829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Balance: </a:t>
          </a:r>
          <a:r>
            <a:rPr lang="en-US" sz="2800" kern="1200" dirty="0">
              <a:latin typeface="Century Schoolbook" panose="02040604050505020304" pitchFamily="18" charset="0"/>
            </a:rPr>
            <a:t>It refers to the hang and proportion of the garment. </a:t>
          </a:r>
        </a:p>
      </dsp:txBody>
      <dsp:txXfrm rot="10800000">
        <a:off x="2970758" y="319"/>
        <a:ext cx="8812575" cy="1334085"/>
      </dsp:txXfrm>
    </dsp:sp>
    <dsp:sp modelId="{3C8B4218-FA30-4A7C-AA78-5938F9E8F96D}">
      <dsp:nvSpPr>
        <dsp:cNvPr id="0" name=""/>
        <dsp:cNvSpPr/>
      </dsp:nvSpPr>
      <dsp:spPr>
        <a:xfrm>
          <a:off x="1970194" y="319"/>
          <a:ext cx="1334085" cy="133408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8BBB323-6E9C-4E42-851E-4250DE1916E4}">
      <dsp:nvSpPr>
        <dsp:cNvPr id="0" name=""/>
        <dsp:cNvSpPr/>
      </dsp:nvSpPr>
      <dsp:spPr>
        <a:xfrm rot="10800000">
          <a:off x="2637237" y="1673217"/>
          <a:ext cx="9146096" cy="1334085"/>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8829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Balance point: </a:t>
          </a:r>
          <a:r>
            <a:rPr lang="en-US" sz="2800" kern="1200" dirty="0">
              <a:latin typeface="Century Schoolbook" panose="02040604050505020304" pitchFamily="18" charset="0"/>
            </a:rPr>
            <a:t>It is a mark made on the various pieces of the garment to maintain a balance while stitching.</a:t>
          </a:r>
          <a:endParaRPr lang="en-IN" sz="2800" kern="1200" dirty="0">
            <a:latin typeface="Century Schoolbook" panose="02040604050505020304" pitchFamily="18" charset="0"/>
          </a:endParaRPr>
        </a:p>
      </dsp:txBody>
      <dsp:txXfrm rot="10800000">
        <a:off x="2970758" y="1673217"/>
        <a:ext cx="8812575" cy="1334085"/>
      </dsp:txXfrm>
    </dsp:sp>
    <dsp:sp modelId="{CD7AFBA1-7156-4292-BC6F-399643D8052A}">
      <dsp:nvSpPr>
        <dsp:cNvPr id="0" name=""/>
        <dsp:cNvSpPr/>
      </dsp:nvSpPr>
      <dsp:spPr>
        <a:xfrm>
          <a:off x="1970194" y="1673217"/>
          <a:ext cx="1334085" cy="133408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6CDC583-76B6-45D5-BB9B-9E025310E4C7}">
      <dsp:nvSpPr>
        <dsp:cNvPr id="0" name=""/>
        <dsp:cNvSpPr/>
      </dsp:nvSpPr>
      <dsp:spPr>
        <a:xfrm rot="10800000">
          <a:off x="2637237" y="3346114"/>
          <a:ext cx="9146096" cy="1334085"/>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8829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Baste: </a:t>
          </a:r>
          <a:r>
            <a:rPr lang="en-US" sz="2800" kern="1200" dirty="0">
              <a:latin typeface="Century Schoolbook" panose="02040604050505020304" pitchFamily="18" charset="0"/>
            </a:rPr>
            <a:t>To stitch the pieces of a fabric together temporarily using long running stitches created by hand or by machine.</a:t>
          </a:r>
          <a:endParaRPr lang="en-IN" sz="2800" kern="1200" dirty="0">
            <a:latin typeface="Century Schoolbook" panose="02040604050505020304" pitchFamily="18" charset="0"/>
          </a:endParaRPr>
        </a:p>
      </dsp:txBody>
      <dsp:txXfrm rot="10800000">
        <a:off x="2970758" y="3346114"/>
        <a:ext cx="8812575" cy="1334085"/>
      </dsp:txXfrm>
    </dsp:sp>
    <dsp:sp modelId="{C3587BE1-0BC7-43AF-8EC5-5CA6282C4837}">
      <dsp:nvSpPr>
        <dsp:cNvPr id="0" name=""/>
        <dsp:cNvSpPr/>
      </dsp:nvSpPr>
      <dsp:spPr>
        <a:xfrm>
          <a:off x="1970194" y="3346114"/>
          <a:ext cx="1334085" cy="133408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98536" y="7243"/>
          <a:ext cx="8794486" cy="112419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985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Lapel: </a:t>
          </a:r>
          <a:r>
            <a:rPr lang="en-US" sz="2800" kern="1200" dirty="0">
              <a:latin typeface="Century Schoolbook" panose="02040604050505020304" pitchFamily="18" charset="0"/>
            </a:rPr>
            <a:t>Lapel is folded flap of jacket, coat etc., turned back which usually becomes an extension of collars in garments</a:t>
          </a:r>
          <a:endParaRPr lang="en-IN" sz="2800" kern="1200" dirty="0">
            <a:latin typeface="Century Schoolbook" panose="02040604050505020304" pitchFamily="18" charset="0"/>
          </a:endParaRPr>
        </a:p>
      </dsp:txBody>
      <dsp:txXfrm rot="10800000">
        <a:off x="2779584" y="7243"/>
        <a:ext cx="8513438" cy="1124194"/>
      </dsp:txXfrm>
    </dsp:sp>
    <dsp:sp modelId="{74BBA0E5-C56E-4A30-9346-DB43B2A3CFBC}">
      <dsp:nvSpPr>
        <dsp:cNvPr id="0" name=""/>
        <dsp:cNvSpPr/>
      </dsp:nvSpPr>
      <dsp:spPr>
        <a:xfrm>
          <a:off x="1931768" y="2573"/>
          <a:ext cx="1133535" cy="113353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4513C31-B217-4280-9A8C-3C5890F3DFB5}">
      <dsp:nvSpPr>
        <dsp:cNvPr id="0" name=""/>
        <dsp:cNvSpPr/>
      </dsp:nvSpPr>
      <dsp:spPr>
        <a:xfrm rot="10800000">
          <a:off x="2498536" y="1474476"/>
          <a:ext cx="8794486" cy="1133535"/>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985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Linen: </a:t>
          </a:r>
          <a:r>
            <a:rPr lang="en-US" sz="2800" kern="1200" dirty="0">
              <a:latin typeface="Century Schoolbook" panose="02040604050505020304" pitchFamily="18" charset="0"/>
            </a:rPr>
            <a:t>This fiber is obtained from the stem of the flax plant. Linen is a strong and durable fabric.</a:t>
          </a:r>
          <a:endParaRPr lang="en-IN" sz="2800" kern="1200" dirty="0">
            <a:latin typeface="Century Schoolbook" panose="02040604050505020304" pitchFamily="18" charset="0"/>
          </a:endParaRPr>
        </a:p>
      </dsp:txBody>
      <dsp:txXfrm rot="10800000">
        <a:off x="2781920" y="1474476"/>
        <a:ext cx="8511102" cy="1133535"/>
      </dsp:txXfrm>
    </dsp:sp>
    <dsp:sp modelId="{0A9E571D-0116-4E40-A3DA-81B6C4B0C913}">
      <dsp:nvSpPr>
        <dsp:cNvPr id="0" name=""/>
        <dsp:cNvSpPr/>
      </dsp:nvSpPr>
      <dsp:spPr>
        <a:xfrm>
          <a:off x="1931768" y="1474476"/>
          <a:ext cx="1133535" cy="113353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2A9C92C-E228-4940-8239-D03BBF18780F}">
      <dsp:nvSpPr>
        <dsp:cNvPr id="0" name=""/>
        <dsp:cNvSpPr/>
      </dsp:nvSpPr>
      <dsp:spPr>
        <a:xfrm rot="10800000">
          <a:off x="2498536" y="2946380"/>
          <a:ext cx="8794486" cy="1133535"/>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985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Lining: </a:t>
          </a:r>
          <a:r>
            <a:rPr lang="en-US" sz="2800" kern="1200" dirty="0">
              <a:latin typeface="Century Schoolbook" panose="02040604050505020304" pitchFamily="18" charset="0"/>
            </a:rPr>
            <a:t>A fabric (usually lightweight) which helps to cover the stitching details on the inside of the garment.</a:t>
          </a:r>
          <a:endParaRPr lang="en-IN" sz="2800" b="1" kern="1200" dirty="0">
            <a:latin typeface="Century Schoolbook" panose="02040604050505020304" pitchFamily="18" charset="0"/>
          </a:endParaRPr>
        </a:p>
      </dsp:txBody>
      <dsp:txXfrm rot="10800000">
        <a:off x="2781920" y="2946380"/>
        <a:ext cx="8511102" cy="1133535"/>
      </dsp:txXfrm>
    </dsp:sp>
    <dsp:sp modelId="{9376EA0C-2E1C-456C-855D-C3FAD8D25F1D}">
      <dsp:nvSpPr>
        <dsp:cNvPr id="0" name=""/>
        <dsp:cNvSpPr/>
      </dsp:nvSpPr>
      <dsp:spPr>
        <a:xfrm>
          <a:off x="1931768" y="2946380"/>
          <a:ext cx="1133535" cy="113353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18100CC-2923-401B-AF82-4A6299BB4583}">
      <dsp:nvSpPr>
        <dsp:cNvPr id="0" name=""/>
        <dsp:cNvSpPr/>
      </dsp:nvSpPr>
      <dsp:spPr>
        <a:xfrm rot="10800000">
          <a:off x="2498536" y="4418284"/>
          <a:ext cx="8794486" cy="1133535"/>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985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Loop stitches: </a:t>
          </a:r>
          <a:r>
            <a:rPr lang="en-US" sz="2800" kern="1200" dirty="0">
              <a:latin typeface="Century Schoolbook" panose="02040604050505020304" pitchFamily="18" charset="0"/>
            </a:rPr>
            <a:t>These are stitches formed by the loop section of a serge or over locker.</a:t>
          </a:r>
          <a:endParaRPr lang="en-IN" sz="2800" b="1" kern="1200" dirty="0">
            <a:latin typeface="Century Schoolbook" panose="02040604050505020304" pitchFamily="18" charset="0"/>
          </a:endParaRPr>
        </a:p>
      </dsp:txBody>
      <dsp:txXfrm rot="10800000">
        <a:off x="2781920" y="4418284"/>
        <a:ext cx="8511102" cy="1133535"/>
      </dsp:txXfrm>
    </dsp:sp>
    <dsp:sp modelId="{D8E9380D-403E-45C4-8D4C-201E9007BB09}">
      <dsp:nvSpPr>
        <dsp:cNvPr id="0" name=""/>
        <dsp:cNvSpPr/>
      </dsp:nvSpPr>
      <dsp:spPr>
        <a:xfrm>
          <a:off x="1931768" y="4418284"/>
          <a:ext cx="1133535" cy="113353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78035" y="6786"/>
          <a:ext cx="8794486" cy="1439570"/>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Marker Making: </a:t>
          </a:r>
          <a:r>
            <a:rPr lang="en-US" sz="2800" kern="1200" dirty="0">
              <a:latin typeface="Century Schoolbook" panose="02040604050505020304" pitchFamily="18" charset="0"/>
            </a:rPr>
            <a:t>Marker making is the process of determining a most efficient layout of pattern pieces to minimize fabric wastage during cutting.</a:t>
          </a:r>
          <a:endParaRPr lang="en-IN" sz="2800" kern="1200" dirty="0">
            <a:latin typeface="Century Schoolbook" panose="02040604050505020304" pitchFamily="18" charset="0"/>
          </a:endParaRPr>
        </a:p>
      </dsp:txBody>
      <dsp:txXfrm rot="10800000">
        <a:off x="2937927" y="6786"/>
        <a:ext cx="8434594" cy="1439570"/>
      </dsp:txXfrm>
    </dsp:sp>
    <dsp:sp modelId="{74BBA0E5-C56E-4A30-9346-DB43B2A3CFBC}">
      <dsp:nvSpPr>
        <dsp:cNvPr id="0" name=""/>
        <dsp:cNvSpPr/>
      </dsp:nvSpPr>
      <dsp:spPr>
        <a:xfrm>
          <a:off x="1852269" y="806"/>
          <a:ext cx="1451530" cy="145153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4513C31-B217-4280-9A8C-3C5890F3DFB5}">
      <dsp:nvSpPr>
        <dsp:cNvPr id="0" name=""/>
        <dsp:cNvSpPr/>
      </dsp:nvSpPr>
      <dsp:spPr>
        <a:xfrm rot="10800000">
          <a:off x="2578035" y="1885630"/>
          <a:ext cx="8794486" cy="1451530"/>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Marking chalk: </a:t>
          </a:r>
          <a:r>
            <a:rPr lang="en-US" sz="2800" kern="1200" dirty="0">
              <a:latin typeface="Century Schoolbook" panose="02040604050505020304" pitchFamily="18" charset="0"/>
            </a:rPr>
            <a:t>These are made of colored powder that is used to transfer markings on to the fabric.</a:t>
          </a:r>
          <a:endParaRPr lang="en-IN" sz="2800" kern="1200" dirty="0">
            <a:latin typeface="Century Schoolbook" panose="02040604050505020304" pitchFamily="18" charset="0"/>
          </a:endParaRPr>
        </a:p>
      </dsp:txBody>
      <dsp:txXfrm rot="10800000">
        <a:off x="2940917" y="1885630"/>
        <a:ext cx="8431604" cy="1451530"/>
      </dsp:txXfrm>
    </dsp:sp>
    <dsp:sp modelId="{0A9E571D-0116-4E40-A3DA-81B6C4B0C913}">
      <dsp:nvSpPr>
        <dsp:cNvPr id="0" name=""/>
        <dsp:cNvSpPr/>
      </dsp:nvSpPr>
      <dsp:spPr>
        <a:xfrm>
          <a:off x="1852269" y="1885630"/>
          <a:ext cx="1451530" cy="145153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2A9C92C-E228-4940-8239-D03BBF18780F}">
      <dsp:nvSpPr>
        <dsp:cNvPr id="0" name=""/>
        <dsp:cNvSpPr/>
      </dsp:nvSpPr>
      <dsp:spPr>
        <a:xfrm rot="10800000">
          <a:off x="2578035" y="3770453"/>
          <a:ext cx="8794486" cy="1783132"/>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Mending: </a:t>
          </a:r>
          <a:r>
            <a:rPr lang="en-US" sz="2800" kern="1200" dirty="0">
              <a:latin typeface="Century Schoolbook" panose="02040604050505020304" pitchFamily="18" charset="0"/>
            </a:rPr>
            <a:t>It is a finishing process in fabric manufacture in which irregularities such as weaving imperfections, tears, and broken yarns are repaired after the cloth is taken from the loom.</a:t>
          </a:r>
          <a:endParaRPr lang="en-IN" sz="2800" b="1" kern="1200" dirty="0">
            <a:latin typeface="Century Schoolbook" panose="02040604050505020304" pitchFamily="18" charset="0"/>
          </a:endParaRPr>
        </a:p>
      </dsp:txBody>
      <dsp:txXfrm rot="10800000">
        <a:off x="3023818" y="3770453"/>
        <a:ext cx="8348703" cy="1783132"/>
      </dsp:txXfrm>
    </dsp:sp>
    <dsp:sp modelId="{9376EA0C-2E1C-456C-855D-C3FAD8D25F1D}">
      <dsp:nvSpPr>
        <dsp:cNvPr id="0" name=""/>
        <dsp:cNvSpPr/>
      </dsp:nvSpPr>
      <dsp:spPr>
        <a:xfrm>
          <a:off x="1852269" y="3936254"/>
          <a:ext cx="1451530" cy="145153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600749" y="9557"/>
          <a:ext cx="8794486" cy="1529677"/>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015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Mercerized thread: </a:t>
          </a:r>
          <a:r>
            <a:rPr lang="en-US" sz="2800" kern="1200" dirty="0">
              <a:latin typeface="Century Schoolbook" panose="02040604050505020304" pitchFamily="18" charset="0"/>
            </a:rPr>
            <a:t>It is a boil-fast, plied, corded cotton thread which has been treated with caustic soda, to give it more strength, luster and affinity for dyes.</a:t>
          </a:r>
          <a:endParaRPr lang="en-IN" sz="2800" kern="1200" dirty="0">
            <a:latin typeface="Century Schoolbook" panose="02040604050505020304" pitchFamily="18" charset="0"/>
          </a:endParaRPr>
        </a:p>
      </dsp:txBody>
      <dsp:txXfrm rot="10800000">
        <a:off x="2983168" y="9557"/>
        <a:ext cx="8412067" cy="1529677"/>
      </dsp:txXfrm>
    </dsp:sp>
    <dsp:sp modelId="{74BBA0E5-C56E-4A30-9346-DB43B2A3CFBC}">
      <dsp:nvSpPr>
        <dsp:cNvPr id="0" name=""/>
        <dsp:cNvSpPr/>
      </dsp:nvSpPr>
      <dsp:spPr>
        <a:xfrm>
          <a:off x="1829556" y="3202"/>
          <a:ext cx="1542386" cy="154238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CD42F57-B872-480C-B1C4-27AB30F1AAAE}">
      <dsp:nvSpPr>
        <dsp:cNvPr id="0" name=""/>
        <dsp:cNvSpPr/>
      </dsp:nvSpPr>
      <dsp:spPr>
        <a:xfrm rot="10800000">
          <a:off x="2600749" y="2006003"/>
          <a:ext cx="8794486" cy="1542386"/>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015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Mercerizing: </a:t>
          </a:r>
          <a:r>
            <a:rPr lang="en-US" sz="2800" kern="1200" dirty="0">
              <a:latin typeface="Century Schoolbook" panose="02040604050505020304" pitchFamily="18" charset="0"/>
            </a:rPr>
            <a:t>It is a treatment of cotton yarn or fabric with strong alkali to causes a permanent swelling of the fiber.</a:t>
          </a:r>
          <a:endParaRPr lang="en-IN" sz="2800" b="1" kern="1200" dirty="0">
            <a:latin typeface="Century Schoolbook" panose="02040604050505020304" pitchFamily="18" charset="0"/>
          </a:endParaRPr>
        </a:p>
      </dsp:txBody>
      <dsp:txXfrm rot="10800000">
        <a:off x="2986345" y="2006003"/>
        <a:ext cx="8408890" cy="1542386"/>
      </dsp:txXfrm>
    </dsp:sp>
    <dsp:sp modelId="{35A358F3-4106-4D9B-8568-A23CD1AD12B7}">
      <dsp:nvSpPr>
        <dsp:cNvPr id="0" name=""/>
        <dsp:cNvSpPr/>
      </dsp:nvSpPr>
      <dsp:spPr>
        <a:xfrm>
          <a:off x="1829556" y="2006003"/>
          <a:ext cx="1542386" cy="154238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FBD1BF3-43F9-420A-9F33-3411E65B6299}">
      <dsp:nvSpPr>
        <dsp:cNvPr id="0" name=""/>
        <dsp:cNvSpPr/>
      </dsp:nvSpPr>
      <dsp:spPr>
        <a:xfrm rot="10800000">
          <a:off x="2600749" y="4008803"/>
          <a:ext cx="8794486" cy="154238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015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Multi size pattern: </a:t>
          </a:r>
          <a:r>
            <a:rPr lang="en-US" sz="2800" b="0" kern="1200" dirty="0">
              <a:latin typeface="Century Schoolbook" panose="02040604050505020304" pitchFamily="18" charset="0"/>
            </a:rPr>
            <a:t>A commercial pattern printed with several sizes on each pattern piece.</a:t>
          </a:r>
          <a:endParaRPr lang="en-IN" sz="2800" b="0" kern="1200" dirty="0">
            <a:latin typeface="Century Schoolbook" panose="02040604050505020304" pitchFamily="18" charset="0"/>
          </a:endParaRPr>
        </a:p>
      </dsp:txBody>
      <dsp:txXfrm rot="10800000">
        <a:off x="2986345" y="4008803"/>
        <a:ext cx="8408890" cy="1542386"/>
      </dsp:txXfrm>
    </dsp:sp>
    <dsp:sp modelId="{BF4D83B3-9B75-4A80-962B-622D97CF85BC}">
      <dsp:nvSpPr>
        <dsp:cNvPr id="0" name=""/>
        <dsp:cNvSpPr/>
      </dsp:nvSpPr>
      <dsp:spPr>
        <a:xfrm>
          <a:off x="1829556" y="4008803"/>
          <a:ext cx="1542386" cy="154238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77636" y="5973"/>
          <a:ext cx="8794486" cy="1437989"/>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938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Muslin: </a:t>
          </a:r>
          <a:r>
            <a:rPr lang="en-US" sz="2800" kern="1200" dirty="0">
              <a:latin typeface="Century Schoolbook" panose="02040604050505020304" pitchFamily="18" charset="0"/>
            </a:rPr>
            <a:t>It is basically an unbleached plain woven cotton fabric used for making test fits. </a:t>
          </a:r>
          <a:endParaRPr lang="en-IN" sz="2800" kern="1200" dirty="0">
            <a:latin typeface="Century Schoolbook" panose="02040604050505020304" pitchFamily="18" charset="0"/>
          </a:endParaRPr>
        </a:p>
      </dsp:txBody>
      <dsp:txXfrm rot="10800000">
        <a:off x="2937133" y="5973"/>
        <a:ext cx="8434989" cy="1437989"/>
      </dsp:txXfrm>
    </dsp:sp>
    <dsp:sp modelId="{74BBA0E5-C56E-4A30-9346-DB43B2A3CFBC}">
      <dsp:nvSpPr>
        <dsp:cNvPr id="0" name=""/>
        <dsp:cNvSpPr/>
      </dsp:nvSpPr>
      <dsp:spPr>
        <a:xfrm>
          <a:off x="1852668" y="0"/>
          <a:ext cx="1449937" cy="144993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78035" y="6786"/>
          <a:ext cx="8794486" cy="1439570"/>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Nap: </a:t>
          </a:r>
          <a:r>
            <a:rPr lang="en-US" sz="2800" kern="1200" dirty="0">
              <a:latin typeface="Century Schoolbook" panose="02040604050505020304" pitchFamily="18" charset="0"/>
            </a:rPr>
            <a:t>It is a layer of fiber ends raised from the ground weave of the fabric by a mechanical brushing action. </a:t>
          </a:r>
          <a:endParaRPr lang="en-IN" sz="2800" kern="1200" dirty="0">
            <a:latin typeface="Century Schoolbook" panose="02040604050505020304" pitchFamily="18" charset="0"/>
          </a:endParaRPr>
        </a:p>
      </dsp:txBody>
      <dsp:txXfrm rot="10800000">
        <a:off x="2937927" y="6786"/>
        <a:ext cx="8434594" cy="1439570"/>
      </dsp:txXfrm>
    </dsp:sp>
    <dsp:sp modelId="{74BBA0E5-C56E-4A30-9346-DB43B2A3CFBC}">
      <dsp:nvSpPr>
        <dsp:cNvPr id="0" name=""/>
        <dsp:cNvSpPr/>
      </dsp:nvSpPr>
      <dsp:spPr>
        <a:xfrm>
          <a:off x="1852269" y="806"/>
          <a:ext cx="1451530" cy="145153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4513C31-B217-4280-9A8C-3C5890F3DFB5}">
      <dsp:nvSpPr>
        <dsp:cNvPr id="0" name=""/>
        <dsp:cNvSpPr/>
      </dsp:nvSpPr>
      <dsp:spPr>
        <a:xfrm rot="10800000">
          <a:off x="2578035" y="1885630"/>
          <a:ext cx="8794486" cy="1451530"/>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Needle clamp: </a:t>
          </a:r>
          <a:r>
            <a:rPr lang="en-US" sz="2800" kern="1200" dirty="0">
              <a:latin typeface="Century Schoolbook" panose="02040604050505020304" pitchFamily="18" charset="0"/>
            </a:rPr>
            <a:t>It is a screw that is tightened to hold the needle in position.</a:t>
          </a:r>
          <a:endParaRPr lang="en-IN" sz="2800" kern="1200" dirty="0">
            <a:latin typeface="Century Schoolbook" panose="02040604050505020304" pitchFamily="18" charset="0"/>
          </a:endParaRPr>
        </a:p>
      </dsp:txBody>
      <dsp:txXfrm rot="10800000">
        <a:off x="2940917" y="1885630"/>
        <a:ext cx="8431604" cy="1451530"/>
      </dsp:txXfrm>
    </dsp:sp>
    <dsp:sp modelId="{0A9E571D-0116-4E40-A3DA-81B6C4B0C913}">
      <dsp:nvSpPr>
        <dsp:cNvPr id="0" name=""/>
        <dsp:cNvSpPr/>
      </dsp:nvSpPr>
      <dsp:spPr>
        <a:xfrm>
          <a:off x="1852269" y="1885630"/>
          <a:ext cx="1451530" cy="145153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2A9C92C-E228-4940-8239-D03BBF18780F}">
      <dsp:nvSpPr>
        <dsp:cNvPr id="0" name=""/>
        <dsp:cNvSpPr/>
      </dsp:nvSpPr>
      <dsp:spPr>
        <a:xfrm rot="10800000">
          <a:off x="2578035" y="3770453"/>
          <a:ext cx="8794486" cy="1783132"/>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Notch: </a:t>
          </a:r>
          <a:r>
            <a:rPr lang="en-US" sz="2800" kern="1200" dirty="0">
              <a:latin typeface="Century Schoolbook" panose="02040604050505020304" pitchFamily="18" charset="0"/>
            </a:rPr>
            <a:t>It is a small cut that is shaped like a ‘V’ and that is made on an edge or a surface.</a:t>
          </a:r>
          <a:endParaRPr lang="en-IN" sz="2800" b="1" kern="1200" dirty="0">
            <a:latin typeface="Century Schoolbook" panose="02040604050505020304" pitchFamily="18" charset="0"/>
          </a:endParaRPr>
        </a:p>
      </dsp:txBody>
      <dsp:txXfrm rot="10800000">
        <a:off x="3023818" y="3770453"/>
        <a:ext cx="8348703" cy="1783132"/>
      </dsp:txXfrm>
    </dsp:sp>
    <dsp:sp modelId="{9376EA0C-2E1C-456C-855D-C3FAD8D25F1D}">
      <dsp:nvSpPr>
        <dsp:cNvPr id="0" name=""/>
        <dsp:cNvSpPr/>
      </dsp:nvSpPr>
      <dsp:spPr>
        <a:xfrm>
          <a:off x="1852269" y="3936254"/>
          <a:ext cx="1451530" cy="145153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92188" y="6627"/>
          <a:ext cx="8794486" cy="1495717"/>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6505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Organza: </a:t>
          </a:r>
          <a:r>
            <a:rPr lang="en-US" sz="2800" kern="1200" dirty="0">
              <a:latin typeface="Century Schoolbook" panose="02040604050505020304" pitchFamily="18" charset="0"/>
            </a:rPr>
            <a:t>It is a light weight, transparent fabric in plain weave with a crisp hand that usually is made of very fine filament yarns. </a:t>
          </a:r>
          <a:endParaRPr lang="en-IN" sz="2800" kern="1200" dirty="0">
            <a:latin typeface="Century Schoolbook" panose="02040604050505020304" pitchFamily="18" charset="0"/>
          </a:endParaRPr>
        </a:p>
      </dsp:txBody>
      <dsp:txXfrm rot="10800000">
        <a:off x="2966117" y="6627"/>
        <a:ext cx="8420557" cy="1495717"/>
      </dsp:txXfrm>
    </dsp:sp>
    <dsp:sp modelId="{74BBA0E5-C56E-4A30-9346-DB43B2A3CFBC}">
      <dsp:nvSpPr>
        <dsp:cNvPr id="0" name=""/>
        <dsp:cNvSpPr/>
      </dsp:nvSpPr>
      <dsp:spPr>
        <a:xfrm>
          <a:off x="1838116" y="414"/>
          <a:ext cx="1508144" cy="150814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4513C31-B217-4280-9A8C-3C5890F3DFB5}">
      <dsp:nvSpPr>
        <dsp:cNvPr id="0" name=""/>
        <dsp:cNvSpPr/>
      </dsp:nvSpPr>
      <dsp:spPr>
        <a:xfrm rot="10800000">
          <a:off x="2592188" y="1885594"/>
          <a:ext cx="8794486" cy="150814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65050"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Overcast stitch: </a:t>
          </a:r>
          <a:r>
            <a:rPr lang="en-US" sz="2800" kern="1200" dirty="0">
              <a:latin typeface="Century Schoolbook" panose="02040604050505020304" pitchFamily="18" charset="0"/>
            </a:rPr>
            <a:t>It is a slanting stitch used around cut edges or open parts to prevent raveling.</a:t>
          </a:r>
          <a:endParaRPr lang="en-IN" sz="2800" kern="1200" dirty="0">
            <a:latin typeface="Century Schoolbook" panose="02040604050505020304" pitchFamily="18" charset="0"/>
          </a:endParaRPr>
        </a:p>
      </dsp:txBody>
      <dsp:txXfrm rot="10800000">
        <a:off x="2969224" y="1885594"/>
        <a:ext cx="8417450" cy="1508144"/>
      </dsp:txXfrm>
    </dsp:sp>
    <dsp:sp modelId="{0A9E571D-0116-4E40-A3DA-81B6C4B0C913}">
      <dsp:nvSpPr>
        <dsp:cNvPr id="0" name=""/>
        <dsp:cNvSpPr/>
      </dsp:nvSpPr>
      <dsp:spPr>
        <a:xfrm>
          <a:off x="1838116" y="1885594"/>
          <a:ext cx="1508144" cy="150814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85065" y="9225"/>
          <a:ext cx="8794486" cy="1467460"/>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248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Pattern Blocks: </a:t>
          </a:r>
          <a:r>
            <a:rPr lang="en-GB" sz="2800" kern="1200" dirty="0">
              <a:latin typeface="Century Schoolbook" panose="02040604050505020304" pitchFamily="18" charset="0"/>
            </a:rPr>
            <a:t>A block pattern is a custom-fitted, basic pattern which can be altered to create designs for many different styles it is also called as </a:t>
          </a:r>
          <a:r>
            <a:rPr lang="en-GB" sz="2800" kern="1200" dirty="0" err="1">
              <a:latin typeface="Century Schoolbook" panose="02040604050505020304" pitchFamily="18" charset="0"/>
            </a:rPr>
            <a:t>sloper</a:t>
          </a:r>
          <a:r>
            <a:rPr lang="en-GB" sz="2800" kern="1200" dirty="0">
              <a:latin typeface="Century Schoolbook" panose="02040604050505020304" pitchFamily="18" charset="0"/>
            </a:rPr>
            <a:t>. </a:t>
          </a:r>
          <a:endParaRPr lang="en-IN" sz="2800" kern="1200" dirty="0">
            <a:latin typeface="Century Schoolbook" panose="02040604050505020304" pitchFamily="18" charset="0"/>
          </a:endParaRPr>
        </a:p>
      </dsp:txBody>
      <dsp:txXfrm rot="10800000">
        <a:off x="2951930" y="9225"/>
        <a:ext cx="8427621" cy="1467460"/>
      </dsp:txXfrm>
    </dsp:sp>
    <dsp:sp modelId="{74BBA0E5-C56E-4A30-9346-DB43B2A3CFBC}">
      <dsp:nvSpPr>
        <dsp:cNvPr id="0" name=""/>
        <dsp:cNvSpPr/>
      </dsp:nvSpPr>
      <dsp:spPr>
        <a:xfrm>
          <a:off x="1845239" y="3129"/>
          <a:ext cx="1479652" cy="147965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4513C31-B217-4280-9A8C-3C5890F3DFB5}">
      <dsp:nvSpPr>
        <dsp:cNvPr id="0" name=""/>
        <dsp:cNvSpPr/>
      </dsp:nvSpPr>
      <dsp:spPr>
        <a:xfrm rot="10800000">
          <a:off x="2585065" y="1924469"/>
          <a:ext cx="8794486" cy="1479652"/>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248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Pattern: </a:t>
          </a:r>
          <a:r>
            <a:rPr lang="en-US" sz="2800" kern="1200" dirty="0">
              <a:latin typeface="Century Schoolbook" panose="02040604050505020304" pitchFamily="18" charset="0"/>
            </a:rPr>
            <a:t>It is the paper or cardboard template from which the parts of a garment are traced onto the fabric before cutting out and assembling.</a:t>
          </a:r>
          <a:endParaRPr lang="en-IN" sz="2800" kern="1200" dirty="0">
            <a:latin typeface="Century Schoolbook" panose="02040604050505020304" pitchFamily="18" charset="0"/>
          </a:endParaRPr>
        </a:p>
      </dsp:txBody>
      <dsp:txXfrm rot="10800000">
        <a:off x="2954978" y="1924469"/>
        <a:ext cx="8424573" cy="1479652"/>
      </dsp:txXfrm>
    </dsp:sp>
    <dsp:sp modelId="{0A9E571D-0116-4E40-A3DA-81B6C4B0C913}">
      <dsp:nvSpPr>
        <dsp:cNvPr id="0" name=""/>
        <dsp:cNvSpPr/>
      </dsp:nvSpPr>
      <dsp:spPr>
        <a:xfrm>
          <a:off x="1845239" y="1924469"/>
          <a:ext cx="1479652" cy="147965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16BE10A-A2C8-4BAE-9E62-B12B6A3C9C1E}">
      <dsp:nvSpPr>
        <dsp:cNvPr id="0" name=""/>
        <dsp:cNvSpPr/>
      </dsp:nvSpPr>
      <dsp:spPr>
        <a:xfrm rot="10800000">
          <a:off x="2585065" y="3845809"/>
          <a:ext cx="8794486" cy="1479652"/>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5248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Pattern drafting: </a:t>
          </a:r>
          <a:r>
            <a:rPr lang="en-US" sz="2800" b="0" kern="1200" dirty="0">
              <a:latin typeface="Century Schoolbook" panose="02040604050505020304" pitchFamily="18" charset="0"/>
            </a:rPr>
            <a:t>Drawing a paper pattern by positioning lines, points, and curves in a prescribed manner based on body measurement.</a:t>
          </a:r>
          <a:endParaRPr lang="en-IN" sz="2800" b="0" kern="1200" dirty="0">
            <a:latin typeface="Century Schoolbook" panose="02040604050505020304" pitchFamily="18" charset="0"/>
          </a:endParaRPr>
        </a:p>
      </dsp:txBody>
      <dsp:txXfrm rot="10800000">
        <a:off x="2954978" y="3845809"/>
        <a:ext cx="8424573" cy="1479652"/>
      </dsp:txXfrm>
    </dsp:sp>
    <dsp:sp modelId="{E4314539-2373-4A99-9B5A-301AD42397D2}">
      <dsp:nvSpPr>
        <dsp:cNvPr id="0" name=""/>
        <dsp:cNvSpPr/>
      </dsp:nvSpPr>
      <dsp:spPr>
        <a:xfrm>
          <a:off x="1845239" y="3845809"/>
          <a:ext cx="1479652" cy="147965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16383" y="6193"/>
          <a:ext cx="8794486" cy="1194993"/>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13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Pile: </a:t>
          </a:r>
          <a:r>
            <a:rPr lang="en-US" sz="2800" kern="1200" dirty="0">
              <a:latin typeface="Century Schoolbook" panose="02040604050505020304" pitchFamily="18" charset="0"/>
            </a:rPr>
            <a:t>A surface effect on a fabric formed by upright yarns, cut or loops of yarn raised from the surface of the fabric</a:t>
          </a:r>
          <a:endParaRPr lang="en-IN" sz="2800" kern="1200" dirty="0">
            <a:latin typeface="Century Schoolbook" panose="02040604050505020304" pitchFamily="18" charset="0"/>
          </a:endParaRPr>
        </a:p>
      </dsp:txBody>
      <dsp:txXfrm rot="10800000">
        <a:off x="2815131" y="6193"/>
        <a:ext cx="8495738" cy="1194993"/>
      </dsp:txXfrm>
    </dsp:sp>
    <dsp:sp modelId="{74BBA0E5-C56E-4A30-9346-DB43B2A3CFBC}">
      <dsp:nvSpPr>
        <dsp:cNvPr id="0" name=""/>
        <dsp:cNvSpPr/>
      </dsp:nvSpPr>
      <dsp:spPr>
        <a:xfrm>
          <a:off x="1913922" y="1229"/>
          <a:ext cx="1204921" cy="120492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DFC1C70-CADA-49F8-A5E4-9C3F89458473}">
      <dsp:nvSpPr>
        <dsp:cNvPr id="0" name=""/>
        <dsp:cNvSpPr/>
      </dsp:nvSpPr>
      <dsp:spPr>
        <a:xfrm rot="10800000">
          <a:off x="2516383" y="1565829"/>
          <a:ext cx="8794486" cy="1204921"/>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13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Pinning: </a:t>
          </a:r>
          <a:r>
            <a:rPr lang="en-US" sz="2800" kern="1200" dirty="0">
              <a:latin typeface="Century Schoolbook" panose="02040604050505020304" pitchFamily="18" charset="0"/>
            </a:rPr>
            <a:t>Attaching pins for keeping fabric and pattern in place.</a:t>
          </a:r>
          <a:endParaRPr lang="en-IN" sz="2800" kern="1200" dirty="0">
            <a:latin typeface="Century Schoolbook" panose="02040604050505020304" pitchFamily="18" charset="0"/>
          </a:endParaRPr>
        </a:p>
      </dsp:txBody>
      <dsp:txXfrm rot="10800000">
        <a:off x="2817613" y="1565829"/>
        <a:ext cx="8493256" cy="1204921"/>
      </dsp:txXfrm>
    </dsp:sp>
    <dsp:sp modelId="{804F36C2-C226-43EA-B48C-26E643F887EC}">
      <dsp:nvSpPr>
        <dsp:cNvPr id="0" name=""/>
        <dsp:cNvSpPr/>
      </dsp:nvSpPr>
      <dsp:spPr>
        <a:xfrm>
          <a:off x="1913922" y="1565829"/>
          <a:ext cx="1204921" cy="120492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68067B6-DFD6-48C1-9D8B-8F6EB0E71165}">
      <dsp:nvSpPr>
        <dsp:cNvPr id="0" name=""/>
        <dsp:cNvSpPr/>
      </dsp:nvSpPr>
      <dsp:spPr>
        <a:xfrm rot="10800000">
          <a:off x="2516383" y="3130429"/>
          <a:ext cx="8794486" cy="1496428"/>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13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Piping: </a:t>
          </a:r>
          <a:r>
            <a:rPr lang="en-US" sz="2800" kern="1200" dirty="0">
              <a:latin typeface="Century Schoolbook" panose="02040604050505020304" pitchFamily="18" charset="0"/>
            </a:rPr>
            <a:t>A narrow piece of bias-cut fabric folded over a cord/without cord and stitched into the seam with the raw edge of a garment.</a:t>
          </a:r>
          <a:endParaRPr lang="en-IN" sz="2800" kern="1200" dirty="0">
            <a:latin typeface="Century Schoolbook" panose="02040604050505020304" pitchFamily="18" charset="0"/>
          </a:endParaRPr>
        </a:p>
      </dsp:txBody>
      <dsp:txXfrm rot="10800000">
        <a:off x="2890490" y="3130429"/>
        <a:ext cx="8420379" cy="1496428"/>
      </dsp:txXfrm>
    </dsp:sp>
    <dsp:sp modelId="{245D2A6E-4269-4F97-821B-0C384E8593D9}">
      <dsp:nvSpPr>
        <dsp:cNvPr id="0" name=""/>
        <dsp:cNvSpPr/>
      </dsp:nvSpPr>
      <dsp:spPr>
        <a:xfrm>
          <a:off x="1913922" y="3276183"/>
          <a:ext cx="1204921" cy="120492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67B7BF0-7596-4F26-85E8-1D63FC906705}">
      <dsp:nvSpPr>
        <dsp:cNvPr id="0" name=""/>
        <dsp:cNvSpPr/>
      </dsp:nvSpPr>
      <dsp:spPr>
        <a:xfrm rot="10800000">
          <a:off x="2516383" y="4986536"/>
          <a:ext cx="8794486" cy="1204921"/>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1337"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Placket: </a:t>
          </a:r>
          <a:r>
            <a:rPr lang="en-US" sz="2800" kern="1200" dirty="0">
              <a:latin typeface="Century Schoolbook" panose="02040604050505020304" pitchFamily="18" charset="0"/>
            </a:rPr>
            <a:t>It finished opening of a garment that enables easy slip on and off on the body.</a:t>
          </a:r>
          <a:endParaRPr lang="en-IN" sz="2800" kern="1200" dirty="0">
            <a:latin typeface="Century Schoolbook" panose="02040604050505020304" pitchFamily="18" charset="0"/>
          </a:endParaRPr>
        </a:p>
      </dsp:txBody>
      <dsp:txXfrm rot="10800000">
        <a:off x="2817613" y="4986536"/>
        <a:ext cx="8493256" cy="1204921"/>
      </dsp:txXfrm>
    </dsp:sp>
    <dsp:sp modelId="{6F3E119B-AEDE-40D7-B256-B95D99E647B9}">
      <dsp:nvSpPr>
        <dsp:cNvPr id="0" name=""/>
        <dsp:cNvSpPr/>
      </dsp:nvSpPr>
      <dsp:spPr>
        <a:xfrm>
          <a:off x="1913922" y="4986536"/>
          <a:ext cx="1204921" cy="120492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33148" y="7736"/>
          <a:ext cx="8794486" cy="1261501"/>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90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Plain weave: </a:t>
          </a:r>
          <a:r>
            <a:rPr lang="en-US" sz="2800" kern="1200" dirty="0">
              <a:latin typeface="Century Schoolbook" panose="02040604050505020304" pitchFamily="18" charset="0"/>
            </a:rPr>
            <a:t>A weave in which each weft yarn passes alternately over and under each warp yarn in a square pattern.</a:t>
          </a:r>
          <a:endParaRPr lang="en-IN" sz="2800" kern="1200" dirty="0">
            <a:latin typeface="Century Schoolbook" panose="02040604050505020304" pitchFamily="18" charset="0"/>
          </a:endParaRPr>
        </a:p>
      </dsp:txBody>
      <dsp:txXfrm rot="10800000">
        <a:off x="2848523" y="7736"/>
        <a:ext cx="8479111" cy="1261501"/>
      </dsp:txXfrm>
    </dsp:sp>
    <dsp:sp modelId="{74BBA0E5-C56E-4A30-9346-DB43B2A3CFBC}">
      <dsp:nvSpPr>
        <dsp:cNvPr id="0" name=""/>
        <dsp:cNvSpPr/>
      </dsp:nvSpPr>
      <dsp:spPr>
        <a:xfrm>
          <a:off x="1897157" y="2496"/>
          <a:ext cx="1271982" cy="127198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3511D13-9E26-41CE-9CAC-99A6685401C3}">
      <dsp:nvSpPr>
        <dsp:cNvPr id="0" name=""/>
        <dsp:cNvSpPr/>
      </dsp:nvSpPr>
      <dsp:spPr>
        <a:xfrm rot="10800000">
          <a:off x="2533148" y="1620770"/>
          <a:ext cx="8794486" cy="1271982"/>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90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Pleat: </a:t>
          </a:r>
          <a:r>
            <a:rPr lang="en-US" sz="2800" b="1" kern="1200" dirty="0">
              <a:latin typeface="Century Schoolbook" panose="02040604050505020304" pitchFamily="18" charset="0"/>
            </a:rPr>
            <a:t>I</a:t>
          </a:r>
          <a:r>
            <a:rPr lang="en-US" sz="2800" kern="1200" dirty="0">
              <a:latin typeface="Century Schoolbook" panose="02040604050505020304" pitchFamily="18" charset="0"/>
            </a:rPr>
            <a:t>t is a type of fold formed by doubling the fabric back up on itself and securing it in place. </a:t>
          </a:r>
          <a:endParaRPr lang="en-IN" sz="2800" kern="1200" dirty="0">
            <a:latin typeface="Century Schoolbook" panose="02040604050505020304" pitchFamily="18" charset="0"/>
          </a:endParaRPr>
        </a:p>
      </dsp:txBody>
      <dsp:txXfrm rot="10800000">
        <a:off x="2851143" y="1620770"/>
        <a:ext cx="8476491" cy="1271982"/>
      </dsp:txXfrm>
    </dsp:sp>
    <dsp:sp modelId="{97B2C114-83E9-4671-96E4-F82DAC8CEEBA}">
      <dsp:nvSpPr>
        <dsp:cNvPr id="0" name=""/>
        <dsp:cNvSpPr/>
      </dsp:nvSpPr>
      <dsp:spPr>
        <a:xfrm>
          <a:off x="1897157" y="1620770"/>
          <a:ext cx="1271982" cy="127198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E1F23DA-4D4D-4C76-A8DA-0B572994F0EB}">
      <dsp:nvSpPr>
        <dsp:cNvPr id="0" name=""/>
        <dsp:cNvSpPr/>
      </dsp:nvSpPr>
      <dsp:spPr>
        <a:xfrm rot="10800000">
          <a:off x="2533148" y="3239045"/>
          <a:ext cx="8794486" cy="158299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090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Ply: </a:t>
          </a:r>
          <a:r>
            <a:rPr lang="en-US" sz="2800" kern="1200" dirty="0">
              <a:latin typeface="Century Schoolbook" panose="02040604050505020304" pitchFamily="18" charset="0"/>
            </a:rPr>
            <a:t>It is one of the strands in a yarn. The thickness of yarn is also determined by how many plies or strands it has twisted together.</a:t>
          </a:r>
          <a:endParaRPr lang="en-IN" sz="2800" b="1" kern="1200" dirty="0">
            <a:latin typeface="Century Schoolbook" panose="02040604050505020304" pitchFamily="18" charset="0"/>
          </a:endParaRPr>
        </a:p>
      </dsp:txBody>
      <dsp:txXfrm rot="10800000">
        <a:off x="2928896" y="3239045"/>
        <a:ext cx="8398738" cy="1582994"/>
      </dsp:txXfrm>
    </dsp:sp>
    <dsp:sp modelId="{2E47FD4F-5FB7-4D5D-AC00-A219CB4C61FA}">
      <dsp:nvSpPr>
        <dsp:cNvPr id="0" name=""/>
        <dsp:cNvSpPr/>
      </dsp:nvSpPr>
      <dsp:spPr>
        <a:xfrm>
          <a:off x="1897157" y="3394551"/>
          <a:ext cx="1271982" cy="127198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30984" y="9220"/>
          <a:ext cx="8794486" cy="1252919"/>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5709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Point presser: </a:t>
          </a:r>
          <a:r>
            <a:rPr lang="en-US" sz="2800" kern="1200" dirty="0">
              <a:latin typeface="Century Schoolbook" panose="02040604050505020304" pitchFamily="18" charset="0"/>
            </a:rPr>
            <a:t>A small tool used to insert into a tight corner or small space for ease of pressing</a:t>
          </a:r>
          <a:endParaRPr lang="en-IN" sz="2800" kern="1200" dirty="0">
            <a:latin typeface="Century Schoolbook" panose="02040604050505020304" pitchFamily="18" charset="0"/>
          </a:endParaRPr>
        </a:p>
      </dsp:txBody>
      <dsp:txXfrm rot="10800000">
        <a:off x="2844214" y="9220"/>
        <a:ext cx="8481256" cy="1252919"/>
      </dsp:txXfrm>
    </dsp:sp>
    <dsp:sp modelId="{74BBA0E5-C56E-4A30-9346-DB43B2A3CFBC}">
      <dsp:nvSpPr>
        <dsp:cNvPr id="0" name=""/>
        <dsp:cNvSpPr/>
      </dsp:nvSpPr>
      <dsp:spPr>
        <a:xfrm>
          <a:off x="1899320" y="4015"/>
          <a:ext cx="1263329" cy="126332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99CB059-8D76-4BFD-AC42-0AC91565810E}">
      <dsp:nvSpPr>
        <dsp:cNvPr id="0" name=""/>
        <dsp:cNvSpPr/>
      </dsp:nvSpPr>
      <dsp:spPr>
        <a:xfrm rot="10800000">
          <a:off x="2530984" y="1644458"/>
          <a:ext cx="8794486" cy="1263329"/>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5709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Point turner: </a:t>
          </a:r>
          <a:r>
            <a:rPr lang="en-US" sz="2800" kern="1200" dirty="0">
              <a:latin typeface="Century Schoolbook" panose="02040604050505020304" pitchFamily="18" charset="0"/>
            </a:rPr>
            <a:t>A tool used to turn a sewn corner to the right side with a sharp, crisp point</a:t>
          </a:r>
          <a:endParaRPr lang="en-IN" sz="2800" kern="1200" dirty="0">
            <a:latin typeface="Century Schoolbook" panose="02040604050505020304" pitchFamily="18" charset="0"/>
          </a:endParaRPr>
        </a:p>
      </dsp:txBody>
      <dsp:txXfrm rot="10800000">
        <a:off x="2846816" y="1644458"/>
        <a:ext cx="8478654" cy="1263329"/>
      </dsp:txXfrm>
    </dsp:sp>
    <dsp:sp modelId="{2193215C-A1C9-4837-871B-4841ECDB4536}">
      <dsp:nvSpPr>
        <dsp:cNvPr id="0" name=""/>
        <dsp:cNvSpPr/>
      </dsp:nvSpPr>
      <dsp:spPr>
        <a:xfrm>
          <a:off x="1899320" y="1644458"/>
          <a:ext cx="1263329" cy="126332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E1F23DA-4D4D-4C76-A8DA-0B572994F0EB}">
      <dsp:nvSpPr>
        <dsp:cNvPr id="0" name=""/>
        <dsp:cNvSpPr/>
      </dsp:nvSpPr>
      <dsp:spPr>
        <a:xfrm rot="10800000">
          <a:off x="2530984" y="3284900"/>
          <a:ext cx="8794486" cy="1263329"/>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5709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Polyester fabric: </a:t>
          </a:r>
          <a:r>
            <a:rPr lang="en-US" sz="2800" kern="1200" dirty="0">
              <a:latin typeface="Century Schoolbook" panose="02040604050505020304" pitchFamily="18" charset="0"/>
            </a:rPr>
            <a:t>It is a generalized term for any fabric, which is made using polyester yarns or fibers. </a:t>
          </a:r>
          <a:endParaRPr lang="en-IN" sz="2800" b="1" kern="1200" dirty="0">
            <a:latin typeface="Century Schoolbook" panose="02040604050505020304" pitchFamily="18" charset="0"/>
          </a:endParaRPr>
        </a:p>
      </dsp:txBody>
      <dsp:txXfrm rot="10800000">
        <a:off x="2846816" y="3284900"/>
        <a:ext cx="8478654" cy="1263329"/>
      </dsp:txXfrm>
    </dsp:sp>
    <dsp:sp modelId="{2E47FD4F-5FB7-4D5D-AC00-A219CB4C61FA}">
      <dsp:nvSpPr>
        <dsp:cNvPr id="0" name=""/>
        <dsp:cNvSpPr/>
      </dsp:nvSpPr>
      <dsp:spPr>
        <a:xfrm>
          <a:off x="1899320" y="3284900"/>
          <a:ext cx="1263329" cy="126332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B6D1A21-513F-4424-A85B-A7A8EDB8D0CF}">
      <dsp:nvSpPr>
        <dsp:cNvPr id="0" name=""/>
        <dsp:cNvSpPr/>
      </dsp:nvSpPr>
      <dsp:spPr>
        <a:xfrm rot="10800000">
          <a:off x="2530984" y="4925343"/>
          <a:ext cx="8794486" cy="1263329"/>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5709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Pre-shrink: </a:t>
          </a:r>
          <a:r>
            <a:rPr lang="en-US" sz="2800" b="0" kern="1200" dirty="0">
              <a:latin typeface="Century Schoolbook" panose="02040604050505020304" pitchFamily="18" charset="0"/>
            </a:rPr>
            <a:t>Washing the fabric before cutting to allow it to shrink depending upon the type of fabric</a:t>
          </a:r>
          <a:endParaRPr lang="en-IN" sz="2800" b="0" kern="1200" dirty="0">
            <a:latin typeface="Century Schoolbook" panose="02040604050505020304" pitchFamily="18" charset="0"/>
          </a:endParaRPr>
        </a:p>
      </dsp:txBody>
      <dsp:txXfrm rot="10800000">
        <a:off x="2846816" y="4925343"/>
        <a:ext cx="8478654" cy="1263329"/>
      </dsp:txXfrm>
    </dsp:sp>
    <dsp:sp modelId="{633DF196-1B8E-4134-BFA4-0BCA7673973E}">
      <dsp:nvSpPr>
        <dsp:cNvPr id="0" name=""/>
        <dsp:cNvSpPr/>
      </dsp:nvSpPr>
      <dsp:spPr>
        <a:xfrm>
          <a:off x="1899320" y="4925343"/>
          <a:ext cx="1263329" cy="126332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33B89-0770-4512-A227-00159E134594}">
      <dsp:nvSpPr>
        <dsp:cNvPr id="0" name=""/>
        <dsp:cNvSpPr/>
      </dsp:nvSpPr>
      <dsp:spPr>
        <a:xfrm rot="10800000">
          <a:off x="2601241" y="3235"/>
          <a:ext cx="9146096" cy="1190103"/>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480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Basting: </a:t>
          </a:r>
          <a:r>
            <a:rPr lang="en-US" sz="2800" kern="1200" dirty="0">
              <a:latin typeface="Century Schoolbook" panose="02040604050505020304" pitchFamily="18" charset="0"/>
            </a:rPr>
            <a:t>Basting refers to temporarily joining pieces of fabric before stitching them firmly. </a:t>
          </a:r>
        </a:p>
      </dsp:txBody>
      <dsp:txXfrm rot="10800000">
        <a:off x="2898767" y="3235"/>
        <a:ext cx="8848570" cy="1190103"/>
      </dsp:txXfrm>
    </dsp:sp>
    <dsp:sp modelId="{3C8B4218-FA30-4A7C-AA78-5938F9E8F96D}">
      <dsp:nvSpPr>
        <dsp:cNvPr id="0" name=""/>
        <dsp:cNvSpPr/>
      </dsp:nvSpPr>
      <dsp:spPr>
        <a:xfrm>
          <a:off x="2006190" y="3235"/>
          <a:ext cx="1190103" cy="119010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F60188E-4A57-4ED1-BB22-87C8B432A456}">
      <dsp:nvSpPr>
        <dsp:cNvPr id="0" name=""/>
        <dsp:cNvSpPr/>
      </dsp:nvSpPr>
      <dsp:spPr>
        <a:xfrm rot="10800000">
          <a:off x="2601241" y="1548593"/>
          <a:ext cx="9146096" cy="1190103"/>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480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Bell sleeve: </a:t>
          </a:r>
          <a:r>
            <a:rPr lang="en-US" sz="2800" kern="1200" dirty="0">
              <a:latin typeface="Century Schoolbook" panose="02040604050505020304" pitchFamily="18" charset="0"/>
            </a:rPr>
            <a:t>A style of sleeve that is full and flared at the elbow or wrist level.</a:t>
          </a:r>
          <a:endParaRPr lang="en-IN" sz="2800" b="1" kern="1200" dirty="0">
            <a:latin typeface="Century Schoolbook" panose="02040604050505020304" pitchFamily="18" charset="0"/>
          </a:endParaRPr>
        </a:p>
      </dsp:txBody>
      <dsp:txXfrm rot="10800000">
        <a:off x="2898767" y="1548593"/>
        <a:ext cx="8848570" cy="1190103"/>
      </dsp:txXfrm>
    </dsp:sp>
    <dsp:sp modelId="{85AA74A4-FC54-463F-B61D-923FAF5D752C}">
      <dsp:nvSpPr>
        <dsp:cNvPr id="0" name=""/>
        <dsp:cNvSpPr/>
      </dsp:nvSpPr>
      <dsp:spPr>
        <a:xfrm>
          <a:off x="2006190" y="1548593"/>
          <a:ext cx="1190103" cy="119010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F0ED188-731D-4971-A853-83AD1C36CF1B}">
      <dsp:nvSpPr>
        <dsp:cNvPr id="0" name=""/>
        <dsp:cNvSpPr/>
      </dsp:nvSpPr>
      <dsp:spPr>
        <a:xfrm rot="10800000">
          <a:off x="2601241" y="3093951"/>
          <a:ext cx="9146096" cy="1190103"/>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480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Bias: </a:t>
          </a:r>
          <a:r>
            <a:rPr lang="en-US" sz="2800" kern="1200" dirty="0">
              <a:latin typeface="Century Schoolbook" panose="02040604050505020304" pitchFamily="18" charset="0"/>
            </a:rPr>
            <a:t>It is a diagonal line across the grain of the fabric. </a:t>
          </a:r>
          <a:endParaRPr lang="en-IN" sz="2800" b="1" kern="1200" dirty="0">
            <a:latin typeface="Century Schoolbook" panose="02040604050505020304" pitchFamily="18" charset="0"/>
          </a:endParaRPr>
        </a:p>
      </dsp:txBody>
      <dsp:txXfrm rot="10800000">
        <a:off x="2898767" y="3093951"/>
        <a:ext cx="8848570" cy="1190103"/>
      </dsp:txXfrm>
    </dsp:sp>
    <dsp:sp modelId="{59E30356-5DAE-4F16-B7C6-C854B30061CD}">
      <dsp:nvSpPr>
        <dsp:cNvPr id="0" name=""/>
        <dsp:cNvSpPr/>
      </dsp:nvSpPr>
      <dsp:spPr>
        <a:xfrm>
          <a:off x="2006190" y="3093951"/>
          <a:ext cx="1190103" cy="119010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F1B3609-B0D4-4C61-B32A-29AE79ADEF9E}">
      <dsp:nvSpPr>
        <dsp:cNvPr id="0" name=""/>
        <dsp:cNvSpPr/>
      </dsp:nvSpPr>
      <dsp:spPr>
        <a:xfrm rot="10800000">
          <a:off x="2601241" y="4639309"/>
          <a:ext cx="9146096" cy="119010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480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Bias binding: </a:t>
          </a:r>
          <a:r>
            <a:rPr lang="en-US" sz="2800" kern="1200" dirty="0">
              <a:latin typeface="Century Schoolbook" panose="02040604050505020304" pitchFamily="18" charset="0"/>
            </a:rPr>
            <a:t>Also called bias tape, a bias-cut strip used to bind or cover edges of necklines and armholes. </a:t>
          </a:r>
          <a:endParaRPr lang="en-IN" sz="2800" b="1" kern="1200" dirty="0">
            <a:latin typeface="Century Schoolbook" panose="02040604050505020304" pitchFamily="18" charset="0"/>
          </a:endParaRPr>
        </a:p>
      </dsp:txBody>
      <dsp:txXfrm rot="10800000">
        <a:off x="2898767" y="4639309"/>
        <a:ext cx="8848570" cy="1190103"/>
      </dsp:txXfrm>
    </dsp:sp>
    <dsp:sp modelId="{F01D6B25-B5DF-435C-A94A-562F1D3BCD84}">
      <dsp:nvSpPr>
        <dsp:cNvPr id="0" name=""/>
        <dsp:cNvSpPr/>
      </dsp:nvSpPr>
      <dsp:spPr>
        <a:xfrm>
          <a:off x="2006190" y="4639309"/>
          <a:ext cx="1190103" cy="119010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648044" y="7523"/>
          <a:ext cx="8794486" cy="1717299"/>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357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Princess seam: </a:t>
          </a:r>
          <a:r>
            <a:rPr lang="en-US" sz="2800" kern="1200" dirty="0">
              <a:latin typeface="Century Schoolbook" panose="02040604050505020304" pitchFamily="18" charset="0"/>
            </a:rPr>
            <a:t>It is a lengthwise seam passing through the apex and giving shape to the garment. </a:t>
          </a:r>
          <a:endParaRPr lang="en-IN" sz="2800" kern="1200" dirty="0">
            <a:latin typeface="Century Schoolbook" panose="02040604050505020304" pitchFamily="18" charset="0"/>
          </a:endParaRPr>
        </a:p>
      </dsp:txBody>
      <dsp:txXfrm rot="10800000">
        <a:off x="3077369" y="7523"/>
        <a:ext cx="8365161" cy="1717299"/>
      </dsp:txXfrm>
    </dsp:sp>
    <dsp:sp modelId="{74BBA0E5-C56E-4A30-9346-DB43B2A3CFBC}">
      <dsp:nvSpPr>
        <dsp:cNvPr id="0" name=""/>
        <dsp:cNvSpPr/>
      </dsp:nvSpPr>
      <dsp:spPr>
        <a:xfrm>
          <a:off x="1782260" y="389"/>
          <a:ext cx="1731567" cy="173156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912E6E0-DD18-4DB5-92BB-EFAFCDE88323}">
      <dsp:nvSpPr>
        <dsp:cNvPr id="0" name=""/>
        <dsp:cNvSpPr/>
      </dsp:nvSpPr>
      <dsp:spPr>
        <a:xfrm rot="10800000">
          <a:off x="2648044" y="2164849"/>
          <a:ext cx="8794486" cy="193921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357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Pucker: </a:t>
          </a:r>
          <a:r>
            <a:rPr lang="en-US" sz="2800" kern="1200" dirty="0">
              <a:latin typeface="Century Schoolbook" panose="02040604050505020304" pitchFamily="18" charset="0"/>
            </a:rPr>
            <a:t>It is tightly gathered or contracted wrinkles or small folds, caused due to incorrect density of stitches, blunt point needle, insufficient backing, and incorrect thread tensions</a:t>
          </a:r>
          <a:endParaRPr lang="en-IN" sz="2800" b="1" kern="1200" dirty="0">
            <a:latin typeface="Century Schoolbook" panose="02040604050505020304" pitchFamily="18" charset="0"/>
          </a:endParaRPr>
        </a:p>
      </dsp:txBody>
      <dsp:txXfrm rot="10800000">
        <a:off x="3132848" y="2164849"/>
        <a:ext cx="8309682" cy="1939216"/>
      </dsp:txXfrm>
    </dsp:sp>
    <dsp:sp modelId="{7F895822-380F-4BD3-A836-8714A3304959}">
      <dsp:nvSpPr>
        <dsp:cNvPr id="0" name=""/>
        <dsp:cNvSpPr/>
      </dsp:nvSpPr>
      <dsp:spPr>
        <a:xfrm>
          <a:off x="1782260" y="2268673"/>
          <a:ext cx="1731567" cy="173156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08256" y="5331"/>
          <a:ext cx="8794486" cy="116275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1700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Raw edge: </a:t>
          </a:r>
          <a:r>
            <a:rPr lang="en-US" sz="2800" kern="1200" dirty="0">
              <a:latin typeface="Century Schoolbook" panose="02040604050505020304" pitchFamily="18" charset="0"/>
            </a:rPr>
            <a:t>Fabric ends with an unfinished look</a:t>
          </a:r>
          <a:endParaRPr lang="en-IN" sz="2800" kern="1200" dirty="0">
            <a:latin typeface="Century Schoolbook" panose="02040604050505020304" pitchFamily="18" charset="0"/>
          </a:endParaRPr>
        </a:p>
      </dsp:txBody>
      <dsp:txXfrm rot="10800000">
        <a:off x="2798944" y="5331"/>
        <a:ext cx="8503798" cy="1162754"/>
      </dsp:txXfrm>
    </dsp:sp>
    <dsp:sp modelId="{74BBA0E5-C56E-4A30-9346-DB43B2A3CFBC}">
      <dsp:nvSpPr>
        <dsp:cNvPr id="0" name=""/>
        <dsp:cNvSpPr/>
      </dsp:nvSpPr>
      <dsp:spPr>
        <a:xfrm>
          <a:off x="1922048" y="501"/>
          <a:ext cx="1172415" cy="117241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A502FF-A5C4-4688-85A1-1FE83C2F1246}">
      <dsp:nvSpPr>
        <dsp:cNvPr id="0" name=""/>
        <dsp:cNvSpPr/>
      </dsp:nvSpPr>
      <dsp:spPr>
        <a:xfrm rot="10800000">
          <a:off x="2508256" y="1466020"/>
          <a:ext cx="8794486" cy="1172415"/>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1700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Rib weave: </a:t>
          </a:r>
          <a:r>
            <a:rPr lang="en-US" sz="2800" kern="1200" dirty="0">
              <a:latin typeface="Century Schoolbook" panose="02040604050505020304" pitchFamily="18" charset="0"/>
            </a:rPr>
            <a:t>It is a variation of plain weave with visible stripes in either warp direction or weft direction. </a:t>
          </a:r>
          <a:endParaRPr lang="en-IN" sz="2800" b="1" kern="1200" dirty="0">
            <a:latin typeface="Century Schoolbook" panose="02040604050505020304" pitchFamily="18" charset="0"/>
          </a:endParaRPr>
        </a:p>
      </dsp:txBody>
      <dsp:txXfrm rot="10800000">
        <a:off x="2801360" y="1466020"/>
        <a:ext cx="8501382" cy="1172415"/>
      </dsp:txXfrm>
    </dsp:sp>
    <dsp:sp modelId="{75899FE8-FAFD-4506-A872-B4526C59B2EF}">
      <dsp:nvSpPr>
        <dsp:cNvPr id="0" name=""/>
        <dsp:cNvSpPr/>
      </dsp:nvSpPr>
      <dsp:spPr>
        <a:xfrm>
          <a:off x="1922048" y="1466020"/>
          <a:ext cx="1172415" cy="117241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6185DAD-CE9E-425A-B452-082C2CC4E921}">
      <dsp:nvSpPr>
        <dsp:cNvPr id="0" name=""/>
        <dsp:cNvSpPr/>
      </dsp:nvSpPr>
      <dsp:spPr>
        <a:xfrm rot="10800000">
          <a:off x="2508256" y="2931539"/>
          <a:ext cx="8794486" cy="1172415"/>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1700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Ripping: </a:t>
          </a:r>
          <a:r>
            <a:rPr lang="en-US" sz="2800" kern="1200" dirty="0">
              <a:latin typeface="Century Schoolbook" panose="02040604050505020304" pitchFamily="18" charset="0"/>
            </a:rPr>
            <a:t>To cut or tear apart in a rough or vigorous manner to rip open a seam</a:t>
          </a:r>
          <a:endParaRPr lang="en-IN" sz="2800" kern="1200" dirty="0">
            <a:latin typeface="Century Schoolbook" panose="02040604050505020304" pitchFamily="18" charset="0"/>
          </a:endParaRPr>
        </a:p>
      </dsp:txBody>
      <dsp:txXfrm rot="10800000">
        <a:off x="2801360" y="2931539"/>
        <a:ext cx="8501382" cy="1172415"/>
      </dsp:txXfrm>
    </dsp:sp>
    <dsp:sp modelId="{72657D14-0C6F-4151-94CC-09A20E4DF78F}">
      <dsp:nvSpPr>
        <dsp:cNvPr id="0" name=""/>
        <dsp:cNvSpPr/>
      </dsp:nvSpPr>
      <dsp:spPr>
        <a:xfrm>
          <a:off x="1922048" y="2931539"/>
          <a:ext cx="1172415" cy="117241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12056" y="1015"/>
          <a:ext cx="8794486" cy="205851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370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Right side of the fabric: </a:t>
          </a:r>
          <a:r>
            <a:rPr lang="en-US" sz="2800" kern="1200" dirty="0">
              <a:latin typeface="Century Schoolbook" panose="02040604050505020304" pitchFamily="18" charset="0"/>
            </a:rPr>
            <a:t>For a solid-</a:t>
          </a:r>
          <a:r>
            <a:rPr lang="en-US" sz="2800" kern="1200" dirty="0" err="1">
              <a:latin typeface="Century Schoolbook" panose="02040604050505020304" pitchFamily="18" charset="0"/>
            </a:rPr>
            <a:t>coloured</a:t>
          </a:r>
          <a:r>
            <a:rPr lang="en-US" sz="2800" kern="1200" dirty="0">
              <a:latin typeface="Century Schoolbook" panose="02040604050505020304" pitchFamily="18" charset="0"/>
            </a:rPr>
            <a:t> fabric it the side where the dotted pricks at the selvedge feel smooth on touching. For printed fabric, it the side of the fabric where the prints appear brighter.</a:t>
          </a:r>
          <a:endParaRPr lang="en-IN" sz="2800" kern="1200" dirty="0">
            <a:latin typeface="Century Schoolbook" panose="02040604050505020304" pitchFamily="18" charset="0"/>
          </a:endParaRPr>
        </a:p>
      </dsp:txBody>
      <dsp:txXfrm rot="10800000">
        <a:off x="3026685" y="1015"/>
        <a:ext cx="8279857" cy="2058518"/>
      </dsp:txXfrm>
    </dsp:sp>
    <dsp:sp modelId="{74BBA0E5-C56E-4A30-9346-DB43B2A3CFBC}">
      <dsp:nvSpPr>
        <dsp:cNvPr id="0" name=""/>
        <dsp:cNvSpPr/>
      </dsp:nvSpPr>
      <dsp:spPr>
        <a:xfrm>
          <a:off x="1918248" y="436466"/>
          <a:ext cx="1187616" cy="118761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A502FF-A5C4-4688-85A1-1FE83C2F1246}">
      <dsp:nvSpPr>
        <dsp:cNvPr id="0" name=""/>
        <dsp:cNvSpPr/>
      </dsp:nvSpPr>
      <dsp:spPr>
        <a:xfrm rot="10800000">
          <a:off x="2512056" y="2592288"/>
          <a:ext cx="8794486" cy="808671"/>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370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Rise: </a:t>
          </a:r>
          <a:r>
            <a:rPr lang="en-US" sz="2800" kern="1200" dirty="0">
              <a:latin typeface="Century Schoolbook" panose="02040604050505020304" pitchFamily="18" charset="0"/>
            </a:rPr>
            <a:t>The measure between the waist band and the crotch seam on pants.</a:t>
          </a:r>
          <a:endParaRPr lang="en-IN" sz="2800" b="1" kern="1200" dirty="0">
            <a:latin typeface="Century Schoolbook" panose="02040604050505020304" pitchFamily="18" charset="0"/>
          </a:endParaRPr>
        </a:p>
      </dsp:txBody>
      <dsp:txXfrm rot="10800000">
        <a:off x="2714224" y="2592288"/>
        <a:ext cx="8592318" cy="808671"/>
      </dsp:txXfrm>
    </dsp:sp>
    <dsp:sp modelId="{75899FE8-FAFD-4506-A872-B4526C59B2EF}">
      <dsp:nvSpPr>
        <dsp:cNvPr id="0" name=""/>
        <dsp:cNvSpPr/>
      </dsp:nvSpPr>
      <dsp:spPr>
        <a:xfrm>
          <a:off x="1918248" y="2402815"/>
          <a:ext cx="1187616" cy="118761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2257AAF-553D-4715-A723-007B20A1B5EA}">
      <dsp:nvSpPr>
        <dsp:cNvPr id="0" name=""/>
        <dsp:cNvSpPr/>
      </dsp:nvSpPr>
      <dsp:spPr>
        <a:xfrm rot="10800000">
          <a:off x="2512056" y="3933713"/>
          <a:ext cx="8794486" cy="118761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370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Rolled hem: </a:t>
          </a:r>
          <a:r>
            <a:rPr lang="en-US" sz="2800" kern="1200" dirty="0">
              <a:latin typeface="Century Schoolbook" panose="02040604050505020304" pitchFamily="18" charset="0"/>
            </a:rPr>
            <a:t>The edge of garment is rolled and stitched for a very narrow hem.</a:t>
          </a:r>
          <a:endParaRPr lang="en-IN" sz="2800" b="1" kern="1200" dirty="0">
            <a:latin typeface="Century Schoolbook" panose="02040604050505020304" pitchFamily="18" charset="0"/>
          </a:endParaRPr>
        </a:p>
      </dsp:txBody>
      <dsp:txXfrm rot="10800000">
        <a:off x="2808960" y="3933713"/>
        <a:ext cx="8497582" cy="1187616"/>
      </dsp:txXfrm>
    </dsp:sp>
    <dsp:sp modelId="{1DD85CEF-E1ED-47F1-9A49-19471B0ED92B}">
      <dsp:nvSpPr>
        <dsp:cNvPr id="0" name=""/>
        <dsp:cNvSpPr/>
      </dsp:nvSpPr>
      <dsp:spPr>
        <a:xfrm>
          <a:off x="1918248" y="3933713"/>
          <a:ext cx="1187616" cy="118761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51140" y="992"/>
          <a:ext cx="8794486" cy="163616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625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Rubber ring: </a:t>
          </a:r>
          <a:r>
            <a:rPr lang="en-US" sz="2800" kern="1200" dirty="0">
              <a:latin typeface="Century Schoolbook" panose="02040604050505020304" pitchFamily="18" charset="0"/>
            </a:rPr>
            <a:t>This is a ring on the bobbin winder which comes in contact with the nut of the balance wheel. </a:t>
          </a:r>
          <a:endParaRPr lang="en-IN" sz="2800" kern="1200" dirty="0">
            <a:latin typeface="Century Schoolbook" panose="02040604050505020304" pitchFamily="18" charset="0"/>
          </a:endParaRPr>
        </a:p>
      </dsp:txBody>
      <dsp:txXfrm rot="10800000">
        <a:off x="2860181" y="992"/>
        <a:ext cx="8385445" cy="1636166"/>
      </dsp:txXfrm>
    </dsp:sp>
    <dsp:sp modelId="{74BBA0E5-C56E-4A30-9346-DB43B2A3CFBC}">
      <dsp:nvSpPr>
        <dsp:cNvPr id="0" name=""/>
        <dsp:cNvSpPr/>
      </dsp:nvSpPr>
      <dsp:spPr>
        <a:xfrm>
          <a:off x="1979165" y="347101"/>
          <a:ext cx="943949" cy="94394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B9C07FD-9643-425E-861D-DCEB305B5E38}">
      <dsp:nvSpPr>
        <dsp:cNvPr id="0" name=""/>
        <dsp:cNvSpPr/>
      </dsp:nvSpPr>
      <dsp:spPr>
        <a:xfrm rot="10800000">
          <a:off x="2451140" y="1873146"/>
          <a:ext cx="8794486" cy="943949"/>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6256" tIns="106680" rIns="199136"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Ruffles: </a:t>
          </a:r>
          <a:r>
            <a:rPr lang="en-US" sz="2800" kern="1200" dirty="0">
              <a:latin typeface="Century Schoolbook" panose="02040604050505020304" pitchFamily="18" charset="0"/>
            </a:rPr>
            <a:t>It is a pleated piece of fabric often used as trim on clothes. </a:t>
          </a:r>
          <a:endParaRPr lang="en-IN" sz="2800" b="1" kern="1200" dirty="0">
            <a:latin typeface="Century Schoolbook" panose="02040604050505020304" pitchFamily="18" charset="0"/>
          </a:endParaRPr>
        </a:p>
      </dsp:txBody>
      <dsp:txXfrm rot="10800000">
        <a:off x="2687127" y="1873146"/>
        <a:ext cx="8558499" cy="943949"/>
      </dsp:txXfrm>
    </dsp:sp>
    <dsp:sp modelId="{99FA8EBE-7B93-4382-B778-1A42E43F1CC4}">
      <dsp:nvSpPr>
        <dsp:cNvPr id="0" name=""/>
        <dsp:cNvSpPr/>
      </dsp:nvSpPr>
      <dsp:spPr>
        <a:xfrm>
          <a:off x="1979165" y="1873146"/>
          <a:ext cx="943949" cy="94394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18546" y="1838"/>
          <a:ext cx="8794486" cy="1662342"/>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Seam: </a:t>
          </a:r>
          <a:r>
            <a:rPr lang="en-US" sz="2800" kern="1200" dirty="0">
              <a:latin typeface="Century Schoolbook" panose="02040604050505020304" pitchFamily="18" charset="0"/>
            </a:rPr>
            <a:t>A line along which two or more fabrics are joined by fusion, gluing, sewing, stapling. Usually near edges of the fabric pieces.</a:t>
          </a:r>
          <a:endParaRPr lang="en-IN" sz="2800" kern="1200" dirty="0">
            <a:latin typeface="Century Schoolbook" panose="02040604050505020304" pitchFamily="18" charset="0"/>
          </a:endParaRPr>
        </a:p>
      </dsp:txBody>
      <dsp:txXfrm rot="10800000">
        <a:off x="2934131" y="1838"/>
        <a:ext cx="8378901" cy="1662342"/>
      </dsp:txXfrm>
    </dsp:sp>
    <dsp:sp modelId="{74BBA0E5-C56E-4A30-9346-DB43B2A3CFBC}">
      <dsp:nvSpPr>
        <dsp:cNvPr id="0" name=""/>
        <dsp:cNvSpPr/>
      </dsp:nvSpPr>
      <dsp:spPr>
        <a:xfrm>
          <a:off x="1911758" y="226222"/>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A502FF-A5C4-4688-85A1-1FE83C2F1246}">
      <dsp:nvSpPr>
        <dsp:cNvPr id="0" name=""/>
        <dsp:cNvSpPr/>
      </dsp:nvSpPr>
      <dsp:spPr>
        <a:xfrm rot="10800000">
          <a:off x="2518546" y="1988971"/>
          <a:ext cx="8794486" cy="1213574"/>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Seam allowance: </a:t>
          </a:r>
          <a:r>
            <a:rPr lang="en-US" sz="2800" kern="1200" dirty="0">
              <a:latin typeface="Century Schoolbook" panose="02040604050505020304" pitchFamily="18" charset="0"/>
            </a:rPr>
            <a:t>It is the area between the edge and the stitching line on two (or more) pieces of material being stitched together. </a:t>
          </a:r>
          <a:endParaRPr lang="en-IN" sz="2800" b="1" kern="1200" dirty="0">
            <a:latin typeface="Century Schoolbook" panose="02040604050505020304" pitchFamily="18" charset="0"/>
          </a:endParaRPr>
        </a:p>
      </dsp:txBody>
      <dsp:txXfrm rot="10800000">
        <a:off x="2821939" y="1988971"/>
        <a:ext cx="8491093" cy="1213574"/>
      </dsp:txXfrm>
    </dsp:sp>
    <dsp:sp modelId="{75899FE8-FAFD-4506-A872-B4526C59B2EF}">
      <dsp:nvSpPr>
        <dsp:cNvPr id="0" name=""/>
        <dsp:cNvSpPr/>
      </dsp:nvSpPr>
      <dsp:spPr>
        <a:xfrm>
          <a:off x="1911758" y="1988971"/>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6185DAD-CE9E-425A-B452-082C2CC4E921}">
      <dsp:nvSpPr>
        <dsp:cNvPr id="0" name=""/>
        <dsp:cNvSpPr/>
      </dsp:nvSpPr>
      <dsp:spPr>
        <a:xfrm rot="10800000">
          <a:off x="2518546" y="3527337"/>
          <a:ext cx="8794486" cy="121357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Seam finish: </a:t>
          </a:r>
          <a:r>
            <a:rPr lang="en-US" sz="2800" kern="1200" dirty="0">
              <a:latin typeface="Century Schoolbook" panose="02040604050505020304" pitchFamily="18" charset="0"/>
            </a:rPr>
            <a:t>Any technique that finishes the raw edges of a seam.</a:t>
          </a:r>
          <a:endParaRPr lang="en-IN" sz="2800" kern="1200" dirty="0">
            <a:latin typeface="Century Schoolbook" panose="02040604050505020304" pitchFamily="18" charset="0"/>
          </a:endParaRPr>
        </a:p>
      </dsp:txBody>
      <dsp:txXfrm rot="10800000">
        <a:off x="2821939" y="3527337"/>
        <a:ext cx="8491093" cy="1213574"/>
      </dsp:txXfrm>
    </dsp:sp>
    <dsp:sp modelId="{72657D14-0C6F-4151-94CC-09A20E4DF78F}">
      <dsp:nvSpPr>
        <dsp:cNvPr id="0" name=""/>
        <dsp:cNvSpPr/>
      </dsp:nvSpPr>
      <dsp:spPr>
        <a:xfrm>
          <a:off x="1911758" y="3527337"/>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18546" y="1838"/>
          <a:ext cx="8794486" cy="1662342"/>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Seam roll: </a:t>
          </a:r>
          <a:r>
            <a:rPr lang="en-US" sz="2800" kern="1200" dirty="0">
              <a:latin typeface="Century Schoolbook" panose="02040604050505020304" pitchFamily="18" charset="0"/>
            </a:rPr>
            <a:t>It is a cylindrical-shaped long tool used to press open long seams or to slide inside a sleeve for creaseless pressing.</a:t>
          </a:r>
          <a:endParaRPr lang="en-IN" sz="2800" kern="1200" dirty="0">
            <a:latin typeface="Century Schoolbook" panose="02040604050505020304" pitchFamily="18" charset="0"/>
          </a:endParaRPr>
        </a:p>
      </dsp:txBody>
      <dsp:txXfrm rot="10800000">
        <a:off x="2934131" y="1838"/>
        <a:ext cx="8378901" cy="1662342"/>
      </dsp:txXfrm>
    </dsp:sp>
    <dsp:sp modelId="{74BBA0E5-C56E-4A30-9346-DB43B2A3CFBC}">
      <dsp:nvSpPr>
        <dsp:cNvPr id="0" name=""/>
        <dsp:cNvSpPr/>
      </dsp:nvSpPr>
      <dsp:spPr>
        <a:xfrm>
          <a:off x="1911758" y="226222"/>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FA502FF-A5C4-4688-85A1-1FE83C2F1246}">
      <dsp:nvSpPr>
        <dsp:cNvPr id="0" name=""/>
        <dsp:cNvSpPr/>
      </dsp:nvSpPr>
      <dsp:spPr>
        <a:xfrm rot="10800000">
          <a:off x="2518546" y="1988971"/>
          <a:ext cx="8794486" cy="1213574"/>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Selvedge: </a:t>
          </a:r>
          <a:r>
            <a:rPr lang="en-US" sz="2800" kern="1200" dirty="0">
              <a:latin typeface="Century Schoolbook" panose="02040604050505020304" pitchFamily="18" charset="0"/>
            </a:rPr>
            <a:t>The edge of fabric that runs parallel to the warp (lengthwise) yarns is called selvedge. </a:t>
          </a:r>
          <a:endParaRPr lang="en-IN" sz="2800" b="1" kern="1200" dirty="0">
            <a:latin typeface="Century Schoolbook" panose="02040604050505020304" pitchFamily="18" charset="0"/>
          </a:endParaRPr>
        </a:p>
      </dsp:txBody>
      <dsp:txXfrm rot="10800000">
        <a:off x="2821939" y="1988971"/>
        <a:ext cx="8491093" cy="1213574"/>
      </dsp:txXfrm>
    </dsp:sp>
    <dsp:sp modelId="{75899FE8-FAFD-4506-A872-B4526C59B2EF}">
      <dsp:nvSpPr>
        <dsp:cNvPr id="0" name=""/>
        <dsp:cNvSpPr/>
      </dsp:nvSpPr>
      <dsp:spPr>
        <a:xfrm>
          <a:off x="1911758" y="1988971"/>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6185DAD-CE9E-425A-B452-082C2CC4E921}">
      <dsp:nvSpPr>
        <dsp:cNvPr id="0" name=""/>
        <dsp:cNvSpPr/>
      </dsp:nvSpPr>
      <dsp:spPr>
        <a:xfrm rot="10800000">
          <a:off x="2518546" y="3527337"/>
          <a:ext cx="8794486" cy="121357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Set-in sleeve: </a:t>
          </a:r>
          <a:r>
            <a:rPr lang="en-US" sz="2800" kern="1200" dirty="0">
              <a:latin typeface="Century Schoolbook" panose="02040604050505020304" pitchFamily="18" charset="0"/>
            </a:rPr>
            <a:t>A sleeve sewn into an armhole or </a:t>
          </a:r>
          <a:r>
            <a:rPr lang="en-US" sz="2800" kern="1200" dirty="0" err="1">
              <a:latin typeface="Century Schoolbook" panose="02040604050505020304" pitchFamily="18" charset="0"/>
            </a:rPr>
            <a:t>armscye</a:t>
          </a:r>
          <a:r>
            <a:rPr lang="en-US" sz="2800" kern="1200" dirty="0">
              <a:latin typeface="Century Schoolbook" panose="02040604050505020304" pitchFamily="18" charset="0"/>
            </a:rPr>
            <a:t> . </a:t>
          </a:r>
          <a:endParaRPr lang="en-IN" sz="2800" kern="1200" dirty="0">
            <a:latin typeface="Century Schoolbook" panose="02040604050505020304" pitchFamily="18" charset="0"/>
          </a:endParaRPr>
        </a:p>
      </dsp:txBody>
      <dsp:txXfrm rot="10800000">
        <a:off x="2821939" y="3527337"/>
        <a:ext cx="8491093" cy="1213574"/>
      </dsp:txXfrm>
    </dsp:sp>
    <dsp:sp modelId="{72657D14-0C6F-4151-94CC-09A20E4DF78F}">
      <dsp:nvSpPr>
        <dsp:cNvPr id="0" name=""/>
        <dsp:cNvSpPr/>
      </dsp:nvSpPr>
      <dsp:spPr>
        <a:xfrm>
          <a:off x="1911758" y="3527337"/>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18546" y="1838"/>
          <a:ext cx="8794486" cy="1662342"/>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Sewing needle: </a:t>
          </a:r>
          <a:r>
            <a:rPr lang="en-US" sz="2800" kern="1200" dirty="0">
              <a:latin typeface="Century Schoolbook" panose="02040604050505020304" pitchFamily="18" charset="0"/>
            </a:rPr>
            <a:t>It is a fine cylindrical piece of metal with a sharp point at the lower end, a hole or eye in it, used in sewing.</a:t>
          </a:r>
          <a:endParaRPr lang="en-IN" sz="2800" kern="1200" dirty="0">
            <a:latin typeface="Century Schoolbook" panose="02040604050505020304" pitchFamily="18" charset="0"/>
          </a:endParaRPr>
        </a:p>
      </dsp:txBody>
      <dsp:txXfrm rot="10800000">
        <a:off x="2934131" y="1838"/>
        <a:ext cx="8378901" cy="1662342"/>
      </dsp:txXfrm>
    </dsp:sp>
    <dsp:sp modelId="{74BBA0E5-C56E-4A30-9346-DB43B2A3CFBC}">
      <dsp:nvSpPr>
        <dsp:cNvPr id="0" name=""/>
        <dsp:cNvSpPr/>
      </dsp:nvSpPr>
      <dsp:spPr>
        <a:xfrm>
          <a:off x="1911758" y="226222"/>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343F773-1865-47EC-8A58-F267718E2C5A}">
      <dsp:nvSpPr>
        <dsp:cNvPr id="0" name=""/>
        <dsp:cNvSpPr/>
      </dsp:nvSpPr>
      <dsp:spPr>
        <a:xfrm rot="10800000">
          <a:off x="2518546" y="1988971"/>
          <a:ext cx="8794486" cy="1213574"/>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Sewing threads: </a:t>
          </a:r>
          <a:r>
            <a:rPr lang="en-US" sz="2800" kern="1200" dirty="0">
              <a:latin typeface="Century Schoolbook" panose="02040604050505020304" pitchFamily="18" charset="0"/>
            </a:rPr>
            <a:t>It refers to special types of yarns that are designed to pass through a sewing machine.</a:t>
          </a:r>
          <a:endParaRPr lang="en-IN" sz="2800" b="1" kern="1200" dirty="0">
            <a:latin typeface="Century Schoolbook" panose="02040604050505020304" pitchFamily="18" charset="0"/>
          </a:endParaRPr>
        </a:p>
      </dsp:txBody>
      <dsp:txXfrm rot="10800000">
        <a:off x="2821939" y="1988971"/>
        <a:ext cx="8491093" cy="1213574"/>
      </dsp:txXfrm>
    </dsp:sp>
    <dsp:sp modelId="{918C68DC-D207-4EFF-A7F3-70F027BABFBD}">
      <dsp:nvSpPr>
        <dsp:cNvPr id="0" name=""/>
        <dsp:cNvSpPr/>
      </dsp:nvSpPr>
      <dsp:spPr>
        <a:xfrm>
          <a:off x="1911758" y="1988971"/>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F1F05AF-FA71-42B4-9D2D-485015C9AB98}">
      <dsp:nvSpPr>
        <dsp:cNvPr id="0" name=""/>
        <dsp:cNvSpPr/>
      </dsp:nvSpPr>
      <dsp:spPr>
        <a:xfrm rot="10800000">
          <a:off x="2518546" y="3527337"/>
          <a:ext cx="8794486" cy="121357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5153"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Shank: </a:t>
          </a:r>
          <a:r>
            <a:rPr lang="en-US" sz="2800" kern="1200" dirty="0">
              <a:latin typeface="Century Schoolbook" panose="02040604050505020304" pitchFamily="18" charset="0"/>
            </a:rPr>
            <a:t>The back of a button through which the thread passes, to attach the button to the garment</a:t>
          </a:r>
          <a:endParaRPr lang="en-IN" sz="2800" b="1" kern="1200" dirty="0">
            <a:latin typeface="Century Schoolbook" panose="02040604050505020304" pitchFamily="18" charset="0"/>
          </a:endParaRPr>
        </a:p>
      </dsp:txBody>
      <dsp:txXfrm rot="10800000">
        <a:off x="2821939" y="3527337"/>
        <a:ext cx="8491093" cy="1213574"/>
      </dsp:txXfrm>
    </dsp:sp>
    <dsp:sp modelId="{FD4468F0-DBEB-4DD3-B62D-842AB2E99C11}">
      <dsp:nvSpPr>
        <dsp:cNvPr id="0" name=""/>
        <dsp:cNvSpPr/>
      </dsp:nvSpPr>
      <dsp:spPr>
        <a:xfrm>
          <a:off x="1911758" y="3527337"/>
          <a:ext cx="1213574" cy="121357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35852" y="30440"/>
          <a:ext cx="8794486" cy="1223930"/>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567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Shears: </a:t>
          </a:r>
          <a:r>
            <a:rPr lang="en-US" sz="2800" kern="1200" dirty="0">
              <a:latin typeface="Century Schoolbook" panose="02040604050505020304" pitchFamily="18" charset="0"/>
            </a:rPr>
            <a:t>It is a cutting instrument with two blades like scissors, typically larger and heavier.</a:t>
          </a:r>
          <a:endParaRPr lang="en-IN" sz="2800" kern="1200" dirty="0">
            <a:latin typeface="Century Schoolbook" panose="02040604050505020304" pitchFamily="18" charset="0"/>
          </a:endParaRPr>
        </a:p>
      </dsp:txBody>
      <dsp:txXfrm rot="10800000">
        <a:off x="2841834" y="30440"/>
        <a:ext cx="8488504" cy="1223930"/>
      </dsp:txXfrm>
    </dsp:sp>
    <dsp:sp modelId="{74BBA0E5-C56E-4A30-9346-DB43B2A3CFBC}">
      <dsp:nvSpPr>
        <dsp:cNvPr id="0" name=""/>
        <dsp:cNvSpPr/>
      </dsp:nvSpPr>
      <dsp:spPr>
        <a:xfrm>
          <a:off x="1894453" y="1006"/>
          <a:ext cx="1282798" cy="128279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7B14CD1-9863-45CF-9E90-4D890D5EFC45}">
      <dsp:nvSpPr>
        <dsp:cNvPr id="0" name=""/>
        <dsp:cNvSpPr/>
      </dsp:nvSpPr>
      <dsp:spPr>
        <a:xfrm rot="10800000">
          <a:off x="2535852" y="1627121"/>
          <a:ext cx="8794486" cy="1282798"/>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567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Sheer: </a:t>
          </a:r>
          <a:r>
            <a:rPr lang="en-US" sz="2800" kern="1200" dirty="0">
              <a:latin typeface="Century Schoolbook" panose="02040604050505020304" pitchFamily="18" charset="0"/>
            </a:rPr>
            <a:t>Any transparent or very light-weight fabric as sheer chiffon, crepe, georgette or voile of various constructions and yarns.</a:t>
          </a:r>
          <a:endParaRPr lang="en-IN" sz="2800" b="1" kern="1200" dirty="0">
            <a:latin typeface="Century Schoolbook" panose="02040604050505020304" pitchFamily="18" charset="0"/>
          </a:endParaRPr>
        </a:p>
      </dsp:txBody>
      <dsp:txXfrm rot="10800000">
        <a:off x="2856551" y="1627121"/>
        <a:ext cx="8473787" cy="1282798"/>
      </dsp:txXfrm>
    </dsp:sp>
    <dsp:sp modelId="{681CE28E-ECFC-4F61-BB87-2D6DCA5675EB}">
      <dsp:nvSpPr>
        <dsp:cNvPr id="0" name=""/>
        <dsp:cNvSpPr/>
      </dsp:nvSpPr>
      <dsp:spPr>
        <a:xfrm>
          <a:off x="1894453" y="1627121"/>
          <a:ext cx="1282798" cy="128279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78BFF0A-D484-4752-BE0D-78F525CCF167}">
      <dsp:nvSpPr>
        <dsp:cNvPr id="0" name=""/>
        <dsp:cNvSpPr/>
      </dsp:nvSpPr>
      <dsp:spPr>
        <a:xfrm rot="10800000">
          <a:off x="2535852" y="3253236"/>
          <a:ext cx="8794486" cy="1488507"/>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5678"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Shirring: </a:t>
          </a:r>
          <a:r>
            <a:rPr lang="en-US" sz="2800" kern="1200" dirty="0">
              <a:latin typeface="Century Schoolbook" panose="02040604050505020304" pitchFamily="18" charset="0"/>
            </a:rPr>
            <a:t>It is a process to gather (an area of fabric or part of a garment) by means of drawn or elasticized threads in parallel rows</a:t>
          </a:r>
          <a:endParaRPr lang="en-IN" sz="2800" kern="1200" dirty="0">
            <a:latin typeface="Century Schoolbook" panose="02040604050505020304" pitchFamily="18" charset="0"/>
          </a:endParaRPr>
        </a:p>
      </dsp:txBody>
      <dsp:txXfrm rot="10800000">
        <a:off x="2907979" y="3253236"/>
        <a:ext cx="8422359" cy="1488507"/>
      </dsp:txXfrm>
    </dsp:sp>
    <dsp:sp modelId="{B0A92012-87BC-4092-91C0-C585537AAEC7}">
      <dsp:nvSpPr>
        <dsp:cNvPr id="0" name=""/>
        <dsp:cNvSpPr/>
      </dsp:nvSpPr>
      <dsp:spPr>
        <a:xfrm>
          <a:off x="1894453" y="3356091"/>
          <a:ext cx="1282798" cy="128279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20168" y="29899"/>
          <a:ext cx="8794486" cy="1164075"/>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801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Shuttle: </a:t>
          </a:r>
          <a:r>
            <a:rPr lang="en-US" sz="2800" kern="1200" dirty="0">
              <a:latin typeface="Century Schoolbook" panose="02040604050505020304" pitchFamily="18" charset="0"/>
            </a:rPr>
            <a:t>It holds the bobbin case and moves to form the loop as the machine is operated. It is fitted below the feed dog.</a:t>
          </a:r>
          <a:endParaRPr lang="en-IN" sz="2800" kern="1200" dirty="0">
            <a:latin typeface="Century Schoolbook" panose="02040604050505020304" pitchFamily="18" charset="0"/>
          </a:endParaRPr>
        </a:p>
      </dsp:txBody>
      <dsp:txXfrm rot="10800000">
        <a:off x="2811187" y="29899"/>
        <a:ext cx="8503467" cy="1164075"/>
      </dsp:txXfrm>
    </dsp:sp>
    <dsp:sp modelId="{74BBA0E5-C56E-4A30-9346-DB43B2A3CFBC}">
      <dsp:nvSpPr>
        <dsp:cNvPr id="0" name=""/>
        <dsp:cNvSpPr/>
      </dsp:nvSpPr>
      <dsp:spPr>
        <a:xfrm>
          <a:off x="1910136" y="1905"/>
          <a:ext cx="1220064" cy="12200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D3FDD0F-3C4A-4771-870B-8B802F23D2BE}">
      <dsp:nvSpPr>
        <dsp:cNvPr id="0" name=""/>
        <dsp:cNvSpPr/>
      </dsp:nvSpPr>
      <dsp:spPr>
        <a:xfrm rot="10800000">
          <a:off x="2520168" y="1586168"/>
          <a:ext cx="8794486" cy="1220064"/>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801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Skipped stitches: </a:t>
          </a:r>
          <a:r>
            <a:rPr lang="en-US" sz="2800" kern="1200" dirty="0">
              <a:latin typeface="Century Schoolbook" panose="02040604050505020304" pitchFamily="18" charset="0"/>
            </a:rPr>
            <a:t>In skipped stitches, there is no needle thread or </a:t>
          </a:r>
          <a:r>
            <a:rPr lang="en-US" sz="2800" kern="1200" dirty="0" err="1">
              <a:latin typeface="Century Schoolbook" panose="02040604050505020304" pitchFamily="18" charset="0"/>
            </a:rPr>
            <a:t>looper</a:t>
          </a:r>
          <a:r>
            <a:rPr lang="en-US" sz="2800" kern="1200" dirty="0">
              <a:latin typeface="Century Schoolbook" panose="02040604050505020304" pitchFamily="18" charset="0"/>
            </a:rPr>
            <a:t> thread movement for a portions of the stitch cycle. </a:t>
          </a:r>
          <a:endParaRPr lang="en-IN" sz="2800" b="1" kern="1200" dirty="0">
            <a:latin typeface="Century Schoolbook" panose="02040604050505020304" pitchFamily="18" charset="0"/>
          </a:endParaRPr>
        </a:p>
      </dsp:txBody>
      <dsp:txXfrm rot="10800000">
        <a:off x="2825184" y="1586168"/>
        <a:ext cx="8489470" cy="1220064"/>
      </dsp:txXfrm>
    </dsp:sp>
    <dsp:sp modelId="{2F6A7F17-A3B6-44F7-9F39-FDA817E93A4B}">
      <dsp:nvSpPr>
        <dsp:cNvPr id="0" name=""/>
        <dsp:cNvSpPr/>
      </dsp:nvSpPr>
      <dsp:spPr>
        <a:xfrm>
          <a:off x="1910136" y="1586168"/>
          <a:ext cx="1220064" cy="12200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6118E7D-8A4F-4D31-A746-DD915986E94C}">
      <dsp:nvSpPr>
        <dsp:cNvPr id="0" name=""/>
        <dsp:cNvSpPr/>
      </dsp:nvSpPr>
      <dsp:spPr>
        <a:xfrm rot="10800000">
          <a:off x="2520168" y="3170431"/>
          <a:ext cx="8794486" cy="1220064"/>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801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Sleeve board: </a:t>
          </a:r>
          <a:r>
            <a:rPr lang="en-US" sz="2800" kern="1200" dirty="0">
              <a:latin typeface="Century Schoolbook" panose="02040604050505020304" pitchFamily="18" charset="0"/>
            </a:rPr>
            <a:t>Small ironing board that fits inside a sleeve.</a:t>
          </a:r>
          <a:endParaRPr lang="en-IN" sz="2800" kern="1200" dirty="0">
            <a:latin typeface="Century Schoolbook" panose="02040604050505020304" pitchFamily="18" charset="0"/>
          </a:endParaRPr>
        </a:p>
      </dsp:txBody>
      <dsp:txXfrm rot="10800000">
        <a:off x="2825184" y="3170431"/>
        <a:ext cx="8489470" cy="1220064"/>
      </dsp:txXfrm>
    </dsp:sp>
    <dsp:sp modelId="{FC116832-1BDE-4455-A59C-FBACD4086BC0}">
      <dsp:nvSpPr>
        <dsp:cNvPr id="0" name=""/>
        <dsp:cNvSpPr/>
      </dsp:nvSpPr>
      <dsp:spPr>
        <a:xfrm>
          <a:off x="1910136" y="3170431"/>
          <a:ext cx="1220064" cy="12200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142D5F4-C846-4C45-B9A4-D39BB6715D62}">
      <dsp:nvSpPr>
        <dsp:cNvPr id="0" name=""/>
        <dsp:cNvSpPr/>
      </dsp:nvSpPr>
      <dsp:spPr>
        <a:xfrm rot="10800000">
          <a:off x="2520168" y="4754694"/>
          <a:ext cx="8794486" cy="122006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801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Sleeve cap: </a:t>
          </a:r>
          <a:r>
            <a:rPr lang="en-US" sz="2800" kern="1200" dirty="0">
              <a:latin typeface="Century Schoolbook" panose="02040604050505020304" pitchFamily="18" charset="0"/>
            </a:rPr>
            <a:t>The area of the sleeve above the biceps line. This passes over armhole edge on the shoulder.</a:t>
          </a:r>
          <a:endParaRPr lang="en-IN" sz="2800" kern="1200" dirty="0">
            <a:latin typeface="Century Schoolbook" panose="02040604050505020304" pitchFamily="18" charset="0"/>
          </a:endParaRPr>
        </a:p>
      </dsp:txBody>
      <dsp:txXfrm rot="10800000">
        <a:off x="2825184" y="4754694"/>
        <a:ext cx="8489470" cy="1220064"/>
      </dsp:txXfrm>
    </dsp:sp>
    <dsp:sp modelId="{696E3206-AE6C-4865-88A2-D827EEFBBF5F}">
      <dsp:nvSpPr>
        <dsp:cNvPr id="0" name=""/>
        <dsp:cNvSpPr/>
      </dsp:nvSpPr>
      <dsp:spPr>
        <a:xfrm>
          <a:off x="1910136" y="4754694"/>
          <a:ext cx="1220064" cy="12200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10434" y="29538"/>
          <a:ext cx="8794486" cy="112692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84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Slit: </a:t>
          </a:r>
          <a:r>
            <a:rPr lang="en-US" sz="2800" kern="1200" dirty="0">
              <a:latin typeface="Century Schoolbook" panose="02040604050505020304" pitchFamily="18" charset="0"/>
            </a:rPr>
            <a:t>An open part of a seam often found in skirt side or center back seams and also in kurta side seam.</a:t>
          </a:r>
          <a:endParaRPr lang="en-IN" sz="2800" kern="1200" dirty="0">
            <a:latin typeface="Century Schoolbook" panose="02040604050505020304" pitchFamily="18" charset="0"/>
          </a:endParaRPr>
        </a:p>
      </dsp:txBody>
      <dsp:txXfrm rot="10800000">
        <a:off x="2792165" y="29538"/>
        <a:ext cx="8512755" cy="1126924"/>
      </dsp:txXfrm>
    </dsp:sp>
    <dsp:sp modelId="{74BBA0E5-C56E-4A30-9346-DB43B2A3CFBC}">
      <dsp:nvSpPr>
        <dsp:cNvPr id="0" name=""/>
        <dsp:cNvSpPr/>
      </dsp:nvSpPr>
      <dsp:spPr>
        <a:xfrm>
          <a:off x="1919871" y="2437"/>
          <a:ext cx="1181126" cy="118112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14ED5D5-6BA8-4E3F-955B-BAA1A9A1043C}">
      <dsp:nvSpPr>
        <dsp:cNvPr id="0" name=""/>
        <dsp:cNvSpPr/>
      </dsp:nvSpPr>
      <dsp:spPr>
        <a:xfrm rot="10800000">
          <a:off x="2510434" y="1536138"/>
          <a:ext cx="8794486" cy="1181126"/>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84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Slip stitch: </a:t>
          </a:r>
          <a:r>
            <a:rPr lang="en-US" sz="2800" kern="1200" dirty="0">
              <a:latin typeface="Century Schoolbook" panose="02040604050505020304" pitchFamily="18" charset="0"/>
            </a:rPr>
            <a:t>It is used to join two folded edges or one folded edge to a flat surface, for an almost invisible stitch.</a:t>
          </a:r>
          <a:endParaRPr lang="en-IN" sz="2800" kern="1200" dirty="0">
            <a:latin typeface="Century Schoolbook" panose="02040604050505020304" pitchFamily="18" charset="0"/>
          </a:endParaRPr>
        </a:p>
      </dsp:txBody>
      <dsp:txXfrm rot="10800000">
        <a:off x="2805715" y="1536138"/>
        <a:ext cx="8499205" cy="1181126"/>
      </dsp:txXfrm>
    </dsp:sp>
    <dsp:sp modelId="{6B74427B-B3B2-4340-B863-D5828A2A3C23}">
      <dsp:nvSpPr>
        <dsp:cNvPr id="0" name=""/>
        <dsp:cNvSpPr/>
      </dsp:nvSpPr>
      <dsp:spPr>
        <a:xfrm>
          <a:off x="1919871" y="1536138"/>
          <a:ext cx="1181126" cy="118112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4218F6B-0863-4B0F-8A30-76B36E9C3E03}">
      <dsp:nvSpPr>
        <dsp:cNvPr id="0" name=""/>
        <dsp:cNvSpPr/>
      </dsp:nvSpPr>
      <dsp:spPr>
        <a:xfrm rot="10800000">
          <a:off x="2510434" y="3069840"/>
          <a:ext cx="8794486" cy="1181126"/>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84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Snagging: </a:t>
          </a:r>
          <a:r>
            <a:rPr lang="en-US" sz="2800" kern="1200" dirty="0">
              <a:latin typeface="Century Schoolbook" panose="02040604050505020304" pitchFamily="18" charset="0"/>
            </a:rPr>
            <a:t>It is the defect in fabrics where a yarn or part of a yarn gets pulled or plucked from the surface</a:t>
          </a:r>
          <a:endParaRPr lang="en-IN" sz="2800" b="1" kern="1200" dirty="0">
            <a:latin typeface="Century Schoolbook" panose="02040604050505020304" pitchFamily="18" charset="0"/>
          </a:endParaRPr>
        </a:p>
      </dsp:txBody>
      <dsp:txXfrm rot="10800000">
        <a:off x="2805715" y="3069840"/>
        <a:ext cx="8499205" cy="1181126"/>
      </dsp:txXfrm>
    </dsp:sp>
    <dsp:sp modelId="{E9E574AF-F994-4714-922F-3FF300880244}">
      <dsp:nvSpPr>
        <dsp:cNvPr id="0" name=""/>
        <dsp:cNvSpPr/>
      </dsp:nvSpPr>
      <dsp:spPr>
        <a:xfrm>
          <a:off x="1919871" y="3069840"/>
          <a:ext cx="1181126" cy="118112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2994AED-4BA3-417A-BFD1-B792E52DAE9D}">
      <dsp:nvSpPr>
        <dsp:cNvPr id="0" name=""/>
        <dsp:cNvSpPr/>
      </dsp:nvSpPr>
      <dsp:spPr>
        <a:xfrm rot="10800000">
          <a:off x="2510434" y="4603541"/>
          <a:ext cx="8794486" cy="1370685"/>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844"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Snap tape: </a:t>
          </a:r>
          <a:r>
            <a:rPr lang="en-US" sz="2800" kern="1200" dirty="0">
              <a:latin typeface="Century Schoolbook" panose="02040604050505020304" pitchFamily="18" charset="0"/>
            </a:rPr>
            <a:t>It is a narrow strip of fabric usually twill weave with a continuous row of snap fasteners, sometimes called press studs. </a:t>
          </a:r>
          <a:endParaRPr lang="en-IN" sz="2800" b="1" kern="1200" dirty="0">
            <a:latin typeface="Century Schoolbook" panose="02040604050505020304" pitchFamily="18" charset="0"/>
          </a:endParaRPr>
        </a:p>
      </dsp:txBody>
      <dsp:txXfrm rot="10800000">
        <a:off x="2853105" y="4603541"/>
        <a:ext cx="8451815" cy="1370685"/>
      </dsp:txXfrm>
    </dsp:sp>
    <dsp:sp modelId="{445368F7-4A23-4006-8A9B-719B10C43272}">
      <dsp:nvSpPr>
        <dsp:cNvPr id="0" name=""/>
        <dsp:cNvSpPr/>
      </dsp:nvSpPr>
      <dsp:spPr>
        <a:xfrm>
          <a:off x="1919871" y="4698320"/>
          <a:ext cx="1181126" cy="118112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33B89-0770-4512-A227-00159E134594}">
      <dsp:nvSpPr>
        <dsp:cNvPr id="0" name=""/>
        <dsp:cNvSpPr/>
      </dsp:nvSpPr>
      <dsp:spPr>
        <a:xfrm rot="10800000">
          <a:off x="2591118" y="2185"/>
          <a:ext cx="9146096" cy="114960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Bias cut: </a:t>
          </a:r>
          <a:r>
            <a:rPr lang="en-US" sz="2800" kern="1200" dirty="0">
              <a:latin typeface="Century Schoolbook" panose="02040604050505020304" pitchFamily="18" charset="0"/>
            </a:rPr>
            <a:t>Any diagonal cut that is not on the lengthwise or crosswise grain is a bias cut.</a:t>
          </a:r>
        </a:p>
      </dsp:txBody>
      <dsp:txXfrm rot="10800000">
        <a:off x="2878520" y="2185"/>
        <a:ext cx="8858694" cy="1149608"/>
      </dsp:txXfrm>
    </dsp:sp>
    <dsp:sp modelId="{3C8B4218-FA30-4A7C-AA78-5938F9E8F96D}">
      <dsp:nvSpPr>
        <dsp:cNvPr id="0" name=""/>
        <dsp:cNvSpPr/>
      </dsp:nvSpPr>
      <dsp:spPr>
        <a:xfrm>
          <a:off x="2016313" y="2185"/>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5EE39DE-66BE-45AA-959B-90083A52F1B4}">
      <dsp:nvSpPr>
        <dsp:cNvPr id="0" name=""/>
        <dsp:cNvSpPr/>
      </dsp:nvSpPr>
      <dsp:spPr>
        <a:xfrm rot="10800000">
          <a:off x="2591118" y="1494960"/>
          <a:ext cx="9146096" cy="1149608"/>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Bias facing: </a:t>
          </a:r>
          <a:r>
            <a:rPr lang="en-US" sz="2800" kern="1200" dirty="0">
              <a:latin typeface="Century Schoolbook" panose="02040604050505020304" pitchFamily="18" charset="0"/>
            </a:rPr>
            <a:t>A bias-cut fabric strip which is used for finishing neckline, armholes. </a:t>
          </a:r>
          <a:endParaRPr lang="en-IN" sz="2800" b="1" kern="1200" dirty="0">
            <a:latin typeface="Century Schoolbook" panose="02040604050505020304" pitchFamily="18" charset="0"/>
          </a:endParaRPr>
        </a:p>
      </dsp:txBody>
      <dsp:txXfrm rot="10800000">
        <a:off x="2878520" y="1494960"/>
        <a:ext cx="8858694" cy="1149608"/>
      </dsp:txXfrm>
    </dsp:sp>
    <dsp:sp modelId="{49BD538A-BD9E-4067-B713-337A974D6EFF}">
      <dsp:nvSpPr>
        <dsp:cNvPr id="0" name=""/>
        <dsp:cNvSpPr/>
      </dsp:nvSpPr>
      <dsp:spPr>
        <a:xfrm>
          <a:off x="2016313" y="1494960"/>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B22034C-E0D6-4A87-8721-05F488742AF8}">
      <dsp:nvSpPr>
        <dsp:cNvPr id="0" name=""/>
        <dsp:cNvSpPr/>
      </dsp:nvSpPr>
      <dsp:spPr>
        <a:xfrm rot="10800000">
          <a:off x="2591118" y="2987735"/>
          <a:ext cx="9146096" cy="1149608"/>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Binding: </a:t>
          </a:r>
          <a:r>
            <a:rPr lang="en-US" sz="2800" kern="1200" dirty="0">
              <a:latin typeface="Century Schoolbook" panose="02040604050505020304" pitchFamily="18" charset="0"/>
            </a:rPr>
            <a:t>It is a strip of fabric used to cover a seam edge or to enclose raw edges. It can be straight or bias.</a:t>
          </a:r>
          <a:endParaRPr lang="en-IN" sz="2800" b="1" kern="1200" dirty="0">
            <a:latin typeface="Century Schoolbook" panose="02040604050505020304" pitchFamily="18" charset="0"/>
          </a:endParaRPr>
        </a:p>
      </dsp:txBody>
      <dsp:txXfrm rot="10800000">
        <a:off x="2878520" y="2987735"/>
        <a:ext cx="8858694" cy="1149608"/>
      </dsp:txXfrm>
    </dsp:sp>
    <dsp:sp modelId="{59D91045-33CA-4CC1-8A84-AC129CBD4842}">
      <dsp:nvSpPr>
        <dsp:cNvPr id="0" name=""/>
        <dsp:cNvSpPr/>
      </dsp:nvSpPr>
      <dsp:spPr>
        <a:xfrm>
          <a:off x="2016313" y="2987735"/>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59A8D5F-D22F-4561-9375-7328BA4E1ECB}">
      <dsp:nvSpPr>
        <dsp:cNvPr id="0" name=""/>
        <dsp:cNvSpPr/>
      </dsp:nvSpPr>
      <dsp:spPr>
        <a:xfrm rot="10800000">
          <a:off x="2591118" y="4480510"/>
          <a:ext cx="9146096" cy="1149608"/>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Blanket stitch: </a:t>
          </a:r>
          <a:r>
            <a:rPr lang="en-US" sz="2800" kern="1200" dirty="0">
              <a:latin typeface="Century Schoolbook" panose="02040604050505020304" pitchFamily="18" charset="0"/>
            </a:rPr>
            <a:t>It is a stitch that is used to reinforce and finish the edges of blanket or other thick material.</a:t>
          </a:r>
          <a:endParaRPr lang="en-IN" sz="2800" kern="1200" dirty="0">
            <a:latin typeface="Century Schoolbook" panose="02040604050505020304" pitchFamily="18" charset="0"/>
          </a:endParaRPr>
        </a:p>
      </dsp:txBody>
      <dsp:txXfrm rot="10800000">
        <a:off x="2878520" y="4480510"/>
        <a:ext cx="8858694" cy="1149608"/>
      </dsp:txXfrm>
    </dsp:sp>
    <dsp:sp modelId="{0550BDE8-FD96-4B8A-9532-AB2E60658769}">
      <dsp:nvSpPr>
        <dsp:cNvPr id="0" name=""/>
        <dsp:cNvSpPr/>
      </dsp:nvSpPr>
      <dsp:spPr>
        <a:xfrm>
          <a:off x="2016313" y="4480510"/>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630493" y="38475"/>
          <a:ext cx="8794486" cy="158512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261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Staple yarn: </a:t>
          </a:r>
          <a:r>
            <a:rPr lang="en-US" sz="2800" kern="1200" dirty="0">
              <a:latin typeface="Century Schoolbook" panose="02040604050505020304" pitchFamily="18" charset="0"/>
            </a:rPr>
            <a:t>Short length yarns produced from short-length fibers are called staple yarns. </a:t>
          </a:r>
          <a:endParaRPr lang="en-IN" sz="2800" kern="1200" dirty="0">
            <a:latin typeface="Century Schoolbook" panose="02040604050505020304" pitchFamily="18" charset="0"/>
          </a:endParaRPr>
        </a:p>
      </dsp:txBody>
      <dsp:txXfrm rot="10800000">
        <a:off x="3026774" y="38475"/>
        <a:ext cx="8398205" cy="1585124"/>
      </dsp:txXfrm>
    </dsp:sp>
    <dsp:sp modelId="{74BBA0E5-C56E-4A30-9346-DB43B2A3CFBC}">
      <dsp:nvSpPr>
        <dsp:cNvPr id="0" name=""/>
        <dsp:cNvSpPr/>
      </dsp:nvSpPr>
      <dsp:spPr>
        <a:xfrm>
          <a:off x="1799811" y="355"/>
          <a:ext cx="1661364" cy="16613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5DBE0EA-77E4-4AB0-91CD-20BCE543B5DA}">
      <dsp:nvSpPr>
        <dsp:cNvPr id="0" name=""/>
        <dsp:cNvSpPr/>
      </dsp:nvSpPr>
      <dsp:spPr>
        <a:xfrm rot="10800000">
          <a:off x="2630493" y="2157649"/>
          <a:ext cx="8794486" cy="1661364"/>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261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Stay stitch: </a:t>
          </a:r>
          <a:r>
            <a:rPr lang="en-US" sz="2800" kern="1200" dirty="0">
              <a:latin typeface="Century Schoolbook" panose="02040604050505020304" pitchFamily="18" charset="0"/>
            </a:rPr>
            <a:t>Stitching placed on or just outside the seam line, used to stabilize the fabric</a:t>
          </a:r>
          <a:endParaRPr lang="en-IN" sz="2800" b="1" kern="1200" dirty="0">
            <a:latin typeface="Century Schoolbook" panose="02040604050505020304" pitchFamily="18" charset="0"/>
          </a:endParaRPr>
        </a:p>
      </dsp:txBody>
      <dsp:txXfrm rot="10800000">
        <a:off x="3045834" y="2157649"/>
        <a:ext cx="8379145" cy="1661364"/>
      </dsp:txXfrm>
    </dsp:sp>
    <dsp:sp modelId="{52AD8DB5-B4F0-4F6C-8BC5-C457B780639C}">
      <dsp:nvSpPr>
        <dsp:cNvPr id="0" name=""/>
        <dsp:cNvSpPr/>
      </dsp:nvSpPr>
      <dsp:spPr>
        <a:xfrm>
          <a:off x="1799811" y="2157649"/>
          <a:ext cx="1661364" cy="16613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913D1EE-B962-4EB4-B8AF-6356AFB25854}">
      <dsp:nvSpPr>
        <dsp:cNvPr id="0" name=""/>
        <dsp:cNvSpPr/>
      </dsp:nvSpPr>
      <dsp:spPr>
        <a:xfrm rot="10800000">
          <a:off x="2630493" y="4314943"/>
          <a:ext cx="8794486" cy="166136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261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Stitch: </a:t>
          </a:r>
          <a:r>
            <a:rPr lang="en-US" sz="2800" kern="1200" dirty="0">
              <a:latin typeface="Century Schoolbook" panose="02040604050505020304" pitchFamily="18" charset="0"/>
            </a:rPr>
            <a:t>Loop or loops of one or more threads when bound with each other, either by inter-looping or interlacing,  sewing fabric.</a:t>
          </a:r>
          <a:endParaRPr lang="en-IN" sz="2800" kern="1200" dirty="0">
            <a:latin typeface="Century Schoolbook" panose="02040604050505020304" pitchFamily="18" charset="0"/>
          </a:endParaRPr>
        </a:p>
      </dsp:txBody>
      <dsp:txXfrm rot="10800000">
        <a:off x="3045834" y="4314943"/>
        <a:ext cx="8379145" cy="1661364"/>
      </dsp:txXfrm>
    </dsp:sp>
    <dsp:sp modelId="{3BA0B88C-4991-43C2-9E8A-09A791AC9764}">
      <dsp:nvSpPr>
        <dsp:cNvPr id="0" name=""/>
        <dsp:cNvSpPr/>
      </dsp:nvSpPr>
      <dsp:spPr>
        <a:xfrm>
          <a:off x="1799811" y="4314943"/>
          <a:ext cx="1661364" cy="16613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630493" y="38475"/>
          <a:ext cx="8794486" cy="158512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261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Stitches per inch (SPI): </a:t>
          </a:r>
          <a:r>
            <a:rPr lang="en-US" sz="2800" kern="1200" dirty="0">
              <a:latin typeface="Century Schoolbook" panose="02040604050505020304" pitchFamily="18" charset="0"/>
            </a:rPr>
            <a:t>A stitch per inch(SPI) is measured by counting the number of stitches found within one inch. </a:t>
          </a:r>
          <a:endParaRPr lang="en-IN" sz="2800" kern="1200" dirty="0">
            <a:latin typeface="Century Schoolbook" panose="02040604050505020304" pitchFamily="18" charset="0"/>
          </a:endParaRPr>
        </a:p>
      </dsp:txBody>
      <dsp:txXfrm rot="10800000">
        <a:off x="3026774" y="38475"/>
        <a:ext cx="8398205" cy="1585124"/>
      </dsp:txXfrm>
    </dsp:sp>
    <dsp:sp modelId="{74BBA0E5-C56E-4A30-9346-DB43B2A3CFBC}">
      <dsp:nvSpPr>
        <dsp:cNvPr id="0" name=""/>
        <dsp:cNvSpPr/>
      </dsp:nvSpPr>
      <dsp:spPr>
        <a:xfrm>
          <a:off x="1799811" y="355"/>
          <a:ext cx="1661364" cy="16613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5DBE0EA-77E4-4AB0-91CD-20BCE543B5DA}">
      <dsp:nvSpPr>
        <dsp:cNvPr id="0" name=""/>
        <dsp:cNvSpPr/>
      </dsp:nvSpPr>
      <dsp:spPr>
        <a:xfrm rot="10800000">
          <a:off x="2630493" y="2157649"/>
          <a:ext cx="8794486" cy="1661364"/>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261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Stitch length: </a:t>
          </a:r>
          <a:r>
            <a:rPr lang="en-US" sz="2800" kern="1200" dirty="0">
              <a:latin typeface="Century Schoolbook" panose="02040604050505020304" pitchFamily="18" charset="0"/>
            </a:rPr>
            <a:t>Length of a stitch determined by the movement of the feed dog.</a:t>
          </a:r>
          <a:endParaRPr lang="en-IN" sz="2800" b="1" kern="1200" dirty="0">
            <a:latin typeface="Century Schoolbook" panose="02040604050505020304" pitchFamily="18" charset="0"/>
          </a:endParaRPr>
        </a:p>
      </dsp:txBody>
      <dsp:txXfrm rot="10800000">
        <a:off x="3045834" y="2157649"/>
        <a:ext cx="8379145" cy="1661364"/>
      </dsp:txXfrm>
    </dsp:sp>
    <dsp:sp modelId="{52AD8DB5-B4F0-4F6C-8BC5-C457B780639C}">
      <dsp:nvSpPr>
        <dsp:cNvPr id="0" name=""/>
        <dsp:cNvSpPr/>
      </dsp:nvSpPr>
      <dsp:spPr>
        <a:xfrm>
          <a:off x="1799811" y="2157649"/>
          <a:ext cx="1661364" cy="16613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913D1EE-B962-4EB4-B8AF-6356AFB25854}">
      <dsp:nvSpPr>
        <dsp:cNvPr id="0" name=""/>
        <dsp:cNvSpPr/>
      </dsp:nvSpPr>
      <dsp:spPr>
        <a:xfrm rot="10800000">
          <a:off x="2630493" y="4314943"/>
          <a:ext cx="8794486" cy="166136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261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Stitch line: </a:t>
          </a:r>
          <a:r>
            <a:rPr lang="en-US" sz="2800" kern="1200" dirty="0">
              <a:latin typeface="Century Schoolbook" panose="02040604050505020304" pitchFamily="18" charset="0"/>
            </a:rPr>
            <a:t>It refers to a line in the paper pattern where one complete movement of a threaded needle passes through a fabric or material over the line.</a:t>
          </a:r>
          <a:endParaRPr lang="en-IN" sz="2800" kern="1200" dirty="0">
            <a:latin typeface="Century Schoolbook" panose="02040604050505020304" pitchFamily="18" charset="0"/>
          </a:endParaRPr>
        </a:p>
      </dsp:txBody>
      <dsp:txXfrm rot="10800000">
        <a:off x="3045834" y="4314943"/>
        <a:ext cx="8379145" cy="1661364"/>
      </dsp:txXfrm>
    </dsp:sp>
    <dsp:sp modelId="{3BA0B88C-4991-43C2-9E8A-09A791AC9764}">
      <dsp:nvSpPr>
        <dsp:cNvPr id="0" name=""/>
        <dsp:cNvSpPr/>
      </dsp:nvSpPr>
      <dsp:spPr>
        <a:xfrm>
          <a:off x="1799811" y="4314943"/>
          <a:ext cx="1661364" cy="16613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630493" y="38475"/>
          <a:ext cx="8794486" cy="158512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261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Strand: </a:t>
          </a:r>
          <a:r>
            <a:rPr lang="en-US" sz="2800" kern="1200" dirty="0">
              <a:latin typeface="Century Schoolbook" panose="02040604050505020304" pitchFamily="18" charset="0"/>
            </a:rPr>
            <a:t>A general term for one component of a rope, thread, or ply yarn, or any of the fibers that are twisted or plaited together. </a:t>
          </a:r>
          <a:endParaRPr lang="en-IN" sz="2800" kern="1200" dirty="0">
            <a:latin typeface="Century Schoolbook" panose="02040604050505020304" pitchFamily="18" charset="0"/>
          </a:endParaRPr>
        </a:p>
      </dsp:txBody>
      <dsp:txXfrm rot="10800000">
        <a:off x="3026774" y="38475"/>
        <a:ext cx="8398205" cy="1585124"/>
      </dsp:txXfrm>
    </dsp:sp>
    <dsp:sp modelId="{74BBA0E5-C56E-4A30-9346-DB43B2A3CFBC}">
      <dsp:nvSpPr>
        <dsp:cNvPr id="0" name=""/>
        <dsp:cNvSpPr/>
      </dsp:nvSpPr>
      <dsp:spPr>
        <a:xfrm>
          <a:off x="1799811" y="355"/>
          <a:ext cx="1661364" cy="16613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7FAA328-91C3-4844-A245-09CC337ABB6C}">
      <dsp:nvSpPr>
        <dsp:cNvPr id="0" name=""/>
        <dsp:cNvSpPr/>
      </dsp:nvSpPr>
      <dsp:spPr>
        <a:xfrm rot="10800000">
          <a:off x="2630493" y="2157649"/>
          <a:ext cx="8794486" cy="1661364"/>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261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Stretch fabric: </a:t>
          </a:r>
          <a:r>
            <a:rPr lang="en-US" sz="2800" b="0" kern="1200" dirty="0">
              <a:latin typeface="Century Schoolbook" panose="02040604050505020304" pitchFamily="18" charset="0"/>
            </a:rPr>
            <a:t>A property of</a:t>
          </a:r>
          <a:r>
            <a:rPr lang="en-US" sz="2800" kern="1200" dirty="0">
              <a:latin typeface="Century Schoolbook" panose="02040604050505020304" pitchFamily="18" charset="0"/>
            </a:rPr>
            <a:t> fabric in which elongation (stretching) and recovery to its original position is measured.</a:t>
          </a:r>
          <a:endParaRPr lang="en-IN" sz="2800" b="1" kern="1200" dirty="0">
            <a:latin typeface="Century Schoolbook" panose="02040604050505020304" pitchFamily="18" charset="0"/>
          </a:endParaRPr>
        </a:p>
      </dsp:txBody>
      <dsp:txXfrm rot="10800000">
        <a:off x="3045834" y="2157649"/>
        <a:ext cx="8379145" cy="1661364"/>
      </dsp:txXfrm>
    </dsp:sp>
    <dsp:sp modelId="{FF172A12-435A-4872-AE3F-2419D662F9A2}">
      <dsp:nvSpPr>
        <dsp:cNvPr id="0" name=""/>
        <dsp:cNvSpPr/>
      </dsp:nvSpPr>
      <dsp:spPr>
        <a:xfrm>
          <a:off x="1799811" y="2157649"/>
          <a:ext cx="1661364" cy="16613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5C9137E-420D-469C-9F76-09DAB0F5BB5E}">
      <dsp:nvSpPr>
        <dsp:cNvPr id="0" name=""/>
        <dsp:cNvSpPr/>
      </dsp:nvSpPr>
      <dsp:spPr>
        <a:xfrm rot="10800000">
          <a:off x="2630493" y="4314943"/>
          <a:ext cx="8794486" cy="166136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261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Stripe: </a:t>
          </a:r>
          <a:r>
            <a:rPr lang="en-US" sz="2800" kern="1200" dirty="0">
              <a:latin typeface="Century Schoolbook" panose="02040604050505020304" pitchFamily="18" charset="0"/>
            </a:rPr>
            <a:t>A design consisting of bends or straight lines against a plain background</a:t>
          </a:r>
          <a:endParaRPr lang="en-IN" sz="2800" b="1" kern="1200" dirty="0">
            <a:latin typeface="Century Schoolbook" panose="02040604050505020304" pitchFamily="18" charset="0"/>
          </a:endParaRPr>
        </a:p>
      </dsp:txBody>
      <dsp:txXfrm rot="10800000">
        <a:off x="3045834" y="4314943"/>
        <a:ext cx="8379145" cy="1661364"/>
      </dsp:txXfrm>
    </dsp:sp>
    <dsp:sp modelId="{175F11B0-A112-4EFD-A86D-5A1758D77C43}">
      <dsp:nvSpPr>
        <dsp:cNvPr id="0" name=""/>
        <dsp:cNvSpPr/>
      </dsp:nvSpPr>
      <dsp:spPr>
        <a:xfrm>
          <a:off x="1799811" y="4314943"/>
          <a:ext cx="1661364" cy="166136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59647" y="32649"/>
          <a:ext cx="8794486" cy="1314745"/>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765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Tacking: </a:t>
          </a:r>
          <a:r>
            <a:rPr lang="en-US" sz="2800" kern="1200" dirty="0">
              <a:latin typeface="Century Schoolbook" panose="02040604050505020304" pitchFamily="18" charset="0"/>
            </a:rPr>
            <a:t>Fastening pieces of fabric together, mostly temporarily, with stitches</a:t>
          </a:r>
          <a:endParaRPr lang="en-IN" sz="2800" kern="1200" dirty="0">
            <a:latin typeface="Century Schoolbook" panose="02040604050505020304" pitchFamily="18" charset="0"/>
          </a:endParaRPr>
        </a:p>
      </dsp:txBody>
      <dsp:txXfrm rot="10800000">
        <a:off x="2888333" y="32649"/>
        <a:ext cx="8465800" cy="1314745"/>
      </dsp:txXfrm>
    </dsp:sp>
    <dsp:sp modelId="{74BBA0E5-C56E-4A30-9346-DB43B2A3CFBC}">
      <dsp:nvSpPr>
        <dsp:cNvPr id="0" name=""/>
        <dsp:cNvSpPr/>
      </dsp:nvSpPr>
      <dsp:spPr>
        <a:xfrm>
          <a:off x="1870657" y="1032"/>
          <a:ext cx="1377980" cy="137798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7FAA328-91C3-4844-A245-09CC337ABB6C}">
      <dsp:nvSpPr>
        <dsp:cNvPr id="0" name=""/>
        <dsp:cNvSpPr/>
      </dsp:nvSpPr>
      <dsp:spPr>
        <a:xfrm rot="10800000">
          <a:off x="2559647" y="1759850"/>
          <a:ext cx="8794486" cy="1377980"/>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765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Tassels: </a:t>
          </a:r>
          <a:r>
            <a:rPr lang="en-GB" sz="2800" b="0" kern="1200" dirty="0">
              <a:latin typeface="Century Schoolbook" panose="02040604050505020304" pitchFamily="18" charset="0"/>
            </a:rPr>
            <a:t>A bunch of loosely hanging threads or cords knotted at one end and attach for decoration of garments.</a:t>
          </a:r>
          <a:endParaRPr lang="en-IN" sz="2800" b="1" kern="1200" dirty="0">
            <a:latin typeface="Century Schoolbook" panose="02040604050505020304" pitchFamily="18" charset="0"/>
          </a:endParaRPr>
        </a:p>
      </dsp:txBody>
      <dsp:txXfrm rot="10800000">
        <a:off x="2904142" y="1759850"/>
        <a:ext cx="8449991" cy="1377980"/>
      </dsp:txXfrm>
    </dsp:sp>
    <dsp:sp modelId="{FF172A12-435A-4872-AE3F-2419D662F9A2}">
      <dsp:nvSpPr>
        <dsp:cNvPr id="0" name=""/>
        <dsp:cNvSpPr/>
      </dsp:nvSpPr>
      <dsp:spPr>
        <a:xfrm>
          <a:off x="1870657" y="1759850"/>
          <a:ext cx="1377980" cy="137798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5C9137E-420D-469C-9F76-09DAB0F5BB5E}">
      <dsp:nvSpPr>
        <dsp:cNvPr id="0" name=""/>
        <dsp:cNvSpPr/>
      </dsp:nvSpPr>
      <dsp:spPr>
        <a:xfrm rot="10800000">
          <a:off x="2559647" y="3518669"/>
          <a:ext cx="8794486" cy="1377980"/>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765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Terry: </a:t>
          </a:r>
          <a:r>
            <a:rPr lang="en-US" sz="2800" kern="1200" dirty="0">
              <a:latin typeface="Century Schoolbook" panose="02040604050505020304" pitchFamily="18" charset="0"/>
            </a:rPr>
            <a:t>It is a woven fabric, usually cotton, or a blend with man-made fiber, with loop pile on one or both sides. </a:t>
          </a:r>
          <a:endParaRPr lang="en-IN" sz="2800" b="1" kern="1200" dirty="0">
            <a:latin typeface="Century Schoolbook" panose="02040604050505020304" pitchFamily="18" charset="0"/>
          </a:endParaRPr>
        </a:p>
      </dsp:txBody>
      <dsp:txXfrm rot="10800000">
        <a:off x="2904142" y="3518669"/>
        <a:ext cx="8449991" cy="1377980"/>
      </dsp:txXfrm>
    </dsp:sp>
    <dsp:sp modelId="{175F11B0-A112-4EFD-A86D-5A1758D77C43}">
      <dsp:nvSpPr>
        <dsp:cNvPr id="0" name=""/>
        <dsp:cNvSpPr/>
      </dsp:nvSpPr>
      <dsp:spPr>
        <a:xfrm>
          <a:off x="1870657" y="3518669"/>
          <a:ext cx="1377980" cy="137798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96373" y="25885"/>
          <a:ext cx="8794486" cy="1073261"/>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04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Thread tail: </a:t>
          </a:r>
          <a:r>
            <a:rPr lang="en-US" sz="2800" kern="1200" dirty="0">
              <a:latin typeface="Century Schoolbook" panose="02040604050505020304" pitchFamily="18" charset="0"/>
            </a:rPr>
            <a:t>The left-out thread, unfinished or untrimmed threads on the edges</a:t>
          </a:r>
          <a:endParaRPr lang="en-IN" sz="2800" kern="1200" dirty="0">
            <a:latin typeface="Century Schoolbook" panose="02040604050505020304" pitchFamily="18" charset="0"/>
          </a:endParaRPr>
        </a:p>
      </dsp:txBody>
      <dsp:txXfrm rot="10800000">
        <a:off x="2764688" y="25885"/>
        <a:ext cx="8526171" cy="1073261"/>
      </dsp:txXfrm>
    </dsp:sp>
    <dsp:sp modelId="{74BBA0E5-C56E-4A30-9346-DB43B2A3CFBC}">
      <dsp:nvSpPr>
        <dsp:cNvPr id="0" name=""/>
        <dsp:cNvSpPr/>
      </dsp:nvSpPr>
      <dsp:spPr>
        <a:xfrm>
          <a:off x="1933932" y="74"/>
          <a:ext cx="1124882" cy="112488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AE32077-852E-4F38-A784-BC77C48FBF8C}">
      <dsp:nvSpPr>
        <dsp:cNvPr id="0" name=""/>
        <dsp:cNvSpPr/>
      </dsp:nvSpPr>
      <dsp:spPr>
        <a:xfrm rot="10800000">
          <a:off x="2496373" y="1460742"/>
          <a:ext cx="8794486" cy="1124882"/>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04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Thread tension: </a:t>
          </a:r>
          <a:r>
            <a:rPr lang="en-US" sz="2800" kern="1200" dirty="0">
              <a:latin typeface="Century Schoolbook" panose="02040604050505020304" pitchFamily="18" charset="0"/>
            </a:rPr>
            <a:t>The degree of tightness of stitches in machine sewing or the state of the thread being stretched tight</a:t>
          </a:r>
          <a:endParaRPr lang="en-IN" sz="2800" b="1" kern="1200" dirty="0">
            <a:latin typeface="Century Schoolbook" panose="02040604050505020304" pitchFamily="18" charset="0"/>
          </a:endParaRPr>
        </a:p>
      </dsp:txBody>
      <dsp:txXfrm rot="10800000">
        <a:off x="2777593" y="1460742"/>
        <a:ext cx="8513266" cy="1124882"/>
      </dsp:txXfrm>
    </dsp:sp>
    <dsp:sp modelId="{9B441EF3-B7FE-4491-A689-0C1D9539EDD7}">
      <dsp:nvSpPr>
        <dsp:cNvPr id="0" name=""/>
        <dsp:cNvSpPr/>
      </dsp:nvSpPr>
      <dsp:spPr>
        <a:xfrm>
          <a:off x="1933932" y="1460742"/>
          <a:ext cx="1124882" cy="112488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C4FA58F-5654-40BD-9032-98951DAE4A7D}">
      <dsp:nvSpPr>
        <dsp:cNvPr id="0" name=""/>
        <dsp:cNvSpPr/>
      </dsp:nvSpPr>
      <dsp:spPr>
        <a:xfrm rot="10800000">
          <a:off x="2496373" y="2921410"/>
          <a:ext cx="8794486" cy="1124882"/>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04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Top stitch</a:t>
          </a:r>
          <a:r>
            <a:rPr lang="en-US" sz="2800" kern="1200" dirty="0">
              <a:solidFill>
                <a:srgbClr val="FFFF00"/>
              </a:solidFill>
              <a:latin typeface="Century Schoolbook" panose="02040604050505020304" pitchFamily="18" charset="0"/>
            </a:rPr>
            <a:t>: </a:t>
          </a:r>
          <a:r>
            <a:rPr lang="en-US" sz="2800" kern="1200" dirty="0">
              <a:latin typeface="Century Schoolbook" panose="02040604050505020304" pitchFamily="18" charset="0"/>
            </a:rPr>
            <a:t>It is a row of continuous stitches on the top or right side of a garment or any other article. </a:t>
          </a:r>
          <a:endParaRPr lang="en-IN" sz="2800" b="1" kern="1200" dirty="0">
            <a:latin typeface="Century Schoolbook" panose="02040604050505020304" pitchFamily="18" charset="0"/>
          </a:endParaRPr>
        </a:p>
      </dsp:txBody>
      <dsp:txXfrm rot="10800000">
        <a:off x="2777593" y="2921410"/>
        <a:ext cx="8513266" cy="1124882"/>
      </dsp:txXfrm>
    </dsp:sp>
    <dsp:sp modelId="{F9E40B7E-820F-4EB7-A572-B703E1F523F7}">
      <dsp:nvSpPr>
        <dsp:cNvPr id="0" name=""/>
        <dsp:cNvSpPr/>
      </dsp:nvSpPr>
      <dsp:spPr>
        <a:xfrm>
          <a:off x="1933932" y="2921410"/>
          <a:ext cx="1124882" cy="112488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060D336-F7B6-41C8-8BD9-64962454783D}">
      <dsp:nvSpPr>
        <dsp:cNvPr id="0" name=""/>
        <dsp:cNvSpPr/>
      </dsp:nvSpPr>
      <dsp:spPr>
        <a:xfrm rot="10800000">
          <a:off x="2496373" y="4382078"/>
          <a:ext cx="8794486" cy="1124882"/>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04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Trim: </a:t>
          </a:r>
          <a:r>
            <a:rPr lang="en-US" sz="2800" kern="1200" dirty="0">
              <a:latin typeface="Century Schoolbook" panose="02040604050505020304" pitchFamily="18" charset="0"/>
            </a:rPr>
            <a:t>It is any decorative item, ribbon, lace, etc., that is put on a garment or other item that is being sewn. </a:t>
          </a:r>
          <a:endParaRPr lang="en-IN" sz="2800" b="1" kern="1200" dirty="0">
            <a:latin typeface="Century Schoolbook" panose="02040604050505020304" pitchFamily="18" charset="0"/>
          </a:endParaRPr>
        </a:p>
      </dsp:txBody>
      <dsp:txXfrm rot="10800000">
        <a:off x="2777593" y="4382078"/>
        <a:ext cx="8513266" cy="1124882"/>
      </dsp:txXfrm>
    </dsp:sp>
    <dsp:sp modelId="{FB70D0FC-0C30-42BB-99E8-01F3F63FD6CF}">
      <dsp:nvSpPr>
        <dsp:cNvPr id="0" name=""/>
        <dsp:cNvSpPr/>
      </dsp:nvSpPr>
      <dsp:spPr>
        <a:xfrm>
          <a:off x="1933932" y="4382078"/>
          <a:ext cx="1124882" cy="112488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96373" y="25885"/>
          <a:ext cx="8794486" cy="1073261"/>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04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Trimming materials: </a:t>
          </a:r>
          <a:r>
            <a:rPr lang="en-US" sz="2800" kern="1200" dirty="0">
              <a:latin typeface="Century Schoolbook" panose="02040604050505020304" pitchFamily="18" charset="0"/>
            </a:rPr>
            <a:t>Additional material used for decorative or functional purposes on a garment.</a:t>
          </a:r>
          <a:endParaRPr lang="en-IN" sz="2800" kern="1200" dirty="0">
            <a:latin typeface="Century Schoolbook" panose="02040604050505020304" pitchFamily="18" charset="0"/>
          </a:endParaRPr>
        </a:p>
      </dsp:txBody>
      <dsp:txXfrm rot="10800000">
        <a:off x="2764688" y="25885"/>
        <a:ext cx="8526171" cy="1073261"/>
      </dsp:txXfrm>
    </dsp:sp>
    <dsp:sp modelId="{74BBA0E5-C56E-4A30-9346-DB43B2A3CFBC}">
      <dsp:nvSpPr>
        <dsp:cNvPr id="0" name=""/>
        <dsp:cNvSpPr/>
      </dsp:nvSpPr>
      <dsp:spPr>
        <a:xfrm>
          <a:off x="1933932" y="74"/>
          <a:ext cx="1124882" cy="112488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A30B8F8-1C72-43B3-8837-7319D404431F}">
      <dsp:nvSpPr>
        <dsp:cNvPr id="0" name=""/>
        <dsp:cNvSpPr/>
      </dsp:nvSpPr>
      <dsp:spPr>
        <a:xfrm rot="10800000">
          <a:off x="2496373" y="1460742"/>
          <a:ext cx="8794486" cy="1124882"/>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04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True bias: </a:t>
          </a:r>
          <a:r>
            <a:rPr lang="en-US" sz="2800" kern="1200" dirty="0">
              <a:latin typeface="Century Schoolbook" panose="02040604050505020304" pitchFamily="18" charset="0"/>
            </a:rPr>
            <a:t>Also called true across, it refers to a of 45 degrees angle that intersects the warp and weft yarns in a woven fabric.</a:t>
          </a:r>
          <a:endParaRPr lang="en-IN" sz="2800" b="1" kern="1200" dirty="0">
            <a:latin typeface="Century Schoolbook" panose="02040604050505020304" pitchFamily="18" charset="0"/>
          </a:endParaRPr>
        </a:p>
      </dsp:txBody>
      <dsp:txXfrm rot="10800000">
        <a:off x="2777593" y="1460742"/>
        <a:ext cx="8513266" cy="1124882"/>
      </dsp:txXfrm>
    </dsp:sp>
    <dsp:sp modelId="{B19968D7-C432-49C4-9B80-A443EBEFF3A6}">
      <dsp:nvSpPr>
        <dsp:cNvPr id="0" name=""/>
        <dsp:cNvSpPr/>
      </dsp:nvSpPr>
      <dsp:spPr>
        <a:xfrm>
          <a:off x="1933932" y="1460742"/>
          <a:ext cx="1124882" cy="112488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B860CFE-1EC5-4F71-98EA-D9D4CAD99CAF}">
      <dsp:nvSpPr>
        <dsp:cNvPr id="0" name=""/>
        <dsp:cNvSpPr/>
      </dsp:nvSpPr>
      <dsp:spPr>
        <a:xfrm rot="10800000">
          <a:off x="2496373" y="2921410"/>
          <a:ext cx="8794486" cy="1124882"/>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04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Tucks: </a:t>
          </a:r>
          <a:r>
            <a:rPr lang="en-US" sz="2800" kern="1200" dirty="0">
              <a:latin typeface="Century Schoolbook" panose="02040604050505020304" pitchFamily="18" charset="0"/>
            </a:rPr>
            <a:t>These are folds of fabric which are stitched in place by straight rows of machine stitching. </a:t>
          </a:r>
          <a:endParaRPr lang="en-IN" sz="2800" b="1" kern="1200" dirty="0">
            <a:latin typeface="Century Schoolbook" panose="02040604050505020304" pitchFamily="18" charset="0"/>
          </a:endParaRPr>
        </a:p>
      </dsp:txBody>
      <dsp:txXfrm rot="10800000">
        <a:off x="2777593" y="2921410"/>
        <a:ext cx="8513266" cy="1124882"/>
      </dsp:txXfrm>
    </dsp:sp>
    <dsp:sp modelId="{D031F976-25DC-4E06-A55B-91C6ED90DDD9}">
      <dsp:nvSpPr>
        <dsp:cNvPr id="0" name=""/>
        <dsp:cNvSpPr/>
      </dsp:nvSpPr>
      <dsp:spPr>
        <a:xfrm>
          <a:off x="1933932" y="2921410"/>
          <a:ext cx="1124882" cy="112488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0DCFAD8-77E2-45B5-9769-2A1F0E5739E0}">
      <dsp:nvSpPr>
        <dsp:cNvPr id="0" name=""/>
        <dsp:cNvSpPr/>
      </dsp:nvSpPr>
      <dsp:spPr>
        <a:xfrm rot="10800000">
          <a:off x="2496373" y="4382078"/>
          <a:ext cx="8794486" cy="1124882"/>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04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Twill weave: </a:t>
          </a:r>
          <a:r>
            <a:rPr lang="en-US" sz="2800" kern="1200" dirty="0">
              <a:latin typeface="Century Schoolbook" panose="02040604050505020304" pitchFamily="18" charset="0"/>
            </a:rPr>
            <a:t>It is a type of plain weave with a pattern of diagonal parallel ribs. </a:t>
          </a:r>
          <a:endParaRPr lang="en-IN" sz="2800" b="1" kern="1200" dirty="0">
            <a:latin typeface="Century Schoolbook" panose="02040604050505020304" pitchFamily="18" charset="0"/>
          </a:endParaRPr>
        </a:p>
      </dsp:txBody>
      <dsp:txXfrm rot="10800000">
        <a:off x="2777593" y="4382078"/>
        <a:ext cx="8513266" cy="1124882"/>
      </dsp:txXfrm>
    </dsp:sp>
    <dsp:sp modelId="{5DA44F7B-A7DE-4EE4-96E4-FDC070CF2BE4}">
      <dsp:nvSpPr>
        <dsp:cNvPr id="0" name=""/>
        <dsp:cNvSpPr/>
      </dsp:nvSpPr>
      <dsp:spPr>
        <a:xfrm>
          <a:off x="1933932" y="4382078"/>
          <a:ext cx="1124882" cy="112488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485016" y="27427"/>
          <a:ext cx="8794486" cy="102991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600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Under lap: </a:t>
          </a:r>
          <a:r>
            <a:rPr lang="en-US" sz="2800" kern="1200" dirty="0">
              <a:latin typeface="Century Schoolbook" panose="02040604050505020304" pitchFamily="18" charset="0"/>
            </a:rPr>
            <a:t>The lower fabric of two overlapped pieces of fabric.</a:t>
          </a:r>
          <a:endParaRPr lang="en-IN" sz="2800" kern="1200" dirty="0">
            <a:latin typeface="Century Schoolbook" panose="02040604050505020304" pitchFamily="18" charset="0"/>
          </a:endParaRPr>
        </a:p>
      </dsp:txBody>
      <dsp:txXfrm rot="10800000">
        <a:off x="2742495" y="27427"/>
        <a:ext cx="8537007" cy="1029918"/>
      </dsp:txXfrm>
    </dsp:sp>
    <dsp:sp modelId="{74BBA0E5-C56E-4A30-9346-DB43B2A3CFBC}">
      <dsp:nvSpPr>
        <dsp:cNvPr id="0" name=""/>
        <dsp:cNvSpPr/>
      </dsp:nvSpPr>
      <dsp:spPr>
        <a:xfrm>
          <a:off x="1945289" y="2659"/>
          <a:ext cx="1079454" cy="107945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87FA07A-A5EA-4659-A42A-E842EF2AA58F}">
      <dsp:nvSpPr>
        <dsp:cNvPr id="0" name=""/>
        <dsp:cNvSpPr/>
      </dsp:nvSpPr>
      <dsp:spPr>
        <a:xfrm rot="10800000">
          <a:off x="2485016" y="1404339"/>
          <a:ext cx="8794486" cy="1079454"/>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600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Underlay: </a:t>
          </a:r>
          <a:r>
            <a:rPr lang="en-US" sz="2800" kern="1200" dirty="0">
              <a:latin typeface="Century Schoolbook" panose="02040604050505020304" pitchFamily="18" charset="0"/>
            </a:rPr>
            <a:t>A layer of fabric or thin material below another layer of fabric.</a:t>
          </a:r>
          <a:endParaRPr lang="en-IN" sz="2800" kern="1200" dirty="0">
            <a:latin typeface="Century Schoolbook" panose="02040604050505020304" pitchFamily="18" charset="0"/>
          </a:endParaRPr>
        </a:p>
      </dsp:txBody>
      <dsp:txXfrm rot="10800000">
        <a:off x="2754879" y="1404339"/>
        <a:ext cx="8524623" cy="1079454"/>
      </dsp:txXfrm>
    </dsp:sp>
    <dsp:sp modelId="{B8184798-4F38-4442-AA79-615B937E1A35}">
      <dsp:nvSpPr>
        <dsp:cNvPr id="0" name=""/>
        <dsp:cNvSpPr/>
      </dsp:nvSpPr>
      <dsp:spPr>
        <a:xfrm>
          <a:off x="1945289" y="1345228"/>
          <a:ext cx="1079454" cy="107945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B7E00F3-2BFB-4807-8D7C-311F59C0B4EA}">
      <dsp:nvSpPr>
        <dsp:cNvPr id="0" name=""/>
        <dsp:cNvSpPr/>
      </dsp:nvSpPr>
      <dsp:spPr>
        <a:xfrm rot="10800000">
          <a:off x="2485016" y="2806018"/>
          <a:ext cx="8794486" cy="1253548"/>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600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Underlining: </a:t>
          </a:r>
          <a:r>
            <a:rPr lang="en-US" sz="2800" kern="1200" dirty="0">
              <a:latin typeface="Century Schoolbook" panose="02040604050505020304" pitchFamily="18" charset="0"/>
            </a:rPr>
            <a:t>Light weight fabric placed inside the garment to hold the shape of the fabric/garment or support its strength.</a:t>
          </a:r>
          <a:endParaRPr lang="en-IN" sz="2800" kern="1200" dirty="0">
            <a:latin typeface="Century Schoolbook" panose="02040604050505020304" pitchFamily="18" charset="0"/>
          </a:endParaRPr>
        </a:p>
      </dsp:txBody>
      <dsp:txXfrm rot="10800000">
        <a:off x="2798403" y="2806018"/>
        <a:ext cx="8481099" cy="1253548"/>
      </dsp:txXfrm>
    </dsp:sp>
    <dsp:sp modelId="{9D44F324-96D1-4BFA-BF11-364AD1D438F6}">
      <dsp:nvSpPr>
        <dsp:cNvPr id="0" name=""/>
        <dsp:cNvSpPr/>
      </dsp:nvSpPr>
      <dsp:spPr>
        <a:xfrm>
          <a:off x="1945289" y="2833954"/>
          <a:ext cx="1079454" cy="107945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8516F4D-3665-4E4E-8581-C6BC3FE3D192}">
      <dsp:nvSpPr>
        <dsp:cNvPr id="0" name=""/>
        <dsp:cNvSpPr/>
      </dsp:nvSpPr>
      <dsp:spPr>
        <a:xfrm rot="10800000">
          <a:off x="2485016" y="4381792"/>
          <a:ext cx="8794486" cy="1448195"/>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7600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Upholstery fabric: </a:t>
          </a:r>
          <a:r>
            <a:rPr lang="en-US" sz="2800" kern="1200" dirty="0">
              <a:latin typeface="Century Schoolbook" panose="02040604050505020304" pitchFamily="18" charset="0"/>
            </a:rPr>
            <a:t>Any fabric used as upholstery, made with a wide variety of fibers including cotton, linen, silk, wool, man-made fibers, etc.</a:t>
          </a:r>
          <a:endParaRPr lang="en-IN" sz="2800" kern="1200" dirty="0">
            <a:latin typeface="Century Schoolbook" panose="02040604050505020304" pitchFamily="18" charset="0"/>
          </a:endParaRPr>
        </a:p>
      </dsp:txBody>
      <dsp:txXfrm rot="10800000">
        <a:off x="2847065" y="4381792"/>
        <a:ext cx="8432437" cy="1448195"/>
      </dsp:txXfrm>
    </dsp:sp>
    <dsp:sp modelId="{5002DF0B-375D-4CF6-AEBE-C9D249BBCAA9}">
      <dsp:nvSpPr>
        <dsp:cNvPr id="0" name=""/>
        <dsp:cNvSpPr/>
      </dsp:nvSpPr>
      <dsp:spPr>
        <a:xfrm>
          <a:off x="1945289" y="4507052"/>
          <a:ext cx="1079454" cy="107945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620218" y="39445"/>
          <a:ext cx="8794486" cy="1545909"/>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449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Velvet: </a:t>
          </a:r>
          <a:r>
            <a:rPr lang="en-US" sz="2800" kern="1200" dirty="0">
              <a:latin typeface="Century Schoolbook" panose="02040604050505020304" pitchFamily="18" charset="0"/>
            </a:rPr>
            <a:t>It is a warp ply fabric with short closely woven cut pile that gives the fabric a rich, soft texture. </a:t>
          </a:r>
          <a:endParaRPr lang="en-IN" sz="2800" kern="1200" dirty="0">
            <a:latin typeface="Century Schoolbook" panose="02040604050505020304" pitchFamily="18" charset="0"/>
          </a:endParaRPr>
        </a:p>
      </dsp:txBody>
      <dsp:txXfrm rot="10800000">
        <a:off x="3006695" y="39445"/>
        <a:ext cx="8408009" cy="1545909"/>
      </dsp:txXfrm>
    </dsp:sp>
    <dsp:sp modelId="{74BBA0E5-C56E-4A30-9346-DB43B2A3CFBC}">
      <dsp:nvSpPr>
        <dsp:cNvPr id="0" name=""/>
        <dsp:cNvSpPr/>
      </dsp:nvSpPr>
      <dsp:spPr>
        <a:xfrm>
          <a:off x="1810086" y="2268"/>
          <a:ext cx="1620263" cy="162026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9AC798B-A90C-4889-AE23-364682F07223}">
      <dsp:nvSpPr>
        <dsp:cNvPr id="0" name=""/>
        <dsp:cNvSpPr/>
      </dsp:nvSpPr>
      <dsp:spPr>
        <a:xfrm rot="10800000">
          <a:off x="2620218" y="2106192"/>
          <a:ext cx="8794486" cy="1620263"/>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449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Vent: </a:t>
          </a:r>
          <a:r>
            <a:rPr lang="en-US" sz="2800" kern="1200" dirty="0">
              <a:latin typeface="Century Schoolbook" panose="02040604050505020304" pitchFamily="18" charset="0"/>
            </a:rPr>
            <a:t>A slit in the back hem of a jacket, which allows the wearer, to move, bend, sit.</a:t>
          </a:r>
          <a:endParaRPr lang="en-IN" sz="2800" kern="1200" dirty="0">
            <a:latin typeface="Century Schoolbook" panose="02040604050505020304" pitchFamily="18" charset="0"/>
          </a:endParaRPr>
        </a:p>
      </dsp:txBody>
      <dsp:txXfrm rot="10800000">
        <a:off x="3025284" y="2106192"/>
        <a:ext cx="8389420" cy="1620263"/>
      </dsp:txXfrm>
    </dsp:sp>
    <dsp:sp modelId="{EC3A78B8-624C-46A9-B9FE-7DF6C4C67BF7}">
      <dsp:nvSpPr>
        <dsp:cNvPr id="0" name=""/>
        <dsp:cNvSpPr/>
      </dsp:nvSpPr>
      <dsp:spPr>
        <a:xfrm>
          <a:off x="1810086" y="2106192"/>
          <a:ext cx="1620263" cy="162026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F2254AE-33C0-4098-8B92-61C43F97AA8D}">
      <dsp:nvSpPr>
        <dsp:cNvPr id="0" name=""/>
        <dsp:cNvSpPr/>
      </dsp:nvSpPr>
      <dsp:spPr>
        <a:xfrm rot="10800000">
          <a:off x="2620218" y="4210116"/>
          <a:ext cx="8794486" cy="162026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14491"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Voile: </a:t>
          </a:r>
          <a:r>
            <a:rPr lang="en-US" sz="2800" kern="1200" dirty="0">
              <a:latin typeface="Century Schoolbook" panose="02040604050505020304" pitchFamily="18" charset="0"/>
            </a:rPr>
            <a:t>It is a lightweight, sheer fabric, made of hard twisted yarns in a low count plain weave. It is made of cotton, worsted, silk, rayon or acetate.</a:t>
          </a:r>
          <a:endParaRPr lang="en-IN" sz="2800" b="1" kern="1200" dirty="0">
            <a:latin typeface="Century Schoolbook" panose="02040604050505020304" pitchFamily="18" charset="0"/>
          </a:endParaRPr>
        </a:p>
      </dsp:txBody>
      <dsp:txXfrm rot="10800000">
        <a:off x="3025284" y="4210116"/>
        <a:ext cx="8389420" cy="1620263"/>
      </dsp:txXfrm>
    </dsp:sp>
    <dsp:sp modelId="{E635AFD9-D5FB-410C-900E-F2CEE912C3A1}">
      <dsp:nvSpPr>
        <dsp:cNvPr id="0" name=""/>
        <dsp:cNvSpPr/>
      </dsp:nvSpPr>
      <dsp:spPr>
        <a:xfrm>
          <a:off x="1810086" y="4210116"/>
          <a:ext cx="1620263" cy="162026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54239" y="32656"/>
          <a:ext cx="8794486" cy="1294105"/>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811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Warp: </a:t>
          </a:r>
          <a:r>
            <a:rPr lang="en-US" sz="2800" kern="1200" dirty="0">
              <a:latin typeface="Century Schoolbook" panose="02040604050505020304" pitchFamily="18" charset="0"/>
            </a:rPr>
            <a:t>It is the lengthwise yarns used in the weaving operation. </a:t>
          </a:r>
          <a:endParaRPr lang="en-IN" sz="2800" kern="1200" dirty="0">
            <a:latin typeface="Century Schoolbook" panose="02040604050505020304" pitchFamily="18" charset="0"/>
          </a:endParaRPr>
        </a:p>
      </dsp:txBody>
      <dsp:txXfrm rot="10800000">
        <a:off x="2877765" y="32656"/>
        <a:ext cx="8470960" cy="1294105"/>
      </dsp:txXfrm>
    </dsp:sp>
    <dsp:sp modelId="{74BBA0E5-C56E-4A30-9346-DB43B2A3CFBC}">
      <dsp:nvSpPr>
        <dsp:cNvPr id="0" name=""/>
        <dsp:cNvSpPr/>
      </dsp:nvSpPr>
      <dsp:spPr>
        <a:xfrm>
          <a:off x="1876065" y="1535"/>
          <a:ext cx="1356348" cy="135634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9AC798B-A90C-4889-AE23-364682F07223}">
      <dsp:nvSpPr>
        <dsp:cNvPr id="0" name=""/>
        <dsp:cNvSpPr/>
      </dsp:nvSpPr>
      <dsp:spPr>
        <a:xfrm rot="10800000">
          <a:off x="2554239" y="1762763"/>
          <a:ext cx="8794486" cy="1356348"/>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811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Worsted: </a:t>
          </a:r>
          <a:r>
            <a:rPr lang="en-US" sz="2800" kern="1200" dirty="0">
              <a:latin typeface="Century Schoolbook" panose="02040604050505020304" pitchFamily="18" charset="0"/>
            </a:rPr>
            <a:t>The fabric made from yarns spun wholly from combed wool are known as worsted fabrics.</a:t>
          </a:r>
          <a:endParaRPr lang="en-IN" sz="2800" kern="1200" dirty="0">
            <a:latin typeface="Century Schoolbook" panose="02040604050505020304" pitchFamily="18" charset="0"/>
          </a:endParaRPr>
        </a:p>
      </dsp:txBody>
      <dsp:txXfrm rot="10800000">
        <a:off x="2893326" y="1762763"/>
        <a:ext cx="8455399" cy="1356348"/>
      </dsp:txXfrm>
    </dsp:sp>
    <dsp:sp modelId="{EC3A78B8-624C-46A9-B9FE-7DF6C4C67BF7}">
      <dsp:nvSpPr>
        <dsp:cNvPr id="0" name=""/>
        <dsp:cNvSpPr/>
      </dsp:nvSpPr>
      <dsp:spPr>
        <a:xfrm>
          <a:off x="1876065" y="1762763"/>
          <a:ext cx="1356348" cy="135634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F2254AE-33C0-4098-8B92-61C43F97AA8D}">
      <dsp:nvSpPr>
        <dsp:cNvPr id="0" name=""/>
        <dsp:cNvSpPr/>
      </dsp:nvSpPr>
      <dsp:spPr>
        <a:xfrm rot="10800000">
          <a:off x="2554239" y="3523992"/>
          <a:ext cx="8794486" cy="2235112"/>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8112"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Wrong side of the fabric: </a:t>
          </a:r>
          <a:r>
            <a:rPr lang="en-US" sz="2800" kern="1200" dirty="0">
              <a:latin typeface="Century Schoolbook" panose="02040604050505020304" pitchFamily="18" charset="0"/>
            </a:rPr>
            <a:t>For a solid-colored fabric it the side where the dotted pricks at the selvedge feel raised on touching. For printed fabric, it the side of the fabric where the prints appear dull and faded.</a:t>
          </a:r>
          <a:endParaRPr lang="en-IN" sz="2800" b="1" kern="1200" dirty="0">
            <a:latin typeface="Century Schoolbook" panose="02040604050505020304" pitchFamily="18" charset="0"/>
          </a:endParaRPr>
        </a:p>
      </dsp:txBody>
      <dsp:txXfrm rot="10800000">
        <a:off x="3113017" y="3523992"/>
        <a:ext cx="8235708" cy="2235112"/>
      </dsp:txXfrm>
    </dsp:sp>
    <dsp:sp modelId="{E635AFD9-D5FB-410C-900E-F2CEE912C3A1}">
      <dsp:nvSpPr>
        <dsp:cNvPr id="0" name=""/>
        <dsp:cNvSpPr/>
      </dsp:nvSpPr>
      <dsp:spPr>
        <a:xfrm>
          <a:off x="1876065" y="3963374"/>
          <a:ext cx="1356348" cy="135634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615351" y="38010"/>
          <a:ext cx="8794486" cy="1527333"/>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0590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Yarn: </a:t>
          </a:r>
          <a:r>
            <a:rPr lang="en-US" sz="2800" kern="1200" dirty="0">
              <a:latin typeface="Century Schoolbook" panose="02040604050505020304" pitchFamily="18" charset="0"/>
            </a:rPr>
            <a:t>It is a continuous strand of textile fibers that may be composed of endless filaments or shorter fibers twisted or otherwise held together. </a:t>
          </a:r>
          <a:endParaRPr lang="en-IN" sz="2800" kern="1200" dirty="0">
            <a:latin typeface="Century Schoolbook" panose="02040604050505020304" pitchFamily="18" charset="0"/>
          </a:endParaRPr>
        </a:p>
      </dsp:txBody>
      <dsp:txXfrm rot="10800000">
        <a:off x="2997184" y="38010"/>
        <a:ext cx="8412653" cy="1527333"/>
      </dsp:txXfrm>
    </dsp:sp>
    <dsp:sp modelId="{74BBA0E5-C56E-4A30-9346-DB43B2A3CFBC}">
      <dsp:nvSpPr>
        <dsp:cNvPr id="0" name=""/>
        <dsp:cNvSpPr/>
      </dsp:nvSpPr>
      <dsp:spPr>
        <a:xfrm>
          <a:off x="1814954" y="1280"/>
          <a:ext cx="1600793" cy="16007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F8A9B87-E809-48AF-B357-CB62A7756E86}">
      <dsp:nvSpPr>
        <dsp:cNvPr id="0" name=""/>
        <dsp:cNvSpPr/>
      </dsp:nvSpPr>
      <dsp:spPr>
        <a:xfrm rot="10800000">
          <a:off x="2615351" y="2079923"/>
          <a:ext cx="8794486" cy="1600793"/>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0590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Yardage: </a:t>
          </a:r>
          <a:r>
            <a:rPr lang="en-US" sz="2800" kern="1200" dirty="0">
              <a:latin typeface="Century Schoolbook" panose="02040604050505020304" pitchFamily="18" charset="0"/>
            </a:rPr>
            <a:t>The length of fabric that is required to cut all pattern pieces of a garment is called yardage.</a:t>
          </a:r>
          <a:endParaRPr lang="en-IN" sz="2800" kern="1200" dirty="0">
            <a:latin typeface="Century Schoolbook" panose="02040604050505020304" pitchFamily="18" charset="0"/>
          </a:endParaRPr>
        </a:p>
      </dsp:txBody>
      <dsp:txXfrm rot="10800000">
        <a:off x="3015549" y="2079923"/>
        <a:ext cx="8394288" cy="1600793"/>
      </dsp:txXfrm>
    </dsp:sp>
    <dsp:sp modelId="{4FE4E4EB-A8F5-4C59-9C63-C5A0F875DA20}">
      <dsp:nvSpPr>
        <dsp:cNvPr id="0" name=""/>
        <dsp:cNvSpPr/>
      </dsp:nvSpPr>
      <dsp:spPr>
        <a:xfrm>
          <a:off x="1814954" y="2079923"/>
          <a:ext cx="1600793" cy="16007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D43846C-FDE7-4CEE-9DCC-829C0F030DD3}">
      <dsp:nvSpPr>
        <dsp:cNvPr id="0" name=""/>
        <dsp:cNvSpPr/>
      </dsp:nvSpPr>
      <dsp:spPr>
        <a:xfrm rot="10800000">
          <a:off x="2615351" y="4158565"/>
          <a:ext cx="8794486" cy="160079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0590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Yoke: </a:t>
          </a:r>
          <a:r>
            <a:rPr lang="en-US" sz="2800" kern="1200" dirty="0">
              <a:latin typeface="Century Schoolbook" panose="02040604050505020304" pitchFamily="18" charset="0"/>
            </a:rPr>
            <a:t>It is a shaped pattern piece which forms part of a garment, usually fitting around the neck, shoulders, or around the hips to provide support for looser parts.</a:t>
          </a:r>
          <a:endParaRPr lang="en-IN" sz="2800" b="1" kern="1200" dirty="0">
            <a:latin typeface="Century Schoolbook" panose="02040604050505020304" pitchFamily="18" charset="0"/>
          </a:endParaRPr>
        </a:p>
      </dsp:txBody>
      <dsp:txXfrm rot="10800000">
        <a:off x="3015549" y="4158565"/>
        <a:ext cx="8394288" cy="1600793"/>
      </dsp:txXfrm>
    </dsp:sp>
    <dsp:sp modelId="{CC82B025-CB46-4DCB-BBAF-A12CF68CAEE1}">
      <dsp:nvSpPr>
        <dsp:cNvPr id="0" name=""/>
        <dsp:cNvSpPr/>
      </dsp:nvSpPr>
      <dsp:spPr>
        <a:xfrm>
          <a:off x="1814954" y="4158565"/>
          <a:ext cx="1600793" cy="16007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33B89-0770-4512-A227-00159E134594}">
      <dsp:nvSpPr>
        <dsp:cNvPr id="0" name=""/>
        <dsp:cNvSpPr/>
      </dsp:nvSpPr>
      <dsp:spPr>
        <a:xfrm rot="10800000">
          <a:off x="2591118" y="2185"/>
          <a:ext cx="9146096" cy="114960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Blending: </a:t>
          </a:r>
          <a:r>
            <a:rPr lang="en-US" sz="2800" kern="1200" dirty="0">
              <a:latin typeface="Century Schoolbook" panose="02040604050505020304" pitchFamily="18" charset="0"/>
            </a:rPr>
            <a:t>It means to mix different type of fibers.</a:t>
          </a:r>
        </a:p>
      </dsp:txBody>
      <dsp:txXfrm rot="10800000">
        <a:off x="2878520" y="2185"/>
        <a:ext cx="8858694" cy="1149608"/>
      </dsp:txXfrm>
    </dsp:sp>
    <dsp:sp modelId="{3C8B4218-FA30-4A7C-AA78-5938F9E8F96D}">
      <dsp:nvSpPr>
        <dsp:cNvPr id="0" name=""/>
        <dsp:cNvSpPr/>
      </dsp:nvSpPr>
      <dsp:spPr>
        <a:xfrm>
          <a:off x="2016313" y="2185"/>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98DDB6D-2245-4EBA-87FC-5ADD6CBBD6CF}">
      <dsp:nvSpPr>
        <dsp:cNvPr id="0" name=""/>
        <dsp:cNvSpPr/>
      </dsp:nvSpPr>
      <dsp:spPr>
        <a:xfrm rot="10800000">
          <a:off x="2591118" y="1494960"/>
          <a:ext cx="9146096" cy="1149608"/>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Blind hemming (stitch): </a:t>
          </a:r>
          <a:r>
            <a:rPr lang="en-US" sz="2800" kern="1200" dirty="0">
              <a:latin typeface="Century Schoolbook" panose="02040604050505020304" pitchFamily="18" charset="0"/>
            </a:rPr>
            <a:t>It is a hemming (stitch) that is not visible on the face of a fabric or garment</a:t>
          </a:r>
          <a:endParaRPr lang="en-IN" sz="2800" b="1" kern="1200" dirty="0">
            <a:latin typeface="Century Schoolbook" panose="02040604050505020304" pitchFamily="18" charset="0"/>
          </a:endParaRPr>
        </a:p>
      </dsp:txBody>
      <dsp:txXfrm rot="10800000">
        <a:off x="2878520" y="1494960"/>
        <a:ext cx="8858694" cy="1149608"/>
      </dsp:txXfrm>
    </dsp:sp>
    <dsp:sp modelId="{4436283E-C2F3-463C-A4C2-ADA1F4B3B5CF}">
      <dsp:nvSpPr>
        <dsp:cNvPr id="0" name=""/>
        <dsp:cNvSpPr/>
      </dsp:nvSpPr>
      <dsp:spPr>
        <a:xfrm>
          <a:off x="2016313" y="1494960"/>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A2EFF87-F267-4F33-AA37-230A92FA14E8}">
      <dsp:nvSpPr>
        <dsp:cNvPr id="0" name=""/>
        <dsp:cNvSpPr/>
      </dsp:nvSpPr>
      <dsp:spPr>
        <a:xfrm rot="10800000">
          <a:off x="2591118" y="2987735"/>
          <a:ext cx="9146096" cy="1149608"/>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Bobbin winder tension angle: </a:t>
          </a:r>
          <a:r>
            <a:rPr lang="en-US" sz="2800" kern="1200" dirty="0">
              <a:latin typeface="Century Schoolbook" panose="02040604050505020304" pitchFamily="18" charset="0"/>
            </a:rPr>
            <a:t>It is a device situated near the bobbin winder which helps to wind the bobbin evenly.</a:t>
          </a:r>
          <a:endParaRPr lang="en-IN" sz="2800" kern="1200" dirty="0">
            <a:latin typeface="Century Schoolbook" panose="02040604050505020304" pitchFamily="18" charset="0"/>
          </a:endParaRPr>
        </a:p>
      </dsp:txBody>
      <dsp:txXfrm rot="10800000">
        <a:off x="2878520" y="2987735"/>
        <a:ext cx="8858694" cy="1149608"/>
      </dsp:txXfrm>
    </dsp:sp>
    <dsp:sp modelId="{33298819-D52F-42F7-92F5-7546BDE3057A}">
      <dsp:nvSpPr>
        <dsp:cNvPr id="0" name=""/>
        <dsp:cNvSpPr/>
      </dsp:nvSpPr>
      <dsp:spPr>
        <a:xfrm>
          <a:off x="2016313" y="2987735"/>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BED6F19-650A-4778-9869-7D66B6A980F8}">
      <dsp:nvSpPr>
        <dsp:cNvPr id="0" name=""/>
        <dsp:cNvSpPr/>
      </dsp:nvSpPr>
      <dsp:spPr>
        <a:xfrm rot="10800000">
          <a:off x="2591118" y="4480510"/>
          <a:ext cx="9146096" cy="1149608"/>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Bodice: </a:t>
          </a:r>
          <a:r>
            <a:rPr lang="en-US" sz="2800" kern="1200" dirty="0">
              <a:latin typeface="Century Schoolbook" panose="02040604050505020304" pitchFamily="18" charset="0"/>
            </a:rPr>
            <a:t>The front and back upper part of a pattern or garment that runs from shoulder to waist.</a:t>
          </a:r>
          <a:endParaRPr lang="en-IN" sz="2800" kern="1200" dirty="0">
            <a:latin typeface="Century Schoolbook" panose="02040604050505020304" pitchFamily="18" charset="0"/>
          </a:endParaRPr>
        </a:p>
      </dsp:txBody>
      <dsp:txXfrm rot="10800000">
        <a:off x="2878520" y="4480510"/>
        <a:ext cx="8858694" cy="1149608"/>
      </dsp:txXfrm>
    </dsp:sp>
    <dsp:sp modelId="{C2797055-9425-4289-AD25-3B58E752A71A}">
      <dsp:nvSpPr>
        <dsp:cNvPr id="0" name=""/>
        <dsp:cNvSpPr/>
      </dsp:nvSpPr>
      <dsp:spPr>
        <a:xfrm>
          <a:off x="2016313" y="4480510"/>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6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D8F33-ABC1-4A02-B969-AC686753A6C7}">
      <dsp:nvSpPr>
        <dsp:cNvPr id="0" name=""/>
        <dsp:cNvSpPr/>
      </dsp:nvSpPr>
      <dsp:spPr>
        <a:xfrm rot="10800000">
          <a:off x="2538871" y="30343"/>
          <a:ext cx="8794486" cy="1235455"/>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00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Zigzag stitch: </a:t>
          </a:r>
          <a:r>
            <a:rPr lang="en-US" sz="2800" kern="1200" dirty="0">
              <a:latin typeface="Century Schoolbook" panose="02040604050505020304" pitchFamily="18" charset="0"/>
            </a:rPr>
            <a:t>The Z-shaped stitches used to finish raw edges. It may be used for decoration purpose also.</a:t>
          </a:r>
          <a:endParaRPr lang="en-IN" sz="2800" kern="1200" dirty="0">
            <a:latin typeface="Century Schoolbook" panose="02040604050505020304" pitchFamily="18" charset="0"/>
          </a:endParaRPr>
        </a:p>
      </dsp:txBody>
      <dsp:txXfrm rot="10800000">
        <a:off x="2847735" y="30343"/>
        <a:ext cx="8485622" cy="1235455"/>
      </dsp:txXfrm>
    </dsp:sp>
    <dsp:sp modelId="{74BBA0E5-C56E-4A30-9346-DB43B2A3CFBC}">
      <dsp:nvSpPr>
        <dsp:cNvPr id="0" name=""/>
        <dsp:cNvSpPr/>
      </dsp:nvSpPr>
      <dsp:spPr>
        <a:xfrm>
          <a:off x="1891433" y="632"/>
          <a:ext cx="1294877" cy="1294877"/>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33B89-0770-4512-A227-00159E134594}">
      <dsp:nvSpPr>
        <dsp:cNvPr id="0" name=""/>
        <dsp:cNvSpPr/>
      </dsp:nvSpPr>
      <dsp:spPr>
        <a:xfrm rot="10800000">
          <a:off x="2591118" y="2185"/>
          <a:ext cx="9146096" cy="114960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Bodkin: </a:t>
          </a:r>
          <a:r>
            <a:rPr lang="en-US" sz="2800" kern="1200" dirty="0">
              <a:latin typeface="Century Schoolbook" panose="02040604050505020304" pitchFamily="18" charset="0"/>
            </a:rPr>
            <a:t>Long, flat, needle-like tool used to thread elastic through a loop</a:t>
          </a:r>
        </a:p>
      </dsp:txBody>
      <dsp:txXfrm rot="10800000">
        <a:off x="2878520" y="2185"/>
        <a:ext cx="8858694" cy="1149608"/>
      </dsp:txXfrm>
    </dsp:sp>
    <dsp:sp modelId="{3C8B4218-FA30-4A7C-AA78-5938F9E8F96D}">
      <dsp:nvSpPr>
        <dsp:cNvPr id="0" name=""/>
        <dsp:cNvSpPr/>
      </dsp:nvSpPr>
      <dsp:spPr>
        <a:xfrm>
          <a:off x="2016313" y="2185"/>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8037CCA-545D-4E45-BF93-C248E9CBBE3E}">
      <dsp:nvSpPr>
        <dsp:cNvPr id="0" name=""/>
        <dsp:cNvSpPr/>
      </dsp:nvSpPr>
      <dsp:spPr>
        <a:xfrm rot="10800000">
          <a:off x="2591118" y="1494960"/>
          <a:ext cx="9146096" cy="1149608"/>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Brocade: </a:t>
          </a:r>
          <a:r>
            <a:rPr lang="en-US" sz="2800" kern="1200" dirty="0">
              <a:latin typeface="Century Schoolbook" panose="02040604050505020304" pitchFamily="18" charset="0"/>
            </a:rPr>
            <a:t>It is a woven textile having a raised floral or figured design that is introduced during the weaving process. </a:t>
          </a:r>
          <a:endParaRPr lang="en-IN" sz="2800" b="1" kern="1200" dirty="0">
            <a:latin typeface="Century Schoolbook" panose="02040604050505020304" pitchFamily="18" charset="0"/>
          </a:endParaRPr>
        </a:p>
      </dsp:txBody>
      <dsp:txXfrm rot="10800000">
        <a:off x="2878520" y="1494960"/>
        <a:ext cx="8858694" cy="1149608"/>
      </dsp:txXfrm>
    </dsp:sp>
    <dsp:sp modelId="{22F790BE-07B3-4F37-A2EE-2AD893840F97}">
      <dsp:nvSpPr>
        <dsp:cNvPr id="0" name=""/>
        <dsp:cNvSpPr/>
      </dsp:nvSpPr>
      <dsp:spPr>
        <a:xfrm>
          <a:off x="2016313" y="1494960"/>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6653453-E76C-4576-A216-65D011BF67AD}">
      <dsp:nvSpPr>
        <dsp:cNvPr id="0" name=""/>
        <dsp:cNvSpPr/>
      </dsp:nvSpPr>
      <dsp:spPr>
        <a:xfrm rot="10800000">
          <a:off x="2591118" y="2987735"/>
          <a:ext cx="9146096" cy="1149608"/>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Buckram: </a:t>
          </a:r>
          <a:r>
            <a:rPr lang="en-US" sz="2800" b="0" kern="1200" dirty="0">
              <a:latin typeface="Century Schoolbook" panose="02040604050505020304" pitchFamily="18" charset="0"/>
            </a:rPr>
            <a:t>A heavy, coarse stiff cotton fabric used for interfacing and stiffening parts of garments such as collars, cuff and hats.</a:t>
          </a:r>
          <a:endParaRPr lang="en-IN" sz="2800" b="0" kern="1200" dirty="0">
            <a:latin typeface="Century Schoolbook" panose="02040604050505020304" pitchFamily="18" charset="0"/>
          </a:endParaRPr>
        </a:p>
      </dsp:txBody>
      <dsp:txXfrm rot="10800000">
        <a:off x="2878520" y="2987735"/>
        <a:ext cx="8858694" cy="1149608"/>
      </dsp:txXfrm>
    </dsp:sp>
    <dsp:sp modelId="{A4DE394A-91FA-49AA-B5DC-A0B04B2CB960}">
      <dsp:nvSpPr>
        <dsp:cNvPr id="0" name=""/>
        <dsp:cNvSpPr/>
      </dsp:nvSpPr>
      <dsp:spPr>
        <a:xfrm>
          <a:off x="2016313" y="2987735"/>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AE4AF09-C237-4130-90ED-9E015C6D9C12}">
      <dsp:nvSpPr>
        <dsp:cNvPr id="0" name=""/>
        <dsp:cNvSpPr/>
      </dsp:nvSpPr>
      <dsp:spPr>
        <a:xfrm rot="10800000">
          <a:off x="2591118" y="4480510"/>
          <a:ext cx="9146096" cy="1149608"/>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945"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Button: </a:t>
          </a:r>
          <a:r>
            <a:rPr lang="en-US" sz="2800" kern="1200" dirty="0">
              <a:latin typeface="Century Schoolbook" panose="02040604050505020304" pitchFamily="18" charset="0"/>
            </a:rPr>
            <a:t>It is a fastener which is used to close an opening in the garments or any other article., material and </a:t>
          </a:r>
          <a:r>
            <a:rPr lang="en-US" sz="2800" kern="1200" dirty="0" err="1">
              <a:latin typeface="Century Schoolbook" panose="02040604050505020304" pitchFamily="18" charset="0"/>
            </a:rPr>
            <a:t>colours</a:t>
          </a:r>
          <a:r>
            <a:rPr lang="en-US" sz="2800" kern="1200" dirty="0">
              <a:latin typeface="Century Schoolbook" panose="02040604050505020304" pitchFamily="18" charset="0"/>
            </a:rPr>
            <a:t>.</a:t>
          </a:r>
          <a:endParaRPr lang="en-IN" sz="2800" b="1" kern="1200" dirty="0">
            <a:latin typeface="Century Schoolbook" panose="02040604050505020304" pitchFamily="18" charset="0"/>
          </a:endParaRPr>
        </a:p>
      </dsp:txBody>
      <dsp:txXfrm rot="10800000">
        <a:off x="2878520" y="4480510"/>
        <a:ext cx="8858694" cy="1149608"/>
      </dsp:txXfrm>
    </dsp:sp>
    <dsp:sp modelId="{1D76D81D-1E6E-43CE-83EE-24AA13F41596}">
      <dsp:nvSpPr>
        <dsp:cNvPr id="0" name=""/>
        <dsp:cNvSpPr/>
      </dsp:nvSpPr>
      <dsp:spPr>
        <a:xfrm>
          <a:off x="2016313" y="4480510"/>
          <a:ext cx="1149608" cy="114960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33B89-0770-4512-A227-00159E134594}">
      <dsp:nvSpPr>
        <dsp:cNvPr id="0" name=""/>
        <dsp:cNvSpPr/>
      </dsp:nvSpPr>
      <dsp:spPr>
        <a:xfrm rot="10800000">
          <a:off x="2648485" y="2249"/>
          <a:ext cx="9146096" cy="1379079"/>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813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Cambric: </a:t>
          </a:r>
          <a:r>
            <a:rPr lang="en-US" sz="2800" kern="1200" dirty="0">
              <a:latin typeface="Century Schoolbook" panose="02040604050505020304" pitchFamily="18" charset="0"/>
            </a:rPr>
            <a:t>It is a soft, plain weave cotton or linen fabric which is closely woven, usually with slight stiffening.</a:t>
          </a:r>
        </a:p>
      </dsp:txBody>
      <dsp:txXfrm rot="10800000">
        <a:off x="2993255" y="2249"/>
        <a:ext cx="8801326" cy="1379079"/>
      </dsp:txXfrm>
    </dsp:sp>
    <dsp:sp modelId="{3C8B4218-FA30-4A7C-AA78-5938F9E8F96D}">
      <dsp:nvSpPr>
        <dsp:cNvPr id="0" name=""/>
        <dsp:cNvSpPr/>
      </dsp:nvSpPr>
      <dsp:spPr>
        <a:xfrm>
          <a:off x="1958945" y="2249"/>
          <a:ext cx="1379079" cy="137907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36E2FED-3DC5-4D90-B4D0-AC9ACC97E1F9}">
      <dsp:nvSpPr>
        <dsp:cNvPr id="0" name=""/>
        <dsp:cNvSpPr/>
      </dsp:nvSpPr>
      <dsp:spPr>
        <a:xfrm rot="10800000">
          <a:off x="2648485" y="1759682"/>
          <a:ext cx="9146096" cy="1379079"/>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813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Canvas: </a:t>
          </a:r>
          <a:r>
            <a:rPr lang="en-US" sz="2800" kern="1200" dirty="0">
              <a:latin typeface="Century Schoolbook" panose="02040604050505020304" pitchFamily="18" charset="0"/>
            </a:rPr>
            <a:t>It is a general classification of strong, firm, closely woven fabrics usually made with cotton, originally made of hemp. </a:t>
          </a:r>
          <a:endParaRPr lang="en-IN" sz="2800" b="1" kern="1200" dirty="0">
            <a:latin typeface="Century Schoolbook" panose="02040604050505020304" pitchFamily="18" charset="0"/>
          </a:endParaRPr>
        </a:p>
      </dsp:txBody>
      <dsp:txXfrm rot="10800000">
        <a:off x="2993255" y="1759682"/>
        <a:ext cx="8801326" cy="1379079"/>
      </dsp:txXfrm>
    </dsp:sp>
    <dsp:sp modelId="{2E816C33-0DBD-42F4-8C30-B76BAC5A9E82}">
      <dsp:nvSpPr>
        <dsp:cNvPr id="0" name=""/>
        <dsp:cNvSpPr/>
      </dsp:nvSpPr>
      <dsp:spPr>
        <a:xfrm>
          <a:off x="1958945" y="1759682"/>
          <a:ext cx="1379079" cy="137907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EFDF377-869E-46BC-8A2C-2A0F3858BE1F}">
      <dsp:nvSpPr>
        <dsp:cNvPr id="0" name=""/>
        <dsp:cNvSpPr/>
      </dsp:nvSpPr>
      <dsp:spPr>
        <a:xfrm rot="10800000">
          <a:off x="2648485" y="3517116"/>
          <a:ext cx="9146096" cy="153687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8136"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Carding: </a:t>
          </a:r>
          <a:r>
            <a:rPr lang="en-US" sz="2800" kern="1200" dirty="0">
              <a:latin typeface="Century Schoolbook" panose="02040604050505020304" pitchFamily="18" charset="0"/>
            </a:rPr>
            <a:t>It is a mechanical process that disentangles, cleans and intermixes fibers to produce a continuous web or sliver suitable for subsequent processing.</a:t>
          </a:r>
          <a:endParaRPr lang="en-IN" sz="2800" b="1" kern="1200" dirty="0">
            <a:latin typeface="Century Schoolbook" panose="02040604050505020304" pitchFamily="18" charset="0"/>
          </a:endParaRPr>
        </a:p>
      </dsp:txBody>
      <dsp:txXfrm rot="10800000">
        <a:off x="3032703" y="3517116"/>
        <a:ext cx="8761878" cy="1536874"/>
      </dsp:txXfrm>
    </dsp:sp>
    <dsp:sp modelId="{FE509B9B-9A08-4C04-89B5-86E1C77CB6D5}">
      <dsp:nvSpPr>
        <dsp:cNvPr id="0" name=""/>
        <dsp:cNvSpPr/>
      </dsp:nvSpPr>
      <dsp:spPr>
        <a:xfrm>
          <a:off x="1958945" y="3596013"/>
          <a:ext cx="1379079" cy="137907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33B89-0770-4512-A227-00159E134594}">
      <dsp:nvSpPr>
        <dsp:cNvPr id="0" name=""/>
        <dsp:cNvSpPr/>
      </dsp:nvSpPr>
      <dsp:spPr>
        <a:xfrm rot="10800000">
          <a:off x="2585212" y="971"/>
          <a:ext cx="9146096" cy="112598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52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Casing: </a:t>
          </a:r>
          <a:r>
            <a:rPr lang="en-US" sz="2800" kern="1200" dirty="0">
              <a:latin typeface="Century Schoolbook" panose="02040604050505020304" pitchFamily="18" charset="0"/>
            </a:rPr>
            <a:t>Folded and stitched tunnel of fabric that holds elastic, cording, or boning.</a:t>
          </a:r>
        </a:p>
      </dsp:txBody>
      <dsp:txXfrm rot="10800000">
        <a:off x="2866708" y="971"/>
        <a:ext cx="8864600" cy="1125986"/>
      </dsp:txXfrm>
    </dsp:sp>
    <dsp:sp modelId="{3C8B4218-FA30-4A7C-AA78-5938F9E8F96D}">
      <dsp:nvSpPr>
        <dsp:cNvPr id="0" name=""/>
        <dsp:cNvSpPr/>
      </dsp:nvSpPr>
      <dsp:spPr>
        <a:xfrm>
          <a:off x="2022219" y="971"/>
          <a:ext cx="1125986" cy="112598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A0BEC13-0F87-413B-9F32-8EF0C0B14853}">
      <dsp:nvSpPr>
        <dsp:cNvPr id="0" name=""/>
        <dsp:cNvSpPr/>
      </dsp:nvSpPr>
      <dsp:spPr>
        <a:xfrm rot="10800000">
          <a:off x="2585212" y="1463072"/>
          <a:ext cx="9146096" cy="1125986"/>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52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Centre point: </a:t>
          </a:r>
          <a:r>
            <a:rPr lang="en-US" sz="2800" kern="1200" dirty="0">
              <a:latin typeface="Century Schoolbook" panose="02040604050505020304" pitchFamily="18" charset="0"/>
            </a:rPr>
            <a:t>The point that is equally distant from every point on the circumference of a circle or sphere or place in the middle.</a:t>
          </a:r>
          <a:endParaRPr lang="en-IN" sz="2800" b="1" kern="1200" dirty="0">
            <a:latin typeface="Century Schoolbook" panose="02040604050505020304" pitchFamily="18" charset="0"/>
          </a:endParaRPr>
        </a:p>
      </dsp:txBody>
      <dsp:txXfrm rot="10800000">
        <a:off x="2866708" y="1463072"/>
        <a:ext cx="8864600" cy="1125986"/>
      </dsp:txXfrm>
    </dsp:sp>
    <dsp:sp modelId="{50DF616E-0DA5-43B5-B507-6559C42C12EE}">
      <dsp:nvSpPr>
        <dsp:cNvPr id="0" name=""/>
        <dsp:cNvSpPr/>
      </dsp:nvSpPr>
      <dsp:spPr>
        <a:xfrm>
          <a:off x="2022219" y="1463072"/>
          <a:ext cx="1125986" cy="112598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B280BFA-03AA-4922-87C1-49F8ABC3DAA4}">
      <dsp:nvSpPr>
        <dsp:cNvPr id="0" name=""/>
        <dsp:cNvSpPr/>
      </dsp:nvSpPr>
      <dsp:spPr>
        <a:xfrm rot="10800000">
          <a:off x="2585212" y="2925174"/>
          <a:ext cx="9146096" cy="1125986"/>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52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Chain stitch: </a:t>
          </a:r>
          <a:r>
            <a:rPr lang="en-US" sz="2800" kern="1200" dirty="0">
              <a:latin typeface="Century Schoolbook" panose="02040604050505020304" pitchFamily="18" charset="0"/>
            </a:rPr>
            <a:t>It is a stitch formed by making connected loops that form a chain.</a:t>
          </a:r>
          <a:endParaRPr lang="en-IN" sz="2800" b="1" kern="1200" dirty="0">
            <a:latin typeface="Century Schoolbook" panose="02040604050505020304" pitchFamily="18" charset="0"/>
          </a:endParaRPr>
        </a:p>
      </dsp:txBody>
      <dsp:txXfrm rot="10800000">
        <a:off x="2866708" y="2925174"/>
        <a:ext cx="8864600" cy="1125986"/>
      </dsp:txXfrm>
    </dsp:sp>
    <dsp:sp modelId="{20DD0190-B385-400E-90F3-CE23F07E1228}">
      <dsp:nvSpPr>
        <dsp:cNvPr id="0" name=""/>
        <dsp:cNvSpPr/>
      </dsp:nvSpPr>
      <dsp:spPr>
        <a:xfrm>
          <a:off x="2022219" y="2925174"/>
          <a:ext cx="1125986" cy="112598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9B1C441-4F2B-43A4-BB48-DFBF0E39A6DF}">
      <dsp:nvSpPr>
        <dsp:cNvPr id="0" name=""/>
        <dsp:cNvSpPr/>
      </dsp:nvSpPr>
      <dsp:spPr>
        <a:xfrm rot="10800000">
          <a:off x="2585212" y="4387275"/>
          <a:ext cx="9146096" cy="112598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6529" tIns="106680" rIns="199136" bIns="106680" numCol="1" spcCol="1270" anchor="ctr" anchorCtr="0">
          <a:noAutofit/>
        </a:bodyPr>
        <a:lstStyle/>
        <a:p>
          <a:pPr marL="0" lvl="0" indent="0" algn="just" defTabSz="1244600">
            <a:lnSpc>
              <a:spcPct val="90000"/>
            </a:lnSpc>
            <a:spcBef>
              <a:spcPct val="0"/>
            </a:spcBef>
            <a:spcAft>
              <a:spcPct val="35000"/>
            </a:spcAft>
            <a:buNone/>
          </a:pPr>
          <a:r>
            <a:rPr lang="en-US" sz="2800" b="1" kern="1200" dirty="0">
              <a:solidFill>
                <a:srgbClr val="FFFF00"/>
              </a:solidFill>
              <a:latin typeface="Century Schoolbook" panose="02040604050505020304" pitchFamily="18" charset="0"/>
            </a:rPr>
            <a:t>Chiffon: </a:t>
          </a:r>
          <a:r>
            <a:rPr lang="en-US" sz="2800" kern="1200" dirty="0">
              <a:latin typeface="Century Schoolbook" panose="02040604050505020304" pitchFamily="18" charset="0"/>
            </a:rPr>
            <a:t>It is a very lightweight, sheer silk or man-made fabric made in a plain weave with fine, spun yarn.</a:t>
          </a:r>
          <a:endParaRPr lang="en-IN" sz="2800" b="1" kern="1200" dirty="0">
            <a:latin typeface="Century Schoolbook" panose="02040604050505020304" pitchFamily="18" charset="0"/>
          </a:endParaRPr>
        </a:p>
      </dsp:txBody>
      <dsp:txXfrm rot="10800000">
        <a:off x="2866708" y="4387275"/>
        <a:ext cx="8864600" cy="1125986"/>
      </dsp:txXfrm>
    </dsp:sp>
    <dsp:sp modelId="{0B8BD281-5659-405B-8FE7-E75AE73EDE9C}">
      <dsp:nvSpPr>
        <dsp:cNvPr id="0" name=""/>
        <dsp:cNvSpPr/>
      </dsp:nvSpPr>
      <dsp:spPr>
        <a:xfrm>
          <a:off x="2022219" y="4387275"/>
          <a:ext cx="1125986" cy="112598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3#10">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1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1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1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14">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3#15">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3#16">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3#17">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3#18">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3#19">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3#20">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3#2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3#2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3#2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vList3#24">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3#25">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3#26">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3#27">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3#28">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List3#29">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3#30">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vList3#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vList3#3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vList3#3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vList3#34">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vList3#35">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vList3#36">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vList3#37">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vList3#38">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vList3#39">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vList3#40">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1.xml><?xml version="1.0" encoding="utf-8"?>
<dgm:layoutDef xmlns:dgm="http://schemas.openxmlformats.org/drawingml/2006/diagram" xmlns:a="http://schemas.openxmlformats.org/drawingml/2006/main" uniqueId="urn:microsoft.com/office/officeart/2005/8/layout/vList3#4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2.xml><?xml version="1.0" encoding="utf-8"?>
<dgm:layoutDef xmlns:dgm="http://schemas.openxmlformats.org/drawingml/2006/diagram" xmlns:a="http://schemas.openxmlformats.org/drawingml/2006/main" uniqueId="urn:microsoft.com/office/officeart/2005/8/layout/vList3#4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3.xml><?xml version="1.0" encoding="utf-8"?>
<dgm:layoutDef xmlns:dgm="http://schemas.openxmlformats.org/drawingml/2006/diagram" xmlns:a="http://schemas.openxmlformats.org/drawingml/2006/main" uniqueId="urn:microsoft.com/office/officeart/2005/8/layout/vList3#4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5/8/layout/vList3#44">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5/8/layout/vList3#45">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5/8/layout/vList3#46">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7.xml><?xml version="1.0" encoding="utf-8"?>
<dgm:layoutDef xmlns:dgm="http://schemas.openxmlformats.org/drawingml/2006/diagram" xmlns:a="http://schemas.openxmlformats.org/drawingml/2006/main" uniqueId="urn:microsoft.com/office/officeart/2005/8/layout/vList3#47">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5/8/layout/vList3#48">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05/8/layout/vList3#49">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5">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vList3#50">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5/8/layout/vList3#5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2.xml><?xml version="1.0" encoding="utf-8"?>
<dgm:layoutDef xmlns:dgm="http://schemas.openxmlformats.org/drawingml/2006/diagram" xmlns:a="http://schemas.openxmlformats.org/drawingml/2006/main" uniqueId="urn:microsoft.com/office/officeart/2005/8/layout/vList3#5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5/8/layout/vList3#5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4.xml><?xml version="1.0" encoding="utf-8"?>
<dgm:layoutDef xmlns:dgm="http://schemas.openxmlformats.org/drawingml/2006/diagram" xmlns:a="http://schemas.openxmlformats.org/drawingml/2006/main" uniqueId="urn:microsoft.com/office/officeart/2005/8/layout/vList3#54">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5.xml><?xml version="1.0" encoding="utf-8"?>
<dgm:layoutDef xmlns:dgm="http://schemas.openxmlformats.org/drawingml/2006/diagram" xmlns:a="http://schemas.openxmlformats.org/drawingml/2006/main" uniqueId="urn:microsoft.com/office/officeart/2005/8/layout/vList3#55">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6.xml><?xml version="1.0" encoding="utf-8"?>
<dgm:layoutDef xmlns:dgm="http://schemas.openxmlformats.org/drawingml/2006/diagram" xmlns:a="http://schemas.openxmlformats.org/drawingml/2006/main" uniqueId="urn:microsoft.com/office/officeart/2005/8/layout/vList3#56">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7.xml><?xml version="1.0" encoding="utf-8"?>
<dgm:layoutDef xmlns:dgm="http://schemas.openxmlformats.org/drawingml/2006/diagram" xmlns:a="http://schemas.openxmlformats.org/drawingml/2006/main" uniqueId="urn:microsoft.com/office/officeart/2005/8/layout/vList3#57">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8.xml><?xml version="1.0" encoding="utf-8"?>
<dgm:layoutDef xmlns:dgm="http://schemas.openxmlformats.org/drawingml/2006/diagram" xmlns:a="http://schemas.openxmlformats.org/drawingml/2006/main" uniqueId="urn:microsoft.com/office/officeart/2005/8/layout/vList3#58">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9.xml><?xml version="1.0" encoding="utf-8"?>
<dgm:layoutDef xmlns:dgm="http://schemas.openxmlformats.org/drawingml/2006/diagram" xmlns:a="http://schemas.openxmlformats.org/drawingml/2006/main" uniqueId="urn:microsoft.com/office/officeart/2005/8/layout/vList3#59">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6">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0.xml><?xml version="1.0" encoding="utf-8"?>
<dgm:layoutDef xmlns:dgm="http://schemas.openxmlformats.org/drawingml/2006/diagram" xmlns:a="http://schemas.openxmlformats.org/drawingml/2006/main" uniqueId="urn:microsoft.com/office/officeart/2005/8/layout/vList3#60">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7">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8">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9">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entury Schoolbook" panose="02040604050505020304" pitchFamily="18" charset="0"/>
              </a:defRPr>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entury Schoolbook" panose="02040604050505020304" pitchFamily="18" charset="0"/>
              </a:defRPr>
            </a:lvl1pPr>
          </a:lstStyle>
          <a:p>
            <a:fld id="{CF15F8E9-E453-4935-B1C0-EAD1A8990AD6}" type="datetimeFigureOut">
              <a:rPr lang="en-IN" smtClean="0"/>
              <a:pPr/>
              <a:t>28-06-2022</a:t>
            </a:fld>
            <a:endParaRPr lang="en-I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entury Schoolbook" panose="02040604050505020304" pitchFamily="18" charset="0"/>
              </a:defRPr>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entury Schoolbook" panose="02040604050505020304" pitchFamily="18" charset="0"/>
              </a:defRPr>
            </a:lvl1pPr>
          </a:lstStyle>
          <a:p>
            <a:fld id="{61E3A4B6-87AA-4C24-AC16-387F7D570551}" type="slidenum">
              <a:rPr lang="en-IN" smtClean="0"/>
              <a:pPr/>
              <a:t>‹#›</a:t>
            </a:fld>
            <a:endParaRPr lang="en-IN" dirty="0"/>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entury Schoolbook" panose="02040604050505020304" pitchFamily="18" charset="0"/>
        <a:ea typeface="+mn-ea"/>
        <a:cs typeface="+mn-cs"/>
      </a:defRPr>
    </a:lvl1pPr>
    <a:lvl2pPr marL="457200" algn="l" defTabSz="914400" rtl="0" eaLnBrk="1" latinLnBrk="0" hangingPunct="1">
      <a:defRPr sz="1200" kern="1200">
        <a:solidFill>
          <a:schemeClr val="tx1"/>
        </a:solidFill>
        <a:latin typeface="Century Schoolbook" panose="02040604050505020304" pitchFamily="18" charset="0"/>
        <a:ea typeface="+mn-ea"/>
        <a:cs typeface="+mn-cs"/>
      </a:defRPr>
    </a:lvl2pPr>
    <a:lvl3pPr marL="914400" algn="l" defTabSz="914400" rtl="0" eaLnBrk="1" latinLnBrk="0" hangingPunct="1">
      <a:defRPr sz="1200" kern="1200">
        <a:solidFill>
          <a:schemeClr val="tx1"/>
        </a:solidFill>
        <a:latin typeface="Century Schoolbook" panose="02040604050505020304" pitchFamily="18" charset="0"/>
        <a:ea typeface="+mn-ea"/>
        <a:cs typeface="+mn-cs"/>
      </a:defRPr>
    </a:lvl3pPr>
    <a:lvl4pPr marL="1371600" algn="l" defTabSz="914400" rtl="0" eaLnBrk="1" latinLnBrk="0" hangingPunct="1">
      <a:defRPr sz="1200" kern="1200">
        <a:solidFill>
          <a:schemeClr val="tx1"/>
        </a:solidFill>
        <a:latin typeface="Century Schoolbook" panose="02040604050505020304" pitchFamily="18" charset="0"/>
        <a:ea typeface="+mn-ea"/>
        <a:cs typeface="+mn-cs"/>
      </a:defRPr>
    </a:lvl4pPr>
    <a:lvl5pPr marL="1828800" algn="l" defTabSz="914400" rtl="0" eaLnBrk="1" latinLnBrk="0" hangingPunct="1">
      <a:defRPr sz="1200" kern="1200">
        <a:solidFill>
          <a:schemeClr val="tx1"/>
        </a:solidFill>
        <a:latin typeface="Century Schoolbook" panose="020406040505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pPr/>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pPr/>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pPr/>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anose="02040604050505020304" pitchFamily="18" charset="0"/>
              </a:defRPr>
            </a:lvl1pPr>
          </a:lstStyle>
          <a:p>
            <a:endParaRPr dirty="0"/>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p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anose="02040604050505020304" pitchFamily="18" charset="0"/>
                <a:cs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p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pPr/>
              <a:t>6/28/2022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pPr/>
              <a:t>6/28/2022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pPr/>
              <a:t>6/28/2022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pPr/>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pPr/>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pPr/>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pPr/>
              <a:t>6/28/2022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pPr/>
              <a:t>6/28/2022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pPr/>
              <a:t>6/28/2022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pPr/>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pPr/>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latin typeface="Century Schoolbook" panose="02040604050505020304" pitchFamily="18" charset="0"/>
              </a:defRPr>
            </a:lvl1pPr>
          </a:lstStyle>
          <a:p>
            <a:fld id="{64802E04-0352-4D48-B5B2-03DB79D791BB}" type="datetime1">
              <a:rPr lang="en-US" smtClean="0"/>
              <a:pPr/>
              <a:t>6/28/2022</a:t>
            </a:fld>
            <a:endParaRPr lang="en-IN" dirty="0"/>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entury Schoolbook" panose="02040604050505020304" pitchFamily="18" charset="0"/>
              </a:defRPr>
            </a:lvl1pPr>
          </a:lstStyle>
          <a:p>
            <a:endParaRPr lang="en-IN" dirty="0"/>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latin typeface="Century Schoolbook" panose="02040604050505020304" pitchFamily="18" charset="0"/>
              </a:defRPr>
            </a:lvl1pPr>
          </a:lstStyle>
          <a:p>
            <a:fld id="{CBD71EFC-8FD3-4526-A521-B16E2A2311C1}"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Century Schoolbook" panose="02040604050505020304"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Schoolbook" panose="02040604050505020304"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Schoolbook" panose="02040604050505020304"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Schoolbook" panose="02040604050505020304"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Schoolbook" panose="02040604050505020304"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Schoolbook" panose="02040604050505020304"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dirty="0">
              <a:solidFill>
                <a:prstClr val="black"/>
              </a:solidFill>
              <a:latin typeface="Century Schoolbook" panose="02040604050505020304" pitchFamily="18" charset="0"/>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dirty="0"/>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dirty="0"/>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latin typeface="Century Schoolbook" panose="02040604050505020304" pitchFamily="18" charset="0"/>
              </a:defRPr>
            </a:lvl1pPr>
          </a:lstStyle>
          <a:p>
            <a:endParaRPr lang="en-IN" dirty="0">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latin typeface="Century Schoolbook" panose="02040604050505020304" pitchFamily="18" charset="0"/>
              </a:defRPr>
            </a:lvl1pPr>
          </a:lstStyle>
          <a:p>
            <a:fld id="{9B2E4957-7C46-42C1-AB84-A6E3730B9262}" type="datetime1">
              <a:rPr lang="en-US" smtClean="0">
                <a:solidFill>
                  <a:prstClr val="black">
                    <a:tint val="75000"/>
                  </a:prstClr>
                </a:solidFill>
              </a:rPr>
              <a:pPr/>
              <a:t>6/28/2022</a:t>
            </a:fld>
            <a:endParaRPr lang="en-US" dirty="0">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anose="02040604050505020304" pitchFamily="18" charset="0"/>
          <a:ea typeface="+mj-ea"/>
          <a:cs typeface="+mj-cs"/>
        </a:defRPr>
      </a:lvl1pPr>
    </p:titleStyle>
    <p:bodyStyle>
      <a:lvl1pPr marL="0">
        <a:defRPr>
          <a:latin typeface="Century Schoolbook" panose="02040604050505020304"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hyperlink" Target="http://www.psscive.ac.in/" TargetMode="External"/><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3.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3.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3.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3.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3.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13.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13.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13.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13.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13.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13.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13.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13.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13.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13.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13.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13.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13.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13.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13.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13.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13.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13.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7.xml"/><Relationship Id="rId2" Type="http://schemas.openxmlformats.org/officeDocument/2006/relationships/diagramData" Target="../diagrams/data37.xml"/><Relationship Id="rId1" Type="http://schemas.openxmlformats.org/officeDocument/2006/relationships/slideLayout" Target="../slideLayouts/slideLayout13.xml"/><Relationship Id="rId6" Type="http://schemas.microsoft.com/office/2007/relationships/diagramDrawing" Target="../diagrams/drawing37.xml"/><Relationship Id="rId5" Type="http://schemas.openxmlformats.org/officeDocument/2006/relationships/diagramColors" Target="../diagrams/colors37.xml"/><Relationship Id="rId4" Type="http://schemas.openxmlformats.org/officeDocument/2006/relationships/diagramQuickStyle" Target="../diagrams/quickStyle37.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38.xml"/><Relationship Id="rId2" Type="http://schemas.openxmlformats.org/officeDocument/2006/relationships/diagramData" Target="../diagrams/data38.xml"/><Relationship Id="rId1" Type="http://schemas.openxmlformats.org/officeDocument/2006/relationships/slideLayout" Target="../slideLayouts/slideLayout13.xml"/><Relationship Id="rId6" Type="http://schemas.microsoft.com/office/2007/relationships/diagramDrawing" Target="../diagrams/drawing38.xml"/><Relationship Id="rId5" Type="http://schemas.openxmlformats.org/officeDocument/2006/relationships/diagramColors" Target="../diagrams/colors38.xml"/><Relationship Id="rId4" Type="http://schemas.openxmlformats.org/officeDocument/2006/relationships/diagramQuickStyle" Target="../diagrams/quickStyle38.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9.xml"/><Relationship Id="rId2" Type="http://schemas.openxmlformats.org/officeDocument/2006/relationships/diagramData" Target="../diagrams/data39.xml"/><Relationship Id="rId1" Type="http://schemas.openxmlformats.org/officeDocument/2006/relationships/slideLayout" Target="../slideLayouts/slideLayout13.xml"/><Relationship Id="rId6" Type="http://schemas.microsoft.com/office/2007/relationships/diagramDrawing" Target="../diagrams/drawing39.xml"/><Relationship Id="rId5" Type="http://schemas.openxmlformats.org/officeDocument/2006/relationships/diagramColors" Target="../diagrams/colors39.xml"/><Relationship Id="rId4" Type="http://schemas.openxmlformats.org/officeDocument/2006/relationships/diagramQuickStyle" Target="../diagrams/quickStyle39.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40.xml"/><Relationship Id="rId2" Type="http://schemas.openxmlformats.org/officeDocument/2006/relationships/diagramData" Target="../diagrams/data40.xml"/><Relationship Id="rId1" Type="http://schemas.openxmlformats.org/officeDocument/2006/relationships/slideLayout" Target="../slideLayouts/slideLayout13.xml"/><Relationship Id="rId6" Type="http://schemas.microsoft.com/office/2007/relationships/diagramDrawing" Target="../diagrams/drawing40.xml"/><Relationship Id="rId5" Type="http://schemas.openxmlformats.org/officeDocument/2006/relationships/diagramColors" Target="../diagrams/colors40.xml"/><Relationship Id="rId4" Type="http://schemas.openxmlformats.org/officeDocument/2006/relationships/diagramQuickStyle" Target="../diagrams/quickStyle40.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41.xml"/><Relationship Id="rId2" Type="http://schemas.openxmlformats.org/officeDocument/2006/relationships/diagramData" Target="../diagrams/data41.xml"/><Relationship Id="rId1" Type="http://schemas.openxmlformats.org/officeDocument/2006/relationships/slideLayout" Target="../slideLayouts/slideLayout13.xml"/><Relationship Id="rId6" Type="http://schemas.microsoft.com/office/2007/relationships/diagramDrawing" Target="../diagrams/drawing41.xml"/><Relationship Id="rId5" Type="http://schemas.openxmlformats.org/officeDocument/2006/relationships/diagramColors" Target="../diagrams/colors41.xml"/><Relationship Id="rId4" Type="http://schemas.openxmlformats.org/officeDocument/2006/relationships/diagramQuickStyle" Target="../diagrams/quickStyle4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42.xml"/><Relationship Id="rId2" Type="http://schemas.openxmlformats.org/officeDocument/2006/relationships/diagramData" Target="../diagrams/data42.xml"/><Relationship Id="rId1" Type="http://schemas.openxmlformats.org/officeDocument/2006/relationships/slideLayout" Target="../slideLayouts/slideLayout13.xml"/><Relationship Id="rId6" Type="http://schemas.microsoft.com/office/2007/relationships/diagramDrawing" Target="../diagrams/drawing42.xml"/><Relationship Id="rId5" Type="http://schemas.openxmlformats.org/officeDocument/2006/relationships/diagramColors" Target="../diagrams/colors42.xml"/><Relationship Id="rId4" Type="http://schemas.openxmlformats.org/officeDocument/2006/relationships/diagramQuickStyle" Target="../diagrams/quickStyle4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43.xml"/><Relationship Id="rId2" Type="http://schemas.openxmlformats.org/officeDocument/2006/relationships/diagramData" Target="../diagrams/data43.xml"/><Relationship Id="rId1" Type="http://schemas.openxmlformats.org/officeDocument/2006/relationships/slideLayout" Target="../slideLayouts/slideLayout13.xml"/><Relationship Id="rId6" Type="http://schemas.microsoft.com/office/2007/relationships/diagramDrawing" Target="../diagrams/drawing43.xml"/><Relationship Id="rId5" Type="http://schemas.openxmlformats.org/officeDocument/2006/relationships/diagramColors" Target="../diagrams/colors43.xml"/><Relationship Id="rId4" Type="http://schemas.openxmlformats.org/officeDocument/2006/relationships/diagramQuickStyle" Target="../diagrams/quickStyle43.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44.xml"/><Relationship Id="rId2" Type="http://schemas.openxmlformats.org/officeDocument/2006/relationships/diagramData" Target="../diagrams/data44.xml"/><Relationship Id="rId1" Type="http://schemas.openxmlformats.org/officeDocument/2006/relationships/slideLayout" Target="../slideLayouts/slideLayout13.xml"/><Relationship Id="rId6" Type="http://schemas.microsoft.com/office/2007/relationships/diagramDrawing" Target="../diagrams/drawing44.xml"/><Relationship Id="rId5" Type="http://schemas.openxmlformats.org/officeDocument/2006/relationships/diagramColors" Target="../diagrams/colors44.xml"/><Relationship Id="rId4" Type="http://schemas.openxmlformats.org/officeDocument/2006/relationships/diagramQuickStyle" Target="../diagrams/quickStyle44.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5.xml"/><Relationship Id="rId2" Type="http://schemas.openxmlformats.org/officeDocument/2006/relationships/diagramData" Target="../diagrams/data45.xml"/><Relationship Id="rId1" Type="http://schemas.openxmlformats.org/officeDocument/2006/relationships/slideLayout" Target="../slideLayouts/slideLayout13.xml"/><Relationship Id="rId6" Type="http://schemas.microsoft.com/office/2007/relationships/diagramDrawing" Target="../diagrams/drawing45.xml"/><Relationship Id="rId5" Type="http://schemas.openxmlformats.org/officeDocument/2006/relationships/diagramColors" Target="../diagrams/colors45.xml"/><Relationship Id="rId4" Type="http://schemas.openxmlformats.org/officeDocument/2006/relationships/diagramQuickStyle" Target="../diagrams/quickStyle4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46.xml"/><Relationship Id="rId2" Type="http://schemas.openxmlformats.org/officeDocument/2006/relationships/diagramData" Target="../diagrams/data46.xml"/><Relationship Id="rId1" Type="http://schemas.openxmlformats.org/officeDocument/2006/relationships/slideLayout" Target="../slideLayouts/slideLayout13.xml"/><Relationship Id="rId6" Type="http://schemas.microsoft.com/office/2007/relationships/diagramDrawing" Target="../diagrams/drawing46.xml"/><Relationship Id="rId5" Type="http://schemas.openxmlformats.org/officeDocument/2006/relationships/diagramColors" Target="../diagrams/colors46.xml"/><Relationship Id="rId4" Type="http://schemas.openxmlformats.org/officeDocument/2006/relationships/diagramQuickStyle" Target="../diagrams/quickStyle46.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47.xml"/><Relationship Id="rId2" Type="http://schemas.openxmlformats.org/officeDocument/2006/relationships/diagramData" Target="../diagrams/data47.xml"/><Relationship Id="rId1" Type="http://schemas.openxmlformats.org/officeDocument/2006/relationships/slideLayout" Target="../slideLayouts/slideLayout13.xml"/><Relationship Id="rId6" Type="http://schemas.microsoft.com/office/2007/relationships/diagramDrawing" Target="../diagrams/drawing47.xml"/><Relationship Id="rId5" Type="http://schemas.openxmlformats.org/officeDocument/2006/relationships/diagramColors" Target="../diagrams/colors47.xml"/><Relationship Id="rId4" Type="http://schemas.openxmlformats.org/officeDocument/2006/relationships/diagramQuickStyle" Target="../diagrams/quickStyle47.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48.xml"/><Relationship Id="rId2" Type="http://schemas.openxmlformats.org/officeDocument/2006/relationships/diagramData" Target="../diagrams/data48.xml"/><Relationship Id="rId1" Type="http://schemas.openxmlformats.org/officeDocument/2006/relationships/slideLayout" Target="../slideLayouts/slideLayout13.xml"/><Relationship Id="rId6" Type="http://schemas.microsoft.com/office/2007/relationships/diagramDrawing" Target="../diagrams/drawing48.xml"/><Relationship Id="rId5" Type="http://schemas.openxmlformats.org/officeDocument/2006/relationships/diagramColors" Target="../diagrams/colors48.xml"/><Relationship Id="rId4" Type="http://schemas.openxmlformats.org/officeDocument/2006/relationships/diagramQuickStyle" Target="../diagrams/quickStyle48.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49.xml"/><Relationship Id="rId2" Type="http://schemas.openxmlformats.org/officeDocument/2006/relationships/diagramData" Target="../diagrams/data49.xml"/><Relationship Id="rId1" Type="http://schemas.openxmlformats.org/officeDocument/2006/relationships/slideLayout" Target="../slideLayouts/slideLayout13.xml"/><Relationship Id="rId6" Type="http://schemas.microsoft.com/office/2007/relationships/diagramDrawing" Target="../diagrams/drawing49.xml"/><Relationship Id="rId5" Type="http://schemas.openxmlformats.org/officeDocument/2006/relationships/diagramColors" Target="../diagrams/colors49.xml"/><Relationship Id="rId4" Type="http://schemas.openxmlformats.org/officeDocument/2006/relationships/diagramQuickStyle" Target="../diagrams/quickStyle49.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50.xml"/><Relationship Id="rId2" Type="http://schemas.openxmlformats.org/officeDocument/2006/relationships/diagramData" Target="../diagrams/data50.xml"/><Relationship Id="rId1" Type="http://schemas.openxmlformats.org/officeDocument/2006/relationships/slideLayout" Target="../slideLayouts/slideLayout13.xml"/><Relationship Id="rId6" Type="http://schemas.microsoft.com/office/2007/relationships/diagramDrawing" Target="../diagrams/drawing50.xml"/><Relationship Id="rId5" Type="http://schemas.openxmlformats.org/officeDocument/2006/relationships/diagramColors" Target="../diagrams/colors50.xml"/><Relationship Id="rId4" Type="http://schemas.openxmlformats.org/officeDocument/2006/relationships/diagramQuickStyle" Target="../diagrams/quickStyle50.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51.xml"/><Relationship Id="rId2" Type="http://schemas.openxmlformats.org/officeDocument/2006/relationships/diagramData" Target="../diagrams/data51.xml"/><Relationship Id="rId1" Type="http://schemas.openxmlformats.org/officeDocument/2006/relationships/slideLayout" Target="../slideLayouts/slideLayout13.xml"/><Relationship Id="rId6" Type="http://schemas.microsoft.com/office/2007/relationships/diagramDrawing" Target="../diagrams/drawing51.xml"/><Relationship Id="rId5" Type="http://schemas.openxmlformats.org/officeDocument/2006/relationships/diagramColors" Target="../diagrams/colors51.xml"/><Relationship Id="rId4" Type="http://schemas.openxmlformats.org/officeDocument/2006/relationships/diagramQuickStyle" Target="../diagrams/quickStyle51.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52.xml"/><Relationship Id="rId2" Type="http://schemas.openxmlformats.org/officeDocument/2006/relationships/diagramData" Target="../diagrams/data52.xml"/><Relationship Id="rId1" Type="http://schemas.openxmlformats.org/officeDocument/2006/relationships/slideLayout" Target="../slideLayouts/slideLayout13.xml"/><Relationship Id="rId6" Type="http://schemas.microsoft.com/office/2007/relationships/diagramDrawing" Target="../diagrams/drawing52.xml"/><Relationship Id="rId5" Type="http://schemas.openxmlformats.org/officeDocument/2006/relationships/diagramColors" Target="../diagrams/colors52.xml"/><Relationship Id="rId4" Type="http://schemas.openxmlformats.org/officeDocument/2006/relationships/diagramQuickStyle" Target="../diagrams/quickStyle5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53.xml"/><Relationship Id="rId2" Type="http://schemas.openxmlformats.org/officeDocument/2006/relationships/diagramData" Target="../diagrams/data53.xml"/><Relationship Id="rId1" Type="http://schemas.openxmlformats.org/officeDocument/2006/relationships/slideLayout" Target="../slideLayouts/slideLayout13.xml"/><Relationship Id="rId6" Type="http://schemas.microsoft.com/office/2007/relationships/diagramDrawing" Target="../diagrams/drawing53.xml"/><Relationship Id="rId5" Type="http://schemas.openxmlformats.org/officeDocument/2006/relationships/diagramColors" Target="../diagrams/colors53.xml"/><Relationship Id="rId4" Type="http://schemas.openxmlformats.org/officeDocument/2006/relationships/diagramQuickStyle" Target="../diagrams/quickStyle53.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54.xml"/><Relationship Id="rId2" Type="http://schemas.openxmlformats.org/officeDocument/2006/relationships/diagramData" Target="../diagrams/data54.xml"/><Relationship Id="rId1" Type="http://schemas.openxmlformats.org/officeDocument/2006/relationships/slideLayout" Target="../slideLayouts/slideLayout13.xml"/><Relationship Id="rId6" Type="http://schemas.microsoft.com/office/2007/relationships/diagramDrawing" Target="../diagrams/drawing54.xml"/><Relationship Id="rId5" Type="http://schemas.openxmlformats.org/officeDocument/2006/relationships/diagramColors" Target="../diagrams/colors54.xml"/><Relationship Id="rId4" Type="http://schemas.openxmlformats.org/officeDocument/2006/relationships/diagramQuickStyle" Target="../diagrams/quickStyle5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55.xml"/><Relationship Id="rId2" Type="http://schemas.openxmlformats.org/officeDocument/2006/relationships/diagramData" Target="../diagrams/data55.xml"/><Relationship Id="rId1" Type="http://schemas.openxmlformats.org/officeDocument/2006/relationships/slideLayout" Target="../slideLayouts/slideLayout13.xml"/><Relationship Id="rId6" Type="http://schemas.microsoft.com/office/2007/relationships/diagramDrawing" Target="../diagrams/drawing55.xml"/><Relationship Id="rId5" Type="http://schemas.openxmlformats.org/officeDocument/2006/relationships/diagramColors" Target="../diagrams/colors55.xml"/><Relationship Id="rId4" Type="http://schemas.openxmlformats.org/officeDocument/2006/relationships/diagramQuickStyle" Target="../diagrams/quickStyle5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56.xml"/><Relationship Id="rId2" Type="http://schemas.openxmlformats.org/officeDocument/2006/relationships/diagramData" Target="../diagrams/data56.xml"/><Relationship Id="rId1" Type="http://schemas.openxmlformats.org/officeDocument/2006/relationships/slideLayout" Target="../slideLayouts/slideLayout13.xml"/><Relationship Id="rId6" Type="http://schemas.microsoft.com/office/2007/relationships/diagramDrawing" Target="../diagrams/drawing56.xml"/><Relationship Id="rId5" Type="http://schemas.openxmlformats.org/officeDocument/2006/relationships/diagramColors" Target="../diagrams/colors56.xml"/><Relationship Id="rId4" Type="http://schemas.openxmlformats.org/officeDocument/2006/relationships/diagramQuickStyle" Target="../diagrams/quickStyle56.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57.xml"/><Relationship Id="rId2" Type="http://schemas.openxmlformats.org/officeDocument/2006/relationships/diagramData" Target="../diagrams/data57.xml"/><Relationship Id="rId1" Type="http://schemas.openxmlformats.org/officeDocument/2006/relationships/slideLayout" Target="../slideLayouts/slideLayout13.xml"/><Relationship Id="rId6" Type="http://schemas.microsoft.com/office/2007/relationships/diagramDrawing" Target="../diagrams/drawing57.xml"/><Relationship Id="rId5" Type="http://schemas.openxmlformats.org/officeDocument/2006/relationships/diagramColors" Target="../diagrams/colors57.xml"/><Relationship Id="rId4" Type="http://schemas.openxmlformats.org/officeDocument/2006/relationships/diagramQuickStyle" Target="../diagrams/quickStyle57.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58.xml"/><Relationship Id="rId2" Type="http://schemas.openxmlformats.org/officeDocument/2006/relationships/diagramData" Target="../diagrams/data58.xml"/><Relationship Id="rId1" Type="http://schemas.openxmlformats.org/officeDocument/2006/relationships/slideLayout" Target="../slideLayouts/slideLayout13.xml"/><Relationship Id="rId6" Type="http://schemas.microsoft.com/office/2007/relationships/diagramDrawing" Target="../diagrams/drawing58.xml"/><Relationship Id="rId5" Type="http://schemas.openxmlformats.org/officeDocument/2006/relationships/diagramColors" Target="../diagrams/colors58.xml"/><Relationship Id="rId4" Type="http://schemas.openxmlformats.org/officeDocument/2006/relationships/diagramQuickStyle" Target="../diagrams/quickStyle58.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59.xml"/><Relationship Id="rId2" Type="http://schemas.openxmlformats.org/officeDocument/2006/relationships/diagramData" Target="../diagrams/data59.xml"/><Relationship Id="rId1" Type="http://schemas.openxmlformats.org/officeDocument/2006/relationships/slideLayout" Target="../slideLayouts/slideLayout13.xml"/><Relationship Id="rId6" Type="http://schemas.microsoft.com/office/2007/relationships/diagramDrawing" Target="../diagrams/drawing59.xml"/><Relationship Id="rId5" Type="http://schemas.openxmlformats.org/officeDocument/2006/relationships/diagramColors" Target="../diagrams/colors59.xml"/><Relationship Id="rId4" Type="http://schemas.openxmlformats.org/officeDocument/2006/relationships/diagramQuickStyle" Target="../diagrams/quickStyle59.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60.xml"/><Relationship Id="rId2" Type="http://schemas.openxmlformats.org/officeDocument/2006/relationships/diagramData" Target="../diagrams/data60.xml"/><Relationship Id="rId1" Type="http://schemas.openxmlformats.org/officeDocument/2006/relationships/slideLayout" Target="../slideLayouts/slideLayout13.xml"/><Relationship Id="rId6" Type="http://schemas.microsoft.com/office/2007/relationships/diagramDrawing" Target="../diagrams/drawing60.xml"/><Relationship Id="rId5" Type="http://schemas.openxmlformats.org/officeDocument/2006/relationships/diagramColors" Target="../diagrams/colors60.xml"/><Relationship Id="rId4" Type="http://schemas.openxmlformats.org/officeDocument/2006/relationships/diagramQuickStyle" Target="../diagrams/quickStyle6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latin typeface="Century Schoolbook" panose="02040604050505020304" pitchFamily="18" charset="0"/>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dirty="0">
              <a:solidFill>
                <a:prstClr val="black"/>
              </a:solidFill>
              <a:latin typeface="Century Schoolbook" panose="02040604050505020304" pitchFamily="18" charset="0"/>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7" name="object 7"/>
          <p:cNvSpPr txBox="1">
            <a:spLocks noGrp="1"/>
          </p:cNvSpPr>
          <p:nvPr>
            <p:ph type="title"/>
          </p:nvPr>
        </p:nvSpPr>
        <p:spPr>
          <a:xfrm>
            <a:off x="1601301" y="832473"/>
            <a:ext cx="8845384" cy="505908"/>
          </a:xfrm>
          <a:prstGeom prst="rect">
            <a:avLst/>
          </a:prstGeom>
        </p:spPr>
        <p:txBody>
          <a:bodyPr vert="horz" wrap="square" lIns="0" tIns="13335" rIns="0" bIns="0" rtlCol="0">
            <a:spAutoFit/>
          </a:bodyPr>
          <a:lstStyle/>
          <a:p>
            <a:pPr marL="12700" algn="ctr">
              <a:spcBef>
                <a:spcPts val="105"/>
              </a:spcBef>
            </a:pPr>
            <a:r>
              <a:rPr sz="3200" b="0" spc="-35" dirty="0"/>
              <a:t>JOB ROLE </a:t>
            </a:r>
            <a:r>
              <a:rPr sz="3200" b="0" dirty="0"/>
              <a:t>–</a:t>
            </a:r>
            <a:r>
              <a:rPr lang="en-IN" sz="3200" b="0" dirty="0"/>
              <a:t> </a:t>
            </a:r>
            <a:r>
              <a:rPr lang="en-IN" sz="3200" b="0" spc="-35" dirty="0"/>
              <a:t>SELF EMPLOYEED TAILOR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dirty="0">
              <a:solidFill>
                <a:prstClr val="black"/>
              </a:solidFill>
              <a:latin typeface="Century Schoolbook" panose="02040604050505020304" pitchFamily="18" charset="0"/>
            </a:endParaRPr>
          </a:p>
        </p:txBody>
      </p:sp>
      <p:sp>
        <p:nvSpPr>
          <p:cNvPr id="11" name="object 11"/>
          <p:cNvSpPr/>
          <p:nvPr/>
        </p:nvSpPr>
        <p:spPr>
          <a:xfrm>
            <a:off x="3646509" y="3211591"/>
            <a:ext cx="4964621" cy="393573"/>
          </a:xfrm>
          <a:prstGeom prst="rect">
            <a:avLst/>
          </a:prstGeom>
          <a:blipFill>
            <a:blip r:embed="rId6"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anose="02040604050505020304" pitchFamily="18" charset="0"/>
                <a:cs typeface="Arial" panose="020B0604020202020204" pitchFamily="34" charset="0"/>
              </a:rPr>
              <a:t>Class</a:t>
            </a:r>
            <a:r>
              <a:rPr lang="en-IN" sz="2800" spc="20" dirty="0">
                <a:solidFill>
                  <a:srgbClr val="FFFFFF"/>
                </a:solidFill>
                <a:latin typeface="Century Schoolbook" panose="02040604050505020304" pitchFamily="18" charset="0"/>
                <a:cs typeface="Arial" panose="020B0604020202020204" pitchFamily="34" charset="0"/>
              </a:rPr>
              <a:t> </a:t>
            </a:r>
            <a:r>
              <a:rPr lang="en-IN" sz="2800" spc="-10" dirty="0">
                <a:solidFill>
                  <a:srgbClr val="FFFFFF"/>
                </a:solidFill>
                <a:latin typeface="Century Schoolbook" panose="02040604050505020304" pitchFamily="18" charset="0"/>
                <a:cs typeface="Arial" panose="020B0604020202020204" pitchFamily="34" charset="0"/>
              </a:rPr>
              <a:t>XI</a:t>
            </a:r>
            <a:endParaRPr lang="en-IN" sz="2800" dirty="0">
              <a:latin typeface="Century Schoolbook" panose="02040604050505020304"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anose="02040604050505020304" pitchFamily="18" charset="0"/>
                <a:cs typeface="Arial"/>
              </a:rPr>
              <a:t>Sector </a:t>
            </a:r>
            <a:r>
              <a:rPr sz="2800" spc="-5" dirty="0">
                <a:solidFill>
                  <a:srgbClr val="FFFFFF"/>
                </a:solidFill>
                <a:latin typeface="Century Schoolbook" panose="02040604050505020304" pitchFamily="18" charset="0"/>
                <a:cs typeface="Arial"/>
              </a:rPr>
              <a:t>–</a:t>
            </a:r>
            <a:r>
              <a:rPr sz="2800" spc="-600" dirty="0">
                <a:solidFill>
                  <a:srgbClr val="FFFFFF"/>
                </a:solidFill>
                <a:latin typeface="Century Schoolbook" panose="02040604050505020304" pitchFamily="18" charset="0"/>
                <a:cs typeface="Arial"/>
              </a:rPr>
              <a:t> </a:t>
            </a:r>
            <a:r>
              <a:rPr sz="2800" spc="-80" dirty="0">
                <a:solidFill>
                  <a:srgbClr val="FFFFFF"/>
                </a:solidFill>
                <a:latin typeface="Century Schoolbook" panose="02040604050505020304" pitchFamily="18" charset="0"/>
                <a:cs typeface="Arial"/>
              </a:rPr>
              <a:t>Apparel, </a:t>
            </a:r>
            <a:r>
              <a:rPr sz="2800" spc="-75" dirty="0">
                <a:solidFill>
                  <a:srgbClr val="FFFFFF"/>
                </a:solidFill>
                <a:latin typeface="Century Schoolbook" panose="02040604050505020304" pitchFamily="18" charset="0"/>
                <a:cs typeface="Arial"/>
              </a:rPr>
              <a:t>Made-Ups </a:t>
            </a:r>
            <a:r>
              <a:rPr sz="2800" spc="-60" dirty="0">
                <a:solidFill>
                  <a:srgbClr val="FFFFFF"/>
                </a:solidFill>
                <a:latin typeface="Century Schoolbook" panose="02040604050505020304" pitchFamily="18" charset="0"/>
                <a:cs typeface="Arial"/>
              </a:rPr>
              <a:t>and </a:t>
            </a:r>
            <a:r>
              <a:rPr sz="2800" spc="-70" dirty="0">
                <a:solidFill>
                  <a:srgbClr val="FFFFFF"/>
                </a:solidFill>
                <a:latin typeface="Century Schoolbook" panose="02040604050505020304" pitchFamily="18" charset="0"/>
                <a:cs typeface="Arial"/>
              </a:rPr>
              <a:t>Home </a:t>
            </a:r>
            <a:r>
              <a:rPr sz="2800" spc="-80" dirty="0">
                <a:solidFill>
                  <a:srgbClr val="FFFFFF"/>
                </a:solidFill>
                <a:latin typeface="Century Schoolbook" panose="02040604050505020304" pitchFamily="18" charset="0"/>
                <a:cs typeface="Arial"/>
              </a:rPr>
              <a:t>Furnishing  </a:t>
            </a:r>
            <a:r>
              <a:rPr sz="2800" spc="-65" dirty="0">
                <a:solidFill>
                  <a:srgbClr val="FFFFFF"/>
                </a:solidFill>
                <a:latin typeface="Century Schoolbook" panose="02040604050505020304" pitchFamily="18" charset="0"/>
                <a:cs typeface="Arial"/>
              </a:rPr>
              <a:t>(Qualification </a:t>
            </a:r>
            <a:r>
              <a:rPr sz="2800" spc="-55" dirty="0">
                <a:solidFill>
                  <a:srgbClr val="FFFFFF"/>
                </a:solidFill>
                <a:latin typeface="Century Schoolbook" panose="02040604050505020304" pitchFamily="18" charset="0"/>
                <a:cs typeface="Arial"/>
              </a:rPr>
              <a:t>Pack </a:t>
            </a:r>
            <a:r>
              <a:rPr sz="2800" spc="-60" dirty="0">
                <a:solidFill>
                  <a:srgbClr val="FFFFFF"/>
                </a:solidFill>
                <a:latin typeface="Century Schoolbook" panose="02040604050505020304" pitchFamily="18" charset="0"/>
                <a:cs typeface="Arial"/>
              </a:rPr>
              <a:t>Code: </a:t>
            </a:r>
            <a:r>
              <a:rPr sz="2800" spc="-70" dirty="0">
                <a:solidFill>
                  <a:srgbClr val="FFFFFF"/>
                </a:solidFill>
                <a:latin typeface="Century Schoolbook" panose="02040604050505020304" pitchFamily="18" charset="0"/>
                <a:cs typeface="Arial"/>
              </a:rPr>
              <a:t>AMH/Q</a:t>
            </a:r>
            <a:r>
              <a:rPr sz="2800" spc="-254" dirty="0">
                <a:solidFill>
                  <a:srgbClr val="FFFFFF"/>
                </a:solidFill>
                <a:latin typeface="Century Schoolbook" panose="02040604050505020304" pitchFamily="18" charset="0"/>
                <a:cs typeface="Arial"/>
              </a:rPr>
              <a:t> </a:t>
            </a:r>
            <a:r>
              <a:rPr lang="en-IN" sz="2800" spc="-254" dirty="0">
                <a:solidFill>
                  <a:srgbClr val="FFFFFF"/>
                </a:solidFill>
                <a:latin typeface="Century Schoolbook" panose="02040604050505020304" pitchFamily="18" charset="0"/>
                <a:cs typeface="Arial"/>
              </a:rPr>
              <a:t>1947</a:t>
            </a:r>
            <a:r>
              <a:rPr sz="2800" spc="-45" dirty="0">
                <a:solidFill>
                  <a:srgbClr val="FFFFFF"/>
                </a:solidFill>
                <a:latin typeface="Century Schoolbook" panose="02040604050505020304" pitchFamily="18" charset="0"/>
                <a:cs typeface="Arial"/>
              </a:rPr>
              <a:t>)</a:t>
            </a:r>
            <a:endParaRPr sz="2800" dirty="0">
              <a:solidFill>
                <a:prstClr val="black"/>
              </a:solidFill>
              <a:latin typeface="Century Schoolbook" panose="02040604050505020304"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anose="02040604050505020304" pitchFamily="18" charset="0"/>
                <a:cs typeface="Arial" panose="020B0604020202020204" pitchFamily="34" charset="0"/>
              </a:rPr>
              <a:t>PSS </a:t>
            </a:r>
            <a:r>
              <a:rPr lang="en-GB" sz="2600" spc="5" dirty="0">
                <a:solidFill>
                  <a:srgbClr val="FFFFFF"/>
                </a:solidFill>
                <a:latin typeface="Century Schoolbook" panose="02040604050505020304" pitchFamily="18" charset="0"/>
                <a:cs typeface="Arial" panose="020B0604020202020204" pitchFamily="34" charset="0"/>
              </a:rPr>
              <a:t>Central Institute of Vocational Education  </a:t>
            </a:r>
            <a:r>
              <a:rPr lang="en-GB" sz="2600" spc="10" dirty="0" err="1">
                <a:solidFill>
                  <a:srgbClr val="FFFFFF"/>
                </a:solidFill>
                <a:latin typeface="Century Schoolbook" panose="02040604050505020304" pitchFamily="18" charset="0"/>
                <a:cs typeface="Arial" panose="020B0604020202020204" pitchFamily="34" charset="0"/>
              </a:rPr>
              <a:t>Shyamla</a:t>
            </a:r>
            <a:r>
              <a:rPr lang="en-GB" sz="2600" spc="1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Hills, </a:t>
            </a:r>
            <a:r>
              <a:rPr lang="en-GB" sz="2600" spc="10" dirty="0">
                <a:solidFill>
                  <a:srgbClr val="FFFFFF"/>
                </a:solidFill>
                <a:latin typeface="Century Schoolbook" panose="02040604050505020304" pitchFamily="18" charset="0"/>
                <a:cs typeface="Arial" panose="020B0604020202020204" pitchFamily="34" charset="0"/>
              </a:rPr>
              <a:t>Bhopal </a:t>
            </a:r>
            <a:r>
              <a:rPr lang="en-GB" sz="260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462 013 </a:t>
            </a:r>
            <a:r>
              <a:rPr lang="en-GB" sz="2600" dirty="0">
                <a:solidFill>
                  <a:srgbClr val="FFFFFF"/>
                </a:solidFill>
                <a:latin typeface="Century Schoolbook" panose="02040604050505020304" pitchFamily="18" charset="0"/>
                <a:cs typeface="Arial" panose="020B0604020202020204" pitchFamily="34" charset="0"/>
              </a:rPr>
              <a:t>, </a:t>
            </a:r>
            <a:r>
              <a:rPr lang="en-GB" sz="2600" spc="10" dirty="0">
                <a:solidFill>
                  <a:srgbClr val="FFFFFF"/>
                </a:solidFill>
                <a:latin typeface="Century Schoolbook" panose="02040604050505020304" pitchFamily="18" charset="0"/>
                <a:cs typeface="Arial" panose="020B0604020202020204" pitchFamily="34" charset="0"/>
              </a:rPr>
              <a:t>Madhya </a:t>
            </a:r>
            <a:r>
              <a:rPr lang="en-GB" sz="2600" spc="5" dirty="0">
                <a:solidFill>
                  <a:srgbClr val="FFFFFF"/>
                </a:solidFill>
                <a:latin typeface="Century Schoolbook" panose="02040604050505020304" pitchFamily="18" charset="0"/>
                <a:cs typeface="Arial" panose="020B0604020202020204" pitchFamily="34" charset="0"/>
              </a:rPr>
              <a:t>Pradesh,</a:t>
            </a:r>
            <a:r>
              <a:rPr lang="en-GB" sz="2600" spc="4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India</a:t>
            </a:r>
            <a:endParaRPr lang="en-GB" sz="2600" dirty="0">
              <a:latin typeface="Century Schoolbook" panose="02040604050505020304"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anose="02040604050505020304"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anose="02040604050505020304" pitchFamily="18" charset="0"/>
                <a:cs typeface="Arial" panose="020B0604020202020204" pitchFamily="34" charset="0"/>
                <a:hlinkClick r:id="rId7"/>
              </a:rPr>
              <a:t>www.psscive.ac.in</a:t>
            </a:r>
            <a:endParaRPr lang="en-GB" sz="3000" dirty="0">
              <a:latin typeface="Century Schoolbook" panose="02040604050505020304"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8" cstate="print"/>
            <a:stretch>
              <a:fillRect/>
            </a:stretch>
          </a:blipFill>
        </p:spPr>
        <p:txBody>
          <a:bodyPr wrap="square" lIns="0" tIns="0" rIns="0" bIns="0" rtlCol="0"/>
          <a:lstStyle/>
          <a:p>
            <a:endParaRPr dirty="0">
              <a:latin typeface="Century Schoolbook" panose="02040604050505020304" pitchFamily="18" charset="0"/>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anose="02040604050505020304" pitchFamily="18" charset="0"/>
              </a:rPr>
              <a:pPr marL="25400">
                <a:spcBef>
                  <a:spcPts val="955"/>
                </a:spcBef>
              </a:pPr>
              <a:t>1</a:t>
            </a:fld>
            <a:endParaRPr lang="en-IN" spc="-5" dirty="0">
              <a:solidFill>
                <a:prstClr val="white"/>
              </a:solidFill>
              <a:latin typeface="Century Schoolbook" panose="02040604050505020304"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4183129424"/>
              </p:ext>
            </p:extLst>
          </p:nvPr>
        </p:nvGraphicFramePr>
        <p:xfrm>
          <a:off x="-1561528" y="620688"/>
          <a:ext cx="13753528" cy="5632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0821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789337129"/>
              </p:ext>
            </p:extLst>
          </p:nvPr>
        </p:nvGraphicFramePr>
        <p:xfrm>
          <a:off x="-1561528" y="620688"/>
          <a:ext cx="13753528" cy="5632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04517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068515279"/>
              </p:ext>
            </p:extLst>
          </p:nvPr>
        </p:nvGraphicFramePr>
        <p:xfrm>
          <a:off x="-1104800" y="1196752"/>
          <a:ext cx="13753528" cy="5056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79189" y="0"/>
            <a:ext cx="998991"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C</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2817772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346061652"/>
              </p:ext>
            </p:extLst>
          </p:nvPr>
        </p:nvGraphicFramePr>
        <p:xfrm>
          <a:off x="-1533792" y="908720"/>
          <a:ext cx="13753528" cy="5514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67773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14</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664269796"/>
              </p:ext>
            </p:extLst>
          </p:nvPr>
        </p:nvGraphicFramePr>
        <p:xfrm>
          <a:off x="-1588640" y="908720"/>
          <a:ext cx="13753528" cy="5298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3932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15</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973974443"/>
              </p:ext>
            </p:extLst>
          </p:nvPr>
        </p:nvGraphicFramePr>
        <p:xfrm>
          <a:off x="-1392832" y="620688"/>
          <a:ext cx="13753528" cy="55142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7171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16</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523062899"/>
              </p:ext>
            </p:extLst>
          </p:nvPr>
        </p:nvGraphicFramePr>
        <p:xfrm>
          <a:off x="-1248816" y="464383"/>
          <a:ext cx="12817424" cy="59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8777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17</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277661011"/>
              </p:ext>
            </p:extLst>
          </p:nvPr>
        </p:nvGraphicFramePr>
        <p:xfrm>
          <a:off x="-1032792" y="1124744"/>
          <a:ext cx="13224792" cy="53163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87203" y="0"/>
            <a:ext cx="1063113"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D</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1173973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18</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4054436607"/>
              </p:ext>
            </p:extLst>
          </p:nvPr>
        </p:nvGraphicFramePr>
        <p:xfrm>
          <a:off x="-1032792" y="188640"/>
          <a:ext cx="13224792"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4579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19</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75992425"/>
              </p:ext>
            </p:extLst>
          </p:nvPr>
        </p:nvGraphicFramePr>
        <p:xfrm>
          <a:off x="-888776" y="1416997"/>
          <a:ext cx="13224792"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419264" y="0"/>
            <a:ext cx="998991"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E</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15615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5400" y="2204864"/>
            <a:ext cx="9865096" cy="2488502"/>
          </a:xfrm>
          <a:prstGeom prst="rect">
            <a:avLst/>
          </a:prstGeom>
        </p:spPr>
        <p:txBody>
          <a:bodyPr vert="horz" wrap="square" lIns="0" tIns="13335" rIns="0" bIns="0" rtlCol="0">
            <a:spAutoFit/>
          </a:bodyPr>
          <a:lstStyle/>
          <a:p>
            <a:pPr algn="just"/>
            <a:r>
              <a:rPr sz="3200" b="1" dirty="0">
                <a:solidFill>
                  <a:srgbClr val="FFFF00"/>
                </a:solidFill>
                <a:latin typeface="Century Schoolbook" panose="02040604050505020304" pitchFamily="18" charset="0"/>
                <a:cs typeface="Arial" panose="020B0604020202020204" pitchFamily="34" charset="0"/>
              </a:rPr>
              <a:t>UNIT </a:t>
            </a:r>
            <a:r>
              <a:rPr lang="en-US" sz="3200" b="1" dirty="0">
                <a:solidFill>
                  <a:srgbClr val="FFFF00"/>
                </a:solidFill>
                <a:latin typeface="Century Schoolbook" panose="02040604050505020304" pitchFamily="18" charset="0"/>
                <a:cs typeface="Arial" panose="020B0604020202020204" pitchFamily="34" charset="0"/>
              </a:rPr>
              <a:t>1</a:t>
            </a:r>
            <a:r>
              <a:rPr sz="3200" b="1" dirty="0">
                <a:solidFill>
                  <a:srgbClr val="FFFF00"/>
                </a:solidFill>
                <a:latin typeface="Century Schoolbook" panose="02040604050505020304" pitchFamily="18" charset="0"/>
                <a:cs typeface="Arial" panose="020B0604020202020204" pitchFamily="34" charset="0"/>
              </a:rPr>
              <a:t>:</a:t>
            </a:r>
            <a:r>
              <a:rPr lang="en-US" sz="3200" b="1"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INTRODUCTION TO CLOTHING, TAILORING AND SEWING MACHINE</a:t>
            </a:r>
          </a:p>
          <a:p>
            <a:pPr algn="just"/>
            <a:endParaRPr lang="en-US" sz="3200" dirty="0">
              <a:solidFill>
                <a:srgbClr val="FFFF00"/>
              </a:solidFill>
              <a:latin typeface="Century Schoolbook" panose="02040604050505020304" pitchFamily="18" charset="0"/>
              <a:cs typeface="Arial" panose="020B0604020202020204" pitchFamily="34" charset="0"/>
            </a:endParaRPr>
          </a:p>
          <a:p>
            <a:pPr marL="5080" algn="just">
              <a:spcBef>
                <a:spcPts val="105"/>
              </a:spcBef>
            </a:pPr>
            <a:r>
              <a:rPr sz="3200" b="1" dirty="0">
                <a:solidFill>
                  <a:srgbClr val="FFFF00"/>
                </a:solidFill>
                <a:latin typeface="Century Schoolbook" panose="02040604050505020304" pitchFamily="18" charset="0"/>
                <a:cs typeface="Arial" panose="020B0604020202020204" pitchFamily="34" charset="0"/>
              </a:rPr>
              <a:t>Session</a:t>
            </a:r>
            <a:r>
              <a:rPr lang="en-IN" sz="3200" b="1" dirty="0">
                <a:solidFill>
                  <a:srgbClr val="FFFF00"/>
                </a:solidFill>
                <a:latin typeface="Century Schoolbook" panose="02040604050505020304" pitchFamily="18" charset="0"/>
                <a:cs typeface="Arial" panose="020B0604020202020204" pitchFamily="34" charset="0"/>
              </a:rPr>
              <a:t> </a:t>
            </a:r>
            <a:r>
              <a:rPr lang="en-US" sz="3200" b="1" spc="-5" dirty="0">
                <a:solidFill>
                  <a:srgbClr val="FFFF00"/>
                </a:solidFill>
                <a:latin typeface="Century Schoolbook" panose="02040604050505020304" pitchFamily="18" charset="0"/>
                <a:cs typeface="Arial" panose="020B0604020202020204" pitchFamily="34" charset="0"/>
              </a:rPr>
              <a:t>2</a:t>
            </a:r>
            <a:r>
              <a:rPr sz="3200" b="1" spc="-5" dirty="0">
                <a:solidFill>
                  <a:srgbClr val="FFFF00"/>
                </a:solidFill>
                <a:latin typeface="Century Schoolbook" panose="02040604050505020304" pitchFamily="18" charset="0"/>
                <a:cs typeface="Arial" panose="020B0604020202020204" pitchFamily="34" charset="0"/>
              </a:rPr>
              <a:t>:</a:t>
            </a:r>
            <a:r>
              <a:rPr lang="en-IN" sz="3200" b="1" spc="-5"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Terminology Related To Sewing And Garments</a:t>
            </a:r>
            <a:endParaRPr lang="en-GB" sz="3200" dirty="0">
              <a:solidFill>
                <a:srgbClr val="FFFF00"/>
              </a:solidFill>
              <a:latin typeface="Century Schoolbook" panose="02040604050505020304"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20</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053619963"/>
              </p:ext>
            </p:extLst>
          </p:nvPr>
        </p:nvGraphicFramePr>
        <p:xfrm>
          <a:off x="-1338057" y="1556792"/>
          <a:ext cx="13224792" cy="3562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01624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21</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163260847"/>
              </p:ext>
            </p:extLst>
          </p:nvPr>
        </p:nvGraphicFramePr>
        <p:xfrm>
          <a:off x="-1338057" y="1556791"/>
          <a:ext cx="13224792" cy="4824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449720" y="0"/>
            <a:ext cx="938078"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F</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2267018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22</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097766360"/>
              </p:ext>
            </p:extLst>
          </p:nvPr>
        </p:nvGraphicFramePr>
        <p:xfrm>
          <a:off x="-1338057" y="476673"/>
          <a:ext cx="13224792"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87471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23</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018790235"/>
              </p:ext>
            </p:extLst>
          </p:nvPr>
        </p:nvGraphicFramePr>
        <p:xfrm>
          <a:off x="-1338057" y="332656"/>
          <a:ext cx="13224792" cy="6192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25846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24</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04652571"/>
              </p:ext>
            </p:extLst>
          </p:nvPr>
        </p:nvGraphicFramePr>
        <p:xfrm>
          <a:off x="-1308875" y="1307949"/>
          <a:ext cx="13224792" cy="46085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0689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25</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534681275"/>
              </p:ext>
            </p:extLst>
          </p:nvPr>
        </p:nvGraphicFramePr>
        <p:xfrm>
          <a:off x="-1308875" y="1307949"/>
          <a:ext cx="13224792" cy="46085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54925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26</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569952115"/>
              </p:ext>
            </p:extLst>
          </p:nvPr>
        </p:nvGraphicFramePr>
        <p:xfrm>
          <a:off x="-1308875" y="1307949"/>
          <a:ext cx="13224792" cy="4929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87203" y="0"/>
            <a:ext cx="1063113"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G</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3169840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27</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048701764"/>
              </p:ext>
            </p:extLst>
          </p:nvPr>
        </p:nvGraphicFramePr>
        <p:xfrm>
          <a:off x="-1308875" y="764705"/>
          <a:ext cx="13224792"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79415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28</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159267795"/>
              </p:ext>
            </p:extLst>
          </p:nvPr>
        </p:nvGraphicFramePr>
        <p:xfrm>
          <a:off x="-1045341" y="1340768"/>
          <a:ext cx="13224792" cy="50405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56745" y="0"/>
            <a:ext cx="1124027"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H</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8606208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29</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892119115"/>
              </p:ext>
            </p:extLst>
          </p:nvPr>
        </p:nvGraphicFramePr>
        <p:xfrm>
          <a:off x="-1032792" y="980728"/>
          <a:ext cx="13224792" cy="52565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7156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33443" y="1597157"/>
            <a:ext cx="2376264" cy="690574"/>
          </a:xfrm>
          <a:prstGeom prst="rect">
            <a:avLst/>
          </a:prstGeom>
        </p:spPr>
        <p:txBody>
          <a:bodyPr vert="horz" wrap="square" lIns="0" tIns="13335" rIns="0" bIns="0" rtlCol="0">
            <a:spAutoFit/>
          </a:bodyPr>
          <a:lstStyle/>
          <a:p>
            <a:pPr marL="12700">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10522238"/>
              </p:ext>
            </p:extLst>
          </p:nvPr>
        </p:nvGraphicFramePr>
        <p:xfrm>
          <a:off x="1127448" y="2538971"/>
          <a:ext cx="9073007" cy="204215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anose="02040604050505020304" pitchFamily="18" charset="0"/>
                          <a:cs typeface="Arial" panose="020B0604020202020204" pitchFamily="34" charset="0"/>
                        </a:rPr>
                        <a:t>Title</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anose="02040604050505020304" pitchFamily="18" charset="0"/>
                          <a:cs typeface="Arial" panose="020B0604020202020204" pitchFamily="34" charset="0"/>
                        </a:rPr>
                        <a:t>Slide</a:t>
                      </a:r>
                      <a:r>
                        <a:rPr sz="2000" b="1" spc="-15" dirty="0">
                          <a:solidFill>
                            <a:srgbClr val="FFFFFF"/>
                          </a:solidFill>
                          <a:latin typeface="Century Schoolbook" panose="02040604050505020304" pitchFamily="18" charset="0"/>
                          <a:cs typeface="Arial" panose="020B0604020202020204" pitchFamily="34" charset="0"/>
                        </a:rPr>
                        <a:t> </a:t>
                      </a:r>
                      <a:r>
                        <a:rPr sz="2000" b="1" dirty="0">
                          <a:solidFill>
                            <a:srgbClr val="FFFFFF"/>
                          </a:solidFill>
                          <a:latin typeface="Century Schoolbook" panose="02040604050505020304" pitchFamily="18" charset="0"/>
                          <a:cs typeface="Arial" panose="020B0604020202020204" pitchFamily="34" charset="0"/>
                        </a:rPr>
                        <a:t>No.</a:t>
                      </a:r>
                      <a:endParaRPr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anose="02040604050505020304" pitchFamily="18" charset="0"/>
                          <a:cs typeface="Arial" panose="020B0604020202020204" pitchFamily="34" charset="0"/>
                        </a:rPr>
                        <a:t>Session</a:t>
                      </a:r>
                      <a:r>
                        <a:rPr lang="en-IN" sz="2000" b="0" spc="-55" dirty="0">
                          <a:latin typeface="Century Schoolbook" panose="02040604050505020304" pitchFamily="18" charset="0"/>
                          <a:cs typeface="Arial" panose="020B0604020202020204" pitchFamily="34" charset="0"/>
                        </a:rPr>
                        <a:t> </a:t>
                      </a:r>
                      <a:r>
                        <a:rPr lang="en-IN" sz="2000" b="0" spc="-5" dirty="0">
                          <a:latin typeface="Century Schoolbook" panose="02040604050505020304" pitchFamily="18" charset="0"/>
                          <a:cs typeface="Arial" panose="020B0604020202020204" pitchFamily="34" charset="0"/>
                        </a:rPr>
                        <a:t>objectives</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anose="02040604050505020304" pitchFamily="18" charset="0"/>
                          <a:cs typeface="Arial" panose="020B0604020202020204" pitchFamily="34" charset="0"/>
                        </a:rPr>
                        <a:t>4</a:t>
                      </a: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anose="02040604050505020304" pitchFamily="18" charset="0"/>
                          <a:cs typeface="Arial" panose="020B0604020202020204" pitchFamily="34" charset="0"/>
                        </a:rPr>
                        <a:t>Terminologies</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5</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anose="02040604050505020304" pitchFamily="18" charset="0"/>
                          <a:cs typeface="Arial" panose="020B0604020202020204" pitchFamily="34" charset="0"/>
                        </a:rPr>
                        <a:t>Summary</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IN" sz="2000" dirty="0">
                          <a:latin typeface="Century Schoolbook" panose="02040604050505020304" pitchFamily="18" charset="0"/>
                          <a:cs typeface="Arial" panose="020B0604020202020204"/>
                        </a:rPr>
                        <a:t>65</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30</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157822161"/>
              </p:ext>
            </p:extLst>
          </p:nvPr>
        </p:nvGraphicFramePr>
        <p:xfrm>
          <a:off x="-1286130" y="805030"/>
          <a:ext cx="13224792" cy="5616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33537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31</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808600122"/>
              </p:ext>
            </p:extLst>
          </p:nvPr>
        </p:nvGraphicFramePr>
        <p:xfrm>
          <a:off x="-1176808" y="908720"/>
          <a:ext cx="13224792" cy="5616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319203" y="0"/>
            <a:ext cx="644728"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I</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23165652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32</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093477379"/>
              </p:ext>
            </p:extLst>
          </p:nvPr>
        </p:nvGraphicFramePr>
        <p:xfrm>
          <a:off x="-1325968" y="1340768"/>
          <a:ext cx="13224792" cy="39604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59743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33</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41947024"/>
              </p:ext>
            </p:extLst>
          </p:nvPr>
        </p:nvGraphicFramePr>
        <p:xfrm>
          <a:off x="-1308875" y="2852936"/>
          <a:ext cx="13224792" cy="2026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776773" y="1052736"/>
            <a:ext cx="813043"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J</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28163990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34</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722644764"/>
              </p:ext>
            </p:extLst>
          </p:nvPr>
        </p:nvGraphicFramePr>
        <p:xfrm>
          <a:off x="-1056254" y="908720"/>
          <a:ext cx="13224792" cy="55543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95899" y="0"/>
            <a:ext cx="938078"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L</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28913225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35</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60448393"/>
              </p:ext>
            </p:extLst>
          </p:nvPr>
        </p:nvGraphicFramePr>
        <p:xfrm>
          <a:off x="-1056254" y="908720"/>
          <a:ext cx="13224792" cy="55543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40408" y="0"/>
            <a:ext cx="1249061"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M</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36087228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36</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764525870"/>
              </p:ext>
            </p:extLst>
          </p:nvPr>
        </p:nvGraphicFramePr>
        <p:xfrm>
          <a:off x="-1056254" y="908720"/>
          <a:ext cx="13224792" cy="55543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34511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37</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31727933"/>
              </p:ext>
            </p:extLst>
          </p:nvPr>
        </p:nvGraphicFramePr>
        <p:xfrm>
          <a:off x="-672752" y="2132856"/>
          <a:ext cx="13224792" cy="14499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766904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38</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485913471"/>
              </p:ext>
            </p:extLst>
          </p:nvPr>
        </p:nvGraphicFramePr>
        <p:xfrm>
          <a:off x="-1056254" y="908720"/>
          <a:ext cx="13224792" cy="55543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12542" y="0"/>
            <a:ext cx="1104791"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N</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33515995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39</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4171851207"/>
              </p:ext>
            </p:extLst>
          </p:nvPr>
        </p:nvGraphicFramePr>
        <p:xfrm>
          <a:off x="-888776" y="2132856"/>
          <a:ext cx="13224792" cy="33941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629677" y="686306"/>
            <a:ext cx="1063112"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O</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3155636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1820370"/>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anose="02040604050505020304" pitchFamily="18" charset="0"/>
                <a:cs typeface="Bookman Old Style" panose="02050604050505020204"/>
              </a:rPr>
              <a:t>      The </a:t>
            </a:r>
            <a:r>
              <a:rPr lang="en-GB" sz="2800" spc="-10" dirty="0">
                <a:solidFill>
                  <a:srgbClr val="FFFFFF"/>
                </a:solidFill>
                <a:latin typeface="Century Schoolbook" panose="02040604050505020304" pitchFamily="18" charset="0"/>
                <a:cs typeface="Bookman Old Style" panose="02050604050505020204"/>
              </a:rPr>
              <a:t>students </a:t>
            </a:r>
            <a:r>
              <a:rPr lang="en-GB" sz="2800" spc="-15" dirty="0">
                <a:solidFill>
                  <a:srgbClr val="FFFFFF"/>
                </a:solidFill>
                <a:latin typeface="Century Schoolbook" panose="02040604050505020304" pitchFamily="18" charset="0"/>
                <a:cs typeface="Bookman Old Style" panose="02050604050505020204"/>
              </a:rPr>
              <a:t>will </a:t>
            </a:r>
            <a:r>
              <a:rPr lang="en-GB" sz="2800" spc="-10" dirty="0">
                <a:solidFill>
                  <a:srgbClr val="FFFFFF"/>
                </a:solidFill>
                <a:latin typeface="Century Schoolbook" panose="02040604050505020304" pitchFamily="18" charset="0"/>
                <a:cs typeface="Bookman Old Style" panose="02050604050505020204"/>
              </a:rPr>
              <a:t>be </a:t>
            </a:r>
            <a:r>
              <a:rPr lang="en-GB" sz="2800" spc="-20" dirty="0">
                <a:solidFill>
                  <a:srgbClr val="FFFFFF"/>
                </a:solidFill>
                <a:latin typeface="Century Schoolbook" panose="02040604050505020304" pitchFamily="18" charset="0"/>
                <a:cs typeface="Bookman Old Style" panose="02050604050505020204"/>
              </a:rPr>
              <a:t>able</a:t>
            </a:r>
            <a:r>
              <a:rPr lang="en-GB" sz="2800" spc="535" dirty="0">
                <a:solidFill>
                  <a:srgbClr val="FFFFFF"/>
                </a:solidFill>
                <a:latin typeface="Century Schoolbook" panose="02040604050505020304" pitchFamily="18" charset="0"/>
                <a:cs typeface="Bookman Old Style" panose="02050604050505020204"/>
              </a:rPr>
              <a:t> </a:t>
            </a:r>
            <a:r>
              <a:rPr lang="en-GB" sz="2800" spc="-5" dirty="0">
                <a:solidFill>
                  <a:srgbClr val="FFFFFF"/>
                </a:solidFill>
                <a:latin typeface="Century Schoolbook" panose="02040604050505020304" pitchFamily="18" charset="0"/>
                <a:cs typeface="Bookman Old Style" panose="02050604050505020204"/>
              </a:rPr>
              <a:t>to:</a:t>
            </a:r>
            <a:endParaRPr lang="en-GB" sz="2800" dirty="0">
              <a:solidFill>
                <a:prstClr val="black"/>
              </a:solidFill>
              <a:latin typeface="Century Schoolbook" panose="02040604050505020304" pitchFamily="18" charset="0"/>
              <a:cs typeface="Bookman Old Style" panose="02050604050505020204"/>
            </a:endParaRPr>
          </a:p>
          <a:p>
            <a:pPr algn="just">
              <a:spcBef>
                <a:spcPts val="35"/>
              </a:spcBef>
            </a:pPr>
            <a:endParaRPr lang="en-GB" sz="3350" dirty="0">
              <a:solidFill>
                <a:prstClr val="black"/>
              </a:solidFill>
              <a:latin typeface="Century Schoolbook" panose="02040604050505020304"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anose="02040604050505020304" pitchFamily="18" charset="0"/>
                <a:cs typeface="Bookman Old Style" panose="02050604050505020204"/>
              </a:rPr>
              <a:t>Gain knowledge about terminologies related to garment.</a:t>
            </a:r>
            <a:endParaRPr lang="en-GB" sz="2800" spc="-15" dirty="0">
              <a:solidFill>
                <a:srgbClr val="FFFFFF"/>
              </a:solidFill>
              <a:latin typeface="Century Schoolbook" panose="02040604050505020304" pitchFamily="18" charset="0"/>
              <a:cs typeface="Bookman Old Style" panose="02050604050505020204"/>
            </a:endParaRP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40</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770043195"/>
              </p:ext>
            </p:extLst>
          </p:nvPr>
        </p:nvGraphicFramePr>
        <p:xfrm>
          <a:off x="-888776" y="1196752"/>
          <a:ext cx="13224792"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692193" y="686306"/>
            <a:ext cx="938078"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P</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23911199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41</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899733729"/>
              </p:ext>
            </p:extLst>
          </p:nvPr>
        </p:nvGraphicFramePr>
        <p:xfrm>
          <a:off x="-888776" y="332656"/>
          <a:ext cx="13224792"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20875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42</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635097461"/>
              </p:ext>
            </p:extLst>
          </p:nvPr>
        </p:nvGraphicFramePr>
        <p:xfrm>
          <a:off x="-1276717" y="1085231"/>
          <a:ext cx="1322479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927779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43</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089839597"/>
              </p:ext>
            </p:extLst>
          </p:nvPr>
        </p:nvGraphicFramePr>
        <p:xfrm>
          <a:off x="-1176808" y="280569"/>
          <a:ext cx="13224792"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38727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44</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840466813"/>
              </p:ext>
            </p:extLst>
          </p:nvPr>
        </p:nvGraphicFramePr>
        <p:xfrm>
          <a:off x="-1396092" y="1782593"/>
          <a:ext cx="13224792"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33907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45</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387311626"/>
              </p:ext>
            </p:extLst>
          </p:nvPr>
        </p:nvGraphicFramePr>
        <p:xfrm>
          <a:off x="-1080820" y="1782593"/>
          <a:ext cx="13224792" cy="4104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62363" y="-48678"/>
            <a:ext cx="998992"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R</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26536742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46</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325559128"/>
              </p:ext>
            </p:extLst>
          </p:nvPr>
        </p:nvGraphicFramePr>
        <p:xfrm>
          <a:off x="-1080820" y="764704"/>
          <a:ext cx="13224792" cy="51223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093176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47</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23309031"/>
              </p:ext>
            </p:extLst>
          </p:nvPr>
        </p:nvGraphicFramePr>
        <p:xfrm>
          <a:off x="-672752" y="2132856"/>
          <a:ext cx="13224792" cy="28180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49063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48</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770787215"/>
              </p:ext>
            </p:extLst>
          </p:nvPr>
        </p:nvGraphicFramePr>
        <p:xfrm>
          <a:off x="-1021811" y="1397872"/>
          <a:ext cx="13224792" cy="4742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214460" y="-48678"/>
            <a:ext cx="894797"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S</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32590409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49</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571829111"/>
              </p:ext>
            </p:extLst>
          </p:nvPr>
        </p:nvGraphicFramePr>
        <p:xfrm>
          <a:off x="-1021811" y="1397872"/>
          <a:ext cx="13224792" cy="4742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98190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36" y="144355"/>
            <a:ext cx="10873207" cy="1354217"/>
          </a:xfrm>
        </p:spPr>
        <p:txBody>
          <a:bodyPr/>
          <a:lstStyle/>
          <a:p>
            <a:pPr algn="ctr"/>
            <a:r>
              <a:rPr lang="en-US" dirty="0"/>
              <a:t>TERMINOLOGY RELATED TO SEWING AND GARMENTS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sp>
        <p:nvSpPr>
          <p:cNvPr id="6" name="Rectangle 5"/>
          <p:cNvSpPr/>
          <p:nvPr/>
        </p:nvSpPr>
        <p:spPr>
          <a:xfrm>
            <a:off x="470433" y="1860210"/>
            <a:ext cx="998991" cy="1446550"/>
          </a:xfrm>
          <a:prstGeom prst="rect">
            <a:avLst/>
          </a:prstGeom>
          <a:noFill/>
        </p:spPr>
        <p:txBody>
          <a:bodyPr wrap="none" lIns="91440" tIns="45720" rIns="91440" bIns="45720">
            <a:spAutoFit/>
          </a:bodyPr>
          <a:lstStyle/>
          <a:p>
            <a:pPr algn="ctr"/>
            <a:r>
              <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A</a:t>
            </a:r>
          </a:p>
        </p:txBody>
      </p:sp>
      <p:graphicFrame>
        <p:nvGraphicFramePr>
          <p:cNvPr id="7" name="Diagram 6"/>
          <p:cNvGraphicFramePr/>
          <p:nvPr>
            <p:extLst>
              <p:ext uri="{D42A27DB-BD31-4B8C-83A1-F6EECF244321}">
                <p14:modId xmlns:p14="http://schemas.microsoft.com/office/powerpoint/2010/main" val="901979817"/>
              </p:ext>
            </p:extLst>
          </p:nvPr>
        </p:nvGraphicFramePr>
        <p:xfrm>
          <a:off x="-744760" y="2583485"/>
          <a:ext cx="13753528" cy="39947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76335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50</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070968295"/>
              </p:ext>
            </p:extLst>
          </p:nvPr>
        </p:nvGraphicFramePr>
        <p:xfrm>
          <a:off x="-1021811" y="1397872"/>
          <a:ext cx="13224792" cy="4742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6549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51</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38659101"/>
              </p:ext>
            </p:extLst>
          </p:nvPr>
        </p:nvGraphicFramePr>
        <p:xfrm>
          <a:off x="-1021811" y="1397872"/>
          <a:ext cx="13224792" cy="47427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61650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52</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351145241"/>
              </p:ext>
            </p:extLst>
          </p:nvPr>
        </p:nvGraphicFramePr>
        <p:xfrm>
          <a:off x="-1032792" y="477810"/>
          <a:ext cx="13224792" cy="59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76690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53</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477385328"/>
              </p:ext>
            </p:extLst>
          </p:nvPr>
        </p:nvGraphicFramePr>
        <p:xfrm>
          <a:off x="-1032792" y="477810"/>
          <a:ext cx="13224792" cy="59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61557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54</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732812116"/>
              </p:ext>
            </p:extLst>
          </p:nvPr>
        </p:nvGraphicFramePr>
        <p:xfrm>
          <a:off x="-1032792" y="477810"/>
          <a:ext cx="13224792" cy="59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90248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55</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703980843"/>
              </p:ext>
            </p:extLst>
          </p:nvPr>
        </p:nvGraphicFramePr>
        <p:xfrm>
          <a:off x="-1032792" y="477810"/>
          <a:ext cx="13224792" cy="59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55765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56</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458346906"/>
              </p:ext>
            </p:extLst>
          </p:nvPr>
        </p:nvGraphicFramePr>
        <p:xfrm>
          <a:off x="-1032792" y="477810"/>
          <a:ext cx="13224792" cy="597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79957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57</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981125727"/>
              </p:ext>
            </p:extLst>
          </p:nvPr>
        </p:nvGraphicFramePr>
        <p:xfrm>
          <a:off x="-1058281" y="1374058"/>
          <a:ext cx="13224792" cy="48976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92819" y="-48678"/>
            <a:ext cx="938078"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T</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6181696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58</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373476178"/>
              </p:ext>
            </p:extLst>
          </p:nvPr>
        </p:nvGraphicFramePr>
        <p:xfrm>
          <a:off x="-1058281" y="764704"/>
          <a:ext cx="13224792" cy="5507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15179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59</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4105161234"/>
              </p:ext>
            </p:extLst>
          </p:nvPr>
        </p:nvGraphicFramePr>
        <p:xfrm>
          <a:off x="-1058281" y="764704"/>
          <a:ext cx="13224792" cy="5507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5607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graphicFrame>
        <p:nvGraphicFramePr>
          <p:cNvPr id="7" name="Diagram 6"/>
          <p:cNvGraphicFramePr/>
          <p:nvPr>
            <p:extLst>
              <p:ext uri="{D42A27DB-BD31-4B8C-83A1-F6EECF244321}">
                <p14:modId xmlns:p14="http://schemas.microsoft.com/office/powerpoint/2010/main" val="644902407"/>
              </p:ext>
            </p:extLst>
          </p:nvPr>
        </p:nvGraphicFramePr>
        <p:xfrm>
          <a:off x="-1392832" y="1206529"/>
          <a:ext cx="13753528"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01596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60</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015320362"/>
              </p:ext>
            </p:extLst>
          </p:nvPr>
        </p:nvGraphicFramePr>
        <p:xfrm>
          <a:off x="-1058281" y="764704"/>
          <a:ext cx="13224792"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09463" y="-48678"/>
            <a:ext cx="1104790"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U</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1203528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61</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488511072"/>
              </p:ext>
            </p:extLst>
          </p:nvPr>
        </p:nvGraphicFramePr>
        <p:xfrm>
          <a:off x="-1058281" y="764704"/>
          <a:ext cx="13224792"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62362" y="-48678"/>
            <a:ext cx="998991"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V</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17598232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62</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057289264"/>
              </p:ext>
            </p:extLst>
          </p:nvPr>
        </p:nvGraphicFramePr>
        <p:xfrm>
          <a:off x="-1058281" y="836712"/>
          <a:ext cx="13224792"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5688" y="-48678"/>
            <a:ext cx="1292341"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W</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36995675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63</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2332494193"/>
              </p:ext>
            </p:extLst>
          </p:nvPr>
        </p:nvGraphicFramePr>
        <p:xfrm>
          <a:off x="-1058281" y="836712"/>
          <a:ext cx="13224792"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71981" y="-48678"/>
            <a:ext cx="979755"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Y</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spTree>
    <p:extLst>
      <p:ext uri="{BB962C8B-B14F-4D97-AF65-F5344CB8AC3E}">
        <p14:creationId xmlns:p14="http://schemas.microsoft.com/office/powerpoint/2010/main" val="25781857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64</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633801292"/>
              </p:ext>
            </p:extLst>
          </p:nvPr>
        </p:nvGraphicFramePr>
        <p:xfrm>
          <a:off x="-600744" y="2780928"/>
          <a:ext cx="13224792" cy="12961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903282" y="1247237"/>
            <a:ext cx="873957" cy="1446550"/>
          </a:xfrm>
          <a:prstGeom prst="rect">
            <a:avLst/>
          </a:prstGeom>
          <a:noFill/>
        </p:spPr>
        <p:txBody>
          <a:bodyPr wrap="none" lIns="91440" tIns="45720" rIns="91440" bIns="45720">
            <a:spAutoFit/>
          </a:bodyPr>
          <a:lstStyle/>
          <a:p>
            <a:pPr algn="ctr"/>
            <a:r>
              <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Z</a:t>
            </a:r>
          </a:p>
        </p:txBody>
      </p:sp>
    </p:spTree>
    <p:extLst>
      <p:ext uri="{BB962C8B-B14F-4D97-AF65-F5344CB8AC3E}">
        <p14:creationId xmlns:p14="http://schemas.microsoft.com/office/powerpoint/2010/main" val="365607098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649072" cy="861774"/>
          </a:xfrm>
        </p:spPr>
        <p:txBody>
          <a:bodyPr/>
          <a:lstStyle/>
          <a:p>
            <a:pPr lvl="0" algn="just"/>
            <a:r>
              <a:rPr lang="en-IN" dirty="0"/>
              <a:t>In this session you have learnt about</a:t>
            </a:r>
            <a:r>
              <a:rPr lang="en-GB" dirty="0"/>
              <a:t> terminologies related to garment.</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65</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latin typeface="Century Schoolbook" panose="02040604050505020304" pitchFamily="18" charset="0"/>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dirty="0">
              <a:latin typeface="Century Schoolbook" panose="02040604050505020304" pitchFamily="18" charset="0"/>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dirty="0">
              <a:latin typeface="Century Schoolbook" panose="02040604050505020304" pitchFamily="18" charset="0"/>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dirty="0">
              <a:latin typeface="Century Schoolbook" panose="02040604050505020304" pitchFamily="18" charset="0"/>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251899"/>
          </a:xfrm>
          <a:prstGeom prst="rect">
            <a:avLst/>
          </a:prstGeom>
        </p:spPr>
        <p:txBody>
          <a:bodyPr vert="horz" wrap="square" lIns="0" tIns="195580" rIns="0" bIns="0" rtlCol="0">
            <a:spAutoFit/>
          </a:bodyPr>
          <a:lstStyle/>
          <a:p>
            <a:pPr algn="ctr">
              <a:spcBef>
                <a:spcPts val="1540"/>
              </a:spcBef>
            </a:pPr>
            <a:r>
              <a:rPr lang="en-IN" sz="2400" spc="-5">
                <a:solidFill>
                  <a:srgbClr val="FFFF00"/>
                </a:solidFill>
                <a:latin typeface="Century Schoolbook" panose="02040604050505020304" pitchFamily="18" charset="0"/>
                <a:cs typeface="Century Schoolbook"/>
              </a:rPr>
              <a:t>Academic Support – </a:t>
            </a:r>
            <a:r>
              <a:rPr lang="en-IN" sz="2400" spc="-5" dirty="0" err="1">
                <a:solidFill>
                  <a:schemeClr val="bg1"/>
                </a:solidFill>
                <a:latin typeface="Century Schoolbook" panose="02040604050505020304" pitchFamily="18" charset="0"/>
                <a:cs typeface="Century Schoolbook"/>
              </a:rPr>
              <a:t>Shivangi</a:t>
            </a:r>
            <a:r>
              <a:rPr lang="en-IN" sz="2400" spc="-5" dirty="0">
                <a:solidFill>
                  <a:schemeClr val="bg1"/>
                </a:solidFill>
                <a:latin typeface="Century Schoolbook" panose="02040604050505020304" pitchFamily="18" charset="0"/>
                <a:cs typeface="Century Schoolbook"/>
              </a:rPr>
              <a:t> </a:t>
            </a:r>
            <a:r>
              <a:rPr lang="en-IN" sz="2400" spc="-5" dirty="0" err="1">
                <a:solidFill>
                  <a:schemeClr val="bg1"/>
                </a:solidFill>
                <a:latin typeface="Century Schoolbook" panose="02040604050505020304" pitchFamily="18" charset="0"/>
                <a:cs typeface="Century Schoolbook"/>
              </a:rPr>
              <a:t>Vig</a:t>
            </a:r>
            <a:r>
              <a:rPr lang="en-IN" sz="2400" spc="-5" dirty="0">
                <a:solidFill>
                  <a:schemeClr val="bg1"/>
                </a:solidFill>
                <a:latin typeface="Century Schoolbook" panose="02040604050505020304" pitchFamily="18" charset="0"/>
                <a:cs typeface="Century Schoolbook"/>
              </a:rPr>
              <a:t> &amp; Nupur Srivastava</a:t>
            </a:r>
          </a:p>
          <a:p>
            <a:pPr algn="ctr">
              <a:spcBef>
                <a:spcPts val="1540"/>
              </a:spcBef>
            </a:pPr>
            <a:endParaRPr lang="en-IN" sz="2400" dirty="0">
              <a:solidFill>
                <a:schemeClr val="bg1"/>
              </a:solidFill>
              <a:latin typeface="Century Schoolbook" panose="02040604050505020304" pitchFamily="18" charset="0"/>
              <a:cs typeface="Century Schoolbook"/>
            </a:endParaRPr>
          </a:p>
          <a:p>
            <a:pPr>
              <a:spcBef>
                <a:spcPts val="1540"/>
              </a:spcBef>
            </a:pPr>
            <a:r>
              <a:rPr lang="en-IN" sz="2400" spc="-5" dirty="0">
                <a:solidFill>
                  <a:srgbClr val="FFFF00"/>
                </a:solidFill>
                <a:latin typeface="Century Schoolbook" panose="02040604050505020304" pitchFamily="18" charset="0"/>
                <a:cs typeface="Century Schoolbook"/>
              </a:rPr>
              <a:t>Assistance                                                             Graphic Artist</a:t>
            </a:r>
          </a:p>
          <a:p>
            <a:pPr>
              <a:spcBef>
                <a:spcPts val="1540"/>
              </a:spcBef>
            </a:pPr>
            <a:r>
              <a:rPr lang="en-IN" sz="2400" dirty="0">
                <a:solidFill>
                  <a:srgbClr val="FFFFFF"/>
                </a:solidFill>
                <a:latin typeface="Century Schoolbook" panose="02040604050505020304" pitchFamily="18" charset="0"/>
                <a:cs typeface="Century Schoolbook"/>
              </a:rPr>
              <a:t>Vani Pandya</a:t>
            </a:r>
            <a:r>
              <a:rPr lang="en-IN" sz="2400" dirty="0">
                <a:latin typeface="Century Schoolbook" panose="02040604050505020304" pitchFamily="18" charset="0"/>
                <a:cs typeface="Century Schoolbook"/>
              </a:rPr>
              <a:t>                                                         </a:t>
            </a:r>
            <a:r>
              <a:rPr lang="en-IN" sz="2400" dirty="0">
                <a:solidFill>
                  <a:srgbClr val="FFFFFF"/>
                </a:solidFill>
                <a:latin typeface="Century Schoolbook" panose="02040604050505020304" pitchFamily="18" charset="0"/>
                <a:cs typeface="Century Schoolbook"/>
              </a:rPr>
              <a:t>Prachi Verma</a:t>
            </a:r>
            <a:endParaRPr lang="en-IN" sz="2400" spc="-5" dirty="0">
              <a:solidFill>
                <a:srgbClr val="FFFF00"/>
              </a:solidFill>
              <a:latin typeface="Century Schoolbook" panose="02040604050505020304"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66</a:t>
            </a:fld>
            <a:endParaRPr lang="en-IN" spc="-5" dirty="0">
              <a:solidFill>
                <a:prstClr val="white"/>
              </a:solidFill>
            </a:endParaRPr>
          </a:p>
        </p:txBody>
      </p:sp>
    </p:spTree>
    <p:extLst>
      <p:ext uri="{BB962C8B-B14F-4D97-AF65-F5344CB8AC3E}">
        <p14:creationId xmlns:p14="http://schemas.microsoft.com/office/powerpoint/2010/main" val="4105434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sp>
        <p:nvSpPr>
          <p:cNvPr id="5" name="Rectangle 4"/>
          <p:cNvSpPr/>
          <p:nvPr/>
        </p:nvSpPr>
        <p:spPr>
          <a:xfrm>
            <a:off x="379189" y="0"/>
            <a:ext cx="998991" cy="1446550"/>
          </a:xfrm>
          <a:prstGeom prst="rect">
            <a:avLst/>
          </a:prstGeom>
          <a:noFill/>
        </p:spPr>
        <p:txBody>
          <a:bodyPr wrap="none" lIns="91440" tIns="45720" rIns="91440" bIns="45720">
            <a:spAutoFit/>
          </a:bodyPr>
          <a:lstStyle/>
          <a:p>
            <a:pPr algn="ctr"/>
            <a:r>
              <a:rPr lang="en-US" sz="8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rPr>
              <a:t>B</a:t>
            </a:r>
            <a:endParaRPr lang="en-US" sz="8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entury Schoolbook" panose="02040604050505020304" pitchFamily="18" charset="0"/>
            </a:endParaRPr>
          </a:p>
        </p:txBody>
      </p:sp>
      <p:graphicFrame>
        <p:nvGraphicFramePr>
          <p:cNvPr id="12" name="Diagram 11"/>
          <p:cNvGraphicFramePr/>
          <p:nvPr>
            <p:extLst>
              <p:ext uri="{D42A27DB-BD31-4B8C-83A1-F6EECF244321}">
                <p14:modId xmlns:p14="http://schemas.microsoft.com/office/powerpoint/2010/main" val="3292263117"/>
              </p:ext>
            </p:extLst>
          </p:nvPr>
        </p:nvGraphicFramePr>
        <p:xfrm>
          <a:off x="-1032792" y="1446550"/>
          <a:ext cx="13753528"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2072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3802598924"/>
              </p:ext>
            </p:extLst>
          </p:nvPr>
        </p:nvGraphicFramePr>
        <p:xfrm>
          <a:off x="-1561528" y="476672"/>
          <a:ext cx="13753528"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6601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graphicFrame>
        <p:nvGraphicFramePr>
          <p:cNvPr id="12" name="Diagram 11"/>
          <p:cNvGraphicFramePr/>
          <p:nvPr>
            <p:extLst>
              <p:ext uri="{D42A27DB-BD31-4B8C-83A1-F6EECF244321}">
                <p14:modId xmlns:p14="http://schemas.microsoft.com/office/powerpoint/2010/main" val="1231064636"/>
              </p:ext>
            </p:extLst>
          </p:nvPr>
        </p:nvGraphicFramePr>
        <p:xfrm>
          <a:off x="-1561528" y="620688"/>
          <a:ext cx="13753528" cy="5632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51541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2472</TotalTime>
  <Words>4489</Words>
  <Application>Microsoft Office PowerPoint</Application>
  <PresentationFormat>Widescreen</PresentationFormat>
  <Paragraphs>322</Paragraphs>
  <Slides>66</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66</vt:i4>
      </vt:variant>
    </vt:vector>
  </HeadingPairs>
  <TitlesOfParts>
    <vt:vector size="72" baseType="lpstr">
      <vt:lpstr>Arial</vt:lpstr>
      <vt:lpstr>Bookman Old Style</vt:lpstr>
      <vt:lpstr>Century Schoolbook</vt:lpstr>
      <vt:lpstr>Wingdings</vt:lpstr>
      <vt:lpstr>Office Theme</vt:lpstr>
      <vt:lpstr>4_Office Theme</vt:lpstr>
      <vt:lpstr>JOB ROLE – SELF EMPLOYEED TAILOR</vt:lpstr>
      <vt:lpstr>PowerPoint Presentation</vt:lpstr>
      <vt:lpstr>Content</vt:lpstr>
      <vt:lpstr>Session Objectives</vt:lpstr>
      <vt:lpstr>TERMINOLOGY RELATED TO SEWING AND GARMENTS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175</cp:revision>
  <dcterms:created xsi:type="dcterms:W3CDTF">2020-07-27T09:02:30Z</dcterms:created>
  <dcterms:modified xsi:type="dcterms:W3CDTF">2022-06-28T09:51:18Z</dcterms:modified>
</cp:coreProperties>
</file>