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ustom.xml" ContentType="application/vnd.openxmlformats-officedocument.custom-properti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layout1.xml" ContentType="application/vnd.openxmlformats-officedocument.drawingml.diagram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79" r:id="rId2"/>
    <p:sldId id="257" r:id="rId3"/>
    <p:sldId id="258" r:id="rId4"/>
    <p:sldId id="259" r:id="rId5"/>
    <p:sldId id="261" r:id="rId6"/>
    <p:sldId id="267" r:id="rId7"/>
    <p:sldId id="268" r:id="rId8"/>
    <p:sldId id="269" r:id="rId9"/>
    <p:sldId id="270" r:id="rId10"/>
    <p:sldId id="281" r:id="rId11"/>
    <p:sldId id="272" r:id="rId12"/>
    <p:sldId id="273" r:id="rId13"/>
    <p:sldId id="275" r:id="rId14"/>
    <p:sldId id="277" r:id="rId15"/>
    <p:sldId id="282" r:id="rId16"/>
    <p:sldId id="283" r:id="rId17"/>
    <p:sldId id="265" r:id="rId18"/>
    <p:sldId id="284" r:id="rId19"/>
  </p:sldIdLst>
  <p:sldSz cx="12192000" cy="6858000"/>
  <p:notesSz cx="12192000" cy="6858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437" y="-77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7D04F99-871A-4E15-A40E-815549A09C9D}" type="doc">
      <dgm:prSet loTypeId="urn:microsoft.com/office/officeart/2005/8/layout/venn3" loCatId="relationship" qsTypeId="urn:microsoft.com/office/officeart/2005/8/quickstyle/simple4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F35CC8A2-5263-468E-8AB2-3C5720946B0D}">
      <dgm:prSet phldrT="[Text]"/>
      <dgm:spPr/>
      <dgm:t>
        <a:bodyPr/>
        <a:lstStyle/>
        <a:p>
          <a:r>
            <a:rPr lang="en-IN">
              <a:solidFill>
                <a:schemeClr val="bg1"/>
              </a:solidFill>
              <a:latin typeface="Century Schoolbook" pitchFamily="18" charset="0"/>
            </a:rPr>
            <a:t>Proportion</a:t>
          </a:r>
          <a:endParaRPr lang="en-US">
            <a:solidFill>
              <a:schemeClr val="bg1"/>
            </a:solidFill>
          </a:endParaRPr>
        </a:p>
      </dgm:t>
    </dgm:pt>
    <dgm:pt modelId="{831E8EF6-1C0D-4403-A4FD-F78F98368D31}" type="parTrans" cxnId="{8ECB9C26-4A5A-44D1-965D-4D7097AADC56}">
      <dgm:prSet/>
      <dgm:spPr/>
      <dgm:t>
        <a:bodyPr/>
        <a:lstStyle/>
        <a:p>
          <a:endParaRPr lang="en-US"/>
        </a:p>
      </dgm:t>
    </dgm:pt>
    <dgm:pt modelId="{86050271-411C-4605-805C-14506290314A}" type="sibTrans" cxnId="{8ECB9C26-4A5A-44D1-965D-4D7097AADC56}">
      <dgm:prSet/>
      <dgm:spPr/>
      <dgm:t>
        <a:bodyPr/>
        <a:lstStyle/>
        <a:p>
          <a:endParaRPr lang="en-US"/>
        </a:p>
      </dgm:t>
    </dgm:pt>
    <dgm:pt modelId="{F0934A87-B4F2-49C9-BD6C-D5A82F7CC9B4}">
      <dgm:prSet/>
      <dgm:spPr/>
      <dgm:t>
        <a:bodyPr/>
        <a:lstStyle/>
        <a:p>
          <a:r>
            <a:rPr lang="en-IN">
              <a:solidFill>
                <a:schemeClr val="bg1"/>
              </a:solidFill>
              <a:latin typeface="Century Schoolbook" pitchFamily="18" charset="0"/>
            </a:rPr>
            <a:t>Balance</a:t>
          </a:r>
          <a:endParaRPr lang="en-IN" dirty="0">
            <a:solidFill>
              <a:schemeClr val="bg1"/>
            </a:solidFill>
            <a:latin typeface="Century Schoolbook" pitchFamily="18" charset="0"/>
          </a:endParaRPr>
        </a:p>
      </dgm:t>
    </dgm:pt>
    <dgm:pt modelId="{C0D14A73-546A-41F5-ABBE-437EE8222C2A}" type="parTrans" cxnId="{DAAFEDD5-9A2B-4E2C-9FA3-52BF80EAE6CA}">
      <dgm:prSet/>
      <dgm:spPr/>
      <dgm:t>
        <a:bodyPr/>
        <a:lstStyle/>
        <a:p>
          <a:endParaRPr lang="en-US"/>
        </a:p>
      </dgm:t>
    </dgm:pt>
    <dgm:pt modelId="{AF0145E0-C40A-4BB6-B979-F6B8135C0F90}" type="sibTrans" cxnId="{DAAFEDD5-9A2B-4E2C-9FA3-52BF80EAE6CA}">
      <dgm:prSet/>
      <dgm:spPr/>
      <dgm:t>
        <a:bodyPr/>
        <a:lstStyle/>
        <a:p>
          <a:endParaRPr lang="en-US"/>
        </a:p>
      </dgm:t>
    </dgm:pt>
    <dgm:pt modelId="{A759541D-92AF-49A7-ADAA-A34B36DC9FC7}">
      <dgm:prSet/>
      <dgm:spPr/>
      <dgm:t>
        <a:bodyPr/>
        <a:lstStyle/>
        <a:p>
          <a:r>
            <a:rPr lang="en-IN">
              <a:solidFill>
                <a:schemeClr val="bg1"/>
              </a:solidFill>
              <a:latin typeface="Century Schoolbook" pitchFamily="18" charset="0"/>
            </a:rPr>
            <a:t>Emphasis</a:t>
          </a:r>
          <a:endParaRPr lang="en-IN" dirty="0">
            <a:solidFill>
              <a:schemeClr val="bg1"/>
            </a:solidFill>
            <a:latin typeface="Century Schoolbook" pitchFamily="18" charset="0"/>
          </a:endParaRPr>
        </a:p>
      </dgm:t>
    </dgm:pt>
    <dgm:pt modelId="{168B1F91-5077-4D7C-B927-53C8E596E6E3}" type="parTrans" cxnId="{62C2BD80-869B-4829-9ED8-82661251AD4D}">
      <dgm:prSet/>
      <dgm:spPr/>
      <dgm:t>
        <a:bodyPr/>
        <a:lstStyle/>
        <a:p>
          <a:endParaRPr lang="en-US"/>
        </a:p>
      </dgm:t>
    </dgm:pt>
    <dgm:pt modelId="{FF316D86-9DE0-4C94-A802-BD7CA072BCD0}" type="sibTrans" cxnId="{62C2BD80-869B-4829-9ED8-82661251AD4D}">
      <dgm:prSet/>
      <dgm:spPr/>
      <dgm:t>
        <a:bodyPr/>
        <a:lstStyle/>
        <a:p>
          <a:endParaRPr lang="en-US"/>
        </a:p>
      </dgm:t>
    </dgm:pt>
    <dgm:pt modelId="{676EA150-47DA-466A-A740-A685E76D5777}">
      <dgm:prSet/>
      <dgm:spPr/>
      <dgm:t>
        <a:bodyPr/>
        <a:lstStyle/>
        <a:p>
          <a:r>
            <a:rPr lang="en-IN" dirty="0">
              <a:solidFill>
                <a:schemeClr val="bg1"/>
              </a:solidFill>
              <a:latin typeface="Century Schoolbook" pitchFamily="18" charset="0"/>
            </a:rPr>
            <a:t>Rhythm</a:t>
          </a:r>
        </a:p>
      </dgm:t>
    </dgm:pt>
    <dgm:pt modelId="{186D2BCF-9284-4CBB-99C7-8CD54BB17C49}" type="parTrans" cxnId="{7D6284C4-677A-458F-AAE8-58FDBFE0C046}">
      <dgm:prSet/>
      <dgm:spPr/>
      <dgm:t>
        <a:bodyPr/>
        <a:lstStyle/>
        <a:p>
          <a:endParaRPr lang="en-US"/>
        </a:p>
      </dgm:t>
    </dgm:pt>
    <dgm:pt modelId="{D48FB997-D932-4B16-B960-45F1CB9DA4A1}" type="sibTrans" cxnId="{7D6284C4-677A-458F-AAE8-58FDBFE0C046}">
      <dgm:prSet/>
      <dgm:spPr/>
      <dgm:t>
        <a:bodyPr/>
        <a:lstStyle/>
        <a:p>
          <a:endParaRPr lang="en-US"/>
        </a:p>
      </dgm:t>
    </dgm:pt>
    <dgm:pt modelId="{370DFA21-E38E-42B5-8877-E55EABB0D77D}">
      <dgm:prSet/>
      <dgm:spPr/>
      <dgm:t>
        <a:bodyPr/>
        <a:lstStyle/>
        <a:p>
          <a:r>
            <a:rPr lang="en-IN" dirty="0">
              <a:solidFill>
                <a:schemeClr val="bg1"/>
              </a:solidFill>
              <a:latin typeface="Century Schoolbook" pitchFamily="18" charset="0"/>
            </a:rPr>
            <a:t>Harmony</a:t>
          </a:r>
        </a:p>
      </dgm:t>
    </dgm:pt>
    <dgm:pt modelId="{E0CFDBC2-C904-4C08-B421-62855A7CBC73}" type="parTrans" cxnId="{9938FF5F-8413-4A29-AF43-A474EBD45231}">
      <dgm:prSet/>
      <dgm:spPr/>
      <dgm:t>
        <a:bodyPr/>
        <a:lstStyle/>
        <a:p>
          <a:endParaRPr lang="en-US"/>
        </a:p>
      </dgm:t>
    </dgm:pt>
    <dgm:pt modelId="{B5A53C06-C532-4D01-B5F5-7341890545B8}" type="sibTrans" cxnId="{9938FF5F-8413-4A29-AF43-A474EBD45231}">
      <dgm:prSet/>
      <dgm:spPr/>
      <dgm:t>
        <a:bodyPr/>
        <a:lstStyle/>
        <a:p>
          <a:endParaRPr lang="en-US"/>
        </a:p>
      </dgm:t>
    </dgm:pt>
    <dgm:pt modelId="{2DE85244-6CA4-4566-AD7E-1166416CA015}" type="pres">
      <dgm:prSet presAssocID="{87D04F99-871A-4E15-A40E-815549A09C9D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IN"/>
        </a:p>
      </dgm:t>
    </dgm:pt>
    <dgm:pt modelId="{A099F01A-39D0-42C3-9B3B-A67A7E8EAC44}" type="pres">
      <dgm:prSet presAssocID="{F35CC8A2-5263-468E-8AB2-3C5720946B0D}" presName="Name5" presStyleLbl="venn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IN"/>
        </a:p>
      </dgm:t>
    </dgm:pt>
    <dgm:pt modelId="{080CC7AF-9009-43DB-8FCB-01B1D196A4E5}" type="pres">
      <dgm:prSet presAssocID="{86050271-411C-4605-805C-14506290314A}" presName="space" presStyleCnt="0"/>
      <dgm:spPr/>
    </dgm:pt>
    <dgm:pt modelId="{AED2FEDB-EC61-490E-8732-664A69B0CE06}" type="pres">
      <dgm:prSet presAssocID="{F0934A87-B4F2-49C9-BD6C-D5A82F7CC9B4}" presName="Name5" presStyleLbl="venn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IN"/>
        </a:p>
      </dgm:t>
    </dgm:pt>
    <dgm:pt modelId="{315762B5-044B-4061-86A7-E45240D45C05}" type="pres">
      <dgm:prSet presAssocID="{AF0145E0-C40A-4BB6-B979-F6B8135C0F90}" presName="space" presStyleCnt="0"/>
      <dgm:spPr/>
    </dgm:pt>
    <dgm:pt modelId="{2911F937-021B-4DA9-9902-FBCAC18A0D58}" type="pres">
      <dgm:prSet presAssocID="{A759541D-92AF-49A7-ADAA-A34B36DC9FC7}" presName="Name5" presStyleLbl="venn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IN"/>
        </a:p>
      </dgm:t>
    </dgm:pt>
    <dgm:pt modelId="{431AADFE-1DA2-45A7-A331-A92351FBC5B1}" type="pres">
      <dgm:prSet presAssocID="{FF316D86-9DE0-4C94-A802-BD7CA072BCD0}" presName="space" presStyleCnt="0"/>
      <dgm:spPr/>
    </dgm:pt>
    <dgm:pt modelId="{239BB604-7567-4D6A-81BD-4EBB53B04C0B}" type="pres">
      <dgm:prSet presAssocID="{676EA150-47DA-466A-A740-A685E76D5777}" presName="Name5" presStyleLbl="venn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IN"/>
        </a:p>
      </dgm:t>
    </dgm:pt>
    <dgm:pt modelId="{6DCF12E5-DF70-4A6A-BFF2-53FF89F2EF06}" type="pres">
      <dgm:prSet presAssocID="{D48FB997-D932-4B16-B960-45F1CB9DA4A1}" presName="space" presStyleCnt="0"/>
      <dgm:spPr/>
    </dgm:pt>
    <dgm:pt modelId="{84B2D75C-3825-4A58-9B07-3DFE073D099F}" type="pres">
      <dgm:prSet presAssocID="{370DFA21-E38E-42B5-8877-E55EABB0D77D}" presName="Name5" presStyleLbl="venn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IN"/>
        </a:p>
      </dgm:t>
    </dgm:pt>
  </dgm:ptLst>
  <dgm:cxnLst>
    <dgm:cxn modelId="{AB888260-7FAA-4FF5-9B00-1656548D912D}" type="presOf" srcId="{F35CC8A2-5263-468E-8AB2-3C5720946B0D}" destId="{A099F01A-39D0-42C3-9B3B-A67A7E8EAC44}" srcOrd="0" destOrd="0" presId="urn:microsoft.com/office/officeart/2005/8/layout/venn3"/>
    <dgm:cxn modelId="{8ECB9C26-4A5A-44D1-965D-4D7097AADC56}" srcId="{87D04F99-871A-4E15-A40E-815549A09C9D}" destId="{F35CC8A2-5263-468E-8AB2-3C5720946B0D}" srcOrd="0" destOrd="0" parTransId="{831E8EF6-1C0D-4403-A4FD-F78F98368D31}" sibTransId="{86050271-411C-4605-805C-14506290314A}"/>
    <dgm:cxn modelId="{62C2BD80-869B-4829-9ED8-82661251AD4D}" srcId="{87D04F99-871A-4E15-A40E-815549A09C9D}" destId="{A759541D-92AF-49A7-ADAA-A34B36DC9FC7}" srcOrd="2" destOrd="0" parTransId="{168B1F91-5077-4D7C-B927-53C8E596E6E3}" sibTransId="{FF316D86-9DE0-4C94-A802-BD7CA072BCD0}"/>
    <dgm:cxn modelId="{0B038EB4-140D-4321-8033-F1F508889B11}" type="presOf" srcId="{370DFA21-E38E-42B5-8877-E55EABB0D77D}" destId="{84B2D75C-3825-4A58-9B07-3DFE073D099F}" srcOrd="0" destOrd="0" presId="urn:microsoft.com/office/officeart/2005/8/layout/venn3"/>
    <dgm:cxn modelId="{F909BA7D-EC77-485E-9BFF-B29F09EB7BAB}" type="presOf" srcId="{A759541D-92AF-49A7-ADAA-A34B36DC9FC7}" destId="{2911F937-021B-4DA9-9902-FBCAC18A0D58}" srcOrd="0" destOrd="0" presId="urn:microsoft.com/office/officeart/2005/8/layout/venn3"/>
    <dgm:cxn modelId="{DAAFEDD5-9A2B-4E2C-9FA3-52BF80EAE6CA}" srcId="{87D04F99-871A-4E15-A40E-815549A09C9D}" destId="{F0934A87-B4F2-49C9-BD6C-D5A82F7CC9B4}" srcOrd="1" destOrd="0" parTransId="{C0D14A73-546A-41F5-ABBE-437EE8222C2A}" sibTransId="{AF0145E0-C40A-4BB6-B979-F6B8135C0F90}"/>
    <dgm:cxn modelId="{F0E5F19D-007D-46DF-8018-B889CD784B7C}" type="presOf" srcId="{676EA150-47DA-466A-A740-A685E76D5777}" destId="{239BB604-7567-4D6A-81BD-4EBB53B04C0B}" srcOrd="0" destOrd="0" presId="urn:microsoft.com/office/officeart/2005/8/layout/venn3"/>
    <dgm:cxn modelId="{8A41ABB7-2D08-4427-A8A8-E45828F33CCC}" type="presOf" srcId="{87D04F99-871A-4E15-A40E-815549A09C9D}" destId="{2DE85244-6CA4-4566-AD7E-1166416CA015}" srcOrd="0" destOrd="0" presId="urn:microsoft.com/office/officeart/2005/8/layout/venn3"/>
    <dgm:cxn modelId="{36DBA16D-F598-41B1-9532-A0F7F2FCE83E}" type="presOf" srcId="{F0934A87-B4F2-49C9-BD6C-D5A82F7CC9B4}" destId="{AED2FEDB-EC61-490E-8732-664A69B0CE06}" srcOrd="0" destOrd="0" presId="urn:microsoft.com/office/officeart/2005/8/layout/venn3"/>
    <dgm:cxn modelId="{7D6284C4-677A-458F-AAE8-58FDBFE0C046}" srcId="{87D04F99-871A-4E15-A40E-815549A09C9D}" destId="{676EA150-47DA-466A-A740-A685E76D5777}" srcOrd="3" destOrd="0" parTransId="{186D2BCF-9284-4CBB-99C7-8CD54BB17C49}" sibTransId="{D48FB997-D932-4B16-B960-45F1CB9DA4A1}"/>
    <dgm:cxn modelId="{9938FF5F-8413-4A29-AF43-A474EBD45231}" srcId="{87D04F99-871A-4E15-A40E-815549A09C9D}" destId="{370DFA21-E38E-42B5-8877-E55EABB0D77D}" srcOrd="4" destOrd="0" parTransId="{E0CFDBC2-C904-4C08-B421-62855A7CBC73}" sibTransId="{B5A53C06-C532-4D01-B5F5-7341890545B8}"/>
    <dgm:cxn modelId="{33B2FEB5-103A-44DD-9E63-93DAD115C929}" type="presParOf" srcId="{2DE85244-6CA4-4566-AD7E-1166416CA015}" destId="{A099F01A-39D0-42C3-9B3B-A67A7E8EAC44}" srcOrd="0" destOrd="0" presId="urn:microsoft.com/office/officeart/2005/8/layout/venn3"/>
    <dgm:cxn modelId="{16BF5CA3-C4C8-49C4-A55D-1C4855772A5D}" type="presParOf" srcId="{2DE85244-6CA4-4566-AD7E-1166416CA015}" destId="{080CC7AF-9009-43DB-8FCB-01B1D196A4E5}" srcOrd="1" destOrd="0" presId="urn:microsoft.com/office/officeart/2005/8/layout/venn3"/>
    <dgm:cxn modelId="{C3A5330A-813D-4F6B-BBCD-30ADDEC16057}" type="presParOf" srcId="{2DE85244-6CA4-4566-AD7E-1166416CA015}" destId="{AED2FEDB-EC61-490E-8732-664A69B0CE06}" srcOrd="2" destOrd="0" presId="urn:microsoft.com/office/officeart/2005/8/layout/venn3"/>
    <dgm:cxn modelId="{633BF9E1-D5E2-4F9B-AAA4-894FBAA342E9}" type="presParOf" srcId="{2DE85244-6CA4-4566-AD7E-1166416CA015}" destId="{315762B5-044B-4061-86A7-E45240D45C05}" srcOrd="3" destOrd="0" presId="urn:microsoft.com/office/officeart/2005/8/layout/venn3"/>
    <dgm:cxn modelId="{897A4D52-1D57-4E48-8501-7AB0B243FA6D}" type="presParOf" srcId="{2DE85244-6CA4-4566-AD7E-1166416CA015}" destId="{2911F937-021B-4DA9-9902-FBCAC18A0D58}" srcOrd="4" destOrd="0" presId="urn:microsoft.com/office/officeart/2005/8/layout/venn3"/>
    <dgm:cxn modelId="{4E1DA3BA-F799-4497-A77B-2D5C76D3BE78}" type="presParOf" srcId="{2DE85244-6CA4-4566-AD7E-1166416CA015}" destId="{431AADFE-1DA2-45A7-A331-A92351FBC5B1}" srcOrd="5" destOrd="0" presId="urn:microsoft.com/office/officeart/2005/8/layout/venn3"/>
    <dgm:cxn modelId="{6995DC93-0D31-4C87-8746-AE122D154C82}" type="presParOf" srcId="{2DE85244-6CA4-4566-AD7E-1166416CA015}" destId="{239BB604-7567-4D6A-81BD-4EBB53B04C0B}" srcOrd="6" destOrd="0" presId="urn:microsoft.com/office/officeart/2005/8/layout/venn3"/>
    <dgm:cxn modelId="{9D8F31D4-E8FA-4FB4-A6B5-5392B771133A}" type="presParOf" srcId="{2DE85244-6CA4-4566-AD7E-1166416CA015}" destId="{6DCF12E5-DF70-4A6A-BFF2-53FF89F2EF06}" srcOrd="7" destOrd="0" presId="urn:microsoft.com/office/officeart/2005/8/layout/venn3"/>
    <dgm:cxn modelId="{F6E1D4AA-34AC-44E6-830D-0B45B7FC5B57}" type="presParOf" srcId="{2DE85244-6CA4-4566-AD7E-1166416CA015}" destId="{84B2D75C-3825-4A58-9B07-3DFE073D099F}" srcOrd="8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099F01A-39D0-42C3-9B3B-A67A7E8EAC44}">
      <dsp:nvSpPr>
        <dsp:cNvPr id="0" name=""/>
        <dsp:cNvSpPr/>
      </dsp:nvSpPr>
      <dsp:spPr>
        <a:xfrm>
          <a:off x="1294" y="1823550"/>
          <a:ext cx="2523386" cy="2523386"/>
        </a:xfrm>
        <a:prstGeom prst="ellipse">
          <a:avLst/>
        </a:prstGeom>
        <a:gradFill rotWithShape="0">
          <a:gsLst>
            <a:gs pos="0">
              <a:schemeClr val="accent4">
                <a:alpha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38870" tIns="30480" rIns="13887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N" sz="2400" kern="1200">
              <a:solidFill>
                <a:schemeClr val="bg1"/>
              </a:solidFill>
              <a:latin typeface="Century Schoolbook" pitchFamily="18" charset="0"/>
            </a:rPr>
            <a:t>Proportion</a:t>
          </a:r>
          <a:endParaRPr lang="en-US" sz="2400" kern="1200">
            <a:solidFill>
              <a:schemeClr val="bg1"/>
            </a:solidFill>
          </a:endParaRPr>
        </a:p>
      </dsp:txBody>
      <dsp:txXfrm>
        <a:off x="1294" y="1823550"/>
        <a:ext cx="2523386" cy="2523386"/>
      </dsp:txXfrm>
    </dsp:sp>
    <dsp:sp modelId="{AED2FEDB-EC61-490E-8732-664A69B0CE06}">
      <dsp:nvSpPr>
        <dsp:cNvPr id="0" name=""/>
        <dsp:cNvSpPr/>
      </dsp:nvSpPr>
      <dsp:spPr>
        <a:xfrm>
          <a:off x="2020003" y="1823550"/>
          <a:ext cx="2523386" cy="2523386"/>
        </a:xfrm>
        <a:prstGeom prst="ellipse">
          <a:avLst/>
        </a:prstGeom>
        <a:gradFill rotWithShape="0">
          <a:gsLst>
            <a:gs pos="0">
              <a:schemeClr val="accent4">
                <a:alpha val="50000"/>
                <a:hueOff val="-1116192"/>
                <a:satOff val="6725"/>
                <a:lumOff val="539"/>
                <a:alphaOff val="0"/>
                <a:shade val="51000"/>
                <a:satMod val="130000"/>
              </a:schemeClr>
            </a:gs>
            <a:gs pos="80000">
              <a:schemeClr val="accent4">
                <a:alpha val="50000"/>
                <a:hueOff val="-1116192"/>
                <a:satOff val="6725"/>
                <a:lumOff val="539"/>
                <a:alphaOff val="0"/>
                <a:shade val="93000"/>
                <a:satMod val="130000"/>
              </a:schemeClr>
            </a:gs>
            <a:gs pos="100000">
              <a:schemeClr val="accent4">
                <a:alpha val="50000"/>
                <a:hueOff val="-1116192"/>
                <a:satOff val="6725"/>
                <a:lumOff val="53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38870" tIns="30480" rIns="13887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N" sz="2400" kern="1200">
              <a:solidFill>
                <a:schemeClr val="bg1"/>
              </a:solidFill>
              <a:latin typeface="Century Schoolbook" pitchFamily="18" charset="0"/>
            </a:rPr>
            <a:t>Balance</a:t>
          </a:r>
          <a:endParaRPr lang="en-IN" sz="2400" kern="1200" dirty="0">
            <a:solidFill>
              <a:schemeClr val="bg1"/>
            </a:solidFill>
            <a:latin typeface="Century Schoolbook" pitchFamily="18" charset="0"/>
          </a:endParaRPr>
        </a:p>
      </dsp:txBody>
      <dsp:txXfrm>
        <a:off x="2020003" y="1823550"/>
        <a:ext cx="2523386" cy="2523386"/>
      </dsp:txXfrm>
    </dsp:sp>
    <dsp:sp modelId="{2911F937-021B-4DA9-9902-FBCAC18A0D58}">
      <dsp:nvSpPr>
        <dsp:cNvPr id="0" name=""/>
        <dsp:cNvSpPr/>
      </dsp:nvSpPr>
      <dsp:spPr>
        <a:xfrm>
          <a:off x="4038713" y="1823550"/>
          <a:ext cx="2523386" cy="2523386"/>
        </a:xfrm>
        <a:prstGeom prst="ellipse">
          <a:avLst/>
        </a:prstGeom>
        <a:gradFill rotWithShape="0">
          <a:gsLst>
            <a:gs pos="0">
              <a:schemeClr val="accent4">
                <a:alpha val="50000"/>
                <a:hueOff val="-2232385"/>
                <a:satOff val="13449"/>
                <a:lumOff val="1078"/>
                <a:alphaOff val="0"/>
                <a:shade val="51000"/>
                <a:satMod val="130000"/>
              </a:schemeClr>
            </a:gs>
            <a:gs pos="80000">
              <a:schemeClr val="accent4">
                <a:alpha val="50000"/>
                <a:hueOff val="-2232385"/>
                <a:satOff val="13449"/>
                <a:lumOff val="1078"/>
                <a:alphaOff val="0"/>
                <a:shade val="93000"/>
                <a:satMod val="130000"/>
              </a:schemeClr>
            </a:gs>
            <a:gs pos="100000">
              <a:schemeClr val="accent4">
                <a:alpha val="50000"/>
                <a:hueOff val="-2232385"/>
                <a:satOff val="13449"/>
                <a:lumOff val="107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38870" tIns="30480" rIns="13887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N" sz="2400" kern="1200">
              <a:solidFill>
                <a:schemeClr val="bg1"/>
              </a:solidFill>
              <a:latin typeface="Century Schoolbook" pitchFamily="18" charset="0"/>
            </a:rPr>
            <a:t>Emphasis</a:t>
          </a:r>
          <a:endParaRPr lang="en-IN" sz="2400" kern="1200" dirty="0">
            <a:solidFill>
              <a:schemeClr val="bg1"/>
            </a:solidFill>
            <a:latin typeface="Century Schoolbook" pitchFamily="18" charset="0"/>
          </a:endParaRPr>
        </a:p>
      </dsp:txBody>
      <dsp:txXfrm>
        <a:off x="4038713" y="1823550"/>
        <a:ext cx="2523386" cy="2523386"/>
      </dsp:txXfrm>
    </dsp:sp>
    <dsp:sp modelId="{239BB604-7567-4D6A-81BD-4EBB53B04C0B}">
      <dsp:nvSpPr>
        <dsp:cNvPr id="0" name=""/>
        <dsp:cNvSpPr/>
      </dsp:nvSpPr>
      <dsp:spPr>
        <a:xfrm>
          <a:off x="6057422" y="1823550"/>
          <a:ext cx="2523386" cy="2523386"/>
        </a:xfrm>
        <a:prstGeom prst="ellipse">
          <a:avLst/>
        </a:prstGeom>
        <a:gradFill rotWithShape="0">
          <a:gsLst>
            <a:gs pos="0">
              <a:schemeClr val="accent4">
                <a:alpha val="50000"/>
                <a:hueOff val="-3348577"/>
                <a:satOff val="20174"/>
                <a:lumOff val="1617"/>
                <a:alphaOff val="0"/>
                <a:shade val="51000"/>
                <a:satMod val="130000"/>
              </a:schemeClr>
            </a:gs>
            <a:gs pos="80000">
              <a:schemeClr val="accent4">
                <a:alpha val="50000"/>
                <a:hueOff val="-3348577"/>
                <a:satOff val="20174"/>
                <a:lumOff val="1617"/>
                <a:alphaOff val="0"/>
                <a:shade val="93000"/>
                <a:satMod val="130000"/>
              </a:schemeClr>
            </a:gs>
            <a:gs pos="100000">
              <a:schemeClr val="accent4">
                <a:alpha val="50000"/>
                <a:hueOff val="-3348577"/>
                <a:satOff val="20174"/>
                <a:lumOff val="161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38870" tIns="30480" rIns="13887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N" sz="2400" kern="1200" dirty="0">
              <a:solidFill>
                <a:schemeClr val="bg1"/>
              </a:solidFill>
              <a:latin typeface="Century Schoolbook" pitchFamily="18" charset="0"/>
            </a:rPr>
            <a:t>Rhythm</a:t>
          </a:r>
        </a:p>
      </dsp:txBody>
      <dsp:txXfrm>
        <a:off x="6057422" y="1823550"/>
        <a:ext cx="2523386" cy="2523386"/>
      </dsp:txXfrm>
    </dsp:sp>
    <dsp:sp modelId="{84B2D75C-3825-4A58-9B07-3DFE073D099F}">
      <dsp:nvSpPr>
        <dsp:cNvPr id="0" name=""/>
        <dsp:cNvSpPr/>
      </dsp:nvSpPr>
      <dsp:spPr>
        <a:xfrm>
          <a:off x="8076132" y="1823550"/>
          <a:ext cx="2523386" cy="2523386"/>
        </a:xfrm>
        <a:prstGeom prst="ellipse">
          <a:avLst/>
        </a:prstGeom>
        <a:gradFill rotWithShape="0">
          <a:gsLst>
            <a:gs pos="0">
              <a:schemeClr val="accent4">
                <a:alpha val="50000"/>
                <a:hueOff val="-4464770"/>
                <a:satOff val="26899"/>
                <a:lumOff val="2156"/>
                <a:alphaOff val="0"/>
                <a:shade val="51000"/>
                <a:satMod val="130000"/>
              </a:schemeClr>
            </a:gs>
            <a:gs pos="80000">
              <a:schemeClr val="accent4">
                <a:alpha val="50000"/>
                <a:hueOff val="-4464770"/>
                <a:satOff val="26899"/>
                <a:lumOff val="2156"/>
                <a:alphaOff val="0"/>
                <a:shade val="93000"/>
                <a:satMod val="130000"/>
              </a:schemeClr>
            </a:gs>
            <a:gs pos="100000">
              <a:schemeClr val="accent4">
                <a:alpha val="50000"/>
                <a:hueOff val="-4464770"/>
                <a:satOff val="26899"/>
                <a:lumOff val="215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38870" tIns="30480" rIns="13887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N" sz="2400" kern="1200" dirty="0">
              <a:solidFill>
                <a:schemeClr val="bg1"/>
              </a:solidFill>
              <a:latin typeface="Century Schoolbook" pitchFamily="18" charset="0"/>
            </a:rPr>
            <a:t>Harmony</a:t>
          </a:r>
        </a:p>
      </dsp:txBody>
      <dsp:txXfrm>
        <a:off x="8076132" y="1823550"/>
        <a:ext cx="2523386" cy="252338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2616415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>
          <a:xfrm>
            <a:off x="1219200" y="3257550"/>
            <a:ext cx="9753600" cy="3086100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xmlns="" val="427028197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>
          <a:xfrm>
            <a:off x="1219200" y="3257550"/>
            <a:ext cx="9753600" cy="3086100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>
          <a:xfrm>
            <a:off x="1219200" y="3257550"/>
            <a:ext cx="9753600" cy="3086100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>
          <a:xfrm>
            <a:off x="1219200" y="3257550"/>
            <a:ext cx="9753600" cy="3086100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>
          <a:xfrm>
            <a:off x="1219200" y="3257550"/>
            <a:ext cx="9753600" cy="3086100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>
          <a:xfrm>
            <a:off x="1219200" y="3257550"/>
            <a:ext cx="9753600" cy="3086100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xmlns="" val="25259920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399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8/2/2022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chemeClr val="bg1"/>
                </a:solidFill>
                <a:latin typeface="Century Schoolbook"/>
                <a:cs typeface="Century Schoolbook"/>
              </a:defRPr>
            </a:lvl1pPr>
          </a:lstStyle>
          <a:p>
            <a:pPr marL="25400">
              <a:lnSpc>
                <a:spcPct val="100000"/>
              </a:lnSpc>
            </a:pPr>
            <a:fld id="{81D60167-4931-47E6-BA6A-407CBD079E47}" type="slidenum">
              <a:rPr dirty="0"/>
              <a:pPr marL="25400">
                <a:lnSpc>
                  <a:spcPct val="100000"/>
                </a:lnSpc>
              </a:pPr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rgbClr val="FFFF00"/>
                </a:solidFill>
                <a:latin typeface="Century Schoolbook"/>
                <a:cs typeface="Century Schoolboo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8/2/2022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chemeClr val="bg1"/>
                </a:solidFill>
                <a:latin typeface="Century Schoolbook"/>
                <a:cs typeface="Century Schoolbook"/>
              </a:defRPr>
            </a:lvl1pPr>
          </a:lstStyle>
          <a:p>
            <a:pPr marL="25400">
              <a:lnSpc>
                <a:spcPct val="100000"/>
              </a:lnSpc>
            </a:pPr>
            <a:fld id="{81D60167-4931-47E6-BA6A-407CBD079E47}" type="slidenum">
              <a:rPr dirty="0"/>
              <a:pPr marL="25400">
                <a:lnSpc>
                  <a:spcPct val="100000"/>
                </a:lnSpc>
              </a:pPr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rgbClr val="FFFF00"/>
                </a:solidFill>
                <a:latin typeface="Century Schoolbook"/>
                <a:cs typeface="Century Schoolboo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79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8/2/2022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chemeClr val="bg1"/>
                </a:solidFill>
                <a:latin typeface="Century Schoolbook"/>
                <a:cs typeface="Century Schoolbook"/>
              </a:defRPr>
            </a:lvl1pPr>
          </a:lstStyle>
          <a:p>
            <a:pPr marL="25400">
              <a:lnSpc>
                <a:spcPct val="100000"/>
              </a:lnSpc>
            </a:pPr>
            <a:fld id="{81D60167-4931-47E6-BA6A-407CBD079E47}" type="slidenum">
              <a:rPr dirty="0"/>
              <a:pPr marL="25400">
                <a:lnSpc>
                  <a:spcPct val="100000"/>
                </a:lnSpc>
              </a:pPr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rgbClr val="FFFF00"/>
                </a:solidFill>
                <a:latin typeface="Century Schoolbook"/>
                <a:cs typeface="Century Schoolboo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8/2/2022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chemeClr val="bg1"/>
                </a:solidFill>
                <a:latin typeface="Century Schoolbook"/>
                <a:cs typeface="Century Schoolbook"/>
              </a:defRPr>
            </a:lvl1pPr>
          </a:lstStyle>
          <a:p>
            <a:pPr marL="25400">
              <a:lnSpc>
                <a:spcPct val="100000"/>
              </a:lnSpc>
            </a:pPr>
            <a:fld id="{81D60167-4931-47E6-BA6A-407CBD079E47}" type="slidenum">
              <a:rPr dirty="0"/>
              <a:pPr marL="25400">
                <a:lnSpc>
                  <a:spcPct val="100000"/>
                </a:lnSpc>
              </a:pPr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11292840" cy="6858000"/>
          </a:xfrm>
          <a:custGeom>
            <a:avLst/>
            <a:gdLst/>
            <a:ahLst/>
            <a:cxnLst/>
            <a:rect l="l" t="t" r="r" b="b"/>
            <a:pathLst>
              <a:path w="11292840" h="6858000">
                <a:moveTo>
                  <a:pt x="0" y="6857999"/>
                </a:moveTo>
                <a:lnTo>
                  <a:pt x="11292839" y="6857999"/>
                </a:lnTo>
                <a:lnTo>
                  <a:pt x="11292839" y="0"/>
                </a:lnTo>
                <a:lnTo>
                  <a:pt x="0" y="0"/>
                </a:lnTo>
                <a:lnTo>
                  <a:pt x="0" y="685799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11292839" y="0"/>
            <a:ext cx="899160" cy="6858000"/>
          </a:xfrm>
          <a:custGeom>
            <a:avLst/>
            <a:gdLst/>
            <a:ahLst/>
            <a:cxnLst/>
            <a:rect l="l" t="t" r="r" b="b"/>
            <a:pathLst>
              <a:path w="899159" h="6858000">
                <a:moveTo>
                  <a:pt x="0" y="6857999"/>
                </a:moveTo>
                <a:lnTo>
                  <a:pt x="899160" y="6857999"/>
                </a:lnTo>
                <a:lnTo>
                  <a:pt x="899160" y="0"/>
                </a:lnTo>
                <a:lnTo>
                  <a:pt x="0" y="0"/>
                </a:lnTo>
                <a:lnTo>
                  <a:pt x="0" y="6857999"/>
                </a:lnTo>
              </a:path>
            </a:pathLst>
          </a:custGeom>
          <a:solidFill>
            <a:srgbClr val="2F2F2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3433571" y="1178052"/>
            <a:ext cx="762762" cy="89992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k object 19"/>
          <p:cNvSpPr/>
          <p:nvPr/>
        </p:nvSpPr>
        <p:spPr>
          <a:xfrm>
            <a:off x="719327" y="2999232"/>
            <a:ext cx="2248662" cy="89992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k object 20"/>
          <p:cNvSpPr/>
          <p:nvPr/>
        </p:nvSpPr>
        <p:spPr>
          <a:xfrm>
            <a:off x="2433827" y="2999232"/>
            <a:ext cx="883157" cy="89992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8/2/2022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chemeClr val="bg1"/>
                </a:solidFill>
                <a:latin typeface="Century Schoolbook"/>
                <a:cs typeface="Century Schoolbook"/>
              </a:defRPr>
            </a:lvl1pPr>
          </a:lstStyle>
          <a:p>
            <a:pPr marL="25400">
              <a:lnSpc>
                <a:spcPct val="100000"/>
              </a:lnSpc>
            </a:pPr>
            <a:fld id="{81D60167-4931-47E6-BA6A-407CBD079E47}" type="slidenum">
              <a:rPr dirty="0"/>
              <a:pPr marL="25400">
                <a:lnSpc>
                  <a:spcPct val="100000"/>
                </a:lnSpc>
              </a:pPr>
              <a:t>‹#›</a:t>
            </a:fld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11292840" cy="6858000"/>
          </a:xfrm>
          <a:custGeom>
            <a:avLst/>
            <a:gdLst/>
            <a:ahLst/>
            <a:cxnLst/>
            <a:rect l="l" t="t" r="r" b="b"/>
            <a:pathLst>
              <a:path w="11292840" h="6858000">
                <a:moveTo>
                  <a:pt x="0" y="6857999"/>
                </a:moveTo>
                <a:lnTo>
                  <a:pt x="11292839" y="6857999"/>
                </a:lnTo>
                <a:lnTo>
                  <a:pt x="11292839" y="0"/>
                </a:lnTo>
                <a:lnTo>
                  <a:pt x="0" y="0"/>
                </a:lnTo>
                <a:lnTo>
                  <a:pt x="0" y="685799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11292839" y="0"/>
            <a:ext cx="899160" cy="6858000"/>
          </a:xfrm>
          <a:custGeom>
            <a:avLst/>
            <a:gdLst/>
            <a:ahLst/>
            <a:cxnLst/>
            <a:rect l="l" t="t" r="r" b="b"/>
            <a:pathLst>
              <a:path w="899159" h="6858000">
                <a:moveTo>
                  <a:pt x="0" y="6857999"/>
                </a:moveTo>
                <a:lnTo>
                  <a:pt x="899160" y="6857999"/>
                </a:lnTo>
                <a:lnTo>
                  <a:pt x="899160" y="0"/>
                </a:lnTo>
                <a:lnTo>
                  <a:pt x="0" y="0"/>
                </a:lnTo>
                <a:lnTo>
                  <a:pt x="0" y="6857999"/>
                </a:lnTo>
              </a:path>
            </a:pathLst>
          </a:custGeom>
          <a:solidFill>
            <a:srgbClr val="2F2F2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075127" y="390330"/>
            <a:ext cx="10041745" cy="43243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1" i="0">
                <a:solidFill>
                  <a:srgbClr val="FFFF00"/>
                </a:solidFill>
                <a:latin typeface="Century Schoolbook"/>
                <a:cs typeface="Century Schoolboo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894079" y="2459734"/>
            <a:ext cx="8403840" cy="16611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39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8/2/2022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1598398" y="6230490"/>
            <a:ext cx="305434" cy="482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0">
                <a:solidFill>
                  <a:schemeClr val="bg1"/>
                </a:solidFill>
                <a:latin typeface="Century Schoolbook"/>
                <a:cs typeface="Century Schoolbook"/>
              </a:defRPr>
            </a:lvl1pPr>
          </a:lstStyle>
          <a:p>
            <a:pPr marL="25400">
              <a:lnSpc>
                <a:spcPct val="100000"/>
              </a:lnSpc>
            </a:pPr>
            <a:fld id="{81D60167-4931-47E6-BA6A-407CBD079E47}" type="slidenum">
              <a:rPr dirty="0"/>
              <a:pPr marL="25400">
                <a:lnSpc>
                  <a:spcPct val="100000"/>
                </a:lnSpc>
              </a:pPr>
              <a:t>‹#›</a:t>
            </a:fld>
            <a:endParaRPr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hyperlink" Target="http://www.psscive.ac.in/" TargetMode="External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mailto:jdpsscive@gmail.com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hyperlink" Target="http://www.psscive.ac.in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0"/>
            <a:ext cx="10835640" cy="6858000"/>
          </a:xfrm>
          <a:custGeom>
            <a:avLst/>
            <a:gdLst/>
            <a:ahLst/>
            <a:cxnLst/>
            <a:rect l="l" t="t" r="r" b="b"/>
            <a:pathLst>
              <a:path w="10835640" h="6858000">
                <a:moveTo>
                  <a:pt x="0" y="6857999"/>
                </a:moveTo>
                <a:lnTo>
                  <a:pt x="10835639" y="6857999"/>
                </a:lnTo>
                <a:lnTo>
                  <a:pt x="10835639" y="0"/>
                </a:lnTo>
                <a:lnTo>
                  <a:pt x="0" y="0"/>
                </a:lnTo>
                <a:lnTo>
                  <a:pt x="0" y="685799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1292839" y="0"/>
            <a:ext cx="899160" cy="6858000"/>
          </a:xfrm>
          <a:custGeom>
            <a:avLst/>
            <a:gdLst/>
            <a:ahLst/>
            <a:cxnLst/>
            <a:rect l="l" t="t" r="r" b="b"/>
            <a:pathLst>
              <a:path w="899159" h="6858000">
                <a:moveTo>
                  <a:pt x="0" y="6857999"/>
                </a:moveTo>
                <a:lnTo>
                  <a:pt x="899160" y="6857999"/>
                </a:lnTo>
                <a:lnTo>
                  <a:pt x="899160" y="0"/>
                </a:lnTo>
                <a:lnTo>
                  <a:pt x="0" y="0"/>
                </a:lnTo>
                <a:lnTo>
                  <a:pt x="0" y="6857999"/>
                </a:lnTo>
              </a:path>
            </a:pathLst>
          </a:custGeom>
          <a:solidFill>
            <a:srgbClr val="2F2F2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0"/>
            <a:ext cx="457200" cy="6858000"/>
          </a:xfrm>
          <a:custGeom>
            <a:avLst/>
            <a:gdLst/>
            <a:ahLst/>
            <a:cxnLst/>
            <a:rect l="l" t="t" r="r" b="b"/>
            <a:pathLst>
              <a:path w="457200" h="6858000">
                <a:moveTo>
                  <a:pt x="0" y="6857999"/>
                </a:moveTo>
                <a:lnTo>
                  <a:pt x="457199" y="6857999"/>
                </a:lnTo>
                <a:lnTo>
                  <a:pt x="457199" y="0"/>
                </a:lnTo>
                <a:lnTo>
                  <a:pt x="0" y="0"/>
                </a:lnTo>
                <a:lnTo>
                  <a:pt x="0" y="6857999"/>
                </a:lnTo>
                <a:close/>
              </a:path>
            </a:pathLst>
          </a:custGeom>
          <a:solidFill>
            <a:srgbClr val="2F2F2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841247" y="944880"/>
            <a:ext cx="2711957" cy="89992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019044" y="944880"/>
            <a:ext cx="753618" cy="89992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685800" y="685800"/>
            <a:ext cx="10287000" cy="9848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sz="3200" spc="-55" dirty="0">
                <a:solidFill>
                  <a:srgbClr val="FFFF00"/>
                </a:solidFill>
                <a:latin typeface="Century Schoolbook"/>
                <a:cs typeface="Century Schoolbook"/>
              </a:rPr>
              <a:t>J</a:t>
            </a:r>
            <a:r>
              <a:rPr sz="3200" spc="-45" dirty="0">
                <a:solidFill>
                  <a:srgbClr val="FFFF00"/>
                </a:solidFill>
                <a:latin typeface="Century Schoolbook"/>
                <a:cs typeface="Century Schoolbook"/>
              </a:rPr>
              <a:t>O</a:t>
            </a:r>
            <a:r>
              <a:rPr sz="3200" dirty="0">
                <a:solidFill>
                  <a:srgbClr val="FFFF00"/>
                </a:solidFill>
                <a:latin typeface="Century Schoolbook"/>
                <a:cs typeface="Century Schoolbook"/>
              </a:rPr>
              <a:t>B</a:t>
            </a:r>
            <a:r>
              <a:rPr sz="3200" spc="-30" dirty="0">
                <a:solidFill>
                  <a:srgbClr val="FFFF00"/>
                </a:solidFill>
                <a:latin typeface="Times New Roman"/>
                <a:cs typeface="Times New Roman"/>
              </a:rPr>
              <a:t> </a:t>
            </a:r>
            <a:r>
              <a:rPr sz="3200" spc="-50" dirty="0">
                <a:solidFill>
                  <a:srgbClr val="FFFF00"/>
                </a:solidFill>
                <a:latin typeface="Century Schoolbook"/>
                <a:cs typeface="Century Schoolbook"/>
              </a:rPr>
              <a:t>R</a:t>
            </a:r>
            <a:r>
              <a:rPr sz="3200" spc="-45" dirty="0">
                <a:solidFill>
                  <a:srgbClr val="FFFF00"/>
                </a:solidFill>
                <a:latin typeface="Century Schoolbook"/>
                <a:cs typeface="Century Schoolbook"/>
              </a:rPr>
              <a:t>O</a:t>
            </a:r>
            <a:r>
              <a:rPr sz="3200" spc="-50" dirty="0">
                <a:solidFill>
                  <a:srgbClr val="FFFF00"/>
                </a:solidFill>
                <a:latin typeface="Century Schoolbook"/>
                <a:cs typeface="Century Schoolbook"/>
              </a:rPr>
              <a:t>L</a:t>
            </a:r>
            <a:r>
              <a:rPr sz="3200" dirty="0">
                <a:solidFill>
                  <a:srgbClr val="FFFF00"/>
                </a:solidFill>
                <a:latin typeface="Century Schoolbook"/>
                <a:cs typeface="Century Schoolbook"/>
              </a:rPr>
              <a:t>E</a:t>
            </a:r>
            <a:r>
              <a:rPr sz="3200" spc="-30" dirty="0">
                <a:solidFill>
                  <a:srgbClr val="FFFF00"/>
                </a:solidFill>
                <a:latin typeface="Times New Roman"/>
                <a:cs typeface="Times New Roman"/>
              </a:rPr>
              <a:t> </a:t>
            </a:r>
            <a:r>
              <a:rPr sz="3200" dirty="0">
                <a:solidFill>
                  <a:srgbClr val="FFFF00"/>
                </a:solidFill>
                <a:latin typeface="Century Schoolbook"/>
                <a:cs typeface="Century Schoolbook"/>
              </a:rPr>
              <a:t>–</a:t>
            </a:r>
            <a:r>
              <a:rPr sz="3200" spc="-105" dirty="0">
                <a:solidFill>
                  <a:srgbClr val="FFFF00"/>
                </a:solidFill>
                <a:latin typeface="Century Schoolbook"/>
                <a:cs typeface="Century Schoolbook"/>
              </a:rPr>
              <a:t> </a:t>
            </a:r>
            <a:r>
              <a:rPr lang="en-US" sz="3200" spc="-50" dirty="0">
                <a:solidFill>
                  <a:srgbClr val="FFFF00"/>
                </a:solidFill>
                <a:latin typeface="Century Schoolbook"/>
                <a:cs typeface="Century Schoolbook"/>
              </a:rPr>
              <a:t>HAND </a:t>
            </a:r>
            <a:r>
              <a:rPr lang="en-US" sz="3200" spc="-50" dirty="0" smtClean="0">
                <a:solidFill>
                  <a:srgbClr val="FFFF00"/>
                </a:solidFill>
                <a:latin typeface="Century Schoolbook"/>
                <a:cs typeface="Century Schoolbook"/>
              </a:rPr>
              <a:t>EMBROIDERER </a:t>
            </a:r>
          </a:p>
          <a:p>
            <a:pPr marL="12700" algn="ctr">
              <a:lnSpc>
                <a:spcPct val="100000"/>
              </a:lnSpc>
            </a:pPr>
            <a:r>
              <a:rPr lang="en-US" sz="3200" spc="-50" dirty="0" smtClean="0">
                <a:solidFill>
                  <a:srgbClr val="FFFF00"/>
                </a:solidFill>
                <a:latin typeface="Century Schoolbook"/>
                <a:cs typeface="Century Schoolbook"/>
              </a:rPr>
              <a:t>ADDAWALA</a:t>
            </a:r>
            <a:endParaRPr sz="3200" dirty="0">
              <a:latin typeface="Century Schoolbook"/>
              <a:cs typeface="Century Schoolbook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3265932" y="1935479"/>
            <a:ext cx="1552194" cy="78714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4351020" y="1935479"/>
            <a:ext cx="659129" cy="78714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4636008" y="1935479"/>
            <a:ext cx="3501390" cy="787146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2750820" y="2362200"/>
            <a:ext cx="6619494" cy="787146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1600200" y="1981200"/>
            <a:ext cx="8534399" cy="17235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514984" algn="ctr">
              <a:lnSpc>
                <a:spcPct val="100000"/>
              </a:lnSpc>
            </a:pPr>
            <a:r>
              <a:rPr sz="2800" spc="-65" dirty="0">
                <a:solidFill>
                  <a:srgbClr val="FFFFFF"/>
                </a:solidFill>
                <a:latin typeface="Century Schoolbook"/>
                <a:cs typeface="Century Schoolbook"/>
              </a:rPr>
              <a:t>Se</a:t>
            </a:r>
            <a:r>
              <a:rPr sz="2800" spc="-70" dirty="0">
                <a:solidFill>
                  <a:srgbClr val="FFFFFF"/>
                </a:solidFill>
                <a:latin typeface="Century Schoolbook"/>
                <a:cs typeface="Century Schoolbook"/>
              </a:rPr>
              <a:t>c</a:t>
            </a:r>
            <a:r>
              <a:rPr sz="2800" spc="-65" dirty="0">
                <a:solidFill>
                  <a:srgbClr val="FFFFFF"/>
                </a:solidFill>
                <a:latin typeface="Century Schoolbook"/>
                <a:cs typeface="Century Schoolbook"/>
              </a:rPr>
              <a:t>t</a:t>
            </a:r>
            <a:r>
              <a:rPr sz="2800" spc="-60" dirty="0">
                <a:solidFill>
                  <a:srgbClr val="FFFFFF"/>
                </a:solidFill>
                <a:latin typeface="Century Schoolbook"/>
                <a:cs typeface="Century Schoolbook"/>
              </a:rPr>
              <a:t>o</a:t>
            </a:r>
            <a:r>
              <a:rPr sz="2800" spc="-15" dirty="0">
                <a:solidFill>
                  <a:srgbClr val="FFFFFF"/>
                </a:solidFill>
                <a:latin typeface="Century Schoolbook"/>
                <a:cs typeface="Century Schoolbook"/>
              </a:rPr>
              <a:t>r</a:t>
            </a:r>
            <a:r>
              <a:rPr sz="2800" spc="-5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800" spc="-20" dirty="0">
                <a:solidFill>
                  <a:srgbClr val="FFFFFF"/>
                </a:solidFill>
                <a:latin typeface="Century Schoolbook"/>
                <a:cs typeface="Century Schoolbook"/>
              </a:rPr>
              <a:t>–</a:t>
            </a:r>
            <a:r>
              <a:rPr sz="2800" spc="-90" dirty="0">
                <a:solidFill>
                  <a:srgbClr val="FFFFFF"/>
                </a:solidFill>
                <a:latin typeface="Century Schoolbook"/>
                <a:cs typeface="Century Schoolbook"/>
              </a:rPr>
              <a:t> </a:t>
            </a:r>
            <a:r>
              <a:rPr lang="en-US" sz="2800" spc="-80" dirty="0">
                <a:solidFill>
                  <a:srgbClr val="FFFFFF"/>
                </a:solidFill>
                <a:latin typeface="Century Schoolbook"/>
                <a:cs typeface="Century Schoolbook"/>
              </a:rPr>
              <a:t>Apparel, Made-Ups and Home Furnishing</a:t>
            </a:r>
          </a:p>
          <a:p>
            <a:pPr marL="12700" marR="5080" indent="514984" algn="ctr">
              <a:lnSpc>
                <a:spcPct val="100000"/>
              </a:lnSpc>
            </a:pPr>
            <a:r>
              <a:rPr sz="2800" spc="-1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800" spc="-55" dirty="0">
                <a:solidFill>
                  <a:srgbClr val="FFFFFF"/>
                </a:solidFill>
                <a:latin typeface="Century Schoolbook"/>
                <a:cs typeface="Century Schoolbook"/>
              </a:rPr>
              <a:t>(</a:t>
            </a:r>
            <a:r>
              <a:rPr sz="2800" spc="-75" dirty="0">
                <a:solidFill>
                  <a:srgbClr val="FFFFFF"/>
                </a:solidFill>
                <a:latin typeface="Century Schoolbook"/>
                <a:cs typeface="Century Schoolbook"/>
              </a:rPr>
              <a:t>Qu</a:t>
            </a:r>
            <a:r>
              <a:rPr sz="2800" spc="-65" dirty="0">
                <a:solidFill>
                  <a:srgbClr val="FFFFFF"/>
                </a:solidFill>
                <a:latin typeface="Century Schoolbook"/>
                <a:cs typeface="Century Schoolbook"/>
              </a:rPr>
              <a:t>ali</a:t>
            </a:r>
            <a:r>
              <a:rPr sz="2800" spc="-55" dirty="0">
                <a:solidFill>
                  <a:srgbClr val="FFFFFF"/>
                </a:solidFill>
                <a:latin typeface="Century Schoolbook"/>
                <a:cs typeface="Century Schoolbook"/>
              </a:rPr>
              <a:t>f</a:t>
            </a:r>
            <a:r>
              <a:rPr sz="2800" spc="-70" dirty="0">
                <a:solidFill>
                  <a:srgbClr val="FFFFFF"/>
                </a:solidFill>
                <a:latin typeface="Century Schoolbook"/>
                <a:cs typeface="Century Schoolbook"/>
              </a:rPr>
              <a:t>ic</a:t>
            </a:r>
            <a:r>
              <a:rPr sz="2800" spc="-65" dirty="0">
                <a:solidFill>
                  <a:srgbClr val="FFFFFF"/>
                </a:solidFill>
                <a:latin typeface="Century Schoolbook"/>
                <a:cs typeface="Century Schoolbook"/>
              </a:rPr>
              <a:t>ati</a:t>
            </a:r>
            <a:r>
              <a:rPr sz="2800" spc="-60" dirty="0">
                <a:solidFill>
                  <a:srgbClr val="FFFFFF"/>
                </a:solidFill>
                <a:latin typeface="Century Schoolbook"/>
                <a:cs typeface="Century Schoolbook"/>
              </a:rPr>
              <a:t>o</a:t>
            </a:r>
            <a:r>
              <a:rPr sz="2800" spc="-20" dirty="0">
                <a:solidFill>
                  <a:srgbClr val="FFFFFF"/>
                </a:solidFill>
                <a:latin typeface="Century Schoolbook"/>
                <a:cs typeface="Century Schoolbook"/>
              </a:rPr>
              <a:t>n</a:t>
            </a:r>
            <a:r>
              <a:rPr sz="28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800" spc="-75" dirty="0">
                <a:solidFill>
                  <a:srgbClr val="FFFFFF"/>
                </a:solidFill>
                <a:latin typeface="Century Schoolbook"/>
                <a:cs typeface="Century Schoolbook"/>
              </a:rPr>
              <a:t>P</a:t>
            </a:r>
            <a:r>
              <a:rPr sz="2800" spc="-65" dirty="0">
                <a:solidFill>
                  <a:srgbClr val="FFFFFF"/>
                </a:solidFill>
                <a:latin typeface="Century Schoolbook"/>
                <a:cs typeface="Century Schoolbook"/>
              </a:rPr>
              <a:t>a</a:t>
            </a:r>
            <a:r>
              <a:rPr sz="2800" spc="-70" dirty="0">
                <a:solidFill>
                  <a:srgbClr val="FFFFFF"/>
                </a:solidFill>
                <a:latin typeface="Century Schoolbook"/>
                <a:cs typeface="Century Schoolbook"/>
              </a:rPr>
              <a:t>c</a:t>
            </a:r>
            <a:r>
              <a:rPr sz="2800" spc="-20" dirty="0">
                <a:solidFill>
                  <a:srgbClr val="FFFFFF"/>
                </a:solidFill>
                <a:latin typeface="Century Schoolbook"/>
                <a:cs typeface="Century Schoolbook"/>
              </a:rPr>
              <a:t>k</a:t>
            </a:r>
            <a:r>
              <a:rPr sz="2800" spc="-2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800" spc="-80" dirty="0">
                <a:solidFill>
                  <a:srgbClr val="FFFFFF"/>
                </a:solidFill>
                <a:latin typeface="Century Schoolbook"/>
                <a:cs typeface="Century Schoolbook"/>
              </a:rPr>
              <a:t>C</a:t>
            </a:r>
            <a:r>
              <a:rPr sz="2800" spc="-60" dirty="0">
                <a:solidFill>
                  <a:srgbClr val="FFFFFF"/>
                </a:solidFill>
                <a:latin typeface="Century Schoolbook"/>
                <a:cs typeface="Century Schoolbook"/>
              </a:rPr>
              <a:t>o</a:t>
            </a:r>
            <a:r>
              <a:rPr sz="2800" spc="-70" dirty="0">
                <a:solidFill>
                  <a:srgbClr val="FFFFFF"/>
                </a:solidFill>
                <a:latin typeface="Century Schoolbook"/>
                <a:cs typeface="Century Schoolbook"/>
              </a:rPr>
              <a:t>d</a:t>
            </a:r>
            <a:r>
              <a:rPr sz="2800" spc="-60" dirty="0">
                <a:solidFill>
                  <a:srgbClr val="FFFFFF"/>
                </a:solidFill>
                <a:latin typeface="Century Schoolbook"/>
                <a:cs typeface="Century Schoolbook"/>
              </a:rPr>
              <a:t>e</a:t>
            </a:r>
            <a:r>
              <a:rPr sz="2800" spc="-10" dirty="0">
                <a:solidFill>
                  <a:srgbClr val="FFFFFF"/>
                </a:solidFill>
                <a:latin typeface="Century Schoolbook"/>
                <a:cs typeface="Century Schoolbook"/>
              </a:rPr>
              <a:t>:</a:t>
            </a:r>
            <a:r>
              <a:rPr sz="2800" spc="-2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lang="en-US" sz="2800" spc="-80" dirty="0">
                <a:solidFill>
                  <a:srgbClr val="FFFFFF"/>
                </a:solidFill>
                <a:latin typeface="Century Schoolbook"/>
                <a:cs typeface="Times New Roman"/>
              </a:rPr>
              <a:t>AMH</a:t>
            </a:r>
            <a:r>
              <a:rPr sz="2800" spc="-65" dirty="0">
                <a:solidFill>
                  <a:srgbClr val="FFFFFF"/>
                </a:solidFill>
                <a:latin typeface="Century Schoolbook"/>
                <a:cs typeface="Century Schoolbook"/>
              </a:rPr>
              <a:t>/</a:t>
            </a:r>
            <a:r>
              <a:rPr sz="2800" spc="-25" dirty="0">
                <a:solidFill>
                  <a:srgbClr val="FFFFFF"/>
                </a:solidFill>
                <a:latin typeface="Century Schoolbook"/>
                <a:cs typeface="Century Schoolbook"/>
              </a:rPr>
              <a:t>Q</a:t>
            </a:r>
            <a:r>
              <a:rPr sz="2800" spc="-3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lang="en-IN" sz="2800" spc="-30" dirty="0">
                <a:solidFill>
                  <a:srgbClr val="FFFFFF"/>
                </a:solidFill>
                <a:latin typeface="Times New Roman"/>
                <a:cs typeface="Times New Roman"/>
              </a:rPr>
              <a:t>1</a:t>
            </a:r>
            <a:r>
              <a:rPr lang="en-US" sz="2800" spc="-30" dirty="0" smtClean="0">
                <a:solidFill>
                  <a:srgbClr val="FFFFFF"/>
                </a:solidFill>
                <a:latin typeface="Times New Roman"/>
                <a:cs typeface="Times New Roman"/>
              </a:rPr>
              <a:t>010</a:t>
            </a:r>
            <a:r>
              <a:rPr sz="2800" spc="-10" dirty="0" smtClean="0">
                <a:solidFill>
                  <a:srgbClr val="FFFFFF"/>
                </a:solidFill>
                <a:latin typeface="Century Schoolbook"/>
                <a:cs typeface="Century Schoolbook"/>
              </a:rPr>
              <a:t>)</a:t>
            </a:r>
            <a:r>
              <a:rPr lang="en-IN" sz="2800" spc="-10" dirty="0" smtClean="0">
                <a:solidFill>
                  <a:srgbClr val="FFFFFF"/>
                </a:solidFill>
                <a:latin typeface="Century Schoolbook"/>
                <a:cs typeface="Century Schoolbook"/>
              </a:rPr>
              <a:t>  </a:t>
            </a:r>
            <a:endParaRPr lang="en-IN" sz="2800" spc="-10" dirty="0">
              <a:solidFill>
                <a:srgbClr val="FFFFFF"/>
              </a:solidFill>
              <a:latin typeface="Century Schoolbook"/>
              <a:cs typeface="Century Schoolbook"/>
            </a:endParaRPr>
          </a:p>
          <a:p>
            <a:pPr marL="12700" marR="5080" indent="514984" algn="ctr">
              <a:lnSpc>
                <a:spcPct val="100000"/>
              </a:lnSpc>
            </a:pPr>
            <a:endParaRPr lang="en-IN" sz="2800" spc="-10" dirty="0">
              <a:solidFill>
                <a:srgbClr val="FFFFFF"/>
              </a:solidFill>
              <a:latin typeface="Century Schoolbook"/>
              <a:cs typeface="Century Schoolbook"/>
            </a:endParaRPr>
          </a:p>
          <a:p>
            <a:pPr marL="12700" marR="5080" indent="514984" algn="ctr">
              <a:lnSpc>
                <a:spcPct val="100000"/>
              </a:lnSpc>
            </a:pPr>
            <a:r>
              <a:rPr lang="en-IN" sz="2800" spc="-10" dirty="0">
                <a:solidFill>
                  <a:srgbClr val="FFFFFF"/>
                </a:solidFill>
                <a:latin typeface="Century Schoolbook"/>
                <a:cs typeface="Century Schoolbook"/>
              </a:rPr>
              <a:t>Class X</a:t>
            </a:r>
            <a:endParaRPr sz="2800" dirty="0">
              <a:latin typeface="Century Schoolbook"/>
              <a:cs typeface="Century Schoolbook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790955" y="4405884"/>
            <a:ext cx="809244" cy="1179575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1650239" y="4496884"/>
            <a:ext cx="9146540" cy="17907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90170" marR="85090" indent="916940">
              <a:lnSpc>
                <a:spcPct val="110000"/>
              </a:lnSpc>
            </a:pPr>
            <a:r>
              <a:rPr sz="2600" spc="15" dirty="0">
                <a:solidFill>
                  <a:srgbClr val="FFFFFF"/>
                </a:solidFill>
                <a:latin typeface="Century Schoolbook"/>
                <a:cs typeface="Century Schoolbook"/>
              </a:rPr>
              <a:t>PS</a:t>
            </a:r>
            <a:r>
              <a:rPr sz="2600" dirty="0">
                <a:solidFill>
                  <a:srgbClr val="FFFFFF"/>
                </a:solidFill>
                <a:latin typeface="Century Schoolbook"/>
                <a:cs typeface="Century Schoolbook"/>
              </a:rPr>
              <a:t>S</a:t>
            </a:r>
            <a:r>
              <a:rPr sz="2600" spc="7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600" spc="10" dirty="0">
                <a:solidFill>
                  <a:srgbClr val="FFFFFF"/>
                </a:solidFill>
                <a:latin typeface="Century Schoolbook"/>
                <a:cs typeface="Century Schoolbook"/>
              </a:rPr>
              <a:t>C</a:t>
            </a:r>
            <a:r>
              <a:rPr sz="2600" spc="15" dirty="0">
                <a:solidFill>
                  <a:srgbClr val="FFFFFF"/>
                </a:solidFill>
                <a:latin typeface="Century Schoolbook"/>
                <a:cs typeface="Century Schoolbook"/>
              </a:rPr>
              <a:t>en</a:t>
            </a:r>
            <a:r>
              <a:rPr sz="2600" spc="-5" dirty="0">
                <a:solidFill>
                  <a:srgbClr val="FFFFFF"/>
                </a:solidFill>
                <a:latin typeface="Century Schoolbook"/>
                <a:cs typeface="Century Schoolbook"/>
              </a:rPr>
              <a:t>t</a:t>
            </a:r>
            <a:r>
              <a:rPr sz="2600" spc="10" dirty="0">
                <a:solidFill>
                  <a:srgbClr val="FFFFFF"/>
                </a:solidFill>
                <a:latin typeface="Century Schoolbook"/>
                <a:cs typeface="Century Schoolbook"/>
              </a:rPr>
              <a:t>ra</a:t>
            </a:r>
            <a:r>
              <a:rPr sz="2600" dirty="0">
                <a:solidFill>
                  <a:srgbClr val="FFFFFF"/>
                </a:solidFill>
                <a:latin typeface="Century Schoolbook"/>
                <a:cs typeface="Century Schoolbook"/>
              </a:rPr>
              <a:t>l</a:t>
            </a:r>
            <a:r>
              <a:rPr sz="2600" spc="6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600" dirty="0">
                <a:solidFill>
                  <a:srgbClr val="FFFFFF"/>
                </a:solidFill>
                <a:latin typeface="Century Schoolbook"/>
                <a:cs typeface="Century Schoolbook"/>
              </a:rPr>
              <a:t>I</a:t>
            </a:r>
            <a:r>
              <a:rPr sz="2600" spc="15" dirty="0">
                <a:solidFill>
                  <a:srgbClr val="FFFFFF"/>
                </a:solidFill>
                <a:latin typeface="Century Schoolbook"/>
                <a:cs typeface="Century Schoolbook"/>
              </a:rPr>
              <a:t>n</a:t>
            </a:r>
            <a:r>
              <a:rPr sz="2600" dirty="0">
                <a:solidFill>
                  <a:srgbClr val="FFFFFF"/>
                </a:solidFill>
                <a:latin typeface="Century Schoolbook"/>
                <a:cs typeface="Century Schoolbook"/>
              </a:rPr>
              <a:t>s</a:t>
            </a:r>
            <a:r>
              <a:rPr sz="2600" spc="10" dirty="0">
                <a:solidFill>
                  <a:srgbClr val="FFFFFF"/>
                </a:solidFill>
                <a:latin typeface="Century Schoolbook"/>
                <a:cs typeface="Century Schoolbook"/>
              </a:rPr>
              <a:t>t</a:t>
            </a:r>
            <a:r>
              <a:rPr sz="2600" dirty="0">
                <a:solidFill>
                  <a:srgbClr val="FFFFFF"/>
                </a:solidFill>
                <a:latin typeface="Century Schoolbook"/>
                <a:cs typeface="Century Schoolbook"/>
              </a:rPr>
              <a:t>i</a:t>
            </a:r>
            <a:r>
              <a:rPr sz="2600" spc="10" dirty="0">
                <a:solidFill>
                  <a:srgbClr val="FFFFFF"/>
                </a:solidFill>
                <a:latin typeface="Century Schoolbook"/>
                <a:cs typeface="Century Schoolbook"/>
              </a:rPr>
              <a:t>t</a:t>
            </a:r>
            <a:r>
              <a:rPr sz="2600" spc="15" dirty="0">
                <a:solidFill>
                  <a:srgbClr val="FFFFFF"/>
                </a:solidFill>
                <a:latin typeface="Century Schoolbook"/>
                <a:cs typeface="Century Schoolbook"/>
              </a:rPr>
              <a:t>u</a:t>
            </a:r>
            <a:r>
              <a:rPr sz="2600" spc="-5" dirty="0">
                <a:solidFill>
                  <a:srgbClr val="FFFFFF"/>
                </a:solidFill>
                <a:latin typeface="Century Schoolbook"/>
                <a:cs typeface="Century Schoolbook"/>
              </a:rPr>
              <a:t>t</a:t>
            </a:r>
            <a:r>
              <a:rPr sz="2600" dirty="0">
                <a:solidFill>
                  <a:srgbClr val="FFFFFF"/>
                </a:solidFill>
                <a:latin typeface="Century Schoolbook"/>
                <a:cs typeface="Century Schoolbook"/>
              </a:rPr>
              <a:t>e</a:t>
            </a:r>
            <a:r>
              <a:rPr sz="2600" spc="9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600" spc="10" dirty="0">
                <a:solidFill>
                  <a:srgbClr val="FFFFFF"/>
                </a:solidFill>
                <a:latin typeface="Century Schoolbook"/>
                <a:cs typeface="Century Schoolbook"/>
              </a:rPr>
              <a:t>o</a:t>
            </a:r>
            <a:r>
              <a:rPr sz="2600" dirty="0">
                <a:solidFill>
                  <a:srgbClr val="FFFFFF"/>
                </a:solidFill>
                <a:latin typeface="Century Schoolbook"/>
                <a:cs typeface="Century Schoolbook"/>
              </a:rPr>
              <a:t>f</a:t>
            </a:r>
            <a:r>
              <a:rPr sz="2600" spc="7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600" spc="10" dirty="0">
                <a:solidFill>
                  <a:srgbClr val="FFFFFF"/>
                </a:solidFill>
                <a:latin typeface="Century Schoolbook"/>
                <a:cs typeface="Century Schoolbook"/>
              </a:rPr>
              <a:t>V</a:t>
            </a:r>
            <a:r>
              <a:rPr sz="2600" spc="15" dirty="0">
                <a:solidFill>
                  <a:srgbClr val="FFFFFF"/>
                </a:solidFill>
                <a:latin typeface="Century Schoolbook"/>
                <a:cs typeface="Century Schoolbook"/>
              </a:rPr>
              <a:t>o</a:t>
            </a:r>
            <a:r>
              <a:rPr sz="2600" spc="5" dirty="0">
                <a:solidFill>
                  <a:srgbClr val="FFFFFF"/>
                </a:solidFill>
                <a:latin typeface="Century Schoolbook"/>
                <a:cs typeface="Century Schoolbook"/>
              </a:rPr>
              <a:t>c</a:t>
            </a:r>
            <a:r>
              <a:rPr sz="2600" spc="10" dirty="0">
                <a:solidFill>
                  <a:srgbClr val="FFFFFF"/>
                </a:solidFill>
                <a:latin typeface="Century Schoolbook"/>
                <a:cs typeface="Century Schoolbook"/>
              </a:rPr>
              <a:t>a</a:t>
            </a:r>
            <a:r>
              <a:rPr sz="2600" spc="-5" dirty="0">
                <a:solidFill>
                  <a:srgbClr val="FFFFFF"/>
                </a:solidFill>
                <a:latin typeface="Century Schoolbook"/>
                <a:cs typeface="Century Schoolbook"/>
              </a:rPr>
              <a:t>t</a:t>
            </a:r>
            <a:r>
              <a:rPr sz="2600" spc="10" dirty="0">
                <a:solidFill>
                  <a:srgbClr val="FFFFFF"/>
                </a:solidFill>
                <a:latin typeface="Century Schoolbook"/>
                <a:cs typeface="Century Schoolbook"/>
              </a:rPr>
              <a:t>i</a:t>
            </a:r>
            <a:r>
              <a:rPr sz="2600" spc="15" dirty="0">
                <a:solidFill>
                  <a:srgbClr val="FFFFFF"/>
                </a:solidFill>
                <a:latin typeface="Century Schoolbook"/>
                <a:cs typeface="Century Schoolbook"/>
              </a:rPr>
              <a:t>on</a:t>
            </a:r>
            <a:r>
              <a:rPr sz="2600" spc="10" dirty="0">
                <a:solidFill>
                  <a:srgbClr val="FFFFFF"/>
                </a:solidFill>
                <a:latin typeface="Century Schoolbook"/>
                <a:cs typeface="Century Schoolbook"/>
              </a:rPr>
              <a:t>a</a:t>
            </a:r>
            <a:r>
              <a:rPr sz="2600" dirty="0">
                <a:solidFill>
                  <a:srgbClr val="FFFFFF"/>
                </a:solidFill>
                <a:latin typeface="Century Schoolbook"/>
                <a:cs typeface="Century Schoolbook"/>
              </a:rPr>
              <a:t>l</a:t>
            </a:r>
            <a:r>
              <a:rPr sz="2600" spc="6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600" spc="10" dirty="0">
                <a:solidFill>
                  <a:srgbClr val="FFFFFF"/>
                </a:solidFill>
                <a:latin typeface="Century Schoolbook"/>
                <a:cs typeface="Century Schoolbook"/>
              </a:rPr>
              <a:t>E</a:t>
            </a:r>
            <a:r>
              <a:rPr sz="2600" spc="15" dirty="0">
                <a:solidFill>
                  <a:srgbClr val="FFFFFF"/>
                </a:solidFill>
                <a:latin typeface="Century Schoolbook"/>
                <a:cs typeface="Century Schoolbook"/>
              </a:rPr>
              <a:t>du</a:t>
            </a:r>
            <a:r>
              <a:rPr sz="2600" dirty="0">
                <a:solidFill>
                  <a:srgbClr val="FFFFFF"/>
                </a:solidFill>
                <a:latin typeface="Century Schoolbook"/>
                <a:cs typeface="Century Schoolbook"/>
              </a:rPr>
              <a:t>c</a:t>
            </a:r>
            <a:r>
              <a:rPr sz="2600" spc="10" dirty="0">
                <a:solidFill>
                  <a:srgbClr val="FFFFFF"/>
                </a:solidFill>
                <a:latin typeface="Century Schoolbook"/>
                <a:cs typeface="Century Schoolbook"/>
              </a:rPr>
              <a:t>a</a:t>
            </a:r>
            <a:r>
              <a:rPr sz="2600" spc="-5" dirty="0">
                <a:solidFill>
                  <a:srgbClr val="FFFFFF"/>
                </a:solidFill>
                <a:latin typeface="Century Schoolbook"/>
                <a:cs typeface="Century Schoolbook"/>
              </a:rPr>
              <a:t>t</a:t>
            </a:r>
            <a:r>
              <a:rPr sz="2600" spc="10" dirty="0">
                <a:solidFill>
                  <a:srgbClr val="FFFFFF"/>
                </a:solidFill>
                <a:latin typeface="Century Schoolbook"/>
                <a:cs typeface="Century Schoolbook"/>
              </a:rPr>
              <a:t>i</a:t>
            </a:r>
            <a:r>
              <a:rPr sz="2600" spc="15" dirty="0">
                <a:solidFill>
                  <a:srgbClr val="FFFFFF"/>
                </a:solidFill>
                <a:latin typeface="Century Schoolbook"/>
                <a:cs typeface="Century Schoolbook"/>
              </a:rPr>
              <a:t>o</a:t>
            </a:r>
            <a:r>
              <a:rPr sz="2600" dirty="0">
                <a:solidFill>
                  <a:srgbClr val="FFFFFF"/>
                </a:solidFill>
                <a:latin typeface="Century Schoolbook"/>
                <a:cs typeface="Century Schoolbook"/>
              </a:rPr>
              <a:t>n</a:t>
            </a:r>
            <a:r>
              <a:rPr sz="26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600" spc="10" dirty="0">
                <a:solidFill>
                  <a:srgbClr val="FFFFFF"/>
                </a:solidFill>
                <a:latin typeface="Century Schoolbook"/>
                <a:cs typeface="Century Schoolbook"/>
              </a:rPr>
              <a:t>S</a:t>
            </a:r>
            <a:r>
              <a:rPr sz="2600" spc="15" dirty="0">
                <a:solidFill>
                  <a:srgbClr val="FFFFFF"/>
                </a:solidFill>
                <a:latin typeface="Century Schoolbook"/>
                <a:cs typeface="Century Schoolbook"/>
              </a:rPr>
              <a:t>hy</a:t>
            </a:r>
            <a:r>
              <a:rPr sz="2600" spc="10" dirty="0">
                <a:solidFill>
                  <a:srgbClr val="FFFFFF"/>
                </a:solidFill>
                <a:latin typeface="Century Schoolbook"/>
                <a:cs typeface="Century Schoolbook"/>
              </a:rPr>
              <a:t>am</a:t>
            </a:r>
            <a:r>
              <a:rPr sz="2600" dirty="0">
                <a:solidFill>
                  <a:srgbClr val="FFFFFF"/>
                </a:solidFill>
                <a:latin typeface="Century Schoolbook"/>
                <a:cs typeface="Century Schoolbook"/>
              </a:rPr>
              <a:t>la</a:t>
            </a:r>
            <a:r>
              <a:rPr sz="2600" spc="7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600" spc="10" dirty="0">
                <a:solidFill>
                  <a:srgbClr val="FFFFFF"/>
                </a:solidFill>
                <a:latin typeface="Century Schoolbook"/>
                <a:cs typeface="Century Schoolbook"/>
              </a:rPr>
              <a:t>H</a:t>
            </a:r>
            <a:r>
              <a:rPr sz="2600" dirty="0">
                <a:solidFill>
                  <a:srgbClr val="FFFFFF"/>
                </a:solidFill>
                <a:latin typeface="Century Schoolbook"/>
                <a:cs typeface="Century Schoolbook"/>
              </a:rPr>
              <a:t>i</a:t>
            </a:r>
            <a:r>
              <a:rPr sz="2600" spc="10" dirty="0">
                <a:solidFill>
                  <a:srgbClr val="FFFFFF"/>
                </a:solidFill>
                <a:latin typeface="Century Schoolbook"/>
                <a:cs typeface="Century Schoolbook"/>
              </a:rPr>
              <a:t>l</a:t>
            </a:r>
            <a:r>
              <a:rPr sz="2600" dirty="0">
                <a:solidFill>
                  <a:srgbClr val="FFFFFF"/>
                </a:solidFill>
                <a:latin typeface="Century Schoolbook"/>
                <a:cs typeface="Century Schoolbook"/>
              </a:rPr>
              <a:t>l</a:t>
            </a:r>
            <a:r>
              <a:rPr sz="2600" spc="10" dirty="0">
                <a:solidFill>
                  <a:srgbClr val="FFFFFF"/>
                </a:solidFill>
                <a:latin typeface="Century Schoolbook"/>
                <a:cs typeface="Century Schoolbook"/>
              </a:rPr>
              <a:t>s</a:t>
            </a:r>
            <a:r>
              <a:rPr sz="2600" dirty="0">
                <a:solidFill>
                  <a:srgbClr val="FFFFFF"/>
                </a:solidFill>
                <a:latin typeface="Century Schoolbook"/>
                <a:cs typeface="Century Schoolbook"/>
              </a:rPr>
              <a:t>,</a:t>
            </a:r>
            <a:r>
              <a:rPr sz="2600" spc="9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600" spc="10" dirty="0">
                <a:solidFill>
                  <a:srgbClr val="FFFFFF"/>
                </a:solidFill>
                <a:latin typeface="Century Schoolbook"/>
                <a:cs typeface="Century Schoolbook"/>
              </a:rPr>
              <a:t>B</a:t>
            </a:r>
            <a:r>
              <a:rPr sz="2600" spc="15" dirty="0">
                <a:solidFill>
                  <a:srgbClr val="FFFFFF"/>
                </a:solidFill>
                <a:latin typeface="Century Schoolbook"/>
                <a:cs typeface="Century Schoolbook"/>
              </a:rPr>
              <a:t>ho</a:t>
            </a:r>
            <a:r>
              <a:rPr sz="2600" spc="-5" dirty="0">
                <a:solidFill>
                  <a:srgbClr val="FFFFFF"/>
                </a:solidFill>
                <a:latin typeface="Century Schoolbook"/>
                <a:cs typeface="Century Schoolbook"/>
              </a:rPr>
              <a:t>p</a:t>
            </a:r>
            <a:r>
              <a:rPr sz="2600" spc="15" dirty="0">
                <a:solidFill>
                  <a:srgbClr val="FFFFFF"/>
                </a:solidFill>
                <a:latin typeface="Century Schoolbook"/>
                <a:cs typeface="Century Schoolbook"/>
              </a:rPr>
              <a:t>a</a:t>
            </a:r>
            <a:r>
              <a:rPr sz="2600" dirty="0">
                <a:solidFill>
                  <a:srgbClr val="FFFFFF"/>
                </a:solidFill>
                <a:latin typeface="Century Schoolbook"/>
                <a:cs typeface="Century Schoolbook"/>
              </a:rPr>
              <a:t>l</a:t>
            </a:r>
            <a:r>
              <a:rPr sz="2600" spc="9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600" dirty="0">
                <a:solidFill>
                  <a:srgbClr val="FFFFFF"/>
                </a:solidFill>
                <a:latin typeface="Century Schoolbook"/>
                <a:cs typeface="Century Schoolbook"/>
              </a:rPr>
              <a:t>–</a:t>
            </a:r>
            <a:r>
              <a:rPr sz="2600" spc="25" dirty="0">
                <a:solidFill>
                  <a:srgbClr val="FFFFFF"/>
                </a:solidFill>
                <a:latin typeface="Century Schoolbook"/>
                <a:cs typeface="Century Schoolbook"/>
              </a:rPr>
              <a:t> </a:t>
            </a:r>
            <a:r>
              <a:rPr sz="2600" spc="10" dirty="0">
                <a:solidFill>
                  <a:srgbClr val="FFFFFF"/>
                </a:solidFill>
                <a:latin typeface="Century Schoolbook"/>
                <a:cs typeface="Century Schoolbook"/>
              </a:rPr>
              <a:t>46</a:t>
            </a:r>
            <a:r>
              <a:rPr sz="2600" dirty="0">
                <a:solidFill>
                  <a:srgbClr val="FFFFFF"/>
                </a:solidFill>
                <a:latin typeface="Century Schoolbook"/>
                <a:cs typeface="Century Schoolbook"/>
              </a:rPr>
              <a:t>2</a:t>
            </a:r>
            <a:r>
              <a:rPr sz="2600" spc="9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600" spc="10" dirty="0">
                <a:solidFill>
                  <a:srgbClr val="FFFFFF"/>
                </a:solidFill>
                <a:latin typeface="Century Schoolbook"/>
                <a:cs typeface="Century Schoolbook"/>
              </a:rPr>
              <a:t>01</a:t>
            </a:r>
            <a:r>
              <a:rPr sz="2600" dirty="0">
                <a:solidFill>
                  <a:srgbClr val="FFFFFF"/>
                </a:solidFill>
                <a:latin typeface="Century Schoolbook"/>
                <a:cs typeface="Century Schoolbook"/>
              </a:rPr>
              <a:t>3</a:t>
            </a:r>
            <a:r>
              <a:rPr sz="2600" spc="1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600" dirty="0">
                <a:solidFill>
                  <a:srgbClr val="FFFFFF"/>
                </a:solidFill>
                <a:latin typeface="Century Schoolbook"/>
                <a:cs typeface="Century Schoolbook"/>
              </a:rPr>
              <a:t>,</a:t>
            </a:r>
            <a:r>
              <a:rPr sz="2600" spc="8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600" spc="10" dirty="0">
                <a:solidFill>
                  <a:srgbClr val="FFFFFF"/>
                </a:solidFill>
                <a:latin typeface="Century Schoolbook"/>
                <a:cs typeface="Century Schoolbook"/>
              </a:rPr>
              <a:t>Ma</a:t>
            </a:r>
            <a:r>
              <a:rPr sz="2600" spc="15" dirty="0">
                <a:solidFill>
                  <a:srgbClr val="FFFFFF"/>
                </a:solidFill>
                <a:latin typeface="Century Schoolbook"/>
                <a:cs typeface="Century Schoolbook"/>
              </a:rPr>
              <a:t>dh</a:t>
            </a:r>
            <a:r>
              <a:rPr sz="2600" spc="-5" dirty="0">
                <a:solidFill>
                  <a:srgbClr val="FFFFFF"/>
                </a:solidFill>
                <a:latin typeface="Century Schoolbook"/>
                <a:cs typeface="Century Schoolbook"/>
              </a:rPr>
              <a:t>y</a:t>
            </a:r>
            <a:r>
              <a:rPr sz="2600" dirty="0">
                <a:solidFill>
                  <a:srgbClr val="FFFFFF"/>
                </a:solidFill>
                <a:latin typeface="Century Schoolbook"/>
                <a:cs typeface="Century Schoolbook"/>
              </a:rPr>
              <a:t>a</a:t>
            </a:r>
            <a:r>
              <a:rPr sz="2600" spc="6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600" spc="10" dirty="0">
                <a:solidFill>
                  <a:srgbClr val="FFFFFF"/>
                </a:solidFill>
                <a:latin typeface="Century Schoolbook"/>
                <a:cs typeface="Century Schoolbook"/>
              </a:rPr>
              <a:t>P</a:t>
            </a:r>
            <a:r>
              <a:rPr sz="2600" spc="5" dirty="0">
                <a:solidFill>
                  <a:srgbClr val="FFFFFF"/>
                </a:solidFill>
                <a:latin typeface="Century Schoolbook"/>
                <a:cs typeface="Century Schoolbook"/>
              </a:rPr>
              <a:t>r</a:t>
            </a:r>
            <a:r>
              <a:rPr sz="2600" spc="10" dirty="0">
                <a:solidFill>
                  <a:srgbClr val="FFFFFF"/>
                </a:solidFill>
                <a:latin typeface="Century Schoolbook"/>
                <a:cs typeface="Century Schoolbook"/>
              </a:rPr>
              <a:t>a</a:t>
            </a:r>
            <a:r>
              <a:rPr sz="2600" spc="15" dirty="0">
                <a:solidFill>
                  <a:srgbClr val="FFFFFF"/>
                </a:solidFill>
                <a:latin typeface="Century Schoolbook"/>
                <a:cs typeface="Century Schoolbook"/>
              </a:rPr>
              <a:t>de</a:t>
            </a:r>
            <a:r>
              <a:rPr sz="2600" dirty="0">
                <a:solidFill>
                  <a:srgbClr val="FFFFFF"/>
                </a:solidFill>
                <a:latin typeface="Century Schoolbook"/>
                <a:cs typeface="Century Schoolbook"/>
              </a:rPr>
              <a:t>s</a:t>
            </a:r>
            <a:r>
              <a:rPr sz="2600" spc="5" dirty="0">
                <a:solidFill>
                  <a:srgbClr val="FFFFFF"/>
                </a:solidFill>
                <a:latin typeface="Century Schoolbook"/>
                <a:cs typeface="Century Schoolbook"/>
              </a:rPr>
              <a:t>h</a:t>
            </a:r>
            <a:r>
              <a:rPr sz="2600" dirty="0">
                <a:solidFill>
                  <a:srgbClr val="FFFFFF"/>
                </a:solidFill>
                <a:latin typeface="Century Schoolbook"/>
                <a:cs typeface="Century Schoolbook"/>
              </a:rPr>
              <a:t>,</a:t>
            </a:r>
            <a:r>
              <a:rPr sz="2600" spc="1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600" dirty="0">
                <a:solidFill>
                  <a:srgbClr val="FFFFFF"/>
                </a:solidFill>
                <a:latin typeface="Century Schoolbook"/>
                <a:cs typeface="Century Schoolbook"/>
              </a:rPr>
              <a:t>I</a:t>
            </a:r>
            <a:r>
              <a:rPr sz="2600" spc="15" dirty="0">
                <a:solidFill>
                  <a:srgbClr val="FFFFFF"/>
                </a:solidFill>
                <a:latin typeface="Century Schoolbook"/>
                <a:cs typeface="Century Schoolbook"/>
              </a:rPr>
              <a:t>nd</a:t>
            </a:r>
            <a:r>
              <a:rPr sz="2600" dirty="0">
                <a:solidFill>
                  <a:srgbClr val="FFFFFF"/>
                </a:solidFill>
                <a:latin typeface="Century Schoolbook"/>
                <a:cs typeface="Century Schoolbook"/>
              </a:rPr>
              <a:t>ia</a:t>
            </a:r>
            <a:endParaRPr sz="2600" dirty="0">
              <a:latin typeface="Century Schoolbook"/>
              <a:cs typeface="Century Schoolbook"/>
            </a:endParaRPr>
          </a:p>
          <a:p>
            <a:pPr algn="ctr">
              <a:lnSpc>
                <a:spcPct val="100000"/>
              </a:lnSpc>
              <a:spcBef>
                <a:spcPts val="805"/>
              </a:spcBef>
            </a:pPr>
            <a:r>
              <a:rPr sz="2500" b="1" spc="-5" dirty="0">
                <a:solidFill>
                  <a:srgbClr val="FFFFFF"/>
                </a:solidFill>
                <a:latin typeface="Century Schoolbook"/>
                <a:cs typeface="Century Schoolbook"/>
              </a:rPr>
              <a:t>_________________________________________________________</a:t>
            </a:r>
            <a:endParaRPr sz="2500" dirty="0">
              <a:latin typeface="Century Schoolbook"/>
              <a:cs typeface="Century Schoolbook"/>
            </a:endParaRPr>
          </a:p>
          <a:p>
            <a:pPr algn="ctr">
              <a:lnSpc>
                <a:spcPct val="100000"/>
              </a:lnSpc>
              <a:spcBef>
                <a:spcPts val="459"/>
              </a:spcBef>
            </a:pPr>
            <a:r>
              <a:rPr sz="3000" spc="-25" dirty="0">
                <a:solidFill>
                  <a:srgbClr val="FFFFFF"/>
                </a:solidFill>
                <a:latin typeface="Century Schoolbook"/>
                <a:cs typeface="Century Schoolbook"/>
                <a:hlinkClick r:id="rId10"/>
              </a:rPr>
              <a:t>w</a:t>
            </a:r>
            <a:r>
              <a:rPr sz="3000" spc="-20" dirty="0">
                <a:solidFill>
                  <a:srgbClr val="FFFFFF"/>
                </a:solidFill>
                <a:latin typeface="Century Schoolbook"/>
                <a:cs typeface="Century Schoolbook"/>
                <a:hlinkClick r:id="rId10"/>
              </a:rPr>
              <a:t>w</a:t>
            </a:r>
            <a:r>
              <a:rPr sz="3000" spc="-25" dirty="0">
                <a:solidFill>
                  <a:srgbClr val="FFFFFF"/>
                </a:solidFill>
                <a:latin typeface="Century Schoolbook"/>
                <a:cs typeface="Century Schoolbook"/>
                <a:hlinkClick r:id="rId10"/>
              </a:rPr>
              <a:t>w</a:t>
            </a:r>
            <a:r>
              <a:rPr sz="3000" spc="-5" dirty="0">
                <a:solidFill>
                  <a:srgbClr val="FFFFFF"/>
                </a:solidFill>
                <a:latin typeface="Century Schoolbook"/>
                <a:cs typeface="Century Schoolbook"/>
                <a:hlinkClick r:id="rId10"/>
              </a:rPr>
              <a:t>.</a:t>
            </a:r>
            <a:r>
              <a:rPr sz="3000" spc="10" dirty="0">
                <a:solidFill>
                  <a:srgbClr val="FFFFFF"/>
                </a:solidFill>
                <a:latin typeface="Century Schoolbook"/>
                <a:cs typeface="Century Schoolbook"/>
                <a:hlinkClick r:id="rId10"/>
              </a:rPr>
              <a:t>p</a:t>
            </a:r>
            <a:r>
              <a:rPr sz="3000" spc="-5" dirty="0">
                <a:solidFill>
                  <a:srgbClr val="FFFFFF"/>
                </a:solidFill>
                <a:latin typeface="Century Schoolbook"/>
                <a:cs typeface="Century Schoolbook"/>
                <a:hlinkClick r:id="rId10"/>
              </a:rPr>
              <a:t>ss</a:t>
            </a:r>
            <a:r>
              <a:rPr sz="3000" spc="-10" dirty="0">
                <a:solidFill>
                  <a:srgbClr val="FFFFFF"/>
                </a:solidFill>
                <a:latin typeface="Century Schoolbook"/>
                <a:cs typeface="Century Schoolbook"/>
                <a:hlinkClick r:id="rId10"/>
              </a:rPr>
              <a:t>c</a:t>
            </a:r>
            <a:r>
              <a:rPr sz="3000" dirty="0">
                <a:solidFill>
                  <a:srgbClr val="FFFFFF"/>
                </a:solidFill>
                <a:latin typeface="Century Schoolbook"/>
                <a:cs typeface="Century Schoolbook"/>
                <a:hlinkClick r:id="rId10"/>
              </a:rPr>
              <a:t>i</a:t>
            </a:r>
            <a:r>
              <a:rPr sz="3000" spc="-5" dirty="0">
                <a:solidFill>
                  <a:srgbClr val="FFFFFF"/>
                </a:solidFill>
                <a:latin typeface="Century Schoolbook"/>
                <a:cs typeface="Century Schoolbook"/>
                <a:hlinkClick r:id="rId10"/>
              </a:rPr>
              <a:t>v</a:t>
            </a:r>
            <a:r>
              <a:rPr sz="3000" spc="15" dirty="0">
                <a:solidFill>
                  <a:srgbClr val="FFFFFF"/>
                </a:solidFill>
                <a:latin typeface="Century Schoolbook"/>
                <a:cs typeface="Century Schoolbook"/>
                <a:hlinkClick r:id="rId10"/>
              </a:rPr>
              <a:t>e</a:t>
            </a:r>
            <a:r>
              <a:rPr sz="3000" spc="-10" dirty="0">
                <a:solidFill>
                  <a:srgbClr val="FFFFFF"/>
                </a:solidFill>
                <a:latin typeface="Century Schoolbook"/>
                <a:cs typeface="Century Schoolbook"/>
                <a:hlinkClick r:id="rId10"/>
              </a:rPr>
              <a:t>.ac.</a:t>
            </a:r>
            <a:r>
              <a:rPr sz="3000" spc="0" dirty="0">
                <a:solidFill>
                  <a:srgbClr val="FFFFFF"/>
                </a:solidFill>
                <a:latin typeface="Century Schoolbook"/>
                <a:cs typeface="Century Schoolbook"/>
                <a:hlinkClick r:id="rId10"/>
              </a:rPr>
              <a:t>i</a:t>
            </a:r>
            <a:r>
              <a:rPr sz="3000" spc="-20" dirty="0">
                <a:solidFill>
                  <a:srgbClr val="FFFFFF"/>
                </a:solidFill>
                <a:latin typeface="Century Schoolbook"/>
                <a:cs typeface="Century Schoolbook"/>
                <a:hlinkClick r:id="rId10"/>
              </a:rPr>
              <a:t>n</a:t>
            </a:r>
            <a:endParaRPr sz="3000" dirty="0">
              <a:latin typeface="Century Schoolbook"/>
              <a:cs typeface="Century Schoolbook"/>
            </a:endParaRPr>
          </a:p>
        </p:txBody>
      </p:sp>
      <p:sp>
        <p:nvSpPr>
          <p:cNvPr id="16" name="object 1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/>
              <a:pPr marL="25400">
                <a:lnSpc>
                  <a:spcPct val="100000"/>
                </a:lnSpc>
              </a:pPr>
              <a:t>1</a:t>
            </a:fld>
            <a:endParaRPr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800600" y="2590800"/>
            <a:ext cx="1752600" cy="3556144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7" name="object 27"/>
          <p:cNvSpPr txBox="1">
            <a:spLocks noGrp="1"/>
          </p:cNvSpPr>
          <p:nvPr>
            <p:ph type="sldNum" sz="quarter" idx="7"/>
          </p:nvPr>
        </p:nvSpPr>
        <p:spPr>
          <a:xfrm>
            <a:off x="11430000" y="6096000"/>
            <a:ext cx="593602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/>
              <a:pPr marL="25400">
                <a:lnSpc>
                  <a:spcPct val="100000"/>
                </a:lnSpc>
              </a:pPr>
              <a:t>10</a:t>
            </a:fld>
            <a:endParaRPr dirty="0"/>
          </a:p>
        </p:txBody>
      </p:sp>
      <p:sp>
        <p:nvSpPr>
          <p:cNvPr id="7" name="TextBox 6"/>
          <p:cNvSpPr txBox="1"/>
          <p:nvPr/>
        </p:nvSpPr>
        <p:spPr>
          <a:xfrm>
            <a:off x="228600" y="470118"/>
            <a:ext cx="108204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 algn="just">
              <a:buFont typeface="+mj-lt"/>
              <a:buAutoNum type="romanLcPeriod" startAt="4"/>
            </a:pPr>
            <a:r>
              <a:rPr lang="en-IN" sz="2800" dirty="0">
                <a:solidFill>
                  <a:schemeClr val="bg1"/>
                </a:solidFill>
                <a:latin typeface="Century Schoolbook" pitchFamily="18" charset="0"/>
              </a:rPr>
              <a:t>By contrast of colour, line, shape, and texture etc. </a:t>
            </a:r>
          </a:p>
          <a:p>
            <a:pPr marL="571500" indent="-571500" algn="just">
              <a:buFont typeface="+mj-lt"/>
              <a:buAutoNum type="romanLcPeriod" startAt="4"/>
            </a:pPr>
            <a:endParaRPr lang="en-IN" sz="2800" dirty="0">
              <a:solidFill>
                <a:schemeClr val="bg1"/>
              </a:solidFill>
              <a:latin typeface="Century Schoolbook" pitchFamily="18" charset="0"/>
            </a:endParaRPr>
          </a:p>
          <a:p>
            <a:pPr marL="571500" indent="-571500" algn="just">
              <a:buFont typeface="+mj-lt"/>
              <a:buAutoNum type="romanLcPeriod" startAt="4"/>
            </a:pPr>
            <a:r>
              <a:rPr lang="en-GB" sz="2800" dirty="0">
                <a:solidFill>
                  <a:schemeClr val="bg1"/>
                </a:solidFill>
                <a:latin typeface="Century Schoolbook" pitchFamily="18" charset="0"/>
              </a:rPr>
              <a:t>Yokes, collars, cuffs and shapes will be more noticeable when their edges are outlined in a contrasting trim.</a:t>
            </a:r>
            <a:endParaRPr lang="en-IN" sz="2800" dirty="0">
              <a:solidFill>
                <a:schemeClr val="bg1"/>
              </a:solidFill>
              <a:latin typeface="Century Schoolbook" pitchFamily="18" charset="0"/>
            </a:endParaRPr>
          </a:p>
        </p:txBody>
      </p:sp>
      <p:sp>
        <p:nvSpPr>
          <p:cNvPr id="6" name="object 2"/>
          <p:cNvSpPr txBox="1"/>
          <p:nvPr/>
        </p:nvSpPr>
        <p:spPr>
          <a:xfrm>
            <a:off x="2952749" y="6209080"/>
            <a:ext cx="5448300" cy="4231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ts val="3304"/>
              </a:lnSpc>
            </a:pPr>
            <a:r>
              <a:rPr lang="en-GB" sz="2400" b="1" dirty="0">
                <a:solidFill>
                  <a:srgbClr val="FFFF00"/>
                </a:solidFill>
                <a:latin typeface="Century Schoolbook"/>
                <a:cs typeface="Century Schoolbook"/>
              </a:rPr>
              <a:t>Emphasis with contrast of colour</a:t>
            </a:r>
            <a:endParaRPr sz="2400" b="1" dirty="0">
              <a:solidFill>
                <a:srgbClr val="FFFF00"/>
              </a:solidFill>
              <a:latin typeface="Century Schoolbook"/>
              <a:cs typeface="Century Schoolbook"/>
            </a:endParaRPr>
          </a:p>
        </p:txBody>
      </p:sp>
      <p:pic>
        <p:nvPicPr>
          <p:cNvPr id="8" name="Picture 7" descr="C:\Users\nupur\Desktop\Addawala\EMPHASIS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5528" y="2604864"/>
            <a:ext cx="1611472" cy="35084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2421493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object 27"/>
          <p:cNvSpPr txBox="1">
            <a:spLocks noGrp="1"/>
          </p:cNvSpPr>
          <p:nvPr>
            <p:ph type="sldNum" sz="quarter" idx="7"/>
          </p:nvPr>
        </p:nvSpPr>
        <p:spPr>
          <a:xfrm>
            <a:off x="11353800" y="6096000"/>
            <a:ext cx="593602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/>
              <a:pPr marL="25400">
                <a:lnSpc>
                  <a:spcPct val="100000"/>
                </a:lnSpc>
              </a:pPr>
              <a:t>11</a:t>
            </a:fld>
            <a:endParaRPr dirty="0"/>
          </a:p>
        </p:txBody>
      </p:sp>
      <p:sp>
        <p:nvSpPr>
          <p:cNvPr id="5" name="TextBox 4"/>
          <p:cNvSpPr txBox="1"/>
          <p:nvPr/>
        </p:nvSpPr>
        <p:spPr>
          <a:xfrm>
            <a:off x="381000" y="1250053"/>
            <a:ext cx="10668000" cy="5109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IN" sz="2800" dirty="0">
                <a:solidFill>
                  <a:schemeClr val="bg1"/>
                </a:solidFill>
                <a:latin typeface="Century Schoolbook" pitchFamily="18" charset="0"/>
              </a:rPr>
              <a:t>Rhythm or movement helps in creating a path for the eyes to glide over smoothly. </a:t>
            </a:r>
          </a:p>
          <a:p>
            <a:pPr algn="just"/>
            <a:endParaRPr lang="en-IN" sz="2800" dirty="0">
              <a:solidFill>
                <a:schemeClr val="bg1"/>
              </a:solidFill>
              <a:latin typeface="Century Schoolbook" pitchFamily="18" charset="0"/>
            </a:endParaRPr>
          </a:p>
          <a:p>
            <a:pPr algn="just"/>
            <a:r>
              <a:rPr lang="en-IN" sz="2800" dirty="0">
                <a:solidFill>
                  <a:schemeClr val="bg1"/>
                </a:solidFill>
                <a:latin typeface="Century Schoolbook" pitchFamily="18" charset="0"/>
              </a:rPr>
              <a:t>Rhythm can be obtained by repetition, gradation, transition, opposition or radial arrangement of various parts of apparel design and also the fabric design.</a:t>
            </a:r>
          </a:p>
          <a:p>
            <a:pPr algn="just"/>
            <a:endParaRPr lang="en-IN" dirty="0">
              <a:solidFill>
                <a:schemeClr val="bg1"/>
              </a:solidFill>
              <a:latin typeface="Century Schoolbook" pitchFamily="18" charset="0"/>
            </a:endParaRPr>
          </a:p>
          <a:p>
            <a:pPr marL="571500" indent="-571500" algn="just">
              <a:buFont typeface="+mj-lt"/>
              <a:buAutoNum type="romanLcPeriod"/>
            </a:pPr>
            <a:r>
              <a:rPr lang="en-IN" sz="2800" dirty="0">
                <a:solidFill>
                  <a:srgbClr val="FFFF00"/>
                </a:solidFill>
                <a:latin typeface="Century Schoolbook" pitchFamily="18" charset="0"/>
              </a:rPr>
              <a:t>Rhythm through repetition:</a:t>
            </a:r>
            <a:r>
              <a:rPr lang="en-IN" sz="2800" dirty="0">
                <a:solidFill>
                  <a:schemeClr val="bg1"/>
                </a:solidFill>
                <a:latin typeface="Century Schoolbook" pitchFamily="18" charset="0"/>
              </a:rPr>
              <a:t> It occurs when a line, shape, colour or texture is used more than once in a garment. Repetition can be depicted by pleats, gathers, seam lines, tucks, and use of trims like buttons, beads and laces, and prints in the fabrics.</a:t>
            </a:r>
          </a:p>
        </p:txBody>
      </p:sp>
      <p:sp>
        <p:nvSpPr>
          <p:cNvPr id="4" name="Rectangle 3"/>
          <p:cNvSpPr/>
          <p:nvPr/>
        </p:nvSpPr>
        <p:spPr>
          <a:xfrm>
            <a:off x="4343400" y="228600"/>
            <a:ext cx="31149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857250" indent="-857250">
              <a:buFont typeface="+mj-lt"/>
              <a:buAutoNum type="arabicPeriod" startAt="4"/>
            </a:pPr>
            <a:r>
              <a:rPr lang="en-IN" sz="3600" b="1" dirty="0">
                <a:solidFill>
                  <a:srgbClr val="FFFF00"/>
                </a:solidFill>
                <a:latin typeface="Century Schoolbook" pitchFamily="18" charset="0"/>
              </a:rPr>
              <a:t>Rhythm </a:t>
            </a:r>
            <a:endParaRPr lang="en-IN" sz="3600" dirty="0"/>
          </a:p>
        </p:txBody>
      </p:sp>
      <p:sp>
        <p:nvSpPr>
          <p:cNvPr id="6" name="Rectangle 5"/>
          <p:cNvSpPr/>
          <p:nvPr/>
        </p:nvSpPr>
        <p:spPr>
          <a:xfrm>
            <a:off x="9673806" y="6471790"/>
            <a:ext cx="1531188" cy="3693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N" dirty="0">
                <a:solidFill>
                  <a:schemeClr val="bg1"/>
                </a:solidFill>
                <a:latin typeface="Century Schoolbook" pitchFamily="18" charset="0"/>
              </a:rPr>
              <a:t>Continued…</a:t>
            </a:r>
            <a:endParaRPr lang="en-IN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object 27"/>
          <p:cNvSpPr txBox="1">
            <a:spLocks noGrp="1"/>
          </p:cNvSpPr>
          <p:nvPr>
            <p:ph type="sldNum" sz="quarter" idx="7"/>
          </p:nvPr>
        </p:nvSpPr>
        <p:spPr>
          <a:xfrm>
            <a:off x="11430000" y="6096000"/>
            <a:ext cx="593602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/>
              <a:pPr marL="25400">
                <a:lnSpc>
                  <a:spcPct val="100000"/>
                </a:lnSpc>
              </a:pPr>
              <a:t>12</a:t>
            </a:fld>
            <a:endParaRPr dirty="0"/>
          </a:p>
        </p:txBody>
      </p:sp>
      <p:sp>
        <p:nvSpPr>
          <p:cNvPr id="5" name="TextBox 4"/>
          <p:cNvSpPr txBox="1"/>
          <p:nvPr/>
        </p:nvSpPr>
        <p:spPr>
          <a:xfrm>
            <a:off x="4114800" y="228600"/>
            <a:ext cx="3505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800" dirty="0">
                <a:solidFill>
                  <a:srgbClr val="FFFF00"/>
                </a:solidFill>
                <a:latin typeface="Century Schoolbook" pitchFamily="18" charset="0"/>
              </a:rPr>
              <a:t>Types of Repetition </a:t>
            </a:r>
          </a:p>
        </p:txBody>
      </p:sp>
      <p:grpSp>
        <p:nvGrpSpPr>
          <p:cNvPr id="2" name="Group 17"/>
          <p:cNvGrpSpPr/>
          <p:nvPr/>
        </p:nvGrpSpPr>
        <p:grpSpPr>
          <a:xfrm>
            <a:off x="3733800" y="838200"/>
            <a:ext cx="3962400" cy="1981200"/>
            <a:chOff x="3733800" y="1295400"/>
            <a:chExt cx="3962400" cy="1981200"/>
          </a:xfrm>
        </p:grpSpPr>
        <p:cxnSp>
          <p:nvCxnSpPr>
            <p:cNvPr id="7" name="Straight Connector 6"/>
            <p:cNvCxnSpPr/>
            <p:nvPr/>
          </p:nvCxnSpPr>
          <p:spPr>
            <a:xfrm rot="5400000">
              <a:off x="5409406" y="1676400"/>
              <a:ext cx="762794" cy="79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4572000" y="2057400"/>
              <a:ext cx="2514600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5400000">
              <a:off x="4306094" y="2323306"/>
              <a:ext cx="533400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5400000">
              <a:off x="6820694" y="2323306"/>
              <a:ext cx="533400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Rectangle 13"/>
            <p:cNvSpPr/>
            <p:nvPr/>
          </p:nvSpPr>
          <p:spPr>
            <a:xfrm>
              <a:off x="3733800" y="2590800"/>
              <a:ext cx="1447800" cy="6858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N" b="1" dirty="0">
                  <a:solidFill>
                    <a:sysClr val="windowText" lastClr="000000"/>
                  </a:solidFill>
                </a:rPr>
                <a:t>Regular </a:t>
              </a: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6248400" y="2590800"/>
              <a:ext cx="1447800" cy="685800"/>
            </a:xfrm>
            <a:prstGeom prst="rect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N" b="1" dirty="0">
                  <a:solidFill>
                    <a:sysClr val="windowText" lastClr="000000"/>
                  </a:solidFill>
                </a:rPr>
                <a:t>Irregular</a:t>
              </a:r>
              <a:r>
                <a:rPr lang="en-IN" dirty="0"/>
                <a:t> </a:t>
              </a:r>
            </a:p>
          </p:txBody>
        </p:sp>
      </p:grpSp>
      <p:pic>
        <p:nvPicPr>
          <p:cNvPr id="16" name="Picture 15" descr="IMG_4884.JPG"/>
          <p:cNvPicPr/>
          <p:nvPr/>
        </p:nvPicPr>
        <p:blipFill>
          <a:blip r:embed="rId3" cstate="print"/>
          <a:srcRect l="13583" r="17660"/>
          <a:stretch>
            <a:fillRect/>
          </a:stretch>
        </p:blipFill>
        <p:spPr>
          <a:xfrm>
            <a:off x="3124200" y="2971800"/>
            <a:ext cx="2057400" cy="3352800"/>
          </a:xfrm>
          <a:prstGeom prst="rect">
            <a:avLst/>
          </a:prstGeom>
          <a:ln w="38100">
            <a:solidFill>
              <a:srgbClr val="FFFF00"/>
            </a:solidFill>
          </a:ln>
        </p:spPr>
      </p:pic>
      <p:sp>
        <p:nvSpPr>
          <p:cNvPr id="18" name="Rectangle 17"/>
          <p:cNvSpPr/>
          <p:nvPr/>
        </p:nvSpPr>
        <p:spPr>
          <a:xfrm>
            <a:off x="9673806" y="6471790"/>
            <a:ext cx="1531188" cy="3693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N" dirty="0">
                <a:solidFill>
                  <a:schemeClr val="bg1"/>
                </a:solidFill>
                <a:latin typeface="Century Schoolbook" pitchFamily="18" charset="0"/>
              </a:rPr>
              <a:t>Continued…</a:t>
            </a:r>
            <a:endParaRPr lang="en-IN" dirty="0"/>
          </a:p>
        </p:txBody>
      </p:sp>
      <p:pic>
        <p:nvPicPr>
          <p:cNvPr id="19" name="Picture 18" descr="F:\Ep114.jpg"/>
          <p:cNvPicPr/>
          <p:nvPr/>
        </p:nvPicPr>
        <p:blipFill>
          <a:blip r:embed="rId4" cstate="print"/>
          <a:srcRect l="21784" r="24419"/>
          <a:stretch>
            <a:fillRect/>
          </a:stretch>
        </p:blipFill>
        <p:spPr bwMode="auto">
          <a:xfrm>
            <a:off x="6019800" y="3048000"/>
            <a:ext cx="1905000" cy="3276600"/>
          </a:xfrm>
          <a:prstGeom prst="rect">
            <a:avLst/>
          </a:prstGeom>
          <a:ln w="38100" cap="sq">
            <a:solidFill>
              <a:srgbClr val="FFFF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object 27"/>
          <p:cNvSpPr txBox="1">
            <a:spLocks noGrp="1"/>
          </p:cNvSpPr>
          <p:nvPr>
            <p:ph type="sldNum" sz="quarter" idx="7"/>
          </p:nvPr>
        </p:nvSpPr>
        <p:spPr>
          <a:xfrm>
            <a:off x="11277600" y="6096000"/>
            <a:ext cx="702432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/>
              <a:pPr marL="25400">
                <a:lnSpc>
                  <a:spcPct val="100000"/>
                </a:lnSpc>
              </a:pPr>
              <a:t>13</a:t>
            </a:fld>
            <a:endParaRPr dirty="0"/>
          </a:p>
        </p:txBody>
      </p:sp>
      <p:sp>
        <p:nvSpPr>
          <p:cNvPr id="5" name="TextBox 4"/>
          <p:cNvSpPr txBox="1"/>
          <p:nvPr/>
        </p:nvSpPr>
        <p:spPr>
          <a:xfrm>
            <a:off x="304800" y="552164"/>
            <a:ext cx="8229600" cy="59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 algn="just">
              <a:buFont typeface="+mj-lt"/>
              <a:buAutoNum type="romanLcPeriod" startAt="4"/>
            </a:pPr>
            <a:r>
              <a:rPr lang="en-IN" sz="2800" dirty="0">
                <a:solidFill>
                  <a:srgbClr val="FFFF00"/>
                </a:solidFill>
                <a:latin typeface="Century Schoolbook" pitchFamily="18" charset="0"/>
              </a:rPr>
              <a:t>Rhythm through transition:</a:t>
            </a:r>
            <a:r>
              <a:rPr lang="en-IN" sz="2800" dirty="0">
                <a:solidFill>
                  <a:schemeClr val="bg1"/>
                </a:solidFill>
                <a:latin typeface="Century Schoolbook" pitchFamily="18" charset="0"/>
              </a:rPr>
              <a:t> In a garment or apparel, transition means easy movement or gliding of eyes from one part to another. For ex. in a ruffled gown, our eyes glide smoothly through ruffles at waste curve gradually following the ruffles till the bottom.</a:t>
            </a:r>
          </a:p>
          <a:p>
            <a:pPr marL="400050" indent="-400050" algn="just">
              <a:buFont typeface="+mj-lt"/>
              <a:buAutoNum type="romanLcPeriod" startAt="4"/>
            </a:pPr>
            <a:endParaRPr lang="en-IN" dirty="0">
              <a:solidFill>
                <a:schemeClr val="bg1"/>
              </a:solidFill>
              <a:latin typeface="Century Schoolbook" pitchFamily="18" charset="0"/>
            </a:endParaRPr>
          </a:p>
          <a:p>
            <a:pPr marL="571500" indent="-571500" algn="just">
              <a:buFont typeface="+mj-lt"/>
              <a:buAutoNum type="romanLcPeriod" startAt="4"/>
            </a:pPr>
            <a:r>
              <a:rPr lang="en-IN" sz="2800" dirty="0">
                <a:solidFill>
                  <a:srgbClr val="FFFF00"/>
                </a:solidFill>
                <a:latin typeface="Century Schoolbook" pitchFamily="18" charset="0"/>
              </a:rPr>
              <a:t>Rhythm through radiation:</a:t>
            </a:r>
            <a:r>
              <a:rPr lang="en-IN" sz="2800" dirty="0">
                <a:solidFill>
                  <a:schemeClr val="bg1"/>
                </a:solidFill>
                <a:latin typeface="Century Schoolbook" pitchFamily="18" charset="0"/>
              </a:rPr>
              <a:t> In rhythm by radiation the eye moves in different directions from a central point. This can be created using gathers, folds, tucks, darts or pleats from a centre point. Trims and embroidery motifs also help in creating radiation in garments.</a:t>
            </a:r>
          </a:p>
        </p:txBody>
      </p:sp>
      <p:pic>
        <p:nvPicPr>
          <p:cNvPr id="8" name="Picture 7" descr="E:\Final books Sent to NCERT\mochi bhart\Untitled-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96400" y="457200"/>
            <a:ext cx="1371600" cy="2842022"/>
          </a:xfrm>
          <a:prstGeom prst="rect">
            <a:avLst/>
          </a:prstGeom>
          <a:noFill/>
          <a:ln w="38100">
            <a:solidFill>
              <a:srgbClr val="FFFF00"/>
            </a:solidFill>
            <a:miter lim="800000"/>
            <a:headEnd/>
            <a:tailEnd/>
          </a:ln>
        </p:spPr>
      </p:pic>
      <p:pic>
        <p:nvPicPr>
          <p:cNvPr id="6" name="Picture 5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1600" y="3657600"/>
            <a:ext cx="1828800" cy="2362200"/>
          </a:xfrm>
          <a:prstGeom prst="rect">
            <a:avLst/>
          </a:prstGeom>
          <a:noFill/>
          <a:ln w="57150">
            <a:solidFill>
              <a:srgbClr val="FFFF00"/>
            </a:solidFill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object 27"/>
          <p:cNvSpPr txBox="1">
            <a:spLocks noGrp="1"/>
          </p:cNvSpPr>
          <p:nvPr>
            <p:ph type="sldNum" sz="quarter" idx="7"/>
          </p:nvPr>
        </p:nvSpPr>
        <p:spPr>
          <a:xfrm>
            <a:off x="11277600" y="6096000"/>
            <a:ext cx="702432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/>
              <a:pPr marL="25400">
                <a:lnSpc>
                  <a:spcPct val="100000"/>
                </a:lnSpc>
              </a:pPr>
              <a:t>14</a:t>
            </a:fld>
            <a:endParaRPr dirty="0"/>
          </a:p>
        </p:txBody>
      </p:sp>
      <p:sp>
        <p:nvSpPr>
          <p:cNvPr id="5" name="TextBox 4"/>
          <p:cNvSpPr txBox="1"/>
          <p:nvPr/>
        </p:nvSpPr>
        <p:spPr>
          <a:xfrm>
            <a:off x="381000" y="1371600"/>
            <a:ext cx="739140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en-IN" sz="2800" dirty="0">
                <a:solidFill>
                  <a:schemeClr val="bg1"/>
                </a:solidFill>
                <a:latin typeface="Century Schoolbook" pitchFamily="18" charset="0"/>
              </a:rPr>
              <a:t>When elements and principles of design work together they create harmony. </a:t>
            </a:r>
          </a:p>
          <a:p>
            <a:pPr marL="457200" indent="-457200" algn="just">
              <a:buFont typeface="Wingdings" panose="05000000000000000000" pitchFamily="2" charset="2"/>
              <a:buChar char="Ø"/>
            </a:pPr>
            <a:endParaRPr lang="en-IN" sz="2800" dirty="0">
              <a:solidFill>
                <a:schemeClr val="bg1"/>
              </a:solidFill>
              <a:latin typeface="Century Schoolbook" pitchFamily="18" charset="0"/>
            </a:endParaRPr>
          </a:p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en-IN" sz="2800" dirty="0">
                <a:solidFill>
                  <a:schemeClr val="bg1"/>
                </a:solidFill>
                <a:latin typeface="Century Schoolbook" pitchFamily="18" charset="0"/>
              </a:rPr>
              <a:t>It is also called unity in design. All the parts of garment must blend well with each other with respect to colour, texture and size. </a:t>
            </a:r>
          </a:p>
          <a:p>
            <a:pPr marL="457200" indent="-457200" algn="just">
              <a:buFont typeface="Wingdings" panose="05000000000000000000" pitchFamily="2" charset="2"/>
              <a:buChar char="Ø"/>
            </a:pPr>
            <a:endParaRPr lang="en-IN" sz="2800" dirty="0">
              <a:solidFill>
                <a:schemeClr val="bg1"/>
              </a:solidFill>
              <a:latin typeface="Century Schoolbook" pitchFamily="18" charset="0"/>
            </a:endParaRPr>
          </a:p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en-IN" sz="2800" dirty="0">
                <a:solidFill>
                  <a:schemeClr val="bg1"/>
                </a:solidFill>
                <a:latin typeface="Century Schoolbook" pitchFamily="18" charset="0"/>
              </a:rPr>
              <a:t>For ex. Silk and chiffon create harmony in a dress, but silk with jute will not look harmonious.  </a:t>
            </a:r>
          </a:p>
        </p:txBody>
      </p:sp>
      <p:sp>
        <p:nvSpPr>
          <p:cNvPr id="2" name="Rectangle 1"/>
          <p:cNvSpPr/>
          <p:nvPr/>
        </p:nvSpPr>
        <p:spPr>
          <a:xfrm>
            <a:off x="3962400" y="268069"/>
            <a:ext cx="32976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857250" indent="-857250">
              <a:buFont typeface="+mj-lt"/>
              <a:buAutoNum type="arabicPeriod" startAt="5"/>
            </a:pPr>
            <a:r>
              <a:rPr lang="en-IN" sz="3600" b="1" dirty="0">
                <a:solidFill>
                  <a:srgbClr val="FFFF00"/>
                </a:solidFill>
                <a:latin typeface="Century Schoolbook" pitchFamily="18" charset="0"/>
              </a:rPr>
              <a:t>Harmony</a:t>
            </a:r>
            <a:endParaRPr lang="en-IN" sz="3600" dirty="0"/>
          </a:p>
        </p:txBody>
      </p:sp>
      <p:pic>
        <p:nvPicPr>
          <p:cNvPr id="6" name="Picture 5" descr="E:\Final books Sent to NCERT\mochi bhart\Untitled-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37418" y="1524000"/>
            <a:ext cx="2362200" cy="3962399"/>
          </a:xfrm>
          <a:prstGeom prst="rect">
            <a:avLst/>
          </a:prstGeom>
          <a:noFill/>
          <a:ln w="38100">
            <a:solidFill>
              <a:srgbClr val="FFFF00"/>
            </a:solidFill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437418" y="1524000"/>
            <a:ext cx="2362200" cy="3962399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9613262" y="6372999"/>
            <a:ext cx="1531188" cy="3693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N" dirty="0">
                <a:solidFill>
                  <a:schemeClr val="bg1"/>
                </a:solidFill>
                <a:latin typeface="Century Schoolbook" pitchFamily="18" charset="0"/>
              </a:rPr>
              <a:t>Continued…</a:t>
            </a:r>
            <a:endParaRPr lang="en-IN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533400"/>
            <a:ext cx="10041745" cy="677108"/>
          </a:xfrm>
        </p:spPr>
        <p:txBody>
          <a:bodyPr/>
          <a:lstStyle/>
          <a:p>
            <a:pPr algn="ctr"/>
            <a:r>
              <a:rPr lang="en-IN" sz="4400" dirty="0"/>
              <a:t>Functional aspects of Harmony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52600"/>
            <a:ext cx="9982200" cy="4308872"/>
          </a:xfrm>
        </p:spPr>
        <p:txBody>
          <a:bodyPr/>
          <a:lstStyle/>
          <a:p>
            <a:pPr marL="514350" indent="-514350" algn="just">
              <a:buFont typeface="Wingdings" panose="05000000000000000000" pitchFamily="2" charset="2"/>
              <a:buChar char="Ø"/>
            </a:pPr>
            <a:r>
              <a:rPr lang="en-GB" sz="2800" dirty="0">
                <a:solidFill>
                  <a:schemeClr val="bg1"/>
                </a:solidFill>
                <a:latin typeface="Century Schoolbook" panose="02040604050505020304" pitchFamily="18" charset="0"/>
              </a:rPr>
              <a:t>Silhouette of the garment should be in a good relation to the body shape.</a:t>
            </a:r>
          </a:p>
          <a:p>
            <a:pPr marL="514350" indent="-514350" algn="just">
              <a:buFont typeface="Wingdings" panose="05000000000000000000" pitchFamily="2" charset="2"/>
              <a:buChar char="Ø"/>
            </a:pPr>
            <a:endParaRPr lang="en-GB" sz="2800" dirty="0">
              <a:solidFill>
                <a:schemeClr val="bg1"/>
              </a:solidFill>
              <a:latin typeface="Century Schoolbook" panose="02040604050505020304" pitchFamily="18" charset="0"/>
            </a:endParaRPr>
          </a:p>
          <a:p>
            <a:pPr marL="514350" indent="-514350" algn="just">
              <a:buFont typeface="Wingdings" panose="05000000000000000000" pitchFamily="2" charset="2"/>
              <a:buChar char="Ø"/>
            </a:pPr>
            <a:r>
              <a:rPr lang="en-GB" sz="2800" dirty="0">
                <a:solidFill>
                  <a:schemeClr val="bg1"/>
                </a:solidFill>
                <a:latin typeface="Century Schoolbook" panose="02040604050505020304" pitchFamily="18" charset="0"/>
              </a:rPr>
              <a:t>If using style lines, it should be consistent in every area of the garment. </a:t>
            </a:r>
          </a:p>
          <a:p>
            <a:pPr marL="514350" indent="-514350" algn="just">
              <a:buFont typeface="Wingdings" panose="05000000000000000000" pitchFamily="2" charset="2"/>
              <a:buChar char="Ø"/>
            </a:pPr>
            <a:endParaRPr lang="en-GB" sz="2800" dirty="0">
              <a:solidFill>
                <a:schemeClr val="bg1"/>
              </a:solidFill>
              <a:latin typeface="Century Schoolbook" panose="02040604050505020304" pitchFamily="18" charset="0"/>
            </a:endParaRPr>
          </a:p>
          <a:p>
            <a:pPr marL="514350" indent="-514350" algn="just">
              <a:buFont typeface="Wingdings" panose="05000000000000000000" pitchFamily="2" charset="2"/>
              <a:buChar char="Ø"/>
            </a:pPr>
            <a:r>
              <a:rPr lang="en-GB" sz="2800" dirty="0">
                <a:solidFill>
                  <a:schemeClr val="bg1"/>
                </a:solidFill>
                <a:latin typeface="Century Schoolbook" panose="02040604050505020304" pitchFamily="18" charset="0"/>
              </a:rPr>
              <a:t>Shape of all areas of the garment should be in such a way that the continuity of the design is not broken. </a:t>
            </a:r>
          </a:p>
          <a:p>
            <a:pPr marL="514350" indent="-514350" algn="just">
              <a:buFont typeface="Wingdings" panose="05000000000000000000" pitchFamily="2" charset="2"/>
              <a:buChar char="Ø"/>
            </a:pPr>
            <a:endParaRPr lang="en-GB" sz="2800" dirty="0">
              <a:solidFill>
                <a:schemeClr val="bg1"/>
              </a:solidFill>
              <a:latin typeface="Century Schoolbook" panose="02040604050505020304" pitchFamily="18" charset="0"/>
            </a:endParaRPr>
          </a:p>
          <a:p>
            <a:pPr marL="514350" indent="-514350" algn="just">
              <a:buFont typeface="Wingdings" panose="05000000000000000000" pitchFamily="2" charset="2"/>
              <a:buChar char="Ø"/>
            </a:pPr>
            <a:r>
              <a:rPr lang="en-GB" sz="2800" dirty="0">
                <a:solidFill>
                  <a:schemeClr val="bg1"/>
                </a:solidFill>
                <a:latin typeface="Century Schoolbook" panose="02040604050505020304" pitchFamily="18" charset="0"/>
              </a:rPr>
              <a:t>Visual textures should be used in a pleasing way. </a:t>
            </a:r>
          </a:p>
        </p:txBody>
      </p:sp>
      <p:sp>
        <p:nvSpPr>
          <p:cNvPr id="4" name="Rectangle 3"/>
          <p:cNvSpPr/>
          <p:nvPr/>
        </p:nvSpPr>
        <p:spPr>
          <a:xfrm>
            <a:off x="9613262" y="6372999"/>
            <a:ext cx="1531188" cy="3693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N" dirty="0">
                <a:solidFill>
                  <a:schemeClr val="bg1"/>
                </a:solidFill>
                <a:latin typeface="Century Schoolbook" pitchFamily="18" charset="0"/>
              </a:rPr>
              <a:t>Continued…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xmlns="" val="7562905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828800"/>
            <a:ext cx="9982200" cy="2585323"/>
          </a:xfrm>
        </p:spPr>
        <p:txBody>
          <a:bodyPr/>
          <a:lstStyle/>
          <a:p>
            <a:pPr marL="514350" indent="-514350" algn="just">
              <a:buFont typeface="Wingdings" panose="05000000000000000000" pitchFamily="2" charset="2"/>
              <a:buChar char="Ø"/>
            </a:pPr>
            <a:r>
              <a:rPr lang="en-GB" sz="2800" dirty="0">
                <a:solidFill>
                  <a:schemeClr val="bg1"/>
                </a:solidFill>
                <a:latin typeface="Century Schoolbook" panose="02040604050505020304" pitchFamily="18" charset="0"/>
              </a:rPr>
              <a:t>Same or contrasting colour combination should be used in such a way which provides harmony. </a:t>
            </a:r>
          </a:p>
          <a:p>
            <a:pPr marL="514350" indent="-514350" algn="just">
              <a:buFont typeface="Wingdings" panose="05000000000000000000" pitchFamily="2" charset="2"/>
              <a:buChar char="Ø"/>
            </a:pPr>
            <a:endParaRPr lang="en-GB" sz="2800" dirty="0">
              <a:solidFill>
                <a:schemeClr val="bg1"/>
              </a:solidFill>
              <a:latin typeface="Century Schoolbook" panose="02040604050505020304" pitchFamily="18" charset="0"/>
            </a:endParaRPr>
          </a:p>
          <a:p>
            <a:pPr marL="514350" indent="-514350" algn="just">
              <a:buFont typeface="Wingdings" panose="05000000000000000000" pitchFamily="2" charset="2"/>
              <a:buChar char="Ø"/>
            </a:pPr>
            <a:r>
              <a:rPr lang="en-GB" sz="2800" dirty="0">
                <a:solidFill>
                  <a:schemeClr val="bg1"/>
                </a:solidFill>
                <a:latin typeface="Century Schoolbook" panose="02040604050505020304" pitchFamily="18" charset="0"/>
              </a:rPr>
              <a:t>Differences in the hem lengths of sleeves and garment ends should be avoided as they hinder the horizontal movement of the eye.</a:t>
            </a:r>
          </a:p>
        </p:txBody>
      </p:sp>
    </p:spTree>
    <p:extLst>
      <p:ext uri="{BB962C8B-B14F-4D97-AF65-F5344CB8AC3E}">
        <p14:creationId xmlns:p14="http://schemas.microsoft.com/office/powerpoint/2010/main" xmlns="" val="191836363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173096" y="1164263"/>
            <a:ext cx="2793365" cy="5854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4400" b="1" spc="-50" dirty="0">
                <a:solidFill>
                  <a:srgbClr val="FFFF00"/>
                </a:solidFill>
                <a:latin typeface="Century Schoolbook"/>
                <a:cs typeface="Century Schoolbook"/>
              </a:rPr>
              <a:t>S</a:t>
            </a:r>
            <a:r>
              <a:rPr sz="4400" b="1" spc="-55" dirty="0">
                <a:solidFill>
                  <a:srgbClr val="FFFF00"/>
                </a:solidFill>
                <a:latin typeface="Century Schoolbook"/>
                <a:cs typeface="Century Schoolbook"/>
              </a:rPr>
              <a:t>u</a:t>
            </a:r>
            <a:r>
              <a:rPr sz="4400" b="1" spc="-60" dirty="0">
                <a:solidFill>
                  <a:srgbClr val="FFFF00"/>
                </a:solidFill>
                <a:latin typeface="Century Schoolbook"/>
                <a:cs typeface="Century Schoolbook"/>
              </a:rPr>
              <a:t>mm</a:t>
            </a:r>
            <a:r>
              <a:rPr sz="4400" b="1" spc="-55" dirty="0">
                <a:solidFill>
                  <a:srgbClr val="FFFF00"/>
                </a:solidFill>
                <a:latin typeface="Century Schoolbook"/>
                <a:cs typeface="Century Schoolbook"/>
              </a:rPr>
              <a:t>ar</a:t>
            </a:r>
            <a:r>
              <a:rPr sz="4400" b="1" dirty="0">
                <a:solidFill>
                  <a:srgbClr val="FFFF00"/>
                </a:solidFill>
                <a:latin typeface="Century Schoolbook"/>
                <a:cs typeface="Century Schoolbook"/>
              </a:rPr>
              <a:t>y</a:t>
            </a:r>
            <a:endParaRPr sz="4400" dirty="0">
              <a:latin typeface="Century Schoolbook"/>
              <a:cs typeface="Century Schoolbook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1484619" y="6230490"/>
            <a:ext cx="534670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US" sz="3600" dirty="0">
                <a:solidFill>
                  <a:srgbClr val="FFFFFF"/>
                </a:solidFill>
                <a:latin typeface="Century Schoolbook"/>
                <a:cs typeface="Century Schoolbook"/>
              </a:rPr>
              <a:t>18</a:t>
            </a:r>
            <a:endParaRPr sz="3600" dirty="0">
              <a:latin typeface="Century Schoolbook"/>
              <a:cs typeface="Century Schoolbook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371600" y="2459734"/>
            <a:ext cx="8581263" cy="86177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</a:pPr>
            <a:r>
              <a:rPr sz="2800" spc="-15" dirty="0">
                <a:solidFill>
                  <a:srgbClr val="FFFFFF"/>
                </a:solidFill>
                <a:latin typeface="Century Schoolbook"/>
                <a:cs typeface="Century Schoolbook"/>
              </a:rPr>
              <a:t>In</a:t>
            </a:r>
            <a:r>
              <a:rPr sz="2800" spc="-15" dirty="0">
                <a:solidFill>
                  <a:srgbClr val="FFFFFF"/>
                </a:solidFill>
                <a:latin typeface="Times New Roman"/>
                <a:cs typeface="Times New Roman"/>
              </a:rPr>
              <a:t>  </a:t>
            </a:r>
            <a:r>
              <a:rPr sz="2800" spc="6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800" spc="-20" dirty="0">
                <a:solidFill>
                  <a:srgbClr val="FFFFFF"/>
                </a:solidFill>
                <a:latin typeface="Century Schoolbook"/>
                <a:cs typeface="Century Schoolbook"/>
              </a:rPr>
              <a:t>thi</a:t>
            </a:r>
            <a:r>
              <a:rPr sz="2800" spc="-15" dirty="0">
                <a:solidFill>
                  <a:srgbClr val="FFFFFF"/>
                </a:solidFill>
                <a:latin typeface="Century Schoolbook"/>
                <a:cs typeface="Century Schoolbook"/>
              </a:rPr>
              <a:t>s</a:t>
            </a:r>
            <a:r>
              <a:rPr sz="2800" dirty="0">
                <a:solidFill>
                  <a:srgbClr val="FFFFFF"/>
                </a:solidFill>
                <a:latin typeface="Times New Roman"/>
                <a:cs typeface="Times New Roman"/>
              </a:rPr>
              <a:t>  </a:t>
            </a:r>
            <a:r>
              <a:rPr sz="2800" spc="8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Century Schoolbook"/>
                <a:cs typeface="Century Schoolbook"/>
              </a:rPr>
              <a:t>se</a:t>
            </a:r>
            <a:r>
              <a:rPr sz="2800" spc="-10" dirty="0">
                <a:solidFill>
                  <a:srgbClr val="FFFFFF"/>
                </a:solidFill>
                <a:latin typeface="Century Schoolbook"/>
                <a:cs typeface="Century Schoolbook"/>
              </a:rPr>
              <a:t>s</a:t>
            </a:r>
            <a:r>
              <a:rPr sz="2800" spc="-5" dirty="0">
                <a:solidFill>
                  <a:srgbClr val="FFFFFF"/>
                </a:solidFill>
                <a:latin typeface="Century Schoolbook"/>
                <a:cs typeface="Century Schoolbook"/>
              </a:rPr>
              <a:t>s</a:t>
            </a:r>
            <a:r>
              <a:rPr sz="2800" spc="-15" dirty="0">
                <a:solidFill>
                  <a:srgbClr val="FFFFFF"/>
                </a:solidFill>
                <a:latin typeface="Century Schoolbook"/>
                <a:cs typeface="Century Schoolbook"/>
              </a:rPr>
              <a:t>ion,</a:t>
            </a:r>
            <a:r>
              <a:rPr sz="2800" dirty="0">
                <a:solidFill>
                  <a:srgbClr val="FFFFFF"/>
                </a:solidFill>
                <a:latin typeface="Times New Roman"/>
                <a:cs typeface="Times New Roman"/>
              </a:rPr>
              <a:t>  </a:t>
            </a:r>
            <a:r>
              <a:rPr sz="2800" spc="7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800" spc="-20" dirty="0">
                <a:solidFill>
                  <a:srgbClr val="FFFFFF"/>
                </a:solidFill>
                <a:latin typeface="Century Schoolbook"/>
                <a:cs typeface="Century Schoolbook"/>
              </a:rPr>
              <a:t>you</a:t>
            </a:r>
            <a:r>
              <a:rPr sz="2800" dirty="0">
                <a:solidFill>
                  <a:srgbClr val="FFFFFF"/>
                </a:solidFill>
                <a:latin typeface="Times New Roman"/>
                <a:cs typeface="Times New Roman"/>
              </a:rPr>
              <a:t>  </a:t>
            </a:r>
            <a:r>
              <a:rPr sz="2800" spc="7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800" spc="-20" dirty="0">
                <a:solidFill>
                  <a:srgbClr val="FFFFFF"/>
                </a:solidFill>
                <a:latin typeface="Century Schoolbook"/>
                <a:cs typeface="Century Schoolbook"/>
              </a:rPr>
              <a:t>have</a:t>
            </a:r>
            <a:r>
              <a:rPr sz="2800" dirty="0">
                <a:solidFill>
                  <a:srgbClr val="FFFFFF"/>
                </a:solidFill>
                <a:latin typeface="Times New Roman"/>
                <a:cs typeface="Times New Roman"/>
              </a:rPr>
              <a:t>  </a:t>
            </a:r>
            <a:r>
              <a:rPr sz="2800" spc="7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Century Schoolbook"/>
                <a:cs typeface="Century Schoolbook"/>
              </a:rPr>
              <a:t>learnt</a:t>
            </a:r>
            <a:r>
              <a:rPr sz="2800" dirty="0">
                <a:solidFill>
                  <a:srgbClr val="FFFFFF"/>
                </a:solidFill>
                <a:latin typeface="Times New Roman"/>
                <a:cs typeface="Times New Roman"/>
              </a:rPr>
              <a:t>  </a:t>
            </a:r>
            <a:r>
              <a:rPr sz="2800" spc="7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800" spc="-25" dirty="0">
                <a:solidFill>
                  <a:srgbClr val="FFFFFF"/>
                </a:solidFill>
                <a:latin typeface="Century Schoolbook"/>
                <a:cs typeface="Century Schoolbook"/>
              </a:rPr>
              <a:t>a</a:t>
            </a:r>
            <a:r>
              <a:rPr sz="2800" spc="-15" dirty="0">
                <a:solidFill>
                  <a:srgbClr val="FFFFFF"/>
                </a:solidFill>
                <a:latin typeface="Century Schoolbook"/>
                <a:cs typeface="Century Schoolbook"/>
              </a:rPr>
              <a:t>bout</a:t>
            </a:r>
            <a:r>
              <a:rPr sz="2800" dirty="0">
                <a:solidFill>
                  <a:srgbClr val="FFFFFF"/>
                </a:solidFill>
                <a:latin typeface="Times New Roman"/>
                <a:cs typeface="Times New Roman"/>
              </a:rPr>
              <a:t>  </a:t>
            </a:r>
            <a:r>
              <a:rPr sz="2800" spc="6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800" spc="-20" dirty="0">
                <a:solidFill>
                  <a:srgbClr val="FFFFFF"/>
                </a:solidFill>
                <a:latin typeface="Century Schoolbook"/>
                <a:cs typeface="Century Schoolbook"/>
              </a:rPr>
              <a:t>the</a:t>
            </a:r>
            <a:r>
              <a:rPr sz="2800" spc="-1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lang="en-US" sz="2800" spc="-15" dirty="0">
                <a:solidFill>
                  <a:srgbClr val="FFFFFF"/>
                </a:solidFill>
                <a:latin typeface="Century Schoolbook"/>
                <a:cs typeface="Century Schoolbook"/>
              </a:rPr>
              <a:t>principles of design.</a:t>
            </a:r>
            <a:endParaRPr sz="2800" spc="-15" dirty="0">
              <a:solidFill>
                <a:srgbClr val="FFFFFF"/>
              </a:solidFill>
              <a:latin typeface="Century Schoolbook"/>
              <a:cs typeface="Century Schoolbook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11292839" y="0"/>
            <a:ext cx="899160" cy="6858000"/>
          </a:xfrm>
          <a:custGeom>
            <a:avLst/>
            <a:gdLst/>
            <a:ahLst/>
            <a:cxnLst/>
            <a:rect l="l" t="t" r="r" b="b"/>
            <a:pathLst>
              <a:path w="899159" h="6858000">
                <a:moveTo>
                  <a:pt x="0" y="6857999"/>
                </a:moveTo>
                <a:lnTo>
                  <a:pt x="899160" y="6857999"/>
                </a:lnTo>
                <a:lnTo>
                  <a:pt x="899160" y="0"/>
                </a:lnTo>
                <a:lnTo>
                  <a:pt x="0" y="0"/>
                </a:lnTo>
                <a:lnTo>
                  <a:pt x="0" y="6857999"/>
                </a:lnTo>
              </a:path>
            </a:pathLst>
          </a:custGeom>
          <a:solidFill>
            <a:srgbClr val="2F2F2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0"/>
            <a:ext cx="457200" cy="6858000"/>
          </a:xfrm>
          <a:custGeom>
            <a:avLst/>
            <a:gdLst/>
            <a:ahLst/>
            <a:cxnLst/>
            <a:rect l="l" t="t" r="r" b="b"/>
            <a:pathLst>
              <a:path w="457200" h="6858000">
                <a:moveTo>
                  <a:pt x="0" y="6857999"/>
                </a:moveTo>
                <a:lnTo>
                  <a:pt x="457199" y="6857999"/>
                </a:lnTo>
                <a:lnTo>
                  <a:pt x="457199" y="0"/>
                </a:lnTo>
                <a:lnTo>
                  <a:pt x="0" y="0"/>
                </a:lnTo>
                <a:lnTo>
                  <a:pt x="0" y="6857999"/>
                </a:lnTo>
                <a:close/>
              </a:path>
            </a:pathLst>
          </a:custGeom>
          <a:solidFill>
            <a:srgbClr val="2F2F2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11484619" y="6230490"/>
            <a:ext cx="534670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US" sz="3600" dirty="0">
                <a:solidFill>
                  <a:schemeClr val="bg1"/>
                </a:solidFill>
                <a:latin typeface="Century Schoolbook"/>
                <a:cs typeface="Century Schoolbook"/>
              </a:rPr>
              <a:t>18</a:t>
            </a:r>
            <a:endParaRPr sz="3600">
              <a:solidFill>
                <a:schemeClr val="bg1"/>
              </a:solidFill>
              <a:latin typeface="Century Schoolbook"/>
              <a:cs typeface="Century Schoolbook"/>
            </a:endParaRPr>
          </a:p>
        </p:txBody>
      </p:sp>
      <p:sp>
        <p:nvSpPr>
          <p:cNvPr id="12" name="object 2">
            <a:extLst>
              <a:ext uri="{FF2B5EF4-FFF2-40B4-BE49-F238E27FC236}">
                <a16:creationId xmlns:a16="http://schemas.microsoft.com/office/drawing/2014/main" xmlns="" id="{974CC6BB-EFBD-F0CB-7383-95148E2227E5}"/>
              </a:ext>
            </a:extLst>
          </p:cNvPr>
          <p:cNvSpPr/>
          <p:nvPr/>
        </p:nvSpPr>
        <p:spPr>
          <a:xfrm>
            <a:off x="457200" y="0"/>
            <a:ext cx="10835640" cy="6858000"/>
          </a:xfrm>
          <a:custGeom>
            <a:avLst/>
            <a:gdLst/>
            <a:ahLst/>
            <a:cxnLst/>
            <a:rect l="l" t="t" r="r" b="b"/>
            <a:pathLst>
              <a:path w="10835640" h="6858000">
                <a:moveTo>
                  <a:pt x="0" y="6858000"/>
                </a:moveTo>
                <a:lnTo>
                  <a:pt x="10835640" y="6858000"/>
                </a:lnTo>
                <a:lnTo>
                  <a:pt x="10835640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/>
          </a:p>
        </p:txBody>
      </p:sp>
      <p:sp>
        <p:nvSpPr>
          <p:cNvPr id="13" name="object 3">
            <a:extLst>
              <a:ext uri="{FF2B5EF4-FFF2-40B4-BE49-F238E27FC236}">
                <a16:creationId xmlns:a16="http://schemas.microsoft.com/office/drawing/2014/main" xmlns="" id="{34DB2D73-DEEC-FE35-E1FF-D68CD2FB30A9}"/>
              </a:ext>
            </a:extLst>
          </p:cNvPr>
          <p:cNvSpPr/>
          <p:nvPr/>
        </p:nvSpPr>
        <p:spPr>
          <a:xfrm>
            <a:off x="11292840" y="0"/>
            <a:ext cx="899160" cy="6858000"/>
          </a:xfrm>
          <a:custGeom>
            <a:avLst/>
            <a:gdLst/>
            <a:ahLst/>
            <a:cxnLst/>
            <a:rect l="l" t="t" r="r" b="b"/>
            <a:pathLst>
              <a:path w="899159" h="6858000">
                <a:moveTo>
                  <a:pt x="899159" y="6857998"/>
                </a:moveTo>
                <a:lnTo>
                  <a:pt x="899159" y="0"/>
                </a:lnTo>
                <a:lnTo>
                  <a:pt x="0" y="0"/>
                </a:lnTo>
                <a:lnTo>
                  <a:pt x="0" y="6857998"/>
                </a:lnTo>
                <a:lnTo>
                  <a:pt x="899159" y="6857998"/>
                </a:lnTo>
                <a:close/>
              </a:path>
            </a:pathLst>
          </a:custGeom>
          <a:solidFill>
            <a:srgbClr val="2F2F2F"/>
          </a:solidFill>
        </p:spPr>
        <p:txBody>
          <a:bodyPr wrap="square" lIns="0" tIns="0" rIns="0" bIns="0" rtlCol="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/>
          </a:p>
        </p:txBody>
      </p:sp>
      <p:sp>
        <p:nvSpPr>
          <p:cNvPr id="14" name="object 4">
            <a:extLst>
              <a:ext uri="{FF2B5EF4-FFF2-40B4-BE49-F238E27FC236}">
                <a16:creationId xmlns:a16="http://schemas.microsoft.com/office/drawing/2014/main" xmlns="" id="{BBAF4AF3-400A-BDAF-1419-722384410746}"/>
              </a:ext>
            </a:extLst>
          </p:cNvPr>
          <p:cNvSpPr/>
          <p:nvPr/>
        </p:nvSpPr>
        <p:spPr>
          <a:xfrm>
            <a:off x="0" y="0"/>
            <a:ext cx="457200" cy="6858000"/>
          </a:xfrm>
          <a:custGeom>
            <a:avLst/>
            <a:gdLst/>
            <a:ahLst/>
            <a:cxnLst/>
            <a:rect l="l" t="t" r="r" b="b"/>
            <a:pathLst>
              <a:path w="457200" h="6858000">
                <a:moveTo>
                  <a:pt x="0" y="6858000"/>
                </a:moveTo>
                <a:lnTo>
                  <a:pt x="457200" y="6858000"/>
                </a:lnTo>
                <a:lnTo>
                  <a:pt x="457200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rgbClr val="2F2F2F"/>
          </a:solidFill>
        </p:spPr>
        <p:txBody>
          <a:bodyPr wrap="square" lIns="0" tIns="0" rIns="0" bIns="0" rtlCol="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/>
          </a:p>
        </p:txBody>
      </p:sp>
      <p:sp>
        <p:nvSpPr>
          <p:cNvPr id="15" name="object 5">
            <a:extLst>
              <a:ext uri="{FF2B5EF4-FFF2-40B4-BE49-F238E27FC236}">
                <a16:creationId xmlns:a16="http://schemas.microsoft.com/office/drawing/2014/main" xmlns="" id="{96FFA4D0-BD55-8665-F659-AE5B6E5EDDD6}"/>
              </a:ext>
            </a:extLst>
          </p:cNvPr>
          <p:cNvSpPr txBox="1"/>
          <p:nvPr/>
        </p:nvSpPr>
        <p:spPr>
          <a:xfrm>
            <a:off x="2077592" y="4685157"/>
            <a:ext cx="7649209" cy="17037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400" b="1" spc="5" dirty="0">
                <a:solidFill>
                  <a:srgbClr val="FFFFFF"/>
                </a:solidFill>
                <a:latin typeface="Century Schoolbook"/>
                <a:cs typeface="Century Schoolbook"/>
              </a:rPr>
              <a:t>Joint</a:t>
            </a:r>
            <a:r>
              <a:rPr sz="1400" b="1" dirty="0">
                <a:solidFill>
                  <a:srgbClr val="FFFFFF"/>
                </a:solidFill>
                <a:latin typeface="Century Schoolbook"/>
                <a:cs typeface="Century Schoolbook"/>
              </a:rPr>
              <a:t> </a:t>
            </a:r>
            <a:r>
              <a:rPr sz="1400" b="1" spc="5" dirty="0">
                <a:solidFill>
                  <a:srgbClr val="FFFFFF"/>
                </a:solidFill>
                <a:latin typeface="Century Schoolbook"/>
                <a:cs typeface="Century Schoolbook"/>
              </a:rPr>
              <a:t>Director</a:t>
            </a:r>
            <a:endParaRPr sz="1400" dirty="0">
              <a:latin typeface="Century Schoolbook"/>
              <a:cs typeface="Century Schoolbook"/>
            </a:endParaRPr>
          </a:p>
          <a:p>
            <a:pPr marR="8255" algn="ctr">
              <a:lnSpc>
                <a:spcPct val="100000"/>
              </a:lnSpc>
              <a:spcBef>
                <a:spcPts val="5"/>
              </a:spcBef>
            </a:pPr>
            <a:r>
              <a:rPr sz="1600" dirty="0">
                <a:solidFill>
                  <a:srgbClr val="FFFFFF"/>
                </a:solidFill>
                <a:latin typeface="Century Schoolbook"/>
                <a:cs typeface="Century Schoolbook"/>
              </a:rPr>
              <a:t>PSS </a:t>
            </a:r>
            <a:r>
              <a:rPr sz="1600" spc="5" dirty="0">
                <a:solidFill>
                  <a:srgbClr val="FFFFFF"/>
                </a:solidFill>
                <a:latin typeface="Century Schoolbook"/>
                <a:cs typeface="Century Schoolbook"/>
              </a:rPr>
              <a:t>Central Institute of Vocational</a:t>
            </a:r>
            <a:r>
              <a:rPr sz="1600" spc="30" dirty="0">
                <a:solidFill>
                  <a:srgbClr val="FFFFFF"/>
                </a:solidFill>
                <a:latin typeface="Century Schoolbook"/>
                <a:cs typeface="Century Schoolbook"/>
              </a:rPr>
              <a:t> </a:t>
            </a:r>
            <a:r>
              <a:rPr sz="1600" spc="5" dirty="0">
                <a:solidFill>
                  <a:srgbClr val="FFFFFF"/>
                </a:solidFill>
                <a:latin typeface="Century Schoolbook"/>
                <a:cs typeface="Century Schoolbook"/>
              </a:rPr>
              <a:t>Education</a:t>
            </a:r>
            <a:endParaRPr sz="1600" dirty="0">
              <a:latin typeface="Century Schoolbook"/>
              <a:cs typeface="Century Schoolbook"/>
            </a:endParaRPr>
          </a:p>
          <a:p>
            <a:pPr marR="5080" algn="ctr">
              <a:lnSpc>
                <a:spcPct val="100000"/>
              </a:lnSpc>
            </a:pPr>
            <a:r>
              <a:rPr sz="1600" dirty="0">
                <a:solidFill>
                  <a:srgbClr val="FFFFFF"/>
                </a:solidFill>
                <a:latin typeface="Century Schoolbook"/>
                <a:cs typeface="Century Schoolbook"/>
              </a:rPr>
              <a:t>Shyamla </a:t>
            </a:r>
            <a:r>
              <a:rPr sz="1600" spc="5" dirty="0">
                <a:solidFill>
                  <a:srgbClr val="FFFFFF"/>
                </a:solidFill>
                <a:latin typeface="Century Schoolbook"/>
                <a:cs typeface="Century Schoolbook"/>
              </a:rPr>
              <a:t>Hills, </a:t>
            </a:r>
            <a:r>
              <a:rPr sz="1600" dirty="0">
                <a:solidFill>
                  <a:srgbClr val="FFFFFF"/>
                </a:solidFill>
                <a:latin typeface="Century Schoolbook"/>
                <a:cs typeface="Century Schoolbook"/>
              </a:rPr>
              <a:t>Bhopal </a:t>
            </a:r>
            <a:r>
              <a:rPr sz="1600" spc="-5" dirty="0">
                <a:solidFill>
                  <a:srgbClr val="FFFFFF"/>
                </a:solidFill>
                <a:latin typeface="Century Schoolbook"/>
                <a:cs typeface="Century Schoolbook"/>
              </a:rPr>
              <a:t>– </a:t>
            </a:r>
            <a:r>
              <a:rPr sz="1600" dirty="0">
                <a:solidFill>
                  <a:srgbClr val="FFFFFF"/>
                </a:solidFill>
                <a:latin typeface="Century Schoolbook"/>
                <a:cs typeface="Century Schoolbook"/>
              </a:rPr>
              <a:t>462013 </a:t>
            </a:r>
            <a:r>
              <a:rPr sz="1600" spc="-5" dirty="0">
                <a:solidFill>
                  <a:srgbClr val="FFFFFF"/>
                </a:solidFill>
                <a:latin typeface="Century Schoolbook"/>
                <a:cs typeface="Century Schoolbook"/>
              </a:rPr>
              <a:t>, </a:t>
            </a:r>
            <a:r>
              <a:rPr sz="1600" dirty="0">
                <a:solidFill>
                  <a:srgbClr val="FFFFFF"/>
                </a:solidFill>
                <a:latin typeface="Century Schoolbook"/>
                <a:cs typeface="Century Schoolbook"/>
              </a:rPr>
              <a:t>Madhya </a:t>
            </a:r>
            <a:r>
              <a:rPr sz="1600" spc="5" dirty="0">
                <a:solidFill>
                  <a:srgbClr val="FFFFFF"/>
                </a:solidFill>
                <a:latin typeface="Century Schoolbook"/>
                <a:cs typeface="Century Schoolbook"/>
              </a:rPr>
              <a:t>Pradesh,</a:t>
            </a:r>
            <a:r>
              <a:rPr sz="1600" spc="190" dirty="0">
                <a:solidFill>
                  <a:srgbClr val="FFFFFF"/>
                </a:solidFill>
                <a:latin typeface="Century Schoolbook"/>
                <a:cs typeface="Century Schoolbook"/>
              </a:rPr>
              <a:t> </a:t>
            </a:r>
            <a:r>
              <a:rPr sz="1600" dirty="0">
                <a:solidFill>
                  <a:srgbClr val="FFFFFF"/>
                </a:solidFill>
                <a:latin typeface="Century Schoolbook"/>
                <a:cs typeface="Century Schoolbook"/>
              </a:rPr>
              <a:t>India</a:t>
            </a:r>
            <a:endParaRPr sz="1600" dirty="0">
              <a:latin typeface="Century Schoolbook"/>
              <a:cs typeface="Century Schoolbook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  <a:tabLst>
                <a:tab pos="1652270" algn="l"/>
                <a:tab pos="7522209" algn="l"/>
              </a:tabLst>
            </a:pPr>
            <a:r>
              <a:rPr sz="1600" b="1" spc="10" dirty="0">
                <a:solidFill>
                  <a:srgbClr val="FFFFFF"/>
                </a:solidFill>
                <a:latin typeface="Century Schoolbook"/>
                <a:cs typeface="Century Schoolbook"/>
              </a:rPr>
              <a:t>______</a:t>
            </a:r>
            <a:r>
              <a:rPr sz="1600" b="1" u="sng" spc="-5" dirty="0">
                <a:solidFill>
                  <a:srgbClr val="FFFFFF"/>
                </a:solidFill>
                <a:uFill>
                  <a:solidFill>
                    <a:srgbClr val="FEFEFE"/>
                  </a:solidFill>
                </a:uFill>
                <a:latin typeface="Century Schoolbook"/>
                <a:cs typeface="Century Schoolbook"/>
              </a:rPr>
              <a:t> </a:t>
            </a:r>
            <a:r>
              <a:rPr sz="1600" b="1" u="sng" dirty="0">
                <a:solidFill>
                  <a:srgbClr val="FFFFFF"/>
                </a:solidFill>
                <a:uFill>
                  <a:solidFill>
                    <a:srgbClr val="FEFEFE"/>
                  </a:solidFill>
                </a:uFill>
                <a:latin typeface="Century Schoolbook"/>
                <a:cs typeface="Century Schoolbook"/>
              </a:rPr>
              <a:t>	</a:t>
            </a:r>
            <a:r>
              <a:rPr sz="1600" b="1" spc="10" dirty="0">
                <a:solidFill>
                  <a:srgbClr val="FFFFFF"/>
                </a:solidFill>
                <a:latin typeface="Century Schoolbook"/>
                <a:cs typeface="Century Schoolbook"/>
              </a:rPr>
              <a:t>_</a:t>
            </a:r>
            <a:r>
              <a:rPr sz="1600" b="1" u="sng" spc="-5" dirty="0">
                <a:solidFill>
                  <a:srgbClr val="FFFFFF"/>
                </a:solidFill>
                <a:uFill>
                  <a:solidFill>
                    <a:srgbClr val="FEFEFE"/>
                  </a:solidFill>
                </a:uFill>
                <a:latin typeface="Century Schoolbook"/>
                <a:cs typeface="Century Schoolbook"/>
              </a:rPr>
              <a:t> </a:t>
            </a:r>
            <a:r>
              <a:rPr sz="1600" b="1" u="sng" dirty="0">
                <a:solidFill>
                  <a:srgbClr val="FFFFFF"/>
                </a:solidFill>
                <a:uFill>
                  <a:solidFill>
                    <a:srgbClr val="FEFEFE"/>
                  </a:solidFill>
                </a:uFill>
                <a:latin typeface="Century Schoolbook"/>
                <a:cs typeface="Century Schoolbook"/>
              </a:rPr>
              <a:t>	</a:t>
            </a:r>
            <a:r>
              <a:rPr sz="1600" b="1" spc="-5" dirty="0">
                <a:solidFill>
                  <a:srgbClr val="FFFFFF"/>
                </a:solidFill>
                <a:latin typeface="Century Schoolbook"/>
                <a:cs typeface="Century Schoolbook"/>
              </a:rPr>
              <a:t>_</a:t>
            </a:r>
            <a:endParaRPr sz="1600" dirty="0">
              <a:latin typeface="Century Schoolbook"/>
              <a:cs typeface="Century Schoolbook"/>
            </a:endParaRPr>
          </a:p>
          <a:p>
            <a:pPr marR="2540" algn="ctr">
              <a:lnSpc>
                <a:spcPct val="100000"/>
              </a:lnSpc>
              <a:spcBef>
                <a:spcPts val="5"/>
              </a:spcBef>
            </a:pPr>
            <a:r>
              <a:rPr sz="1200" b="1" spc="5" dirty="0">
                <a:solidFill>
                  <a:srgbClr val="FFFFFF"/>
                </a:solidFill>
                <a:latin typeface="Century Schoolbook"/>
                <a:cs typeface="Century Schoolbook"/>
              </a:rPr>
              <a:t>E-mail:</a:t>
            </a:r>
            <a:r>
              <a:rPr sz="1200" b="1" spc="40" dirty="0">
                <a:solidFill>
                  <a:srgbClr val="FFFFFF"/>
                </a:solidFill>
                <a:latin typeface="Century Schoolbook"/>
                <a:cs typeface="Century Schoolbook"/>
              </a:rPr>
              <a:t> </a:t>
            </a:r>
            <a:r>
              <a:rPr sz="1200" b="1" spc="5" dirty="0">
                <a:solidFill>
                  <a:srgbClr val="FFFFFF"/>
                </a:solidFill>
                <a:latin typeface="Century Schoolbook"/>
                <a:cs typeface="Century Schoolbook"/>
                <a:hlinkClick r:id="rId3"/>
              </a:rPr>
              <a:t>jdpsscive@gmail.com</a:t>
            </a:r>
            <a:endParaRPr sz="1200" dirty="0">
              <a:latin typeface="Century Schoolbook"/>
              <a:cs typeface="Century Schoolbook"/>
            </a:endParaRPr>
          </a:p>
          <a:p>
            <a:pPr marR="7620" algn="ctr">
              <a:lnSpc>
                <a:spcPct val="100000"/>
              </a:lnSpc>
            </a:pPr>
            <a:r>
              <a:rPr sz="1200" b="1" dirty="0">
                <a:solidFill>
                  <a:srgbClr val="FFFFFF"/>
                </a:solidFill>
                <a:latin typeface="Century Schoolbook"/>
                <a:cs typeface="Century Schoolbook"/>
              </a:rPr>
              <a:t>Tel. </a:t>
            </a:r>
            <a:r>
              <a:rPr sz="1200" b="1" spc="5" dirty="0">
                <a:solidFill>
                  <a:srgbClr val="FFFFFF"/>
                </a:solidFill>
                <a:latin typeface="Century Schoolbook"/>
                <a:cs typeface="Century Schoolbook"/>
              </a:rPr>
              <a:t>+91 </a:t>
            </a:r>
            <a:r>
              <a:rPr sz="1200" b="1" dirty="0">
                <a:solidFill>
                  <a:srgbClr val="FFFFFF"/>
                </a:solidFill>
                <a:latin typeface="Century Schoolbook"/>
                <a:cs typeface="Century Schoolbook"/>
              </a:rPr>
              <a:t>755 2660691, 2704100, 2660391,</a:t>
            </a:r>
            <a:r>
              <a:rPr sz="1200" b="1" spc="160" dirty="0">
                <a:solidFill>
                  <a:srgbClr val="FFFFFF"/>
                </a:solidFill>
                <a:latin typeface="Century Schoolbook"/>
                <a:cs typeface="Century Schoolbook"/>
              </a:rPr>
              <a:t> </a:t>
            </a:r>
            <a:r>
              <a:rPr sz="1200" b="1" dirty="0">
                <a:solidFill>
                  <a:srgbClr val="FFFFFF"/>
                </a:solidFill>
                <a:latin typeface="Century Schoolbook"/>
                <a:cs typeface="Century Schoolbook"/>
              </a:rPr>
              <a:t>2660564</a:t>
            </a:r>
            <a:endParaRPr sz="1200" dirty="0">
              <a:latin typeface="Century Schoolbook"/>
              <a:cs typeface="Century Schoolbook"/>
            </a:endParaRPr>
          </a:p>
          <a:p>
            <a:pPr marR="2540" algn="ctr">
              <a:lnSpc>
                <a:spcPct val="100000"/>
              </a:lnSpc>
            </a:pPr>
            <a:r>
              <a:rPr sz="1200" b="1" dirty="0">
                <a:solidFill>
                  <a:srgbClr val="FFFFFF"/>
                </a:solidFill>
                <a:latin typeface="Century Schoolbook"/>
                <a:cs typeface="Century Schoolbook"/>
              </a:rPr>
              <a:t>Fax </a:t>
            </a:r>
            <a:r>
              <a:rPr sz="1200" b="1" spc="5" dirty="0">
                <a:solidFill>
                  <a:srgbClr val="FFFFFF"/>
                </a:solidFill>
                <a:latin typeface="Century Schoolbook"/>
                <a:cs typeface="Century Schoolbook"/>
              </a:rPr>
              <a:t>+91 </a:t>
            </a:r>
            <a:r>
              <a:rPr sz="1200" b="1" dirty="0">
                <a:solidFill>
                  <a:srgbClr val="FFFFFF"/>
                </a:solidFill>
                <a:latin typeface="Century Schoolbook"/>
                <a:cs typeface="Century Schoolbook"/>
              </a:rPr>
              <a:t>755</a:t>
            </a:r>
            <a:r>
              <a:rPr sz="1200" b="1" spc="50" dirty="0">
                <a:solidFill>
                  <a:srgbClr val="FFFFFF"/>
                </a:solidFill>
                <a:latin typeface="Century Schoolbook"/>
                <a:cs typeface="Century Schoolbook"/>
              </a:rPr>
              <a:t> </a:t>
            </a:r>
            <a:r>
              <a:rPr sz="1200" b="1" dirty="0">
                <a:solidFill>
                  <a:srgbClr val="FFFFFF"/>
                </a:solidFill>
                <a:latin typeface="Century Schoolbook"/>
                <a:cs typeface="Century Schoolbook"/>
              </a:rPr>
              <a:t>2660481</a:t>
            </a:r>
            <a:endParaRPr sz="1200" dirty="0">
              <a:latin typeface="Century Schoolbook"/>
              <a:cs typeface="Century Schoolbook"/>
            </a:endParaRPr>
          </a:p>
          <a:p>
            <a:pPr marR="1905" algn="ctr">
              <a:lnSpc>
                <a:spcPct val="100000"/>
              </a:lnSpc>
            </a:pPr>
            <a:r>
              <a:rPr sz="1200" b="1" spc="5" dirty="0">
                <a:solidFill>
                  <a:srgbClr val="FFFFFF"/>
                </a:solidFill>
                <a:latin typeface="Century Schoolbook"/>
                <a:cs typeface="Century Schoolbook"/>
              </a:rPr>
              <a:t>Website:</a:t>
            </a:r>
            <a:r>
              <a:rPr sz="1200" b="1" spc="20" dirty="0">
                <a:solidFill>
                  <a:srgbClr val="FFFFFF"/>
                </a:solidFill>
                <a:latin typeface="Century Schoolbook"/>
                <a:cs typeface="Century Schoolbook"/>
              </a:rPr>
              <a:t> </a:t>
            </a:r>
            <a:r>
              <a:rPr sz="1200" b="1" spc="5" dirty="0">
                <a:solidFill>
                  <a:srgbClr val="FFFFFF"/>
                </a:solidFill>
                <a:latin typeface="Century Schoolbook"/>
                <a:cs typeface="Century Schoolbook"/>
                <a:hlinkClick r:id="rId4"/>
              </a:rPr>
              <a:t>www.psscive.ac.in</a:t>
            </a:r>
            <a:endParaRPr sz="1200" dirty="0">
              <a:latin typeface="Century Schoolbook"/>
              <a:cs typeface="Century Schoolbook"/>
            </a:endParaRPr>
          </a:p>
        </p:txBody>
      </p:sp>
      <p:sp>
        <p:nvSpPr>
          <p:cNvPr id="16" name="object 7">
            <a:extLst>
              <a:ext uri="{FF2B5EF4-FFF2-40B4-BE49-F238E27FC236}">
                <a16:creationId xmlns:a16="http://schemas.microsoft.com/office/drawing/2014/main" xmlns="" id="{B0CC06A3-5CCA-D9A1-A71C-0F75C70741CB}"/>
              </a:ext>
            </a:extLst>
          </p:cNvPr>
          <p:cNvSpPr txBox="1"/>
          <p:nvPr/>
        </p:nvSpPr>
        <p:spPr>
          <a:xfrm>
            <a:off x="7616443" y="6567627"/>
            <a:ext cx="366649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FFFF"/>
                </a:solidFill>
                <a:latin typeface="Century Schoolbook"/>
                <a:cs typeface="Century Schoolbook"/>
              </a:rPr>
              <a:t>© </a:t>
            </a:r>
            <a:r>
              <a:rPr sz="1000" spc="-10" dirty="0">
                <a:solidFill>
                  <a:srgbClr val="FFFFFF"/>
                </a:solidFill>
                <a:latin typeface="Century Schoolbook"/>
                <a:cs typeface="Century Schoolbook"/>
              </a:rPr>
              <a:t>PSS </a:t>
            </a:r>
            <a:r>
              <a:rPr sz="1000" spc="-5" dirty="0">
                <a:solidFill>
                  <a:srgbClr val="FFFFFF"/>
                </a:solidFill>
                <a:latin typeface="Century Schoolbook"/>
                <a:cs typeface="Century Schoolbook"/>
              </a:rPr>
              <a:t>Central Institute </a:t>
            </a:r>
            <a:r>
              <a:rPr sz="1000" dirty="0">
                <a:solidFill>
                  <a:srgbClr val="FFFFFF"/>
                </a:solidFill>
                <a:latin typeface="Century Schoolbook"/>
                <a:cs typeface="Century Schoolbook"/>
              </a:rPr>
              <a:t>of </a:t>
            </a:r>
            <a:r>
              <a:rPr sz="1000" spc="-5" dirty="0">
                <a:solidFill>
                  <a:srgbClr val="FFFFFF"/>
                </a:solidFill>
                <a:latin typeface="Century Schoolbook"/>
                <a:cs typeface="Century Schoolbook"/>
              </a:rPr>
              <a:t>Vocational Education, Bhopal</a:t>
            </a:r>
            <a:r>
              <a:rPr sz="1000" spc="15" dirty="0">
                <a:solidFill>
                  <a:srgbClr val="FFFFFF"/>
                </a:solidFill>
                <a:latin typeface="Century Schoolbook"/>
                <a:cs typeface="Century Schoolbook"/>
              </a:rPr>
              <a:t> </a:t>
            </a:r>
            <a:r>
              <a:rPr sz="1000" spc="-10" dirty="0">
                <a:solidFill>
                  <a:srgbClr val="FFFFFF"/>
                </a:solidFill>
                <a:latin typeface="Century Schoolbook"/>
                <a:cs typeface="Century Schoolbook"/>
              </a:rPr>
              <a:t>2020</a:t>
            </a:r>
            <a:endParaRPr sz="1000">
              <a:latin typeface="Century Schoolbook"/>
              <a:cs typeface="Century Schoolbook"/>
            </a:endParaRPr>
          </a:p>
        </p:txBody>
      </p:sp>
      <p:sp>
        <p:nvSpPr>
          <p:cNvPr id="17" name="object 8">
            <a:extLst>
              <a:ext uri="{FF2B5EF4-FFF2-40B4-BE49-F238E27FC236}">
                <a16:creationId xmlns:a16="http://schemas.microsoft.com/office/drawing/2014/main" xmlns="" id="{DEFD3FA2-BB95-DD7C-B5D7-5036E75A43B0}"/>
              </a:ext>
            </a:extLst>
          </p:cNvPr>
          <p:cNvSpPr/>
          <p:nvPr/>
        </p:nvSpPr>
        <p:spPr>
          <a:xfrm>
            <a:off x="5521452" y="3561588"/>
            <a:ext cx="678179" cy="98755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/>
          </a:p>
        </p:txBody>
      </p:sp>
      <p:sp>
        <p:nvSpPr>
          <p:cNvPr id="18" name="object 9">
            <a:extLst>
              <a:ext uri="{FF2B5EF4-FFF2-40B4-BE49-F238E27FC236}">
                <a16:creationId xmlns:a16="http://schemas.microsoft.com/office/drawing/2014/main" xmlns="" id="{0922DA02-C52E-1AE1-A71B-DB83D26A43A8}"/>
              </a:ext>
            </a:extLst>
          </p:cNvPr>
          <p:cNvSpPr txBox="1">
            <a:spLocks noGrp="1"/>
          </p:cNvSpPr>
          <p:nvPr/>
        </p:nvSpPr>
        <p:spPr>
          <a:xfrm>
            <a:off x="2400743" y="540830"/>
            <a:ext cx="759777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>
            <a:lvl1pPr>
              <a:defRPr sz="4400" b="1" i="0">
                <a:solidFill>
                  <a:srgbClr val="FFFF00"/>
                </a:solidFill>
                <a:latin typeface="Arial"/>
                <a:ea typeface="+mj-ea"/>
                <a:cs typeface="Arial"/>
              </a:defRPr>
            </a:lvl1pPr>
          </a:lstStyle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b="0" spc="-5" dirty="0">
                <a:latin typeface="Bookman Old Style" panose="02050604050505020204" pitchFamily="18" charset="0"/>
                <a:cs typeface="Century Schoolbook"/>
              </a:rPr>
              <a:t>Project Coordinator : </a:t>
            </a:r>
            <a:r>
              <a:rPr lang="en-IN" sz="2800" b="0" spc="-10" dirty="0" err="1">
                <a:solidFill>
                  <a:srgbClr val="FFFFFF"/>
                </a:solidFill>
                <a:latin typeface="Bookman Old Style" panose="02050604050505020204" pitchFamily="18" charset="0"/>
                <a:cs typeface="Century Schoolbook"/>
              </a:rPr>
              <a:t>Prof.</a:t>
            </a:r>
            <a:r>
              <a:rPr lang="en-IN" sz="2800" b="0" spc="-10" dirty="0">
                <a:solidFill>
                  <a:srgbClr val="FFFFFF"/>
                </a:solidFill>
                <a:latin typeface="Bookman Old Style" panose="02050604050505020204" pitchFamily="18" charset="0"/>
                <a:cs typeface="Century Schoolbook"/>
              </a:rPr>
              <a:t> </a:t>
            </a:r>
            <a:r>
              <a:rPr lang="en-IN" sz="2800" b="0" spc="-10" dirty="0" err="1">
                <a:solidFill>
                  <a:srgbClr val="FFFFFF"/>
                </a:solidFill>
                <a:latin typeface="Bookman Old Style" panose="02050604050505020204" pitchFamily="18" charset="0"/>
                <a:cs typeface="Century Schoolbook"/>
              </a:rPr>
              <a:t>Pinki</a:t>
            </a:r>
            <a:r>
              <a:rPr lang="en-IN" sz="2800" b="0" spc="-10" dirty="0">
                <a:solidFill>
                  <a:srgbClr val="FFFFFF"/>
                </a:solidFill>
                <a:latin typeface="Bookman Old Style" panose="02050604050505020204" pitchFamily="18" charset="0"/>
                <a:cs typeface="Century Schoolbook"/>
              </a:rPr>
              <a:t> Khanna</a:t>
            </a:r>
            <a:endParaRPr sz="2800" dirty="0">
              <a:latin typeface="Bookman Old Style" panose="02050604050505020204" pitchFamily="18" charset="0"/>
              <a:cs typeface="Century Schoolbook"/>
            </a:endParaRPr>
          </a:p>
        </p:txBody>
      </p:sp>
      <p:sp>
        <p:nvSpPr>
          <p:cNvPr id="19" name="object 10">
            <a:extLst>
              <a:ext uri="{FF2B5EF4-FFF2-40B4-BE49-F238E27FC236}">
                <a16:creationId xmlns:a16="http://schemas.microsoft.com/office/drawing/2014/main" xmlns="" id="{ED8570A5-40A4-4E63-2C4A-C8D0EEB1BFA0}"/>
              </a:ext>
            </a:extLst>
          </p:cNvPr>
          <p:cNvSpPr txBox="1"/>
          <p:nvPr/>
        </p:nvSpPr>
        <p:spPr>
          <a:xfrm>
            <a:off x="1103249" y="1440639"/>
            <a:ext cx="9597894" cy="2059538"/>
          </a:xfrm>
          <a:prstGeom prst="rect">
            <a:avLst/>
          </a:prstGeom>
        </p:spPr>
        <p:txBody>
          <a:bodyPr vert="horz" wrap="square" lIns="0" tIns="19558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1540"/>
              </a:spcBef>
            </a:pPr>
            <a:r>
              <a:rPr lang="en-IN" sz="2400" spc="-5" dirty="0">
                <a:solidFill>
                  <a:srgbClr val="FFFF00"/>
                </a:solidFill>
                <a:latin typeface="Bookman Old Style" panose="02050604050505020204" pitchFamily="18" charset="0"/>
                <a:cs typeface="Century Schoolbook"/>
              </a:rPr>
              <a:t> Academic Support – </a:t>
            </a:r>
            <a:r>
              <a:rPr lang="en-IN" sz="2400" spc="-5" dirty="0">
                <a:solidFill>
                  <a:schemeClr val="bg1"/>
                </a:solidFill>
                <a:latin typeface="Bookman Old Style" panose="02050604050505020204" pitchFamily="18" charset="0"/>
                <a:cs typeface="Century Schoolbook"/>
              </a:rPr>
              <a:t>Nupur Srivastava &amp; Shivangi Vig</a:t>
            </a:r>
          </a:p>
          <a:p>
            <a:pPr algn="ctr">
              <a:spcBef>
                <a:spcPts val="1540"/>
              </a:spcBef>
            </a:pPr>
            <a:endParaRPr lang="en-IN" sz="2400" dirty="0">
              <a:solidFill>
                <a:schemeClr val="bg1"/>
              </a:solidFill>
              <a:latin typeface="Bookman Old Style" panose="02050604050505020204" pitchFamily="18" charset="0"/>
              <a:cs typeface="Century Schoolbook"/>
            </a:endParaRPr>
          </a:p>
          <a:p>
            <a:pPr>
              <a:spcBef>
                <a:spcPts val="1540"/>
              </a:spcBef>
            </a:pPr>
            <a:r>
              <a:rPr lang="en-IN" sz="2400" spc="-5" dirty="0">
                <a:solidFill>
                  <a:srgbClr val="FFFF00"/>
                </a:solidFill>
                <a:latin typeface="Bookman Old Style" panose="02050604050505020204" pitchFamily="18" charset="0"/>
                <a:cs typeface="Century Schoolbook"/>
              </a:rPr>
              <a:t>Assistance                                                           Graphic Artist</a:t>
            </a:r>
            <a:endParaRPr lang="en-IN" sz="2400" dirty="0">
              <a:latin typeface="Bookman Old Style" panose="02050604050505020204" pitchFamily="18" charset="0"/>
              <a:cs typeface="Century Schoolbook"/>
            </a:endParaRPr>
          </a:p>
          <a:p>
            <a:pPr marL="12700" marR="5080"/>
            <a:r>
              <a:rPr lang="en-IN" sz="2400" dirty="0">
                <a:solidFill>
                  <a:srgbClr val="FFFFFF"/>
                </a:solidFill>
                <a:latin typeface="Bookman Old Style" panose="02050604050505020204" pitchFamily="18" charset="0"/>
                <a:cs typeface="Century Schoolbook"/>
              </a:rPr>
              <a:t>Vani </a:t>
            </a:r>
            <a:r>
              <a:rPr lang="en-IN" sz="2400" dirty="0" err="1">
                <a:solidFill>
                  <a:srgbClr val="FFFFFF"/>
                </a:solidFill>
                <a:latin typeface="Bookman Old Style" panose="02050604050505020204" pitchFamily="18" charset="0"/>
                <a:cs typeface="Century Schoolbook"/>
              </a:rPr>
              <a:t>Pandya</a:t>
            </a:r>
            <a:r>
              <a:rPr lang="en-IN" sz="2400" dirty="0">
                <a:latin typeface="Bookman Old Style" panose="02050604050505020204" pitchFamily="18" charset="0"/>
                <a:cs typeface="Century Schoolbook"/>
              </a:rPr>
              <a:t>                                                        </a:t>
            </a:r>
            <a:r>
              <a:rPr lang="en-IN" sz="2400" dirty="0" err="1">
                <a:solidFill>
                  <a:srgbClr val="FFFFFF"/>
                </a:solidFill>
                <a:latin typeface="Bookman Old Style" panose="02050604050505020204" pitchFamily="18" charset="0"/>
                <a:cs typeface="Century Schoolbook"/>
              </a:rPr>
              <a:t>Prachi</a:t>
            </a:r>
            <a:r>
              <a:rPr lang="en-IN" sz="2400" dirty="0">
                <a:solidFill>
                  <a:srgbClr val="FFFFFF"/>
                </a:solidFill>
                <a:latin typeface="Bookman Old Style" panose="02050604050505020204" pitchFamily="18" charset="0"/>
                <a:cs typeface="Century Schoolbook"/>
              </a:rPr>
              <a:t> </a:t>
            </a:r>
            <a:r>
              <a:rPr lang="en-IN" sz="2400" dirty="0" err="1">
                <a:solidFill>
                  <a:srgbClr val="FFFFFF"/>
                </a:solidFill>
                <a:latin typeface="Bookman Old Style" panose="02050604050505020204" pitchFamily="18" charset="0"/>
                <a:cs typeface="Century Schoolbook"/>
              </a:rPr>
              <a:t>Verma</a:t>
            </a:r>
            <a:endParaRPr lang="en-IN" sz="2400" spc="-5" dirty="0">
              <a:solidFill>
                <a:srgbClr val="FFFF00"/>
              </a:solidFill>
              <a:latin typeface="Bookman Old Style" panose="02050604050505020204" pitchFamily="18" charset="0"/>
              <a:cs typeface="Century Schoolbook"/>
            </a:endParaRPr>
          </a:p>
        </p:txBody>
      </p:sp>
      <p:sp>
        <p:nvSpPr>
          <p:cNvPr id="20" name="Slide Number Placeholder 4">
            <a:extLst>
              <a:ext uri="{FF2B5EF4-FFF2-40B4-BE49-F238E27FC236}">
                <a16:creationId xmlns:a16="http://schemas.microsoft.com/office/drawing/2014/main" xmlns="" id="{B8809342-8861-33AD-60A7-8CB1FCDA31E3}"/>
              </a:ext>
            </a:extLst>
          </p:cNvPr>
          <p:cNvSpPr>
            <a:spLocks noGrp="1"/>
          </p:cNvSpPr>
          <p:nvPr/>
        </p:nvSpPr>
        <p:spPr>
          <a:xfrm>
            <a:off x="11424592" y="6021288"/>
            <a:ext cx="636077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3600" b="0" i="0" kern="120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400">
              <a:spcBef>
                <a:spcPts val="955"/>
              </a:spcBef>
            </a:pPr>
            <a:r>
              <a:rPr lang="en-IN" spc="-5" dirty="0">
                <a:solidFill>
                  <a:prstClr val="white"/>
                </a:solidFill>
              </a:rPr>
              <a:t>19</a:t>
            </a:r>
          </a:p>
        </p:txBody>
      </p:sp>
    </p:spTree>
    <p:extLst>
      <p:ext uri="{BB962C8B-B14F-4D97-AF65-F5344CB8AC3E}">
        <p14:creationId xmlns:p14="http://schemas.microsoft.com/office/powerpoint/2010/main" xmlns="" val="23009251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57200" y="2209800"/>
            <a:ext cx="10515600" cy="19646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080" algn="just">
              <a:lnSpc>
                <a:spcPct val="100000"/>
              </a:lnSpc>
            </a:pPr>
            <a:r>
              <a:rPr sz="3200" b="1" dirty="0">
                <a:solidFill>
                  <a:srgbClr val="FFFF00"/>
                </a:solidFill>
                <a:latin typeface="Century Schoolbook"/>
                <a:cs typeface="Century Schoolbook"/>
              </a:rPr>
              <a:t>U</a:t>
            </a:r>
            <a:r>
              <a:rPr sz="3200" b="1" spc="5" dirty="0">
                <a:solidFill>
                  <a:srgbClr val="FFFF00"/>
                </a:solidFill>
                <a:latin typeface="Century Schoolbook"/>
                <a:cs typeface="Century Schoolbook"/>
              </a:rPr>
              <a:t>N</a:t>
            </a:r>
            <a:r>
              <a:rPr sz="3200" b="1" spc="10" dirty="0">
                <a:solidFill>
                  <a:srgbClr val="FFFF00"/>
                </a:solidFill>
                <a:latin typeface="Century Schoolbook"/>
                <a:cs typeface="Century Schoolbook"/>
              </a:rPr>
              <a:t>I</a:t>
            </a:r>
            <a:r>
              <a:rPr sz="3200" b="1" dirty="0">
                <a:solidFill>
                  <a:srgbClr val="FFFF00"/>
                </a:solidFill>
                <a:latin typeface="Century Schoolbook"/>
                <a:cs typeface="Century Schoolbook"/>
              </a:rPr>
              <a:t>T</a:t>
            </a:r>
            <a:r>
              <a:rPr sz="3200" b="1" spc="130" dirty="0">
                <a:solidFill>
                  <a:srgbClr val="FFFF00"/>
                </a:solidFill>
                <a:latin typeface="Times New Roman"/>
                <a:cs typeface="Times New Roman"/>
              </a:rPr>
              <a:t> </a:t>
            </a:r>
            <a:r>
              <a:rPr sz="3200" b="1" spc="10" dirty="0">
                <a:solidFill>
                  <a:srgbClr val="FFFF00"/>
                </a:solidFill>
                <a:latin typeface="Century Schoolbook"/>
                <a:cs typeface="Century Schoolbook"/>
              </a:rPr>
              <a:t>1</a:t>
            </a:r>
            <a:r>
              <a:rPr sz="3200" dirty="0">
                <a:solidFill>
                  <a:srgbClr val="FFFF00"/>
                </a:solidFill>
                <a:latin typeface="Century Schoolbook"/>
                <a:cs typeface="Century Schoolbook"/>
              </a:rPr>
              <a:t>:</a:t>
            </a:r>
            <a:r>
              <a:rPr sz="3200" spc="110" dirty="0">
                <a:solidFill>
                  <a:srgbClr val="FFFF00"/>
                </a:solidFill>
                <a:latin typeface="Times New Roman"/>
                <a:cs typeface="Times New Roman"/>
              </a:rPr>
              <a:t> </a:t>
            </a:r>
            <a:r>
              <a:rPr lang="en-US" sz="3200" b="1" spc="10" dirty="0">
                <a:solidFill>
                  <a:srgbClr val="FFFF00"/>
                </a:solidFill>
                <a:latin typeface="Century Schoolbook"/>
                <a:cs typeface="Century Schoolbook"/>
              </a:rPr>
              <a:t>ELEMENTS AND PRINCIPLES OF DESIGN</a:t>
            </a:r>
            <a:endParaRPr sz="3200" dirty="0">
              <a:latin typeface="Century Schoolbook"/>
              <a:cs typeface="Century Schoolbook"/>
            </a:endParaRPr>
          </a:p>
          <a:p>
            <a:pPr algn="just">
              <a:lnSpc>
                <a:spcPct val="100000"/>
              </a:lnSpc>
              <a:spcBef>
                <a:spcPts val="50"/>
              </a:spcBef>
            </a:pPr>
            <a:endParaRPr sz="3200" dirty="0">
              <a:latin typeface="Times New Roman"/>
              <a:cs typeface="Times New Roman"/>
            </a:endParaRPr>
          </a:p>
          <a:p>
            <a:pPr algn="just">
              <a:lnSpc>
                <a:spcPts val="3740"/>
              </a:lnSpc>
            </a:pPr>
            <a:r>
              <a:rPr sz="3200" b="1" spc="5" dirty="0">
                <a:solidFill>
                  <a:srgbClr val="FFFF00"/>
                </a:solidFill>
                <a:latin typeface="Century Schoolbook"/>
                <a:cs typeface="Century Schoolbook"/>
              </a:rPr>
              <a:t>S</a:t>
            </a:r>
            <a:r>
              <a:rPr sz="3200" b="1" spc="-5" dirty="0">
                <a:solidFill>
                  <a:srgbClr val="FFFF00"/>
                </a:solidFill>
                <a:latin typeface="Century Schoolbook"/>
                <a:cs typeface="Century Schoolbook"/>
              </a:rPr>
              <a:t>e</a:t>
            </a:r>
            <a:r>
              <a:rPr sz="3200" b="1" spc="20" dirty="0">
                <a:solidFill>
                  <a:srgbClr val="FFFF00"/>
                </a:solidFill>
                <a:latin typeface="Century Schoolbook"/>
                <a:cs typeface="Century Schoolbook"/>
              </a:rPr>
              <a:t>s</a:t>
            </a:r>
            <a:r>
              <a:rPr sz="3200" b="1" spc="15" dirty="0">
                <a:solidFill>
                  <a:srgbClr val="FFFF00"/>
                </a:solidFill>
                <a:latin typeface="Century Schoolbook"/>
                <a:cs typeface="Century Schoolbook"/>
              </a:rPr>
              <a:t>s</a:t>
            </a:r>
            <a:r>
              <a:rPr sz="3200" b="1" spc="10" dirty="0">
                <a:solidFill>
                  <a:srgbClr val="FFFF00"/>
                </a:solidFill>
                <a:latin typeface="Century Schoolbook"/>
                <a:cs typeface="Century Schoolbook"/>
              </a:rPr>
              <a:t>i</a:t>
            </a:r>
            <a:r>
              <a:rPr sz="3200" b="1" spc="5" dirty="0">
                <a:solidFill>
                  <a:srgbClr val="FFFF00"/>
                </a:solidFill>
                <a:latin typeface="Century Schoolbook"/>
                <a:cs typeface="Century Schoolbook"/>
              </a:rPr>
              <a:t>o</a:t>
            </a:r>
            <a:r>
              <a:rPr sz="3200" b="1" dirty="0">
                <a:solidFill>
                  <a:srgbClr val="FFFF00"/>
                </a:solidFill>
                <a:latin typeface="Century Schoolbook"/>
                <a:cs typeface="Century Schoolbook"/>
              </a:rPr>
              <a:t>n</a:t>
            </a:r>
            <a:r>
              <a:rPr sz="3200" b="1" spc="114" dirty="0">
                <a:solidFill>
                  <a:srgbClr val="FFFF00"/>
                </a:solidFill>
                <a:latin typeface="Times New Roman"/>
                <a:cs typeface="Times New Roman"/>
              </a:rPr>
              <a:t> </a:t>
            </a:r>
            <a:r>
              <a:rPr lang="en-IN" sz="3200" b="1" spc="114" dirty="0">
                <a:solidFill>
                  <a:srgbClr val="FFFF00"/>
                </a:solidFill>
                <a:latin typeface="Times New Roman"/>
                <a:cs typeface="Times New Roman"/>
              </a:rPr>
              <a:t>2</a:t>
            </a:r>
            <a:r>
              <a:rPr sz="3200" b="1" dirty="0">
                <a:solidFill>
                  <a:srgbClr val="FFFF00"/>
                </a:solidFill>
                <a:latin typeface="Century Schoolbook"/>
                <a:cs typeface="Century Schoolbook"/>
              </a:rPr>
              <a:t>:</a:t>
            </a:r>
            <a:r>
              <a:rPr sz="3200" b="1" spc="105" dirty="0">
                <a:solidFill>
                  <a:srgbClr val="FFFF00"/>
                </a:solidFill>
                <a:latin typeface="Times New Roman"/>
                <a:cs typeface="Times New Roman"/>
              </a:rPr>
              <a:t> </a:t>
            </a:r>
            <a:r>
              <a:rPr lang="en-US" sz="3200" b="1" spc="10" dirty="0">
                <a:solidFill>
                  <a:srgbClr val="FFFF00"/>
                </a:solidFill>
                <a:latin typeface="Century Schoolbook"/>
                <a:cs typeface="Times New Roman"/>
              </a:rPr>
              <a:t>Principles of Design</a:t>
            </a:r>
            <a:endParaRPr sz="3200" dirty="0">
              <a:latin typeface="Century Schoolbook"/>
              <a:cs typeface="Century Schoolbook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/>
              <a:pPr marL="25400">
                <a:lnSpc>
                  <a:spcPct val="100000"/>
                </a:lnSpc>
              </a:pPr>
              <a:t>2</a:t>
            </a:fld>
            <a:endParaRPr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648200" y="1066800"/>
            <a:ext cx="2329815" cy="584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4400" b="1" spc="-55" dirty="0">
                <a:solidFill>
                  <a:srgbClr val="FFFF00"/>
                </a:solidFill>
                <a:latin typeface="Century Schoolbook"/>
                <a:cs typeface="Century Schoolbook"/>
              </a:rPr>
              <a:t>C</a:t>
            </a:r>
            <a:r>
              <a:rPr sz="4400" b="1" spc="-50" dirty="0">
                <a:solidFill>
                  <a:srgbClr val="FFFF00"/>
                </a:solidFill>
                <a:latin typeface="Century Schoolbook"/>
                <a:cs typeface="Century Schoolbook"/>
              </a:rPr>
              <a:t>ont</a:t>
            </a:r>
            <a:r>
              <a:rPr sz="4400" b="1" spc="-45" dirty="0">
                <a:solidFill>
                  <a:srgbClr val="FFFF00"/>
                </a:solidFill>
                <a:latin typeface="Century Schoolbook"/>
                <a:cs typeface="Century Schoolbook"/>
              </a:rPr>
              <a:t>e</a:t>
            </a:r>
            <a:r>
              <a:rPr sz="4400" b="1" spc="-50" dirty="0">
                <a:solidFill>
                  <a:srgbClr val="FFFF00"/>
                </a:solidFill>
                <a:latin typeface="Century Schoolbook"/>
                <a:cs typeface="Century Schoolbook"/>
              </a:rPr>
              <a:t>n</a:t>
            </a:r>
            <a:r>
              <a:rPr sz="4400" b="1" dirty="0">
                <a:solidFill>
                  <a:srgbClr val="FFFF00"/>
                </a:solidFill>
                <a:latin typeface="Century Schoolbook"/>
                <a:cs typeface="Century Schoolbook"/>
              </a:rPr>
              <a:t>t</a:t>
            </a:r>
            <a:endParaRPr sz="4400" dirty="0">
              <a:latin typeface="Century Schoolbook"/>
              <a:cs typeface="Century Schoolbook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/>
              <a:pPr marL="25400">
                <a:lnSpc>
                  <a:spcPct val="100000"/>
                </a:lnSpc>
              </a:pPr>
              <a:t>3</a:t>
            </a:fld>
            <a:endParaRPr dirty="0"/>
          </a:p>
        </p:txBody>
      </p:sp>
      <p:graphicFrame>
        <p:nvGraphicFramePr>
          <p:cNvPr id="3" name="objec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86574663"/>
              </p:ext>
            </p:extLst>
          </p:nvPr>
        </p:nvGraphicFramePr>
        <p:xfrm>
          <a:off x="1600200" y="2057400"/>
          <a:ext cx="8528276" cy="32766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7056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2267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91490"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</a:pPr>
                      <a:r>
                        <a:rPr sz="2000" b="1" spc="-5" dirty="0">
                          <a:solidFill>
                            <a:srgbClr val="FFFFFF"/>
                          </a:solidFill>
                          <a:latin typeface="Century Schoolbook"/>
                          <a:cs typeface="Century Schoolbook"/>
                        </a:rPr>
                        <a:t>T</a:t>
                      </a:r>
                      <a:r>
                        <a:rPr sz="2000" b="1" spc="5" dirty="0">
                          <a:solidFill>
                            <a:srgbClr val="FFFFFF"/>
                          </a:solidFill>
                          <a:latin typeface="Century Schoolbook"/>
                          <a:cs typeface="Century Schoolbook"/>
                        </a:rPr>
                        <a:t>i</a:t>
                      </a:r>
                      <a:r>
                        <a:rPr sz="2000" b="1" dirty="0">
                          <a:solidFill>
                            <a:srgbClr val="FFFFFF"/>
                          </a:solidFill>
                          <a:latin typeface="Century Schoolbook"/>
                          <a:cs typeface="Century Schoolbook"/>
                        </a:rPr>
                        <a:t>tle</a:t>
                      </a:r>
                      <a:endParaRPr sz="2000" dirty="0">
                        <a:latin typeface="Century Schoolbook"/>
                        <a:cs typeface="Century Schoolbook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099">
                      <a:solidFill>
                        <a:srgbClr val="FFFFFF"/>
                      </a:solidFill>
                      <a:prstDash val="solid"/>
                    </a:lnB>
                    <a:solidFill>
                      <a:srgbClr val="6E6A79"/>
                    </a:solidFill>
                  </a:tcPr>
                </a:tc>
                <a:tc>
                  <a:txBody>
                    <a:bodyPr/>
                    <a:lstStyle/>
                    <a:p>
                      <a:pPr marL="86360">
                        <a:lnSpc>
                          <a:spcPct val="100000"/>
                        </a:lnSpc>
                      </a:pPr>
                      <a:r>
                        <a:rPr sz="2000" b="1" dirty="0">
                          <a:solidFill>
                            <a:srgbClr val="FFFFFF"/>
                          </a:solidFill>
                          <a:latin typeface="Century Schoolbook"/>
                          <a:cs typeface="Century Schoolbook"/>
                        </a:rPr>
                        <a:t>Slide</a:t>
                      </a:r>
                      <a:r>
                        <a:rPr sz="2000" b="1" spc="60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b="1" spc="-5" dirty="0">
                          <a:solidFill>
                            <a:srgbClr val="FFFFFF"/>
                          </a:solidFill>
                          <a:latin typeface="Century Schoolbook"/>
                          <a:cs typeface="Century Schoolbook"/>
                        </a:rPr>
                        <a:t>No.</a:t>
                      </a:r>
                      <a:endParaRPr sz="2000">
                        <a:latin typeface="Century Schoolbook"/>
                        <a:cs typeface="Century Schoolbook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099">
                      <a:solidFill>
                        <a:srgbClr val="FFFFFF"/>
                      </a:solidFill>
                      <a:prstDash val="solid"/>
                    </a:lnB>
                    <a:solidFill>
                      <a:srgbClr val="6E6A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7660"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</a:pPr>
                      <a:r>
                        <a:rPr sz="2000">
                          <a:latin typeface="Century Schoolbook"/>
                          <a:cs typeface="Century Schoolbook"/>
                        </a:rPr>
                        <a:t>Session</a:t>
                      </a:r>
                      <a:r>
                        <a:rPr sz="2000" spc="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>
                          <a:latin typeface="Century Schoolbook"/>
                          <a:cs typeface="Century Schoolbook"/>
                        </a:rPr>
                        <a:t>Objecti</a:t>
                      </a:r>
                      <a:r>
                        <a:rPr sz="2000" spc="-10">
                          <a:latin typeface="Century Schoolbook"/>
                          <a:cs typeface="Century Schoolbook"/>
                        </a:rPr>
                        <a:t>v</a:t>
                      </a:r>
                      <a:r>
                        <a:rPr sz="2000">
                          <a:latin typeface="Century Schoolbook"/>
                          <a:cs typeface="Century Schoolbook"/>
                        </a:rPr>
                        <a:t>es</a:t>
                      </a:r>
                      <a:endParaRPr lang="en-IN" sz="2000" dirty="0">
                        <a:latin typeface="Century Schoolbook"/>
                        <a:cs typeface="Century Schoolbook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099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5D3D7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lang="en-IN" sz="2000" dirty="0">
                          <a:latin typeface="Century Schoolbook"/>
                          <a:cs typeface="Century Schoolbook"/>
                        </a:rPr>
                        <a:t>4</a:t>
                      </a:r>
                      <a:endParaRPr sz="2000">
                        <a:latin typeface="Century Schoolbook"/>
                        <a:cs typeface="Century Schoolbook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099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5D3D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09575"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tabLst>
                          <a:tab pos="4305300" algn="l"/>
                        </a:tabLst>
                      </a:pPr>
                      <a:r>
                        <a:rPr lang="en-US" sz="2000" dirty="0">
                          <a:latin typeface="Century Schoolbook"/>
                          <a:cs typeface="Century Schoolbook"/>
                        </a:rPr>
                        <a:t>Principles of Design</a:t>
                      </a: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5D3D7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lang="en-IN" sz="2000" dirty="0">
                          <a:latin typeface="Century Schoolbook"/>
                          <a:cs typeface="Century Schoolbook"/>
                        </a:rPr>
                        <a:t>5</a:t>
                      </a:r>
                      <a:endParaRPr sz="2000" dirty="0">
                        <a:latin typeface="Century Schoolbook"/>
                        <a:cs typeface="Century Schoolbook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5D3D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09575"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tabLst>
                          <a:tab pos="4305300" algn="l"/>
                        </a:tabLst>
                      </a:pPr>
                      <a:r>
                        <a:rPr lang="en-US" sz="2000" dirty="0">
                          <a:latin typeface="Century Schoolbook"/>
                          <a:cs typeface="Century Schoolbook"/>
                        </a:rPr>
                        <a:t>Proportion</a:t>
                      </a: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5D3D7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lang="en-IN" sz="2000" dirty="0">
                          <a:latin typeface="Century Schoolbook"/>
                          <a:cs typeface="Century Schoolbook"/>
                        </a:rPr>
                        <a:t>6</a:t>
                      </a:r>
                      <a:endParaRPr sz="2000" dirty="0">
                        <a:latin typeface="Century Schoolbook"/>
                        <a:cs typeface="Century Schoolbook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5D3D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27660"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tabLst>
                          <a:tab pos="4305300" algn="l"/>
                        </a:tabLst>
                      </a:pPr>
                      <a:r>
                        <a:rPr lang="en-US" sz="2000" dirty="0">
                          <a:latin typeface="Century Schoolbook"/>
                          <a:cs typeface="Century Schoolbook"/>
                        </a:rPr>
                        <a:t>Balance</a:t>
                      </a: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5D3D7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lang="en-IN" sz="2000" dirty="0">
                          <a:latin typeface="Century Schoolbook"/>
                          <a:cs typeface="Century Schoolbook"/>
                        </a:rPr>
                        <a:t>7</a:t>
                      </a:r>
                      <a:endParaRPr sz="2000" dirty="0">
                        <a:latin typeface="Century Schoolbook"/>
                        <a:cs typeface="Century Schoolbook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5D3D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27660"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aseline="0" dirty="0">
                          <a:latin typeface="Century Schoolbook"/>
                          <a:cs typeface="Century Schoolbook"/>
                        </a:rPr>
                        <a:t> Emphasis</a:t>
                      </a: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BEB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IN" sz="2000" dirty="0">
                          <a:latin typeface="Century Schoolbook"/>
                          <a:cs typeface="Century Schoolbook"/>
                        </a:rPr>
                        <a:t>9</a:t>
                      </a:r>
                      <a:endParaRPr sz="2000" dirty="0">
                        <a:latin typeface="Century Schoolbook"/>
                        <a:cs typeface="Century Schoolbook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27660"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</a:pPr>
                      <a:r>
                        <a:rPr lang="en-IN" sz="2000" spc="-5" dirty="0">
                          <a:latin typeface="Century Schoolbook"/>
                          <a:cs typeface="Century Schoolbook"/>
                        </a:rPr>
                        <a:t>Rhythm</a:t>
                      </a: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D3D7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lang="en-IN" sz="2000" dirty="0">
                          <a:latin typeface="Century Schoolbook"/>
                          <a:cs typeface="Century Schoolbook"/>
                        </a:rPr>
                        <a:t>11</a:t>
                      </a:r>
                      <a:endParaRPr sz="2000" dirty="0">
                        <a:latin typeface="Century Schoolbook"/>
                        <a:cs typeface="Century Schoolbook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D3D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27660"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</a:pPr>
                      <a:r>
                        <a:rPr lang="en-IN" sz="2000" spc="-5" dirty="0">
                          <a:latin typeface="Century Schoolbook"/>
                          <a:cs typeface="Century Schoolbook"/>
                        </a:rPr>
                        <a:t>Harmony</a:t>
                      </a: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D3D7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lang="en-IN" sz="2000" dirty="0">
                          <a:latin typeface="Century Schoolbook"/>
                          <a:cs typeface="Century Schoolbook"/>
                        </a:rPr>
                        <a:t>15</a:t>
                      </a:r>
                      <a:endParaRPr sz="2000" dirty="0">
                        <a:latin typeface="Century Schoolbook"/>
                        <a:cs typeface="Century Schoolbook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D3D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27660"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</a:pPr>
                      <a:r>
                        <a:rPr sz="2000" dirty="0">
                          <a:latin typeface="Century Schoolbook"/>
                          <a:cs typeface="Century Schoolbook"/>
                        </a:rPr>
                        <a:t>Su</a:t>
                      </a:r>
                      <a:r>
                        <a:rPr sz="2000" spc="-10" dirty="0">
                          <a:latin typeface="Century Schoolbook"/>
                          <a:cs typeface="Century Schoolbook"/>
                        </a:rPr>
                        <a:t>m</a:t>
                      </a:r>
                      <a:r>
                        <a:rPr sz="2000" spc="-5" dirty="0">
                          <a:latin typeface="Century Schoolbook"/>
                          <a:cs typeface="Century Schoolbook"/>
                        </a:rPr>
                        <a:t>mary</a:t>
                      </a:r>
                      <a:endParaRPr lang="en-IN" sz="2000" spc="-5" dirty="0">
                        <a:latin typeface="Century Schoolbook"/>
                        <a:cs typeface="Century Schoolbook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5D3D7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lang="en-IN" sz="2000" dirty="0">
                          <a:latin typeface="Century Schoolbook"/>
                          <a:cs typeface="Century Schoolbook"/>
                        </a:rPr>
                        <a:t>18</a:t>
                      </a:r>
                      <a:endParaRPr sz="2000" dirty="0">
                        <a:latin typeface="Century Schoolbook"/>
                        <a:cs typeface="Century Schoolbook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5D3D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124200" y="1143000"/>
            <a:ext cx="5306695" cy="584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4400" b="1" spc="-45" dirty="0">
                <a:solidFill>
                  <a:srgbClr val="FFFF00"/>
                </a:solidFill>
                <a:latin typeface="Century Schoolbook"/>
                <a:cs typeface="Century Schoolbook"/>
              </a:rPr>
              <a:t>Sess</a:t>
            </a:r>
            <a:r>
              <a:rPr sz="4400" b="1" spc="-60" dirty="0">
                <a:solidFill>
                  <a:srgbClr val="FFFF00"/>
                </a:solidFill>
                <a:latin typeface="Century Schoolbook"/>
                <a:cs typeface="Century Schoolbook"/>
              </a:rPr>
              <a:t>i</a:t>
            </a:r>
            <a:r>
              <a:rPr sz="4400" b="1" spc="-55" dirty="0">
                <a:solidFill>
                  <a:srgbClr val="FFFF00"/>
                </a:solidFill>
                <a:latin typeface="Century Schoolbook"/>
                <a:cs typeface="Century Schoolbook"/>
              </a:rPr>
              <a:t>o</a:t>
            </a:r>
            <a:r>
              <a:rPr sz="4400" b="1" dirty="0">
                <a:solidFill>
                  <a:srgbClr val="FFFF00"/>
                </a:solidFill>
                <a:latin typeface="Century Schoolbook"/>
                <a:cs typeface="Century Schoolbook"/>
              </a:rPr>
              <a:t>n</a:t>
            </a:r>
            <a:r>
              <a:rPr sz="4400" b="1" spc="20" dirty="0">
                <a:solidFill>
                  <a:srgbClr val="FFFF00"/>
                </a:solidFill>
                <a:latin typeface="Times New Roman"/>
                <a:cs typeface="Times New Roman"/>
              </a:rPr>
              <a:t> </a:t>
            </a:r>
            <a:r>
              <a:rPr sz="4400" b="1" spc="-45" dirty="0">
                <a:solidFill>
                  <a:srgbClr val="FFFF00"/>
                </a:solidFill>
                <a:latin typeface="Century Schoolbook"/>
                <a:cs typeface="Century Schoolbook"/>
              </a:rPr>
              <a:t>Ob</a:t>
            </a:r>
            <a:r>
              <a:rPr sz="4400" b="1" spc="-50" dirty="0">
                <a:solidFill>
                  <a:srgbClr val="FFFF00"/>
                </a:solidFill>
                <a:latin typeface="Century Schoolbook"/>
                <a:cs typeface="Century Schoolbook"/>
              </a:rPr>
              <a:t>j</a:t>
            </a:r>
            <a:r>
              <a:rPr sz="4400" b="1" spc="-45" dirty="0">
                <a:solidFill>
                  <a:srgbClr val="FFFF00"/>
                </a:solidFill>
                <a:latin typeface="Century Schoolbook"/>
                <a:cs typeface="Century Schoolbook"/>
              </a:rPr>
              <a:t>e</a:t>
            </a:r>
            <a:r>
              <a:rPr sz="4400" b="1" spc="-50" dirty="0">
                <a:solidFill>
                  <a:srgbClr val="FFFF00"/>
                </a:solidFill>
                <a:latin typeface="Century Schoolbook"/>
                <a:cs typeface="Century Schoolbook"/>
              </a:rPr>
              <a:t>c</a:t>
            </a:r>
            <a:r>
              <a:rPr sz="4400" b="1" spc="-55" dirty="0">
                <a:solidFill>
                  <a:srgbClr val="FFFF00"/>
                </a:solidFill>
                <a:latin typeface="Century Schoolbook"/>
                <a:cs typeface="Century Schoolbook"/>
              </a:rPr>
              <a:t>t</a:t>
            </a:r>
            <a:r>
              <a:rPr sz="4400" b="1" spc="-45" dirty="0">
                <a:solidFill>
                  <a:srgbClr val="FFFF00"/>
                </a:solidFill>
                <a:latin typeface="Century Schoolbook"/>
                <a:cs typeface="Century Schoolbook"/>
              </a:rPr>
              <a:t>i</a:t>
            </a:r>
            <a:r>
              <a:rPr sz="4400" b="1" spc="-55" dirty="0">
                <a:solidFill>
                  <a:srgbClr val="FFFF00"/>
                </a:solidFill>
                <a:latin typeface="Century Schoolbook"/>
                <a:cs typeface="Century Schoolbook"/>
              </a:rPr>
              <a:t>v</a:t>
            </a:r>
            <a:r>
              <a:rPr sz="4400" b="1" spc="-60" dirty="0">
                <a:solidFill>
                  <a:srgbClr val="FFFF00"/>
                </a:solidFill>
                <a:latin typeface="Century Schoolbook"/>
                <a:cs typeface="Century Schoolbook"/>
              </a:rPr>
              <a:t>e</a:t>
            </a:r>
            <a:r>
              <a:rPr sz="4400" b="1" dirty="0">
                <a:solidFill>
                  <a:srgbClr val="FFFF00"/>
                </a:solidFill>
                <a:latin typeface="Century Schoolbook"/>
                <a:cs typeface="Century Schoolbook"/>
              </a:rPr>
              <a:t>s</a:t>
            </a:r>
            <a:endParaRPr sz="4400" dirty="0">
              <a:latin typeface="Century Schoolbook"/>
              <a:cs typeface="Century Schoolbook"/>
            </a:endParaRPr>
          </a:p>
        </p:txBody>
      </p:sp>
      <p:sp>
        <p:nvSpPr>
          <p:cNvPr id="10" name="object 1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/>
              <a:pPr marL="25400">
                <a:lnSpc>
                  <a:spcPct val="100000"/>
                </a:lnSpc>
              </a:pPr>
              <a:t>4</a:t>
            </a:fld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1157125" y="2490663"/>
            <a:ext cx="4704715" cy="381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800" spc="-15" dirty="0">
                <a:solidFill>
                  <a:srgbClr val="FFFFFF"/>
                </a:solidFill>
                <a:latin typeface="Century Schoolbook"/>
                <a:cs typeface="Century Schoolbook"/>
              </a:rPr>
              <a:t>The</a:t>
            </a:r>
            <a:r>
              <a:rPr sz="2800" spc="9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FFFFFF"/>
                </a:solidFill>
                <a:latin typeface="Century Schoolbook"/>
                <a:cs typeface="Century Schoolbook"/>
              </a:rPr>
              <a:t>st</a:t>
            </a:r>
            <a:r>
              <a:rPr sz="2800" spc="-20" dirty="0">
                <a:solidFill>
                  <a:srgbClr val="FFFFFF"/>
                </a:solidFill>
                <a:latin typeface="Century Schoolbook"/>
                <a:cs typeface="Century Schoolbook"/>
              </a:rPr>
              <a:t>u</a:t>
            </a:r>
            <a:r>
              <a:rPr sz="2800" spc="-5" dirty="0">
                <a:solidFill>
                  <a:srgbClr val="FFFFFF"/>
                </a:solidFill>
                <a:latin typeface="Century Schoolbook"/>
                <a:cs typeface="Century Schoolbook"/>
              </a:rPr>
              <a:t>de</a:t>
            </a:r>
            <a:r>
              <a:rPr sz="2800" spc="-20" dirty="0">
                <a:solidFill>
                  <a:srgbClr val="FFFFFF"/>
                </a:solidFill>
                <a:latin typeface="Century Schoolbook"/>
                <a:cs typeface="Century Schoolbook"/>
              </a:rPr>
              <a:t>n</a:t>
            </a:r>
            <a:r>
              <a:rPr sz="2800" spc="0" dirty="0">
                <a:solidFill>
                  <a:srgbClr val="FFFFFF"/>
                </a:solidFill>
                <a:latin typeface="Century Schoolbook"/>
                <a:cs typeface="Century Schoolbook"/>
              </a:rPr>
              <a:t>t</a:t>
            </a:r>
            <a:r>
              <a:rPr sz="2800" spc="-15" dirty="0">
                <a:solidFill>
                  <a:srgbClr val="FFFFFF"/>
                </a:solidFill>
                <a:latin typeface="Century Schoolbook"/>
                <a:cs typeface="Century Schoolbook"/>
              </a:rPr>
              <a:t>s</a:t>
            </a:r>
            <a:r>
              <a:rPr sz="2800" spc="12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800" spc="-20" dirty="0">
                <a:solidFill>
                  <a:srgbClr val="FFFFFF"/>
                </a:solidFill>
                <a:latin typeface="Century Schoolbook"/>
                <a:cs typeface="Century Schoolbook"/>
              </a:rPr>
              <a:t>w</a:t>
            </a:r>
            <a:r>
              <a:rPr sz="2800" spc="-10" dirty="0">
                <a:solidFill>
                  <a:srgbClr val="FFFFFF"/>
                </a:solidFill>
                <a:latin typeface="Century Schoolbook"/>
                <a:cs typeface="Century Schoolbook"/>
              </a:rPr>
              <a:t>i</a:t>
            </a:r>
            <a:r>
              <a:rPr sz="2800" dirty="0">
                <a:solidFill>
                  <a:srgbClr val="FFFFFF"/>
                </a:solidFill>
                <a:latin typeface="Century Schoolbook"/>
                <a:cs typeface="Century Schoolbook"/>
              </a:rPr>
              <a:t>l</a:t>
            </a:r>
            <a:r>
              <a:rPr sz="2800" spc="-10" dirty="0">
                <a:solidFill>
                  <a:srgbClr val="FFFFFF"/>
                </a:solidFill>
                <a:latin typeface="Century Schoolbook"/>
                <a:cs typeface="Century Schoolbook"/>
              </a:rPr>
              <a:t>l</a:t>
            </a:r>
            <a:r>
              <a:rPr sz="2800" spc="12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FFFFFF"/>
                </a:solidFill>
                <a:latin typeface="Century Schoolbook"/>
                <a:cs typeface="Century Schoolbook"/>
              </a:rPr>
              <a:t>b</a:t>
            </a:r>
            <a:r>
              <a:rPr sz="2800" spc="-15" dirty="0">
                <a:solidFill>
                  <a:srgbClr val="FFFFFF"/>
                </a:solidFill>
                <a:latin typeface="Century Schoolbook"/>
                <a:cs typeface="Century Schoolbook"/>
              </a:rPr>
              <a:t>e</a:t>
            </a:r>
            <a:r>
              <a:rPr sz="2800" spc="9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800" spc="-10" dirty="0">
                <a:solidFill>
                  <a:srgbClr val="FFFFFF"/>
                </a:solidFill>
                <a:latin typeface="Century Schoolbook"/>
                <a:cs typeface="Century Schoolbook"/>
              </a:rPr>
              <a:t>ab</a:t>
            </a:r>
            <a:r>
              <a:rPr sz="2800" spc="-15" dirty="0">
                <a:solidFill>
                  <a:srgbClr val="FFFFFF"/>
                </a:solidFill>
                <a:latin typeface="Century Schoolbook"/>
                <a:cs typeface="Century Schoolbook"/>
              </a:rPr>
              <a:t>le</a:t>
            </a:r>
            <a:r>
              <a:rPr sz="2800" spc="12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FFFFFF"/>
                </a:solidFill>
                <a:latin typeface="Century Schoolbook"/>
                <a:cs typeface="Century Schoolbook"/>
              </a:rPr>
              <a:t>to</a:t>
            </a:r>
            <a:r>
              <a:rPr sz="2800" spc="-10" dirty="0">
                <a:solidFill>
                  <a:srgbClr val="FFFFFF"/>
                </a:solidFill>
                <a:latin typeface="Century Schoolbook"/>
                <a:cs typeface="Century Schoolbook"/>
              </a:rPr>
              <a:t>:</a:t>
            </a:r>
            <a:endParaRPr sz="2800" dirty="0">
              <a:latin typeface="Century Schoolbook"/>
              <a:cs typeface="Century Schoolbook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157122" y="3446462"/>
            <a:ext cx="9299543" cy="123110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83565" marR="5080" indent="-570865">
              <a:lnSpc>
                <a:spcPts val="3190"/>
              </a:lnSpc>
              <a:buClr>
                <a:srgbClr val="FFFFFF"/>
              </a:buClr>
              <a:buSzPct val="80357"/>
              <a:buFont typeface="Wingdings"/>
              <a:buChar char=""/>
              <a:tabLst>
                <a:tab pos="685165" algn="l"/>
                <a:tab pos="2274570" algn="l"/>
                <a:tab pos="3086735" algn="l"/>
                <a:tab pos="4587875" algn="l"/>
              </a:tabLst>
            </a:pPr>
            <a:r>
              <a:rPr lang="en-US" sz="2800" spc="-5" dirty="0">
                <a:solidFill>
                  <a:srgbClr val="FFFFFF"/>
                </a:solidFill>
                <a:latin typeface="Century Schoolbook"/>
                <a:cs typeface="Century Schoolbook"/>
              </a:rPr>
              <a:t>Describe the principles of design</a:t>
            </a:r>
          </a:p>
          <a:p>
            <a:pPr marL="583565" marR="5080" indent="-570865">
              <a:lnSpc>
                <a:spcPts val="3190"/>
              </a:lnSpc>
              <a:buClr>
                <a:srgbClr val="FFFFFF"/>
              </a:buClr>
              <a:buSzPct val="80357"/>
              <a:buFont typeface="Wingdings"/>
              <a:buChar char=""/>
              <a:tabLst>
                <a:tab pos="685165" algn="l"/>
                <a:tab pos="2274570" algn="l"/>
                <a:tab pos="3086735" algn="l"/>
                <a:tab pos="4587875" algn="l"/>
              </a:tabLst>
            </a:pPr>
            <a:endParaRPr lang="en-US" sz="2800" spc="-5" dirty="0">
              <a:solidFill>
                <a:srgbClr val="FFFFFF"/>
              </a:solidFill>
              <a:latin typeface="Century Schoolbook"/>
              <a:cs typeface="Century Schoolbook"/>
            </a:endParaRPr>
          </a:p>
          <a:p>
            <a:pPr marL="583565" marR="5080" indent="-570865">
              <a:lnSpc>
                <a:spcPts val="3190"/>
              </a:lnSpc>
              <a:buClr>
                <a:srgbClr val="FFFFFF"/>
              </a:buClr>
              <a:buSzPct val="80357"/>
              <a:buFont typeface="Wingdings"/>
              <a:buChar char=""/>
              <a:tabLst>
                <a:tab pos="685165" algn="l"/>
                <a:tab pos="2274570" algn="l"/>
                <a:tab pos="3086735" algn="l"/>
                <a:tab pos="4587875" algn="l"/>
              </a:tabLst>
            </a:pPr>
            <a:r>
              <a:rPr lang="en-US" sz="2800" spc="-5" dirty="0">
                <a:solidFill>
                  <a:srgbClr val="FFFFFF"/>
                </a:solidFill>
                <a:latin typeface="Century Schoolbook"/>
                <a:cs typeface="Century Schoolbook"/>
              </a:rPr>
              <a:t>Demonstrate the principles of design</a:t>
            </a:r>
            <a:endParaRPr lang="en-US" sz="2800" spc="-10" dirty="0">
              <a:solidFill>
                <a:srgbClr val="FFFFFF"/>
              </a:solidFill>
              <a:latin typeface="Century Schoolbook"/>
              <a:cs typeface="Century Schoolbook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219200" y="304800"/>
            <a:ext cx="9455785" cy="6771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/>
            <a:r>
              <a:rPr lang="en-US" sz="4400" b="1" dirty="0">
                <a:solidFill>
                  <a:srgbClr val="FFFF00"/>
                </a:solidFill>
                <a:latin typeface="Century Schoolbook"/>
                <a:cs typeface="Century Schoolbook"/>
              </a:rPr>
              <a:t>Principles of Design</a:t>
            </a:r>
            <a:endParaRPr sz="4400" b="1" dirty="0">
              <a:solidFill>
                <a:srgbClr val="FFFF00"/>
              </a:solidFill>
              <a:latin typeface="Century Schoolbook"/>
              <a:cs typeface="Century Schoolbook"/>
            </a:endParaRPr>
          </a:p>
        </p:txBody>
      </p:sp>
      <p:sp>
        <p:nvSpPr>
          <p:cNvPr id="27" name="object 2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/>
              <a:pPr marL="25400">
                <a:lnSpc>
                  <a:spcPct val="100000"/>
                </a:lnSpc>
              </a:pPr>
              <a:t>5</a:t>
            </a:fld>
            <a:endParaRPr dirty="0"/>
          </a:p>
        </p:txBody>
      </p:sp>
      <p:sp>
        <p:nvSpPr>
          <p:cNvPr id="16" name="TextBox 15"/>
          <p:cNvSpPr txBox="1"/>
          <p:nvPr/>
        </p:nvSpPr>
        <p:spPr>
          <a:xfrm>
            <a:off x="1219200" y="1371600"/>
            <a:ext cx="4419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800" dirty="0">
              <a:solidFill>
                <a:schemeClr val="bg1"/>
              </a:solidFill>
              <a:latin typeface="Century Schoolbook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1000" y="1219200"/>
            <a:ext cx="105918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IN" sz="2800" dirty="0">
                <a:solidFill>
                  <a:schemeClr val="bg1"/>
                </a:solidFill>
                <a:latin typeface="Century Schoolbook" pitchFamily="18" charset="0"/>
              </a:rPr>
              <a:t>Principles of design are the rules for using or arranging the elements of design and  help in creating a attractive designs. </a:t>
            </a:r>
          </a:p>
          <a:p>
            <a:pPr algn="just"/>
            <a:endParaRPr lang="en-IN" sz="2800" dirty="0">
              <a:solidFill>
                <a:schemeClr val="bg1"/>
              </a:solidFill>
              <a:latin typeface="Century Schoolbook" pitchFamily="18" charset="0"/>
            </a:endParaRPr>
          </a:p>
          <a:p>
            <a:pPr algn="just"/>
            <a:r>
              <a:rPr lang="en-IN" sz="2800" dirty="0">
                <a:solidFill>
                  <a:schemeClr val="bg1"/>
                </a:solidFill>
                <a:latin typeface="Century Schoolbook" pitchFamily="18" charset="0"/>
              </a:rPr>
              <a:t>Following are the principles of design:</a:t>
            </a: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xmlns="" val="2738605330"/>
              </p:ext>
            </p:extLst>
          </p:nvPr>
        </p:nvGraphicFramePr>
        <p:xfrm>
          <a:off x="344278" y="1860184"/>
          <a:ext cx="10600813" cy="61704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object 2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/>
              <a:pPr marL="25400">
                <a:lnSpc>
                  <a:spcPct val="100000"/>
                </a:lnSpc>
              </a:pPr>
              <a:t>6</a:t>
            </a:fld>
            <a:endParaRPr dirty="0"/>
          </a:p>
        </p:txBody>
      </p:sp>
      <p:sp>
        <p:nvSpPr>
          <p:cNvPr id="5" name="TextBox 4"/>
          <p:cNvSpPr txBox="1"/>
          <p:nvPr/>
        </p:nvSpPr>
        <p:spPr>
          <a:xfrm>
            <a:off x="304800" y="914400"/>
            <a:ext cx="8229600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 algn="just">
              <a:buFont typeface="Wingdings" panose="05000000000000000000" pitchFamily="2" charset="2"/>
              <a:buChar char="Ø"/>
            </a:pPr>
            <a:r>
              <a:rPr lang="en-IN" sz="2800" dirty="0">
                <a:solidFill>
                  <a:schemeClr val="bg1"/>
                </a:solidFill>
                <a:latin typeface="Century Schoolbook" pitchFamily="18" charset="0"/>
              </a:rPr>
              <a:t>Proportion is sometimes known as scale. </a:t>
            </a:r>
          </a:p>
          <a:p>
            <a:pPr marL="514350" indent="-514350" algn="just">
              <a:buFont typeface="Wingdings" panose="05000000000000000000" pitchFamily="2" charset="2"/>
              <a:buChar char="Ø"/>
            </a:pPr>
            <a:endParaRPr lang="en-IN" sz="2800" dirty="0">
              <a:solidFill>
                <a:schemeClr val="bg1"/>
              </a:solidFill>
              <a:latin typeface="Century Schoolbook" pitchFamily="18" charset="0"/>
            </a:endParaRPr>
          </a:p>
          <a:p>
            <a:pPr marL="514350" indent="-514350" algn="just">
              <a:buFont typeface="Wingdings" panose="05000000000000000000" pitchFamily="2" charset="2"/>
              <a:buChar char="Ø"/>
            </a:pPr>
            <a:r>
              <a:rPr lang="en-IN" sz="2800" dirty="0">
                <a:solidFill>
                  <a:schemeClr val="bg1"/>
                </a:solidFill>
                <a:latin typeface="Century Schoolbook" pitchFamily="18" charset="0"/>
              </a:rPr>
              <a:t>Proportion includes the relationship of height, width, depth and surrounding space of each design.</a:t>
            </a:r>
          </a:p>
          <a:p>
            <a:pPr marL="514350" indent="-514350" algn="just">
              <a:buFont typeface="Wingdings" panose="05000000000000000000" pitchFamily="2" charset="2"/>
              <a:buChar char="Ø"/>
            </a:pPr>
            <a:endParaRPr lang="en-IN" sz="2800" dirty="0">
              <a:solidFill>
                <a:schemeClr val="bg1"/>
              </a:solidFill>
              <a:latin typeface="Century Schoolbook" pitchFamily="18" charset="0"/>
            </a:endParaRPr>
          </a:p>
          <a:p>
            <a:pPr marL="514350" indent="-514350" algn="just">
              <a:buFont typeface="Wingdings" panose="05000000000000000000" pitchFamily="2" charset="2"/>
              <a:buChar char="Ø"/>
            </a:pPr>
            <a:r>
              <a:rPr lang="en-IN" sz="2800" dirty="0">
                <a:solidFill>
                  <a:schemeClr val="bg1"/>
                </a:solidFill>
                <a:latin typeface="Century Schoolbook" pitchFamily="18" charset="0"/>
              </a:rPr>
              <a:t> Proportion means when all the parts of a garment relate well with each other and the wearer in terms of size and number. </a:t>
            </a:r>
          </a:p>
          <a:p>
            <a:pPr marL="514350" indent="-514350" algn="just">
              <a:buFont typeface="Wingdings" panose="05000000000000000000" pitchFamily="2" charset="2"/>
              <a:buChar char="Ø"/>
            </a:pPr>
            <a:endParaRPr lang="en-IN" sz="2800" dirty="0">
              <a:solidFill>
                <a:schemeClr val="bg1"/>
              </a:solidFill>
              <a:latin typeface="Century Schoolbook" pitchFamily="18" charset="0"/>
            </a:endParaRPr>
          </a:p>
          <a:p>
            <a:pPr marL="514350" indent="-514350" algn="just">
              <a:buFont typeface="Wingdings" panose="05000000000000000000" pitchFamily="2" charset="2"/>
              <a:buChar char="Ø"/>
            </a:pPr>
            <a:r>
              <a:rPr lang="en-IN" sz="2800" dirty="0">
                <a:solidFill>
                  <a:schemeClr val="bg1"/>
                </a:solidFill>
                <a:latin typeface="Century Schoolbook" pitchFamily="18" charset="0"/>
              </a:rPr>
              <a:t>Unequal parts are more interesting than when all areas are exactly equal in size. For ex. very big collars on a shirt, crop top.</a:t>
            </a:r>
          </a:p>
        </p:txBody>
      </p:sp>
      <p:sp>
        <p:nvSpPr>
          <p:cNvPr id="7" name="Rectangle 6"/>
          <p:cNvSpPr/>
          <p:nvPr/>
        </p:nvSpPr>
        <p:spPr>
          <a:xfrm>
            <a:off x="3733800" y="228600"/>
            <a:ext cx="386355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857250" indent="-857250">
              <a:buFont typeface="+mj-lt"/>
              <a:buAutoNum type="arabicPeriod"/>
            </a:pPr>
            <a:r>
              <a:rPr lang="en-IN" sz="3600" b="1" dirty="0">
                <a:solidFill>
                  <a:srgbClr val="FFFF00"/>
                </a:solidFill>
                <a:latin typeface="Century Schoolbook" pitchFamily="18" charset="0"/>
              </a:rPr>
              <a:t>Proportion </a:t>
            </a:r>
            <a:endParaRPr lang="en-IN" sz="3600" dirty="0"/>
          </a:p>
        </p:txBody>
      </p:sp>
      <p:pic>
        <p:nvPicPr>
          <p:cNvPr id="8" name="Picture 7" descr="C:\Users\nupur\Downloads\Proportion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63000" y="2133600"/>
            <a:ext cx="2286000" cy="3200400"/>
          </a:xfrm>
          <a:prstGeom prst="rect">
            <a:avLst/>
          </a:prstGeom>
          <a:ln w="3175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object 2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/>
              <a:pPr marL="25400">
                <a:lnSpc>
                  <a:spcPct val="100000"/>
                </a:lnSpc>
              </a:pPr>
              <a:t>7</a:t>
            </a:fld>
            <a:endParaRPr dirty="0"/>
          </a:p>
        </p:txBody>
      </p:sp>
      <p:sp>
        <p:nvSpPr>
          <p:cNvPr id="5" name="TextBox 4"/>
          <p:cNvSpPr txBox="1"/>
          <p:nvPr/>
        </p:nvSpPr>
        <p:spPr>
          <a:xfrm>
            <a:off x="547312" y="1012220"/>
            <a:ext cx="10210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IN" sz="2800" dirty="0">
                <a:solidFill>
                  <a:schemeClr val="bg1"/>
                </a:solidFill>
                <a:latin typeface="Century Schoolbook" pitchFamily="18" charset="0"/>
              </a:rPr>
              <a:t>It is the distribution of the visual weight of colours, textures, shapes etc</a:t>
            </a:r>
            <a:r>
              <a:rPr lang="en-IN" sz="2800">
                <a:solidFill>
                  <a:schemeClr val="bg1"/>
                </a:solidFill>
                <a:latin typeface="Century Schoolbook" pitchFamily="18" charset="0"/>
              </a:rPr>
              <a:t>. </a:t>
            </a:r>
            <a:endParaRPr lang="en-IN" sz="2800" dirty="0">
              <a:solidFill>
                <a:schemeClr val="bg1"/>
              </a:solidFill>
              <a:latin typeface="Century Schoolbook" pitchFamily="18" charset="0"/>
            </a:endParaRPr>
          </a:p>
        </p:txBody>
      </p:sp>
      <p:sp>
        <p:nvSpPr>
          <p:cNvPr id="7" name="object 2"/>
          <p:cNvSpPr txBox="1"/>
          <p:nvPr/>
        </p:nvSpPr>
        <p:spPr>
          <a:xfrm>
            <a:off x="983615" y="2438400"/>
            <a:ext cx="9455785" cy="4231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ts val="3304"/>
              </a:lnSpc>
            </a:pPr>
            <a:r>
              <a:rPr lang="en-US" sz="2800" b="1" dirty="0">
                <a:solidFill>
                  <a:srgbClr val="FFFF00"/>
                </a:solidFill>
                <a:latin typeface="Century Schoolbook"/>
                <a:cs typeface="Century Schoolbook"/>
              </a:rPr>
              <a:t>Types of Balance</a:t>
            </a:r>
            <a:endParaRPr sz="2800" b="1" dirty="0">
              <a:solidFill>
                <a:srgbClr val="FFFF00"/>
              </a:solidFill>
              <a:latin typeface="Century Schoolbook"/>
              <a:cs typeface="Century Schoolbook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2736215" y="2895600"/>
            <a:ext cx="6096001" cy="2929607"/>
            <a:chOff x="3505200" y="2903408"/>
            <a:chExt cx="5029201" cy="2125792"/>
          </a:xfrm>
          <a:solidFill>
            <a:schemeClr val="accent4">
              <a:lumMod val="50000"/>
            </a:schemeClr>
          </a:solidFill>
        </p:grpSpPr>
        <p:cxnSp>
          <p:nvCxnSpPr>
            <p:cNvPr id="9" name="Straight Connector 8"/>
            <p:cNvCxnSpPr>
              <a:stCxn id="7" idx="2"/>
            </p:cNvCxnSpPr>
            <p:nvPr/>
          </p:nvCxnSpPr>
          <p:spPr>
            <a:xfrm rot="5400000">
              <a:off x="5480621" y="3185365"/>
              <a:ext cx="567407" cy="3493"/>
            </a:xfrm>
            <a:prstGeom prst="line">
              <a:avLst/>
            </a:prstGeom>
            <a:grpFill/>
            <a:ln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>
              <a:off x="4419600" y="3581400"/>
              <a:ext cx="3200400" cy="1588"/>
            </a:xfrm>
            <a:prstGeom prst="line">
              <a:avLst/>
            </a:prstGeom>
            <a:grpFill/>
            <a:ln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5400000">
              <a:off x="4137643" y="3863357"/>
              <a:ext cx="567407" cy="3493"/>
            </a:xfrm>
            <a:prstGeom prst="line">
              <a:avLst/>
            </a:prstGeom>
            <a:grpFill/>
            <a:ln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7338043" y="3863357"/>
              <a:ext cx="567407" cy="3493"/>
            </a:xfrm>
            <a:prstGeom prst="line">
              <a:avLst/>
            </a:prstGeom>
            <a:grpFill/>
            <a:ln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Rounded Rectangle 15"/>
            <p:cNvSpPr/>
            <p:nvPr/>
          </p:nvSpPr>
          <p:spPr>
            <a:xfrm>
              <a:off x="3505200" y="4114800"/>
              <a:ext cx="2011680" cy="914400"/>
            </a:xfrm>
            <a:prstGeom prst="roundRect">
              <a:avLst/>
            </a:prstGeom>
            <a:grp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N" sz="2400" b="1" dirty="0">
                  <a:solidFill>
                    <a:schemeClr val="bg1"/>
                  </a:solidFill>
                  <a:latin typeface="Century Schoolbook" pitchFamily="18" charset="0"/>
                </a:rPr>
                <a:t>Symmetrical </a:t>
              </a:r>
            </a:p>
            <a:p>
              <a:pPr algn="ctr"/>
              <a:r>
                <a:rPr lang="en-IN" sz="2400" b="1" dirty="0">
                  <a:solidFill>
                    <a:schemeClr val="bg1"/>
                  </a:solidFill>
                  <a:latin typeface="Century Schoolbook" pitchFamily="18" charset="0"/>
                </a:rPr>
                <a:t>(Formal)</a:t>
              </a:r>
            </a:p>
          </p:txBody>
        </p:sp>
        <p:sp>
          <p:nvSpPr>
            <p:cNvPr id="17" name="Rounded Rectangle 16"/>
            <p:cNvSpPr/>
            <p:nvPr/>
          </p:nvSpPr>
          <p:spPr>
            <a:xfrm>
              <a:off x="6459855" y="4114800"/>
              <a:ext cx="2074546" cy="914400"/>
            </a:xfrm>
            <a:prstGeom prst="roundRect">
              <a:avLst/>
            </a:prstGeom>
            <a:grp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N" sz="2400" b="1" dirty="0">
                  <a:solidFill>
                    <a:schemeClr val="bg1"/>
                  </a:solidFill>
                  <a:latin typeface="Century Schoolbook" pitchFamily="18" charset="0"/>
                </a:rPr>
                <a:t>Asymmetrical </a:t>
              </a:r>
            </a:p>
            <a:p>
              <a:pPr algn="ctr"/>
              <a:r>
                <a:rPr lang="en-IN" sz="2400" b="1" dirty="0">
                  <a:solidFill>
                    <a:schemeClr val="bg1"/>
                  </a:solidFill>
                  <a:latin typeface="Century Schoolbook" pitchFamily="18" charset="0"/>
                </a:rPr>
                <a:t>(Informal)</a:t>
              </a:r>
            </a:p>
          </p:txBody>
        </p:sp>
      </p:grpSp>
      <p:sp>
        <p:nvSpPr>
          <p:cNvPr id="12" name="Rectangle 11"/>
          <p:cNvSpPr/>
          <p:nvPr/>
        </p:nvSpPr>
        <p:spPr>
          <a:xfrm>
            <a:off x="4191000" y="304800"/>
            <a:ext cx="31053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857250" indent="-857250">
              <a:buFont typeface="+mj-lt"/>
              <a:buAutoNum type="arabicPeriod" startAt="2"/>
            </a:pPr>
            <a:r>
              <a:rPr lang="en-IN" sz="3600" b="1" dirty="0">
                <a:solidFill>
                  <a:srgbClr val="FFFF00"/>
                </a:solidFill>
                <a:latin typeface="Century Schoolbook" pitchFamily="18" charset="0"/>
              </a:rPr>
              <a:t>Balance </a:t>
            </a:r>
            <a:endParaRPr lang="en-IN" sz="3600" dirty="0"/>
          </a:p>
        </p:txBody>
      </p:sp>
      <p:sp>
        <p:nvSpPr>
          <p:cNvPr id="19" name="Rectangle 18"/>
          <p:cNvSpPr/>
          <p:nvPr/>
        </p:nvSpPr>
        <p:spPr>
          <a:xfrm>
            <a:off x="9673806" y="6471790"/>
            <a:ext cx="1531188" cy="3693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N" dirty="0">
                <a:solidFill>
                  <a:schemeClr val="bg1"/>
                </a:solidFill>
                <a:latin typeface="Century Schoolbook" pitchFamily="18" charset="0"/>
              </a:rPr>
              <a:t>Continued…</a:t>
            </a:r>
            <a:endParaRPr lang="en-IN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object 2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/>
              <a:pPr marL="25400">
                <a:lnSpc>
                  <a:spcPct val="100000"/>
                </a:lnSpc>
              </a:pPr>
              <a:t>8</a:t>
            </a:fld>
            <a:endParaRPr dirty="0"/>
          </a:p>
        </p:txBody>
      </p:sp>
      <p:sp>
        <p:nvSpPr>
          <p:cNvPr id="5" name="TextBox 4"/>
          <p:cNvSpPr txBox="1"/>
          <p:nvPr/>
        </p:nvSpPr>
        <p:spPr>
          <a:xfrm>
            <a:off x="304800" y="1143000"/>
            <a:ext cx="65532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 algn="just">
              <a:buFont typeface="+mj-lt"/>
              <a:buAutoNum type="romanLcPeriod"/>
            </a:pPr>
            <a:r>
              <a:rPr lang="en-IN" sz="2800" dirty="0">
                <a:solidFill>
                  <a:srgbClr val="FFFF00"/>
                </a:solidFill>
                <a:latin typeface="Century Schoolbook" pitchFamily="18" charset="0"/>
              </a:rPr>
              <a:t>Symmetrical (formal) balance: </a:t>
            </a:r>
            <a:r>
              <a:rPr lang="en-IN" sz="2800" b="1" dirty="0">
                <a:solidFill>
                  <a:schemeClr val="bg1"/>
                </a:solidFill>
                <a:latin typeface="Century Schoolbook" pitchFamily="18" charset="0"/>
              </a:rPr>
              <a:t>T</a:t>
            </a:r>
            <a:r>
              <a:rPr lang="en-IN" sz="2800" dirty="0">
                <a:solidFill>
                  <a:schemeClr val="bg1"/>
                </a:solidFill>
                <a:latin typeface="Century Schoolbook" pitchFamily="18" charset="0"/>
              </a:rPr>
              <a:t>he design details are divided equally on both sides of an imaginary centre. It is a centred balance.  </a:t>
            </a:r>
          </a:p>
          <a:p>
            <a:pPr marL="571500" indent="-571500" algn="just">
              <a:buFont typeface="+mj-lt"/>
              <a:buAutoNum type="romanLcPeriod"/>
            </a:pPr>
            <a:endParaRPr lang="en-IN" sz="2800" b="1" dirty="0">
              <a:solidFill>
                <a:srgbClr val="FFFF00"/>
              </a:solidFill>
              <a:latin typeface="Century Schoolbook" pitchFamily="18" charset="0"/>
            </a:endParaRPr>
          </a:p>
          <a:p>
            <a:pPr marL="571500" indent="-571500" algn="just">
              <a:buFont typeface="+mj-lt"/>
              <a:buAutoNum type="romanLcPeriod"/>
            </a:pPr>
            <a:r>
              <a:rPr lang="en-IN" sz="2800" dirty="0">
                <a:solidFill>
                  <a:srgbClr val="FFFF00"/>
                </a:solidFill>
                <a:latin typeface="Century Schoolbook" pitchFamily="18" charset="0"/>
              </a:rPr>
              <a:t>Asymmetrical (informal) balance: </a:t>
            </a:r>
            <a:r>
              <a:rPr lang="en-IN" sz="2800" b="1" dirty="0">
                <a:solidFill>
                  <a:schemeClr val="bg1"/>
                </a:solidFill>
                <a:latin typeface="Century Schoolbook" pitchFamily="18" charset="0"/>
              </a:rPr>
              <a:t>T</a:t>
            </a:r>
            <a:r>
              <a:rPr lang="en-IN" sz="2800" dirty="0">
                <a:solidFill>
                  <a:schemeClr val="bg1"/>
                </a:solidFill>
                <a:latin typeface="Century Schoolbook" pitchFamily="18" charset="0"/>
              </a:rPr>
              <a:t>he design details are divided unequally from centre. It looks attractive, even though its two sides are different. 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7924800" y="1828800"/>
            <a:ext cx="1447800" cy="3429000"/>
            <a:chOff x="7848600" y="1295400"/>
            <a:chExt cx="1447800" cy="4419600"/>
          </a:xfrm>
        </p:grpSpPr>
        <p:pic>
          <p:nvPicPr>
            <p:cNvPr id="12" name="Picture 11" descr="IMG_4868.JPG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848600" y="1295400"/>
              <a:ext cx="1447800" cy="4419600"/>
            </a:xfrm>
            <a:prstGeom prst="rect">
              <a:avLst/>
            </a:prstGeom>
            <a:ln w="38100">
              <a:solidFill>
                <a:srgbClr val="FFFF00"/>
              </a:solidFill>
            </a:ln>
          </p:spPr>
        </p:pic>
        <p:pic>
          <p:nvPicPr>
            <p:cNvPr id="6" name="Picture 5" descr="C:\Users\nupur\Desktop\Addawala\SYMTRACIAL.jpg"/>
            <p:cNvPicPr/>
            <p:nvPr/>
          </p:nvPicPr>
          <p:blipFill rotWithShape="1">
            <a:blip r:embed="rId4" cstate="print"/>
            <a:srcRect l="12916" r="27501"/>
            <a:stretch/>
          </p:blipFill>
          <p:spPr bwMode="auto">
            <a:xfrm>
              <a:off x="7848600" y="1316182"/>
              <a:ext cx="1447800" cy="4398818"/>
            </a:xfrm>
            <a:prstGeom prst="rect">
              <a:avLst/>
            </a:prstGeom>
            <a:ln w="3175" cap="sq">
              <a:noFill/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</p:grpSp>
      <p:sp>
        <p:nvSpPr>
          <p:cNvPr id="3" name="TextBox 2"/>
          <p:cNvSpPr txBox="1"/>
          <p:nvPr/>
        </p:nvSpPr>
        <p:spPr>
          <a:xfrm>
            <a:off x="8458200" y="5410200"/>
            <a:ext cx="2568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err="1">
                <a:solidFill>
                  <a:schemeClr val="bg1"/>
                </a:solidFill>
                <a:latin typeface="Century Schoolbook" panose="02040604050505020304" pitchFamily="18" charset="0"/>
              </a:rPr>
              <a:t>i</a:t>
            </a:r>
            <a:endParaRPr lang="en-IN" dirty="0">
              <a:solidFill>
                <a:schemeClr val="bg1"/>
              </a:solidFill>
              <a:latin typeface="Century Schoolbook" panose="020406040505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210800" y="5410200"/>
            <a:ext cx="3289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Century Schoolbook" panose="02040604050505020304" pitchFamily="18" charset="0"/>
              </a:rPr>
              <a:t>ii</a:t>
            </a:r>
            <a:endParaRPr lang="en-IN" dirty="0">
              <a:solidFill>
                <a:schemeClr val="bg1"/>
              </a:solidFill>
              <a:latin typeface="Century Schoolbook" panose="02040604050505020304" pitchFamily="18" charset="0"/>
            </a:endParaRPr>
          </a:p>
        </p:txBody>
      </p:sp>
      <p:pic>
        <p:nvPicPr>
          <p:cNvPr id="11" name="Picture 10" descr="C:\Users\nupur\Desktop\unnamed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525000" y="1828800"/>
            <a:ext cx="1447800" cy="3429000"/>
          </a:xfrm>
          <a:prstGeom prst="rect">
            <a:avLst/>
          </a:prstGeom>
          <a:ln w="28575" cap="sq">
            <a:solidFill>
              <a:srgbClr val="FFFF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object 27"/>
          <p:cNvSpPr txBox="1">
            <a:spLocks noGrp="1"/>
          </p:cNvSpPr>
          <p:nvPr>
            <p:ph type="sldNum" sz="quarter" idx="7"/>
          </p:nvPr>
        </p:nvSpPr>
        <p:spPr>
          <a:xfrm>
            <a:off x="11430000" y="6096000"/>
            <a:ext cx="593602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/>
              <a:pPr marL="25400">
                <a:lnSpc>
                  <a:spcPct val="100000"/>
                </a:lnSpc>
              </a:pPr>
              <a:t>9</a:t>
            </a:fld>
            <a:endParaRPr dirty="0"/>
          </a:p>
        </p:txBody>
      </p:sp>
      <p:sp>
        <p:nvSpPr>
          <p:cNvPr id="7" name="TextBox 6"/>
          <p:cNvSpPr txBox="1"/>
          <p:nvPr/>
        </p:nvSpPr>
        <p:spPr>
          <a:xfrm>
            <a:off x="228600" y="1057671"/>
            <a:ext cx="10820400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IN" sz="2800" dirty="0">
                <a:solidFill>
                  <a:schemeClr val="bg1"/>
                </a:solidFill>
                <a:latin typeface="Century Schoolbook" pitchFamily="18" charset="0"/>
              </a:rPr>
              <a:t>Emphasis means creating a focal point in the selected area of design when compared with other subordinated areas.</a:t>
            </a:r>
            <a:r>
              <a:rPr lang="en-IN" sz="2800" b="1" dirty="0">
                <a:solidFill>
                  <a:schemeClr val="bg1"/>
                </a:solidFill>
                <a:latin typeface="Century Schoolbook" pitchFamily="18" charset="0"/>
              </a:rPr>
              <a:t> </a:t>
            </a:r>
          </a:p>
          <a:p>
            <a:pPr algn="just"/>
            <a:endParaRPr lang="en-IN" sz="1600" dirty="0">
              <a:solidFill>
                <a:schemeClr val="bg1"/>
              </a:solidFill>
              <a:latin typeface="Century Schoolbook" pitchFamily="18" charset="0"/>
            </a:endParaRPr>
          </a:p>
          <a:p>
            <a:pPr algn="just"/>
            <a:r>
              <a:rPr lang="en-IN" sz="2800" dirty="0">
                <a:solidFill>
                  <a:srgbClr val="FFFF00"/>
                </a:solidFill>
                <a:latin typeface="Century Schoolbook" pitchFamily="18" charset="0"/>
              </a:rPr>
              <a:t>Ways to create emphasis in garments</a:t>
            </a:r>
            <a:endParaRPr lang="en-IN" sz="2800" dirty="0">
              <a:solidFill>
                <a:schemeClr val="bg1"/>
              </a:solidFill>
              <a:latin typeface="Century Schoolbook" pitchFamily="18" charset="0"/>
            </a:endParaRPr>
          </a:p>
          <a:p>
            <a:pPr algn="just"/>
            <a:endParaRPr lang="en-IN" sz="2800" dirty="0">
              <a:solidFill>
                <a:schemeClr val="bg1"/>
              </a:solidFill>
              <a:latin typeface="Century Schoolbook" pitchFamily="18" charset="0"/>
            </a:endParaRPr>
          </a:p>
          <a:p>
            <a:pPr marL="571500" indent="-571500" algn="just">
              <a:buFont typeface="+mj-lt"/>
              <a:buAutoNum type="romanLcPeriod"/>
            </a:pPr>
            <a:r>
              <a:rPr lang="en-IN" sz="2800" dirty="0">
                <a:solidFill>
                  <a:schemeClr val="bg1"/>
                </a:solidFill>
                <a:latin typeface="Century Schoolbook" pitchFamily="18" charset="0"/>
              </a:rPr>
              <a:t>By grouping rows of tucks, gathers, ruffles, buttons or trims in one area.</a:t>
            </a:r>
          </a:p>
          <a:p>
            <a:pPr marL="571500" indent="-571500" algn="just">
              <a:buFont typeface="+mj-lt"/>
              <a:buAutoNum type="romanLcPeriod"/>
            </a:pPr>
            <a:endParaRPr lang="en-IN" sz="2800" dirty="0">
              <a:solidFill>
                <a:schemeClr val="bg1"/>
              </a:solidFill>
              <a:latin typeface="Century Schoolbook" pitchFamily="18" charset="0"/>
            </a:endParaRPr>
          </a:p>
          <a:p>
            <a:pPr marL="571500" indent="-571500" algn="just">
              <a:buFont typeface="+mj-lt"/>
              <a:buAutoNum type="romanLcPeriod"/>
            </a:pPr>
            <a:r>
              <a:rPr lang="en-IN" sz="2800" dirty="0">
                <a:solidFill>
                  <a:schemeClr val="bg1"/>
                </a:solidFill>
                <a:latin typeface="Century Schoolbook" pitchFamily="18" charset="0"/>
              </a:rPr>
              <a:t>By collars, sleeves, pockets, jewellery, outsized buttons, belts and trims.</a:t>
            </a:r>
          </a:p>
          <a:p>
            <a:pPr marL="571500" indent="-571500" algn="just">
              <a:buFont typeface="+mj-lt"/>
              <a:buAutoNum type="romanLcPeriod"/>
            </a:pPr>
            <a:endParaRPr lang="en-IN" sz="2800" dirty="0">
              <a:solidFill>
                <a:schemeClr val="bg1"/>
              </a:solidFill>
              <a:latin typeface="Century Schoolbook" pitchFamily="18" charset="0"/>
            </a:endParaRPr>
          </a:p>
          <a:p>
            <a:pPr marL="571500" indent="-571500" algn="just">
              <a:buFont typeface="+mj-lt"/>
              <a:buAutoNum type="romanLcPeriod"/>
            </a:pPr>
            <a:r>
              <a:rPr lang="en-IN" sz="2800" dirty="0">
                <a:solidFill>
                  <a:schemeClr val="bg1"/>
                </a:solidFill>
                <a:latin typeface="Century Schoolbook" pitchFamily="18" charset="0"/>
              </a:rPr>
              <a:t>By placing trims such as laces, buttons, stones or embroidery motifs on a plain or contrasting background.</a:t>
            </a:r>
          </a:p>
        </p:txBody>
      </p:sp>
      <p:sp>
        <p:nvSpPr>
          <p:cNvPr id="4" name="Rectangle 3"/>
          <p:cNvSpPr/>
          <p:nvPr/>
        </p:nvSpPr>
        <p:spPr>
          <a:xfrm>
            <a:off x="4004378" y="228600"/>
            <a:ext cx="33842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857250" indent="-857250">
              <a:buFont typeface="+mj-lt"/>
              <a:buAutoNum type="arabicPeriod" startAt="3"/>
            </a:pPr>
            <a:r>
              <a:rPr lang="en-IN" sz="3600" b="1" dirty="0">
                <a:solidFill>
                  <a:srgbClr val="FFFF00"/>
                </a:solidFill>
                <a:latin typeface="Century Schoolbook" pitchFamily="18" charset="0"/>
              </a:rPr>
              <a:t>Emphasis</a:t>
            </a:r>
            <a:endParaRPr lang="en-IN" sz="3600" dirty="0"/>
          </a:p>
        </p:txBody>
      </p:sp>
      <p:sp>
        <p:nvSpPr>
          <p:cNvPr id="5" name="Rectangle 4"/>
          <p:cNvSpPr/>
          <p:nvPr/>
        </p:nvSpPr>
        <p:spPr>
          <a:xfrm>
            <a:off x="9673806" y="6471790"/>
            <a:ext cx="1531188" cy="3693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N" dirty="0">
                <a:solidFill>
                  <a:schemeClr val="bg1"/>
                </a:solidFill>
                <a:latin typeface="Century Schoolbook" pitchFamily="18" charset="0"/>
              </a:rPr>
              <a:t>Continued…</a:t>
            </a:r>
            <a:endParaRPr lang="en-IN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1618</TotalTime>
  <Words>888</Words>
  <Application>Microsoft Office PowerPoint</Application>
  <PresentationFormat>Custom</PresentationFormat>
  <Paragraphs>147</Paragraphs>
  <Slides>18</Slides>
  <Notes>16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Functional aspects of Harmony</vt:lpstr>
      <vt:lpstr>Slide 16</vt:lpstr>
      <vt:lpstr>Slide 17</vt:lpstr>
      <vt:lpstr>Slide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Online2PDF.com</dc:creator>
  <cp:lastModifiedBy>nupur srivastava</cp:lastModifiedBy>
  <cp:revision>391</cp:revision>
  <dcterms:created xsi:type="dcterms:W3CDTF">2020-04-06T09:23:08Z</dcterms:created>
  <dcterms:modified xsi:type="dcterms:W3CDTF">2022-08-02T05:31:53Z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2020-04-06T00:00:00Z</vt:filetime>
  </property>
  <property fmtid="{D5CDD505-2E9C-101B-9397-08002B2CF9AE}" pid="3" name="LastSaved">
    <vt:filetime>2020-04-06T00:00:00Z</vt:filetime>
  </property>
</Properties>
</file>