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docProps/custom.xml" ContentType="application/vnd.openxmlformats-officedocument.custom-properties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75" r:id="rId2"/>
    <p:sldId id="257" r:id="rId3"/>
    <p:sldId id="258" r:id="rId4"/>
    <p:sldId id="259" r:id="rId5"/>
    <p:sldId id="277" r:id="rId6"/>
    <p:sldId id="278" r:id="rId7"/>
    <p:sldId id="290" r:id="rId8"/>
    <p:sldId id="291" r:id="rId9"/>
    <p:sldId id="292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65" r:id="rId19"/>
    <p:sldId id="289" r:id="rId20"/>
  </p:sldIdLst>
  <p:sldSz cx="12192000" cy="6858000"/>
  <p:notesSz cx="12192000" cy="6858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437" y="-77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D979FF-EF40-4D31-BF2E-B795D6110096}" type="doc">
      <dgm:prSet loTypeId="urn:microsoft.com/office/officeart/2005/8/layout/vList3#1" loCatId="list" qsTypeId="urn:microsoft.com/office/officeart/2005/8/quickstyle/simple4" qsCatId="simple" csTypeId="urn:microsoft.com/office/officeart/2005/8/colors/colorful4" csCatId="colorful" phldr="1"/>
      <dgm:spPr/>
    </dgm:pt>
    <dgm:pt modelId="{B1E8A66F-A483-4E3F-88CB-ABCBF07BB716}">
      <dgm:prSet phldrT="[Text]" custT="1"/>
      <dgm:spPr/>
      <dgm:t>
        <a:bodyPr/>
        <a:lstStyle/>
        <a:p>
          <a:pPr algn="just"/>
          <a:r>
            <a:rPr lang="en-IN" sz="2800" dirty="0">
              <a:latin typeface="Century Schoolbook" pitchFamily="18" charset="0"/>
            </a:rPr>
            <a:t>Convenient for storage and transportation of goods.</a:t>
          </a:r>
        </a:p>
      </dgm:t>
    </dgm:pt>
    <dgm:pt modelId="{FE923109-C2BE-4205-AE0B-F5B8711598C3}" type="parTrans" cxnId="{DCB082CD-EBC1-4CFF-A059-5EBDD8D5FBEE}">
      <dgm:prSet/>
      <dgm:spPr/>
      <dgm:t>
        <a:bodyPr/>
        <a:lstStyle/>
        <a:p>
          <a:endParaRPr lang="en-IN"/>
        </a:p>
      </dgm:t>
    </dgm:pt>
    <dgm:pt modelId="{CB3911D5-02D1-458C-974B-B51E084386D9}" type="sibTrans" cxnId="{DCB082CD-EBC1-4CFF-A059-5EBDD8D5FBEE}">
      <dgm:prSet/>
      <dgm:spPr/>
      <dgm:t>
        <a:bodyPr/>
        <a:lstStyle/>
        <a:p>
          <a:endParaRPr lang="en-IN"/>
        </a:p>
      </dgm:t>
    </dgm:pt>
    <dgm:pt modelId="{50766D23-8EDD-4A52-84BD-85C5052E1CE2}">
      <dgm:prSet custT="1"/>
      <dgm:spPr/>
      <dgm:t>
        <a:bodyPr/>
        <a:lstStyle/>
        <a:p>
          <a:pPr algn="just"/>
          <a:r>
            <a:rPr lang="en-IN" sz="2800" dirty="0">
              <a:latin typeface="Century Schoolbook" pitchFamily="18" charset="0"/>
            </a:rPr>
            <a:t>Protects from damage, stealing, spoilage etc.</a:t>
          </a:r>
        </a:p>
      </dgm:t>
    </dgm:pt>
    <dgm:pt modelId="{B26115A1-CC90-449C-8D1B-E8208C55444E}" type="parTrans" cxnId="{E4DE936F-9019-4E43-94EB-23C2A19368EB}">
      <dgm:prSet/>
      <dgm:spPr/>
      <dgm:t>
        <a:bodyPr/>
        <a:lstStyle/>
        <a:p>
          <a:endParaRPr lang="en-IN"/>
        </a:p>
      </dgm:t>
    </dgm:pt>
    <dgm:pt modelId="{C7D01FDC-F28D-4A79-85B3-32631CFD4465}" type="sibTrans" cxnId="{E4DE936F-9019-4E43-94EB-23C2A19368EB}">
      <dgm:prSet/>
      <dgm:spPr/>
      <dgm:t>
        <a:bodyPr/>
        <a:lstStyle/>
        <a:p>
          <a:endParaRPr lang="en-IN"/>
        </a:p>
      </dgm:t>
    </dgm:pt>
    <dgm:pt modelId="{293407A7-3D7E-4B8C-9F87-5D02AAAB0A61}">
      <dgm:prSet custT="1"/>
      <dgm:spPr/>
      <dgm:t>
        <a:bodyPr/>
        <a:lstStyle/>
        <a:p>
          <a:pPr algn="just"/>
          <a:r>
            <a:rPr lang="en-IN" sz="2800" dirty="0">
              <a:latin typeface="Century Schoolbook" pitchFamily="18" charset="0"/>
            </a:rPr>
            <a:t>Makes the products more appealing and attractive to customers.</a:t>
          </a:r>
        </a:p>
      </dgm:t>
    </dgm:pt>
    <dgm:pt modelId="{EC88E677-E202-4077-9363-5180626417EE}" type="parTrans" cxnId="{0BDB815D-F936-4979-8CA4-ABA68AAC1A6C}">
      <dgm:prSet/>
      <dgm:spPr/>
      <dgm:t>
        <a:bodyPr/>
        <a:lstStyle/>
        <a:p>
          <a:endParaRPr lang="en-IN"/>
        </a:p>
      </dgm:t>
    </dgm:pt>
    <dgm:pt modelId="{1EEC1FB9-E24B-4C83-ADA3-F5D983C1A19F}" type="sibTrans" cxnId="{0BDB815D-F936-4979-8CA4-ABA68AAC1A6C}">
      <dgm:prSet/>
      <dgm:spPr/>
      <dgm:t>
        <a:bodyPr/>
        <a:lstStyle/>
        <a:p>
          <a:endParaRPr lang="en-IN"/>
        </a:p>
      </dgm:t>
    </dgm:pt>
    <dgm:pt modelId="{91EB6F22-0CA3-4207-9505-3A9EA9572F45}">
      <dgm:prSet custT="1"/>
      <dgm:spPr/>
      <dgm:t>
        <a:bodyPr/>
        <a:lstStyle/>
        <a:p>
          <a:pPr algn="just"/>
          <a:r>
            <a:rPr lang="en-IN" sz="2800" dirty="0">
              <a:latin typeface="Century Schoolbook" pitchFamily="18" charset="0"/>
            </a:rPr>
            <a:t>Helps in easy handling and identification of the product.</a:t>
          </a:r>
        </a:p>
      </dgm:t>
    </dgm:pt>
    <dgm:pt modelId="{F3E43463-7C0B-4C1A-BD5A-844BE93ADB22}" type="parTrans" cxnId="{AE54DE20-57DE-476C-9488-9B86A60FE1DB}">
      <dgm:prSet/>
      <dgm:spPr/>
      <dgm:t>
        <a:bodyPr/>
        <a:lstStyle/>
        <a:p>
          <a:endParaRPr lang="en-IN"/>
        </a:p>
      </dgm:t>
    </dgm:pt>
    <dgm:pt modelId="{17137DD4-0A5F-4554-AA7A-173943AD5C4E}" type="sibTrans" cxnId="{AE54DE20-57DE-476C-9488-9B86A60FE1DB}">
      <dgm:prSet/>
      <dgm:spPr/>
      <dgm:t>
        <a:bodyPr/>
        <a:lstStyle/>
        <a:p>
          <a:endParaRPr lang="en-IN"/>
        </a:p>
      </dgm:t>
    </dgm:pt>
    <dgm:pt modelId="{2C6E5F99-B67B-4B07-9A01-8A7C30BEAA79}">
      <dgm:prSet custT="1"/>
      <dgm:spPr/>
      <dgm:t>
        <a:bodyPr/>
        <a:lstStyle/>
        <a:p>
          <a:pPr algn="just"/>
          <a:r>
            <a:rPr lang="en-IN" sz="2800" dirty="0">
              <a:latin typeface="Century Schoolbook" pitchFamily="18" charset="0"/>
            </a:rPr>
            <a:t>Helps in neat and proper display of products. </a:t>
          </a:r>
        </a:p>
      </dgm:t>
    </dgm:pt>
    <dgm:pt modelId="{293E5E82-39F9-4DEC-BB5B-6221A0FC0DC8}" type="parTrans" cxnId="{66A7E554-0893-4407-BE89-438DBE97912E}">
      <dgm:prSet/>
      <dgm:spPr/>
      <dgm:t>
        <a:bodyPr/>
        <a:lstStyle/>
        <a:p>
          <a:endParaRPr lang="en-IN"/>
        </a:p>
      </dgm:t>
    </dgm:pt>
    <dgm:pt modelId="{5A8320A4-A3D0-4224-8465-2635BD9E7C5F}" type="sibTrans" cxnId="{66A7E554-0893-4407-BE89-438DBE97912E}">
      <dgm:prSet/>
      <dgm:spPr/>
      <dgm:t>
        <a:bodyPr/>
        <a:lstStyle/>
        <a:p>
          <a:endParaRPr lang="en-IN"/>
        </a:p>
      </dgm:t>
    </dgm:pt>
    <dgm:pt modelId="{DEBF76BC-F55B-4C8B-BF15-ACA0C9726E00}" type="pres">
      <dgm:prSet presAssocID="{B8D979FF-EF40-4D31-BF2E-B795D6110096}" presName="linearFlow" presStyleCnt="0">
        <dgm:presLayoutVars>
          <dgm:dir/>
          <dgm:resizeHandles val="exact"/>
        </dgm:presLayoutVars>
      </dgm:prSet>
      <dgm:spPr/>
    </dgm:pt>
    <dgm:pt modelId="{AD09D8A8-6D9C-4F4D-A8E6-019A79ACC7FA}" type="pres">
      <dgm:prSet presAssocID="{B1E8A66F-A483-4E3F-88CB-ABCBF07BB716}" presName="composite" presStyleCnt="0"/>
      <dgm:spPr/>
    </dgm:pt>
    <dgm:pt modelId="{A4B0A735-6A8F-4D74-9463-BEB345B122CE}" type="pres">
      <dgm:prSet presAssocID="{B1E8A66F-A483-4E3F-88CB-ABCBF07BB716}" presName="imgShp" presStyleLbl="fgImgPlace1" presStyleIdx="0" presStyleCnt="5"/>
      <dgm:spPr>
        <a:noFill/>
      </dgm:spPr>
    </dgm:pt>
    <dgm:pt modelId="{F7054940-0C51-4D85-AB6D-E3F4764EA851}" type="pres">
      <dgm:prSet presAssocID="{B1E8A66F-A483-4E3F-88CB-ABCBF07BB716}" presName="txShp" presStyleLbl="node1" presStyleIdx="0" presStyleCnt="5" custScaleX="11478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2176E5E-284D-4A4F-9DE2-05BB81203782}" type="pres">
      <dgm:prSet presAssocID="{CB3911D5-02D1-458C-974B-B51E084386D9}" presName="spacing" presStyleCnt="0"/>
      <dgm:spPr/>
    </dgm:pt>
    <dgm:pt modelId="{EFB54C36-2387-4320-B951-348D0B77BB92}" type="pres">
      <dgm:prSet presAssocID="{50766D23-8EDD-4A52-84BD-85C5052E1CE2}" presName="composite" presStyleCnt="0"/>
      <dgm:spPr/>
    </dgm:pt>
    <dgm:pt modelId="{ED00BA0B-F380-4D7D-B920-2BF68F43D511}" type="pres">
      <dgm:prSet presAssocID="{50766D23-8EDD-4A52-84BD-85C5052E1CE2}" presName="imgShp" presStyleLbl="fgImgPlace1" presStyleIdx="1" presStyleCnt="5"/>
      <dgm:spPr>
        <a:noFill/>
      </dgm:spPr>
    </dgm:pt>
    <dgm:pt modelId="{B8B56574-5910-4435-8736-5622E8C4EEAC}" type="pres">
      <dgm:prSet presAssocID="{50766D23-8EDD-4A52-84BD-85C5052E1CE2}" presName="txShp" presStyleLbl="node1" presStyleIdx="1" presStyleCnt="5" custScaleX="11478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D58CF151-AA43-4625-8F71-769A68125BF3}" type="pres">
      <dgm:prSet presAssocID="{C7D01FDC-F28D-4A79-85B3-32631CFD4465}" presName="spacing" presStyleCnt="0"/>
      <dgm:spPr/>
    </dgm:pt>
    <dgm:pt modelId="{43783E0E-9016-48EF-9829-6B13164979E2}" type="pres">
      <dgm:prSet presAssocID="{293407A7-3D7E-4B8C-9F87-5D02AAAB0A61}" presName="composite" presStyleCnt="0"/>
      <dgm:spPr/>
    </dgm:pt>
    <dgm:pt modelId="{410D17B8-C26F-4AE9-99D3-25A4748A289A}" type="pres">
      <dgm:prSet presAssocID="{293407A7-3D7E-4B8C-9F87-5D02AAAB0A61}" presName="imgShp" presStyleLbl="fgImgPlace1" presStyleIdx="2" presStyleCnt="5"/>
      <dgm:spPr>
        <a:noFill/>
      </dgm:spPr>
    </dgm:pt>
    <dgm:pt modelId="{3FA52D45-3C3D-4BD8-A79A-70EC61FCCF0B}" type="pres">
      <dgm:prSet presAssocID="{293407A7-3D7E-4B8C-9F87-5D02AAAB0A61}" presName="txShp" presStyleLbl="node1" presStyleIdx="2" presStyleCnt="5" custScaleX="11478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53DC9BF4-A9E7-4B04-9F0D-95CBCC6BAB95}" type="pres">
      <dgm:prSet presAssocID="{1EEC1FB9-E24B-4C83-ADA3-F5D983C1A19F}" presName="spacing" presStyleCnt="0"/>
      <dgm:spPr/>
    </dgm:pt>
    <dgm:pt modelId="{B169804C-BDAA-4C87-8F1A-9E22B1460631}" type="pres">
      <dgm:prSet presAssocID="{91EB6F22-0CA3-4207-9505-3A9EA9572F45}" presName="composite" presStyleCnt="0"/>
      <dgm:spPr/>
    </dgm:pt>
    <dgm:pt modelId="{6DAE5936-7C20-4623-B4DE-149FCDAE74EA}" type="pres">
      <dgm:prSet presAssocID="{91EB6F22-0CA3-4207-9505-3A9EA9572F45}" presName="imgShp" presStyleLbl="fgImgPlace1" presStyleIdx="3" presStyleCnt="5"/>
      <dgm:spPr>
        <a:noFill/>
      </dgm:spPr>
    </dgm:pt>
    <dgm:pt modelId="{AE005C09-C48D-4E2A-AA46-EC0DDB0BC13E}" type="pres">
      <dgm:prSet presAssocID="{91EB6F22-0CA3-4207-9505-3A9EA9572F45}" presName="txShp" presStyleLbl="node1" presStyleIdx="3" presStyleCnt="5" custScaleX="11478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18102D96-D583-4DB4-AA38-09B1933159AC}" type="pres">
      <dgm:prSet presAssocID="{17137DD4-0A5F-4554-AA7A-173943AD5C4E}" presName="spacing" presStyleCnt="0"/>
      <dgm:spPr/>
    </dgm:pt>
    <dgm:pt modelId="{10B722FB-CC87-492E-A2DC-9A08F5FF3FDE}" type="pres">
      <dgm:prSet presAssocID="{2C6E5F99-B67B-4B07-9A01-8A7C30BEAA79}" presName="composite" presStyleCnt="0"/>
      <dgm:spPr/>
    </dgm:pt>
    <dgm:pt modelId="{8B74B9F4-35C4-46DA-8AAB-EF8A3F2FDBD8}" type="pres">
      <dgm:prSet presAssocID="{2C6E5F99-B67B-4B07-9A01-8A7C30BEAA79}" presName="imgShp" presStyleLbl="fgImgPlace1" presStyleIdx="4" presStyleCnt="5"/>
      <dgm:spPr>
        <a:noFill/>
      </dgm:spPr>
    </dgm:pt>
    <dgm:pt modelId="{E21E6E0E-DC79-4C12-90E8-D10EED699419}" type="pres">
      <dgm:prSet presAssocID="{2C6E5F99-B67B-4B07-9A01-8A7C30BEAA79}" presName="txShp" presStyleLbl="node1" presStyleIdx="4" presStyleCnt="5" custScaleX="11478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E4DE936F-9019-4E43-94EB-23C2A19368EB}" srcId="{B8D979FF-EF40-4D31-BF2E-B795D6110096}" destId="{50766D23-8EDD-4A52-84BD-85C5052E1CE2}" srcOrd="1" destOrd="0" parTransId="{B26115A1-CC90-449C-8D1B-E8208C55444E}" sibTransId="{C7D01FDC-F28D-4A79-85B3-32631CFD4465}"/>
    <dgm:cxn modelId="{66A7E554-0893-4407-BE89-438DBE97912E}" srcId="{B8D979FF-EF40-4D31-BF2E-B795D6110096}" destId="{2C6E5F99-B67B-4B07-9A01-8A7C30BEAA79}" srcOrd="4" destOrd="0" parTransId="{293E5E82-39F9-4DEC-BB5B-6221A0FC0DC8}" sibTransId="{5A8320A4-A3D0-4224-8465-2635BD9E7C5F}"/>
    <dgm:cxn modelId="{B2670ECE-0C4B-4E29-B549-5F3440AF17A5}" type="presOf" srcId="{293407A7-3D7E-4B8C-9F87-5D02AAAB0A61}" destId="{3FA52D45-3C3D-4BD8-A79A-70EC61FCCF0B}" srcOrd="0" destOrd="0" presId="urn:microsoft.com/office/officeart/2005/8/layout/vList3#1"/>
    <dgm:cxn modelId="{56BF90E6-C64F-4B78-BF2A-6D732581AA7F}" type="presOf" srcId="{2C6E5F99-B67B-4B07-9A01-8A7C30BEAA79}" destId="{E21E6E0E-DC79-4C12-90E8-D10EED699419}" srcOrd="0" destOrd="0" presId="urn:microsoft.com/office/officeart/2005/8/layout/vList3#1"/>
    <dgm:cxn modelId="{0BDB815D-F936-4979-8CA4-ABA68AAC1A6C}" srcId="{B8D979FF-EF40-4D31-BF2E-B795D6110096}" destId="{293407A7-3D7E-4B8C-9F87-5D02AAAB0A61}" srcOrd="2" destOrd="0" parTransId="{EC88E677-E202-4077-9363-5180626417EE}" sibTransId="{1EEC1FB9-E24B-4C83-ADA3-F5D983C1A19F}"/>
    <dgm:cxn modelId="{0EC3C496-A9BF-4E1F-BB0F-8EC9720B6BAA}" type="presOf" srcId="{91EB6F22-0CA3-4207-9505-3A9EA9572F45}" destId="{AE005C09-C48D-4E2A-AA46-EC0DDB0BC13E}" srcOrd="0" destOrd="0" presId="urn:microsoft.com/office/officeart/2005/8/layout/vList3#1"/>
    <dgm:cxn modelId="{9E90A37C-482D-4141-97B0-810F74F1B4DE}" type="presOf" srcId="{50766D23-8EDD-4A52-84BD-85C5052E1CE2}" destId="{B8B56574-5910-4435-8736-5622E8C4EEAC}" srcOrd="0" destOrd="0" presId="urn:microsoft.com/office/officeart/2005/8/layout/vList3#1"/>
    <dgm:cxn modelId="{AE54DE20-57DE-476C-9488-9B86A60FE1DB}" srcId="{B8D979FF-EF40-4D31-BF2E-B795D6110096}" destId="{91EB6F22-0CA3-4207-9505-3A9EA9572F45}" srcOrd="3" destOrd="0" parTransId="{F3E43463-7C0B-4C1A-BD5A-844BE93ADB22}" sibTransId="{17137DD4-0A5F-4554-AA7A-173943AD5C4E}"/>
    <dgm:cxn modelId="{B04D231E-BE7C-46D6-842A-0DE73850581D}" type="presOf" srcId="{B1E8A66F-A483-4E3F-88CB-ABCBF07BB716}" destId="{F7054940-0C51-4D85-AB6D-E3F4764EA851}" srcOrd="0" destOrd="0" presId="urn:microsoft.com/office/officeart/2005/8/layout/vList3#1"/>
    <dgm:cxn modelId="{199B5A7D-2D1B-45AE-B861-22E6CFD64728}" type="presOf" srcId="{B8D979FF-EF40-4D31-BF2E-B795D6110096}" destId="{DEBF76BC-F55B-4C8B-BF15-ACA0C9726E00}" srcOrd="0" destOrd="0" presId="urn:microsoft.com/office/officeart/2005/8/layout/vList3#1"/>
    <dgm:cxn modelId="{DCB082CD-EBC1-4CFF-A059-5EBDD8D5FBEE}" srcId="{B8D979FF-EF40-4D31-BF2E-B795D6110096}" destId="{B1E8A66F-A483-4E3F-88CB-ABCBF07BB716}" srcOrd="0" destOrd="0" parTransId="{FE923109-C2BE-4205-AE0B-F5B8711598C3}" sibTransId="{CB3911D5-02D1-458C-974B-B51E084386D9}"/>
    <dgm:cxn modelId="{A857C456-47A4-48B1-A696-B9FBF3B18051}" type="presParOf" srcId="{DEBF76BC-F55B-4C8B-BF15-ACA0C9726E00}" destId="{AD09D8A8-6D9C-4F4D-A8E6-019A79ACC7FA}" srcOrd="0" destOrd="0" presId="urn:microsoft.com/office/officeart/2005/8/layout/vList3#1"/>
    <dgm:cxn modelId="{0016B325-596C-433F-8C06-4BCF7E5DC85E}" type="presParOf" srcId="{AD09D8A8-6D9C-4F4D-A8E6-019A79ACC7FA}" destId="{A4B0A735-6A8F-4D74-9463-BEB345B122CE}" srcOrd="0" destOrd="0" presId="urn:microsoft.com/office/officeart/2005/8/layout/vList3#1"/>
    <dgm:cxn modelId="{26195FA2-1357-4CA9-A3CF-E5A1CF480258}" type="presParOf" srcId="{AD09D8A8-6D9C-4F4D-A8E6-019A79ACC7FA}" destId="{F7054940-0C51-4D85-AB6D-E3F4764EA851}" srcOrd="1" destOrd="0" presId="urn:microsoft.com/office/officeart/2005/8/layout/vList3#1"/>
    <dgm:cxn modelId="{73B12A4E-9739-496B-8ABF-D0E753284E8A}" type="presParOf" srcId="{DEBF76BC-F55B-4C8B-BF15-ACA0C9726E00}" destId="{F2176E5E-284D-4A4F-9DE2-05BB81203782}" srcOrd="1" destOrd="0" presId="urn:microsoft.com/office/officeart/2005/8/layout/vList3#1"/>
    <dgm:cxn modelId="{CB72B642-F3A6-4CDC-9317-2B2EACD1F701}" type="presParOf" srcId="{DEBF76BC-F55B-4C8B-BF15-ACA0C9726E00}" destId="{EFB54C36-2387-4320-B951-348D0B77BB92}" srcOrd="2" destOrd="0" presId="urn:microsoft.com/office/officeart/2005/8/layout/vList3#1"/>
    <dgm:cxn modelId="{A42D0130-CA1F-4828-89AE-C85B64537ECA}" type="presParOf" srcId="{EFB54C36-2387-4320-B951-348D0B77BB92}" destId="{ED00BA0B-F380-4D7D-B920-2BF68F43D511}" srcOrd="0" destOrd="0" presId="urn:microsoft.com/office/officeart/2005/8/layout/vList3#1"/>
    <dgm:cxn modelId="{99F1B572-65A1-4193-880E-B0282579366F}" type="presParOf" srcId="{EFB54C36-2387-4320-B951-348D0B77BB92}" destId="{B8B56574-5910-4435-8736-5622E8C4EEAC}" srcOrd="1" destOrd="0" presId="urn:microsoft.com/office/officeart/2005/8/layout/vList3#1"/>
    <dgm:cxn modelId="{3B609840-18E3-4054-9E49-D7BEECDB21A1}" type="presParOf" srcId="{DEBF76BC-F55B-4C8B-BF15-ACA0C9726E00}" destId="{D58CF151-AA43-4625-8F71-769A68125BF3}" srcOrd="3" destOrd="0" presId="urn:microsoft.com/office/officeart/2005/8/layout/vList3#1"/>
    <dgm:cxn modelId="{E796F78D-42AA-41B2-A878-A6C1B2332600}" type="presParOf" srcId="{DEBF76BC-F55B-4C8B-BF15-ACA0C9726E00}" destId="{43783E0E-9016-48EF-9829-6B13164979E2}" srcOrd="4" destOrd="0" presId="urn:microsoft.com/office/officeart/2005/8/layout/vList3#1"/>
    <dgm:cxn modelId="{3C342CFA-D784-410B-BB5E-5B7839B3D2F1}" type="presParOf" srcId="{43783E0E-9016-48EF-9829-6B13164979E2}" destId="{410D17B8-C26F-4AE9-99D3-25A4748A289A}" srcOrd="0" destOrd="0" presId="urn:microsoft.com/office/officeart/2005/8/layout/vList3#1"/>
    <dgm:cxn modelId="{22E7DC9C-20AA-403C-9AEC-50748BA4A6C3}" type="presParOf" srcId="{43783E0E-9016-48EF-9829-6B13164979E2}" destId="{3FA52D45-3C3D-4BD8-A79A-70EC61FCCF0B}" srcOrd="1" destOrd="0" presId="urn:microsoft.com/office/officeart/2005/8/layout/vList3#1"/>
    <dgm:cxn modelId="{487A8379-E5DC-4977-B510-9DA3454FC578}" type="presParOf" srcId="{DEBF76BC-F55B-4C8B-BF15-ACA0C9726E00}" destId="{53DC9BF4-A9E7-4B04-9F0D-95CBCC6BAB95}" srcOrd="5" destOrd="0" presId="urn:microsoft.com/office/officeart/2005/8/layout/vList3#1"/>
    <dgm:cxn modelId="{2DF7C0B2-150C-47A2-B086-021F76F75587}" type="presParOf" srcId="{DEBF76BC-F55B-4C8B-BF15-ACA0C9726E00}" destId="{B169804C-BDAA-4C87-8F1A-9E22B1460631}" srcOrd="6" destOrd="0" presId="urn:microsoft.com/office/officeart/2005/8/layout/vList3#1"/>
    <dgm:cxn modelId="{304A71EA-A1DD-4143-9EB5-430057C027A3}" type="presParOf" srcId="{B169804C-BDAA-4C87-8F1A-9E22B1460631}" destId="{6DAE5936-7C20-4623-B4DE-149FCDAE74EA}" srcOrd="0" destOrd="0" presId="urn:microsoft.com/office/officeart/2005/8/layout/vList3#1"/>
    <dgm:cxn modelId="{FDC6B107-A8EB-42DC-BB8A-B37F879B289A}" type="presParOf" srcId="{B169804C-BDAA-4C87-8F1A-9E22B1460631}" destId="{AE005C09-C48D-4E2A-AA46-EC0DDB0BC13E}" srcOrd="1" destOrd="0" presId="urn:microsoft.com/office/officeart/2005/8/layout/vList3#1"/>
    <dgm:cxn modelId="{696C94C2-BE2A-4648-8CF6-74D4ED642713}" type="presParOf" srcId="{DEBF76BC-F55B-4C8B-BF15-ACA0C9726E00}" destId="{18102D96-D583-4DB4-AA38-09B1933159AC}" srcOrd="7" destOrd="0" presId="urn:microsoft.com/office/officeart/2005/8/layout/vList3#1"/>
    <dgm:cxn modelId="{3C4AFDFF-8398-4362-BFD3-7A8E95F95EC9}" type="presParOf" srcId="{DEBF76BC-F55B-4C8B-BF15-ACA0C9726E00}" destId="{10B722FB-CC87-492E-A2DC-9A08F5FF3FDE}" srcOrd="8" destOrd="0" presId="urn:microsoft.com/office/officeart/2005/8/layout/vList3#1"/>
    <dgm:cxn modelId="{605467F3-DF95-4F3C-87E1-746E7AFAE451}" type="presParOf" srcId="{10B722FB-CC87-492E-A2DC-9A08F5FF3FDE}" destId="{8B74B9F4-35C4-46DA-8AAB-EF8A3F2FDBD8}" srcOrd="0" destOrd="0" presId="urn:microsoft.com/office/officeart/2005/8/layout/vList3#1"/>
    <dgm:cxn modelId="{EBEAA9E7-636F-4D83-80A3-D5840EAFFB9A}" type="presParOf" srcId="{10B722FB-CC87-492E-A2DC-9A08F5FF3FDE}" destId="{E21E6E0E-DC79-4C12-90E8-D10EED699419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8D979FF-EF40-4D31-BF2E-B795D6110096}" type="doc">
      <dgm:prSet loTypeId="urn:microsoft.com/office/officeart/2005/8/layout/vList3#1" loCatId="list" qsTypeId="urn:microsoft.com/office/officeart/2005/8/quickstyle/simple4" qsCatId="simple" csTypeId="urn:microsoft.com/office/officeart/2005/8/colors/colorful4" csCatId="colorful" phldr="1"/>
      <dgm:spPr/>
    </dgm:pt>
    <dgm:pt modelId="{B1E8A66F-A483-4E3F-88CB-ABCBF07BB716}">
      <dgm:prSet phldrT="[Text]" custT="1"/>
      <dgm:spPr/>
      <dgm:t>
        <a:bodyPr/>
        <a:lstStyle/>
        <a:p>
          <a:pPr algn="just"/>
          <a:r>
            <a:rPr lang="en-IN" sz="2400">
              <a:latin typeface="Century Schoolbook" pitchFamily="18" charset="0"/>
            </a:rPr>
            <a:t>Packing operation should be carried out in a clean surface.</a:t>
          </a:r>
          <a:endParaRPr lang="en-IN" sz="2400" dirty="0">
            <a:latin typeface="Century Schoolbook" pitchFamily="18" charset="0"/>
          </a:endParaRPr>
        </a:p>
      </dgm:t>
    </dgm:pt>
    <dgm:pt modelId="{FE923109-C2BE-4205-AE0B-F5B8711598C3}" type="parTrans" cxnId="{DCB082CD-EBC1-4CFF-A059-5EBDD8D5FBEE}">
      <dgm:prSet/>
      <dgm:spPr/>
      <dgm:t>
        <a:bodyPr/>
        <a:lstStyle/>
        <a:p>
          <a:endParaRPr lang="en-IN"/>
        </a:p>
      </dgm:t>
    </dgm:pt>
    <dgm:pt modelId="{CB3911D5-02D1-458C-974B-B51E084386D9}" type="sibTrans" cxnId="{DCB082CD-EBC1-4CFF-A059-5EBDD8D5FBEE}">
      <dgm:prSet/>
      <dgm:spPr/>
      <dgm:t>
        <a:bodyPr/>
        <a:lstStyle/>
        <a:p>
          <a:endParaRPr lang="en-IN"/>
        </a:p>
      </dgm:t>
    </dgm:pt>
    <dgm:pt modelId="{F206A04D-8893-42B8-B3F1-465045760556}">
      <dgm:prSet custT="1"/>
      <dgm:spPr/>
      <dgm:t>
        <a:bodyPr/>
        <a:lstStyle/>
        <a:p>
          <a:pPr algn="just"/>
          <a:r>
            <a:rPr lang="en-IN" sz="2400" dirty="0">
              <a:latin typeface="Century Schoolbook" pitchFamily="18" charset="0"/>
            </a:rPr>
            <a:t>Information on tags and labels should be cross-checked</a:t>
          </a:r>
          <a:endParaRPr lang="en-US" sz="2400" dirty="0">
            <a:latin typeface="Century Schoolbook" pitchFamily="18" charset="0"/>
          </a:endParaRPr>
        </a:p>
      </dgm:t>
    </dgm:pt>
    <dgm:pt modelId="{BF999524-837E-47AA-9AF4-8EB2E1F1835A}" type="parTrans" cxnId="{1060D331-9DA0-4378-AFA8-89B317A14D92}">
      <dgm:prSet/>
      <dgm:spPr/>
      <dgm:t>
        <a:bodyPr/>
        <a:lstStyle/>
        <a:p>
          <a:endParaRPr lang="en-US"/>
        </a:p>
      </dgm:t>
    </dgm:pt>
    <dgm:pt modelId="{6B2BBDA8-6A19-4416-98D1-AB6F89946C17}" type="sibTrans" cxnId="{1060D331-9DA0-4378-AFA8-89B317A14D92}">
      <dgm:prSet/>
      <dgm:spPr/>
      <dgm:t>
        <a:bodyPr/>
        <a:lstStyle/>
        <a:p>
          <a:endParaRPr lang="en-US"/>
        </a:p>
      </dgm:t>
    </dgm:pt>
    <dgm:pt modelId="{3D2171BB-BFE6-4E12-A51E-680320BA6E88}">
      <dgm:prSet custT="1"/>
      <dgm:spPr/>
      <dgm:t>
        <a:bodyPr/>
        <a:lstStyle/>
        <a:p>
          <a:pPr algn="just"/>
          <a:r>
            <a:rPr lang="en-IN" sz="2400" dirty="0">
              <a:latin typeface="Century Schoolbook" pitchFamily="18" charset="0"/>
            </a:rPr>
            <a:t>Tissue paper should be inserted between the location where embroidery work is done and fabric</a:t>
          </a:r>
          <a:endParaRPr lang="en-US" sz="2400" dirty="0">
            <a:latin typeface="Century Schoolbook" pitchFamily="18" charset="0"/>
          </a:endParaRPr>
        </a:p>
      </dgm:t>
    </dgm:pt>
    <dgm:pt modelId="{D5C4E585-B5D3-4CB5-875E-90118D194920}" type="parTrans" cxnId="{F20AB8A8-2A23-4D6B-A933-DEA0D076F4D8}">
      <dgm:prSet/>
      <dgm:spPr/>
      <dgm:t>
        <a:bodyPr/>
        <a:lstStyle/>
        <a:p>
          <a:endParaRPr lang="en-US"/>
        </a:p>
      </dgm:t>
    </dgm:pt>
    <dgm:pt modelId="{041C94E1-CDB7-4BDC-8C12-8B771EA2B4F6}" type="sibTrans" cxnId="{F20AB8A8-2A23-4D6B-A933-DEA0D076F4D8}">
      <dgm:prSet/>
      <dgm:spPr/>
      <dgm:t>
        <a:bodyPr/>
        <a:lstStyle/>
        <a:p>
          <a:endParaRPr lang="en-US"/>
        </a:p>
      </dgm:t>
    </dgm:pt>
    <dgm:pt modelId="{821E5AD8-2BE4-4CEB-A9C7-C7C1394BA8CD}">
      <dgm:prSet custT="1"/>
      <dgm:spPr/>
      <dgm:t>
        <a:bodyPr/>
        <a:lstStyle/>
        <a:p>
          <a:pPr algn="just"/>
          <a:r>
            <a:rPr lang="en-IN" sz="2400" dirty="0">
              <a:latin typeface="Century Schoolbook" pitchFamily="18" charset="0"/>
            </a:rPr>
            <a:t>Puckered or loose thread coming out of fabric should be cut prior to packing the garment.</a:t>
          </a:r>
          <a:endParaRPr lang="en-US" sz="2400" dirty="0">
            <a:latin typeface="Century Schoolbook" pitchFamily="18" charset="0"/>
          </a:endParaRPr>
        </a:p>
      </dgm:t>
    </dgm:pt>
    <dgm:pt modelId="{C5CBB3D1-5B34-443C-A7C9-E05ACE30F4B6}" type="parTrans" cxnId="{8A893062-6208-440D-BB6A-34496EE45B45}">
      <dgm:prSet/>
      <dgm:spPr/>
      <dgm:t>
        <a:bodyPr/>
        <a:lstStyle/>
        <a:p>
          <a:endParaRPr lang="en-US"/>
        </a:p>
      </dgm:t>
    </dgm:pt>
    <dgm:pt modelId="{43A95892-2023-4428-8EF7-AF339504C5A5}" type="sibTrans" cxnId="{8A893062-6208-440D-BB6A-34496EE45B45}">
      <dgm:prSet/>
      <dgm:spPr/>
      <dgm:t>
        <a:bodyPr/>
        <a:lstStyle/>
        <a:p>
          <a:endParaRPr lang="en-US"/>
        </a:p>
      </dgm:t>
    </dgm:pt>
    <dgm:pt modelId="{8DCC048F-D4A6-4FEE-AD69-3FDCE64814F5}">
      <dgm:prSet custT="1"/>
      <dgm:spPr/>
      <dgm:t>
        <a:bodyPr/>
        <a:lstStyle/>
        <a:p>
          <a:pPr algn="just"/>
          <a:r>
            <a:rPr lang="en-IN" sz="2400">
              <a:latin typeface="Century Schoolbook" pitchFamily="18" charset="0"/>
            </a:rPr>
            <a:t>Proper cushioning material should be used while packing to prevent the garment from damage during transportation.</a:t>
          </a:r>
          <a:endParaRPr lang="en-US" sz="2400">
            <a:latin typeface="Century Schoolbook" pitchFamily="18" charset="0"/>
          </a:endParaRPr>
        </a:p>
      </dgm:t>
    </dgm:pt>
    <dgm:pt modelId="{31890A6F-3E44-4A9C-A5B7-0267EB230F87}" type="parTrans" cxnId="{BB6B9938-EB73-420D-9A46-DA463EFF1432}">
      <dgm:prSet/>
      <dgm:spPr/>
      <dgm:t>
        <a:bodyPr/>
        <a:lstStyle/>
        <a:p>
          <a:endParaRPr lang="en-US"/>
        </a:p>
      </dgm:t>
    </dgm:pt>
    <dgm:pt modelId="{3045E9F4-29F7-4154-9BF0-4C6A44A437FF}" type="sibTrans" cxnId="{BB6B9938-EB73-420D-9A46-DA463EFF1432}">
      <dgm:prSet/>
      <dgm:spPr/>
      <dgm:t>
        <a:bodyPr/>
        <a:lstStyle/>
        <a:p>
          <a:endParaRPr lang="en-US"/>
        </a:p>
      </dgm:t>
    </dgm:pt>
    <dgm:pt modelId="{D33744C9-5F4E-4727-97B5-F307B772D19E}">
      <dgm:prSet custT="1"/>
      <dgm:spPr/>
      <dgm:t>
        <a:bodyPr/>
        <a:lstStyle/>
        <a:p>
          <a:pPr algn="just"/>
          <a:r>
            <a:rPr lang="en-IN" sz="2400" dirty="0">
              <a:latin typeface="Century Schoolbook" pitchFamily="18" charset="0"/>
            </a:rPr>
            <a:t>Packing material are checked for any stains or rust before attaching it to the garment otherwise it could stain the product.</a:t>
          </a:r>
          <a:endParaRPr lang="en-US" sz="2400" dirty="0">
            <a:latin typeface="Century Schoolbook" pitchFamily="18" charset="0"/>
          </a:endParaRPr>
        </a:p>
      </dgm:t>
    </dgm:pt>
    <dgm:pt modelId="{75906223-B551-4F15-9F46-829146CFFCA5}" type="parTrans" cxnId="{5523C34F-7219-40C4-8B14-C793E65C9690}">
      <dgm:prSet/>
      <dgm:spPr/>
      <dgm:t>
        <a:bodyPr/>
        <a:lstStyle/>
        <a:p>
          <a:endParaRPr lang="en-US"/>
        </a:p>
      </dgm:t>
    </dgm:pt>
    <dgm:pt modelId="{7C748138-5203-4AD1-863D-0EE7CC7E51A1}" type="sibTrans" cxnId="{5523C34F-7219-40C4-8B14-C793E65C9690}">
      <dgm:prSet/>
      <dgm:spPr/>
      <dgm:t>
        <a:bodyPr/>
        <a:lstStyle/>
        <a:p>
          <a:endParaRPr lang="en-US"/>
        </a:p>
      </dgm:t>
    </dgm:pt>
    <dgm:pt modelId="{DEBF76BC-F55B-4C8B-BF15-ACA0C9726E00}" type="pres">
      <dgm:prSet presAssocID="{B8D979FF-EF40-4D31-BF2E-B795D6110096}" presName="linearFlow" presStyleCnt="0">
        <dgm:presLayoutVars>
          <dgm:dir/>
          <dgm:resizeHandles val="exact"/>
        </dgm:presLayoutVars>
      </dgm:prSet>
      <dgm:spPr/>
    </dgm:pt>
    <dgm:pt modelId="{AD09D8A8-6D9C-4F4D-A8E6-019A79ACC7FA}" type="pres">
      <dgm:prSet presAssocID="{B1E8A66F-A483-4E3F-88CB-ABCBF07BB716}" presName="composite" presStyleCnt="0"/>
      <dgm:spPr/>
    </dgm:pt>
    <dgm:pt modelId="{A4B0A735-6A8F-4D74-9463-BEB345B122CE}" type="pres">
      <dgm:prSet presAssocID="{B1E8A66F-A483-4E3F-88CB-ABCBF07BB716}" presName="imgShp" presStyleLbl="fgImgPlace1" presStyleIdx="0" presStyleCnt="6"/>
      <dgm:spPr>
        <a:noFill/>
      </dgm:spPr>
    </dgm:pt>
    <dgm:pt modelId="{F7054940-0C51-4D85-AB6D-E3F4764EA851}" type="pres">
      <dgm:prSet presAssocID="{B1E8A66F-A483-4E3F-88CB-ABCBF07BB716}" presName="txShp" presStyleLbl="node1" presStyleIdx="0" presStyleCnt="6" custScaleX="11478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2176E5E-284D-4A4F-9DE2-05BB81203782}" type="pres">
      <dgm:prSet presAssocID="{CB3911D5-02D1-458C-974B-B51E084386D9}" presName="spacing" presStyleCnt="0"/>
      <dgm:spPr/>
    </dgm:pt>
    <dgm:pt modelId="{80B0AF9F-994B-4EA6-945D-05E496AE7FC7}" type="pres">
      <dgm:prSet presAssocID="{F206A04D-8893-42B8-B3F1-465045760556}" presName="composite" presStyleCnt="0"/>
      <dgm:spPr/>
    </dgm:pt>
    <dgm:pt modelId="{A1C6FB1C-DDFB-45A3-AA45-53A99CCD369D}" type="pres">
      <dgm:prSet presAssocID="{F206A04D-8893-42B8-B3F1-465045760556}" presName="imgShp" presStyleLbl="fgImgPlace1" presStyleIdx="1" presStyleCnt="6"/>
      <dgm:spPr>
        <a:noFill/>
      </dgm:spPr>
    </dgm:pt>
    <dgm:pt modelId="{FA060B8F-A6AF-4E39-A6CB-D7B52BD0F106}" type="pres">
      <dgm:prSet presAssocID="{F206A04D-8893-42B8-B3F1-465045760556}" presName="txShp" presStyleLbl="node1" presStyleIdx="1" presStyleCnt="6" custScaleX="11478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0684779-CE12-4842-A2A7-F718C2214089}" type="pres">
      <dgm:prSet presAssocID="{6B2BBDA8-6A19-4416-98D1-AB6F89946C17}" presName="spacing" presStyleCnt="0"/>
      <dgm:spPr/>
    </dgm:pt>
    <dgm:pt modelId="{9A63A6DF-367C-4B0C-A601-C28D878DDB6D}" type="pres">
      <dgm:prSet presAssocID="{3D2171BB-BFE6-4E12-A51E-680320BA6E88}" presName="composite" presStyleCnt="0"/>
      <dgm:spPr/>
    </dgm:pt>
    <dgm:pt modelId="{B437DDE8-7617-44B7-8612-5327B14E3B19}" type="pres">
      <dgm:prSet presAssocID="{3D2171BB-BFE6-4E12-A51E-680320BA6E88}" presName="imgShp" presStyleLbl="fgImgPlace1" presStyleIdx="2" presStyleCnt="6"/>
      <dgm:spPr>
        <a:noFill/>
      </dgm:spPr>
    </dgm:pt>
    <dgm:pt modelId="{BE818F16-5FC8-44F6-A42D-D80B87C559E8}" type="pres">
      <dgm:prSet presAssocID="{3D2171BB-BFE6-4E12-A51E-680320BA6E88}" presName="txShp" presStyleLbl="node1" presStyleIdx="2" presStyleCnt="6" custScaleX="11478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9DD04DC-AA54-4649-90A1-61A8F69B3B12}" type="pres">
      <dgm:prSet presAssocID="{041C94E1-CDB7-4BDC-8C12-8B771EA2B4F6}" presName="spacing" presStyleCnt="0"/>
      <dgm:spPr/>
    </dgm:pt>
    <dgm:pt modelId="{9D0B53AD-7EFE-45D8-B6D6-29F5601C38D1}" type="pres">
      <dgm:prSet presAssocID="{821E5AD8-2BE4-4CEB-A9C7-C7C1394BA8CD}" presName="composite" presStyleCnt="0"/>
      <dgm:spPr/>
    </dgm:pt>
    <dgm:pt modelId="{6A23FD75-8D4E-4AE6-8474-259EE2683F52}" type="pres">
      <dgm:prSet presAssocID="{821E5AD8-2BE4-4CEB-A9C7-C7C1394BA8CD}" presName="imgShp" presStyleLbl="fgImgPlace1" presStyleIdx="3" presStyleCnt="6"/>
      <dgm:spPr>
        <a:noFill/>
      </dgm:spPr>
    </dgm:pt>
    <dgm:pt modelId="{958D3635-D46F-4BA1-9BE2-E963D3DF6432}" type="pres">
      <dgm:prSet presAssocID="{821E5AD8-2BE4-4CEB-A9C7-C7C1394BA8CD}" presName="txShp" presStyleLbl="node1" presStyleIdx="3" presStyleCnt="6" custScaleX="11478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82118C5-8A9E-482F-B8F9-3E387A48F79B}" type="pres">
      <dgm:prSet presAssocID="{43A95892-2023-4428-8EF7-AF339504C5A5}" presName="spacing" presStyleCnt="0"/>
      <dgm:spPr/>
    </dgm:pt>
    <dgm:pt modelId="{FFF1A242-E74E-4474-A932-1E80C3061918}" type="pres">
      <dgm:prSet presAssocID="{8DCC048F-D4A6-4FEE-AD69-3FDCE64814F5}" presName="composite" presStyleCnt="0"/>
      <dgm:spPr/>
    </dgm:pt>
    <dgm:pt modelId="{BC467194-4664-4A2C-BD81-048B85F4472F}" type="pres">
      <dgm:prSet presAssocID="{8DCC048F-D4A6-4FEE-AD69-3FDCE64814F5}" presName="imgShp" presStyleLbl="fgImgPlace1" presStyleIdx="4" presStyleCnt="6"/>
      <dgm:spPr>
        <a:noFill/>
      </dgm:spPr>
    </dgm:pt>
    <dgm:pt modelId="{2AA5B0C4-76EF-44EC-A1A7-23670D5DC56B}" type="pres">
      <dgm:prSet presAssocID="{8DCC048F-D4A6-4FEE-AD69-3FDCE64814F5}" presName="txShp" presStyleLbl="node1" presStyleIdx="4" presStyleCnt="6" custScaleX="11478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D287EC63-5BDC-49EE-A215-93D61CAAE5CD}" type="pres">
      <dgm:prSet presAssocID="{3045E9F4-29F7-4154-9BF0-4C6A44A437FF}" presName="spacing" presStyleCnt="0"/>
      <dgm:spPr/>
    </dgm:pt>
    <dgm:pt modelId="{AE7C08CF-D9B4-4A28-9C5A-1480E389F3B4}" type="pres">
      <dgm:prSet presAssocID="{D33744C9-5F4E-4727-97B5-F307B772D19E}" presName="composite" presStyleCnt="0"/>
      <dgm:spPr/>
    </dgm:pt>
    <dgm:pt modelId="{DCB76608-FB00-45F4-BB7B-EF08000FF14C}" type="pres">
      <dgm:prSet presAssocID="{D33744C9-5F4E-4727-97B5-F307B772D19E}" presName="imgShp" presStyleLbl="fgImgPlace1" presStyleIdx="5" presStyleCnt="6"/>
      <dgm:spPr>
        <a:noFill/>
      </dgm:spPr>
    </dgm:pt>
    <dgm:pt modelId="{E2CE99CA-5ECC-4685-A162-FED8B009ADAC}" type="pres">
      <dgm:prSet presAssocID="{D33744C9-5F4E-4727-97B5-F307B772D19E}" presName="txShp" presStyleLbl="node1" presStyleIdx="5" presStyleCnt="6" custScaleX="11478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5523C34F-7219-40C4-8B14-C793E65C9690}" srcId="{B8D979FF-EF40-4D31-BF2E-B795D6110096}" destId="{D33744C9-5F4E-4727-97B5-F307B772D19E}" srcOrd="5" destOrd="0" parTransId="{75906223-B551-4F15-9F46-829146CFFCA5}" sibTransId="{7C748138-5203-4AD1-863D-0EE7CC7E51A1}"/>
    <dgm:cxn modelId="{1060D331-9DA0-4378-AFA8-89B317A14D92}" srcId="{B8D979FF-EF40-4D31-BF2E-B795D6110096}" destId="{F206A04D-8893-42B8-B3F1-465045760556}" srcOrd="1" destOrd="0" parTransId="{BF999524-837E-47AA-9AF4-8EB2E1F1835A}" sibTransId="{6B2BBDA8-6A19-4416-98D1-AB6F89946C17}"/>
    <dgm:cxn modelId="{8A893062-6208-440D-BB6A-34496EE45B45}" srcId="{B8D979FF-EF40-4D31-BF2E-B795D6110096}" destId="{821E5AD8-2BE4-4CEB-A9C7-C7C1394BA8CD}" srcOrd="3" destOrd="0" parTransId="{C5CBB3D1-5B34-443C-A7C9-E05ACE30F4B6}" sibTransId="{43A95892-2023-4428-8EF7-AF339504C5A5}"/>
    <dgm:cxn modelId="{DDD3AC13-B947-4BB1-A884-AF85B6621067}" type="presOf" srcId="{B8D979FF-EF40-4D31-BF2E-B795D6110096}" destId="{DEBF76BC-F55B-4C8B-BF15-ACA0C9726E00}" srcOrd="0" destOrd="0" presId="urn:microsoft.com/office/officeart/2005/8/layout/vList3#1"/>
    <dgm:cxn modelId="{D2DB53F6-A5FE-4A3F-BCC6-635445B977D2}" type="presOf" srcId="{B1E8A66F-A483-4E3F-88CB-ABCBF07BB716}" destId="{F7054940-0C51-4D85-AB6D-E3F4764EA851}" srcOrd="0" destOrd="0" presId="urn:microsoft.com/office/officeart/2005/8/layout/vList3#1"/>
    <dgm:cxn modelId="{4A2DADE3-7D14-4BFE-A3EE-E8B875353ECD}" type="presOf" srcId="{3D2171BB-BFE6-4E12-A51E-680320BA6E88}" destId="{BE818F16-5FC8-44F6-A42D-D80B87C559E8}" srcOrd="0" destOrd="0" presId="urn:microsoft.com/office/officeart/2005/8/layout/vList3#1"/>
    <dgm:cxn modelId="{CB350B85-D693-4314-AD36-FACD00378FB1}" type="presOf" srcId="{8DCC048F-D4A6-4FEE-AD69-3FDCE64814F5}" destId="{2AA5B0C4-76EF-44EC-A1A7-23670D5DC56B}" srcOrd="0" destOrd="0" presId="urn:microsoft.com/office/officeart/2005/8/layout/vList3#1"/>
    <dgm:cxn modelId="{DF98B4C5-8E7A-4641-952C-300D4CC7FD82}" type="presOf" srcId="{D33744C9-5F4E-4727-97B5-F307B772D19E}" destId="{E2CE99CA-5ECC-4685-A162-FED8B009ADAC}" srcOrd="0" destOrd="0" presId="urn:microsoft.com/office/officeart/2005/8/layout/vList3#1"/>
    <dgm:cxn modelId="{BB6B9938-EB73-420D-9A46-DA463EFF1432}" srcId="{B8D979FF-EF40-4D31-BF2E-B795D6110096}" destId="{8DCC048F-D4A6-4FEE-AD69-3FDCE64814F5}" srcOrd="4" destOrd="0" parTransId="{31890A6F-3E44-4A9C-A5B7-0267EB230F87}" sibTransId="{3045E9F4-29F7-4154-9BF0-4C6A44A437FF}"/>
    <dgm:cxn modelId="{07BF5C1E-08D1-4168-9F7F-96816329444D}" type="presOf" srcId="{F206A04D-8893-42B8-B3F1-465045760556}" destId="{FA060B8F-A6AF-4E39-A6CB-D7B52BD0F106}" srcOrd="0" destOrd="0" presId="urn:microsoft.com/office/officeart/2005/8/layout/vList3#1"/>
    <dgm:cxn modelId="{F20AB8A8-2A23-4D6B-A933-DEA0D076F4D8}" srcId="{B8D979FF-EF40-4D31-BF2E-B795D6110096}" destId="{3D2171BB-BFE6-4E12-A51E-680320BA6E88}" srcOrd="2" destOrd="0" parTransId="{D5C4E585-B5D3-4CB5-875E-90118D194920}" sibTransId="{041C94E1-CDB7-4BDC-8C12-8B771EA2B4F6}"/>
    <dgm:cxn modelId="{DCB082CD-EBC1-4CFF-A059-5EBDD8D5FBEE}" srcId="{B8D979FF-EF40-4D31-BF2E-B795D6110096}" destId="{B1E8A66F-A483-4E3F-88CB-ABCBF07BB716}" srcOrd="0" destOrd="0" parTransId="{FE923109-C2BE-4205-AE0B-F5B8711598C3}" sibTransId="{CB3911D5-02D1-458C-974B-B51E084386D9}"/>
    <dgm:cxn modelId="{D1EB7542-73C4-4CD5-8CFA-D97690C58C33}" type="presOf" srcId="{821E5AD8-2BE4-4CEB-A9C7-C7C1394BA8CD}" destId="{958D3635-D46F-4BA1-9BE2-E963D3DF6432}" srcOrd="0" destOrd="0" presId="urn:microsoft.com/office/officeart/2005/8/layout/vList3#1"/>
    <dgm:cxn modelId="{BD8B7ACF-AFF9-45DD-B9B7-254C2A466B03}" type="presParOf" srcId="{DEBF76BC-F55B-4C8B-BF15-ACA0C9726E00}" destId="{AD09D8A8-6D9C-4F4D-A8E6-019A79ACC7FA}" srcOrd="0" destOrd="0" presId="urn:microsoft.com/office/officeart/2005/8/layout/vList3#1"/>
    <dgm:cxn modelId="{26D3C9A2-D843-4676-A335-7D1E47394BA0}" type="presParOf" srcId="{AD09D8A8-6D9C-4F4D-A8E6-019A79ACC7FA}" destId="{A4B0A735-6A8F-4D74-9463-BEB345B122CE}" srcOrd="0" destOrd="0" presId="urn:microsoft.com/office/officeart/2005/8/layout/vList3#1"/>
    <dgm:cxn modelId="{4B23D547-90AD-454E-94CE-DC55431CC217}" type="presParOf" srcId="{AD09D8A8-6D9C-4F4D-A8E6-019A79ACC7FA}" destId="{F7054940-0C51-4D85-AB6D-E3F4764EA851}" srcOrd="1" destOrd="0" presId="urn:microsoft.com/office/officeart/2005/8/layout/vList3#1"/>
    <dgm:cxn modelId="{344F3193-434B-4EB8-9350-7F2980FF2F30}" type="presParOf" srcId="{DEBF76BC-F55B-4C8B-BF15-ACA0C9726E00}" destId="{F2176E5E-284D-4A4F-9DE2-05BB81203782}" srcOrd="1" destOrd="0" presId="urn:microsoft.com/office/officeart/2005/8/layout/vList3#1"/>
    <dgm:cxn modelId="{811ADB7C-C1A7-45E7-B69C-674CCE70CCE6}" type="presParOf" srcId="{DEBF76BC-F55B-4C8B-BF15-ACA0C9726E00}" destId="{80B0AF9F-994B-4EA6-945D-05E496AE7FC7}" srcOrd="2" destOrd="0" presId="urn:microsoft.com/office/officeart/2005/8/layout/vList3#1"/>
    <dgm:cxn modelId="{47ADAD65-9B12-4A03-8F0A-FE9F55C61874}" type="presParOf" srcId="{80B0AF9F-994B-4EA6-945D-05E496AE7FC7}" destId="{A1C6FB1C-DDFB-45A3-AA45-53A99CCD369D}" srcOrd="0" destOrd="0" presId="urn:microsoft.com/office/officeart/2005/8/layout/vList3#1"/>
    <dgm:cxn modelId="{85ABB8BD-8334-4E18-945F-89EDD16174CE}" type="presParOf" srcId="{80B0AF9F-994B-4EA6-945D-05E496AE7FC7}" destId="{FA060B8F-A6AF-4E39-A6CB-D7B52BD0F106}" srcOrd="1" destOrd="0" presId="urn:microsoft.com/office/officeart/2005/8/layout/vList3#1"/>
    <dgm:cxn modelId="{288ADA9A-B986-4D03-8CA9-B933EC22968B}" type="presParOf" srcId="{DEBF76BC-F55B-4C8B-BF15-ACA0C9726E00}" destId="{F0684779-CE12-4842-A2A7-F718C2214089}" srcOrd="3" destOrd="0" presId="urn:microsoft.com/office/officeart/2005/8/layout/vList3#1"/>
    <dgm:cxn modelId="{D9F0D39B-5021-423E-A86B-C555531C4E5B}" type="presParOf" srcId="{DEBF76BC-F55B-4C8B-BF15-ACA0C9726E00}" destId="{9A63A6DF-367C-4B0C-A601-C28D878DDB6D}" srcOrd="4" destOrd="0" presId="urn:microsoft.com/office/officeart/2005/8/layout/vList3#1"/>
    <dgm:cxn modelId="{ABA99A37-3F7B-4060-B7CD-1DBD8669742A}" type="presParOf" srcId="{9A63A6DF-367C-4B0C-A601-C28D878DDB6D}" destId="{B437DDE8-7617-44B7-8612-5327B14E3B19}" srcOrd="0" destOrd="0" presId="urn:microsoft.com/office/officeart/2005/8/layout/vList3#1"/>
    <dgm:cxn modelId="{330E9675-BC8C-476C-B142-C4BD29751D3C}" type="presParOf" srcId="{9A63A6DF-367C-4B0C-A601-C28D878DDB6D}" destId="{BE818F16-5FC8-44F6-A42D-D80B87C559E8}" srcOrd="1" destOrd="0" presId="urn:microsoft.com/office/officeart/2005/8/layout/vList3#1"/>
    <dgm:cxn modelId="{A701E0A5-6FA4-4CD1-A147-C790F2E8D6E4}" type="presParOf" srcId="{DEBF76BC-F55B-4C8B-BF15-ACA0C9726E00}" destId="{89DD04DC-AA54-4649-90A1-61A8F69B3B12}" srcOrd="5" destOrd="0" presId="urn:microsoft.com/office/officeart/2005/8/layout/vList3#1"/>
    <dgm:cxn modelId="{FDD9EB0C-9358-491B-A9A6-B0A256576F8F}" type="presParOf" srcId="{DEBF76BC-F55B-4C8B-BF15-ACA0C9726E00}" destId="{9D0B53AD-7EFE-45D8-B6D6-29F5601C38D1}" srcOrd="6" destOrd="0" presId="urn:microsoft.com/office/officeart/2005/8/layout/vList3#1"/>
    <dgm:cxn modelId="{15ECD506-39A8-4B7E-8B89-2CAA1653D2AD}" type="presParOf" srcId="{9D0B53AD-7EFE-45D8-B6D6-29F5601C38D1}" destId="{6A23FD75-8D4E-4AE6-8474-259EE2683F52}" srcOrd="0" destOrd="0" presId="urn:microsoft.com/office/officeart/2005/8/layout/vList3#1"/>
    <dgm:cxn modelId="{40F1CCDA-09EA-4B96-A2B9-ACE497F1AA6B}" type="presParOf" srcId="{9D0B53AD-7EFE-45D8-B6D6-29F5601C38D1}" destId="{958D3635-D46F-4BA1-9BE2-E963D3DF6432}" srcOrd="1" destOrd="0" presId="urn:microsoft.com/office/officeart/2005/8/layout/vList3#1"/>
    <dgm:cxn modelId="{1CCE9460-1FFA-4AC5-94C7-56BFE5435347}" type="presParOf" srcId="{DEBF76BC-F55B-4C8B-BF15-ACA0C9726E00}" destId="{682118C5-8A9E-482F-B8F9-3E387A48F79B}" srcOrd="7" destOrd="0" presId="urn:microsoft.com/office/officeart/2005/8/layout/vList3#1"/>
    <dgm:cxn modelId="{FD4F7576-51F5-4508-A761-F8B0E675B825}" type="presParOf" srcId="{DEBF76BC-F55B-4C8B-BF15-ACA0C9726E00}" destId="{FFF1A242-E74E-4474-A932-1E80C3061918}" srcOrd="8" destOrd="0" presId="urn:microsoft.com/office/officeart/2005/8/layout/vList3#1"/>
    <dgm:cxn modelId="{BA2C30ED-3789-4CC1-905A-86EB1879323A}" type="presParOf" srcId="{FFF1A242-E74E-4474-A932-1E80C3061918}" destId="{BC467194-4664-4A2C-BD81-048B85F4472F}" srcOrd="0" destOrd="0" presId="urn:microsoft.com/office/officeart/2005/8/layout/vList3#1"/>
    <dgm:cxn modelId="{B0500190-5D57-411B-8D66-539CA6630F61}" type="presParOf" srcId="{FFF1A242-E74E-4474-A932-1E80C3061918}" destId="{2AA5B0C4-76EF-44EC-A1A7-23670D5DC56B}" srcOrd="1" destOrd="0" presId="urn:microsoft.com/office/officeart/2005/8/layout/vList3#1"/>
    <dgm:cxn modelId="{0D6C3A0A-B89D-40EE-9100-D397C34B7950}" type="presParOf" srcId="{DEBF76BC-F55B-4C8B-BF15-ACA0C9726E00}" destId="{D287EC63-5BDC-49EE-A215-93D61CAAE5CD}" srcOrd="9" destOrd="0" presId="urn:microsoft.com/office/officeart/2005/8/layout/vList3#1"/>
    <dgm:cxn modelId="{D71042FB-4CD4-4948-9467-1A8C3081314F}" type="presParOf" srcId="{DEBF76BC-F55B-4C8B-BF15-ACA0C9726E00}" destId="{AE7C08CF-D9B4-4A28-9C5A-1480E389F3B4}" srcOrd="10" destOrd="0" presId="urn:microsoft.com/office/officeart/2005/8/layout/vList3#1"/>
    <dgm:cxn modelId="{74520EF7-E9A2-41B3-B8F3-99B150F59EE3}" type="presParOf" srcId="{AE7C08CF-D9B4-4A28-9C5A-1480E389F3B4}" destId="{DCB76608-FB00-45F4-BB7B-EF08000FF14C}" srcOrd="0" destOrd="0" presId="urn:microsoft.com/office/officeart/2005/8/layout/vList3#1"/>
    <dgm:cxn modelId="{29712CCF-1893-459F-BB96-08ECE5D04517}" type="presParOf" srcId="{AE7C08CF-D9B4-4A28-9C5A-1480E389F3B4}" destId="{E2CE99CA-5ECC-4685-A162-FED8B009ADAC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4F21E9D-9418-4F3D-A716-07C5223B26F5}" type="doc">
      <dgm:prSet loTypeId="urn:microsoft.com/office/officeart/2005/8/layout/default#1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F245B9A7-D15F-4C03-BCC4-8FD7F57C48C5}">
      <dgm:prSet phldrT="[Text]" custT="1"/>
      <dgm:spPr/>
      <dgm:t>
        <a:bodyPr/>
        <a:lstStyle/>
        <a:p>
          <a:r>
            <a:rPr lang="en-IN" sz="2800">
              <a:latin typeface="Century Schoolbook" pitchFamily="18" charset="0"/>
            </a:rPr>
            <a:t>Ball head pin</a:t>
          </a:r>
          <a:endParaRPr lang="en-US" sz="2800">
            <a:latin typeface="Century Schoolbook" pitchFamily="18" charset="0"/>
          </a:endParaRPr>
        </a:p>
      </dgm:t>
    </dgm:pt>
    <dgm:pt modelId="{A52CBE39-E210-48E1-BB49-2E6D64B5AC06}" type="parTrans" cxnId="{7D2F6EF6-3BC8-4A23-A0CB-0238015A3F2D}">
      <dgm:prSet/>
      <dgm:spPr/>
      <dgm:t>
        <a:bodyPr/>
        <a:lstStyle/>
        <a:p>
          <a:endParaRPr lang="en-US"/>
        </a:p>
      </dgm:t>
    </dgm:pt>
    <dgm:pt modelId="{80153C09-91FC-474E-BDCA-24192F80AB6F}" type="sibTrans" cxnId="{7D2F6EF6-3BC8-4A23-A0CB-0238015A3F2D}">
      <dgm:prSet/>
      <dgm:spPr/>
      <dgm:t>
        <a:bodyPr/>
        <a:lstStyle/>
        <a:p>
          <a:endParaRPr lang="en-US"/>
        </a:p>
      </dgm:t>
    </dgm:pt>
    <dgm:pt modelId="{0D3DA7CC-C066-4AE1-9203-CAD67533ABB9}">
      <dgm:prSet custT="1"/>
      <dgm:spPr/>
      <dgm:t>
        <a:bodyPr/>
        <a:lstStyle/>
        <a:p>
          <a:r>
            <a:rPr lang="en-IN" sz="2800" dirty="0">
              <a:latin typeface="Century Schoolbook" pitchFamily="18" charset="0"/>
            </a:rPr>
            <a:t>Packing butterfly</a:t>
          </a:r>
          <a:endParaRPr lang="en-US" sz="2800" dirty="0">
            <a:latin typeface="Century Schoolbook" pitchFamily="18" charset="0"/>
          </a:endParaRPr>
        </a:p>
      </dgm:t>
    </dgm:pt>
    <dgm:pt modelId="{53107B64-1DD2-4F0E-B718-2D833545E8C6}" type="parTrans" cxnId="{036F4B15-8766-4273-ACDF-73C3147B42CA}">
      <dgm:prSet/>
      <dgm:spPr/>
      <dgm:t>
        <a:bodyPr/>
        <a:lstStyle/>
        <a:p>
          <a:endParaRPr lang="en-US"/>
        </a:p>
      </dgm:t>
    </dgm:pt>
    <dgm:pt modelId="{B633EF19-E340-4634-BB93-EDBE03BE0F7B}" type="sibTrans" cxnId="{036F4B15-8766-4273-ACDF-73C3147B42CA}">
      <dgm:prSet/>
      <dgm:spPr/>
      <dgm:t>
        <a:bodyPr/>
        <a:lstStyle/>
        <a:p>
          <a:endParaRPr lang="en-US"/>
        </a:p>
      </dgm:t>
    </dgm:pt>
    <dgm:pt modelId="{0B37F70A-3F7A-4ED8-B829-F47C99EC92A2}">
      <dgm:prSet custT="1"/>
      <dgm:spPr/>
      <dgm:t>
        <a:bodyPr/>
        <a:lstStyle/>
        <a:p>
          <a:r>
            <a:rPr lang="en-IN" sz="2800" dirty="0">
              <a:latin typeface="Century Schoolbook" pitchFamily="18" charset="0"/>
            </a:rPr>
            <a:t>Carton</a:t>
          </a:r>
          <a:endParaRPr lang="en-US" sz="2800" dirty="0">
            <a:latin typeface="Century Schoolbook" pitchFamily="18" charset="0"/>
          </a:endParaRPr>
        </a:p>
      </dgm:t>
    </dgm:pt>
    <dgm:pt modelId="{2A3B6C40-AEC6-494A-98EE-3BD1228A1C5A}" type="parTrans" cxnId="{51981379-5382-4656-8BCF-4B4D7477AB57}">
      <dgm:prSet/>
      <dgm:spPr/>
      <dgm:t>
        <a:bodyPr/>
        <a:lstStyle/>
        <a:p>
          <a:endParaRPr lang="en-US"/>
        </a:p>
      </dgm:t>
    </dgm:pt>
    <dgm:pt modelId="{8E2AF3E4-8F71-4418-86CB-B0F5BE36D598}" type="sibTrans" cxnId="{51981379-5382-4656-8BCF-4B4D7477AB57}">
      <dgm:prSet/>
      <dgm:spPr/>
      <dgm:t>
        <a:bodyPr/>
        <a:lstStyle/>
        <a:p>
          <a:endParaRPr lang="en-US"/>
        </a:p>
      </dgm:t>
    </dgm:pt>
    <dgm:pt modelId="{18727EA7-7F4B-4033-AC31-2CBD1869D47B}">
      <dgm:prSet custT="1"/>
      <dgm:spPr/>
      <dgm:t>
        <a:bodyPr/>
        <a:lstStyle/>
        <a:p>
          <a:r>
            <a:rPr lang="en-IN" sz="2800" dirty="0">
              <a:latin typeface="Century Schoolbook" pitchFamily="18" charset="0"/>
            </a:rPr>
            <a:t>Inner box</a:t>
          </a:r>
          <a:endParaRPr lang="en-US" sz="2800" dirty="0">
            <a:latin typeface="Century Schoolbook" pitchFamily="18" charset="0"/>
          </a:endParaRPr>
        </a:p>
      </dgm:t>
    </dgm:pt>
    <dgm:pt modelId="{22853E3C-178A-4591-BC60-9017AEBF6B90}" type="parTrans" cxnId="{0834C3A2-186A-4337-95E2-2BBE40787D6E}">
      <dgm:prSet/>
      <dgm:spPr/>
      <dgm:t>
        <a:bodyPr/>
        <a:lstStyle/>
        <a:p>
          <a:endParaRPr lang="en-US"/>
        </a:p>
      </dgm:t>
    </dgm:pt>
    <dgm:pt modelId="{A2312545-0BEC-4C72-ADC2-EB120633DBF6}" type="sibTrans" cxnId="{0834C3A2-186A-4337-95E2-2BBE40787D6E}">
      <dgm:prSet/>
      <dgm:spPr/>
      <dgm:t>
        <a:bodyPr/>
        <a:lstStyle/>
        <a:p>
          <a:endParaRPr lang="en-US"/>
        </a:p>
      </dgm:t>
    </dgm:pt>
    <dgm:pt modelId="{F689CE4A-3096-4856-ADAE-3A8D82EC2613}">
      <dgm:prSet custT="1"/>
      <dgm:spPr/>
      <dgm:t>
        <a:bodyPr/>
        <a:lstStyle/>
        <a:p>
          <a:r>
            <a:rPr lang="en-IN" sz="2800" dirty="0">
              <a:latin typeface="Century Schoolbook" pitchFamily="18" charset="0"/>
            </a:rPr>
            <a:t>Paper board</a:t>
          </a:r>
          <a:endParaRPr lang="en-US" sz="2800" dirty="0">
            <a:latin typeface="Century Schoolbook" pitchFamily="18" charset="0"/>
          </a:endParaRPr>
        </a:p>
      </dgm:t>
    </dgm:pt>
    <dgm:pt modelId="{09FE88C9-F28A-462D-A755-A0EE28A6A9F4}" type="parTrans" cxnId="{CFFB4A98-6D78-46F3-86B5-CEC9729F75B4}">
      <dgm:prSet/>
      <dgm:spPr/>
      <dgm:t>
        <a:bodyPr/>
        <a:lstStyle/>
        <a:p>
          <a:endParaRPr lang="en-US"/>
        </a:p>
      </dgm:t>
    </dgm:pt>
    <dgm:pt modelId="{8DC2412E-1CCA-457B-89C4-578F09D11BBB}" type="sibTrans" cxnId="{CFFB4A98-6D78-46F3-86B5-CEC9729F75B4}">
      <dgm:prSet/>
      <dgm:spPr/>
      <dgm:t>
        <a:bodyPr/>
        <a:lstStyle/>
        <a:p>
          <a:endParaRPr lang="en-US"/>
        </a:p>
      </dgm:t>
    </dgm:pt>
    <dgm:pt modelId="{33B4A36E-8B85-4824-A3AF-2B8544898E7A}">
      <dgm:prSet custT="1"/>
      <dgm:spPr/>
      <dgm:t>
        <a:bodyPr/>
        <a:lstStyle/>
        <a:p>
          <a:r>
            <a:rPr lang="en-IN" sz="2800" dirty="0">
              <a:latin typeface="Century Schoolbook" pitchFamily="18" charset="0"/>
            </a:rPr>
            <a:t>Plastic clip</a:t>
          </a:r>
          <a:endParaRPr lang="en-US" sz="2800" dirty="0">
            <a:latin typeface="Century Schoolbook" pitchFamily="18" charset="0"/>
          </a:endParaRPr>
        </a:p>
      </dgm:t>
    </dgm:pt>
    <dgm:pt modelId="{CE840BE8-1475-4750-99E5-834F4A716181}" type="parTrans" cxnId="{8658E9D6-74CA-43B2-9F80-019A5D3C1132}">
      <dgm:prSet/>
      <dgm:spPr/>
      <dgm:t>
        <a:bodyPr/>
        <a:lstStyle/>
        <a:p>
          <a:endParaRPr lang="en-US"/>
        </a:p>
      </dgm:t>
    </dgm:pt>
    <dgm:pt modelId="{EA82C878-CC70-496B-8F32-B86689B10BC2}" type="sibTrans" cxnId="{8658E9D6-74CA-43B2-9F80-019A5D3C1132}">
      <dgm:prSet/>
      <dgm:spPr/>
      <dgm:t>
        <a:bodyPr/>
        <a:lstStyle/>
        <a:p>
          <a:endParaRPr lang="en-US"/>
        </a:p>
      </dgm:t>
    </dgm:pt>
    <dgm:pt modelId="{A969D774-60DB-4934-912B-6B15B4FA7BE5}">
      <dgm:prSet custT="1"/>
      <dgm:spPr/>
      <dgm:t>
        <a:bodyPr/>
        <a:lstStyle/>
        <a:p>
          <a:r>
            <a:rPr lang="en-IN" sz="2800" dirty="0">
              <a:latin typeface="Century Schoolbook" pitchFamily="18" charset="0"/>
            </a:rPr>
            <a:t>Plastic collar</a:t>
          </a:r>
          <a:endParaRPr lang="en-US" sz="2800" dirty="0">
            <a:latin typeface="Century Schoolbook" pitchFamily="18" charset="0"/>
          </a:endParaRPr>
        </a:p>
      </dgm:t>
    </dgm:pt>
    <dgm:pt modelId="{06B92B82-7678-4BD2-806E-069B98CB3857}" type="parTrans" cxnId="{0B111539-C3D2-4913-A863-7341D9A655CD}">
      <dgm:prSet/>
      <dgm:spPr/>
      <dgm:t>
        <a:bodyPr/>
        <a:lstStyle/>
        <a:p>
          <a:endParaRPr lang="en-US"/>
        </a:p>
      </dgm:t>
    </dgm:pt>
    <dgm:pt modelId="{C3021F1D-C60D-41A3-8D01-2F040C89910F}" type="sibTrans" cxnId="{0B111539-C3D2-4913-A863-7341D9A655CD}">
      <dgm:prSet/>
      <dgm:spPr/>
      <dgm:t>
        <a:bodyPr/>
        <a:lstStyle/>
        <a:p>
          <a:endParaRPr lang="en-US"/>
        </a:p>
      </dgm:t>
    </dgm:pt>
    <dgm:pt modelId="{42306488-7FA6-46BA-8A28-7B8C5D3A09D4}">
      <dgm:prSet custT="1"/>
      <dgm:spPr/>
      <dgm:t>
        <a:bodyPr/>
        <a:lstStyle/>
        <a:p>
          <a:r>
            <a:rPr lang="en-IN" sz="2800" dirty="0" err="1">
              <a:latin typeface="Century Schoolbook" pitchFamily="18" charset="0"/>
            </a:rPr>
            <a:t>Polybag</a:t>
          </a:r>
          <a:endParaRPr lang="en-US" sz="2800" dirty="0">
            <a:latin typeface="Century Schoolbook" pitchFamily="18" charset="0"/>
          </a:endParaRPr>
        </a:p>
      </dgm:t>
    </dgm:pt>
    <dgm:pt modelId="{9A0F8FB9-17E1-4358-AAC1-B20470A2B135}" type="parTrans" cxnId="{DCCC3679-B0B1-4F04-965E-866BC2CB184D}">
      <dgm:prSet/>
      <dgm:spPr/>
      <dgm:t>
        <a:bodyPr/>
        <a:lstStyle/>
        <a:p>
          <a:endParaRPr lang="en-US"/>
        </a:p>
      </dgm:t>
    </dgm:pt>
    <dgm:pt modelId="{FA70693F-DAEC-45D2-8DD8-F80019FE4327}" type="sibTrans" cxnId="{DCCC3679-B0B1-4F04-965E-866BC2CB184D}">
      <dgm:prSet/>
      <dgm:spPr/>
      <dgm:t>
        <a:bodyPr/>
        <a:lstStyle/>
        <a:p>
          <a:endParaRPr lang="en-US"/>
        </a:p>
      </dgm:t>
    </dgm:pt>
    <dgm:pt modelId="{2A003A74-52AD-45F8-801F-6597C39308E8}">
      <dgm:prSet custT="1"/>
      <dgm:spPr/>
      <dgm:t>
        <a:bodyPr/>
        <a:lstStyle/>
        <a:p>
          <a:r>
            <a:rPr lang="en-IN" sz="2800" dirty="0">
              <a:latin typeface="Century Schoolbook" pitchFamily="18" charset="0"/>
            </a:rPr>
            <a:t>Scotch tape</a:t>
          </a:r>
          <a:endParaRPr lang="en-US" sz="2800" dirty="0">
            <a:latin typeface="Century Schoolbook" pitchFamily="18" charset="0"/>
          </a:endParaRPr>
        </a:p>
      </dgm:t>
    </dgm:pt>
    <dgm:pt modelId="{8BDFECF7-FDE9-476D-969D-FDC010689142}" type="parTrans" cxnId="{D83E25D8-42B2-405D-960B-B9F2EC34C717}">
      <dgm:prSet/>
      <dgm:spPr/>
      <dgm:t>
        <a:bodyPr/>
        <a:lstStyle/>
        <a:p>
          <a:endParaRPr lang="en-US"/>
        </a:p>
      </dgm:t>
    </dgm:pt>
    <dgm:pt modelId="{3331CEC6-0740-4C55-B5EF-69E3706FD6FD}" type="sibTrans" cxnId="{D83E25D8-42B2-405D-960B-B9F2EC34C717}">
      <dgm:prSet/>
      <dgm:spPr/>
      <dgm:t>
        <a:bodyPr/>
        <a:lstStyle/>
        <a:p>
          <a:endParaRPr lang="en-US"/>
        </a:p>
      </dgm:t>
    </dgm:pt>
    <dgm:pt modelId="{31D6E51B-E2F4-4081-9ED8-F2EAC205ABD2}">
      <dgm:prSet custT="1"/>
      <dgm:spPr/>
      <dgm:t>
        <a:bodyPr/>
        <a:lstStyle/>
        <a:p>
          <a:r>
            <a:rPr lang="en-IN" sz="2800" dirty="0">
              <a:latin typeface="Century Schoolbook" pitchFamily="18" charset="0"/>
            </a:rPr>
            <a:t>Tag pin</a:t>
          </a:r>
          <a:endParaRPr lang="en-US" sz="2800" dirty="0">
            <a:latin typeface="Century Schoolbook" pitchFamily="18" charset="0"/>
          </a:endParaRPr>
        </a:p>
      </dgm:t>
    </dgm:pt>
    <dgm:pt modelId="{55DAC0AD-E35B-4A81-AB08-B3F2CA80E954}" type="parTrans" cxnId="{60DB7EA9-D032-4FE3-AEB6-D8C9F805E8B8}">
      <dgm:prSet/>
      <dgm:spPr/>
      <dgm:t>
        <a:bodyPr/>
        <a:lstStyle/>
        <a:p>
          <a:endParaRPr lang="en-US"/>
        </a:p>
      </dgm:t>
    </dgm:pt>
    <dgm:pt modelId="{2A28C714-B57F-496D-8D3B-EF0F65144E38}" type="sibTrans" cxnId="{60DB7EA9-D032-4FE3-AEB6-D8C9F805E8B8}">
      <dgm:prSet/>
      <dgm:spPr/>
      <dgm:t>
        <a:bodyPr/>
        <a:lstStyle/>
        <a:p>
          <a:endParaRPr lang="en-US"/>
        </a:p>
      </dgm:t>
    </dgm:pt>
    <dgm:pt modelId="{F13D3D9E-5574-4788-A076-293C9B54033A}">
      <dgm:prSet custT="1"/>
      <dgm:spPr/>
      <dgm:t>
        <a:bodyPr/>
        <a:lstStyle/>
        <a:p>
          <a:r>
            <a:rPr lang="en-IN" sz="2800" dirty="0">
              <a:latin typeface="Century Schoolbook" pitchFamily="18" charset="0"/>
            </a:rPr>
            <a:t>Rope</a:t>
          </a:r>
          <a:endParaRPr lang="en-US" sz="2800" dirty="0">
            <a:latin typeface="Century Schoolbook" pitchFamily="18" charset="0"/>
          </a:endParaRPr>
        </a:p>
      </dgm:t>
    </dgm:pt>
    <dgm:pt modelId="{D8FE29E3-880E-43B4-B473-0BB985024C03}" type="parTrans" cxnId="{2BD8CF47-69D6-4E69-8C47-B17170C5EF48}">
      <dgm:prSet/>
      <dgm:spPr/>
      <dgm:t>
        <a:bodyPr/>
        <a:lstStyle/>
        <a:p>
          <a:endParaRPr lang="en-US"/>
        </a:p>
      </dgm:t>
    </dgm:pt>
    <dgm:pt modelId="{FCEBFF61-3ADA-4765-8E78-2CB932B20F3B}" type="sibTrans" cxnId="{2BD8CF47-69D6-4E69-8C47-B17170C5EF48}">
      <dgm:prSet/>
      <dgm:spPr/>
      <dgm:t>
        <a:bodyPr/>
        <a:lstStyle/>
        <a:p>
          <a:endParaRPr lang="en-US"/>
        </a:p>
      </dgm:t>
    </dgm:pt>
    <dgm:pt modelId="{C13A7C6B-68E8-45EB-A992-1DC6F998B6EF}">
      <dgm:prSet custT="1"/>
      <dgm:spPr/>
      <dgm:t>
        <a:bodyPr/>
        <a:lstStyle/>
        <a:p>
          <a:r>
            <a:rPr lang="en-IN" sz="2800" dirty="0">
              <a:latin typeface="Century Schoolbook" pitchFamily="18" charset="0"/>
            </a:rPr>
            <a:t>Tissue paper</a:t>
          </a:r>
          <a:endParaRPr lang="en-US" sz="2800" dirty="0">
            <a:latin typeface="Century Schoolbook" pitchFamily="18" charset="0"/>
          </a:endParaRPr>
        </a:p>
      </dgm:t>
    </dgm:pt>
    <dgm:pt modelId="{84412CC5-5F4D-4647-9010-3984E198CCC3}" type="parTrans" cxnId="{D72D9775-9F29-4273-883F-E97CA2586081}">
      <dgm:prSet/>
      <dgm:spPr/>
      <dgm:t>
        <a:bodyPr/>
        <a:lstStyle/>
        <a:p>
          <a:endParaRPr lang="en-US"/>
        </a:p>
      </dgm:t>
    </dgm:pt>
    <dgm:pt modelId="{5A18F787-6249-4FD3-A1B1-CB782E9A8D8F}" type="sibTrans" cxnId="{D72D9775-9F29-4273-883F-E97CA2586081}">
      <dgm:prSet/>
      <dgm:spPr/>
      <dgm:t>
        <a:bodyPr/>
        <a:lstStyle/>
        <a:p>
          <a:endParaRPr lang="en-US"/>
        </a:p>
      </dgm:t>
    </dgm:pt>
    <dgm:pt modelId="{67F86B31-8D62-4974-B92F-12952E38CCE0}">
      <dgm:prSet custT="1"/>
      <dgm:spPr/>
      <dgm:t>
        <a:bodyPr/>
        <a:lstStyle/>
        <a:p>
          <a:r>
            <a:rPr lang="en-IN" sz="2800" dirty="0">
              <a:latin typeface="Century Schoolbook" pitchFamily="18" charset="0"/>
            </a:rPr>
            <a:t>Thin paper sheets</a:t>
          </a:r>
          <a:endParaRPr lang="en-US" sz="2800" dirty="0">
            <a:latin typeface="Century Schoolbook" pitchFamily="18" charset="0"/>
          </a:endParaRPr>
        </a:p>
      </dgm:t>
    </dgm:pt>
    <dgm:pt modelId="{A6618830-2A6E-4DDE-B79E-8E809F38E108}" type="parTrans" cxnId="{5FF36ACF-7135-4187-ABD5-59A100B4E06C}">
      <dgm:prSet/>
      <dgm:spPr/>
      <dgm:t>
        <a:bodyPr/>
        <a:lstStyle/>
        <a:p>
          <a:endParaRPr lang="en-US"/>
        </a:p>
      </dgm:t>
    </dgm:pt>
    <dgm:pt modelId="{9D5D5786-A33D-4D88-9776-5BD86A4D1FAC}" type="sibTrans" cxnId="{5FF36ACF-7135-4187-ABD5-59A100B4E06C}">
      <dgm:prSet/>
      <dgm:spPr/>
      <dgm:t>
        <a:bodyPr/>
        <a:lstStyle/>
        <a:p>
          <a:endParaRPr lang="en-US"/>
        </a:p>
      </dgm:t>
    </dgm:pt>
    <dgm:pt modelId="{15B056C9-4B50-45F1-9DAF-A4E085ADD50B}">
      <dgm:prSet custT="1"/>
      <dgm:spPr/>
      <dgm:t>
        <a:bodyPr/>
        <a:lstStyle/>
        <a:p>
          <a:r>
            <a:rPr lang="en-IN" sz="2800" dirty="0">
              <a:latin typeface="Century Schoolbook" pitchFamily="18" charset="0"/>
            </a:rPr>
            <a:t>Hanger packs</a:t>
          </a:r>
          <a:endParaRPr lang="en-US" sz="2800" dirty="0">
            <a:latin typeface="Century Schoolbook" pitchFamily="18" charset="0"/>
          </a:endParaRPr>
        </a:p>
      </dgm:t>
    </dgm:pt>
    <dgm:pt modelId="{2CD9ABD2-3E5E-4B72-823B-4670FF685589}" type="parTrans" cxnId="{49FEC035-6796-4E99-9C40-D85E4F4BC8C4}">
      <dgm:prSet/>
      <dgm:spPr/>
      <dgm:t>
        <a:bodyPr/>
        <a:lstStyle/>
        <a:p>
          <a:endParaRPr lang="en-US"/>
        </a:p>
      </dgm:t>
    </dgm:pt>
    <dgm:pt modelId="{3C8296B8-98C8-4CC0-ACF3-B2EAFF9A86AD}" type="sibTrans" cxnId="{49FEC035-6796-4E99-9C40-D85E4F4BC8C4}">
      <dgm:prSet/>
      <dgm:spPr/>
      <dgm:t>
        <a:bodyPr/>
        <a:lstStyle/>
        <a:p>
          <a:endParaRPr lang="en-US"/>
        </a:p>
      </dgm:t>
    </dgm:pt>
    <dgm:pt modelId="{98FCE46F-6EC9-4716-BA09-C19FD8BEBE5E}" type="pres">
      <dgm:prSet presAssocID="{54F21E9D-9418-4F3D-A716-07C5223B26F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EC6FF85F-AB70-4082-AB39-A3CA70B87168}" type="pres">
      <dgm:prSet presAssocID="{F245B9A7-D15F-4C03-BCC4-8FD7F57C48C5}" presName="node" presStyleLbl="node1" presStyleIdx="0" presStyleCnt="1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F1644FF-A0CA-44CA-8EC8-A59A2A3AAA3E}" type="pres">
      <dgm:prSet presAssocID="{80153C09-91FC-474E-BDCA-24192F80AB6F}" presName="sibTrans" presStyleCnt="0"/>
      <dgm:spPr/>
    </dgm:pt>
    <dgm:pt modelId="{A99572D2-E449-48F2-90E5-FDAE4E17A243}" type="pres">
      <dgm:prSet presAssocID="{0D3DA7CC-C066-4AE1-9203-CAD67533ABB9}" presName="node" presStyleLbl="node1" presStyleIdx="1" presStyleCnt="1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D52450EC-73F5-4DA1-B116-1A6A8C0CC53C}" type="pres">
      <dgm:prSet presAssocID="{B633EF19-E340-4634-BB93-EDBE03BE0F7B}" presName="sibTrans" presStyleCnt="0"/>
      <dgm:spPr/>
    </dgm:pt>
    <dgm:pt modelId="{6AD6117C-6853-4A3D-BB82-542704B5A606}" type="pres">
      <dgm:prSet presAssocID="{0B37F70A-3F7A-4ED8-B829-F47C99EC92A2}" presName="node" presStyleLbl="node1" presStyleIdx="2" presStyleCnt="1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5E417C5-8D07-4DBE-85BF-E5CFC0550173}" type="pres">
      <dgm:prSet presAssocID="{8E2AF3E4-8F71-4418-86CB-B0F5BE36D598}" presName="sibTrans" presStyleCnt="0"/>
      <dgm:spPr/>
    </dgm:pt>
    <dgm:pt modelId="{79B67370-8C77-4851-9DA2-ED1A0B68C006}" type="pres">
      <dgm:prSet presAssocID="{18727EA7-7F4B-4033-AC31-2CBD1869D47B}" presName="node" presStyleLbl="node1" presStyleIdx="3" presStyleCnt="1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9D6ED38-8D86-433B-971A-358117054B1D}" type="pres">
      <dgm:prSet presAssocID="{A2312545-0BEC-4C72-ADC2-EB120633DBF6}" presName="sibTrans" presStyleCnt="0"/>
      <dgm:spPr/>
    </dgm:pt>
    <dgm:pt modelId="{AD677CD1-D74A-4A55-9C1B-56303082542E}" type="pres">
      <dgm:prSet presAssocID="{F689CE4A-3096-4856-ADAE-3A8D82EC2613}" presName="node" presStyleLbl="node1" presStyleIdx="4" presStyleCnt="1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5E8918AA-3E70-4ABF-9F6E-8234632DF841}" type="pres">
      <dgm:prSet presAssocID="{8DC2412E-1CCA-457B-89C4-578F09D11BBB}" presName="sibTrans" presStyleCnt="0"/>
      <dgm:spPr/>
    </dgm:pt>
    <dgm:pt modelId="{01740B7A-678F-43DD-A97C-1EE26B68B71B}" type="pres">
      <dgm:prSet presAssocID="{33B4A36E-8B85-4824-A3AF-2B8544898E7A}" presName="node" presStyleLbl="node1" presStyleIdx="5" presStyleCnt="1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B7265AE-E3F5-4B2A-97F6-FD34BA18DF29}" type="pres">
      <dgm:prSet presAssocID="{EA82C878-CC70-496B-8F32-B86689B10BC2}" presName="sibTrans" presStyleCnt="0"/>
      <dgm:spPr/>
    </dgm:pt>
    <dgm:pt modelId="{F51EB38A-295B-4521-88D0-05B9104E807F}" type="pres">
      <dgm:prSet presAssocID="{A969D774-60DB-4934-912B-6B15B4FA7BE5}" presName="node" presStyleLbl="node1" presStyleIdx="6" presStyleCnt="1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6EDC148-E12A-4C96-AA20-0668A3026AEA}" type="pres">
      <dgm:prSet presAssocID="{C3021F1D-C60D-41A3-8D01-2F040C89910F}" presName="sibTrans" presStyleCnt="0"/>
      <dgm:spPr/>
    </dgm:pt>
    <dgm:pt modelId="{EC180C23-DC61-4CE1-8B6A-4A9C4713F841}" type="pres">
      <dgm:prSet presAssocID="{42306488-7FA6-46BA-8A28-7B8C5D3A09D4}" presName="node" presStyleLbl="node1" presStyleIdx="7" presStyleCnt="1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1B04E5F9-3E40-49A0-88A2-C9B294862D67}" type="pres">
      <dgm:prSet presAssocID="{FA70693F-DAEC-45D2-8DD8-F80019FE4327}" presName="sibTrans" presStyleCnt="0"/>
      <dgm:spPr/>
    </dgm:pt>
    <dgm:pt modelId="{51FF2D38-6AC3-488D-B5C3-CD416946B81B}" type="pres">
      <dgm:prSet presAssocID="{2A003A74-52AD-45F8-801F-6597C39308E8}" presName="node" presStyleLbl="node1" presStyleIdx="8" presStyleCnt="1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6EF0A1E-0B73-475E-BC7A-DF11943F4831}" type="pres">
      <dgm:prSet presAssocID="{3331CEC6-0740-4C55-B5EF-69E3706FD6FD}" presName="sibTrans" presStyleCnt="0"/>
      <dgm:spPr/>
    </dgm:pt>
    <dgm:pt modelId="{96EF43A8-D233-4EB6-AD62-3493829A062B}" type="pres">
      <dgm:prSet presAssocID="{31D6E51B-E2F4-4081-9ED8-F2EAC205ABD2}" presName="node" presStyleLbl="node1" presStyleIdx="9" presStyleCnt="1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02217A67-7565-4F48-A9FD-512569EE1133}" type="pres">
      <dgm:prSet presAssocID="{2A28C714-B57F-496D-8D3B-EF0F65144E38}" presName="sibTrans" presStyleCnt="0"/>
      <dgm:spPr/>
    </dgm:pt>
    <dgm:pt modelId="{6DCD2C35-F5F8-4F73-9288-B2412E91BA2D}" type="pres">
      <dgm:prSet presAssocID="{F13D3D9E-5574-4788-A076-293C9B54033A}" presName="node" presStyleLbl="node1" presStyleIdx="10" presStyleCnt="1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5FBF4545-4166-4F36-A11B-ED4ABF423C0B}" type="pres">
      <dgm:prSet presAssocID="{FCEBFF61-3ADA-4765-8E78-2CB932B20F3B}" presName="sibTrans" presStyleCnt="0"/>
      <dgm:spPr/>
    </dgm:pt>
    <dgm:pt modelId="{33FE22E9-C6D8-40A7-AD5B-AAB9E0BC8612}" type="pres">
      <dgm:prSet presAssocID="{C13A7C6B-68E8-45EB-A992-1DC6F998B6EF}" presName="node" presStyleLbl="node1" presStyleIdx="11" presStyleCnt="1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DDCD6D4-5ED1-499E-AA2C-B7D133DDE776}" type="pres">
      <dgm:prSet presAssocID="{5A18F787-6249-4FD3-A1B1-CB782E9A8D8F}" presName="sibTrans" presStyleCnt="0"/>
      <dgm:spPr/>
    </dgm:pt>
    <dgm:pt modelId="{5DCEB81A-3FBB-46DC-9C03-B962AFA8D215}" type="pres">
      <dgm:prSet presAssocID="{67F86B31-8D62-4974-B92F-12952E38CCE0}" presName="node" presStyleLbl="node1" presStyleIdx="12" presStyleCnt="1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48EE787-ED5A-46B5-A293-B3AC3C80083A}" type="pres">
      <dgm:prSet presAssocID="{9D5D5786-A33D-4D88-9776-5BD86A4D1FAC}" presName="sibTrans" presStyleCnt="0"/>
      <dgm:spPr/>
    </dgm:pt>
    <dgm:pt modelId="{7DB989AB-3333-4A84-8F15-34F6273F5D0E}" type="pres">
      <dgm:prSet presAssocID="{15B056C9-4B50-45F1-9DAF-A4E085ADD50B}" presName="node" presStyleLbl="node1" presStyleIdx="13" presStyleCnt="1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0E61FBB0-8EB7-43A0-83D2-40FD06D70D15}" type="presOf" srcId="{2A003A74-52AD-45F8-801F-6597C39308E8}" destId="{51FF2D38-6AC3-488D-B5C3-CD416946B81B}" srcOrd="0" destOrd="0" presId="urn:microsoft.com/office/officeart/2005/8/layout/default#1"/>
    <dgm:cxn modelId="{48096F9C-269F-41B7-A1AB-1377325A0FAB}" type="presOf" srcId="{C13A7C6B-68E8-45EB-A992-1DC6F998B6EF}" destId="{33FE22E9-C6D8-40A7-AD5B-AAB9E0BC8612}" srcOrd="0" destOrd="0" presId="urn:microsoft.com/office/officeart/2005/8/layout/default#1"/>
    <dgm:cxn modelId="{51981379-5382-4656-8BCF-4B4D7477AB57}" srcId="{54F21E9D-9418-4F3D-A716-07C5223B26F5}" destId="{0B37F70A-3F7A-4ED8-B829-F47C99EC92A2}" srcOrd="2" destOrd="0" parTransId="{2A3B6C40-AEC6-494A-98EE-3BD1228A1C5A}" sibTransId="{8E2AF3E4-8F71-4418-86CB-B0F5BE36D598}"/>
    <dgm:cxn modelId="{3EA9953C-5541-4C2A-9E03-B2C131F417AE}" type="presOf" srcId="{67F86B31-8D62-4974-B92F-12952E38CCE0}" destId="{5DCEB81A-3FBB-46DC-9C03-B962AFA8D215}" srcOrd="0" destOrd="0" presId="urn:microsoft.com/office/officeart/2005/8/layout/default#1"/>
    <dgm:cxn modelId="{036F4B15-8766-4273-ACDF-73C3147B42CA}" srcId="{54F21E9D-9418-4F3D-A716-07C5223B26F5}" destId="{0D3DA7CC-C066-4AE1-9203-CAD67533ABB9}" srcOrd="1" destOrd="0" parTransId="{53107B64-1DD2-4F0E-B718-2D833545E8C6}" sibTransId="{B633EF19-E340-4634-BB93-EDBE03BE0F7B}"/>
    <dgm:cxn modelId="{0834C3A2-186A-4337-95E2-2BBE40787D6E}" srcId="{54F21E9D-9418-4F3D-A716-07C5223B26F5}" destId="{18727EA7-7F4B-4033-AC31-2CBD1869D47B}" srcOrd="3" destOrd="0" parTransId="{22853E3C-178A-4591-BC60-9017AEBF6B90}" sibTransId="{A2312545-0BEC-4C72-ADC2-EB120633DBF6}"/>
    <dgm:cxn modelId="{04F867CE-7D0C-4E3D-ACB3-D677FD4B72BD}" type="presOf" srcId="{15B056C9-4B50-45F1-9DAF-A4E085ADD50B}" destId="{7DB989AB-3333-4A84-8F15-34F6273F5D0E}" srcOrd="0" destOrd="0" presId="urn:microsoft.com/office/officeart/2005/8/layout/default#1"/>
    <dgm:cxn modelId="{CFFB4A98-6D78-46F3-86B5-CEC9729F75B4}" srcId="{54F21E9D-9418-4F3D-A716-07C5223B26F5}" destId="{F689CE4A-3096-4856-ADAE-3A8D82EC2613}" srcOrd="4" destOrd="0" parTransId="{09FE88C9-F28A-462D-A755-A0EE28A6A9F4}" sibTransId="{8DC2412E-1CCA-457B-89C4-578F09D11BBB}"/>
    <dgm:cxn modelId="{4A7D10C8-AF37-4578-A0B1-6CD27FC3A6C8}" type="presOf" srcId="{F689CE4A-3096-4856-ADAE-3A8D82EC2613}" destId="{AD677CD1-D74A-4A55-9C1B-56303082542E}" srcOrd="0" destOrd="0" presId="urn:microsoft.com/office/officeart/2005/8/layout/default#1"/>
    <dgm:cxn modelId="{1E7C85D7-4630-4C5D-B1D9-A2A44A986FE7}" type="presOf" srcId="{A969D774-60DB-4934-912B-6B15B4FA7BE5}" destId="{F51EB38A-295B-4521-88D0-05B9104E807F}" srcOrd="0" destOrd="0" presId="urn:microsoft.com/office/officeart/2005/8/layout/default#1"/>
    <dgm:cxn modelId="{B17A02CC-3B31-4A95-A2CF-9B359530D7D2}" type="presOf" srcId="{33B4A36E-8B85-4824-A3AF-2B8544898E7A}" destId="{01740B7A-678F-43DD-A97C-1EE26B68B71B}" srcOrd="0" destOrd="0" presId="urn:microsoft.com/office/officeart/2005/8/layout/default#1"/>
    <dgm:cxn modelId="{5FF36ACF-7135-4187-ABD5-59A100B4E06C}" srcId="{54F21E9D-9418-4F3D-A716-07C5223B26F5}" destId="{67F86B31-8D62-4974-B92F-12952E38CCE0}" srcOrd="12" destOrd="0" parTransId="{A6618830-2A6E-4DDE-B79E-8E809F38E108}" sibTransId="{9D5D5786-A33D-4D88-9776-5BD86A4D1FAC}"/>
    <dgm:cxn modelId="{7D2F6EF6-3BC8-4A23-A0CB-0238015A3F2D}" srcId="{54F21E9D-9418-4F3D-A716-07C5223B26F5}" destId="{F245B9A7-D15F-4C03-BCC4-8FD7F57C48C5}" srcOrd="0" destOrd="0" parTransId="{A52CBE39-E210-48E1-BB49-2E6D64B5AC06}" sibTransId="{80153C09-91FC-474E-BDCA-24192F80AB6F}"/>
    <dgm:cxn modelId="{60DB7EA9-D032-4FE3-AEB6-D8C9F805E8B8}" srcId="{54F21E9D-9418-4F3D-A716-07C5223B26F5}" destId="{31D6E51B-E2F4-4081-9ED8-F2EAC205ABD2}" srcOrd="9" destOrd="0" parTransId="{55DAC0AD-E35B-4A81-AB08-B3F2CA80E954}" sibTransId="{2A28C714-B57F-496D-8D3B-EF0F65144E38}"/>
    <dgm:cxn modelId="{2BD8CF47-69D6-4E69-8C47-B17170C5EF48}" srcId="{54F21E9D-9418-4F3D-A716-07C5223B26F5}" destId="{F13D3D9E-5574-4788-A076-293C9B54033A}" srcOrd="10" destOrd="0" parTransId="{D8FE29E3-880E-43B4-B473-0BB985024C03}" sibTransId="{FCEBFF61-3ADA-4765-8E78-2CB932B20F3B}"/>
    <dgm:cxn modelId="{49FEC035-6796-4E99-9C40-D85E4F4BC8C4}" srcId="{54F21E9D-9418-4F3D-A716-07C5223B26F5}" destId="{15B056C9-4B50-45F1-9DAF-A4E085ADD50B}" srcOrd="13" destOrd="0" parTransId="{2CD9ABD2-3E5E-4B72-823B-4670FF685589}" sibTransId="{3C8296B8-98C8-4CC0-ACF3-B2EAFF9A86AD}"/>
    <dgm:cxn modelId="{AC7CD9B7-3922-47E7-9AF8-38A7CDD40A52}" type="presOf" srcId="{F13D3D9E-5574-4788-A076-293C9B54033A}" destId="{6DCD2C35-F5F8-4F73-9288-B2412E91BA2D}" srcOrd="0" destOrd="0" presId="urn:microsoft.com/office/officeart/2005/8/layout/default#1"/>
    <dgm:cxn modelId="{90DC8CB6-AD96-479D-B23A-DA752363EFD3}" type="presOf" srcId="{0B37F70A-3F7A-4ED8-B829-F47C99EC92A2}" destId="{6AD6117C-6853-4A3D-BB82-542704B5A606}" srcOrd="0" destOrd="0" presId="urn:microsoft.com/office/officeart/2005/8/layout/default#1"/>
    <dgm:cxn modelId="{50E31361-6FED-4982-A6C8-B1A4DADA11A3}" type="presOf" srcId="{0D3DA7CC-C066-4AE1-9203-CAD67533ABB9}" destId="{A99572D2-E449-48F2-90E5-FDAE4E17A243}" srcOrd="0" destOrd="0" presId="urn:microsoft.com/office/officeart/2005/8/layout/default#1"/>
    <dgm:cxn modelId="{AD64F8E8-80DB-4981-888E-F3DDF56C9F8A}" type="presOf" srcId="{42306488-7FA6-46BA-8A28-7B8C5D3A09D4}" destId="{EC180C23-DC61-4CE1-8B6A-4A9C4713F841}" srcOrd="0" destOrd="0" presId="urn:microsoft.com/office/officeart/2005/8/layout/default#1"/>
    <dgm:cxn modelId="{9A07B0F5-1BE2-4417-9CFE-4735DD41AE19}" type="presOf" srcId="{18727EA7-7F4B-4033-AC31-2CBD1869D47B}" destId="{79B67370-8C77-4851-9DA2-ED1A0B68C006}" srcOrd="0" destOrd="0" presId="urn:microsoft.com/office/officeart/2005/8/layout/default#1"/>
    <dgm:cxn modelId="{D83E25D8-42B2-405D-960B-B9F2EC34C717}" srcId="{54F21E9D-9418-4F3D-A716-07C5223B26F5}" destId="{2A003A74-52AD-45F8-801F-6597C39308E8}" srcOrd="8" destOrd="0" parTransId="{8BDFECF7-FDE9-476D-969D-FDC010689142}" sibTransId="{3331CEC6-0740-4C55-B5EF-69E3706FD6FD}"/>
    <dgm:cxn modelId="{8658E9D6-74CA-43B2-9F80-019A5D3C1132}" srcId="{54F21E9D-9418-4F3D-A716-07C5223B26F5}" destId="{33B4A36E-8B85-4824-A3AF-2B8544898E7A}" srcOrd="5" destOrd="0" parTransId="{CE840BE8-1475-4750-99E5-834F4A716181}" sibTransId="{EA82C878-CC70-496B-8F32-B86689B10BC2}"/>
    <dgm:cxn modelId="{55975E65-5B57-4C83-B98C-AF56F82A61FD}" type="presOf" srcId="{54F21E9D-9418-4F3D-A716-07C5223B26F5}" destId="{98FCE46F-6EC9-4716-BA09-C19FD8BEBE5E}" srcOrd="0" destOrd="0" presId="urn:microsoft.com/office/officeart/2005/8/layout/default#1"/>
    <dgm:cxn modelId="{79CF3D72-59AF-4B7E-97B3-1867A8991ADC}" type="presOf" srcId="{31D6E51B-E2F4-4081-9ED8-F2EAC205ABD2}" destId="{96EF43A8-D233-4EB6-AD62-3493829A062B}" srcOrd="0" destOrd="0" presId="urn:microsoft.com/office/officeart/2005/8/layout/default#1"/>
    <dgm:cxn modelId="{D72D9775-9F29-4273-883F-E97CA2586081}" srcId="{54F21E9D-9418-4F3D-A716-07C5223B26F5}" destId="{C13A7C6B-68E8-45EB-A992-1DC6F998B6EF}" srcOrd="11" destOrd="0" parTransId="{84412CC5-5F4D-4647-9010-3984E198CCC3}" sibTransId="{5A18F787-6249-4FD3-A1B1-CB782E9A8D8F}"/>
    <dgm:cxn modelId="{0B111539-C3D2-4913-A863-7341D9A655CD}" srcId="{54F21E9D-9418-4F3D-A716-07C5223B26F5}" destId="{A969D774-60DB-4934-912B-6B15B4FA7BE5}" srcOrd="6" destOrd="0" parTransId="{06B92B82-7678-4BD2-806E-069B98CB3857}" sibTransId="{C3021F1D-C60D-41A3-8D01-2F040C89910F}"/>
    <dgm:cxn modelId="{793EB07E-37A8-4F07-9F37-66BB2F395005}" type="presOf" srcId="{F245B9A7-D15F-4C03-BCC4-8FD7F57C48C5}" destId="{EC6FF85F-AB70-4082-AB39-A3CA70B87168}" srcOrd="0" destOrd="0" presId="urn:microsoft.com/office/officeart/2005/8/layout/default#1"/>
    <dgm:cxn modelId="{DCCC3679-B0B1-4F04-965E-866BC2CB184D}" srcId="{54F21E9D-9418-4F3D-A716-07C5223B26F5}" destId="{42306488-7FA6-46BA-8A28-7B8C5D3A09D4}" srcOrd="7" destOrd="0" parTransId="{9A0F8FB9-17E1-4358-AAC1-B20470A2B135}" sibTransId="{FA70693F-DAEC-45D2-8DD8-F80019FE4327}"/>
    <dgm:cxn modelId="{FA65D780-5834-4402-9B3A-AF8DD425D957}" type="presParOf" srcId="{98FCE46F-6EC9-4716-BA09-C19FD8BEBE5E}" destId="{EC6FF85F-AB70-4082-AB39-A3CA70B87168}" srcOrd="0" destOrd="0" presId="urn:microsoft.com/office/officeart/2005/8/layout/default#1"/>
    <dgm:cxn modelId="{465BD97A-C889-47BA-BC27-26498BA1174E}" type="presParOf" srcId="{98FCE46F-6EC9-4716-BA09-C19FD8BEBE5E}" destId="{CF1644FF-A0CA-44CA-8EC8-A59A2A3AAA3E}" srcOrd="1" destOrd="0" presId="urn:microsoft.com/office/officeart/2005/8/layout/default#1"/>
    <dgm:cxn modelId="{55FB9187-103D-4A81-B653-8D6B95CF8C56}" type="presParOf" srcId="{98FCE46F-6EC9-4716-BA09-C19FD8BEBE5E}" destId="{A99572D2-E449-48F2-90E5-FDAE4E17A243}" srcOrd="2" destOrd="0" presId="urn:microsoft.com/office/officeart/2005/8/layout/default#1"/>
    <dgm:cxn modelId="{CF3D4AF3-E018-4AB2-90AD-469EF9204B7C}" type="presParOf" srcId="{98FCE46F-6EC9-4716-BA09-C19FD8BEBE5E}" destId="{D52450EC-73F5-4DA1-B116-1A6A8C0CC53C}" srcOrd="3" destOrd="0" presId="urn:microsoft.com/office/officeart/2005/8/layout/default#1"/>
    <dgm:cxn modelId="{1F08D0CC-BA79-4084-BBA4-25F50A1247FD}" type="presParOf" srcId="{98FCE46F-6EC9-4716-BA09-C19FD8BEBE5E}" destId="{6AD6117C-6853-4A3D-BB82-542704B5A606}" srcOrd="4" destOrd="0" presId="urn:microsoft.com/office/officeart/2005/8/layout/default#1"/>
    <dgm:cxn modelId="{C17C6500-9914-49B3-A8E8-B6EE3049DB69}" type="presParOf" srcId="{98FCE46F-6EC9-4716-BA09-C19FD8BEBE5E}" destId="{B5E417C5-8D07-4DBE-85BF-E5CFC0550173}" srcOrd="5" destOrd="0" presId="urn:microsoft.com/office/officeart/2005/8/layout/default#1"/>
    <dgm:cxn modelId="{BB188965-AF29-41EA-95F2-2C21B83D53D7}" type="presParOf" srcId="{98FCE46F-6EC9-4716-BA09-C19FD8BEBE5E}" destId="{79B67370-8C77-4851-9DA2-ED1A0B68C006}" srcOrd="6" destOrd="0" presId="urn:microsoft.com/office/officeart/2005/8/layout/default#1"/>
    <dgm:cxn modelId="{4EB159C9-2C7A-4115-BF8E-124B32ACD088}" type="presParOf" srcId="{98FCE46F-6EC9-4716-BA09-C19FD8BEBE5E}" destId="{B9D6ED38-8D86-433B-971A-358117054B1D}" srcOrd="7" destOrd="0" presId="urn:microsoft.com/office/officeart/2005/8/layout/default#1"/>
    <dgm:cxn modelId="{3256B03B-9349-48F5-B24B-D525737A35A7}" type="presParOf" srcId="{98FCE46F-6EC9-4716-BA09-C19FD8BEBE5E}" destId="{AD677CD1-D74A-4A55-9C1B-56303082542E}" srcOrd="8" destOrd="0" presId="urn:microsoft.com/office/officeart/2005/8/layout/default#1"/>
    <dgm:cxn modelId="{F7595F94-57E9-4F7A-836A-C6824BC2710A}" type="presParOf" srcId="{98FCE46F-6EC9-4716-BA09-C19FD8BEBE5E}" destId="{5E8918AA-3E70-4ABF-9F6E-8234632DF841}" srcOrd="9" destOrd="0" presId="urn:microsoft.com/office/officeart/2005/8/layout/default#1"/>
    <dgm:cxn modelId="{0697811A-68F9-4CBF-B8C7-38E4AED1C6CE}" type="presParOf" srcId="{98FCE46F-6EC9-4716-BA09-C19FD8BEBE5E}" destId="{01740B7A-678F-43DD-A97C-1EE26B68B71B}" srcOrd="10" destOrd="0" presId="urn:microsoft.com/office/officeart/2005/8/layout/default#1"/>
    <dgm:cxn modelId="{57057BBD-71BC-45FE-8BE5-77F8AE897E13}" type="presParOf" srcId="{98FCE46F-6EC9-4716-BA09-C19FD8BEBE5E}" destId="{FB7265AE-E3F5-4B2A-97F6-FD34BA18DF29}" srcOrd="11" destOrd="0" presId="urn:microsoft.com/office/officeart/2005/8/layout/default#1"/>
    <dgm:cxn modelId="{B4A999DF-34CC-4B64-B04B-29174D43CD40}" type="presParOf" srcId="{98FCE46F-6EC9-4716-BA09-C19FD8BEBE5E}" destId="{F51EB38A-295B-4521-88D0-05B9104E807F}" srcOrd="12" destOrd="0" presId="urn:microsoft.com/office/officeart/2005/8/layout/default#1"/>
    <dgm:cxn modelId="{04FC7AB1-3462-4DD1-882A-946826B254A8}" type="presParOf" srcId="{98FCE46F-6EC9-4716-BA09-C19FD8BEBE5E}" destId="{26EDC148-E12A-4C96-AA20-0668A3026AEA}" srcOrd="13" destOrd="0" presId="urn:microsoft.com/office/officeart/2005/8/layout/default#1"/>
    <dgm:cxn modelId="{2A1D97C6-8632-4963-BFC4-839D32C236F4}" type="presParOf" srcId="{98FCE46F-6EC9-4716-BA09-C19FD8BEBE5E}" destId="{EC180C23-DC61-4CE1-8B6A-4A9C4713F841}" srcOrd="14" destOrd="0" presId="urn:microsoft.com/office/officeart/2005/8/layout/default#1"/>
    <dgm:cxn modelId="{A52F09E0-5B8A-4FCF-87AA-EDAADE014D82}" type="presParOf" srcId="{98FCE46F-6EC9-4716-BA09-C19FD8BEBE5E}" destId="{1B04E5F9-3E40-49A0-88A2-C9B294862D67}" srcOrd="15" destOrd="0" presId="urn:microsoft.com/office/officeart/2005/8/layout/default#1"/>
    <dgm:cxn modelId="{F0CCBED3-228E-476F-99D2-B866A657FBD1}" type="presParOf" srcId="{98FCE46F-6EC9-4716-BA09-C19FD8BEBE5E}" destId="{51FF2D38-6AC3-488D-B5C3-CD416946B81B}" srcOrd="16" destOrd="0" presId="urn:microsoft.com/office/officeart/2005/8/layout/default#1"/>
    <dgm:cxn modelId="{2CAADBDC-4DDA-46DC-9F8D-808D4DF21050}" type="presParOf" srcId="{98FCE46F-6EC9-4716-BA09-C19FD8BEBE5E}" destId="{86EF0A1E-0B73-475E-BC7A-DF11943F4831}" srcOrd="17" destOrd="0" presId="urn:microsoft.com/office/officeart/2005/8/layout/default#1"/>
    <dgm:cxn modelId="{3526DEC6-0262-4551-BECD-CDB706852BDD}" type="presParOf" srcId="{98FCE46F-6EC9-4716-BA09-C19FD8BEBE5E}" destId="{96EF43A8-D233-4EB6-AD62-3493829A062B}" srcOrd="18" destOrd="0" presId="urn:microsoft.com/office/officeart/2005/8/layout/default#1"/>
    <dgm:cxn modelId="{6DF9323C-CFDF-4B85-833C-A4B69CBBC4EF}" type="presParOf" srcId="{98FCE46F-6EC9-4716-BA09-C19FD8BEBE5E}" destId="{02217A67-7565-4F48-A9FD-512569EE1133}" srcOrd="19" destOrd="0" presId="urn:microsoft.com/office/officeart/2005/8/layout/default#1"/>
    <dgm:cxn modelId="{9DEF507B-BF23-41E8-966C-44A392365E04}" type="presParOf" srcId="{98FCE46F-6EC9-4716-BA09-C19FD8BEBE5E}" destId="{6DCD2C35-F5F8-4F73-9288-B2412E91BA2D}" srcOrd="20" destOrd="0" presId="urn:microsoft.com/office/officeart/2005/8/layout/default#1"/>
    <dgm:cxn modelId="{F69110A6-3011-4E0A-B409-C3E8CFF1203E}" type="presParOf" srcId="{98FCE46F-6EC9-4716-BA09-C19FD8BEBE5E}" destId="{5FBF4545-4166-4F36-A11B-ED4ABF423C0B}" srcOrd="21" destOrd="0" presId="urn:microsoft.com/office/officeart/2005/8/layout/default#1"/>
    <dgm:cxn modelId="{3B53E790-6D18-4C4C-AACB-C144D52C69A3}" type="presParOf" srcId="{98FCE46F-6EC9-4716-BA09-C19FD8BEBE5E}" destId="{33FE22E9-C6D8-40A7-AD5B-AAB9E0BC8612}" srcOrd="22" destOrd="0" presId="urn:microsoft.com/office/officeart/2005/8/layout/default#1"/>
    <dgm:cxn modelId="{DAE38F66-511F-40F9-AF2A-89005602B07B}" type="presParOf" srcId="{98FCE46F-6EC9-4716-BA09-C19FD8BEBE5E}" destId="{3DDCD6D4-5ED1-499E-AA2C-B7D133DDE776}" srcOrd="23" destOrd="0" presId="urn:microsoft.com/office/officeart/2005/8/layout/default#1"/>
    <dgm:cxn modelId="{58DC6B6E-A008-480F-B132-B12538AE5AC3}" type="presParOf" srcId="{98FCE46F-6EC9-4716-BA09-C19FD8BEBE5E}" destId="{5DCEB81A-3FBB-46DC-9C03-B962AFA8D215}" srcOrd="24" destOrd="0" presId="urn:microsoft.com/office/officeart/2005/8/layout/default#1"/>
    <dgm:cxn modelId="{6AE6FE45-E565-4D73-937E-BA16D60E8D62}" type="presParOf" srcId="{98FCE46F-6EC9-4716-BA09-C19FD8BEBE5E}" destId="{848EE787-ED5A-46B5-A293-B3AC3C80083A}" srcOrd="25" destOrd="0" presId="urn:microsoft.com/office/officeart/2005/8/layout/default#1"/>
    <dgm:cxn modelId="{3A1D6009-2EB1-4482-B9D5-DBFB1A475F19}" type="presParOf" srcId="{98FCE46F-6EC9-4716-BA09-C19FD8BEBE5E}" destId="{7DB989AB-3333-4A84-8F15-34F6273F5D0E}" srcOrd="26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BB0D41A-3154-4445-B79C-5B375D2D44D3}" type="doc">
      <dgm:prSet loTypeId="urn:microsoft.com/office/officeart/2005/8/layout/process2" loCatId="process" qsTypeId="urn:microsoft.com/office/officeart/2005/8/quickstyle/simple4" qsCatId="simple" csTypeId="urn:microsoft.com/office/officeart/2005/8/colors/colorful4" csCatId="colorful" phldr="1"/>
      <dgm:spPr/>
    </dgm:pt>
    <dgm:pt modelId="{5EA56255-8728-43A8-B68C-51C08048BE12}">
      <dgm:prSet phldrT="[Text]" custT="1"/>
      <dgm:spPr/>
      <dgm:t>
        <a:bodyPr/>
        <a:lstStyle/>
        <a:p>
          <a:r>
            <a:rPr lang="en-IN" sz="2400" dirty="0">
              <a:latin typeface="Century Schoolbook" pitchFamily="18" charset="0"/>
            </a:rPr>
            <a:t>Receiving of mended or finished apparel articles</a:t>
          </a:r>
          <a:endParaRPr lang="en-US" sz="2400" dirty="0">
            <a:latin typeface="Century Schoolbook" pitchFamily="18" charset="0"/>
          </a:endParaRPr>
        </a:p>
      </dgm:t>
    </dgm:pt>
    <dgm:pt modelId="{9C3E2743-5782-4AAD-BE63-362B9392601A}" type="parTrans" cxnId="{DD20FED3-2009-425D-A241-90901331BC81}">
      <dgm:prSet/>
      <dgm:spPr/>
      <dgm:t>
        <a:bodyPr/>
        <a:lstStyle/>
        <a:p>
          <a:endParaRPr lang="en-US"/>
        </a:p>
      </dgm:t>
    </dgm:pt>
    <dgm:pt modelId="{88FFC06B-4F9A-476E-A8BE-3E5E033CAED1}" type="sibTrans" cxnId="{DD20FED3-2009-425D-A241-90901331BC81}">
      <dgm:prSet/>
      <dgm:spPr/>
      <dgm:t>
        <a:bodyPr/>
        <a:lstStyle/>
        <a:p>
          <a:endParaRPr lang="en-US"/>
        </a:p>
      </dgm:t>
    </dgm:pt>
    <dgm:pt modelId="{12535C4F-1D34-4356-BB9D-3C9696663778}">
      <dgm:prSet custT="1"/>
      <dgm:spPr/>
      <dgm:t>
        <a:bodyPr/>
        <a:lstStyle/>
        <a:p>
          <a:r>
            <a:rPr lang="en-IN" sz="2400">
              <a:latin typeface="Century Schoolbook" pitchFamily="18" charset="0"/>
            </a:rPr>
            <a:t>Attaching necessary tags and labels </a:t>
          </a:r>
          <a:endParaRPr lang="en-US" sz="2400">
            <a:latin typeface="Century Schoolbook" pitchFamily="18" charset="0"/>
          </a:endParaRPr>
        </a:p>
      </dgm:t>
    </dgm:pt>
    <dgm:pt modelId="{B6666EEE-2784-4EC0-8647-AA254CC1FF01}" type="parTrans" cxnId="{187A3F2C-3382-4590-833C-120A6E5A6624}">
      <dgm:prSet/>
      <dgm:spPr/>
      <dgm:t>
        <a:bodyPr/>
        <a:lstStyle/>
        <a:p>
          <a:endParaRPr lang="en-US"/>
        </a:p>
      </dgm:t>
    </dgm:pt>
    <dgm:pt modelId="{A4D9E2AD-A7E6-4F52-B956-AAEBB72A7194}" type="sibTrans" cxnId="{187A3F2C-3382-4590-833C-120A6E5A6624}">
      <dgm:prSet/>
      <dgm:spPr/>
      <dgm:t>
        <a:bodyPr/>
        <a:lstStyle/>
        <a:p>
          <a:endParaRPr lang="en-US"/>
        </a:p>
      </dgm:t>
    </dgm:pt>
    <dgm:pt modelId="{B3ACE3C3-B7B6-4533-A3B1-A63A4AE03FC1}">
      <dgm:prSet custT="1"/>
      <dgm:spPr/>
      <dgm:t>
        <a:bodyPr/>
        <a:lstStyle/>
        <a:p>
          <a:r>
            <a:rPr lang="en-IN" sz="2400" dirty="0">
              <a:latin typeface="Century Schoolbook" pitchFamily="18" charset="0"/>
            </a:rPr>
            <a:t>Folding as per apparel or product (tissues, back board, collar support, cuff support, etc)</a:t>
          </a:r>
          <a:endParaRPr lang="en-US" sz="2400" dirty="0">
            <a:latin typeface="Century Schoolbook" pitchFamily="18" charset="0"/>
          </a:endParaRPr>
        </a:p>
      </dgm:t>
    </dgm:pt>
    <dgm:pt modelId="{00784F19-6A3C-4D63-8130-C37802547817}" type="parTrans" cxnId="{2FBBCA5F-6019-451C-9777-BB836F28F154}">
      <dgm:prSet/>
      <dgm:spPr/>
      <dgm:t>
        <a:bodyPr/>
        <a:lstStyle/>
        <a:p>
          <a:endParaRPr lang="en-US"/>
        </a:p>
      </dgm:t>
    </dgm:pt>
    <dgm:pt modelId="{0D9A68CC-9480-49D4-AE8A-A4AF825E2B83}" type="sibTrans" cxnId="{2FBBCA5F-6019-451C-9777-BB836F28F154}">
      <dgm:prSet/>
      <dgm:spPr/>
      <dgm:t>
        <a:bodyPr/>
        <a:lstStyle/>
        <a:p>
          <a:endParaRPr lang="en-US"/>
        </a:p>
      </dgm:t>
    </dgm:pt>
    <dgm:pt modelId="{EE8F13EA-2C9E-4232-BA31-F7AE7C682AA7}">
      <dgm:prSet custT="1"/>
      <dgm:spPr/>
      <dgm:t>
        <a:bodyPr/>
        <a:lstStyle/>
        <a:p>
          <a:r>
            <a:rPr lang="en-IN" sz="2400" dirty="0">
              <a:latin typeface="Century Schoolbook" pitchFamily="18" charset="0"/>
            </a:rPr>
            <a:t>Packing the folded apparel and product in bags</a:t>
          </a:r>
          <a:endParaRPr lang="en-US" sz="2400" dirty="0">
            <a:latin typeface="Century Schoolbook" pitchFamily="18" charset="0"/>
          </a:endParaRPr>
        </a:p>
      </dgm:t>
    </dgm:pt>
    <dgm:pt modelId="{04CAFE4C-4AED-4ACA-BDFD-341D5DBA5466}" type="parTrans" cxnId="{F5C72A30-EA74-4629-B3F4-506080468960}">
      <dgm:prSet/>
      <dgm:spPr/>
      <dgm:t>
        <a:bodyPr/>
        <a:lstStyle/>
        <a:p>
          <a:endParaRPr lang="en-US"/>
        </a:p>
      </dgm:t>
    </dgm:pt>
    <dgm:pt modelId="{198B3F63-17B7-435F-9FF8-F87DAC0A964F}" type="sibTrans" cxnId="{F5C72A30-EA74-4629-B3F4-506080468960}">
      <dgm:prSet/>
      <dgm:spPr/>
      <dgm:t>
        <a:bodyPr/>
        <a:lstStyle/>
        <a:p>
          <a:endParaRPr lang="en-US"/>
        </a:p>
      </dgm:t>
    </dgm:pt>
    <dgm:pt modelId="{882E2817-B467-4EA3-90FD-07ECE6233D17}">
      <dgm:prSet custT="1"/>
      <dgm:spPr/>
      <dgm:t>
        <a:bodyPr/>
        <a:lstStyle/>
        <a:p>
          <a:r>
            <a:rPr lang="en-IN" sz="2400" dirty="0">
              <a:latin typeface="Century Schoolbook" pitchFamily="18" charset="0"/>
            </a:rPr>
            <a:t>Packing the bags in cartons (as per size, style, colour, etc.)</a:t>
          </a:r>
          <a:endParaRPr lang="en-US" sz="2400" dirty="0">
            <a:latin typeface="Century Schoolbook" pitchFamily="18" charset="0"/>
          </a:endParaRPr>
        </a:p>
      </dgm:t>
    </dgm:pt>
    <dgm:pt modelId="{533F9955-5D05-4016-AFC7-5098401E3DAC}" type="parTrans" cxnId="{78D0AB3F-F416-4219-AE71-E94416E58990}">
      <dgm:prSet/>
      <dgm:spPr/>
      <dgm:t>
        <a:bodyPr/>
        <a:lstStyle/>
        <a:p>
          <a:endParaRPr lang="en-US"/>
        </a:p>
      </dgm:t>
    </dgm:pt>
    <dgm:pt modelId="{E28C9E1E-B9C2-4A61-AC0B-7D0124671119}" type="sibTrans" cxnId="{78D0AB3F-F416-4219-AE71-E94416E58990}">
      <dgm:prSet/>
      <dgm:spPr/>
      <dgm:t>
        <a:bodyPr/>
        <a:lstStyle/>
        <a:p>
          <a:endParaRPr lang="en-US"/>
        </a:p>
      </dgm:t>
    </dgm:pt>
    <dgm:pt modelId="{0BC7E060-C9DF-47C2-B613-5281A848CD84}">
      <dgm:prSet custT="1"/>
      <dgm:spPr/>
      <dgm:t>
        <a:bodyPr/>
        <a:lstStyle/>
        <a:p>
          <a:r>
            <a:rPr lang="en-IN" sz="2400" dirty="0">
              <a:latin typeface="Century Schoolbook" pitchFamily="18" charset="0"/>
            </a:rPr>
            <a:t>Packing the cartons with adhesive tapes</a:t>
          </a:r>
          <a:endParaRPr lang="en-US" sz="2400" dirty="0">
            <a:latin typeface="Century Schoolbook" pitchFamily="18" charset="0"/>
          </a:endParaRPr>
        </a:p>
      </dgm:t>
    </dgm:pt>
    <dgm:pt modelId="{43F60FE4-B942-4AE8-9E3C-A40F8CB61B73}" type="parTrans" cxnId="{EDB75FF5-5340-4076-A1BF-CA56131CB01A}">
      <dgm:prSet/>
      <dgm:spPr/>
      <dgm:t>
        <a:bodyPr/>
        <a:lstStyle/>
        <a:p>
          <a:endParaRPr lang="en-US"/>
        </a:p>
      </dgm:t>
    </dgm:pt>
    <dgm:pt modelId="{C4EABB79-62AE-4863-ABB8-0C218F0A2EF0}" type="sibTrans" cxnId="{EDB75FF5-5340-4076-A1BF-CA56131CB01A}">
      <dgm:prSet/>
      <dgm:spPr/>
      <dgm:t>
        <a:bodyPr/>
        <a:lstStyle/>
        <a:p>
          <a:endParaRPr lang="en-US"/>
        </a:p>
      </dgm:t>
    </dgm:pt>
    <dgm:pt modelId="{DD984171-BBBD-42C9-BA40-C8D06F6AFA4B}">
      <dgm:prSet custT="1"/>
      <dgm:spPr/>
      <dgm:t>
        <a:bodyPr/>
        <a:lstStyle/>
        <a:p>
          <a:r>
            <a:rPr lang="en-IN" sz="2400">
              <a:latin typeface="Century Schoolbook" pitchFamily="18" charset="0"/>
            </a:rPr>
            <a:t>Putting bar codes on boxes/cartons</a:t>
          </a:r>
          <a:endParaRPr lang="en-US" sz="2400">
            <a:latin typeface="Century Schoolbook" pitchFamily="18" charset="0"/>
          </a:endParaRPr>
        </a:p>
      </dgm:t>
    </dgm:pt>
    <dgm:pt modelId="{FD4C5E13-C72C-4170-906A-20F0227AF4AF}" type="parTrans" cxnId="{30F11D67-CA3C-4EA5-8D07-ECEC82D49EED}">
      <dgm:prSet/>
      <dgm:spPr/>
      <dgm:t>
        <a:bodyPr/>
        <a:lstStyle/>
        <a:p>
          <a:endParaRPr lang="en-US"/>
        </a:p>
      </dgm:t>
    </dgm:pt>
    <dgm:pt modelId="{C6E25CE0-06C6-4E37-BAC3-A4BCF1FFB469}" type="sibTrans" cxnId="{30F11D67-CA3C-4EA5-8D07-ECEC82D49EED}">
      <dgm:prSet/>
      <dgm:spPr/>
      <dgm:t>
        <a:bodyPr/>
        <a:lstStyle/>
        <a:p>
          <a:endParaRPr lang="en-US"/>
        </a:p>
      </dgm:t>
    </dgm:pt>
    <dgm:pt modelId="{FBB876A1-B6BA-49EB-8E2F-64EA3E46217B}">
      <dgm:prSet custT="1"/>
      <dgm:spPr/>
      <dgm:t>
        <a:bodyPr/>
        <a:lstStyle/>
        <a:p>
          <a:r>
            <a:rPr lang="en-IN" sz="2400" dirty="0">
              <a:latin typeface="Century Schoolbook" pitchFamily="18" charset="0"/>
            </a:rPr>
            <a:t>Completion of packing</a:t>
          </a:r>
          <a:endParaRPr lang="en-US" sz="2400" dirty="0">
            <a:latin typeface="Century Schoolbook" pitchFamily="18" charset="0"/>
          </a:endParaRPr>
        </a:p>
      </dgm:t>
    </dgm:pt>
    <dgm:pt modelId="{1ED9E030-F4A1-4D0E-9E35-170DBD03F3B3}" type="parTrans" cxnId="{CF7497A8-F258-43B6-BEBF-AAA9C1653959}">
      <dgm:prSet/>
      <dgm:spPr/>
      <dgm:t>
        <a:bodyPr/>
        <a:lstStyle/>
        <a:p>
          <a:endParaRPr lang="en-US"/>
        </a:p>
      </dgm:t>
    </dgm:pt>
    <dgm:pt modelId="{81996C6D-AD5E-4E45-ABD3-1668AACFCC4E}" type="sibTrans" cxnId="{CF7497A8-F258-43B6-BEBF-AAA9C1653959}">
      <dgm:prSet/>
      <dgm:spPr/>
      <dgm:t>
        <a:bodyPr/>
        <a:lstStyle/>
        <a:p>
          <a:endParaRPr lang="en-US"/>
        </a:p>
      </dgm:t>
    </dgm:pt>
    <dgm:pt modelId="{7D451223-5318-4F65-AEE3-62A27D2D4728}" type="pres">
      <dgm:prSet presAssocID="{6BB0D41A-3154-4445-B79C-5B375D2D44D3}" presName="linearFlow" presStyleCnt="0">
        <dgm:presLayoutVars>
          <dgm:resizeHandles val="exact"/>
        </dgm:presLayoutVars>
      </dgm:prSet>
      <dgm:spPr/>
    </dgm:pt>
    <dgm:pt modelId="{1EC56CB9-8AAA-4D55-AC81-3B29F51E4219}" type="pres">
      <dgm:prSet presAssocID="{5EA56255-8728-43A8-B68C-51C08048BE12}" presName="node" presStyleLbl="node1" presStyleIdx="0" presStyleCnt="8" custScaleX="50611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70449B5-FC7E-4A00-A623-F51ED019DDAF}" type="pres">
      <dgm:prSet presAssocID="{88FFC06B-4F9A-476E-A8BE-3E5E033CAED1}" presName="sibTrans" presStyleLbl="sibTrans2D1" presStyleIdx="0" presStyleCnt="7"/>
      <dgm:spPr/>
      <dgm:t>
        <a:bodyPr/>
        <a:lstStyle/>
        <a:p>
          <a:endParaRPr lang="en-IN"/>
        </a:p>
      </dgm:t>
    </dgm:pt>
    <dgm:pt modelId="{AF366E09-EA43-4FDE-AFF0-6AFB49C1C6B6}" type="pres">
      <dgm:prSet presAssocID="{88FFC06B-4F9A-476E-A8BE-3E5E033CAED1}" presName="connectorText" presStyleLbl="sibTrans2D1" presStyleIdx="0" presStyleCnt="7"/>
      <dgm:spPr/>
      <dgm:t>
        <a:bodyPr/>
        <a:lstStyle/>
        <a:p>
          <a:endParaRPr lang="en-IN"/>
        </a:p>
      </dgm:t>
    </dgm:pt>
    <dgm:pt modelId="{3E3EFC50-9019-4BE6-87C4-B9D8159A8CA1}" type="pres">
      <dgm:prSet presAssocID="{12535C4F-1D34-4356-BB9D-3C9696663778}" presName="node" presStyleLbl="node1" presStyleIdx="1" presStyleCnt="8" custScaleX="50611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977DCC2-1B78-47D0-A2C9-7DD9DEF29FA4}" type="pres">
      <dgm:prSet presAssocID="{A4D9E2AD-A7E6-4F52-B956-AAEBB72A7194}" presName="sibTrans" presStyleLbl="sibTrans2D1" presStyleIdx="1" presStyleCnt="7"/>
      <dgm:spPr/>
      <dgm:t>
        <a:bodyPr/>
        <a:lstStyle/>
        <a:p>
          <a:endParaRPr lang="en-IN"/>
        </a:p>
      </dgm:t>
    </dgm:pt>
    <dgm:pt modelId="{CEADBC5C-6F33-4C63-A2F1-D1023764E9FC}" type="pres">
      <dgm:prSet presAssocID="{A4D9E2AD-A7E6-4F52-B956-AAEBB72A7194}" presName="connectorText" presStyleLbl="sibTrans2D1" presStyleIdx="1" presStyleCnt="7"/>
      <dgm:spPr/>
      <dgm:t>
        <a:bodyPr/>
        <a:lstStyle/>
        <a:p>
          <a:endParaRPr lang="en-IN"/>
        </a:p>
      </dgm:t>
    </dgm:pt>
    <dgm:pt modelId="{8E4F0787-816C-4931-8BD0-18227BDF1E40}" type="pres">
      <dgm:prSet presAssocID="{B3ACE3C3-B7B6-4533-A3B1-A63A4AE03FC1}" presName="node" presStyleLbl="node1" presStyleIdx="2" presStyleCnt="8" custScaleX="506112" custScaleY="11296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3B67F61-1F9E-438A-9D66-71CE80E90B05}" type="pres">
      <dgm:prSet presAssocID="{0D9A68CC-9480-49D4-AE8A-A4AF825E2B83}" presName="sibTrans" presStyleLbl="sibTrans2D1" presStyleIdx="2" presStyleCnt="7"/>
      <dgm:spPr/>
      <dgm:t>
        <a:bodyPr/>
        <a:lstStyle/>
        <a:p>
          <a:endParaRPr lang="en-IN"/>
        </a:p>
      </dgm:t>
    </dgm:pt>
    <dgm:pt modelId="{6C1C825A-13F7-4F3D-818D-491A44D6EFA7}" type="pres">
      <dgm:prSet presAssocID="{0D9A68CC-9480-49D4-AE8A-A4AF825E2B83}" presName="connectorText" presStyleLbl="sibTrans2D1" presStyleIdx="2" presStyleCnt="7"/>
      <dgm:spPr/>
      <dgm:t>
        <a:bodyPr/>
        <a:lstStyle/>
        <a:p>
          <a:endParaRPr lang="en-IN"/>
        </a:p>
      </dgm:t>
    </dgm:pt>
    <dgm:pt modelId="{3BC46B94-B905-41CA-8323-17DCFEE28ED1}" type="pres">
      <dgm:prSet presAssocID="{EE8F13EA-2C9E-4232-BA31-F7AE7C682AA7}" presName="node" presStyleLbl="node1" presStyleIdx="3" presStyleCnt="8" custScaleX="50611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DE52FF50-5D7A-44A1-ADFC-9BC6AB3675DC}" type="pres">
      <dgm:prSet presAssocID="{198B3F63-17B7-435F-9FF8-F87DAC0A964F}" presName="sibTrans" presStyleLbl="sibTrans2D1" presStyleIdx="3" presStyleCnt="7"/>
      <dgm:spPr/>
      <dgm:t>
        <a:bodyPr/>
        <a:lstStyle/>
        <a:p>
          <a:endParaRPr lang="en-IN"/>
        </a:p>
      </dgm:t>
    </dgm:pt>
    <dgm:pt modelId="{36CFD74C-BB1D-4807-AC16-FB524EE197CF}" type="pres">
      <dgm:prSet presAssocID="{198B3F63-17B7-435F-9FF8-F87DAC0A964F}" presName="connectorText" presStyleLbl="sibTrans2D1" presStyleIdx="3" presStyleCnt="7"/>
      <dgm:spPr/>
      <dgm:t>
        <a:bodyPr/>
        <a:lstStyle/>
        <a:p>
          <a:endParaRPr lang="en-IN"/>
        </a:p>
      </dgm:t>
    </dgm:pt>
    <dgm:pt modelId="{91B861F8-E404-4625-85B8-F8448928DA54}" type="pres">
      <dgm:prSet presAssocID="{882E2817-B467-4EA3-90FD-07ECE6233D17}" presName="node" presStyleLbl="node1" presStyleIdx="4" presStyleCnt="8" custScaleX="50611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BA1F040-0B0E-42CE-A9D8-4C3A389A19A3}" type="pres">
      <dgm:prSet presAssocID="{E28C9E1E-B9C2-4A61-AC0B-7D0124671119}" presName="sibTrans" presStyleLbl="sibTrans2D1" presStyleIdx="4" presStyleCnt="7"/>
      <dgm:spPr/>
      <dgm:t>
        <a:bodyPr/>
        <a:lstStyle/>
        <a:p>
          <a:endParaRPr lang="en-IN"/>
        </a:p>
      </dgm:t>
    </dgm:pt>
    <dgm:pt modelId="{786F747A-FEB3-4391-9D96-339AAEBD0F78}" type="pres">
      <dgm:prSet presAssocID="{E28C9E1E-B9C2-4A61-AC0B-7D0124671119}" presName="connectorText" presStyleLbl="sibTrans2D1" presStyleIdx="4" presStyleCnt="7"/>
      <dgm:spPr/>
      <dgm:t>
        <a:bodyPr/>
        <a:lstStyle/>
        <a:p>
          <a:endParaRPr lang="en-IN"/>
        </a:p>
      </dgm:t>
    </dgm:pt>
    <dgm:pt modelId="{2611C1AA-A3FD-4F37-837E-CB10E9CD5499}" type="pres">
      <dgm:prSet presAssocID="{0BC7E060-C9DF-47C2-B613-5281A848CD84}" presName="node" presStyleLbl="node1" presStyleIdx="5" presStyleCnt="8" custScaleX="50611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15EEA34-B6F0-47B9-9808-C17EDDA0A135}" type="pres">
      <dgm:prSet presAssocID="{C4EABB79-62AE-4863-ABB8-0C218F0A2EF0}" presName="sibTrans" presStyleLbl="sibTrans2D1" presStyleIdx="5" presStyleCnt="7"/>
      <dgm:spPr/>
      <dgm:t>
        <a:bodyPr/>
        <a:lstStyle/>
        <a:p>
          <a:endParaRPr lang="en-IN"/>
        </a:p>
      </dgm:t>
    </dgm:pt>
    <dgm:pt modelId="{4C41B6A0-DD64-4E1B-B421-9144181A1B11}" type="pres">
      <dgm:prSet presAssocID="{C4EABB79-62AE-4863-ABB8-0C218F0A2EF0}" presName="connectorText" presStyleLbl="sibTrans2D1" presStyleIdx="5" presStyleCnt="7"/>
      <dgm:spPr/>
      <dgm:t>
        <a:bodyPr/>
        <a:lstStyle/>
        <a:p>
          <a:endParaRPr lang="en-IN"/>
        </a:p>
      </dgm:t>
    </dgm:pt>
    <dgm:pt modelId="{62F9DCC5-BCCE-4908-BDDB-37169625F9A8}" type="pres">
      <dgm:prSet presAssocID="{DD984171-BBBD-42C9-BA40-C8D06F6AFA4B}" presName="node" presStyleLbl="node1" presStyleIdx="6" presStyleCnt="8" custScaleX="50611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D0174A4F-6B5B-4923-8CF3-28FCF66DA7C9}" type="pres">
      <dgm:prSet presAssocID="{C6E25CE0-06C6-4E37-BAC3-A4BCF1FFB469}" presName="sibTrans" presStyleLbl="sibTrans2D1" presStyleIdx="6" presStyleCnt="7"/>
      <dgm:spPr/>
      <dgm:t>
        <a:bodyPr/>
        <a:lstStyle/>
        <a:p>
          <a:endParaRPr lang="en-IN"/>
        </a:p>
      </dgm:t>
    </dgm:pt>
    <dgm:pt modelId="{77AEE3AC-B298-43EE-978E-6C8EFB019F51}" type="pres">
      <dgm:prSet presAssocID="{C6E25CE0-06C6-4E37-BAC3-A4BCF1FFB469}" presName="connectorText" presStyleLbl="sibTrans2D1" presStyleIdx="6" presStyleCnt="7"/>
      <dgm:spPr/>
      <dgm:t>
        <a:bodyPr/>
        <a:lstStyle/>
        <a:p>
          <a:endParaRPr lang="en-IN"/>
        </a:p>
      </dgm:t>
    </dgm:pt>
    <dgm:pt modelId="{06DF8F97-6EBE-4194-A28E-681355445E90}" type="pres">
      <dgm:prSet presAssocID="{FBB876A1-B6BA-49EB-8E2F-64EA3E46217B}" presName="node" presStyleLbl="node1" presStyleIdx="7" presStyleCnt="8" custScaleX="50611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AC43762F-00F4-4BED-88AE-917562D9DDE2}" type="presOf" srcId="{E28C9E1E-B9C2-4A61-AC0B-7D0124671119}" destId="{3BA1F040-0B0E-42CE-A9D8-4C3A389A19A3}" srcOrd="0" destOrd="0" presId="urn:microsoft.com/office/officeart/2005/8/layout/process2"/>
    <dgm:cxn modelId="{5DB6C8BD-CBEC-467B-AB66-0ED52EC1C5DF}" type="presOf" srcId="{0D9A68CC-9480-49D4-AE8A-A4AF825E2B83}" destId="{83B67F61-1F9E-438A-9D66-71CE80E90B05}" srcOrd="0" destOrd="0" presId="urn:microsoft.com/office/officeart/2005/8/layout/process2"/>
    <dgm:cxn modelId="{5CA7CE1E-74CD-4949-80EC-6ECB22A9D197}" type="presOf" srcId="{B3ACE3C3-B7B6-4533-A3B1-A63A4AE03FC1}" destId="{8E4F0787-816C-4931-8BD0-18227BDF1E40}" srcOrd="0" destOrd="0" presId="urn:microsoft.com/office/officeart/2005/8/layout/process2"/>
    <dgm:cxn modelId="{95C61F32-E639-4815-A3A5-392FB0B31404}" type="presOf" srcId="{88FFC06B-4F9A-476E-A8BE-3E5E033CAED1}" destId="{F70449B5-FC7E-4A00-A623-F51ED019DDAF}" srcOrd="0" destOrd="0" presId="urn:microsoft.com/office/officeart/2005/8/layout/process2"/>
    <dgm:cxn modelId="{CABE7C44-7097-4C12-8744-CCC003E3692B}" type="presOf" srcId="{EE8F13EA-2C9E-4232-BA31-F7AE7C682AA7}" destId="{3BC46B94-B905-41CA-8323-17DCFEE28ED1}" srcOrd="0" destOrd="0" presId="urn:microsoft.com/office/officeart/2005/8/layout/process2"/>
    <dgm:cxn modelId="{1F17578B-3C81-4AF4-934E-A98C2667C050}" type="presOf" srcId="{88FFC06B-4F9A-476E-A8BE-3E5E033CAED1}" destId="{AF366E09-EA43-4FDE-AFF0-6AFB49C1C6B6}" srcOrd="1" destOrd="0" presId="urn:microsoft.com/office/officeart/2005/8/layout/process2"/>
    <dgm:cxn modelId="{1E72E91F-D71A-47E9-A6F6-6DCC4373123A}" type="presOf" srcId="{FBB876A1-B6BA-49EB-8E2F-64EA3E46217B}" destId="{06DF8F97-6EBE-4194-A28E-681355445E90}" srcOrd="0" destOrd="0" presId="urn:microsoft.com/office/officeart/2005/8/layout/process2"/>
    <dgm:cxn modelId="{FB54BF79-11AF-4DE3-A707-0862F39E91C1}" type="presOf" srcId="{882E2817-B467-4EA3-90FD-07ECE6233D17}" destId="{91B861F8-E404-4625-85B8-F8448928DA54}" srcOrd="0" destOrd="0" presId="urn:microsoft.com/office/officeart/2005/8/layout/process2"/>
    <dgm:cxn modelId="{AA793A18-9098-428A-A140-96938F154406}" type="presOf" srcId="{A4D9E2AD-A7E6-4F52-B956-AAEBB72A7194}" destId="{E977DCC2-1B78-47D0-A2C9-7DD9DEF29FA4}" srcOrd="0" destOrd="0" presId="urn:microsoft.com/office/officeart/2005/8/layout/process2"/>
    <dgm:cxn modelId="{CF7497A8-F258-43B6-BEBF-AAA9C1653959}" srcId="{6BB0D41A-3154-4445-B79C-5B375D2D44D3}" destId="{FBB876A1-B6BA-49EB-8E2F-64EA3E46217B}" srcOrd="7" destOrd="0" parTransId="{1ED9E030-F4A1-4D0E-9E35-170DBD03F3B3}" sibTransId="{81996C6D-AD5E-4E45-ABD3-1668AACFCC4E}"/>
    <dgm:cxn modelId="{F4E40E77-0C10-4122-A6E2-EFCB5BAB7344}" type="presOf" srcId="{C6E25CE0-06C6-4E37-BAC3-A4BCF1FFB469}" destId="{D0174A4F-6B5B-4923-8CF3-28FCF66DA7C9}" srcOrd="0" destOrd="0" presId="urn:microsoft.com/office/officeart/2005/8/layout/process2"/>
    <dgm:cxn modelId="{57FA331D-B95C-4809-9E19-359A6F98F22A}" type="presOf" srcId="{198B3F63-17B7-435F-9FF8-F87DAC0A964F}" destId="{36CFD74C-BB1D-4807-AC16-FB524EE197CF}" srcOrd="1" destOrd="0" presId="urn:microsoft.com/office/officeart/2005/8/layout/process2"/>
    <dgm:cxn modelId="{0C621229-5358-44E3-ADEB-C8536641CE97}" type="presOf" srcId="{6BB0D41A-3154-4445-B79C-5B375D2D44D3}" destId="{7D451223-5318-4F65-AEE3-62A27D2D4728}" srcOrd="0" destOrd="0" presId="urn:microsoft.com/office/officeart/2005/8/layout/process2"/>
    <dgm:cxn modelId="{78D0AB3F-F416-4219-AE71-E94416E58990}" srcId="{6BB0D41A-3154-4445-B79C-5B375D2D44D3}" destId="{882E2817-B467-4EA3-90FD-07ECE6233D17}" srcOrd="4" destOrd="0" parTransId="{533F9955-5D05-4016-AFC7-5098401E3DAC}" sibTransId="{E28C9E1E-B9C2-4A61-AC0B-7D0124671119}"/>
    <dgm:cxn modelId="{CD01A453-C7C6-47A3-8DA3-79A8E9D343CF}" type="presOf" srcId="{C4EABB79-62AE-4863-ABB8-0C218F0A2EF0}" destId="{4C41B6A0-DD64-4E1B-B421-9144181A1B11}" srcOrd="1" destOrd="0" presId="urn:microsoft.com/office/officeart/2005/8/layout/process2"/>
    <dgm:cxn modelId="{187A3F2C-3382-4590-833C-120A6E5A6624}" srcId="{6BB0D41A-3154-4445-B79C-5B375D2D44D3}" destId="{12535C4F-1D34-4356-BB9D-3C9696663778}" srcOrd="1" destOrd="0" parTransId="{B6666EEE-2784-4EC0-8647-AA254CC1FF01}" sibTransId="{A4D9E2AD-A7E6-4F52-B956-AAEBB72A7194}"/>
    <dgm:cxn modelId="{18F0D698-9364-462E-A517-580D503809F4}" type="presOf" srcId="{0BC7E060-C9DF-47C2-B613-5281A848CD84}" destId="{2611C1AA-A3FD-4F37-837E-CB10E9CD5499}" srcOrd="0" destOrd="0" presId="urn:microsoft.com/office/officeart/2005/8/layout/process2"/>
    <dgm:cxn modelId="{F5C72A30-EA74-4629-B3F4-506080468960}" srcId="{6BB0D41A-3154-4445-B79C-5B375D2D44D3}" destId="{EE8F13EA-2C9E-4232-BA31-F7AE7C682AA7}" srcOrd="3" destOrd="0" parTransId="{04CAFE4C-4AED-4ACA-BDFD-341D5DBA5466}" sibTransId="{198B3F63-17B7-435F-9FF8-F87DAC0A964F}"/>
    <dgm:cxn modelId="{529A28FE-93EA-4B19-BCE9-F21A6A4EBAC5}" type="presOf" srcId="{C6E25CE0-06C6-4E37-BAC3-A4BCF1FFB469}" destId="{77AEE3AC-B298-43EE-978E-6C8EFB019F51}" srcOrd="1" destOrd="0" presId="urn:microsoft.com/office/officeart/2005/8/layout/process2"/>
    <dgm:cxn modelId="{594C040B-E637-452F-837F-7ABBDD0AAD56}" type="presOf" srcId="{DD984171-BBBD-42C9-BA40-C8D06F6AFA4B}" destId="{62F9DCC5-BCCE-4908-BDDB-37169625F9A8}" srcOrd="0" destOrd="0" presId="urn:microsoft.com/office/officeart/2005/8/layout/process2"/>
    <dgm:cxn modelId="{EDB75FF5-5340-4076-A1BF-CA56131CB01A}" srcId="{6BB0D41A-3154-4445-B79C-5B375D2D44D3}" destId="{0BC7E060-C9DF-47C2-B613-5281A848CD84}" srcOrd="5" destOrd="0" parTransId="{43F60FE4-B942-4AE8-9E3C-A40F8CB61B73}" sibTransId="{C4EABB79-62AE-4863-ABB8-0C218F0A2EF0}"/>
    <dgm:cxn modelId="{C1795C9B-3DB5-4BDF-BC37-C06446063AAF}" type="presOf" srcId="{A4D9E2AD-A7E6-4F52-B956-AAEBB72A7194}" destId="{CEADBC5C-6F33-4C63-A2F1-D1023764E9FC}" srcOrd="1" destOrd="0" presId="urn:microsoft.com/office/officeart/2005/8/layout/process2"/>
    <dgm:cxn modelId="{DFCD42F9-197F-4887-8A5F-921C9D593D65}" type="presOf" srcId="{C4EABB79-62AE-4863-ABB8-0C218F0A2EF0}" destId="{F15EEA34-B6F0-47B9-9808-C17EDDA0A135}" srcOrd="0" destOrd="0" presId="urn:microsoft.com/office/officeart/2005/8/layout/process2"/>
    <dgm:cxn modelId="{DD20FED3-2009-425D-A241-90901331BC81}" srcId="{6BB0D41A-3154-4445-B79C-5B375D2D44D3}" destId="{5EA56255-8728-43A8-B68C-51C08048BE12}" srcOrd="0" destOrd="0" parTransId="{9C3E2743-5782-4AAD-BE63-362B9392601A}" sibTransId="{88FFC06B-4F9A-476E-A8BE-3E5E033CAED1}"/>
    <dgm:cxn modelId="{2FBBCA5F-6019-451C-9777-BB836F28F154}" srcId="{6BB0D41A-3154-4445-B79C-5B375D2D44D3}" destId="{B3ACE3C3-B7B6-4533-A3B1-A63A4AE03FC1}" srcOrd="2" destOrd="0" parTransId="{00784F19-6A3C-4D63-8130-C37802547817}" sibTransId="{0D9A68CC-9480-49D4-AE8A-A4AF825E2B83}"/>
    <dgm:cxn modelId="{F8AE4261-9BB7-421A-8087-F629CE8D54D9}" type="presOf" srcId="{198B3F63-17B7-435F-9FF8-F87DAC0A964F}" destId="{DE52FF50-5D7A-44A1-ADFC-9BC6AB3675DC}" srcOrd="0" destOrd="0" presId="urn:microsoft.com/office/officeart/2005/8/layout/process2"/>
    <dgm:cxn modelId="{9DFB3C2A-C7EF-4182-B5F0-16F0A8142617}" type="presOf" srcId="{5EA56255-8728-43A8-B68C-51C08048BE12}" destId="{1EC56CB9-8AAA-4D55-AC81-3B29F51E4219}" srcOrd="0" destOrd="0" presId="urn:microsoft.com/office/officeart/2005/8/layout/process2"/>
    <dgm:cxn modelId="{30F11D67-CA3C-4EA5-8D07-ECEC82D49EED}" srcId="{6BB0D41A-3154-4445-B79C-5B375D2D44D3}" destId="{DD984171-BBBD-42C9-BA40-C8D06F6AFA4B}" srcOrd="6" destOrd="0" parTransId="{FD4C5E13-C72C-4170-906A-20F0227AF4AF}" sibTransId="{C6E25CE0-06C6-4E37-BAC3-A4BCF1FFB469}"/>
    <dgm:cxn modelId="{4DCD0056-3285-4400-8AE5-483BE040BC20}" type="presOf" srcId="{12535C4F-1D34-4356-BB9D-3C9696663778}" destId="{3E3EFC50-9019-4BE6-87C4-B9D8159A8CA1}" srcOrd="0" destOrd="0" presId="urn:microsoft.com/office/officeart/2005/8/layout/process2"/>
    <dgm:cxn modelId="{562A760D-C0C2-4CDA-9895-9E14783CA132}" type="presOf" srcId="{E28C9E1E-B9C2-4A61-AC0B-7D0124671119}" destId="{786F747A-FEB3-4391-9D96-339AAEBD0F78}" srcOrd="1" destOrd="0" presId="urn:microsoft.com/office/officeart/2005/8/layout/process2"/>
    <dgm:cxn modelId="{C1918F74-6EF0-49C5-86BD-7B52CAB9DCF3}" type="presOf" srcId="{0D9A68CC-9480-49D4-AE8A-A4AF825E2B83}" destId="{6C1C825A-13F7-4F3D-818D-491A44D6EFA7}" srcOrd="1" destOrd="0" presId="urn:microsoft.com/office/officeart/2005/8/layout/process2"/>
    <dgm:cxn modelId="{0218335B-DCF4-41A8-A681-4D3FA1A18A05}" type="presParOf" srcId="{7D451223-5318-4F65-AEE3-62A27D2D4728}" destId="{1EC56CB9-8AAA-4D55-AC81-3B29F51E4219}" srcOrd="0" destOrd="0" presId="urn:microsoft.com/office/officeart/2005/8/layout/process2"/>
    <dgm:cxn modelId="{CFE98881-B7E6-470B-9A66-F14A20A0B346}" type="presParOf" srcId="{7D451223-5318-4F65-AEE3-62A27D2D4728}" destId="{F70449B5-FC7E-4A00-A623-F51ED019DDAF}" srcOrd="1" destOrd="0" presId="urn:microsoft.com/office/officeart/2005/8/layout/process2"/>
    <dgm:cxn modelId="{09CB1D10-466F-476F-9FF5-CB79EA3BDE2F}" type="presParOf" srcId="{F70449B5-FC7E-4A00-A623-F51ED019DDAF}" destId="{AF366E09-EA43-4FDE-AFF0-6AFB49C1C6B6}" srcOrd="0" destOrd="0" presId="urn:microsoft.com/office/officeart/2005/8/layout/process2"/>
    <dgm:cxn modelId="{0AE24055-2685-4282-9C87-2E06C83DD9D2}" type="presParOf" srcId="{7D451223-5318-4F65-AEE3-62A27D2D4728}" destId="{3E3EFC50-9019-4BE6-87C4-B9D8159A8CA1}" srcOrd="2" destOrd="0" presId="urn:microsoft.com/office/officeart/2005/8/layout/process2"/>
    <dgm:cxn modelId="{DE9713B3-C3E2-40F6-9FE9-50C356F7CE8D}" type="presParOf" srcId="{7D451223-5318-4F65-AEE3-62A27D2D4728}" destId="{E977DCC2-1B78-47D0-A2C9-7DD9DEF29FA4}" srcOrd="3" destOrd="0" presId="urn:microsoft.com/office/officeart/2005/8/layout/process2"/>
    <dgm:cxn modelId="{38F1D243-6BC7-4580-80ED-7649A0AFDAFE}" type="presParOf" srcId="{E977DCC2-1B78-47D0-A2C9-7DD9DEF29FA4}" destId="{CEADBC5C-6F33-4C63-A2F1-D1023764E9FC}" srcOrd="0" destOrd="0" presId="urn:microsoft.com/office/officeart/2005/8/layout/process2"/>
    <dgm:cxn modelId="{5BF784C7-F985-44AB-B048-C472F1E7EAFF}" type="presParOf" srcId="{7D451223-5318-4F65-AEE3-62A27D2D4728}" destId="{8E4F0787-816C-4931-8BD0-18227BDF1E40}" srcOrd="4" destOrd="0" presId="urn:microsoft.com/office/officeart/2005/8/layout/process2"/>
    <dgm:cxn modelId="{9E84B68B-E5F3-4F02-9F9F-3E77A8B72A61}" type="presParOf" srcId="{7D451223-5318-4F65-AEE3-62A27D2D4728}" destId="{83B67F61-1F9E-438A-9D66-71CE80E90B05}" srcOrd="5" destOrd="0" presId="urn:microsoft.com/office/officeart/2005/8/layout/process2"/>
    <dgm:cxn modelId="{3F9B95AC-A364-467D-96A0-F49698463509}" type="presParOf" srcId="{83B67F61-1F9E-438A-9D66-71CE80E90B05}" destId="{6C1C825A-13F7-4F3D-818D-491A44D6EFA7}" srcOrd="0" destOrd="0" presId="urn:microsoft.com/office/officeart/2005/8/layout/process2"/>
    <dgm:cxn modelId="{7285EE50-C4A4-4BC6-A2FA-5B574BE7F8A0}" type="presParOf" srcId="{7D451223-5318-4F65-AEE3-62A27D2D4728}" destId="{3BC46B94-B905-41CA-8323-17DCFEE28ED1}" srcOrd="6" destOrd="0" presId="urn:microsoft.com/office/officeart/2005/8/layout/process2"/>
    <dgm:cxn modelId="{C09EDA85-2FAC-43A6-9AD9-010EC199DE90}" type="presParOf" srcId="{7D451223-5318-4F65-AEE3-62A27D2D4728}" destId="{DE52FF50-5D7A-44A1-ADFC-9BC6AB3675DC}" srcOrd="7" destOrd="0" presId="urn:microsoft.com/office/officeart/2005/8/layout/process2"/>
    <dgm:cxn modelId="{A3111BD3-1E02-4C48-9762-21E19E1AE29A}" type="presParOf" srcId="{DE52FF50-5D7A-44A1-ADFC-9BC6AB3675DC}" destId="{36CFD74C-BB1D-4807-AC16-FB524EE197CF}" srcOrd="0" destOrd="0" presId="urn:microsoft.com/office/officeart/2005/8/layout/process2"/>
    <dgm:cxn modelId="{59A51399-A7E8-4A86-B796-2DD26090FCA6}" type="presParOf" srcId="{7D451223-5318-4F65-AEE3-62A27D2D4728}" destId="{91B861F8-E404-4625-85B8-F8448928DA54}" srcOrd="8" destOrd="0" presId="urn:microsoft.com/office/officeart/2005/8/layout/process2"/>
    <dgm:cxn modelId="{8A2B73BE-9E87-4B4F-9A20-ABBDD273E9B4}" type="presParOf" srcId="{7D451223-5318-4F65-AEE3-62A27D2D4728}" destId="{3BA1F040-0B0E-42CE-A9D8-4C3A389A19A3}" srcOrd="9" destOrd="0" presId="urn:microsoft.com/office/officeart/2005/8/layout/process2"/>
    <dgm:cxn modelId="{39EBAAF4-F0A9-44C0-880B-24736C826DB7}" type="presParOf" srcId="{3BA1F040-0B0E-42CE-A9D8-4C3A389A19A3}" destId="{786F747A-FEB3-4391-9D96-339AAEBD0F78}" srcOrd="0" destOrd="0" presId="urn:microsoft.com/office/officeart/2005/8/layout/process2"/>
    <dgm:cxn modelId="{35E8BBA7-FDE9-4F8D-9C3B-13AF56FB0F01}" type="presParOf" srcId="{7D451223-5318-4F65-AEE3-62A27D2D4728}" destId="{2611C1AA-A3FD-4F37-837E-CB10E9CD5499}" srcOrd="10" destOrd="0" presId="urn:microsoft.com/office/officeart/2005/8/layout/process2"/>
    <dgm:cxn modelId="{8FC73C47-7C14-4B06-9E76-4042AC71C7E2}" type="presParOf" srcId="{7D451223-5318-4F65-AEE3-62A27D2D4728}" destId="{F15EEA34-B6F0-47B9-9808-C17EDDA0A135}" srcOrd="11" destOrd="0" presId="urn:microsoft.com/office/officeart/2005/8/layout/process2"/>
    <dgm:cxn modelId="{E198DB4D-4AF0-4B3D-A222-F7282A230E42}" type="presParOf" srcId="{F15EEA34-B6F0-47B9-9808-C17EDDA0A135}" destId="{4C41B6A0-DD64-4E1B-B421-9144181A1B11}" srcOrd="0" destOrd="0" presId="urn:microsoft.com/office/officeart/2005/8/layout/process2"/>
    <dgm:cxn modelId="{DAE6CF36-2AF8-4D8D-9600-02AA824F783A}" type="presParOf" srcId="{7D451223-5318-4F65-AEE3-62A27D2D4728}" destId="{62F9DCC5-BCCE-4908-BDDB-37169625F9A8}" srcOrd="12" destOrd="0" presId="urn:microsoft.com/office/officeart/2005/8/layout/process2"/>
    <dgm:cxn modelId="{C925F090-6B41-4A63-8CD8-E6FFFB7CA051}" type="presParOf" srcId="{7D451223-5318-4F65-AEE3-62A27D2D4728}" destId="{D0174A4F-6B5B-4923-8CF3-28FCF66DA7C9}" srcOrd="13" destOrd="0" presId="urn:microsoft.com/office/officeart/2005/8/layout/process2"/>
    <dgm:cxn modelId="{6C1CD5A9-D17C-43F8-A415-C8181CE76B26}" type="presParOf" srcId="{D0174A4F-6B5B-4923-8CF3-28FCF66DA7C9}" destId="{77AEE3AC-B298-43EE-978E-6C8EFB019F51}" srcOrd="0" destOrd="0" presId="urn:microsoft.com/office/officeart/2005/8/layout/process2"/>
    <dgm:cxn modelId="{8CD58446-E8CD-47CF-B13E-74197087996B}" type="presParOf" srcId="{7D451223-5318-4F65-AEE3-62A27D2D4728}" destId="{06DF8F97-6EBE-4194-A28E-681355445E90}" srcOrd="1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461BAC6-70AA-4A2D-A92C-B47BB3159947}" type="doc">
      <dgm:prSet loTypeId="urn:microsoft.com/office/officeart/2005/8/layout/vList3#2" loCatId="list" qsTypeId="urn:microsoft.com/office/officeart/2005/8/quickstyle/simple4" qsCatId="simple" csTypeId="urn:microsoft.com/office/officeart/2005/8/colors/colorful4" csCatId="colorful" phldr="1"/>
      <dgm:spPr/>
    </dgm:pt>
    <dgm:pt modelId="{F19CD7AE-FC59-411C-85A8-08E53B7F7DBC}">
      <dgm:prSet phldrT="[Text]" custT="1"/>
      <dgm:spPr/>
      <dgm:t>
        <a:bodyPr/>
        <a:lstStyle/>
        <a:p>
          <a:pPr algn="just"/>
          <a:r>
            <a:rPr lang="en-IN" sz="2400" dirty="0">
              <a:latin typeface="Century Schoolbook" panose="02040604050505020304" pitchFamily="18" charset="0"/>
            </a:rPr>
            <a:t>First garment is folded flat as per specific dimension and then packed into a polybag. </a:t>
          </a:r>
          <a:endParaRPr lang="en-US" sz="2400" dirty="0">
            <a:latin typeface="Century Schoolbook" panose="02040604050505020304" pitchFamily="18" charset="0"/>
          </a:endParaRPr>
        </a:p>
      </dgm:t>
    </dgm:pt>
    <dgm:pt modelId="{209E946E-75FF-4C01-96AA-983695DB0C30}" type="parTrans" cxnId="{29038DF8-12D5-43C3-A59E-7A86592E235A}">
      <dgm:prSet/>
      <dgm:spPr/>
      <dgm:t>
        <a:bodyPr/>
        <a:lstStyle/>
        <a:p>
          <a:endParaRPr lang="en-US"/>
        </a:p>
      </dgm:t>
    </dgm:pt>
    <dgm:pt modelId="{B7A5A89C-3CAC-41D4-8906-A8C3ED8AED01}" type="sibTrans" cxnId="{29038DF8-12D5-43C3-A59E-7A86592E235A}">
      <dgm:prSet/>
      <dgm:spPr/>
      <dgm:t>
        <a:bodyPr/>
        <a:lstStyle/>
        <a:p>
          <a:endParaRPr lang="en-US"/>
        </a:p>
      </dgm:t>
    </dgm:pt>
    <dgm:pt modelId="{4A288B36-6BF6-4021-B9C6-E7696339F63C}">
      <dgm:prSet custT="1"/>
      <dgm:spPr/>
      <dgm:t>
        <a:bodyPr/>
        <a:lstStyle/>
        <a:p>
          <a:pPr algn="just"/>
          <a:r>
            <a:rPr lang="en-IN" sz="2400" dirty="0">
              <a:latin typeface="Century Schoolbook" panose="02040604050505020304" pitchFamily="18" charset="0"/>
            </a:rPr>
            <a:t>Garment is folded and directly packed into individual cardboard box instead of packing into poly bag. </a:t>
          </a:r>
        </a:p>
      </dgm:t>
    </dgm:pt>
    <dgm:pt modelId="{1642F7E0-97EE-4D16-B3EC-AC6C62F466B9}" type="parTrans" cxnId="{AD221557-4B55-43CE-9117-E1EA91358F82}">
      <dgm:prSet/>
      <dgm:spPr/>
      <dgm:t>
        <a:bodyPr/>
        <a:lstStyle/>
        <a:p>
          <a:endParaRPr lang="en-US"/>
        </a:p>
      </dgm:t>
    </dgm:pt>
    <dgm:pt modelId="{BF4382C4-6AAE-4F57-95EB-DE594F8BB428}" type="sibTrans" cxnId="{AD221557-4B55-43CE-9117-E1EA91358F82}">
      <dgm:prSet/>
      <dgm:spPr/>
      <dgm:t>
        <a:bodyPr/>
        <a:lstStyle/>
        <a:p>
          <a:endParaRPr lang="en-US"/>
        </a:p>
      </dgm:t>
    </dgm:pt>
    <dgm:pt modelId="{D8C5F024-ABC6-4B05-A08A-CA0235A37BA0}">
      <dgm:prSet custT="1"/>
      <dgm:spPr/>
      <dgm:t>
        <a:bodyPr/>
        <a:lstStyle/>
        <a:p>
          <a:pPr algn="just"/>
          <a:r>
            <a:rPr lang="en-IN" sz="2400" dirty="0">
              <a:latin typeface="Century Schoolbook" panose="02040604050505020304" pitchFamily="18" charset="0"/>
            </a:rPr>
            <a:t>Garments are not folded at all – full garment is packed into a polybag with a hanger attached and then it is placed in the carton.</a:t>
          </a:r>
        </a:p>
      </dgm:t>
    </dgm:pt>
    <dgm:pt modelId="{2A63A7C8-E0EA-46F6-A3CE-3005E62CD0D5}" type="parTrans" cxnId="{EF4C0635-99F8-40EA-A8B0-22AF17CB4747}">
      <dgm:prSet/>
      <dgm:spPr/>
      <dgm:t>
        <a:bodyPr/>
        <a:lstStyle/>
        <a:p>
          <a:endParaRPr lang="en-US"/>
        </a:p>
      </dgm:t>
    </dgm:pt>
    <dgm:pt modelId="{517B5284-BF6D-48BE-AF29-EB393C8A6233}" type="sibTrans" cxnId="{EF4C0635-99F8-40EA-A8B0-22AF17CB4747}">
      <dgm:prSet/>
      <dgm:spPr/>
      <dgm:t>
        <a:bodyPr/>
        <a:lstStyle/>
        <a:p>
          <a:endParaRPr lang="en-US"/>
        </a:p>
      </dgm:t>
    </dgm:pt>
    <dgm:pt modelId="{BBD00A42-E902-4249-9132-25CB8D637E7D}">
      <dgm:prSet custT="1"/>
      <dgm:spPr/>
      <dgm:t>
        <a:bodyPr/>
        <a:lstStyle/>
        <a:p>
          <a:pPr algn="just"/>
          <a:r>
            <a:rPr lang="en-IN" sz="2400" dirty="0">
              <a:latin typeface="Century Schoolbook" panose="02040604050505020304" pitchFamily="18" charset="0"/>
            </a:rPr>
            <a:t>Garments are directly packed into carton boxes. Later in retail shop, garments are placed in racks using hangers.</a:t>
          </a:r>
        </a:p>
      </dgm:t>
    </dgm:pt>
    <dgm:pt modelId="{64B7A9EF-4492-4996-A513-42A5746F4646}" type="parTrans" cxnId="{C2070824-EF88-45DD-89F3-AE6B2454088A}">
      <dgm:prSet/>
      <dgm:spPr/>
      <dgm:t>
        <a:bodyPr/>
        <a:lstStyle/>
        <a:p>
          <a:endParaRPr lang="en-US"/>
        </a:p>
      </dgm:t>
    </dgm:pt>
    <dgm:pt modelId="{031C7053-DA13-4D3D-9635-AD9CEFFFAC83}" type="sibTrans" cxnId="{C2070824-EF88-45DD-89F3-AE6B2454088A}">
      <dgm:prSet/>
      <dgm:spPr/>
      <dgm:t>
        <a:bodyPr/>
        <a:lstStyle/>
        <a:p>
          <a:endParaRPr lang="en-US"/>
        </a:p>
      </dgm:t>
    </dgm:pt>
    <dgm:pt modelId="{E26F20FD-30EA-4FE9-81D6-16B51D867F2D}" type="pres">
      <dgm:prSet presAssocID="{E461BAC6-70AA-4A2D-A92C-B47BB3159947}" presName="linearFlow" presStyleCnt="0">
        <dgm:presLayoutVars>
          <dgm:dir/>
          <dgm:resizeHandles val="exact"/>
        </dgm:presLayoutVars>
      </dgm:prSet>
      <dgm:spPr/>
    </dgm:pt>
    <dgm:pt modelId="{89624FDA-7EA4-4C8B-93FA-224E429608FB}" type="pres">
      <dgm:prSet presAssocID="{F19CD7AE-FC59-411C-85A8-08E53B7F7DBC}" presName="composite" presStyleCnt="0"/>
      <dgm:spPr/>
    </dgm:pt>
    <dgm:pt modelId="{17F7DDD7-1CE1-40FB-B489-AA0C90D54359}" type="pres">
      <dgm:prSet presAssocID="{F19CD7AE-FC59-411C-85A8-08E53B7F7DBC}" presName="imgShp" presStyleLbl="fgImgPlace1" presStyleIdx="0" presStyleCnt="4"/>
      <dgm:spPr>
        <a:noFill/>
      </dgm:spPr>
    </dgm:pt>
    <dgm:pt modelId="{70A38463-6BD4-4542-9976-7906D085D5BA}" type="pres">
      <dgm:prSet presAssocID="{F19CD7AE-FC59-411C-85A8-08E53B7F7DBC}" presName="txShp" presStyleLbl="node1" presStyleIdx="0" presStyleCnt="4" custScaleX="131247" custLinFactNeighborX="4927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E64F47A-7438-45D8-BA80-7EADE8673B46}" type="pres">
      <dgm:prSet presAssocID="{B7A5A89C-3CAC-41D4-8906-A8C3ED8AED01}" presName="spacing" presStyleCnt="0"/>
      <dgm:spPr/>
    </dgm:pt>
    <dgm:pt modelId="{5EDC30D8-68DD-4C50-92C3-885AEC3577C9}" type="pres">
      <dgm:prSet presAssocID="{4A288B36-6BF6-4021-B9C6-E7696339F63C}" presName="composite" presStyleCnt="0"/>
      <dgm:spPr/>
    </dgm:pt>
    <dgm:pt modelId="{D0247E3A-5E96-4AAD-886F-06884AC9D5CB}" type="pres">
      <dgm:prSet presAssocID="{4A288B36-6BF6-4021-B9C6-E7696339F63C}" presName="imgShp" presStyleLbl="fgImgPlace1" presStyleIdx="1" presStyleCnt="4"/>
      <dgm:spPr>
        <a:noFill/>
      </dgm:spPr>
    </dgm:pt>
    <dgm:pt modelId="{BD52D7C9-A63F-48B0-8882-080B2966A618}" type="pres">
      <dgm:prSet presAssocID="{4A288B36-6BF6-4021-B9C6-E7696339F63C}" presName="txShp" presStyleLbl="node1" presStyleIdx="1" presStyleCnt="4" custScaleX="131247" custLinFactNeighborX="4927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A04CC7B-D27F-4B84-A808-73FC189E6D27}" type="pres">
      <dgm:prSet presAssocID="{BF4382C4-6AAE-4F57-95EB-DE594F8BB428}" presName="spacing" presStyleCnt="0"/>
      <dgm:spPr/>
    </dgm:pt>
    <dgm:pt modelId="{1F675B53-1F2F-4070-9704-D7518F719E4A}" type="pres">
      <dgm:prSet presAssocID="{D8C5F024-ABC6-4B05-A08A-CA0235A37BA0}" presName="composite" presStyleCnt="0"/>
      <dgm:spPr/>
    </dgm:pt>
    <dgm:pt modelId="{294A14DA-42B5-4461-BFA3-9A27694D86B7}" type="pres">
      <dgm:prSet presAssocID="{D8C5F024-ABC6-4B05-A08A-CA0235A37BA0}" presName="imgShp" presStyleLbl="fgImgPlace1" presStyleIdx="2" presStyleCnt="4"/>
      <dgm:spPr>
        <a:noFill/>
      </dgm:spPr>
    </dgm:pt>
    <dgm:pt modelId="{0FFF669A-500A-4086-8306-942207CAA01E}" type="pres">
      <dgm:prSet presAssocID="{D8C5F024-ABC6-4B05-A08A-CA0235A37BA0}" presName="txShp" presStyleLbl="node1" presStyleIdx="2" presStyleCnt="4" custScaleX="131247" custScaleY="112050" custLinFactNeighborX="4927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19D2636-8CE6-4422-893B-CED2028AFB74}" type="pres">
      <dgm:prSet presAssocID="{517B5284-BF6D-48BE-AF29-EB393C8A6233}" presName="spacing" presStyleCnt="0"/>
      <dgm:spPr/>
    </dgm:pt>
    <dgm:pt modelId="{8315EB56-3FF8-4DEE-B96F-D8E03A763745}" type="pres">
      <dgm:prSet presAssocID="{BBD00A42-E902-4249-9132-25CB8D637E7D}" presName="composite" presStyleCnt="0"/>
      <dgm:spPr/>
    </dgm:pt>
    <dgm:pt modelId="{3588671E-EE1C-4007-AB8F-F575309D0D57}" type="pres">
      <dgm:prSet presAssocID="{BBD00A42-E902-4249-9132-25CB8D637E7D}" presName="imgShp" presStyleLbl="fgImgPlace1" presStyleIdx="3" presStyleCnt="4"/>
      <dgm:spPr>
        <a:noFill/>
      </dgm:spPr>
    </dgm:pt>
    <dgm:pt modelId="{3A2CDF2A-9E3E-4DA5-AB43-EBC4F0CFC116}" type="pres">
      <dgm:prSet presAssocID="{BBD00A42-E902-4249-9132-25CB8D637E7D}" presName="txShp" presStyleLbl="node1" presStyleIdx="3" presStyleCnt="4" custScaleX="131247" custLinFactNeighborX="4927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C2070824-EF88-45DD-89F3-AE6B2454088A}" srcId="{E461BAC6-70AA-4A2D-A92C-B47BB3159947}" destId="{BBD00A42-E902-4249-9132-25CB8D637E7D}" srcOrd="3" destOrd="0" parTransId="{64B7A9EF-4492-4996-A513-42A5746F4646}" sibTransId="{031C7053-DA13-4D3D-9635-AD9CEFFFAC83}"/>
    <dgm:cxn modelId="{773AA619-64D4-490F-BD5B-9D1598507D5C}" type="presOf" srcId="{E461BAC6-70AA-4A2D-A92C-B47BB3159947}" destId="{E26F20FD-30EA-4FE9-81D6-16B51D867F2D}" srcOrd="0" destOrd="0" presId="urn:microsoft.com/office/officeart/2005/8/layout/vList3#2"/>
    <dgm:cxn modelId="{675949FB-C03D-42E7-9452-6601C5D087F9}" type="presOf" srcId="{BBD00A42-E902-4249-9132-25CB8D637E7D}" destId="{3A2CDF2A-9E3E-4DA5-AB43-EBC4F0CFC116}" srcOrd="0" destOrd="0" presId="urn:microsoft.com/office/officeart/2005/8/layout/vList3#2"/>
    <dgm:cxn modelId="{73FF2BFB-AD13-480E-9FC6-70D83719B5B5}" type="presOf" srcId="{4A288B36-6BF6-4021-B9C6-E7696339F63C}" destId="{BD52D7C9-A63F-48B0-8882-080B2966A618}" srcOrd="0" destOrd="0" presId="urn:microsoft.com/office/officeart/2005/8/layout/vList3#2"/>
    <dgm:cxn modelId="{B9EE3C90-E1D3-4970-A801-7C431B2B3B9D}" type="presOf" srcId="{D8C5F024-ABC6-4B05-A08A-CA0235A37BA0}" destId="{0FFF669A-500A-4086-8306-942207CAA01E}" srcOrd="0" destOrd="0" presId="urn:microsoft.com/office/officeart/2005/8/layout/vList3#2"/>
    <dgm:cxn modelId="{EF4C0635-99F8-40EA-A8B0-22AF17CB4747}" srcId="{E461BAC6-70AA-4A2D-A92C-B47BB3159947}" destId="{D8C5F024-ABC6-4B05-A08A-CA0235A37BA0}" srcOrd="2" destOrd="0" parTransId="{2A63A7C8-E0EA-46F6-A3CE-3005E62CD0D5}" sibTransId="{517B5284-BF6D-48BE-AF29-EB393C8A6233}"/>
    <dgm:cxn modelId="{29038DF8-12D5-43C3-A59E-7A86592E235A}" srcId="{E461BAC6-70AA-4A2D-A92C-B47BB3159947}" destId="{F19CD7AE-FC59-411C-85A8-08E53B7F7DBC}" srcOrd="0" destOrd="0" parTransId="{209E946E-75FF-4C01-96AA-983695DB0C30}" sibTransId="{B7A5A89C-3CAC-41D4-8906-A8C3ED8AED01}"/>
    <dgm:cxn modelId="{56855301-5DB7-42C0-92B5-A4CEA4408815}" type="presOf" srcId="{F19CD7AE-FC59-411C-85A8-08E53B7F7DBC}" destId="{70A38463-6BD4-4542-9976-7906D085D5BA}" srcOrd="0" destOrd="0" presId="urn:microsoft.com/office/officeart/2005/8/layout/vList3#2"/>
    <dgm:cxn modelId="{AD221557-4B55-43CE-9117-E1EA91358F82}" srcId="{E461BAC6-70AA-4A2D-A92C-B47BB3159947}" destId="{4A288B36-6BF6-4021-B9C6-E7696339F63C}" srcOrd="1" destOrd="0" parTransId="{1642F7E0-97EE-4D16-B3EC-AC6C62F466B9}" sibTransId="{BF4382C4-6AAE-4F57-95EB-DE594F8BB428}"/>
    <dgm:cxn modelId="{48A899D9-87F5-46F3-A59F-7712BD4756F9}" type="presParOf" srcId="{E26F20FD-30EA-4FE9-81D6-16B51D867F2D}" destId="{89624FDA-7EA4-4C8B-93FA-224E429608FB}" srcOrd="0" destOrd="0" presId="urn:microsoft.com/office/officeart/2005/8/layout/vList3#2"/>
    <dgm:cxn modelId="{EFE896D5-E829-408A-B65C-4EEA01B30DBD}" type="presParOf" srcId="{89624FDA-7EA4-4C8B-93FA-224E429608FB}" destId="{17F7DDD7-1CE1-40FB-B489-AA0C90D54359}" srcOrd="0" destOrd="0" presId="urn:microsoft.com/office/officeart/2005/8/layout/vList3#2"/>
    <dgm:cxn modelId="{0006C85F-D43F-4D09-9A19-8A68720CA49B}" type="presParOf" srcId="{89624FDA-7EA4-4C8B-93FA-224E429608FB}" destId="{70A38463-6BD4-4542-9976-7906D085D5BA}" srcOrd="1" destOrd="0" presId="urn:microsoft.com/office/officeart/2005/8/layout/vList3#2"/>
    <dgm:cxn modelId="{9F7D5788-8CF2-4F48-9D48-5B51BE71CE2B}" type="presParOf" srcId="{E26F20FD-30EA-4FE9-81D6-16B51D867F2D}" destId="{3E64F47A-7438-45D8-BA80-7EADE8673B46}" srcOrd="1" destOrd="0" presId="urn:microsoft.com/office/officeart/2005/8/layout/vList3#2"/>
    <dgm:cxn modelId="{703E7098-1784-4E6D-8B57-47E0956D93B8}" type="presParOf" srcId="{E26F20FD-30EA-4FE9-81D6-16B51D867F2D}" destId="{5EDC30D8-68DD-4C50-92C3-885AEC3577C9}" srcOrd="2" destOrd="0" presId="urn:microsoft.com/office/officeart/2005/8/layout/vList3#2"/>
    <dgm:cxn modelId="{0C6CE121-B415-4FC2-8C9C-7F2024279CD3}" type="presParOf" srcId="{5EDC30D8-68DD-4C50-92C3-885AEC3577C9}" destId="{D0247E3A-5E96-4AAD-886F-06884AC9D5CB}" srcOrd="0" destOrd="0" presId="urn:microsoft.com/office/officeart/2005/8/layout/vList3#2"/>
    <dgm:cxn modelId="{E5DD6CC6-8D48-4388-A63F-2ABC7BD6FA23}" type="presParOf" srcId="{5EDC30D8-68DD-4C50-92C3-885AEC3577C9}" destId="{BD52D7C9-A63F-48B0-8882-080B2966A618}" srcOrd="1" destOrd="0" presId="urn:microsoft.com/office/officeart/2005/8/layout/vList3#2"/>
    <dgm:cxn modelId="{E590B14A-ED21-48E4-9C72-242585CA6E76}" type="presParOf" srcId="{E26F20FD-30EA-4FE9-81D6-16B51D867F2D}" destId="{2A04CC7B-D27F-4B84-A808-73FC189E6D27}" srcOrd="3" destOrd="0" presId="urn:microsoft.com/office/officeart/2005/8/layout/vList3#2"/>
    <dgm:cxn modelId="{51573D20-7B99-4D46-AF4B-3298DC0C68DC}" type="presParOf" srcId="{E26F20FD-30EA-4FE9-81D6-16B51D867F2D}" destId="{1F675B53-1F2F-4070-9704-D7518F719E4A}" srcOrd="4" destOrd="0" presId="urn:microsoft.com/office/officeart/2005/8/layout/vList3#2"/>
    <dgm:cxn modelId="{B7D63BA6-92F6-452C-80F1-8BBF43C10374}" type="presParOf" srcId="{1F675B53-1F2F-4070-9704-D7518F719E4A}" destId="{294A14DA-42B5-4461-BFA3-9A27694D86B7}" srcOrd="0" destOrd="0" presId="urn:microsoft.com/office/officeart/2005/8/layout/vList3#2"/>
    <dgm:cxn modelId="{AA4F3848-2464-4B33-ACDD-350D93C83591}" type="presParOf" srcId="{1F675B53-1F2F-4070-9704-D7518F719E4A}" destId="{0FFF669A-500A-4086-8306-942207CAA01E}" srcOrd="1" destOrd="0" presId="urn:microsoft.com/office/officeart/2005/8/layout/vList3#2"/>
    <dgm:cxn modelId="{A3FDCE8F-C6A3-43E7-B744-E6BC161A8EC8}" type="presParOf" srcId="{E26F20FD-30EA-4FE9-81D6-16B51D867F2D}" destId="{819D2636-8CE6-4422-893B-CED2028AFB74}" srcOrd="5" destOrd="0" presId="urn:microsoft.com/office/officeart/2005/8/layout/vList3#2"/>
    <dgm:cxn modelId="{69D5D741-F0AC-431A-8F15-80794AFE8EB5}" type="presParOf" srcId="{E26F20FD-30EA-4FE9-81D6-16B51D867F2D}" destId="{8315EB56-3FF8-4DEE-B96F-D8E03A763745}" srcOrd="6" destOrd="0" presId="urn:microsoft.com/office/officeart/2005/8/layout/vList3#2"/>
    <dgm:cxn modelId="{3C8D30A1-0A6B-421F-8043-4E0018538F4F}" type="presParOf" srcId="{8315EB56-3FF8-4DEE-B96F-D8E03A763745}" destId="{3588671E-EE1C-4007-AB8F-F575309D0D57}" srcOrd="0" destOrd="0" presId="urn:microsoft.com/office/officeart/2005/8/layout/vList3#2"/>
    <dgm:cxn modelId="{3DBBD152-6B00-4FFF-924D-840EC25E9A44}" type="presParOf" srcId="{8315EB56-3FF8-4DEE-B96F-D8E03A763745}" destId="{3A2CDF2A-9E3E-4DA5-AB43-EBC4F0CFC116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7054940-0C51-4D85-AB6D-E3F4764EA851}">
      <dsp:nvSpPr>
        <dsp:cNvPr id="0" name=""/>
        <dsp:cNvSpPr/>
      </dsp:nvSpPr>
      <dsp:spPr>
        <a:xfrm rot="10800000">
          <a:off x="1524000" y="2319"/>
          <a:ext cx="9829799" cy="820472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1806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>
              <a:latin typeface="Century Schoolbook" pitchFamily="18" charset="0"/>
            </a:rPr>
            <a:t>Convenient for storage and transportation of goods.</a:t>
          </a:r>
        </a:p>
      </dsp:txBody>
      <dsp:txXfrm rot="10800000">
        <a:off x="1524000" y="2319"/>
        <a:ext cx="9829799" cy="820472"/>
      </dsp:txXfrm>
    </dsp:sp>
    <dsp:sp modelId="{A4B0A735-6A8F-4D74-9463-BEB345B122CE}">
      <dsp:nvSpPr>
        <dsp:cNvPr id="0" name=""/>
        <dsp:cNvSpPr/>
      </dsp:nvSpPr>
      <dsp:spPr>
        <a:xfrm>
          <a:off x="1746795" y="2319"/>
          <a:ext cx="820472" cy="820472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8B56574-5910-4435-8736-5622E8C4EEAC}">
      <dsp:nvSpPr>
        <dsp:cNvPr id="0" name=""/>
        <dsp:cNvSpPr/>
      </dsp:nvSpPr>
      <dsp:spPr>
        <a:xfrm rot="10800000">
          <a:off x="1524000" y="1063924"/>
          <a:ext cx="9829799" cy="820472"/>
        </a:xfrm>
        <a:prstGeom prst="homePlate">
          <a:avLst/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shade val="51000"/>
                <a:satMod val="130000"/>
              </a:schemeClr>
            </a:gs>
            <a:gs pos="80000">
              <a:schemeClr val="accent4">
                <a:hueOff val="-1116192"/>
                <a:satOff val="6725"/>
                <a:lumOff val="539"/>
                <a:alphaOff val="0"/>
                <a:shade val="93000"/>
                <a:satMod val="13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1806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>
              <a:latin typeface="Century Schoolbook" pitchFamily="18" charset="0"/>
            </a:rPr>
            <a:t>Protects from damage, stealing, spoilage etc.</a:t>
          </a:r>
        </a:p>
      </dsp:txBody>
      <dsp:txXfrm rot="10800000">
        <a:off x="1524000" y="1063924"/>
        <a:ext cx="9829799" cy="820472"/>
      </dsp:txXfrm>
    </dsp:sp>
    <dsp:sp modelId="{ED00BA0B-F380-4D7D-B920-2BF68F43D511}">
      <dsp:nvSpPr>
        <dsp:cNvPr id="0" name=""/>
        <dsp:cNvSpPr/>
      </dsp:nvSpPr>
      <dsp:spPr>
        <a:xfrm>
          <a:off x="1746795" y="1063924"/>
          <a:ext cx="820472" cy="820472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FA52D45-3C3D-4BD8-A79A-70EC61FCCF0B}">
      <dsp:nvSpPr>
        <dsp:cNvPr id="0" name=""/>
        <dsp:cNvSpPr/>
      </dsp:nvSpPr>
      <dsp:spPr>
        <a:xfrm rot="10800000">
          <a:off x="1524000" y="2125530"/>
          <a:ext cx="9829799" cy="820472"/>
        </a:xfrm>
        <a:prstGeom prst="homePlate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1806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>
              <a:latin typeface="Century Schoolbook" pitchFamily="18" charset="0"/>
            </a:rPr>
            <a:t>Makes the products more appealing and attractive to customers.</a:t>
          </a:r>
        </a:p>
      </dsp:txBody>
      <dsp:txXfrm rot="10800000">
        <a:off x="1524000" y="2125530"/>
        <a:ext cx="9829799" cy="820472"/>
      </dsp:txXfrm>
    </dsp:sp>
    <dsp:sp modelId="{410D17B8-C26F-4AE9-99D3-25A4748A289A}">
      <dsp:nvSpPr>
        <dsp:cNvPr id="0" name=""/>
        <dsp:cNvSpPr/>
      </dsp:nvSpPr>
      <dsp:spPr>
        <a:xfrm>
          <a:off x="1746795" y="2125530"/>
          <a:ext cx="820472" cy="820472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E005C09-C48D-4E2A-AA46-EC0DDB0BC13E}">
      <dsp:nvSpPr>
        <dsp:cNvPr id="0" name=""/>
        <dsp:cNvSpPr/>
      </dsp:nvSpPr>
      <dsp:spPr>
        <a:xfrm rot="10800000">
          <a:off x="1524000" y="3187135"/>
          <a:ext cx="9829799" cy="820472"/>
        </a:xfrm>
        <a:prstGeom prst="homePlate">
          <a:avLst/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shade val="51000"/>
                <a:satMod val="130000"/>
              </a:schemeClr>
            </a:gs>
            <a:gs pos="80000">
              <a:schemeClr val="accent4">
                <a:hueOff val="-3348577"/>
                <a:satOff val="20174"/>
                <a:lumOff val="1617"/>
                <a:alphaOff val="0"/>
                <a:shade val="93000"/>
                <a:satMod val="13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1806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>
              <a:latin typeface="Century Schoolbook" pitchFamily="18" charset="0"/>
            </a:rPr>
            <a:t>Helps in easy handling and identification of the product.</a:t>
          </a:r>
        </a:p>
      </dsp:txBody>
      <dsp:txXfrm rot="10800000">
        <a:off x="1524000" y="3187135"/>
        <a:ext cx="9829799" cy="820472"/>
      </dsp:txXfrm>
    </dsp:sp>
    <dsp:sp modelId="{6DAE5936-7C20-4623-B4DE-149FCDAE74EA}">
      <dsp:nvSpPr>
        <dsp:cNvPr id="0" name=""/>
        <dsp:cNvSpPr/>
      </dsp:nvSpPr>
      <dsp:spPr>
        <a:xfrm>
          <a:off x="1746795" y="3187135"/>
          <a:ext cx="820472" cy="820472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21E6E0E-DC79-4C12-90E8-D10EED699419}">
      <dsp:nvSpPr>
        <dsp:cNvPr id="0" name=""/>
        <dsp:cNvSpPr/>
      </dsp:nvSpPr>
      <dsp:spPr>
        <a:xfrm rot="10800000">
          <a:off x="1524000" y="4248741"/>
          <a:ext cx="9829799" cy="820472"/>
        </a:xfrm>
        <a:prstGeom prst="homePlat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1806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>
              <a:latin typeface="Century Schoolbook" pitchFamily="18" charset="0"/>
            </a:rPr>
            <a:t>Helps in neat and proper display of products. </a:t>
          </a:r>
        </a:p>
      </dsp:txBody>
      <dsp:txXfrm rot="10800000">
        <a:off x="1524000" y="4248741"/>
        <a:ext cx="9829799" cy="820472"/>
      </dsp:txXfrm>
    </dsp:sp>
    <dsp:sp modelId="{8B74B9F4-35C4-46DA-8AAB-EF8A3F2FDBD8}">
      <dsp:nvSpPr>
        <dsp:cNvPr id="0" name=""/>
        <dsp:cNvSpPr/>
      </dsp:nvSpPr>
      <dsp:spPr>
        <a:xfrm>
          <a:off x="1746795" y="4248741"/>
          <a:ext cx="820472" cy="820472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7054940-0C51-4D85-AB6D-E3F4764EA851}">
      <dsp:nvSpPr>
        <dsp:cNvPr id="0" name=""/>
        <dsp:cNvSpPr/>
      </dsp:nvSpPr>
      <dsp:spPr>
        <a:xfrm rot="10800000">
          <a:off x="1524000" y="2548"/>
          <a:ext cx="9829799" cy="678285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105" tIns="91440" rIns="170688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>
              <a:latin typeface="Century Schoolbook" pitchFamily="18" charset="0"/>
            </a:rPr>
            <a:t>Packing operation should be carried out in a clean surface.</a:t>
          </a:r>
          <a:endParaRPr lang="en-IN" sz="2400" kern="1200" dirty="0">
            <a:latin typeface="Century Schoolbook" pitchFamily="18" charset="0"/>
          </a:endParaRPr>
        </a:p>
      </dsp:txBody>
      <dsp:txXfrm rot="10800000">
        <a:off x="1524000" y="2548"/>
        <a:ext cx="9829799" cy="678285"/>
      </dsp:txXfrm>
    </dsp:sp>
    <dsp:sp modelId="{A4B0A735-6A8F-4D74-9463-BEB345B122CE}">
      <dsp:nvSpPr>
        <dsp:cNvPr id="0" name=""/>
        <dsp:cNvSpPr/>
      </dsp:nvSpPr>
      <dsp:spPr>
        <a:xfrm>
          <a:off x="1817888" y="2548"/>
          <a:ext cx="678285" cy="678285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A060B8F-A6AF-4E39-A6CB-D7B52BD0F106}">
      <dsp:nvSpPr>
        <dsp:cNvPr id="0" name=""/>
        <dsp:cNvSpPr/>
      </dsp:nvSpPr>
      <dsp:spPr>
        <a:xfrm rot="10800000">
          <a:off x="1524000" y="880178"/>
          <a:ext cx="9829799" cy="678285"/>
        </a:xfrm>
        <a:prstGeom prst="homePlate">
          <a:avLst/>
        </a:prstGeom>
        <a:gradFill rotWithShape="0">
          <a:gsLst>
            <a:gs pos="0">
              <a:schemeClr val="accent4">
                <a:hueOff val="-892954"/>
                <a:satOff val="5380"/>
                <a:lumOff val="431"/>
                <a:alphaOff val="0"/>
                <a:shade val="51000"/>
                <a:satMod val="130000"/>
              </a:schemeClr>
            </a:gs>
            <a:gs pos="80000">
              <a:schemeClr val="accent4">
                <a:hueOff val="-892954"/>
                <a:satOff val="5380"/>
                <a:lumOff val="431"/>
                <a:alphaOff val="0"/>
                <a:shade val="93000"/>
                <a:satMod val="130000"/>
              </a:schemeClr>
            </a:gs>
            <a:gs pos="100000">
              <a:schemeClr val="accent4">
                <a:hueOff val="-892954"/>
                <a:satOff val="5380"/>
                <a:lumOff val="43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105" tIns="91440" rIns="170688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>
              <a:latin typeface="Century Schoolbook" pitchFamily="18" charset="0"/>
            </a:rPr>
            <a:t>Information on tags and labels should be cross-checked</a:t>
          </a:r>
          <a:endParaRPr lang="en-US" sz="2400" kern="1200" dirty="0">
            <a:latin typeface="Century Schoolbook" pitchFamily="18" charset="0"/>
          </a:endParaRPr>
        </a:p>
      </dsp:txBody>
      <dsp:txXfrm rot="10800000">
        <a:off x="1524000" y="880178"/>
        <a:ext cx="9829799" cy="678285"/>
      </dsp:txXfrm>
    </dsp:sp>
    <dsp:sp modelId="{A1C6FB1C-DDFB-45A3-AA45-53A99CCD369D}">
      <dsp:nvSpPr>
        <dsp:cNvPr id="0" name=""/>
        <dsp:cNvSpPr/>
      </dsp:nvSpPr>
      <dsp:spPr>
        <a:xfrm>
          <a:off x="1817888" y="880178"/>
          <a:ext cx="678285" cy="678285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E818F16-5FC8-44F6-A42D-D80B87C559E8}">
      <dsp:nvSpPr>
        <dsp:cNvPr id="0" name=""/>
        <dsp:cNvSpPr/>
      </dsp:nvSpPr>
      <dsp:spPr>
        <a:xfrm rot="10800000">
          <a:off x="1524000" y="1757808"/>
          <a:ext cx="9829799" cy="678285"/>
        </a:xfrm>
        <a:prstGeom prst="homePlate">
          <a:avLst/>
        </a:prstGeom>
        <a:gradFill rotWithShape="0">
          <a:gsLst>
            <a:gs pos="0">
              <a:schemeClr val="accent4">
                <a:hueOff val="-1785908"/>
                <a:satOff val="10760"/>
                <a:lumOff val="862"/>
                <a:alphaOff val="0"/>
                <a:shade val="51000"/>
                <a:satMod val="130000"/>
              </a:schemeClr>
            </a:gs>
            <a:gs pos="80000">
              <a:schemeClr val="accent4">
                <a:hueOff val="-1785908"/>
                <a:satOff val="10760"/>
                <a:lumOff val="862"/>
                <a:alphaOff val="0"/>
                <a:shade val="93000"/>
                <a:satMod val="130000"/>
              </a:schemeClr>
            </a:gs>
            <a:gs pos="100000">
              <a:schemeClr val="accent4">
                <a:hueOff val="-1785908"/>
                <a:satOff val="10760"/>
                <a:lumOff val="86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105" tIns="91440" rIns="170688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>
              <a:latin typeface="Century Schoolbook" pitchFamily="18" charset="0"/>
            </a:rPr>
            <a:t>Tissue paper should be inserted between the location where embroidery work is done and fabric</a:t>
          </a:r>
          <a:endParaRPr lang="en-US" sz="2400" kern="1200" dirty="0">
            <a:latin typeface="Century Schoolbook" pitchFamily="18" charset="0"/>
          </a:endParaRPr>
        </a:p>
      </dsp:txBody>
      <dsp:txXfrm rot="10800000">
        <a:off x="1524000" y="1757808"/>
        <a:ext cx="9829799" cy="678285"/>
      </dsp:txXfrm>
    </dsp:sp>
    <dsp:sp modelId="{B437DDE8-7617-44B7-8612-5327B14E3B19}">
      <dsp:nvSpPr>
        <dsp:cNvPr id="0" name=""/>
        <dsp:cNvSpPr/>
      </dsp:nvSpPr>
      <dsp:spPr>
        <a:xfrm>
          <a:off x="1817888" y="1757808"/>
          <a:ext cx="678285" cy="678285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58D3635-D46F-4BA1-9BE2-E963D3DF6432}">
      <dsp:nvSpPr>
        <dsp:cNvPr id="0" name=""/>
        <dsp:cNvSpPr/>
      </dsp:nvSpPr>
      <dsp:spPr>
        <a:xfrm rot="10800000">
          <a:off x="1524000" y="2635438"/>
          <a:ext cx="9829799" cy="678285"/>
        </a:xfrm>
        <a:prstGeom prst="homePlate">
          <a:avLst/>
        </a:prstGeom>
        <a:gradFill rotWithShape="0">
          <a:gsLst>
            <a:gs pos="0">
              <a:schemeClr val="accent4">
                <a:hueOff val="-2678862"/>
                <a:satOff val="16139"/>
                <a:lumOff val="1294"/>
                <a:alphaOff val="0"/>
                <a:shade val="51000"/>
                <a:satMod val="130000"/>
              </a:schemeClr>
            </a:gs>
            <a:gs pos="80000">
              <a:schemeClr val="accent4">
                <a:hueOff val="-2678862"/>
                <a:satOff val="16139"/>
                <a:lumOff val="1294"/>
                <a:alphaOff val="0"/>
                <a:shade val="93000"/>
                <a:satMod val="130000"/>
              </a:schemeClr>
            </a:gs>
            <a:gs pos="100000">
              <a:schemeClr val="accent4">
                <a:hueOff val="-2678862"/>
                <a:satOff val="16139"/>
                <a:lumOff val="129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105" tIns="91440" rIns="170688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>
              <a:latin typeface="Century Schoolbook" pitchFamily="18" charset="0"/>
            </a:rPr>
            <a:t>Puckered or loose thread coming out of fabric should be cut prior to packing the garment.</a:t>
          </a:r>
          <a:endParaRPr lang="en-US" sz="2400" kern="1200" dirty="0">
            <a:latin typeface="Century Schoolbook" pitchFamily="18" charset="0"/>
          </a:endParaRPr>
        </a:p>
      </dsp:txBody>
      <dsp:txXfrm rot="10800000">
        <a:off x="1524000" y="2635438"/>
        <a:ext cx="9829799" cy="678285"/>
      </dsp:txXfrm>
    </dsp:sp>
    <dsp:sp modelId="{6A23FD75-8D4E-4AE6-8474-259EE2683F52}">
      <dsp:nvSpPr>
        <dsp:cNvPr id="0" name=""/>
        <dsp:cNvSpPr/>
      </dsp:nvSpPr>
      <dsp:spPr>
        <a:xfrm>
          <a:off x="1817888" y="2635438"/>
          <a:ext cx="678285" cy="678285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AA5B0C4-76EF-44EC-A1A7-23670D5DC56B}">
      <dsp:nvSpPr>
        <dsp:cNvPr id="0" name=""/>
        <dsp:cNvSpPr/>
      </dsp:nvSpPr>
      <dsp:spPr>
        <a:xfrm rot="10800000">
          <a:off x="1524000" y="3513069"/>
          <a:ext cx="9829799" cy="678285"/>
        </a:xfrm>
        <a:prstGeom prst="homePlate">
          <a:avLst/>
        </a:prstGeom>
        <a:gradFill rotWithShape="0">
          <a:gsLst>
            <a:gs pos="0">
              <a:schemeClr val="accent4">
                <a:hueOff val="-3571816"/>
                <a:satOff val="21519"/>
                <a:lumOff val="1725"/>
                <a:alphaOff val="0"/>
                <a:shade val="51000"/>
                <a:satMod val="130000"/>
              </a:schemeClr>
            </a:gs>
            <a:gs pos="80000">
              <a:schemeClr val="accent4">
                <a:hueOff val="-3571816"/>
                <a:satOff val="21519"/>
                <a:lumOff val="1725"/>
                <a:alphaOff val="0"/>
                <a:shade val="93000"/>
                <a:satMod val="130000"/>
              </a:schemeClr>
            </a:gs>
            <a:gs pos="100000">
              <a:schemeClr val="accent4">
                <a:hueOff val="-3571816"/>
                <a:satOff val="21519"/>
                <a:lumOff val="172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105" tIns="91440" rIns="170688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>
              <a:latin typeface="Century Schoolbook" pitchFamily="18" charset="0"/>
            </a:rPr>
            <a:t>Proper cushioning material should be used while packing to prevent the garment from damage during transportation.</a:t>
          </a:r>
          <a:endParaRPr lang="en-US" sz="2400" kern="1200">
            <a:latin typeface="Century Schoolbook" pitchFamily="18" charset="0"/>
          </a:endParaRPr>
        </a:p>
      </dsp:txBody>
      <dsp:txXfrm rot="10800000">
        <a:off x="1524000" y="3513069"/>
        <a:ext cx="9829799" cy="678285"/>
      </dsp:txXfrm>
    </dsp:sp>
    <dsp:sp modelId="{BC467194-4664-4A2C-BD81-048B85F4472F}">
      <dsp:nvSpPr>
        <dsp:cNvPr id="0" name=""/>
        <dsp:cNvSpPr/>
      </dsp:nvSpPr>
      <dsp:spPr>
        <a:xfrm>
          <a:off x="1817888" y="3513069"/>
          <a:ext cx="678285" cy="678285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2CE99CA-5ECC-4685-A162-FED8B009ADAC}">
      <dsp:nvSpPr>
        <dsp:cNvPr id="0" name=""/>
        <dsp:cNvSpPr/>
      </dsp:nvSpPr>
      <dsp:spPr>
        <a:xfrm rot="10800000">
          <a:off x="1524000" y="4390699"/>
          <a:ext cx="9829799" cy="678285"/>
        </a:xfrm>
        <a:prstGeom prst="homePlat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105" tIns="91440" rIns="170688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>
              <a:latin typeface="Century Schoolbook" pitchFamily="18" charset="0"/>
            </a:rPr>
            <a:t>Packing material are checked for any stains or rust before attaching it to the garment otherwise it could stain the product.</a:t>
          </a:r>
          <a:endParaRPr lang="en-US" sz="2400" kern="1200" dirty="0">
            <a:latin typeface="Century Schoolbook" pitchFamily="18" charset="0"/>
          </a:endParaRPr>
        </a:p>
      </dsp:txBody>
      <dsp:txXfrm rot="10800000">
        <a:off x="1524000" y="4390699"/>
        <a:ext cx="9829799" cy="678285"/>
      </dsp:txXfrm>
    </dsp:sp>
    <dsp:sp modelId="{DCB76608-FB00-45F4-BB7B-EF08000FF14C}">
      <dsp:nvSpPr>
        <dsp:cNvPr id="0" name=""/>
        <dsp:cNvSpPr/>
      </dsp:nvSpPr>
      <dsp:spPr>
        <a:xfrm>
          <a:off x="1817888" y="4390699"/>
          <a:ext cx="678285" cy="678285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C6FF85F-AB70-4082-AB39-A3CA70B87168}">
      <dsp:nvSpPr>
        <dsp:cNvPr id="0" name=""/>
        <dsp:cNvSpPr/>
      </dsp:nvSpPr>
      <dsp:spPr>
        <a:xfrm>
          <a:off x="3620" y="444429"/>
          <a:ext cx="1960103" cy="117606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>
              <a:latin typeface="Century Schoolbook" pitchFamily="18" charset="0"/>
            </a:rPr>
            <a:t>Ball head pin</a:t>
          </a:r>
          <a:endParaRPr lang="en-US" sz="2800" kern="1200">
            <a:latin typeface="Century Schoolbook" pitchFamily="18" charset="0"/>
          </a:endParaRPr>
        </a:p>
      </dsp:txBody>
      <dsp:txXfrm>
        <a:off x="3620" y="444429"/>
        <a:ext cx="1960103" cy="1176062"/>
      </dsp:txXfrm>
    </dsp:sp>
    <dsp:sp modelId="{A99572D2-E449-48F2-90E5-FDAE4E17A243}">
      <dsp:nvSpPr>
        <dsp:cNvPr id="0" name=""/>
        <dsp:cNvSpPr/>
      </dsp:nvSpPr>
      <dsp:spPr>
        <a:xfrm>
          <a:off x="2159734" y="444429"/>
          <a:ext cx="1960103" cy="1176062"/>
        </a:xfrm>
        <a:prstGeom prst="rect">
          <a:avLst/>
        </a:prstGeom>
        <a:gradFill rotWithShape="0">
          <a:gsLst>
            <a:gs pos="0">
              <a:schemeClr val="accent4">
                <a:hueOff val="-343444"/>
                <a:satOff val="2069"/>
                <a:lumOff val="166"/>
                <a:alphaOff val="0"/>
                <a:shade val="51000"/>
                <a:satMod val="130000"/>
              </a:schemeClr>
            </a:gs>
            <a:gs pos="80000">
              <a:schemeClr val="accent4">
                <a:hueOff val="-343444"/>
                <a:satOff val="2069"/>
                <a:lumOff val="166"/>
                <a:alphaOff val="0"/>
                <a:shade val="93000"/>
                <a:satMod val="130000"/>
              </a:schemeClr>
            </a:gs>
            <a:gs pos="100000">
              <a:schemeClr val="accent4">
                <a:hueOff val="-343444"/>
                <a:satOff val="2069"/>
                <a:lumOff val="16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>
              <a:latin typeface="Century Schoolbook" pitchFamily="18" charset="0"/>
            </a:rPr>
            <a:t>Packing butterfly</a:t>
          </a:r>
          <a:endParaRPr lang="en-US" sz="2800" kern="1200" dirty="0">
            <a:latin typeface="Century Schoolbook" pitchFamily="18" charset="0"/>
          </a:endParaRPr>
        </a:p>
      </dsp:txBody>
      <dsp:txXfrm>
        <a:off x="2159734" y="444429"/>
        <a:ext cx="1960103" cy="1176062"/>
      </dsp:txXfrm>
    </dsp:sp>
    <dsp:sp modelId="{6AD6117C-6853-4A3D-BB82-542704B5A606}">
      <dsp:nvSpPr>
        <dsp:cNvPr id="0" name=""/>
        <dsp:cNvSpPr/>
      </dsp:nvSpPr>
      <dsp:spPr>
        <a:xfrm>
          <a:off x="4315848" y="444429"/>
          <a:ext cx="1960103" cy="1176062"/>
        </a:xfrm>
        <a:prstGeom prst="rect">
          <a:avLst/>
        </a:prstGeom>
        <a:gradFill rotWithShape="0">
          <a:gsLst>
            <a:gs pos="0">
              <a:schemeClr val="accent4">
                <a:hueOff val="-686888"/>
                <a:satOff val="4138"/>
                <a:lumOff val="332"/>
                <a:alphaOff val="0"/>
                <a:shade val="51000"/>
                <a:satMod val="130000"/>
              </a:schemeClr>
            </a:gs>
            <a:gs pos="80000">
              <a:schemeClr val="accent4">
                <a:hueOff val="-686888"/>
                <a:satOff val="4138"/>
                <a:lumOff val="332"/>
                <a:alphaOff val="0"/>
                <a:shade val="93000"/>
                <a:satMod val="130000"/>
              </a:schemeClr>
            </a:gs>
            <a:gs pos="100000">
              <a:schemeClr val="accent4">
                <a:hueOff val="-686888"/>
                <a:satOff val="4138"/>
                <a:lumOff val="33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>
              <a:latin typeface="Century Schoolbook" pitchFamily="18" charset="0"/>
            </a:rPr>
            <a:t>Carton</a:t>
          </a:r>
          <a:endParaRPr lang="en-US" sz="2800" kern="1200" dirty="0">
            <a:latin typeface="Century Schoolbook" pitchFamily="18" charset="0"/>
          </a:endParaRPr>
        </a:p>
      </dsp:txBody>
      <dsp:txXfrm>
        <a:off x="4315848" y="444429"/>
        <a:ext cx="1960103" cy="1176062"/>
      </dsp:txXfrm>
    </dsp:sp>
    <dsp:sp modelId="{79B67370-8C77-4851-9DA2-ED1A0B68C006}">
      <dsp:nvSpPr>
        <dsp:cNvPr id="0" name=""/>
        <dsp:cNvSpPr/>
      </dsp:nvSpPr>
      <dsp:spPr>
        <a:xfrm>
          <a:off x="6471962" y="444429"/>
          <a:ext cx="1960103" cy="1176062"/>
        </a:xfrm>
        <a:prstGeom prst="rect">
          <a:avLst/>
        </a:prstGeom>
        <a:gradFill rotWithShape="0">
          <a:gsLst>
            <a:gs pos="0">
              <a:schemeClr val="accent4">
                <a:hueOff val="-1030331"/>
                <a:satOff val="6207"/>
                <a:lumOff val="498"/>
                <a:alphaOff val="0"/>
                <a:shade val="51000"/>
                <a:satMod val="130000"/>
              </a:schemeClr>
            </a:gs>
            <a:gs pos="80000">
              <a:schemeClr val="accent4">
                <a:hueOff val="-1030331"/>
                <a:satOff val="6207"/>
                <a:lumOff val="498"/>
                <a:alphaOff val="0"/>
                <a:shade val="93000"/>
                <a:satMod val="130000"/>
              </a:schemeClr>
            </a:gs>
            <a:gs pos="100000">
              <a:schemeClr val="accent4">
                <a:hueOff val="-1030331"/>
                <a:satOff val="6207"/>
                <a:lumOff val="49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>
              <a:latin typeface="Century Schoolbook" pitchFamily="18" charset="0"/>
            </a:rPr>
            <a:t>Inner box</a:t>
          </a:r>
          <a:endParaRPr lang="en-US" sz="2800" kern="1200" dirty="0">
            <a:latin typeface="Century Schoolbook" pitchFamily="18" charset="0"/>
          </a:endParaRPr>
        </a:p>
      </dsp:txBody>
      <dsp:txXfrm>
        <a:off x="6471962" y="444429"/>
        <a:ext cx="1960103" cy="1176062"/>
      </dsp:txXfrm>
    </dsp:sp>
    <dsp:sp modelId="{AD677CD1-D74A-4A55-9C1B-56303082542E}">
      <dsp:nvSpPr>
        <dsp:cNvPr id="0" name=""/>
        <dsp:cNvSpPr/>
      </dsp:nvSpPr>
      <dsp:spPr>
        <a:xfrm>
          <a:off x="8628076" y="444429"/>
          <a:ext cx="1960103" cy="1176062"/>
        </a:xfrm>
        <a:prstGeom prst="rect">
          <a:avLst/>
        </a:prstGeom>
        <a:gradFill rotWithShape="0">
          <a:gsLst>
            <a:gs pos="0">
              <a:schemeClr val="accent4">
                <a:hueOff val="-1373775"/>
                <a:satOff val="8277"/>
                <a:lumOff val="663"/>
                <a:alphaOff val="0"/>
                <a:shade val="51000"/>
                <a:satMod val="130000"/>
              </a:schemeClr>
            </a:gs>
            <a:gs pos="80000">
              <a:schemeClr val="accent4">
                <a:hueOff val="-1373775"/>
                <a:satOff val="8277"/>
                <a:lumOff val="663"/>
                <a:alphaOff val="0"/>
                <a:shade val="93000"/>
                <a:satMod val="130000"/>
              </a:schemeClr>
            </a:gs>
            <a:gs pos="100000">
              <a:schemeClr val="accent4">
                <a:hueOff val="-1373775"/>
                <a:satOff val="8277"/>
                <a:lumOff val="66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>
              <a:latin typeface="Century Schoolbook" pitchFamily="18" charset="0"/>
            </a:rPr>
            <a:t>Paper board</a:t>
          </a:r>
          <a:endParaRPr lang="en-US" sz="2800" kern="1200" dirty="0">
            <a:latin typeface="Century Schoolbook" pitchFamily="18" charset="0"/>
          </a:endParaRPr>
        </a:p>
      </dsp:txBody>
      <dsp:txXfrm>
        <a:off x="8628076" y="444429"/>
        <a:ext cx="1960103" cy="1176062"/>
      </dsp:txXfrm>
    </dsp:sp>
    <dsp:sp modelId="{01740B7A-678F-43DD-A97C-1EE26B68B71B}">
      <dsp:nvSpPr>
        <dsp:cNvPr id="0" name=""/>
        <dsp:cNvSpPr/>
      </dsp:nvSpPr>
      <dsp:spPr>
        <a:xfrm>
          <a:off x="3620" y="1816502"/>
          <a:ext cx="1960103" cy="1176062"/>
        </a:xfrm>
        <a:prstGeom prst="rect">
          <a:avLst/>
        </a:prstGeom>
        <a:gradFill rotWithShape="0">
          <a:gsLst>
            <a:gs pos="0">
              <a:schemeClr val="accent4">
                <a:hueOff val="-1717219"/>
                <a:satOff val="10346"/>
                <a:lumOff val="829"/>
                <a:alphaOff val="0"/>
                <a:shade val="51000"/>
                <a:satMod val="130000"/>
              </a:schemeClr>
            </a:gs>
            <a:gs pos="80000">
              <a:schemeClr val="accent4">
                <a:hueOff val="-1717219"/>
                <a:satOff val="10346"/>
                <a:lumOff val="829"/>
                <a:alphaOff val="0"/>
                <a:shade val="93000"/>
                <a:satMod val="130000"/>
              </a:schemeClr>
            </a:gs>
            <a:gs pos="100000">
              <a:schemeClr val="accent4">
                <a:hueOff val="-1717219"/>
                <a:satOff val="10346"/>
                <a:lumOff val="82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>
              <a:latin typeface="Century Schoolbook" pitchFamily="18" charset="0"/>
            </a:rPr>
            <a:t>Plastic clip</a:t>
          </a:r>
          <a:endParaRPr lang="en-US" sz="2800" kern="1200" dirty="0">
            <a:latin typeface="Century Schoolbook" pitchFamily="18" charset="0"/>
          </a:endParaRPr>
        </a:p>
      </dsp:txBody>
      <dsp:txXfrm>
        <a:off x="3620" y="1816502"/>
        <a:ext cx="1960103" cy="1176062"/>
      </dsp:txXfrm>
    </dsp:sp>
    <dsp:sp modelId="{F51EB38A-295B-4521-88D0-05B9104E807F}">
      <dsp:nvSpPr>
        <dsp:cNvPr id="0" name=""/>
        <dsp:cNvSpPr/>
      </dsp:nvSpPr>
      <dsp:spPr>
        <a:xfrm>
          <a:off x="2159734" y="1816502"/>
          <a:ext cx="1960103" cy="1176062"/>
        </a:xfrm>
        <a:prstGeom prst="rect">
          <a:avLst/>
        </a:prstGeom>
        <a:gradFill rotWithShape="0">
          <a:gsLst>
            <a:gs pos="0">
              <a:schemeClr val="accent4">
                <a:hueOff val="-2060663"/>
                <a:satOff val="12415"/>
                <a:lumOff val="995"/>
                <a:alphaOff val="0"/>
                <a:shade val="51000"/>
                <a:satMod val="130000"/>
              </a:schemeClr>
            </a:gs>
            <a:gs pos="80000">
              <a:schemeClr val="accent4">
                <a:hueOff val="-2060663"/>
                <a:satOff val="12415"/>
                <a:lumOff val="995"/>
                <a:alphaOff val="0"/>
                <a:shade val="93000"/>
                <a:satMod val="130000"/>
              </a:schemeClr>
            </a:gs>
            <a:gs pos="100000">
              <a:schemeClr val="accent4">
                <a:hueOff val="-2060663"/>
                <a:satOff val="12415"/>
                <a:lumOff val="99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>
              <a:latin typeface="Century Schoolbook" pitchFamily="18" charset="0"/>
            </a:rPr>
            <a:t>Plastic collar</a:t>
          </a:r>
          <a:endParaRPr lang="en-US" sz="2800" kern="1200" dirty="0">
            <a:latin typeface="Century Schoolbook" pitchFamily="18" charset="0"/>
          </a:endParaRPr>
        </a:p>
      </dsp:txBody>
      <dsp:txXfrm>
        <a:off x="2159734" y="1816502"/>
        <a:ext cx="1960103" cy="1176062"/>
      </dsp:txXfrm>
    </dsp:sp>
    <dsp:sp modelId="{EC180C23-DC61-4CE1-8B6A-4A9C4713F841}">
      <dsp:nvSpPr>
        <dsp:cNvPr id="0" name=""/>
        <dsp:cNvSpPr/>
      </dsp:nvSpPr>
      <dsp:spPr>
        <a:xfrm>
          <a:off x="4315848" y="1816502"/>
          <a:ext cx="1960103" cy="1176062"/>
        </a:xfrm>
        <a:prstGeom prst="rect">
          <a:avLst/>
        </a:prstGeom>
        <a:gradFill rotWithShape="0">
          <a:gsLst>
            <a:gs pos="0">
              <a:schemeClr val="accent4">
                <a:hueOff val="-2404107"/>
                <a:satOff val="14484"/>
                <a:lumOff val="1161"/>
                <a:alphaOff val="0"/>
                <a:shade val="51000"/>
                <a:satMod val="130000"/>
              </a:schemeClr>
            </a:gs>
            <a:gs pos="80000">
              <a:schemeClr val="accent4">
                <a:hueOff val="-2404107"/>
                <a:satOff val="14484"/>
                <a:lumOff val="1161"/>
                <a:alphaOff val="0"/>
                <a:shade val="93000"/>
                <a:satMod val="130000"/>
              </a:schemeClr>
            </a:gs>
            <a:gs pos="100000">
              <a:schemeClr val="accent4">
                <a:hueOff val="-2404107"/>
                <a:satOff val="14484"/>
                <a:lumOff val="116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 err="1">
              <a:latin typeface="Century Schoolbook" pitchFamily="18" charset="0"/>
            </a:rPr>
            <a:t>Polybag</a:t>
          </a:r>
          <a:endParaRPr lang="en-US" sz="2800" kern="1200" dirty="0">
            <a:latin typeface="Century Schoolbook" pitchFamily="18" charset="0"/>
          </a:endParaRPr>
        </a:p>
      </dsp:txBody>
      <dsp:txXfrm>
        <a:off x="4315848" y="1816502"/>
        <a:ext cx="1960103" cy="1176062"/>
      </dsp:txXfrm>
    </dsp:sp>
    <dsp:sp modelId="{51FF2D38-6AC3-488D-B5C3-CD416946B81B}">
      <dsp:nvSpPr>
        <dsp:cNvPr id="0" name=""/>
        <dsp:cNvSpPr/>
      </dsp:nvSpPr>
      <dsp:spPr>
        <a:xfrm>
          <a:off x="6471962" y="1816502"/>
          <a:ext cx="1960103" cy="1176062"/>
        </a:xfrm>
        <a:prstGeom prst="rect">
          <a:avLst/>
        </a:prstGeom>
        <a:gradFill rotWithShape="0">
          <a:gsLst>
            <a:gs pos="0">
              <a:schemeClr val="accent4">
                <a:hueOff val="-2747551"/>
                <a:satOff val="16553"/>
                <a:lumOff val="1327"/>
                <a:alphaOff val="0"/>
                <a:shade val="51000"/>
                <a:satMod val="130000"/>
              </a:schemeClr>
            </a:gs>
            <a:gs pos="80000">
              <a:schemeClr val="accent4">
                <a:hueOff val="-2747551"/>
                <a:satOff val="16553"/>
                <a:lumOff val="1327"/>
                <a:alphaOff val="0"/>
                <a:shade val="93000"/>
                <a:satMod val="130000"/>
              </a:schemeClr>
            </a:gs>
            <a:gs pos="100000">
              <a:schemeClr val="accent4">
                <a:hueOff val="-2747551"/>
                <a:satOff val="16553"/>
                <a:lumOff val="132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>
              <a:latin typeface="Century Schoolbook" pitchFamily="18" charset="0"/>
            </a:rPr>
            <a:t>Scotch tape</a:t>
          </a:r>
          <a:endParaRPr lang="en-US" sz="2800" kern="1200" dirty="0">
            <a:latin typeface="Century Schoolbook" pitchFamily="18" charset="0"/>
          </a:endParaRPr>
        </a:p>
      </dsp:txBody>
      <dsp:txXfrm>
        <a:off x="6471962" y="1816502"/>
        <a:ext cx="1960103" cy="1176062"/>
      </dsp:txXfrm>
    </dsp:sp>
    <dsp:sp modelId="{96EF43A8-D233-4EB6-AD62-3493829A062B}">
      <dsp:nvSpPr>
        <dsp:cNvPr id="0" name=""/>
        <dsp:cNvSpPr/>
      </dsp:nvSpPr>
      <dsp:spPr>
        <a:xfrm>
          <a:off x="8628076" y="1816502"/>
          <a:ext cx="1960103" cy="1176062"/>
        </a:xfrm>
        <a:prstGeom prst="rect">
          <a:avLst/>
        </a:prstGeom>
        <a:gradFill rotWithShape="0">
          <a:gsLst>
            <a:gs pos="0">
              <a:schemeClr val="accent4">
                <a:hueOff val="-3090994"/>
                <a:satOff val="18622"/>
                <a:lumOff val="1493"/>
                <a:alphaOff val="0"/>
                <a:shade val="51000"/>
                <a:satMod val="130000"/>
              </a:schemeClr>
            </a:gs>
            <a:gs pos="80000">
              <a:schemeClr val="accent4">
                <a:hueOff val="-3090994"/>
                <a:satOff val="18622"/>
                <a:lumOff val="1493"/>
                <a:alphaOff val="0"/>
                <a:shade val="93000"/>
                <a:satMod val="130000"/>
              </a:schemeClr>
            </a:gs>
            <a:gs pos="100000">
              <a:schemeClr val="accent4">
                <a:hueOff val="-3090994"/>
                <a:satOff val="18622"/>
                <a:lumOff val="149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>
              <a:latin typeface="Century Schoolbook" pitchFamily="18" charset="0"/>
            </a:rPr>
            <a:t>Tag pin</a:t>
          </a:r>
          <a:endParaRPr lang="en-US" sz="2800" kern="1200" dirty="0">
            <a:latin typeface="Century Schoolbook" pitchFamily="18" charset="0"/>
          </a:endParaRPr>
        </a:p>
      </dsp:txBody>
      <dsp:txXfrm>
        <a:off x="8628076" y="1816502"/>
        <a:ext cx="1960103" cy="1176062"/>
      </dsp:txXfrm>
    </dsp:sp>
    <dsp:sp modelId="{6DCD2C35-F5F8-4F73-9288-B2412E91BA2D}">
      <dsp:nvSpPr>
        <dsp:cNvPr id="0" name=""/>
        <dsp:cNvSpPr/>
      </dsp:nvSpPr>
      <dsp:spPr>
        <a:xfrm>
          <a:off x="1081677" y="3188574"/>
          <a:ext cx="1960103" cy="1176062"/>
        </a:xfrm>
        <a:prstGeom prst="rect">
          <a:avLst/>
        </a:prstGeom>
        <a:gradFill rotWithShape="0">
          <a:gsLst>
            <a:gs pos="0">
              <a:schemeClr val="accent4">
                <a:hueOff val="-3434438"/>
                <a:satOff val="20692"/>
                <a:lumOff val="1658"/>
                <a:alphaOff val="0"/>
                <a:shade val="51000"/>
                <a:satMod val="130000"/>
              </a:schemeClr>
            </a:gs>
            <a:gs pos="80000">
              <a:schemeClr val="accent4">
                <a:hueOff val="-3434438"/>
                <a:satOff val="20692"/>
                <a:lumOff val="1658"/>
                <a:alphaOff val="0"/>
                <a:shade val="93000"/>
                <a:satMod val="130000"/>
              </a:schemeClr>
            </a:gs>
            <a:gs pos="100000">
              <a:schemeClr val="accent4">
                <a:hueOff val="-3434438"/>
                <a:satOff val="20692"/>
                <a:lumOff val="165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>
              <a:latin typeface="Century Schoolbook" pitchFamily="18" charset="0"/>
            </a:rPr>
            <a:t>Rope</a:t>
          </a:r>
          <a:endParaRPr lang="en-US" sz="2800" kern="1200" dirty="0">
            <a:latin typeface="Century Schoolbook" pitchFamily="18" charset="0"/>
          </a:endParaRPr>
        </a:p>
      </dsp:txBody>
      <dsp:txXfrm>
        <a:off x="1081677" y="3188574"/>
        <a:ext cx="1960103" cy="1176062"/>
      </dsp:txXfrm>
    </dsp:sp>
    <dsp:sp modelId="{33FE22E9-C6D8-40A7-AD5B-AAB9E0BC8612}">
      <dsp:nvSpPr>
        <dsp:cNvPr id="0" name=""/>
        <dsp:cNvSpPr/>
      </dsp:nvSpPr>
      <dsp:spPr>
        <a:xfrm>
          <a:off x="3237791" y="3188574"/>
          <a:ext cx="1960103" cy="1176062"/>
        </a:xfrm>
        <a:prstGeom prst="rect">
          <a:avLst/>
        </a:prstGeom>
        <a:gradFill rotWithShape="0">
          <a:gsLst>
            <a:gs pos="0">
              <a:schemeClr val="accent4">
                <a:hueOff val="-3777882"/>
                <a:satOff val="22761"/>
                <a:lumOff val="1824"/>
                <a:alphaOff val="0"/>
                <a:shade val="51000"/>
                <a:satMod val="130000"/>
              </a:schemeClr>
            </a:gs>
            <a:gs pos="80000">
              <a:schemeClr val="accent4">
                <a:hueOff val="-3777882"/>
                <a:satOff val="22761"/>
                <a:lumOff val="1824"/>
                <a:alphaOff val="0"/>
                <a:shade val="93000"/>
                <a:satMod val="130000"/>
              </a:schemeClr>
            </a:gs>
            <a:gs pos="100000">
              <a:schemeClr val="accent4">
                <a:hueOff val="-3777882"/>
                <a:satOff val="22761"/>
                <a:lumOff val="182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>
              <a:latin typeface="Century Schoolbook" pitchFamily="18" charset="0"/>
            </a:rPr>
            <a:t>Tissue paper</a:t>
          </a:r>
          <a:endParaRPr lang="en-US" sz="2800" kern="1200" dirty="0">
            <a:latin typeface="Century Schoolbook" pitchFamily="18" charset="0"/>
          </a:endParaRPr>
        </a:p>
      </dsp:txBody>
      <dsp:txXfrm>
        <a:off x="3237791" y="3188574"/>
        <a:ext cx="1960103" cy="1176062"/>
      </dsp:txXfrm>
    </dsp:sp>
    <dsp:sp modelId="{5DCEB81A-3FBB-46DC-9C03-B962AFA8D215}">
      <dsp:nvSpPr>
        <dsp:cNvPr id="0" name=""/>
        <dsp:cNvSpPr/>
      </dsp:nvSpPr>
      <dsp:spPr>
        <a:xfrm>
          <a:off x="5393905" y="3188574"/>
          <a:ext cx="1960103" cy="1176062"/>
        </a:xfrm>
        <a:prstGeom prst="rect">
          <a:avLst/>
        </a:prstGeom>
        <a:gradFill rotWithShape="0">
          <a:gsLst>
            <a:gs pos="0">
              <a:schemeClr val="accent4">
                <a:hueOff val="-4121326"/>
                <a:satOff val="24830"/>
                <a:lumOff val="1990"/>
                <a:alphaOff val="0"/>
                <a:shade val="51000"/>
                <a:satMod val="130000"/>
              </a:schemeClr>
            </a:gs>
            <a:gs pos="80000">
              <a:schemeClr val="accent4">
                <a:hueOff val="-4121326"/>
                <a:satOff val="24830"/>
                <a:lumOff val="1990"/>
                <a:alphaOff val="0"/>
                <a:shade val="93000"/>
                <a:satMod val="130000"/>
              </a:schemeClr>
            </a:gs>
            <a:gs pos="100000">
              <a:schemeClr val="accent4">
                <a:hueOff val="-4121326"/>
                <a:satOff val="24830"/>
                <a:lumOff val="199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>
              <a:latin typeface="Century Schoolbook" pitchFamily="18" charset="0"/>
            </a:rPr>
            <a:t>Thin paper sheets</a:t>
          </a:r>
          <a:endParaRPr lang="en-US" sz="2800" kern="1200" dirty="0">
            <a:latin typeface="Century Schoolbook" pitchFamily="18" charset="0"/>
          </a:endParaRPr>
        </a:p>
      </dsp:txBody>
      <dsp:txXfrm>
        <a:off x="5393905" y="3188574"/>
        <a:ext cx="1960103" cy="1176062"/>
      </dsp:txXfrm>
    </dsp:sp>
    <dsp:sp modelId="{7DB989AB-3333-4A84-8F15-34F6273F5D0E}">
      <dsp:nvSpPr>
        <dsp:cNvPr id="0" name=""/>
        <dsp:cNvSpPr/>
      </dsp:nvSpPr>
      <dsp:spPr>
        <a:xfrm>
          <a:off x="7550019" y="3188574"/>
          <a:ext cx="1960103" cy="1176062"/>
        </a:xfrm>
        <a:prstGeom prst="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>
              <a:latin typeface="Century Schoolbook" pitchFamily="18" charset="0"/>
            </a:rPr>
            <a:t>Hanger packs</a:t>
          </a:r>
          <a:endParaRPr lang="en-US" sz="2800" kern="1200" dirty="0">
            <a:latin typeface="Century Schoolbook" pitchFamily="18" charset="0"/>
          </a:endParaRPr>
        </a:p>
      </dsp:txBody>
      <dsp:txXfrm>
        <a:off x="7550019" y="3188574"/>
        <a:ext cx="1960103" cy="1176062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EC56CB9-8AAA-4D55-AC81-3B29F51E4219}">
      <dsp:nvSpPr>
        <dsp:cNvPr id="0" name=""/>
        <dsp:cNvSpPr/>
      </dsp:nvSpPr>
      <dsp:spPr>
        <a:xfrm>
          <a:off x="44551" y="4563"/>
          <a:ext cx="10197897" cy="5037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>
              <a:latin typeface="Century Schoolbook" pitchFamily="18" charset="0"/>
            </a:rPr>
            <a:t>Receiving of mended or finished apparel articles</a:t>
          </a:r>
          <a:endParaRPr lang="en-US" sz="2400" kern="1200" dirty="0">
            <a:latin typeface="Century Schoolbook" pitchFamily="18" charset="0"/>
          </a:endParaRPr>
        </a:p>
      </dsp:txBody>
      <dsp:txXfrm>
        <a:off x="44551" y="4563"/>
        <a:ext cx="10197897" cy="503737"/>
      </dsp:txXfrm>
    </dsp:sp>
    <dsp:sp modelId="{F70449B5-FC7E-4A00-A623-F51ED019DDAF}">
      <dsp:nvSpPr>
        <dsp:cNvPr id="0" name=""/>
        <dsp:cNvSpPr/>
      </dsp:nvSpPr>
      <dsp:spPr>
        <a:xfrm rot="5400000">
          <a:off x="5049049" y="520894"/>
          <a:ext cx="188901" cy="22668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5400000">
        <a:off x="5049049" y="520894"/>
        <a:ext cx="188901" cy="226681"/>
      </dsp:txXfrm>
    </dsp:sp>
    <dsp:sp modelId="{3E3EFC50-9019-4BE6-87C4-B9D8159A8CA1}">
      <dsp:nvSpPr>
        <dsp:cNvPr id="0" name=""/>
        <dsp:cNvSpPr/>
      </dsp:nvSpPr>
      <dsp:spPr>
        <a:xfrm>
          <a:off x="44551" y="760169"/>
          <a:ext cx="10197897" cy="5037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637824"/>
                <a:satOff val="3843"/>
                <a:lumOff val="308"/>
                <a:alphaOff val="0"/>
                <a:shade val="51000"/>
                <a:satMod val="130000"/>
              </a:schemeClr>
            </a:gs>
            <a:gs pos="80000">
              <a:schemeClr val="accent4">
                <a:hueOff val="-637824"/>
                <a:satOff val="3843"/>
                <a:lumOff val="308"/>
                <a:alphaOff val="0"/>
                <a:shade val="93000"/>
                <a:satMod val="130000"/>
              </a:schemeClr>
            </a:gs>
            <a:gs pos="100000">
              <a:schemeClr val="accent4">
                <a:hueOff val="-637824"/>
                <a:satOff val="3843"/>
                <a:lumOff val="30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>
              <a:latin typeface="Century Schoolbook" pitchFamily="18" charset="0"/>
            </a:rPr>
            <a:t>Attaching necessary tags and labels </a:t>
          </a:r>
          <a:endParaRPr lang="en-US" sz="2400" kern="1200">
            <a:latin typeface="Century Schoolbook" pitchFamily="18" charset="0"/>
          </a:endParaRPr>
        </a:p>
      </dsp:txBody>
      <dsp:txXfrm>
        <a:off x="44551" y="760169"/>
        <a:ext cx="10197897" cy="503737"/>
      </dsp:txXfrm>
    </dsp:sp>
    <dsp:sp modelId="{E977DCC2-1B78-47D0-A2C9-7DD9DEF29FA4}">
      <dsp:nvSpPr>
        <dsp:cNvPr id="0" name=""/>
        <dsp:cNvSpPr/>
      </dsp:nvSpPr>
      <dsp:spPr>
        <a:xfrm rot="5400000">
          <a:off x="5049049" y="1276499"/>
          <a:ext cx="188901" cy="22668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744128"/>
                <a:satOff val="4483"/>
                <a:lumOff val="359"/>
                <a:alphaOff val="0"/>
                <a:shade val="51000"/>
                <a:satMod val="130000"/>
              </a:schemeClr>
            </a:gs>
            <a:gs pos="80000">
              <a:schemeClr val="accent4">
                <a:hueOff val="-744128"/>
                <a:satOff val="4483"/>
                <a:lumOff val="359"/>
                <a:alphaOff val="0"/>
                <a:shade val="93000"/>
                <a:satMod val="130000"/>
              </a:schemeClr>
            </a:gs>
            <a:gs pos="100000">
              <a:schemeClr val="accent4">
                <a:hueOff val="-744128"/>
                <a:satOff val="4483"/>
                <a:lumOff val="35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5400000">
        <a:off x="5049049" y="1276499"/>
        <a:ext cx="188901" cy="226681"/>
      </dsp:txXfrm>
    </dsp:sp>
    <dsp:sp modelId="{8E4F0787-816C-4931-8BD0-18227BDF1E40}">
      <dsp:nvSpPr>
        <dsp:cNvPr id="0" name=""/>
        <dsp:cNvSpPr/>
      </dsp:nvSpPr>
      <dsp:spPr>
        <a:xfrm>
          <a:off x="44551" y="1515775"/>
          <a:ext cx="10197897" cy="5690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275649"/>
                <a:satOff val="7685"/>
                <a:lumOff val="616"/>
                <a:alphaOff val="0"/>
                <a:shade val="51000"/>
                <a:satMod val="130000"/>
              </a:schemeClr>
            </a:gs>
            <a:gs pos="80000">
              <a:schemeClr val="accent4">
                <a:hueOff val="-1275649"/>
                <a:satOff val="7685"/>
                <a:lumOff val="616"/>
                <a:alphaOff val="0"/>
                <a:shade val="93000"/>
                <a:satMod val="130000"/>
              </a:schemeClr>
            </a:gs>
            <a:gs pos="100000">
              <a:schemeClr val="accent4">
                <a:hueOff val="-1275649"/>
                <a:satOff val="7685"/>
                <a:lumOff val="61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>
              <a:latin typeface="Century Schoolbook" pitchFamily="18" charset="0"/>
            </a:rPr>
            <a:t>Folding as per apparel or product (tissues, back board, collar support, cuff support, etc)</a:t>
          </a:r>
          <a:endParaRPr lang="en-US" sz="2400" kern="1200" dirty="0">
            <a:latin typeface="Century Schoolbook" pitchFamily="18" charset="0"/>
          </a:endParaRPr>
        </a:p>
      </dsp:txBody>
      <dsp:txXfrm>
        <a:off x="44551" y="1515775"/>
        <a:ext cx="10197897" cy="569031"/>
      </dsp:txXfrm>
    </dsp:sp>
    <dsp:sp modelId="{83B67F61-1F9E-438A-9D66-71CE80E90B05}">
      <dsp:nvSpPr>
        <dsp:cNvPr id="0" name=""/>
        <dsp:cNvSpPr/>
      </dsp:nvSpPr>
      <dsp:spPr>
        <a:xfrm rot="5400000">
          <a:off x="5049049" y="2097400"/>
          <a:ext cx="188901" cy="22668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5400000">
        <a:off x="5049049" y="2097400"/>
        <a:ext cx="188901" cy="226681"/>
      </dsp:txXfrm>
    </dsp:sp>
    <dsp:sp modelId="{3BC46B94-B905-41CA-8323-17DCFEE28ED1}">
      <dsp:nvSpPr>
        <dsp:cNvPr id="0" name=""/>
        <dsp:cNvSpPr/>
      </dsp:nvSpPr>
      <dsp:spPr>
        <a:xfrm>
          <a:off x="44551" y="2336675"/>
          <a:ext cx="10197897" cy="5037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913473"/>
                <a:satOff val="11528"/>
                <a:lumOff val="924"/>
                <a:alphaOff val="0"/>
                <a:shade val="51000"/>
                <a:satMod val="130000"/>
              </a:schemeClr>
            </a:gs>
            <a:gs pos="80000">
              <a:schemeClr val="accent4">
                <a:hueOff val="-1913473"/>
                <a:satOff val="11528"/>
                <a:lumOff val="924"/>
                <a:alphaOff val="0"/>
                <a:shade val="93000"/>
                <a:satMod val="130000"/>
              </a:schemeClr>
            </a:gs>
            <a:gs pos="100000">
              <a:schemeClr val="accent4">
                <a:hueOff val="-1913473"/>
                <a:satOff val="11528"/>
                <a:lumOff val="92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>
              <a:latin typeface="Century Schoolbook" pitchFamily="18" charset="0"/>
            </a:rPr>
            <a:t>Packing the folded apparel and product in bags</a:t>
          </a:r>
          <a:endParaRPr lang="en-US" sz="2400" kern="1200" dirty="0">
            <a:latin typeface="Century Schoolbook" pitchFamily="18" charset="0"/>
          </a:endParaRPr>
        </a:p>
      </dsp:txBody>
      <dsp:txXfrm>
        <a:off x="44551" y="2336675"/>
        <a:ext cx="10197897" cy="503737"/>
      </dsp:txXfrm>
    </dsp:sp>
    <dsp:sp modelId="{DE52FF50-5D7A-44A1-ADFC-9BC6AB3675DC}">
      <dsp:nvSpPr>
        <dsp:cNvPr id="0" name=""/>
        <dsp:cNvSpPr/>
      </dsp:nvSpPr>
      <dsp:spPr>
        <a:xfrm rot="5400000">
          <a:off x="5049049" y="2853005"/>
          <a:ext cx="188901" cy="22668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5400000">
        <a:off x="5049049" y="2853005"/>
        <a:ext cx="188901" cy="226681"/>
      </dsp:txXfrm>
    </dsp:sp>
    <dsp:sp modelId="{91B861F8-E404-4625-85B8-F8448928DA54}">
      <dsp:nvSpPr>
        <dsp:cNvPr id="0" name=""/>
        <dsp:cNvSpPr/>
      </dsp:nvSpPr>
      <dsp:spPr>
        <a:xfrm>
          <a:off x="44551" y="3092281"/>
          <a:ext cx="10197897" cy="5037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551297"/>
                <a:satOff val="15371"/>
                <a:lumOff val="1232"/>
                <a:alphaOff val="0"/>
                <a:shade val="51000"/>
                <a:satMod val="130000"/>
              </a:schemeClr>
            </a:gs>
            <a:gs pos="80000">
              <a:schemeClr val="accent4">
                <a:hueOff val="-2551297"/>
                <a:satOff val="15371"/>
                <a:lumOff val="1232"/>
                <a:alphaOff val="0"/>
                <a:shade val="93000"/>
                <a:satMod val="130000"/>
              </a:schemeClr>
            </a:gs>
            <a:gs pos="100000">
              <a:schemeClr val="accent4">
                <a:hueOff val="-2551297"/>
                <a:satOff val="15371"/>
                <a:lumOff val="123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>
              <a:latin typeface="Century Schoolbook" pitchFamily="18" charset="0"/>
            </a:rPr>
            <a:t>Packing the bags in cartons (as per size, style, colour, etc.)</a:t>
          </a:r>
          <a:endParaRPr lang="en-US" sz="2400" kern="1200" dirty="0">
            <a:latin typeface="Century Schoolbook" pitchFamily="18" charset="0"/>
          </a:endParaRPr>
        </a:p>
      </dsp:txBody>
      <dsp:txXfrm>
        <a:off x="44551" y="3092281"/>
        <a:ext cx="10197897" cy="503737"/>
      </dsp:txXfrm>
    </dsp:sp>
    <dsp:sp modelId="{3BA1F040-0B0E-42CE-A9D8-4C3A389A19A3}">
      <dsp:nvSpPr>
        <dsp:cNvPr id="0" name=""/>
        <dsp:cNvSpPr/>
      </dsp:nvSpPr>
      <dsp:spPr>
        <a:xfrm rot="5400000">
          <a:off x="5049049" y="3608611"/>
          <a:ext cx="188901" cy="22668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5400000">
        <a:off x="5049049" y="3608611"/>
        <a:ext cx="188901" cy="226681"/>
      </dsp:txXfrm>
    </dsp:sp>
    <dsp:sp modelId="{2611C1AA-A3FD-4F37-837E-CB10E9CD5499}">
      <dsp:nvSpPr>
        <dsp:cNvPr id="0" name=""/>
        <dsp:cNvSpPr/>
      </dsp:nvSpPr>
      <dsp:spPr>
        <a:xfrm>
          <a:off x="44551" y="3847886"/>
          <a:ext cx="10197897" cy="5037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3189121"/>
                <a:satOff val="19214"/>
                <a:lumOff val="1540"/>
                <a:alphaOff val="0"/>
                <a:shade val="51000"/>
                <a:satMod val="130000"/>
              </a:schemeClr>
            </a:gs>
            <a:gs pos="80000">
              <a:schemeClr val="accent4">
                <a:hueOff val="-3189121"/>
                <a:satOff val="19214"/>
                <a:lumOff val="1540"/>
                <a:alphaOff val="0"/>
                <a:shade val="93000"/>
                <a:satMod val="130000"/>
              </a:schemeClr>
            </a:gs>
            <a:gs pos="100000">
              <a:schemeClr val="accent4">
                <a:hueOff val="-3189121"/>
                <a:satOff val="19214"/>
                <a:lumOff val="154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>
              <a:latin typeface="Century Schoolbook" pitchFamily="18" charset="0"/>
            </a:rPr>
            <a:t>Packing the cartons with adhesive tapes</a:t>
          </a:r>
          <a:endParaRPr lang="en-US" sz="2400" kern="1200" dirty="0">
            <a:latin typeface="Century Schoolbook" pitchFamily="18" charset="0"/>
          </a:endParaRPr>
        </a:p>
      </dsp:txBody>
      <dsp:txXfrm>
        <a:off x="44551" y="3847886"/>
        <a:ext cx="10197897" cy="503737"/>
      </dsp:txXfrm>
    </dsp:sp>
    <dsp:sp modelId="{F15EEA34-B6F0-47B9-9808-C17EDDA0A135}">
      <dsp:nvSpPr>
        <dsp:cNvPr id="0" name=""/>
        <dsp:cNvSpPr/>
      </dsp:nvSpPr>
      <dsp:spPr>
        <a:xfrm rot="5400000">
          <a:off x="5049049" y="4364217"/>
          <a:ext cx="188901" cy="22668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3720641"/>
                <a:satOff val="22416"/>
                <a:lumOff val="1797"/>
                <a:alphaOff val="0"/>
                <a:shade val="51000"/>
                <a:satMod val="130000"/>
              </a:schemeClr>
            </a:gs>
            <a:gs pos="80000">
              <a:schemeClr val="accent4">
                <a:hueOff val="-3720641"/>
                <a:satOff val="22416"/>
                <a:lumOff val="1797"/>
                <a:alphaOff val="0"/>
                <a:shade val="93000"/>
                <a:satMod val="130000"/>
              </a:schemeClr>
            </a:gs>
            <a:gs pos="100000">
              <a:schemeClr val="accent4">
                <a:hueOff val="-3720641"/>
                <a:satOff val="22416"/>
                <a:lumOff val="179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5400000">
        <a:off x="5049049" y="4364217"/>
        <a:ext cx="188901" cy="226681"/>
      </dsp:txXfrm>
    </dsp:sp>
    <dsp:sp modelId="{62F9DCC5-BCCE-4908-BDDB-37169625F9A8}">
      <dsp:nvSpPr>
        <dsp:cNvPr id="0" name=""/>
        <dsp:cNvSpPr/>
      </dsp:nvSpPr>
      <dsp:spPr>
        <a:xfrm>
          <a:off x="44551" y="4603492"/>
          <a:ext cx="10197897" cy="5037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3826945"/>
                <a:satOff val="23056"/>
                <a:lumOff val="1848"/>
                <a:alphaOff val="0"/>
                <a:shade val="51000"/>
                <a:satMod val="130000"/>
              </a:schemeClr>
            </a:gs>
            <a:gs pos="80000">
              <a:schemeClr val="accent4">
                <a:hueOff val="-3826945"/>
                <a:satOff val="23056"/>
                <a:lumOff val="1848"/>
                <a:alphaOff val="0"/>
                <a:shade val="93000"/>
                <a:satMod val="130000"/>
              </a:schemeClr>
            </a:gs>
            <a:gs pos="100000">
              <a:schemeClr val="accent4">
                <a:hueOff val="-3826945"/>
                <a:satOff val="23056"/>
                <a:lumOff val="184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>
              <a:latin typeface="Century Schoolbook" pitchFamily="18" charset="0"/>
            </a:rPr>
            <a:t>Putting bar codes on boxes/cartons</a:t>
          </a:r>
          <a:endParaRPr lang="en-US" sz="2400" kern="1200">
            <a:latin typeface="Century Schoolbook" pitchFamily="18" charset="0"/>
          </a:endParaRPr>
        </a:p>
      </dsp:txBody>
      <dsp:txXfrm>
        <a:off x="44551" y="4603492"/>
        <a:ext cx="10197897" cy="503737"/>
      </dsp:txXfrm>
    </dsp:sp>
    <dsp:sp modelId="{D0174A4F-6B5B-4923-8CF3-28FCF66DA7C9}">
      <dsp:nvSpPr>
        <dsp:cNvPr id="0" name=""/>
        <dsp:cNvSpPr/>
      </dsp:nvSpPr>
      <dsp:spPr>
        <a:xfrm rot="5400000">
          <a:off x="5049049" y="5119823"/>
          <a:ext cx="188901" cy="22668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5400000">
        <a:off x="5049049" y="5119823"/>
        <a:ext cx="188901" cy="226681"/>
      </dsp:txXfrm>
    </dsp:sp>
    <dsp:sp modelId="{06DF8F97-6EBE-4194-A28E-681355445E90}">
      <dsp:nvSpPr>
        <dsp:cNvPr id="0" name=""/>
        <dsp:cNvSpPr/>
      </dsp:nvSpPr>
      <dsp:spPr>
        <a:xfrm>
          <a:off x="44551" y="5359098"/>
          <a:ext cx="10197897" cy="5037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>
              <a:latin typeface="Century Schoolbook" pitchFamily="18" charset="0"/>
            </a:rPr>
            <a:t>Completion of packing</a:t>
          </a:r>
          <a:endParaRPr lang="en-US" sz="2400" kern="1200" dirty="0">
            <a:latin typeface="Century Schoolbook" pitchFamily="18" charset="0"/>
          </a:endParaRPr>
        </a:p>
      </dsp:txBody>
      <dsp:txXfrm>
        <a:off x="44551" y="5359098"/>
        <a:ext cx="10197897" cy="503737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0A38463-6BD4-4542-9976-7906D085D5BA}">
      <dsp:nvSpPr>
        <dsp:cNvPr id="0" name=""/>
        <dsp:cNvSpPr/>
      </dsp:nvSpPr>
      <dsp:spPr>
        <a:xfrm rot="10800000">
          <a:off x="1123519" y="1792"/>
          <a:ext cx="10175539" cy="932545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1227" tIns="91440" rIns="170688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>
              <a:latin typeface="Century Schoolbook" panose="02040604050505020304" pitchFamily="18" charset="0"/>
            </a:rPr>
            <a:t>First garment is folded flat as per specific dimension and then packed into a polybag. </a:t>
          </a:r>
          <a:endParaRPr lang="en-US" sz="2400" kern="1200" dirty="0">
            <a:latin typeface="Century Schoolbook" panose="02040604050505020304" pitchFamily="18" charset="0"/>
          </a:endParaRPr>
        </a:p>
      </dsp:txBody>
      <dsp:txXfrm rot="10800000">
        <a:off x="1123519" y="1792"/>
        <a:ext cx="10175539" cy="932545"/>
      </dsp:txXfrm>
    </dsp:sp>
    <dsp:sp modelId="{17F7DDD7-1CE1-40FB-B489-AA0C90D54359}">
      <dsp:nvSpPr>
        <dsp:cNvPr id="0" name=""/>
        <dsp:cNvSpPr/>
      </dsp:nvSpPr>
      <dsp:spPr>
        <a:xfrm>
          <a:off x="1486542" y="1792"/>
          <a:ext cx="932545" cy="932545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D52D7C9-A63F-48B0-8882-080B2966A618}">
      <dsp:nvSpPr>
        <dsp:cNvPr id="0" name=""/>
        <dsp:cNvSpPr/>
      </dsp:nvSpPr>
      <dsp:spPr>
        <a:xfrm rot="10800000">
          <a:off x="1123519" y="1212710"/>
          <a:ext cx="10175539" cy="932545"/>
        </a:xfrm>
        <a:prstGeom prst="homePlate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1227" tIns="91440" rIns="170688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>
              <a:latin typeface="Century Schoolbook" panose="02040604050505020304" pitchFamily="18" charset="0"/>
            </a:rPr>
            <a:t>Garment is folded and directly packed into individual cardboard box instead of packing into poly bag. </a:t>
          </a:r>
        </a:p>
      </dsp:txBody>
      <dsp:txXfrm rot="10800000">
        <a:off x="1123519" y="1212710"/>
        <a:ext cx="10175539" cy="932545"/>
      </dsp:txXfrm>
    </dsp:sp>
    <dsp:sp modelId="{D0247E3A-5E96-4AAD-886F-06884AC9D5CB}">
      <dsp:nvSpPr>
        <dsp:cNvPr id="0" name=""/>
        <dsp:cNvSpPr/>
      </dsp:nvSpPr>
      <dsp:spPr>
        <a:xfrm>
          <a:off x="1486542" y="1212710"/>
          <a:ext cx="932545" cy="932545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FFF669A-500A-4086-8306-942207CAA01E}">
      <dsp:nvSpPr>
        <dsp:cNvPr id="0" name=""/>
        <dsp:cNvSpPr/>
      </dsp:nvSpPr>
      <dsp:spPr>
        <a:xfrm rot="10800000">
          <a:off x="1123519" y="2423628"/>
          <a:ext cx="10175539" cy="1044917"/>
        </a:xfrm>
        <a:prstGeom prst="homePlate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1227" tIns="91440" rIns="170688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>
              <a:latin typeface="Century Schoolbook" panose="02040604050505020304" pitchFamily="18" charset="0"/>
            </a:rPr>
            <a:t>Garments are not folded at all – full garment is packed into a polybag with a hanger attached and then it is placed in the carton.</a:t>
          </a:r>
        </a:p>
      </dsp:txBody>
      <dsp:txXfrm rot="10800000">
        <a:off x="1123519" y="2423628"/>
        <a:ext cx="10175539" cy="1044917"/>
      </dsp:txXfrm>
    </dsp:sp>
    <dsp:sp modelId="{294A14DA-42B5-4461-BFA3-9A27694D86B7}">
      <dsp:nvSpPr>
        <dsp:cNvPr id="0" name=""/>
        <dsp:cNvSpPr/>
      </dsp:nvSpPr>
      <dsp:spPr>
        <a:xfrm>
          <a:off x="1486542" y="2479813"/>
          <a:ext cx="932545" cy="932545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A2CDF2A-9E3E-4DA5-AB43-EBC4F0CFC116}">
      <dsp:nvSpPr>
        <dsp:cNvPr id="0" name=""/>
        <dsp:cNvSpPr/>
      </dsp:nvSpPr>
      <dsp:spPr>
        <a:xfrm rot="10800000">
          <a:off x="1123519" y="3746917"/>
          <a:ext cx="10175539" cy="932545"/>
        </a:xfrm>
        <a:prstGeom prst="homePlat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1227" tIns="91440" rIns="170688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>
              <a:latin typeface="Century Schoolbook" panose="02040604050505020304" pitchFamily="18" charset="0"/>
            </a:rPr>
            <a:t>Garments are directly packed into carton boxes. Later in retail shop, garments are placed in racks using hangers.</a:t>
          </a:r>
        </a:p>
      </dsp:txBody>
      <dsp:txXfrm rot="10800000">
        <a:off x="1123519" y="3746917"/>
        <a:ext cx="10175539" cy="932545"/>
      </dsp:txXfrm>
    </dsp:sp>
    <dsp:sp modelId="{3588671E-EE1C-4007-AB8F-F575309D0D57}">
      <dsp:nvSpPr>
        <dsp:cNvPr id="0" name=""/>
        <dsp:cNvSpPr/>
      </dsp:nvSpPr>
      <dsp:spPr>
        <a:xfrm>
          <a:off x="1486542" y="3746917"/>
          <a:ext cx="932545" cy="932545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261641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="" xmlns:p14="http://schemas.microsoft.com/office/powerpoint/2010/main" val="3079522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3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FFFF00"/>
                </a:solidFill>
                <a:latin typeface="Century Schoolbook"/>
                <a:cs typeface="Century School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FFFF00"/>
                </a:solidFill>
                <a:latin typeface="Century Schoolbook"/>
                <a:cs typeface="Century School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79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FFFF00"/>
                </a:solidFill>
                <a:latin typeface="Century Schoolbook"/>
                <a:cs typeface="Century School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7999"/>
                </a:moveTo>
                <a:lnTo>
                  <a:pt x="11292839" y="6857999"/>
                </a:lnTo>
                <a:lnTo>
                  <a:pt x="1129283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1292839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9"/>
                </a:moveTo>
                <a:lnTo>
                  <a:pt x="899160" y="6857999"/>
                </a:lnTo>
                <a:lnTo>
                  <a:pt x="89916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3433571" y="1178052"/>
            <a:ext cx="762762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719327" y="2999232"/>
            <a:ext cx="2248662" cy="89992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433827" y="2999232"/>
            <a:ext cx="883157" cy="89992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7999"/>
                </a:moveTo>
                <a:lnTo>
                  <a:pt x="11292839" y="6857999"/>
                </a:lnTo>
                <a:lnTo>
                  <a:pt x="1129283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1292839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9"/>
                </a:moveTo>
                <a:lnTo>
                  <a:pt x="899160" y="6857999"/>
                </a:lnTo>
                <a:lnTo>
                  <a:pt x="89916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75127" y="390330"/>
            <a:ext cx="10041745" cy="432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FFFF00"/>
                </a:solidFill>
                <a:latin typeface="Century Schoolbook"/>
                <a:cs typeface="Century School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894079" y="2459734"/>
            <a:ext cx="8403840" cy="16611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3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598398" y="6230490"/>
            <a:ext cx="305434" cy="482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hyperlink" Target="http://www.psscive.ac.in/" TargetMode="External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ailto:jdpsscive@gmail.com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hyperlink" Target="http://www.psscive.ac.in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0"/>
            <a:ext cx="10835640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7999"/>
                </a:moveTo>
                <a:lnTo>
                  <a:pt x="10835639" y="6857999"/>
                </a:lnTo>
                <a:lnTo>
                  <a:pt x="1083563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1292839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9"/>
                </a:moveTo>
                <a:lnTo>
                  <a:pt x="899160" y="6857999"/>
                </a:lnTo>
                <a:lnTo>
                  <a:pt x="89916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7999"/>
                </a:moveTo>
                <a:lnTo>
                  <a:pt x="457199" y="6857999"/>
                </a:lnTo>
                <a:lnTo>
                  <a:pt x="45719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41247" y="944880"/>
            <a:ext cx="2711957" cy="8999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19044" y="944880"/>
            <a:ext cx="753618" cy="89992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685800" y="685800"/>
            <a:ext cx="10287000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sz="3200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J</a:t>
            </a:r>
            <a:r>
              <a:rPr sz="3200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O</a:t>
            </a:r>
            <a:r>
              <a:rPr sz="3200" dirty="0">
                <a:solidFill>
                  <a:srgbClr val="FFFF00"/>
                </a:solidFill>
                <a:latin typeface="Century Schoolbook"/>
                <a:cs typeface="Century Schoolbook"/>
              </a:rPr>
              <a:t>B</a:t>
            </a:r>
            <a:r>
              <a:rPr sz="3200" spc="-3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sz="3200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R</a:t>
            </a:r>
            <a:r>
              <a:rPr sz="3200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O</a:t>
            </a:r>
            <a:r>
              <a:rPr sz="3200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L</a:t>
            </a:r>
            <a:r>
              <a:rPr sz="3200" dirty="0">
                <a:solidFill>
                  <a:srgbClr val="FFFF00"/>
                </a:solidFill>
                <a:latin typeface="Century Schoolbook"/>
                <a:cs typeface="Century Schoolbook"/>
              </a:rPr>
              <a:t>E</a:t>
            </a:r>
            <a:r>
              <a:rPr sz="3200" spc="-3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FF00"/>
                </a:solidFill>
                <a:latin typeface="Century Schoolbook"/>
                <a:cs typeface="Century Schoolbook"/>
              </a:rPr>
              <a:t>–</a:t>
            </a:r>
            <a:r>
              <a:rPr sz="3200" spc="-105" dirty="0">
                <a:solidFill>
                  <a:srgbClr val="FFFF00"/>
                </a:solidFill>
                <a:latin typeface="Century Schoolbook"/>
                <a:cs typeface="Century Schoolbook"/>
              </a:rPr>
              <a:t> </a:t>
            </a:r>
            <a:r>
              <a:rPr lang="en-US" sz="3200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HAND </a:t>
            </a:r>
            <a:r>
              <a:rPr lang="en-US" sz="3200" spc="-50" dirty="0" smtClean="0">
                <a:solidFill>
                  <a:srgbClr val="FFFF00"/>
                </a:solidFill>
                <a:latin typeface="Century Schoolbook"/>
                <a:cs typeface="Century Schoolbook"/>
              </a:rPr>
              <a:t>EMBROIDERER</a:t>
            </a:r>
          </a:p>
          <a:p>
            <a:pPr marL="12700" algn="ctr">
              <a:lnSpc>
                <a:spcPct val="100000"/>
              </a:lnSpc>
            </a:pPr>
            <a:r>
              <a:rPr lang="en-US" sz="3200" spc="-50" dirty="0" smtClean="0">
                <a:solidFill>
                  <a:srgbClr val="FFFF00"/>
                </a:solidFill>
                <a:latin typeface="Century Schoolbook"/>
                <a:cs typeface="Century Schoolbook"/>
              </a:rPr>
              <a:t>ADDAWALA</a:t>
            </a:r>
            <a:endParaRPr sz="3200" dirty="0">
              <a:latin typeface="Century Schoolbook"/>
              <a:cs typeface="Century Schoolbook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265932" y="1935479"/>
            <a:ext cx="1552194" cy="78714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351020" y="1935479"/>
            <a:ext cx="659129" cy="78714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636008" y="1935479"/>
            <a:ext cx="3501390" cy="78714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750820" y="2362200"/>
            <a:ext cx="6619494" cy="78714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1600200" y="1981200"/>
            <a:ext cx="8534399" cy="17235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514984" algn="ctr">
              <a:lnSpc>
                <a:spcPct val="100000"/>
              </a:lnSpc>
            </a:pPr>
            <a:r>
              <a:rPr sz="2800" spc="-65" dirty="0">
                <a:solidFill>
                  <a:srgbClr val="FFFFFF"/>
                </a:solidFill>
                <a:latin typeface="Century Schoolbook"/>
                <a:cs typeface="Century Schoolbook"/>
              </a:rPr>
              <a:t>Se</a:t>
            </a:r>
            <a:r>
              <a:rPr sz="2800" spc="-70" dirty="0">
                <a:solidFill>
                  <a:srgbClr val="FFFFFF"/>
                </a:solidFill>
                <a:latin typeface="Century Schoolbook"/>
                <a:cs typeface="Century Schoolbook"/>
              </a:rPr>
              <a:t>c</a:t>
            </a:r>
            <a:r>
              <a:rPr sz="2800" spc="-65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800" spc="-60" dirty="0">
                <a:solidFill>
                  <a:srgbClr val="FFFFFF"/>
                </a:solidFill>
                <a:latin typeface="Century Schoolbook"/>
                <a:cs typeface="Century Schoolbook"/>
              </a:rPr>
              <a:t>o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r</a:t>
            </a:r>
            <a:r>
              <a:rPr sz="2800" spc="-5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–</a:t>
            </a:r>
            <a:r>
              <a:rPr sz="2800" spc="-9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lang="en-US" sz="2800" spc="-80" dirty="0">
                <a:solidFill>
                  <a:srgbClr val="FFFFFF"/>
                </a:solidFill>
                <a:latin typeface="Century Schoolbook"/>
                <a:cs typeface="Century Schoolbook"/>
              </a:rPr>
              <a:t>Apparel, Made-Ups and Home Furnishing</a:t>
            </a:r>
          </a:p>
          <a:p>
            <a:pPr marL="12700" marR="5080" indent="514984" algn="ctr">
              <a:lnSpc>
                <a:spcPct val="100000"/>
              </a:lnSpc>
            </a:pPr>
            <a:r>
              <a:rPr sz="2800" spc="-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55" dirty="0">
                <a:solidFill>
                  <a:srgbClr val="FFFFFF"/>
                </a:solidFill>
                <a:latin typeface="Century Schoolbook"/>
                <a:cs typeface="Century Schoolbook"/>
              </a:rPr>
              <a:t>(</a:t>
            </a:r>
            <a:r>
              <a:rPr sz="2800" spc="-75" dirty="0">
                <a:solidFill>
                  <a:srgbClr val="FFFFFF"/>
                </a:solidFill>
                <a:latin typeface="Century Schoolbook"/>
                <a:cs typeface="Century Schoolbook"/>
              </a:rPr>
              <a:t>Qu</a:t>
            </a:r>
            <a:r>
              <a:rPr sz="2800" spc="-65" dirty="0">
                <a:solidFill>
                  <a:srgbClr val="FFFFFF"/>
                </a:solidFill>
                <a:latin typeface="Century Schoolbook"/>
                <a:cs typeface="Century Schoolbook"/>
              </a:rPr>
              <a:t>ali</a:t>
            </a:r>
            <a:r>
              <a:rPr sz="2800" spc="-55" dirty="0">
                <a:solidFill>
                  <a:srgbClr val="FFFFFF"/>
                </a:solidFill>
                <a:latin typeface="Century Schoolbook"/>
                <a:cs typeface="Century Schoolbook"/>
              </a:rPr>
              <a:t>f</a:t>
            </a:r>
            <a:r>
              <a:rPr sz="2800" spc="-70" dirty="0">
                <a:solidFill>
                  <a:srgbClr val="FFFFFF"/>
                </a:solidFill>
                <a:latin typeface="Century Schoolbook"/>
                <a:cs typeface="Century Schoolbook"/>
              </a:rPr>
              <a:t>ic</a:t>
            </a:r>
            <a:r>
              <a:rPr sz="2800" spc="-65" dirty="0">
                <a:solidFill>
                  <a:srgbClr val="FFFFFF"/>
                </a:solidFill>
                <a:latin typeface="Century Schoolbook"/>
                <a:cs typeface="Century Schoolbook"/>
              </a:rPr>
              <a:t>ati</a:t>
            </a:r>
            <a:r>
              <a:rPr sz="2800" spc="-60" dirty="0">
                <a:solidFill>
                  <a:srgbClr val="FFFFFF"/>
                </a:solidFill>
                <a:latin typeface="Century Schoolbook"/>
                <a:cs typeface="Century Schoolbook"/>
              </a:rPr>
              <a:t>o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n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75" dirty="0">
                <a:solidFill>
                  <a:srgbClr val="FFFFFF"/>
                </a:solidFill>
                <a:latin typeface="Century Schoolbook"/>
                <a:cs typeface="Century Schoolbook"/>
              </a:rPr>
              <a:t>P</a:t>
            </a:r>
            <a:r>
              <a:rPr sz="2800" spc="-65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800" spc="-70" dirty="0">
                <a:solidFill>
                  <a:srgbClr val="FFFFFF"/>
                </a:solidFill>
                <a:latin typeface="Century Schoolbook"/>
                <a:cs typeface="Century Schoolbook"/>
              </a:rPr>
              <a:t>c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k</a:t>
            </a:r>
            <a:r>
              <a:rPr sz="2800" spc="-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80" dirty="0">
                <a:solidFill>
                  <a:srgbClr val="FFFFFF"/>
                </a:solidFill>
                <a:latin typeface="Century Schoolbook"/>
                <a:cs typeface="Century Schoolbook"/>
              </a:rPr>
              <a:t>C</a:t>
            </a:r>
            <a:r>
              <a:rPr sz="2800" spc="-60" dirty="0">
                <a:solidFill>
                  <a:srgbClr val="FFFFFF"/>
                </a:solidFill>
                <a:latin typeface="Century Schoolbook"/>
                <a:cs typeface="Century Schoolbook"/>
              </a:rPr>
              <a:t>o</a:t>
            </a:r>
            <a:r>
              <a:rPr sz="2800" spc="-70" dirty="0">
                <a:solidFill>
                  <a:srgbClr val="FFFFFF"/>
                </a:solidFill>
                <a:latin typeface="Century Schoolbook"/>
                <a:cs typeface="Century Schoolbook"/>
              </a:rPr>
              <a:t>d</a:t>
            </a:r>
            <a:r>
              <a:rPr sz="2800" spc="-60" dirty="0">
                <a:solidFill>
                  <a:srgbClr val="FFFFFF"/>
                </a:solidFill>
                <a:latin typeface="Century Schoolbook"/>
                <a:cs typeface="Century Schoolbook"/>
              </a:rPr>
              <a:t>e</a:t>
            </a:r>
            <a:r>
              <a:rPr sz="28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:</a:t>
            </a:r>
            <a:r>
              <a:rPr sz="2800" spc="-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2800" spc="-80" dirty="0">
                <a:solidFill>
                  <a:srgbClr val="FFFFFF"/>
                </a:solidFill>
                <a:latin typeface="Century Schoolbook"/>
                <a:cs typeface="Times New Roman"/>
              </a:rPr>
              <a:t>AMH</a:t>
            </a:r>
            <a:r>
              <a:rPr sz="2800" spc="-65" dirty="0">
                <a:solidFill>
                  <a:srgbClr val="FFFFFF"/>
                </a:solidFill>
                <a:latin typeface="Century Schoolbook"/>
                <a:cs typeface="Century Schoolbook"/>
              </a:rPr>
              <a:t>/</a:t>
            </a:r>
            <a:r>
              <a:rPr sz="2800" spc="-25" dirty="0">
                <a:solidFill>
                  <a:srgbClr val="FFFFFF"/>
                </a:solidFill>
                <a:latin typeface="Century Schoolbook"/>
                <a:cs typeface="Century Schoolbook"/>
              </a:rPr>
              <a:t>Q</a:t>
            </a:r>
            <a:r>
              <a:rPr sz="2800" spc="-3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IN" sz="2800" spc="-30" dirty="0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r>
              <a:rPr lang="en-US" sz="2800" spc="-30" dirty="0" smtClean="0">
                <a:solidFill>
                  <a:srgbClr val="FFFFFF"/>
                </a:solidFill>
                <a:latin typeface="Times New Roman"/>
                <a:cs typeface="Times New Roman"/>
              </a:rPr>
              <a:t>010</a:t>
            </a:r>
            <a:r>
              <a:rPr sz="2800" spc="-10" dirty="0" smtClean="0">
                <a:solidFill>
                  <a:srgbClr val="FFFFFF"/>
                </a:solidFill>
                <a:latin typeface="Century Schoolbook"/>
                <a:cs typeface="Century Schoolbook"/>
              </a:rPr>
              <a:t>)</a:t>
            </a:r>
            <a:r>
              <a:rPr lang="en-IN" sz="2800" spc="-10" dirty="0" smtClean="0">
                <a:solidFill>
                  <a:srgbClr val="FFFFFF"/>
                </a:solidFill>
                <a:latin typeface="Century Schoolbook"/>
                <a:cs typeface="Century Schoolbook"/>
              </a:rPr>
              <a:t>  </a:t>
            </a:r>
            <a:endParaRPr lang="en-IN" sz="2800" spc="-10" dirty="0">
              <a:solidFill>
                <a:srgbClr val="FFFFFF"/>
              </a:solidFill>
              <a:latin typeface="Century Schoolbook"/>
              <a:cs typeface="Century Schoolbook"/>
            </a:endParaRPr>
          </a:p>
          <a:p>
            <a:pPr marL="12700" marR="5080" indent="514984" algn="ctr">
              <a:lnSpc>
                <a:spcPct val="100000"/>
              </a:lnSpc>
            </a:pPr>
            <a:endParaRPr lang="en-IN" sz="2800" spc="-10" dirty="0">
              <a:solidFill>
                <a:srgbClr val="FFFFFF"/>
              </a:solidFill>
              <a:latin typeface="Century Schoolbook"/>
              <a:cs typeface="Century Schoolbook"/>
            </a:endParaRPr>
          </a:p>
          <a:p>
            <a:pPr marL="12700" marR="5080" indent="514984" algn="ctr">
              <a:lnSpc>
                <a:spcPct val="100000"/>
              </a:lnSpc>
            </a:pPr>
            <a:r>
              <a:rPr lang="en-IN" sz="28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Class X</a:t>
            </a:r>
            <a:endParaRPr sz="2800" dirty="0">
              <a:latin typeface="Century Schoolbook"/>
              <a:cs typeface="Century Schoolbook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790955" y="4405884"/>
            <a:ext cx="809244" cy="117957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1650239" y="4496884"/>
            <a:ext cx="9146540" cy="1790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0170" marR="85090" indent="916940">
              <a:lnSpc>
                <a:spcPct val="110000"/>
              </a:lnSpc>
            </a:pP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PS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600" spc="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C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en</a:t>
            </a:r>
            <a:r>
              <a:rPr sz="2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ra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l</a:t>
            </a:r>
            <a:r>
              <a:rPr sz="2600" spc="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I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n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i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u</a:t>
            </a:r>
            <a:r>
              <a:rPr sz="2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e</a:t>
            </a:r>
            <a:r>
              <a:rPr sz="2600" spc="9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o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f</a:t>
            </a:r>
            <a:r>
              <a:rPr sz="2600" spc="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V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o</a:t>
            </a:r>
            <a:r>
              <a:rPr sz="2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c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i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on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l</a:t>
            </a:r>
            <a:r>
              <a:rPr sz="2600" spc="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E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du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c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i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o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n</a:t>
            </a:r>
            <a:r>
              <a:rPr sz="26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hy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am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la</a:t>
            </a:r>
            <a:r>
              <a:rPr sz="2600" spc="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H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i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l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l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,</a:t>
            </a:r>
            <a:r>
              <a:rPr sz="2600" spc="9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B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ho</a:t>
            </a:r>
            <a:r>
              <a:rPr sz="2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p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l</a:t>
            </a:r>
            <a:r>
              <a:rPr sz="2600" spc="9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–</a:t>
            </a:r>
            <a:r>
              <a:rPr sz="2600" spc="25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46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2</a:t>
            </a:r>
            <a:r>
              <a:rPr sz="2600" spc="9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01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3</a:t>
            </a:r>
            <a:r>
              <a:rPr sz="2600" spc="1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,</a:t>
            </a:r>
            <a:r>
              <a:rPr sz="2600" spc="8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Ma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dh</a:t>
            </a:r>
            <a:r>
              <a:rPr sz="2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y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600" spc="6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P</a:t>
            </a:r>
            <a:r>
              <a:rPr sz="2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r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de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h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,</a:t>
            </a:r>
            <a:r>
              <a:rPr sz="2600" spc="1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I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nd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ia</a:t>
            </a:r>
            <a:endParaRPr sz="2600" dirty="0">
              <a:latin typeface="Century Schoolbook"/>
              <a:cs typeface="Century Schoolbook"/>
            </a:endParaRPr>
          </a:p>
          <a:p>
            <a:pPr algn="ctr">
              <a:lnSpc>
                <a:spcPct val="100000"/>
              </a:lnSpc>
              <a:spcBef>
                <a:spcPts val="805"/>
              </a:spcBef>
            </a:pPr>
            <a:r>
              <a:rPr sz="2500" b="1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_________________________________________________________</a:t>
            </a:r>
            <a:endParaRPr sz="2500" dirty="0">
              <a:latin typeface="Century Schoolbook"/>
              <a:cs typeface="Century Schoolbook"/>
            </a:endParaRPr>
          </a:p>
          <a:p>
            <a:pPr algn="ctr">
              <a:lnSpc>
                <a:spcPct val="100000"/>
              </a:lnSpc>
              <a:spcBef>
                <a:spcPts val="459"/>
              </a:spcBef>
            </a:pPr>
            <a:r>
              <a:rPr sz="3000" spc="-25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w</a:t>
            </a:r>
            <a:r>
              <a:rPr sz="3000" spc="-20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w</a:t>
            </a:r>
            <a:r>
              <a:rPr sz="3000" spc="-25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w</a:t>
            </a:r>
            <a:r>
              <a:rPr sz="3000" spc="-5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.</a:t>
            </a:r>
            <a:r>
              <a:rPr sz="3000" spc="10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p</a:t>
            </a:r>
            <a:r>
              <a:rPr sz="3000" spc="-5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ss</a:t>
            </a:r>
            <a:r>
              <a:rPr sz="3000" spc="-10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c</a:t>
            </a:r>
            <a:r>
              <a:rPr sz="3000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v</a:t>
            </a:r>
            <a:r>
              <a:rPr sz="3000" spc="15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e</a:t>
            </a:r>
            <a:r>
              <a:rPr sz="3000" spc="-10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.ac.</a:t>
            </a:r>
            <a:r>
              <a:rPr sz="3000" spc="0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i</a:t>
            </a:r>
            <a:r>
              <a:rPr sz="3000" spc="-20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n</a:t>
            </a:r>
            <a:endParaRPr sz="3000" dirty="0">
              <a:latin typeface="Century Schoolbook"/>
              <a:cs typeface="Century Schoolbook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1</a:t>
            </a:fld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76200"/>
            <a:ext cx="7086599" cy="676470"/>
          </a:xfrm>
        </p:spPr>
        <p:txBody>
          <a:bodyPr/>
          <a:lstStyle/>
          <a:p>
            <a:pPr algn="ctr"/>
            <a:r>
              <a:rPr lang="en-IN" sz="4400" dirty="0"/>
              <a:t>Functions of packing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75467"/>
            <a:ext cx="10424160" cy="5601533"/>
          </a:xfrm>
        </p:spPr>
        <p:txBody>
          <a:bodyPr/>
          <a:lstStyle/>
          <a:p>
            <a:pPr marL="514350" indent="-514350" algn="just">
              <a:buFont typeface="+mj-lt"/>
              <a:buAutoNum type="arabicPeriod"/>
            </a:pPr>
            <a:r>
              <a:rPr lang="en-IN" sz="2800" b="1" dirty="0">
                <a:solidFill>
                  <a:srgbClr val="FFFF00"/>
                </a:solidFill>
                <a:latin typeface="Century Schoolbook" pitchFamily="18" charset="0"/>
              </a:rPr>
              <a:t>Protection:</a:t>
            </a:r>
            <a:r>
              <a:rPr lang="en-IN" sz="2800" b="1" dirty="0">
                <a:solidFill>
                  <a:schemeClr val="bg1"/>
                </a:solidFill>
                <a:latin typeface="Century Schoolbook" pitchFamily="18" charset="0"/>
              </a:rPr>
              <a:t> </a:t>
            </a:r>
            <a:r>
              <a:rPr lang="en-IN" sz="2800" dirty="0">
                <a:solidFill>
                  <a:schemeClr val="bg1"/>
                </a:solidFill>
                <a:latin typeface="Century Schoolbook" pitchFamily="18" charset="0"/>
              </a:rPr>
              <a:t>The main function of packing usually involves protection of products from dust, dirt, loss, damage and stealing. </a:t>
            </a:r>
          </a:p>
          <a:p>
            <a:pPr marL="514350" indent="-514350" algn="just">
              <a:buFont typeface="Arial" pitchFamily="34" charset="0"/>
              <a:buChar char="•"/>
            </a:pP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  <a:p>
            <a:pPr marL="514350" indent="-514350" algn="just">
              <a:buFont typeface="Wingdings" panose="05000000000000000000" pitchFamily="2" charset="2"/>
              <a:buChar char="Ø"/>
            </a:pPr>
            <a:r>
              <a:rPr lang="en-IN" sz="2800" dirty="0">
                <a:solidFill>
                  <a:schemeClr val="bg1"/>
                </a:solidFill>
                <a:latin typeface="Century Schoolbook" pitchFamily="18" charset="0"/>
              </a:rPr>
              <a:t>Following are the type of protection needed during transport, handling and storage operations:</a:t>
            </a:r>
          </a:p>
          <a:p>
            <a:pPr marL="514350" indent="-514350" algn="just">
              <a:buFont typeface="+mj-lt"/>
              <a:buAutoNum type="romanLcPeriod"/>
            </a:pP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  <a:p>
            <a:pPr marL="571500" indent="-571500" algn="just">
              <a:buFont typeface="+mj-lt"/>
              <a:buAutoNum type="romanLcPeriod"/>
            </a:pPr>
            <a:r>
              <a:rPr lang="en-IN" sz="2800" b="1" dirty="0">
                <a:solidFill>
                  <a:srgbClr val="FFFF00"/>
                </a:solidFill>
                <a:latin typeface="Century Schoolbook" pitchFamily="18" charset="0"/>
              </a:rPr>
              <a:t>Physical:</a:t>
            </a:r>
            <a:r>
              <a:rPr lang="en-IN" sz="2800" dirty="0">
                <a:solidFill>
                  <a:schemeClr val="bg1"/>
                </a:solidFill>
                <a:latin typeface="Century Schoolbook" pitchFamily="18" charset="0"/>
              </a:rPr>
              <a:t> Physical protection is needed from vibration, mechanical shock, electrostatic discharge compression, climatic conditions, temperature etc. </a:t>
            </a:r>
          </a:p>
          <a:p>
            <a:pPr marL="571500" indent="-571500" algn="just">
              <a:buFont typeface="+mj-lt"/>
              <a:buAutoNum type="romanLcPeriod"/>
            </a:pPr>
            <a:endParaRPr lang="en-IN" sz="2800" b="1" dirty="0">
              <a:solidFill>
                <a:schemeClr val="bg1"/>
              </a:solidFill>
              <a:latin typeface="Century Schoolbook" pitchFamily="18" charset="0"/>
            </a:endParaRPr>
          </a:p>
          <a:p>
            <a:pPr marL="571500" indent="-571500" algn="just">
              <a:buFont typeface="+mj-lt"/>
              <a:buAutoNum type="romanLcPeriod"/>
            </a:pPr>
            <a:r>
              <a:rPr lang="en-IN" sz="2800" b="1" dirty="0">
                <a:solidFill>
                  <a:srgbClr val="FFFF00"/>
                </a:solidFill>
                <a:latin typeface="Century Schoolbook" pitchFamily="18" charset="0"/>
              </a:rPr>
              <a:t>Barrier:</a:t>
            </a:r>
            <a:r>
              <a:rPr lang="en-IN" sz="2800" dirty="0">
                <a:solidFill>
                  <a:srgbClr val="FFFF00"/>
                </a:solidFill>
                <a:latin typeface="Century Schoolbook" pitchFamily="18" charset="0"/>
              </a:rPr>
              <a:t> </a:t>
            </a:r>
            <a:r>
              <a:rPr lang="en-IN" sz="2800" dirty="0">
                <a:solidFill>
                  <a:schemeClr val="bg1"/>
                </a:solidFill>
                <a:latin typeface="Century Schoolbook" pitchFamily="18" charset="0"/>
              </a:rPr>
              <a:t>Barrier is needed from humidity, precipitation and solar radiation, oxygen, water vapour, dust, etc.</a:t>
            </a:r>
          </a:p>
        </p:txBody>
      </p:sp>
      <p:sp>
        <p:nvSpPr>
          <p:cNvPr id="4" name="Rectangle 3"/>
          <p:cNvSpPr/>
          <p:nvPr/>
        </p:nvSpPr>
        <p:spPr>
          <a:xfrm>
            <a:off x="9753600" y="6495595"/>
            <a:ext cx="1531188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>
                <a:solidFill>
                  <a:schemeClr val="bg1"/>
                </a:solidFill>
                <a:latin typeface="Century Schoolbook" pitchFamily="18" charset="0"/>
              </a:rPr>
              <a:t>Continued…</a:t>
            </a:r>
            <a:endParaRPr lang="en-IN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381000"/>
            <a:ext cx="10424160" cy="6032421"/>
          </a:xfrm>
        </p:spPr>
        <p:txBody>
          <a:bodyPr/>
          <a:lstStyle/>
          <a:p>
            <a:pPr marL="514350" lvl="1" indent="-514350" algn="just">
              <a:buFont typeface="+mj-lt"/>
              <a:buAutoNum type="arabicPeriod" startAt="2"/>
            </a:pPr>
            <a:r>
              <a:rPr lang="en-IN" sz="2800" b="1" dirty="0">
                <a:solidFill>
                  <a:srgbClr val="FFFF00"/>
                </a:solidFill>
                <a:latin typeface="Century Schoolbook" pitchFamily="18" charset="0"/>
              </a:rPr>
              <a:t>Storage: </a:t>
            </a:r>
            <a:r>
              <a:rPr lang="en-GB" sz="2800" dirty="0">
                <a:solidFill>
                  <a:schemeClr val="bg1"/>
                </a:solidFill>
                <a:latin typeface="Century Schoolbook" pitchFamily="18" charset="0"/>
              </a:rPr>
              <a:t>Packed products must be stored in many different locations. </a:t>
            </a:r>
          </a:p>
          <a:p>
            <a:pPr marL="514350" lvl="1" indent="-514350" algn="just">
              <a:buFont typeface="+mj-lt"/>
              <a:buAutoNum type="arabicPeriod" startAt="2"/>
            </a:pPr>
            <a:endParaRPr lang="en-GB" sz="2800" dirty="0">
              <a:solidFill>
                <a:schemeClr val="bg1"/>
              </a:solidFill>
              <a:latin typeface="Century Schoolbook" pitchFamily="18" charset="0"/>
            </a:endParaRPr>
          </a:p>
          <a:p>
            <a:pPr lvl="1" indent="-457200" algn="just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  <a:latin typeface="Century Schoolbook" pitchFamily="18" charset="0"/>
              </a:rPr>
              <a:t>To fill up this storage function all the packing materials and packing containers should be checked before packing the product or garment. </a:t>
            </a:r>
          </a:p>
          <a:p>
            <a:pPr marL="0" lvl="1" algn="just"/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  <a:p>
            <a:pPr marL="514350" lvl="1" indent="-514350" algn="just">
              <a:buFont typeface="+mj-lt"/>
              <a:buAutoNum type="arabicPeriod" startAt="3"/>
            </a:pPr>
            <a:r>
              <a:rPr lang="en-IN" sz="2800" b="1" dirty="0">
                <a:solidFill>
                  <a:srgbClr val="FFFF00"/>
                </a:solidFill>
                <a:latin typeface="Century Schoolbook" pitchFamily="18" charset="0"/>
              </a:rPr>
              <a:t>Loading and transport:</a:t>
            </a:r>
            <a:r>
              <a:rPr lang="en-IN" sz="2800" dirty="0">
                <a:solidFill>
                  <a:schemeClr val="bg1"/>
                </a:solidFill>
                <a:latin typeface="Century Schoolbook" pitchFamily="18" charset="0"/>
              </a:rPr>
              <a:t> During loading and transportation time packing product may be lifted, moved, set down and stored in a warehouse manually or mechanically. </a:t>
            </a:r>
          </a:p>
          <a:p>
            <a:pPr marL="514350" lvl="1" indent="-514350" algn="just">
              <a:buFont typeface="+mj-lt"/>
              <a:buAutoNum type="arabicPeriod" startAt="3"/>
            </a:pP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  <a:p>
            <a:pPr marL="514350" lvl="1" indent="-514350" algn="just">
              <a:buFont typeface="Arial" panose="020B0604020202020204" pitchFamily="34" charset="0"/>
              <a:buChar char="•"/>
            </a:pPr>
            <a:r>
              <a:rPr lang="en-IN" sz="2800" dirty="0">
                <a:solidFill>
                  <a:schemeClr val="bg1"/>
                </a:solidFill>
                <a:latin typeface="Century Schoolbook" pitchFamily="18" charset="0"/>
              </a:rPr>
              <a:t>To complete this process easily, efficiently and safely suitable packing is done. </a:t>
            </a:r>
          </a:p>
        </p:txBody>
      </p:sp>
      <p:sp>
        <p:nvSpPr>
          <p:cNvPr id="4" name="Rectangle 3"/>
          <p:cNvSpPr/>
          <p:nvPr/>
        </p:nvSpPr>
        <p:spPr>
          <a:xfrm>
            <a:off x="9753600" y="6434203"/>
            <a:ext cx="1531188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>
                <a:solidFill>
                  <a:schemeClr val="bg1"/>
                </a:solidFill>
                <a:latin typeface="Century Schoolbook" pitchFamily="18" charset="0"/>
              </a:rPr>
              <a:t>Continued…</a:t>
            </a:r>
            <a:endParaRPr lang="en-IN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62000"/>
            <a:ext cx="10424160" cy="5170646"/>
          </a:xfrm>
        </p:spPr>
        <p:txBody>
          <a:bodyPr/>
          <a:lstStyle/>
          <a:p>
            <a:pPr marL="514350" indent="-514350" algn="just">
              <a:buFont typeface="+mj-lt"/>
              <a:buAutoNum type="arabicPeriod" startAt="4"/>
            </a:pPr>
            <a:r>
              <a:rPr lang="en-IN" sz="2800" b="1" dirty="0">
                <a:solidFill>
                  <a:srgbClr val="FFFF00"/>
                </a:solidFill>
                <a:latin typeface="Century Schoolbook" pitchFamily="18" charset="0"/>
              </a:rPr>
              <a:t>Promotional function: </a:t>
            </a:r>
            <a:r>
              <a:rPr lang="en-IN" sz="2800" dirty="0">
                <a:solidFill>
                  <a:schemeClr val="bg1"/>
                </a:solidFill>
                <a:latin typeface="Century Schoolbook" pitchFamily="18" charset="0"/>
              </a:rPr>
              <a:t>Attractive packing attracts customers’ attention and creates a positive impact on the purchasing decision. </a:t>
            </a:r>
          </a:p>
          <a:p>
            <a:pPr marL="514350" indent="-514350" algn="just">
              <a:buFont typeface="+mj-lt"/>
              <a:buAutoNum type="arabicPeriod" startAt="4"/>
            </a:pP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  <a:p>
            <a:pPr marL="514350" indent="-514350" algn="just">
              <a:buFont typeface="+mj-lt"/>
              <a:buAutoNum type="arabicPeriod" startAt="4"/>
            </a:pPr>
            <a:r>
              <a:rPr lang="en-IN" sz="2800" b="1" dirty="0">
                <a:solidFill>
                  <a:srgbClr val="FFFF00"/>
                </a:solidFill>
                <a:latin typeface="Century Schoolbook" pitchFamily="18" charset="0"/>
              </a:rPr>
              <a:t>Sales:</a:t>
            </a:r>
            <a:r>
              <a:rPr lang="en-IN" sz="2800" dirty="0">
                <a:solidFill>
                  <a:schemeClr val="bg1"/>
                </a:solidFill>
                <a:latin typeface="Century Schoolbook" pitchFamily="18" charset="0"/>
              </a:rPr>
              <a:t> Attractive packing helps to promote the sales process and make it more feasible.</a:t>
            </a:r>
          </a:p>
          <a:p>
            <a:pPr marL="514350" indent="-514350" algn="just">
              <a:buFont typeface="+mj-lt"/>
              <a:buAutoNum type="arabicPeriod" startAt="4"/>
            </a:pPr>
            <a:endParaRPr lang="en-IN" sz="2800" b="1" dirty="0">
              <a:solidFill>
                <a:schemeClr val="bg1"/>
              </a:solidFill>
              <a:latin typeface="Century Schoolbook" pitchFamily="18" charset="0"/>
            </a:endParaRPr>
          </a:p>
          <a:p>
            <a:pPr marL="514350" indent="-514350" algn="just">
              <a:buFont typeface="+mj-lt"/>
              <a:buAutoNum type="arabicPeriod" startAt="4"/>
            </a:pPr>
            <a:r>
              <a:rPr lang="en-IN" sz="2800" b="1" dirty="0">
                <a:solidFill>
                  <a:srgbClr val="FFFF00"/>
                </a:solidFill>
                <a:latin typeface="Century Schoolbook" pitchFamily="18" charset="0"/>
              </a:rPr>
              <a:t>Information transmission:</a:t>
            </a:r>
            <a:r>
              <a:rPr lang="en-IN" sz="2800" b="1" dirty="0">
                <a:solidFill>
                  <a:schemeClr val="bg1"/>
                </a:solidFill>
                <a:latin typeface="Century Schoolbook" pitchFamily="18" charset="0"/>
              </a:rPr>
              <a:t> </a:t>
            </a:r>
            <a:r>
              <a:rPr lang="en-IN" sz="2800" dirty="0">
                <a:solidFill>
                  <a:schemeClr val="bg1"/>
                </a:solidFill>
                <a:latin typeface="Century Schoolbook" pitchFamily="18" charset="0"/>
              </a:rPr>
              <a:t>Packages and labels give detailed information about product like how to use, ingredients, transport, nature, composition, weight, quantity, storage, recycle or dispose of the package or product. </a:t>
            </a:r>
          </a:p>
        </p:txBody>
      </p:sp>
      <p:sp>
        <p:nvSpPr>
          <p:cNvPr id="4" name="Rectangle 3"/>
          <p:cNvSpPr/>
          <p:nvPr/>
        </p:nvSpPr>
        <p:spPr>
          <a:xfrm>
            <a:off x="9753600" y="6434203"/>
            <a:ext cx="1531188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>
                <a:solidFill>
                  <a:schemeClr val="bg1"/>
                </a:solidFill>
                <a:latin typeface="Century Schoolbook" pitchFamily="18" charset="0"/>
              </a:rPr>
              <a:t>Continued…</a:t>
            </a:r>
            <a:endParaRPr lang="en-IN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304800"/>
            <a:ext cx="6553200" cy="677108"/>
          </a:xfrm>
        </p:spPr>
        <p:txBody>
          <a:bodyPr/>
          <a:lstStyle/>
          <a:p>
            <a:pPr algn="ctr"/>
            <a:r>
              <a:rPr lang="en-IN" sz="4400" dirty="0"/>
              <a:t>Types of packing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10363200" cy="4739759"/>
          </a:xfrm>
        </p:spPr>
        <p:txBody>
          <a:bodyPr/>
          <a:lstStyle/>
          <a:p>
            <a:pPr algn="just"/>
            <a:r>
              <a:rPr lang="en-IN" sz="2800" dirty="0">
                <a:solidFill>
                  <a:schemeClr val="bg1"/>
                </a:solidFill>
                <a:latin typeface="Century Schoolbook" panose="02040604050505020304" pitchFamily="18" charset="0"/>
              </a:rPr>
              <a:t>There are generally two kinds of packing of the embroidered garments:</a:t>
            </a:r>
          </a:p>
          <a:p>
            <a:pPr algn="just"/>
            <a:endParaRPr lang="en-GB" sz="28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n-GB" sz="2800" b="1" dirty="0">
                <a:solidFill>
                  <a:srgbClr val="FFFF00"/>
                </a:solidFill>
                <a:latin typeface="Century Schoolbook" panose="02040604050505020304" pitchFamily="18" charset="0"/>
              </a:rPr>
              <a:t>Poly-bag packing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GB" sz="2800" dirty="0">
                <a:solidFill>
                  <a:schemeClr val="bg1"/>
                </a:solidFill>
                <a:latin typeface="Century Schoolbook" panose="02040604050505020304" pitchFamily="18" charset="0"/>
              </a:rPr>
              <a:t>In this type of packing embroidered products are packed into a poly bag before placing them into cartons box to prevent any kind of damage to the delicate embroidered product. </a:t>
            </a:r>
          </a:p>
          <a:p>
            <a:pPr marL="514350" indent="-514350" algn="just">
              <a:buFont typeface="+mj-lt"/>
              <a:buAutoNum type="alphaUcPeriod"/>
            </a:pPr>
            <a:endParaRPr lang="en-GB" sz="28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  <a:p>
            <a:pPr marL="571500" indent="-571500" algn="just">
              <a:buFont typeface="+mj-lt"/>
              <a:buAutoNum type="romanLcPeriod"/>
            </a:pPr>
            <a:r>
              <a:rPr lang="en-GB" sz="2800" b="1" dirty="0">
                <a:solidFill>
                  <a:srgbClr val="FFFF00"/>
                </a:solidFill>
                <a:latin typeface="Century Schoolbook" panose="02040604050505020304" pitchFamily="18" charset="0"/>
              </a:rPr>
              <a:t>Single piece packing </a:t>
            </a:r>
          </a:p>
          <a:p>
            <a:pPr marL="514350" indent="-514350" algn="just">
              <a:buFont typeface="Wingdings" panose="05000000000000000000" pitchFamily="2" charset="2"/>
              <a:buChar char="Ø"/>
            </a:pPr>
            <a:r>
              <a:rPr lang="en-GB" sz="2800" dirty="0">
                <a:solidFill>
                  <a:schemeClr val="bg1"/>
                </a:solidFill>
                <a:latin typeface="Century Schoolbook" panose="02040604050505020304" pitchFamily="18" charset="0"/>
              </a:rPr>
              <a:t>In this type, a single product is packed into the polybag. </a:t>
            </a:r>
            <a:endParaRPr lang="en-IN" sz="28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753600" y="6434203"/>
            <a:ext cx="1531188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>
                <a:solidFill>
                  <a:schemeClr val="bg1"/>
                </a:solidFill>
                <a:latin typeface="Century Schoolbook" pitchFamily="18" charset="0"/>
              </a:rPr>
              <a:t>Continued…</a:t>
            </a:r>
            <a:endParaRPr lang="en-IN" dirty="0"/>
          </a:p>
        </p:txBody>
      </p:sp>
    </p:spTree>
    <p:extLst>
      <p:ext uri="{BB962C8B-B14F-4D97-AF65-F5344CB8AC3E}">
        <p14:creationId xmlns="" xmlns:p14="http://schemas.microsoft.com/office/powerpoint/2010/main" val="34005083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981200"/>
            <a:ext cx="10363200" cy="2154436"/>
          </a:xfrm>
        </p:spPr>
        <p:txBody>
          <a:bodyPr/>
          <a:lstStyle/>
          <a:p>
            <a:pPr marL="571500" indent="-571500" algn="just">
              <a:buFont typeface="+mj-lt"/>
              <a:buAutoNum type="romanLcPeriod" startAt="2"/>
            </a:pPr>
            <a:r>
              <a:rPr lang="en-GB" sz="2800" b="1" dirty="0">
                <a:solidFill>
                  <a:srgbClr val="FFFF00"/>
                </a:solidFill>
                <a:latin typeface="Century Schoolbook" panose="02040604050505020304" pitchFamily="18" charset="0"/>
              </a:rPr>
              <a:t>Blister Packing</a:t>
            </a:r>
          </a:p>
          <a:p>
            <a:pPr marL="514350" indent="-514350" algn="just">
              <a:buFont typeface="Wingdings" panose="05000000000000000000" pitchFamily="2" charset="2"/>
              <a:buChar char="Ø"/>
            </a:pPr>
            <a:r>
              <a:rPr lang="en-GB" sz="2800" dirty="0">
                <a:solidFill>
                  <a:schemeClr val="bg1"/>
                </a:solidFill>
                <a:latin typeface="Century Schoolbook" panose="02040604050505020304" pitchFamily="18" charset="0"/>
              </a:rPr>
              <a:t>In this type of packing, two or more products are packed into a polybag on the basis of size and colour ratio. </a:t>
            </a:r>
          </a:p>
          <a:p>
            <a:pPr marL="514350" indent="-514350" algn="just">
              <a:buFont typeface="+mj-lt"/>
              <a:buAutoNum type="alphaLcPeriod" startAt="2"/>
            </a:pPr>
            <a:endParaRPr lang="en-GB" sz="28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  <a:p>
            <a:pPr marL="514350" indent="-514350" algn="just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  <a:latin typeface="Century Schoolbook" panose="02040604050505020304" pitchFamily="18" charset="0"/>
              </a:rPr>
              <a:t>These poly bags are then placed into a carton box.</a:t>
            </a:r>
          </a:p>
        </p:txBody>
      </p:sp>
      <p:sp>
        <p:nvSpPr>
          <p:cNvPr id="4" name="Rectangle 3"/>
          <p:cNvSpPr/>
          <p:nvPr/>
        </p:nvSpPr>
        <p:spPr>
          <a:xfrm>
            <a:off x="9753600" y="6434203"/>
            <a:ext cx="1531188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>
                <a:solidFill>
                  <a:schemeClr val="bg1"/>
                </a:solidFill>
                <a:latin typeface="Century Schoolbook" pitchFamily="18" charset="0"/>
              </a:rPr>
              <a:t>Continued…</a:t>
            </a:r>
            <a:endParaRPr lang="en-IN" dirty="0"/>
          </a:p>
        </p:txBody>
      </p:sp>
    </p:spTree>
    <p:extLst>
      <p:ext uri="{BB962C8B-B14F-4D97-AF65-F5344CB8AC3E}">
        <p14:creationId xmlns="" xmlns:p14="http://schemas.microsoft.com/office/powerpoint/2010/main" val="11277229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762000"/>
            <a:ext cx="10363200" cy="5170646"/>
          </a:xfrm>
        </p:spPr>
        <p:txBody>
          <a:bodyPr/>
          <a:lstStyle/>
          <a:p>
            <a:pPr marL="514350" indent="-514350" algn="just">
              <a:buFont typeface="+mj-lt"/>
              <a:buAutoNum type="arabicPeriod" startAt="2"/>
            </a:pPr>
            <a:r>
              <a:rPr lang="en-IN" sz="2800" b="1" dirty="0">
                <a:solidFill>
                  <a:srgbClr val="FFFF00"/>
                </a:solidFill>
                <a:latin typeface="Century Schoolbook" panose="02040604050505020304" pitchFamily="18" charset="0"/>
              </a:rPr>
              <a:t> Packing without polybag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IN" sz="2800" dirty="0">
                <a:solidFill>
                  <a:schemeClr val="bg1"/>
                </a:solidFill>
                <a:latin typeface="Century Schoolbook" panose="02040604050505020304" pitchFamily="18" charset="0"/>
              </a:rPr>
              <a:t>In this method, the products are just folded (if garment) and arranged in the carton boxes without placing them in the polybag.</a:t>
            </a:r>
          </a:p>
          <a:p>
            <a:pPr marL="342900" indent="-342900" algn="just">
              <a:buFont typeface="+mj-lt"/>
              <a:buAutoNum type="alphaUcPeriod" startAt="2"/>
            </a:pPr>
            <a:endParaRPr lang="en-GB" sz="28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  <a:p>
            <a:pPr marL="571500" indent="-571500" algn="just">
              <a:buFont typeface="+mj-lt"/>
              <a:buAutoNum type="romanLcPeriod"/>
            </a:pPr>
            <a:r>
              <a:rPr lang="en-GB" sz="2800" b="1" dirty="0">
                <a:solidFill>
                  <a:srgbClr val="FFFF00"/>
                </a:solidFill>
                <a:latin typeface="Century Schoolbook" panose="02040604050505020304" pitchFamily="18" charset="0"/>
              </a:rPr>
              <a:t>Solid packing </a:t>
            </a:r>
            <a:endParaRPr lang="en-GB" sz="28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  <a:p>
            <a:pPr marL="514350" indent="-514350" algn="just">
              <a:buFont typeface="Wingdings" panose="05000000000000000000" pitchFamily="2" charset="2"/>
              <a:buChar char="Ø"/>
            </a:pPr>
            <a:r>
              <a:rPr lang="en-GB" sz="2800" dirty="0">
                <a:solidFill>
                  <a:schemeClr val="bg1"/>
                </a:solidFill>
                <a:latin typeface="Century Schoolbook" panose="02040604050505020304" pitchFamily="18" charset="0"/>
              </a:rPr>
              <a:t>In this method of packing, the carton box will include products of a single </a:t>
            </a:r>
            <a:r>
              <a:rPr lang="en-GB" sz="2800" dirty="0" err="1">
                <a:solidFill>
                  <a:schemeClr val="bg1"/>
                </a:solidFill>
                <a:latin typeface="Century Schoolbook" panose="02040604050505020304" pitchFamily="18" charset="0"/>
              </a:rPr>
              <a:t>color</a:t>
            </a:r>
            <a:r>
              <a:rPr lang="en-GB" sz="2800" dirty="0">
                <a:solidFill>
                  <a:schemeClr val="bg1"/>
                </a:solidFill>
                <a:latin typeface="Century Schoolbook" panose="02040604050505020304" pitchFamily="18" charset="0"/>
              </a:rPr>
              <a:t> and same size. </a:t>
            </a:r>
          </a:p>
          <a:p>
            <a:pPr marL="514350" indent="-514350" algn="just">
              <a:buFont typeface="Wingdings" panose="05000000000000000000" pitchFamily="2" charset="2"/>
              <a:buChar char="Ø"/>
            </a:pPr>
            <a:endParaRPr lang="en-GB" sz="28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  <a:p>
            <a:pPr marL="514350" indent="-514350" algn="just">
              <a:buFont typeface="Wingdings" panose="05000000000000000000" pitchFamily="2" charset="2"/>
              <a:buChar char="Ø"/>
            </a:pPr>
            <a:r>
              <a:rPr lang="en-GB" sz="2800" dirty="0">
                <a:solidFill>
                  <a:schemeClr val="bg1"/>
                </a:solidFill>
                <a:latin typeface="Century Schoolbook" panose="02040604050505020304" pitchFamily="18" charset="0"/>
              </a:rPr>
              <a:t>For example, 20 embroidered kurtas of a similar </a:t>
            </a:r>
            <a:r>
              <a:rPr lang="en-GB" sz="2800" dirty="0" err="1">
                <a:solidFill>
                  <a:schemeClr val="bg1"/>
                </a:solidFill>
                <a:latin typeface="Century Schoolbook" panose="02040604050505020304" pitchFamily="18" charset="0"/>
              </a:rPr>
              <a:t>color</a:t>
            </a:r>
            <a:r>
              <a:rPr lang="en-GB" sz="2800" dirty="0">
                <a:solidFill>
                  <a:schemeClr val="bg1"/>
                </a:solidFill>
                <a:latin typeface="Century Schoolbook" panose="02040604050505020304" pitchFamily="18" charset="0"/>
              </a:rPr>
              <a:t> (for ex: red), similar design and the similar size say S will be put in one carton box.</a:t>
            </a:r>
          </a:p>
        </p:txBody>
      </p:sp>
      <p:sp>
        <p:nvSpPr>
          <p:cNvPr id="4" name="Rectangle 3"/>
          <p:cNvSpPr/>
          <p:nvPr/>
        </p:nvSpPr>
        <p:spPr>
          <a:xfrm>
            <a:off x="9753600" y="6434203"/>
            <a:ext cx="1531188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>
                <a:solidFill>
                  <a:schemeClr val="bg1"/>
                </a:solidFill>
                <a:latin typeface="Century Schoolbook" pitchFamily="18" charset="0"/>
              </a:rPr>
              <a:t>Continued…</a:t>
            </a:r>
            <a:endParaRPr lang="en-IN" dirty="0"/>
          </a:p>
        </p:txBody>
      </p:sp>
    </p:spTree>
    <p:extLst>
      <p:ext uri="{BB962C8B-B14F-4D97-AF65-F5344CB8AC3E}">
        <p14:creationId xmlns="" xmlns:p14="http://schemas.microsoft.com/office/powerpoint/2010/main" val="12011872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762000"/>
            <a:ext cx="10363200" cy="5170646"/>
          </a:xfrm>
        </p:spPr>
        <p:txBody>
          <a:bodyPr/>
          <a:lstStyle/>
          <a:p>
            <a:pPr marL="514350" indent="-514350" algn="just">
              <a:buFont typeface="+mj-lt"/>
              <a:buAutoNum type="arabicPeriod" startAt="3"/>
            </a:pPr>
            <a:r>
              <a:rPr lang="en-GB" sz="2800" b="1" dirty="0">
                <a:solidFill>
                  <a:srgbClr val="FFFF00"/>
                </a:solidFill>
                <a:latin typeface="Century Schoolbook" panose="02040604050505020304" pitchFamily="18" charset="0"/>
              </a:rPr>
              <a:t>Assorted packing or Ratio packing:</a:t>
            </a:r>
          </a:p>
          <a:p>
            <a:pPr algn="just"/>
            <a:endParaRPr lang="en-GB" sz="28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  <a:p>
            <a:pPr marL="571500" indent="-571500" algn="just">
              <a:buFont typeface="+mj-lt"/>
              <a:buAutoNum type="romanLcPeriod"/>
            </a:pPr>
            <a:r>
              <a:rPr lang="en-GB" sz="2800" b="1" dirty="0">
                <a:solidFill>
                  <a:srgbClr val="FFFF00"/>
                </a:solidFill>
                <a:latin typeface="Century Schoolbook" panose="02040604050505020304" pitchFamily="18" charset="0"/>
              </a:rPr>
              <a:t>Ratio Packing</a:t>
            </a:r>
          </a:p>
          <a:p>
            <a:pPr algn="just"/>
            <a:r>
              <a:rPr lang="en-GB" sz="2800" dirty="0">
                <a:solidFill>
                  <a:schemeClr val="bg1"/>
                </a:solidFill>
                <a:latin typeface="Century Schoolbook" panose="02040604050505020304" pitchFamily="18" charset="0"/>
              </a:rPr>
              <a:t>This method is mainly used for garments. In this method, the carton box includes garments of the same </a:t>
            </a:r>
            <a:r>
              <a:rPr lang="en-GB" sz="2800" dirty="0" err="1">
                <a:solidFill>
                  <a:schemeClr val="bg1"/>
                </a:solidFill>
                <a:latin typeface="Century Schoolbook" panose="02040604050505020304" pitchFamily="18" charset="0"/>
              </a:rPr>
              <a:t>color</a:t>
            </a:r>
            <a:r>
              <a:rPr lang="en-GB" sz="2800" dirty="0">
                <a:solidFill>
                  <a:schemeClr val="bg1"/>
                </a:solidFill>
                <a:latin typeface="Century Schoolbook" panose="02040604050505020304" pitchFamily="18" charset="0"/>
              </a:rPr>
              <a:t> but of different sizes according to the ratio. For example, S : M : L : XL = 5 : 7 : 7 : 5.</a:t>
            </a:r>
          </a:p>
          <a:p>
            <a:pPr marL="514350" indent="-514350" algn="just">
              <a:buFont typeface="+mj-lt"/>
              <a:buAutoNum type="alphaLcPeriod"/>
            </a:pPr>
            <a:endParaRPr lang="en-GB" sz="28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  <a:p>
            <a:pPr marL="571500" indent="-571500" algn="just">
              <a:buFont typeface="+mj-lt"/>
              <a:buAutoNum type="romanLcPeriod" startAt="2"/>
            </a:pPr>
            <a:r>
              <a:rPr lang="en-GB" sz="2800" b="1" dirty="0">
                <a:solidFill>
                  <a:srgbClr val="FFFF00"/>
                </a:solidFill>
                <a:latin typeface="Century Schoolbook" panose="02040604050505020304" pitchFamily="18" charset="0"/>
              </a:rPr>
              <a:t>Mixed Packing</a:t>
            </a:r>
          </a:p>
          <a:p>
            <a:pPr algn="just"/>
            <a:r>
              <a:rPr lang="en-GB" sz="2800" dirty="0">
                <a:solidFill>
                  <a:schemeClr val="bg1"/>
                </a:solidFill>
                <a:latin typeface="Century Schoolbook" panose="02040604050505020304" pitchFamily="18" charset="0"/>
              </a:rPr>
              <a:t>In this method the carton box can include garments of different colours but of same size or garments with different </a:t>
            </a:r>
            <a:r>
              <a:rPr lang="en-GB" sz="2800" dirty="0" err="1">
                <a:solidFill>
                  <a:schemeClr val="bg1"/>
                </a:solidFill>
                <a:latin typeface="Century Schoolbook" panose="02040604050505020304" pitchFamily="18" charset="0"/>
              </a:rPr>
              <a:t>colors</a:t>
            </a:r>
            <a:r>
              <a:rPr lang="en-GB" sz="2800" dirty="0">
                <a:solidFill>
                  <a:schemeClr val="bg1"/>
                </a:solidFill>
                <a:latin typeface="Century Schoolbook" panose="02040604050505020304" pitchFamily="18" charset="0"/>
              </a:rPr>
              <a:t> and also different.</a:t>
            </a:r>
          </a:p>
        </p:txBody>
      </p:sp>
    </p:spTree>
    <p:extLst>
      <p:ext uri="{BB962C8B-B14F-4D97-AF65-F5344CB8AC3E}">
        <p14:creationId xmlns="" xmlns:p14="http://schemas.microsoft.com/office/powerpoint/2010/main" val="38916571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10041745" cy="553998"/>
          </a:xfrm>
        </p:spPr>
        <p:txBody>
          <a:bodyPr/>
          <a:lstStyle/>
          <a:p>
            <a:pPr algn="ctr"/>
            <a:r>
              <a:rPr lang="en-IN" sz="3600" dirty="0"/>
              <a:t>Packing based on the folding method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927" y="1156854"/>
            <a:ext cx="9965545" cy="430887"/>
          </a:xfrm>
        </p:spPr>
        <p:txBody>
          <a:bodyPr/>
          <a:lstStyle/>
          <a:p>
            <a:pPr algn="just"/>
            <a:r>
              <a:rPr lang="en-GB" sz="2800" dirty="0">
                <a:solidFill>
                  <a:schemeClr val="bg1"/>
                </a:solidFill>
                <a:latin typeface="Century Schoolbook" panose="02040604050505020304" pitchFamily="18" charset="0"/>
              </a:rPr>
              <a:t>Folding of garments are done as follows:</a:t>
            </a:r>
            <a:endParaRPr lang="en-IN" sz="28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="" xmlns:p14="http://schemas.microsoft.com/office/powerpoint/2010/main" val="2805546835"/>
              </p:ext>
            </p:extLst>
          </p:nvPr>
        </p:nvGraphicFramePr>
        <p:xfrm>
          <a:off x="-609600" y="1871944"/>
          <a:ext cx="11658600" cy="4681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4949063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173096" y="1600129"/>
            <a:ext cx="2793365" cy="5854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S</a:t>
            </a: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u</a:t>
            </a:r>
            <a:r>
              <a:rPr sz="4400" b="1" spc="-60" dirty="0">
                <a:solidFill>
                  <a:srgbClr val="FFFF00"/>
                </a:solidFill>
                <a:latin typeface="Century Schoolbook"/>
                <a:cs typeface="Century Schoolbook"/>
              </a:rPr>
              <a:t>mm</a:t>
            </a: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ar</a:t>
            </a:r>
            <a:r>
              <a:rPr sz="4400" b="1" dirty="0">
                <a:solidFill>
                  <a:srgbClr val="FFFF00"/>
                </a:solidFill>
                <a:latin typeface="Century Schoolbook"/>
                <a:cs typeface="Century Schoolbook"/>
              </a:rPr>
              <a:t>y</a:t>
            </a:r>
            <a:endParaRPr sz="4400" dirty="0">
              <a:latin typeface="Century Schoolbook"/>
              <a:cs typeface="Century School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484619" y="6230490"/>
            <a:ext cx="53467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3600" dirty="0">
                <a:solidFill>
                  <a:srgbClr val="FFFFFF"/>
                </a:solidFill>
                <a:latin typeface="Century Schoolbook"/>
                <a:cs typeface="Century Schoolbook"/>
              </a:rPr>
              <a:t>19</a:t>
            </a:r>
            <a:endParaRPr sz="3600" dirty="0">
              <a:latin typeface="Century Schoolbook"/>
              <a:cs typeface="Century Schoolboo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62000" y="2895600"/>
            <a:ext cx="9829800" cy="8617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</a:pP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In</a:t>
            </a:r>
            <a:r>
              <a:rPr sz="2800" spc="-15" dirty="0"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r>
              <a:rPr sz="2800" spc="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thi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r>
              <a:rPr sz="2800" spc="8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se</a:t>
            </a:r>
            <a:r>
              <a:rPr sz="28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8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ion,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r>
              <a:rPr sz="2800" spc="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you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r>
              <a:rPr sz="2800" spc="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have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r>
              <a:rPr sz="2800" spc="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learnt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r>
              <a:rPr sz="2800" spc="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25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bout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r>
              <a:rPr sz="2800" spc="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the</a:t>
            </a:r>
            <a:r>
              <a:rPr sz="2800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packing process and packing method.</a:t>
            </a:r>
            <a:endParaRPr sz="2800" spc="-15" dirty="0">
              <a:solidFill>
                <a:srgbClr val="FFFFFF"/>
              </a:solidFill>
              <a:latin typeface="Century Schoolbook"/>
              <a:cs typeface="Century Schoolbook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1292839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9"/>
                </a:moveTo>
                <a:lnTo>
                  <a:pt x="899160" y="6857999"/>
                </a:lnTo>
                <a:lnTo>
                  <a:pt x="89916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7999"/>
                </a:moveTo>
                <a:lnTo>
                  <a:pt x="457199" y="6857999"/>
                </a:lnTo>
                <a:lnTo>
                  <a:pt x="45719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1484619" y="6230490"/>
            <a:ext cx="53467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3600" dirty="0">
                <a:solidFill>
                  <a:schemeClr val="bg1"/>
                </a:solidFill>
                <a:latin typeface="Century Schoolbook"/>
                <a:cs typeface="Century Schoolbook"/>
              </a:rPr>
              <a:t>18</a:t>
            </a:r>
            <a:endParaRPr sz="3600">
              <a:solidFill>
                <a:schemeClr val="bg1"/>
              </a:solidFill>
              <a:latin typeface="Century Schoolbook"/>
              <a:cs typeface="Century Schoolbook"/>
            </a:endParaRPr>
          </a:p>
        </p:txBody>
      </p:sp>
      <p:sp>
        <p:nvSpPr>
          <p:cNvPr id="12" name="object 4">
            <a:extLst>
              <a:ext uri="{FF2B5EF4-FFF2-40B4-BE49-F238E27FC236}">
                <a16:creationId xmlns="" xmlns:a16="http://schemas.microsoft.com/office/drawing/2014/main" id="{6EE560EB-DAA6-3205-9662-305D76DF4AFB}"/>
              </a:ext>
            </a:extLst>
          </p:cNvPr>
          <p:cNvSpPr/>
          <p:nvPr/>
        </p:nvSpPr>
        <p:spPr>
          <a:xfrm>
            <a:off x="44958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7999"/>
                </a:moveTo>
                <a:lnTo>
                  <a:pt x="457199" y="6857999"/>
                </a:lnTo>
                <a:lnTo>
                  <a:pt x="45719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13" name="object 2">
            <a:extLst>
              <a:ext uri="{FF2B5EF4-FFF2-40B4-BE49-F238E27FC236}">
                <a16:creationId xmlns="" xmlns:a16="http://schemas.microsoft.com/office/drawing/2014/main" id="{974CC6BB-EFBD-F0CB-7383-95148E2227E5}"/>
              </a:ext>
            </a:extLst>
          </p:cNvPr>
          <p:cNvSpPr/>
          <p:nvPr/>
        </p:nvSpPr>
        <p:spPr>
          <a:xfrm>
            <a:off x="906780" y="0"/>
            <a:ext cx="10835640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8000"/>
                </a:moveTo>
                <a:lnTo>
                  <a:pt x="10835640" y="6858000"/>
                </a:lnTo>
                <a:lnTo>
                  <a:pt x="108356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14" name="object 4">
            <a:extLst>
              <a:ext uri="{FF2B5EF4-FFF2-40B4-BE49-F238E27FC236}">
                <a16:creationId xmlns="" xmlns:a16="http://schemas.microsoft.com/office/drawing/2014/main" id="{BBAF4AF3-400A-BDAF-1419-722384410746}"/>
              </a:ext>
            </a:extLst>
          </p:cNvPr>
          <p:cNvSpPr/>
          <p:nvPr/>
        </p:nvSpPr>
        <p:spPr>
          <a:xfrm>
            <a:off x="44958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8000"/>
                </a:moveTo>
                <a:lnTo>
                  <a:pt x="457200" y="6858000"/>
                </a:lnTo>
                <a:lnTo>
                  <a:pt x="457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15" name="object 5">
            <a:extLst>
              <a:ext uri="{FF2B5EF4-FFF2-40B4-BE49-F238E27FC236}">
                <a16:creationId xmlns="" xmlns:a16="http://schemas.microsoft.com/office/drawing/2014/main" id="{96FFA4D0-BD55-8665-F659-AE5B6E5EDDD6}"/>
              </a:ext>
            </a:extLst>
          </p:cNvPr>
          <p:cNvSpPr txBox="1"/>
          <p:nvPr/>
        </p:nvSpPr>
        <p:spPr>
          <a:xfrm>
            <a:off x="2527172" y="4685157"/>
            <a:ext cx="7649209" cy="17037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Joint</a:t>
            </a:r>
            <a:r>
              <a:rPr sz="1400" b="1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Director</a:t>
            </a:r>
            <a:endParaRPr sz="1400" dirty="0">
              <a:latin typeface="Century Schoolbook"/>
              <a:cs typeface="Century Schoolbook"/>
            </a:endParaRPr>
          </a:p>
          <a:p>
            <a:pPr marR="8255" algn="ctr">
              <a:lnSpc>
                <a:spcPct val="100000"/>
              </a:lnSpc>
              <a:spcBef>
                <a:spcPts val="5"/>
              </a:spcBef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of Vocational</a:t>
            </a:r>
            <a:r>
              <a:rPr sz="1600" spc="3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Education</a:t>
            </a:r>
            <a:endParaRPr sz="1600" dirty="0">
              <a:latin typeface="Century Schoolbook"/>
              <a:cs typeface="Century Schoolbook"/>
            </a:endParaRPr>
          </a:p>
          <a:p>
            <a:pPr marR="5080" algn="ctr">
              <a:lnSpc>
                <a:spcPct val="100000"/>
              </a:lnSpc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Shyamla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Hills,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Bhopal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–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462013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Madhya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Pradesh,</a:t>
            </a:r>
            <a:r>
              <a:rPr sz="1600" spc="19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India</a:t>
            </a:r>
            <a:endParaRPr sz="1600" dirty="0">
              <a:latin typeface="Century Schoolbook"/>
              <a:cs typeface="Century Schoolbook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1652270" algn="l"/>
                <a:tab pos="7522209" algn="l"/>
              </a:tabLst>
            </a:pP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______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endParaRPr sz="16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  <a:spcBef>
                <a:spcPts val="5"/>
              </a:spcBef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E-mail:</a:t>
            </a:r>
            <a:r>
              <a:rPr sz="1200" b="1" spc="4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3"/>
              </a:rPr>
              <a:t>jdpsscive@gmail.com</a:t>
            </a:r>
            <a:endParaRPr sz="1200" dirty="0">
              <a:latin typeface="Century Schoolbook"/>
              <a:cs typeface="Century Schoolbook"/>
            </a:endParaRPr>
          </a:p>
          <a:p>
            <a:pPr marR="762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Tel.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755 2660691, 2704100, 2660391,</a:t>
            </a:r>
            <a:r>
              <a:rPr sz="1200" b="1" spc="16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2660564</a:t>
            </a:r>
            <a:endParaRPr sz="12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Fax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</a:t>
            </a:r>
            <a:r>
              <a:rPr sz="1200" b="1" spc="5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2660481</a:t>
            </a:r>
            <a:endParaRPr sz="1200" dirty="0">
              <a:latin typeface="Century Schoolbook"/>
              <a:cs typeface="Century Schoolbook"/>
            </a:endParaRPr>
          </a:p>
          <a:p>
            <a:pPr marR="1905" algn="ctr">
              <a:lnSpc>
                <a:spcPct val="100000"/>
              </a:lnSpc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Website:</a:t>
            </a:r>
            <a:r>
              <a:rPr sz="1200" b="1" spc="2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4"/>
              </a:rPr>
              <a:t>www.psscive.ac.in</a:t>
            </a:r>
            <a:endParaRPr sz="1200" dirty="0">
              <a:latin typeface="Century Schoolbook"/>
              <a:cs typeface="Century Schoolbook"/>
            </a:endParaRPr>
          </a:p>
        </p:txBody>
      </p:sp>
      <p:sp>
        <p:nvSpPr>
          <p:cNvPr id="16" name="object 7">
            <a:extLst>
              <a:ext uri="{FF2B5EF4-FFF2-40B4-BE49-F238E27FC236}">
                <a16:creationId xmlns="" xmlns:a16="http://schemas.microsoft.com/office/drawing/2014/main" id="{B0CC06A3-5CCA-D9A1-A71C-0F75C70741CB}"/>
              </a:ext>
            </a:extLst>
          </p:cNvPr>
          <p:cNvSpPr txBox="1"/>
          <p:nvPr/>
        </p:nvSpPr>
        <p:spPr>
          <a:xfrm>
            <a:off x="8066023" y="6567627"/>
            <a:ext cx="36664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©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</a:t>
            </a:r>
            <a:r>
              <a:rPr sz="1000" dirty="0">
                <a:solidFill>
                  <a:srgbClr val="FFFFFF"/>
                </a:solidFill>
                <a:latin typeface="Century Schoolbook"/>
                <a:cs typeface="Century Schoolbook"/>
              </a:rPr>
              <a:t>of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Vocational Education, Bhopal</a:t>
            </a:r>
            <a:r>
              <a:rPr sz="10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2020</a:t>
            </a:r>
            <a:endParaRPr sz="1000">
              <a:latin typeface="Century Schoolbook"/>
              <a:cs typeface="Century Schoolbook"/>
            </a:endParaRPr>
          </a:p>
        </p:txBody>
      </p:sp>
      <p:sp>
        <p:nvSpPr>
          <p:cNvPr id="17" name="object 8">
            <a:extLst>
              <a:ext uri="{FF2B5EF4-FFF2-40B4-BE49-F238E27FC236}">
                <a16:creationId xmlns="" xmlns:a16="http://schemas.microsoft.com/office/drawing/2014/main" id="{DEFD3FA2-BB95-DD7C-B5D7-5036E75A43B0}"/>
              </a:ext>
            </a:extLst>
          </p:cNvPr>
          <p:cNvSpPr/>
          <p:nvPr/>
        </p:nvSpPr>
        <p:spPr>
          <a:xfrm>
            <a:off x="5971032" y="3561588"/>
            <a:ext cx="678179" cy="98755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18" name="object 9">
            <a:extLst>
              <a:ext uri="{FF2B5EF4-FFF2-40B4-BE49-F238E27FC236}">
                <a16:creationId xmlns="" xmlns:a16="http://schemas.microsoft.com/office/drawing/2014/main" id="{0922DA02-C52E-1AE1-A71B-DB83D26A43A8}"/>
              </a:ext>
            </a:extLst>
          </p:cNvPr>
          <p:cNvSpPr txBox="1">
            <a:spLocks noGrp="1"/>
          </p:cNvSpPr>
          <p:nvPr/>
        </p:nvSpPr>
        <p:spPr>
          <a:xfrm>
            <a:off x="2850323" y="540830"/>
            <a:ext cx="75977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0" spc="-5" dirty="0">
                <a:solidFill>
                  <a:srgbClr val="FFFF00"/>
                </a:solidFill>
                <a:latin typeface="Bookman Old Style" panose="02050604050505020204" pitchFamily="18" charset="0"/>
                <a:cs typeface="Century Schoolbook"/>
              </a:rPr>
              <a:t>Project Coordinator : </a:t>
            </a:r>
            <a:r>
              <a:rPr lang="en-IN" sz="2800" b="0" spc="-10" dirty="0" err="1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Prof.</a:t>
            </a:r>
            <a:r>
              <a:rPr lang="en-IN" sz="2800" b="0" spc="-10" dirty="0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 </a:t>
            </a:r>
            <a:r>
              <a:rPr lang="en-IN" sz="2800" b="0" spc="-10" dirty="0" err="1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Pinki</a:t>
            </a:r>
            <a:r>
              <a:rPr lang="en-IN" sz="2800" b="0" spc="-10" dirty="0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 Khanna</a:t>
            </a:r>
            <a:endParaRPr sz="2800" dirty="0">
              <a:latin typeface="Bookman Old Style" panose="02050604050505020204" pitchFamily="18" charset="0"/>
              <a:cs typeface="Century Schoolbook"/>
            </a:endParaRPr>
          </a:p>
        </p:txBody>
      </p:sp>
      <p:sp>
        <p:nvSpPr>
          <p:cNvPr id="19" name="object 10">
            <a:extLst>
              <a:ext uri="{FF2B5EF4-FFF2-40B4-BE49-F238E27FC236}">
                <a16:creationId xmlns="" xmlns:a16="http://schemas.microsoft.com/office/drawing/2014/main" id="{ED8570A5-40A4-4E63-2C4A-C8D0EEB1BFA0}"/>
              </a:ext>
            </a:extLst>
          </p:cNvPr>
          <p:cNvSpPr txBox="1"/>
          <p:nvPr/>
        </p:nvSpPr>
        <p:spPr>
          <a:xfrm>
            <a:off x="1552829" y="1440639"/>
            <a:ext cx="9597894" cy="2059538"/>
          </a:xfrm>
          <a:prstGeom prst="rect">
            <a:avLst/>
          </a:prstGeom>
        </p:spPr>
        <p:txBody>
          <a:bodyPr vert="horz" wrap="square" lIns="0" tIns="195580" rIns="0" bIns="0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540"/>
              </a:spcBef>
            </a:pPr>
            <a:r>
              <a:rPr lang="en-IN" sz="2400" spc="-5" dirty="0">
                <a:solidFill>
                  <a:srgbClr val="FFFF00"/>
                </a:solidFill>
                <a:latin typeface="Bookman Old Style" panose="02050604050505020204" pitchFamily="18" charset="0"/>
                <a:cs typeface="Century Schoolbook"/>
              </a:rPr>
              <a:t> Academic Support – </a:t>
            </a:r>
            <a:r>
              <a:rPr lang="en-IN" sz="2400" spc="-5" dirty="0">
                <a:solidFill>
                  <a:schemeClr val="bg1"/>
                </a:solidFill>
                <a:latin typeface="Bookman Old Style" panose="02050604050505020204" pitchFamily="18" charset="0"/>
                <a:cs typeface="Century Schoolbook"/>
              </a:rPr>
              <a:t>Nupur Srivastava &amp; Shivangi Vig</a:t>
            </a:r>
          </a:p>
          <a:p>
            <a:pPr algn="ctr">
              <a:spcBef>
                <a:spcPts val="1540"/>
              </a:spcBef>
            </a:pPr>
            <a:endParaRPr lang="en-IN" sz="2400" dirty="0">
              <a:solidFill>
                <a:schemeClr val="bg1"/>
              </a:solidFill>
              <a:latin typeface="Bookman Old Style" panose="02050604050505020204" pitchFamily="18" charset="0"/>
              <a:cs typeface="Century Schoolbook"/>
            </a:endParaRPr>
          </a:p>
          <a:p>
            <a:pPr>
              <a:spcBef>
                <a:spcPts val="1540"/>
              </a:spcBef>
            </a:pPr>
            <a:r>
              <a:rPr lang="en-IN" sz="2400" spc="-5" dirty="0">
                <a:solidFill>
                  <a:srgbClr val="FFFF00"/>
                </a:solidFill>
                <a:latin typeface="Bookman Old Style" panose="02050604050505020204" pitchFamily="18" charset="0"/>
                <a:cs typeface="Century Schoolbook"/>
              </a:rPr>
              <a:t>Assistance                                                           Graphic Artist</a:t>
            </a:r>
            <a:endParaRPr lang="en-IN" sz="2400" dirty="0">
              <a:latin typeface="Bookman Old Style" panose="02050604050505020204" pitchFamily="18" charset="0"/>
              <a:cs typeface="Century Schoolbook"/>
            </a:endParaRPr>
          </a:p>
          <a:p>
            <a:pPr marL="12700" marR="5080"/>
            <a:r>
              <a:rPr lang="en-IN" sz="2400" dirty="0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Vani </a:t>
            </a:r>
            <a:r>
              <a:rPr lang="en-IN" sz="2400" dirty="0" err="1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Pandya</a:t>
            </a:r>
            <a:r>
              <a:rPr lang="en-IN" sz="2400" dirty="0">
                <a:latin typeface="Bookman Old Style" panose="02050604050505020204" pitchFamily="18" charset="0"/>
                <a:cs typeface="Century Schoolbook"/>
              </a:rPr>
              <a:t>                                                        </a:t>
            </a:r>
            <a:r>
              <a:rPr lang="en-IN" sz="2400" dirty="0" err="1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Prachi</a:t>
            </a:r>
            <a:r>
              <a:rPr lang="en-IN" sz="2400" dirty="0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 </a:t>
            </a:r>
            <a:r>
              <a:rPr lang="en-IN" sz="2400" dirty="0" err="1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Verma</a:t>
            </a:r>
            <a:endParaRPr lang="en-IN" sz="2400" spc="-5" dirty="0">
              <a:solidFill>
                <a:srgbClr val="FFFF00"/>
              </a:solidFill>
              <a:latin typeface="Bookman Old Style" panose="02050604050505020204" pitchFamily="18" charset="0"/>
              <a:cs typeface="Century Schoolbook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6281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8600" y="1905000"/>
            <a:ext cx="10820400" cy="24391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080" algn="just">
              <a:lnSpc>
                <a:spcPct val="100000"/>
              </a:lnSpc>
            </a:pPr>
            <a:r>
              <a:rPr sz="3200" b="1" dirty="0">
                <a:solidFill>
                  <a:srgbClr val="FFFF00"/>
                </a:solidFill>
                <a:latin typeface="Century Schoolbook" pitchFamily="18" charset="0"/>
                <a:cs typeface="Century Schoolbook"/>
              </a:rPr>
              <a:t>U</a:t>
            </a:r>
            <a:r>
              <a:rPr sz="3200" b="1" spc="5" dirty="0">
                <a:solidFill>
                  <a:srgbClr val="FFFF00"/>
                </a:solidFill>
                <a:latin typeface="Century Schoolbook" pitchFamily="18" charset="0"/>
                <a:cs typeface="Century Schoolbook"/>
              </a:rPr>
              <a:t>N</a:t>
            </a:r>
            <a:r>
              <a:rPr sz="3200" b="1" spc="10" dirty="0">
                <a:solidFill>
                  <a:srgbClr val="FFFF00"/>
                </a:solidFill>
                <a:latin typeface="Century Schoolbook" pitchFamily="18" charset="0"/>
                <a:cs typeface="Century Schoolbook"/>
              </a:rPr>
              <a:t>I</a:t>
            </a:r>
            <a:r>
              <a:rPr sz="3200" b="1" dirty="0">
                <a:solidFill>
                  <a:srgbClr val="FFFF00"/>
                </a:solidFill>
                <a:latin typeface="Century Schoolbook" pitchFamily="18" charset="0"/>
                <a:cs typeface="Century Schoolbook"/>
              </a:rPr>
              <a:t>T</a:t>
            </a:r>
            <a:r>
              <a:rPr lang="en-IN" sz="3200" b="1" dirty="0">
                <a:solidFill>
                  <a:srgbClr val="FFFF00"/>
                </a:solidFill>
                <a:latin typeface="Century Schoolbook" pitchFamily="18" charset="0"/>
                <a:cs typeface="Century Schoolbook"/>
              </a:rPr>
              <a:t> </a:t>
            </a:r>
            <a:r>
              <a:rPr lang="en-IN" sz="3200" b="1" spc="5" dirty="0">
                <a:solidFill>
                  <a:srgbClr val="FFFF00"/>
                </a:solidFill>
                <a:latin typeface="Century Schoolbook" pitchFamily="18" charset="0"/>
                <a:cs typeface="Century Schoolbook"/>
              </a:rPr>
              <a:t>6</a:t>
            </a:r>
            <a:r>
              <a:rPr sz="3200" dirty="0">
                <a:solidFill>
                  <a:srgbClr val="FFFF00"/>
                </a:solidFill>
                <a:latin typeface="Century Schoolbook" pitchFamily="18" charset="0"/>
                <a:cs typeface="Century Schoolbook"/>
              </a:rPr>
              <a:t>:</a:t>
            </a:r>
            <a:r>
              <a:rPr sz="3200" spc="110" dirty="0">
                <a:solidFill>
                  <a:srgbClr val="FFFF00"/>
                </a:solidFill>
                <a:latin typeface="Century Schoolbook" pitchFamily="18" charset="0"/>
                <a:cs typeface="Times New Roman"/>
              </a:rPr>
              <a:t> </a:t>
            </a:r>
            <a:r>
              <a:rPr lang="en-US" sz="3200" b="1" spc="10" dirty="0">
                <a:solidFill>
                  <a:srgbClr val="FFFF00"/>
                </a:solidFill>
                <a:latin typeface="Century Schoolbook" pitchFamily="18" charset="0"/>
                <a:cs typeface="Century Schoolbook"/>
              </a:rPr>
              <a:t>FINISHING AND PACKING OF EMBROIDERED GARMENTS</a:t>
            </a:r>
            <a:endParaRPr sz="3200" dirty="0">
              <a:solidFill>
                <a:srgbClr val="FFFF00"/>
              </a:solidFill>
              <a:latin typeface="Century Schoolbook" pitchFamily="18" charset="0"/>
              <a:cs typeface="Century Schoolbook"/>
            </a:endParaRPr>
          </a:p>
          <a:p>
            <a:pPr algn="just">
              <a:lnSpc>
                <a:spcPct val="100000"/>
              </a:lnSpc>
              <a:spcBef>
                <a:spcPts val="50"/>
              </a:spcBef>
            </a:pPr>
            <a:endParaRPr sz="3200" dirty="0">
              <a:solidFill>
                <a:srgbClr val="FFFF00"/>
              </a:solidFill>
              <a:latin typeface="Century Schoolbook" pitchFamily="18" charset="0"/>
              <a:cs typeface="Times New Roman"/>
            </a:endParaRPr>
          </a:p>
          <a:p>
            <a:pPr algn="just">
              <a:lnSpc>
                <a:spcPts val="3740"/>
              </a:lnSpc>
            </a:pPr>
            <a:r>
              <a:rPr sz="3200" b="1" spc="5" dirty="0">
                <a:solidFill>
                  <a:srgbClr val="FFFF00"/>
                </a:solidFill>
                <a:latin typeface="Century Schoolbook" pitchFamily="18" charset="0"/>
                <a:cs typeface="Century Schoolbook"/>
              </a:rPr>
              <a:t>S</a:t>
            </a:r>
            <a:r>
              <a:rPr sz="3200" b="1" spc="-5" dirty="0">
                <a:solidFill>
                  <a:srgbClr val="FFFF00"/>
                </a:solidFill>
                <a:latin typeface="Century Schoolbook" pitchFamily="18" charset="0"/>
                <a:cs typeface="Century Schoolbook"/>
              </a:rPr>
              <a:t>e</a:t>
            </a:r>
            <a:r>
              <a:rPr sz="3200" b="1" spc="20" dirty="0">
                <a:solidFill>
                  <a:srgbClr val="FFFF00"/>
                </a:solidFill>
                <a:latin typeface="Century Schoolbook" pitchFamily="18" charset="0"/>
                <a:cs typeface="Century Schoolbook"/>
              </a:rPr>
              <a:t>s</a:t>
            </a:r>
            <a:r>
              <a:rPr sz="3200" b="1" spc="15" dirty="0">
                <a:solidFill>
                  <a:srgbClr val="FFFF00"/>
                </a:solidFill>
                <a:latin typeface="Century Schoolbook" pitchFamily="18" charset="0"/>
                <a:cs typeface="Century Schoolbook"/>
              </a:rPr>
              <a:t>s</a:t>
            </a:r>
            <a:r>
              <a:rPr sz="3200" b="1" spc="10" dirty="0">
                <a:solidFill>
                  <a:srgbClr val="FFFF00"/>
                </a:solidFill>
                <a:latin typeface="Century Schoolbook" pitchFamily="18" charset="0"/>
                <a:cs typeface="Century Schoolbook"/>
              </a:rPr>
              <a:t>i</a:t>
            </a:r>
            <a:r>
              <a:rPr sz="3200" b="1" spc="5" dirty="0">
                <a:solidFill>
                  <a:srgbClr val="FFFF00"/>
                </a:solidFill>
                <a:latin typeface="Century Schoolbook" pitchFamily="18" charset="0"/>
                <a:cs typeface="Century Schoolbook"/>
              </a:rPr>
              <a:t>o</a:t>
            </a:r>
            <a:r>
              <a:rPr sz="3200" b="1" dirty="0">
                <a:solidFill>
                  <a:srgbClr val="FFFF00"/>
                </a:solidFill>
                <a:latin typeface="Century Schoolbook" pitchFamily="18" charset="0"/>
                <a:cs typeface="Century Schoolbook"/>
              </a:rPr>
              <a:t>n</a:t>
            </a:r>
            <a:r>
              <a:rPr sz="3200" b="1" spc="114" dirty="0">
                <a:solidFill>
                  <a:srgbClr val="FFFF00"/>
                </a:solidFill>
                <a:latin typeface="Century Schoolbook" pitchFamily="18" charset="0"/>
                <a:cs typeface="Times New Roman"/>
              </a:rPr>
              <a:t> </a:t>
            </a:r>
            <a:r>
              <a:rPr lang="en-IN" sz="3200" b="1" spc="5" dirty="0">
                <a:solidFill>
                  <a:srgbClr val="FFFF00"/>
                </a:solidFill>
                <a:latin typeface="Century Schoolbook" pitchFamily="18" charset="0"/>
                <a:cs typeface="Times New Roman"/>
              </a:rPr>
              <a:t>2</a:t>
            </a:r>
            <a:r>
              <a:rPr sz="3200" b="1" dirty="0">
                <a:solidFill>
                  <a:srgbClr val="FFFF00"/>
                </a:solidFill>
                <a:latin typeface="Century Schoolbook" pitchFamily="18" charset="0"/>
                <a:cs typeface="Century Schoolbook"/>
              </a:rPr>
              <a:t>:</a:t>
            </a:r>
            <a:r>
              <a:rPr lang="en-IN" sz="3200" b="1" dirty="0">
                <a:solidFill>
                  <a:srgbClr val="FFFF00"/>
                </a:solidFill>
                <a:latin typeface="Century Schoolbook" pitchFamily="18" charset="0"/>
                <a:cs typeface="Century Schoolbook"/>
              </a:rPr>
              <a:t> </a:t>
            </a:r>
            <a:r>
              <a:rPr lang="en-IN" sz="3200" b="1" dirty="0">
                <a:solidFill>
                  <a:srgbClr val="FFFF00"/>
                </a:solidFill>
                <a:latin typeface="Century Schoolbook" pitchFamily="18" charset="0"/>
              </a:rPr>
              <a:t>Packing Of Embroidered Garments/Products</a:t>
            </a:r>
            <a:endParaRPr lang="en-IN" sz="3200" dirty="0">
              <a:solidFill>
                <a:srgbClr val="FFFF00"/>
              </a:solidFill>
              <a:latin typeface="Century Schoolbook" pitchFamily="18" charset="0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2</a:t>
            </a:fld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72000" y="609600"/>
            <a:ext cx="2329815" cy="584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C</a:t>
            </a:r>
            <a:r>
              <a:rPr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ont</a:t>
            </a:r>
            <a:r>
              <a:rPr sz="4400" b="1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e</a:t>
            </a:r>
            <a:r>
              <a:rPr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n</a:t>
            </a:r>
            <a:r>
              <a:rPr sz="4400" b="1" dirty="0">
                <a:solidFill>
                  <a:srgbClr val="FFFF00"/>
                </a:solidFill>
                <a:latin typeface="Century Schoolbook"/>
                <a:cs typeface="Century Schoolbook"/>
              </a:rPr>
              <a:t>t</a:t>
            </a:r>
            <a:endParaRPr sz="4400" dirty="0">
              <a:latin typeface="Century Schoolbook"/>
              <a:cs typeface="Century Schoolbook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3</a:t>
            </a:fld>
            <a:endParaRPr dirty="0"/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578146151"/>
              </p:ext>
            </p:extLst>
          </p:nvPr>
        </p:nvGraphicFramePr>
        <p:xfrm>
          <a:off x="1600200" y="1828800"/>
          <a:ext cx="8528276" cy="312224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7056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2267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550985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entury Schoolbook"/>
                          <a:cs typeface="Century Schoolbook"/>
                        </a:rPr>
                        <a:t>T</a:t>
                      </a:r>
                      <a:r>
                        <a:rPr sz="2000" b="1" spc="5" dirty="0">
                          <a:solidFill>
                            <a:srgbClr val="FFFFFF"/>
                          </a:solidFill>
                          <a:latin typeface="Century Schoolbook"/>
                          <a:cs typeface="Century Schoolbook"/>
                        </a:rPr>
                        <a:t>i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entury Schoolbook"/>
                          <a:cs typeface="Century Schoolbook"/>
                        </a:rPr>
                        <a:t>tle</a:t>
                      </a:r>
                      <a:endParaRPr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099">
                      <a:solidFill>
                        <a:srgbClr val="FFFFFF"/>
                      </a:solidFill>
                      <a:prstDash val="solid"/>
                    </a:lnB>
                    <a:solidFill>
                      <a:srgbClr val="6E6A79"/>
                    </a:solidFill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FFFFFF"/>
                          </a:solidFill>
                          <a:latin typeface="Century Schoolbook"/>
                          <a:cs typeface="Century Schoolbook"/>
                        </a:rPr>
                        <a:t>Slide</a:t>
                      </a:r>
                      <a:r>
                        <a:rPr sz="2000" b="1" spc="6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entury Schoolbook"/>
                          <a:cs typeface="Century Schoolbook"/>
                        </a:rPr>
                        <a:t>No.</a:t>
                      </a:r>
                      <a:endParaRPr sz="200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099">
                      <a:solidFill>
                        <a:srgbClr val="FFFFFF"/>
                      </a:solidFill>
                      <a:prstDash val="solid"/>
                    </a:lnB>
                    <a:solidFill>
                      <a:srgbClr val="6E6A7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67323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000">
                          <a:latin typeface="Century Schoolbook"/>
                          <a:cs typeface="Century Schoolbook"/>
                        </a:rPr>
                        <a:t>Session</a:t>
                      </a:r>
                      <a:r>
                        <a:rPr sz="2000" spc="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>
                          <a:latin typeface="Century Schoolbook"/>
                          <a:cs typeface="Century Schoolbook"/>
                        </a:rPr>
                        <a:t>Objecti</a:t>
                      </a:r>
                      <a:r>
                        <a:rPr sz="2000" spc="-10">
                          <a:latin typeface="Century Schoolbook"/>
                          <a:cs typeface="Century Schoolbook"/>
                        </a:rPr>
                        <a:t>v</a:t>
                      </a:r>
                      <a:r>
                        <a:rPr sz="2000">
                          <a:latin typeface="Century Schoolbook"/>
                          <a:cs typeface="Century Schoolbook"/>
                        </a:rPr>
                        <a:t>es</a:t>
                      </a:r>
                      <a:endParaRPr lang="en-IN"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099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lang="en-IN" sz="2000" dirty="0">
                          <a:latin typeface="Century Schoolbook"/>
                          <a:cs typeface="Century Schoolbook"/>
                        </a:rPr>
                        <a:t>4</a:t>
                      </a:r>
                      <a:endParaRPr sz="200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099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59154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lang="en-IN" sz="2000" spc="-5" dirty="0">
                          <a:latin typeface="Century Schoolbook"/>
                          <a:cs typeface="Century Schoolbook"/>
                        </a:rPr>
                        <a:t>Packing</a:t>
                      </a:r>
                      <a:r>
                        <a:rPr lang="en-IN" sz="2000" spc="-5" baseline="0" dirty="0">
                          <a:latin typeface="Century Schoolbook"/>
                          <a:cs typeface="Century Schoolbook"/>
                        </a:rPr>
                        <a:t> </a:t>
                      </a:r>
                      <a:endParaRPr lang="en-IN"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C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lang="en-IN" sz="2000" dirty="0">
                          <a:latin typeface="Century Schoolbook"/>
                          <a:cs typeface="Century Schoolbook"/>
                        </a:rPr>
                        <a:t>5</a:t>
                      </a:r>
                      <a:endParaRPr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59154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tabLst>
                          <a:tab pos="4305300" algn="l"/>
                        </a:tabLst>
                      </a:pPr>
                      <a:r>
                        <a:rPr lang="en-US" sz="2000" dirty="0">
                          <a:latin typeface="Century Schoolbook"/>
                          <a:cs typeface="Century Schoolbook"/>
                        </a:rPr>
                        <a:t>Benefits</a:t>
                      </a:r>
                      <a:r>
                        <a:rPr lang="en-US" sz="2000" baseline="0" dirty="0">
                          <a:latin typeface="Century Schoolbook"/>
                          <a:cs typeface="Century Schoolbook"/>
                        </a:rPr>
                        <a:t> of packing</a:t>
                      </a:r>
                      <a:endParaRPr lang="en-US"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lang="en-IN" sz="2000" dirty="0">
                          <a:latin typeface="Century Schoolbook"/>
                          <a:cs typeface="Century Schoolbook"/>
                        </a:rPr>
                        <a:t>6</a:t>
                      </a:r>
                      <a:endParaRPr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59154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tabLst>
                          <a:tab pos="4305300" algn="l"/>
                        </a:tabLst>
                      </a:pPr>
                      <a:r>
                        <a:rPr lang="en-US" sz="2000" dirty="0">
                          <a:latin typeface="Century Schoolbook"/>
                          <a:cs typeface="Century Schoolbook"/>
                        </a:rPr>
                        <a:t>Functions</a:t>
                      </a:r>
                      <a:r>
                        <a:rPr lang="en-US" sz="2000" baseline="0" dirty="0">
                          <a:latin typeface="Century Schoolbook"/>
                          <a:cs typeface="Century Schoolbook"/>
                        </a:rPr>
                        <a:t> of packing</a:t>
                      </a:r>
                      <a:endParaRPr lang="en-US"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lang="en-IN" sz="2000" dirty="0">
                          <a:latin typeface="Century Schoolbook"/>
                          <a:cs typeface="Century Schoolbook"/>
                        </a:rPr>
                        <a:t>10</a:t>
                      </a:r>
                      <a:endParaRPr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59154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tabLst>
                          <a:tab pos="4305300" algn="l"/>
                        </a:tabLst>
                      </a:pPr>
                      <a:r>
                        <a:rPr lang="en-US" sz="2000" dirty="0">
                          <a:latin typeface="Century Schoolbook"/>
                          <a:cs typeface="Century Schoolbook"/>
                        </a:rPr>
                        <a:t>Types of packing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lang="en-IN" sz="2000">
                          <a:latin typeface="Century Schoolbook"/>
                          <a:cs typeface="Century Schoolbook"/>
                        </a:rPr>
                        <a:t>13</a:t>
                      </a:r>
                      <a:endParaRPr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67323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000">
                          <a:latin typeface="Century Schoolbook"/>
                          <a:cs typeface="Century Schoolbook"/>
                        </a:rPr>
                        <a:t>Su</a:t>
                      </a:r>
                      <a:r>
                        <a:rPr sz="2000" spc="-10">
                          <a:latin typeface="Century Schoolbook"/>
                          <a:cs typeface="Century Schoolbook"/>
                        </a:rPr>
                        <a:t>m</a:t>
                      </a:r>
                      <a:r>
                        <a:rPr sz="2000" spc="-5">
                          <a:latin typeface="Century Schoolbook"/>
                          <a:cs typeface="Century Schoolbook"/>
                        </a:rPr>
                        <a:t>mary</a:t>
                      </a:r>
                      <a:endParaRPr lang="en-IN" sz="2000" spc="-5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lang="en-IN" sz="2000" dirty="0">
                          <a:latin typeface="Century Schoolbook"/>
                          <a:cs typeface="Century Schoolbook"/>
                        </a:rPr>
                        <a:t>18</a:t>
                      </a:r>
                      <a:endParaRPr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101723" y="1091565"/>
            <a:ext cx="5306695" cy="584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400" b="1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Sess</a:t>
            </a:r>
            <a:r>
              <a:rPr sz="4400" b="1" spc="-60" dirty="0">
                <a:solidFill>
                  <a:srgbClr val="FFFF00"/>
                </a:solidFill>
                <a:latin typeface="Century Schoolbook"/>
                <a:cs typeface="Century Schoolbook"/>
              </a:rPr>
              <a:t>i</a:t>
            </a: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o</a:t>
            </a:r>
            <a:r>
              <a:rPr sz="4400" b="1" dirty="0">
                <a:solidFill>
                  <a:srgbClr val="FFFF00"/>
                </a:solidFill>
                <a:latin typeface="Century Schoolbook"/>
                <a:cs typeface="Century Schoolbook"/>
              </a:rPr>
              <a:t>n</a:t>
            </a:r>
            <a:r>
              <a:rPr sz="4400" b="1" spc="2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sz="4400" b="1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Ob</a:t>
            </a:r>
            <a:r>
              <a:rPr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j</a:t>
            </a:r>
            <a:r>
              <a:rPr sz="4400" b="1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e</a:t>
            </a:r>
            <a:r>
              <a:rPr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c</a:t>
            </a: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t</a:t>
            </a:r>
            <a:r>
              <a:rPr sz="4400" b="1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i</a:t>
            </a: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v</a:t>
            </a:r>
            <a:r>
              <a:rPr sz="4400" b="1" spc="-60" dirty="0">
                <a:solidFill>
                  <a:srgbClr val="FFFF00"/>
                </a:solidFill>
                <a:latin typeface="Century Schoolbook"/>
                <a:cs typeface="Century Schoolbook"/>
              </a:rPr>
              <a:t>e</a:t>
            </a:r>
            <a:r>
              <a:rPr sz="4400" b="1" dirty="0">
                <a:solidFill>
                  <a:srgbClr val="FFFF00"/>
                </a:solidFill>
                <a:latin typeface="Century Schoolbook"/>
                <a:cs typeface="Century Schoolbook"/>
              </a:rPr>
              <a:t>s</a:t>
            </a:r>
            <a:endParaRPr sz="4400" dirty="0">
              <a:latin typeface="Century Schoolbook"/>
              <a:cs typeface="Century Schoolbook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4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1157125" y="2443832"/>
            <a:ext cx="4704715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The</a:t>
            </a:r>
            <a:r>
              <a:rPr sz="2800" spc="9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st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u</a:t>
            </a:r>
            <a:r>
              <a:rPr sz="28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de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n</a:t>
            </a:r>
            <a:r>
              <a:rPr sz="2800" spc="0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800" spc="1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w</a:t>
            </a:r>
            <a:r>
              <a:rPr sz="28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i</a:t>
            </a:r>
            <a:r>
              <a:rPr sz="2800" dirty="0">
                <a:solidFill>
                  <a:srgbClr val="FFFFFF"/>
                </a:solidFill>
                <a:latin typeface="Century Schoolbook"/>
                <a:cs typeface="Century Schoolbook"/>
              </a:rPr>
              <a:t>l</a:t>
            </a:r>
            <a:r>
              <a:rPr sz="28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l</a:t>
            </a:r>
            <a:r>
              <a:rPr sz="2800" spc="1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b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e</a:t>
            </a:r>
            <a:r>
              <a:rPr sz="2800" spc="9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ab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le</a:t>
            </a:r>
            <a:r>
              <a:rPr sz="2800" spc="1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FFFFFF"/>
                </a:solidFill>
                <a:latin typeface="Century Schoolbook"/>
                <a:cs typeface="Century Schoolbook"/>
              </a:rPr>
              <a:t>to</a:t>
            </a:r>
            <a:r>
              <a:rPr sz="28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:</a:t>
            </a:r>
            <a:endParaRPr sz="2800" dirty="0">
              <a:latin typeface="Century Schoolbook"/>
              <a:cs typeface="Century School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57122" y="3399631"/>
            <a:ext cx="9299543" cy="4103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83565" marR="5080" indent="-570865">
              <a:lnSpc>
                <a:spcPts val="3190"/>
              </a:lnSpc>
              <a:buClr>
                <a:srgbClr val="FFFFFF"/>
              </a:buClr>
              <a:buSzPct val="80357"/>
              <a:buFont typeface="Wingdings"/>
              <a:buChar char=""/>
              <a:tabLst>
                <a:tab pos="685165" algn="l"/>
                <a:tab pos="2274570" algn="l"/>
                <a:tab pos="3086735" algn="l"/>
                <a:tab pos="4587875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Describe </a:t>
            </a:r>
            <a:r>
              <a:rPr lang="en-IN"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packing process and packing method.</a:t>
            </a:r>
            <a:endParaRPr lang="en-US" sz="2800" spc="-5" dirty="0">
              <a:solidFill>
                <a:srgbClr val="FFFFFF"/>
              </a:solidFill>
              <a:latin typeface="Century Schoolbook"/>
              <a:cs typeface="Century Schoolbook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713971" y="3906915"/>
            <a:ext cx="732155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endParaRPr sz="2800" dirty="0">
              <a:latin typeface="Century Schoolbook"/>
              <a:cs typeface="Century Schoolbook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93667" y="304800"/>
            <a:ext cx="3158137" cy="677108"/>
          </a:xfrm>
        </p:spPr>
        <p:txBody>
          <a:bodyPr/>
          <a:lstStyle/>
          <a:p>
            <a:pPr algn="ctr"/>
            <a:r>
              <a:rPr lang="en-IN" sz="4400" dirty="0"/>
              <a:t>Packing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295400"/>
            <a:ext cx="10583472" cy="5170646"/>
          </a:xfrm>
        </p:spPr>
        <p:txBody>
          <a:bodyPr/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GB" sz="2800" dirty="0">
                <a:solidFill>
                  <a:schemeClr val="bg1"/>
                </a:solidFill>
                <a:latin typeface="Century Schoolbook" pitchFamily="18" charset="0"/>
              </a:rPr>
              <a:t>Packing means wrapping up, compressing, filling or storing of goods for the purpose of protection and their suitable handling. 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n-GB" sz="2800" dirty="0">
              <a:solidFill>
                <a:schemeClr val="bg1"/>
              </a:solidFill>
              <a:latin typeface="Century Schoolbook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GB" sz="2800" dirty="0">
                <a:solidFill>
                  <a:schemeClr val="bg1"/>
                </a:solidFill>
                <a:latin typeface="Century Schoolbook" pitchFamily="18" charset="0"/>
              </a:rPr>
              <a:t>It also attracts the attention of the customers. 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n-GB" sz="2800" dirty="0">
              <a:solidFill>
                <a:schemeClr val="bg1"/>
              </a:solidFill>
              <a:latin typeface="Century Schoolbook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GB" sz="2800" dirty="0">
                <a:solidFill>
                  <a:schemeClr val="bg1"/>
                </a:solidFill>
                <a:latin typeface="Century Schoolbook" pitchFamily="18" charset="0"/>
              </a:rPr>
              <a:t>As per the instruction of the buyer, the garments are poly-packed dozen-wise, </a:t>
            </a:r>
            <a:r>
              <a:rPr lang="en-GB" sz="2800" dirty="0" err="1">
                <a:solidFill>
                  <a:schemeClr val="bg1"/>
                </a:solidFill>
                <a:latin typeface="Century Schoolbook" pitchFamily="18" charset="0"/>
              </a:rPr>
              <a:t>color</a:t>
            </a:r>
            <a:r>
              <a:rPr lang="en-GB" sz="2800" dirty="0">
                <a:solidFill>
                  <a:schemeClr val="bg1"/>
                </a:solidFill>
                <a:latin typeface="Century Schoolbook" pitchFamily="18" charset="0"/>
              </a:rPr>
              <a:t> wise, size ratio wise, bundled and packed in the carton. 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n-GB" sz="2800" dirty="0">
              <a:solidFill>
                <a:schemeClr val="bg1"/>
              </a:solidFill>
              <a:latin typeface="Century Schoolbook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GB" sz="2800" dirty="0">
                <a:solidFill>
                  <a:schemeClr val="bg1"/>
                </a:solidFill>
                <a:latin typeface="Century Schoolbook" pitchFamily="18" charset="0"/>
              </a:rPr>
              <a:t>Important information is marked and printed which can be seen easily from outside the carton. </a:t>
            </a: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381000"/>
            <a:ext cx="7924799" cy="553998"/>
          </a:xfrm>
        </p:spPr>
        <p:txBody>
          <a:bodyPr/>
          <a:lstStyle/>
          <a:p>
            <a:pPr algn="ctr"/>
            <a:r>
              <a:rPr lang="en-IN" sz="3600" dirty="0"/>
              <a:t>Benefits of packing</a:t>
            </a:r>
          </a:p>
        </p:txBody>
      </p:sp>
      <p:graphicFrame>
        <p:nvGraphicFramePr>
          <p:cNvPr id="5" name="Diagram 4"/>
          <p:cNvGraphicFramePr/>
          <p:nvPr/>
        </p:nvGraphicFramePr>
        <p:xfrm>
          <a:off x="-838200" y="1371600"/>
          <a:ext cx="12877800" cy="50715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381000"/>
            <a:ext cx="7924799" cy="553998"/>
          </a:xfrm>
        </p:spPr>
        <p:txBody>
          <a:bodyPr/>
          <a:lstStyle/>
          <a:p>
            <a:pPr algn="ctr"/>
            <a:r>
              <a:rPr lang="en-IN" sz="3600" dirty="0"/>
              <a:t>Precautions while packaging</a:t>
            </a:r>
            <a:endParaRPr lang="en-US" sz="3600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-838200" y="1371600"/>
          <a:ext cx="12877800" cy="50715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041745" cy="1354217"/>
          </a:xfrm>
        </p:spPr>
        <p:txBody>
          <a:bodyPr/>
          <a:lstStyle/>
          <a:p>
            <a:pPr algn="ctr"/>
            <a:r>
              <a:rPr lang="en-IN" sz="4400" dirty="0"/>
              <a:t>MATERIAL FOR USED PACKING GARMENTS</a:t>
            </a:r>
            <a:endParaRPr lang="en-US" sz="4400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304800" y="1600200"/>
          <a:ext cx="10591800" cy="48090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6200"/>
            <a:ext cx="10041745" cy="677108"/>
          </a:xfrm>
        </p:spPr>
        <p:txBody>
          <a:bodyPr/>
          <a:lstStyle/>
          <a:p>
            <a:pPr algn="ctr"/>
            <a:r>
              <a:rPr lang="en-IN" sz="4400" dirty="0"/>
              <a:t>Steps in Packing</a:t>
            </a:r>
          </a:p>
        </p:txBody>
      </p:sp>
      <p:graphicFrame>
        <p:nvGraphicFramePr>
          <p:cNvPr id="5" name="Diagram 4"/>
          <p:cNvGraphicFramePr/>
          <p:nvPr/>
        </p:nvGraphicFramePr>
        <p:xfrm>
          <a:off x="685800" y="838200"/>
          <a:ext cx="10287000" cy="58673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3257</TotalTime>
  <Words>923</Words>
  <Application>Microsoft Office PowerPoint</Application>
  <PresentationFormat>Custom</PresentationFormat>
  <Paragraphs>155</Paragraphs>
  <Slides>19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Slide 1</vt:lpstr>
      <vt:lpstr>Slide 2</vt:lpstr>
      <vt:lpstr>Slide 3</vt:lpstr>
      <vt:lpstr>Slide 4</vt:lpstr>
      <vt:lpstr>Packing</vt:lpstr>
      <vt:lpstr>Benefits of packing</vt:lpstr>
      <vt:lpstr>Precautions while packaging</vt:lpstr>
      <vt:lpstr>MATERIAL FOR USED PACKING GARMENTS</vt:lpstr>
      <vt:lpstr>Steps in Packing</vt:lpstr>
      <vt:lpstr>Functions of packing</vt:lpstr>
      <vt:lpstr>Slide 11</vt:lpstr>
      <vt:lpstr>Slide 12</vt:lpstr>
      <vt:lpstr>Types of packing</vt:lpstr>
      <vt:lpstr>Slide 14</vt:lpstr>
      <vt:lpstr>Slide 15</vt:lpstr>
      <vt:lpstr>Slide 16</vt:lpstr>
      <vt:lpstr>Packing based on the folding method</vt:lpstr>
      <vt:lpstr>Slide 18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Online2PDF.com</dc:creator>
  <cp:lastModifiedBy>nupur srivastava</cp:lastModifiedBy>
  <cp:revision>773</cp:revision>
  <dcterms:created xsi:type="dcterms:W3CDTF">2020-04-06T09:23:08Z</dcterms:created>
  <dcterms:modified xsi:type="dcterms:W3CDTF">2022-08-03T12:00:49Z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2020-04-06T00:00:00Z</vt:filetime>
  </property>
  <property fmtid="{D5CDD505-2E9C-101B-9397-08002B2CF9AE}" pid="3" name="LastSaved">
    <vt:filetime>2020-04-06T00:00:00Z</vt:filetime>
  </property>
</Properties>
</file>