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4.xml" ContentType="application/vnd.openxmlformats-officedocument.drawingml.diagramLayout+xml"/>
  <Override PartName="/docProps/custom.xml" ContentType="application/vnd.openxmlformats-officedocument.custom-properties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14" r:id="rId2"/>
    <p:sldId id="257" r:id="rId3"/>
    <p:sldId id="258" r:id="rId4"/>
    <p:sldId id="259" r:id="rId5"/>
    <p:sldId id="316" r:id="rId6"/>
    <p:sldId id="317" r:id="rId7"/>
    <p:sldId id="318" r:id="rId8"/>
    <p:sldId id="323" r:id="rId9"/>
    <p:sldId id="319" r:id="rId10"/>
    <p:sldId id="320" r:id="rId11"/>
    <p:sldId id="265" r:id="rId12"/>
    <p:sldId id="322" r:id="rId13"/>
  </p:sldIdLst>
  <p:sldSz cx="12192000" cy="6858000"/>
  <p:notesSz cx="12192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437" y="-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38B934-DA16-4F54-9C67-5A725E75E036}" type="doc">
      <dgm:prSet loTypeId="urn:microsoft.com/office/officeart/2005/8/layout/vList3#1" loCatId="list" qsTypeId="urn:microsoft.com/office/officeart/2005/8/quickstyle/simple4" qsCatId="simple" csTypeId="urn:microsoft.com/office/officeart/2005/8/colors/colorful4" csCatId="colorful" phldr="1"/>
      <dgm:spPr/>
    </dgm:pt>
    <dgm:pt modelId="{3CE79768-51F7-4B8B-B10C-F94F2291C8C9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rgbClr val="FFFF00"/>
              </a:solidFill>
              <a:latin typeface="Century Schoolbook" pitchFamily="18" charset="0"/>
            </a:rPr>
            <a:t>Product sketch: </a:t>
          </a:r>
          <a:r>
            <a:rPr lang="en-US" sz="2800" dirty="0">
              <a:latin typeface="Century Schoolbook" pitchFamily="18" charset="0"/>
            </a:rPr>
            <a:t>The design of the end product is showcased using a flat sketch/technical sketch with details marked on it. </a:t>
          </a:r>
        </a:p>
      </dgm:t>
    </dgm:pt>
    <dgm:pt modelId="{023F2D54-9A04-4748-B0AB-52B5784A16C5}" type="parTrans" cxnId="{C586A3C3-4F11-412A-B7FA-2B208551C9F7}">
      <dgm:prSet/>
      <dgm:spPr/>
      <dgm:t>
        <a:bodyPr/>
        <a:lstStyle/>
        <a:p>
          <a:endParaRPr lang="en-US"/>
        </a:p>
      </dgm:t>
    </dgm:pt>
    <dgm:pt modelId="{61D1F8BE-FB2B-438F-883F-BAAA1E543FFA}" type="sibTrans" cxnId="{C586A3C3-4F11-412A-B7FA-2B208551C9F7}">
      <dgm:prSet/>
      <dgm:spPr/>
      <dgm:t>
        <a:bodyPr/>
        <a:lstStyle/>
        <a:p>
          <a:endParaRPr lang="en-US"/>
        </a:p>
      </dgm:t>
    </dgm:pt>
    <dgm:pt modelId="{172CA0D4-0629-4F61-BD17-2082D6F4D6AE}">
      <dgm:prSet custT="1"/>
      <dgm:spPr/>
      <dgm:t>
        <a:bodyPr/>
        <a:lstStyle/>
        <a:p>
          <a:pPr algn="just"/>
          <a:r>
            <a:rPr lang="en-US" sz="2800" b="1" dirty="0">
              <a:solidFill>
                <a:srgbClr val="FFFF00"/>
              </a:solidFill>
              <a:latin typeface="Century Schoolbook" pitchFamily="18" charset="0"/>
            </a:rPr>
            <a:t>Fabric details:</a:t>
          </a:r>
          <a:r>
            <a:rPr lang="en-US" sz="2800" dirty="0">
              <a:latin typeface="Century Schoolbook" pitchFamily="18" charset="0"/>
            </a:rPr>
            <a:t> Swatches of the fabric with color details or the fiber content is mentioned. </a:t>
          </a:r>
          <a:endParaRPr lang="en-IN" sz="2800" dirty="0">
            <a:latin typeface="Century Schoolbook" pitchFamily="18" charset="0"/>
          </a:endParaRPr>
        </a:p>
      </dgm:t>
    </dgm:pt>
    <dgm:pt modelId="{EBFBBD20-A82F-43FA-99DF-0B2CEF7635D9}" type="parTrans" cxnId="{09100234-CED6-4358-83A0-40198CE8BAAE}">
      <dgm:prSet/>
      <dgm:spPr/>
      <dgm:t>
        <a:bodyPr/>
        <a:lstStyle/>
        <a:p>
          <a:endParaRPr lang="en-US"/>
        </a:p>
      </dgm:t>
    </dgm:pt>
    <dgm:pt modelId="{45F93F9F-8761-449F-B0EE-1969EE19FDC2}" type="sibTrans" cxnId="{09100234-CED6-4358-83A0-40198CE8BAAE}">
      <dgm:prSet/>
      <dgm:spPr/>
      <dgm:t>
        <a:bodyPr/>
        <a:lstStyle/>
        <a:p>
          <a:endParaRPr lang="en-US"/>
        </a:p>
      </dgm:t>
    </dgm:pt>
    <dgm:pt modelId="{F34D2EEB-7D2C-4526-89F0-2FBB76B26FD4}">
      <dgm:prSet custT="1"/>
      <dgm:spPr/>
      <dgm:t>
        <a:bodyPr/>
        <a:lstStyle/>
        <a:p>
          <a:pPr algn="just"/>
          <a:r>
            <a:rPr lang="en-US" sz="2800" b="1" dirty="0" err="1">
              <a:solidFill>
                <a:srgbClr val="FFFF00"/>
              </a:solidFill>
              <a:latin typeface="Century Schoolbook" pitchFamily="18" charset="0"/>
            </a:rPr>
            <a:t>PoMs</a:t>
          </a:r>
          <a:r>
            <a:rPr lang="en-US" sz="2800" b="1" dirty="0">
              <a:solidFill>
                <a:srgbClr val="FFFF00"/>
              </a:solidFill>
              <a:latin typeface="Century Schoolbook" pitchFamily="18" charset="0"/>
            </a:rPr>
            <a:t> (Points of Measure): </a:t>
          </a:r>
          <a:r>
            <a:rPr lang="en-US" sz="2800" dirty="0">
              <a:latin typeface="Century Schoolbook" pitchFamily="18" charset="0"/>
            </a:rPr>
            <a:t> Size measurements of the required item, which assures the measurement of the final product. This is very important as it ensures the accurate execution of the garment during its production.</a:t>
          </a:r>
          <a:endParaRPr lang="en-IN" sz="2800" dirty="0">
            <a:latin typeface="Century Schoolbook" pitchFamily="18" charset="0"/>
          </a:endParaRPr>
        </a:p>
      </dgm:t>
    </dgm:pt>
    <dgm:pt modelId="{8E4AEF58-CBDC-4BBF-A2BC-76032034FDC9}" type="parTrans" cxnId="{16F61627-BE49-46C9-8BC1-C78275BC803D}">
      <dgm:prSet/>
      <dgm:spPr/>
      <dgm:t>
        <a:bodyPr/>
        <a:lstStyle/>
        <a:p>
          <a:endParaRPr lang="en-US"/>
        </a:p>
      </dgm:t>
    </dgm:pt>
    <dgm:pt modelId="{C1D0DDE2-E6F4-4766-8D4C-6BCE27E23C5E}" type="sibTrans" cxnId="{16F61627-BE49-46C9-8BC1-C78275BC803D}">
      <dgm:prSet/>
      <dgm:spPr/>
      <dgm:t>
        <a:bodyPr/>
        <a:lstStyle/>
        <a:p>
          <a:endParaRPr lang="en-US"/>
        </a:p>
      </dgm:t>
    </dgm:pt>
    <dgm:pt modelId="{D708B89A-9D6D-4DEA-AB5C-E1BFE6D0CD10}" type="pres">
      <dgm:prSet presAssocID="{1138B934-DA16-4F54-9C67-5A725E75E036}" presName="linearFlow" presStyleCnt="0">
        <dgm:presLayoutVars>
          <dgm:dir/>
          <dgm:resizeHandles val="exact"/>
        </dgm:presLayoutVars>
      </dgm:prSet>
      <dgm:spPr/>
    </dgm:pt>
    <dgm:pt modelId="{C410D67C-4D79-450B-A08B-BBC4945EFE5E}" type="pres">
      <dgm:prSet presAssocID="{3CE79768-51F7-4B8B-B10C-F94F2291C8C9}" presName="composite" presStyleCnt="0"/>
      <dgm:spPr/>
    </dgm:pt>
    <dgm:pt modelId="{626B3A20-4AA4-4D14-9DAE-1903AE4DCCBC}" type="pres">
      <dgm:prSet presAssocID="{3CE79768-51F7-4B8B-B10C-F94F2291C8C9}" presName="imgShp" presStyleLbl="fgImgPlace1" presStyleIdx="0" presStyleCnt="3"/>
      <dgm:spPr>
        <a:noFill/>
      </dgm:spPr>
    </dgm:pt>
    <dgm:pt modelId="{81E1F471-17BD-40FF-8F9A-6E3B2135C19A}" type="pres">
      <dgm:prSet presAssocID="{3CE79768-51F7-4B8B-B10C-F94F2291C8C9}" presName="txShp" presStyleLbl="node1" presStyleIdx="0" presStyleCnt="3" custScaleX="10940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7AAD189-CABC-406D-92C8-8E1FF617C933}" type="pres">
      <dgm:prSet presAssocID="{61D1F8BE-FB2B-438F-883F-BAAA1E543FFA}" presName="spacing" presStyleCnt="0"/>
      <dgm:spPr/>
    </dgm:pt>
    <dgm:pt modelId="{0D0D087C-2365-4B4C-BEC0-103B6B55E4A2}" type="pres">
      <dgm:prSet presAssocID="{172CA0D4-0629-4F61-BD17-2082D6F4D6AE}" presName="composite" presStyleCnt="0"/>
      <dgm:spPr/>
    </dgm:pt>
    <dgm:pt modelId="{34CC4F04-79FE-43B8-94BB-C2D3AA34CD9F}" type="pres">
      <dgm:prSet presAssocID="{172CA0D4-0629-4F61-BD17-2082D6F4D6AE}" presName="imgShp" presStyleLbl="fgImgPlace1" presStyleIdx="1" presStyleCnt="3"/>
      <dgm:spPr>
        <a:noFill/>
      </dgm:spPr>
    </dgm:pt>
    <dgm:pt modelId="{0C077A1D-2F0E-41AB-AD82-1E8C5ED2BCDF}" type="pres">
      <dgm:prSet presAssocID="{172CA0D4-0629-4F61-BD17-2082D6F4D6AE}" presName="txShp" presStyleLbl="node1" presStyleIdx="1" presStyleCnt="3" custScaleX="10940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EBC5B7A-5BF7-4722-B8A4-8B477F528C1B}" type="pres">
      <dgm:prSet presAssocID="{45F93F9F-8761-449F-B0EE-1969EE19FDC2}" presName="spacing" presStyleCnt="0"/>
      <dgm:spPr/>
    </dgm:pt>
    <dgm:pt modelId="{6002A964-BF5E-44D3-B0CA-BBC97ACC7EC9}" type="pres">
      <dgm:prSet presAssocID="{F34D2EEB-7D2C-4526-89F0-2FBB76B26FD4}" presName="composite" presStyleCnt="0"/>
      <dgm:spPr/>
    </dgm:pt>
    <dgm:pt modelId="{80ED5E08-3DC2-49E0-96CC-DF5B63AAAD30}" type="pres">
      <dgm:prSet presAssocID="{F34D2EEB-7D2C-4526-89F0-2FBB76B26FD4}" presName="imgShp" presStyleLbl="fgImgPlace1" presStyleIdx="2" presStyleCnt="3"/>
      <dgm:spPr>
        <a:noFill/>
      </dgm:spPr>
    </dgm:pt>
    <dgm:pt modelId="{E3F8D40C-F7C9-402A-9E53-4EE22EE23A88}" type="pres">
      <dgm:prSet presAssocID="{F34D2EEB-7D2C-4526-89F0-2FBB76B26FD4}" presName="txShp" presStyleLbl="node1" presStyleIdx="2" presStyleCnt="3" custScaleX="109409" custScaleY="16136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9C69097-43AF-4A19-A53A-03778C599540}" type="presOf" srcId="{172CA0D4-0629-4F61-BD17-2082D6F4D6AE}" destId="{0C077A1D-2F0E-41AB-AD82-1E8C5ED2BCDF}" srcOrd="0" destOrd="0" presId="urn:microsoft.com/office/officeart/2005/8/layout/vList3#1"/>
    <dgm:cxn modelId="{09100234-CED6-4358-83A0-40198CE8BAAE}" srcId="{1138B934-DA16-4F54-9C67-5A725E75E036}" destId="{172CA0D4-0629-4F61-BD17-2082D6F4D6AE}" srcOrd="1" destOrd="0" parTransId="{EBFBBD20-A82F-43FA-99DF-0B2CEF7635D9}" sibTransId="{45F93F9F-8761-449F-B0EE-1969EE19FDC2}"/>
    <dgm:cxn modelId="{502120EF-A4E0-4519-B245-46BDBBA9C253}" type="presOf" srcId="{3CE79768-51F7-4B8B-B10C-F94F2291C8C9}" destId="{81E1F471-17BD-40FF-8F9A-6E3B2135C19A}" srcOrd="0" destOrd="0" presId="urn:microsoft.com/office/officeart/2005/8/layout/vList3#1"/>
    <dgm:cxn modelId="{4AFFF2D3-9430-47DF-9877-A55743314992}" type="presOf" srcId="{F34D2EEB-7D2C-4526-89F0-2FBB76B26FD4}" destId="{E3F8D40C-F7C9-402A-9E53-4EE22EE23A88}" srcOrd="0" destOrd="0" presId="urn:microsoft.com/office/officeart/2005/8/layout/vList3#1"/>
    <dgm:cxn modelId="{C586A3C3-4F11-412A-B7FA-2B208551C9F7}" srcId="{1138B934-DA16-4F54-9C67-5A725E75E036}" destId="{3CE79768-51F7-4B8B-B10C-F94F2291C8C9}" srcOrd="0" destOrd="0" parTransId="{023F2D54-9A04-4748-B0AB-52B5784A16C5}" sibTransId="{61D1F8BE-FB2B-438F-883F-BAAA1E543FFA}"/>
    <dgm:cxn modelId="{16F61627-BE49-46C9-8BC1-C78275BC803D}" srcId="{1138B934-DA16-4F54-9C67-5A725E75E036}" destId="{F34D2EEB-7D2C-4526-89F0-2FBB76B26FD4}" srcOrd="2" destOrd="0" parTransId="{8E4AEF58-CBDC-4BBF-A2BC-76032034FDC9}" sibTransId="{C1D0DDE2-E6F4-4766-8D4C-6BCE27E23C5E}"/>
    <dgm:cxn modelId="{9EDF3088-78C4-42CF-B928-1CDE669CFFED}" type="presOf" srcId="{1138B934-DA16-4F54-9C67-5A725E75E036}" destId="{D708B89A-9D6D-4DEA-AB5C-E1BFE6D0CD10}" srcOrd="0" destOrd="0" presId="urn:microsoft.com/office/officeart/2005/8/layout/vList3#1"/>
    <dgm:cxn modelId="{FD9EE625-32A7-404E-BF8D-5AD192CD35B2}" type="presParOf" srcId="{D708B89A-9D6D-4DEA-AB5C-E1BFE6D0CD10}" destId="{C410D67C-4D79-450B-A08B-BBC4945EFE5E}" srcOrd="0" destOrd="0" presId="urn:microsoft.com/office/officeart/2005/8/layout/vList3#1"/>
    <dgm:cxn modelId="{9A8809B9-D12F-4CE3-9583-407053F85638}" type="presParOf" srcId="{C410D67C-4D79-450B-A08B-BBC4945EFE5E}" destId="{626B3A20-4AA4-4D14-9DAE-1903AE4DCCBC}" srcOrd="0" destOrd="0" presId="urn:microsoft.com/office/officeart/2005/8/layout/vList3#1"/>
    <dgm:cxn modelId="{D8CBEA5B-E8A8-46EC-886B-7E8817B9CB75}" type="presParOf" srcId="{C410D67C-4D79-450B-A08B-BBC4945EFE5E}" destId="{81E1F471-17BD-40FF-8F9A-6E3B2135C19A}" srcOrd="1" destOrd="0" presId="urn:microsoft.com/office/officeart/2005/8/layout/vList3#1"/>
    <dgm:cxn modelId="{36B6672F-9CA3-42AC-ACE6-C025D40CE008}" type="presParOf" srcId="{D708B89A-9D6D-4DEA-AB5C-E1BFE6D0CD10}" destId="{77AAD189-CABC-406D-92C8-8E1FF617C933}" srcOrd="1" destOrd="0" presId="urn:microsoft.com/office/officeart/2005/8/layout/vList3#1"/>
    <dgm:cxn modelId="{F6163EED-E3BF-4C80-AC94-04B641D55D32}" type="presParOf" srcId="{D708B89A-9D6D-4DEA-AB5C-E1BFE6D0CD10}" destId="{0D0D087C-2365-4B4C-BEC0-103B6B55E4A2}" srcOrd="2" destOrd="0" presId="urn:microsoft.com/office/officeart/2005/8/layout/vList3#1"/>
    <dgm:cxn modelId="{5C6D58E7-A516-4F03-B73B-FF329A1A253F}" type="presParOf" srcId="{0D0D087C-2365-4B4C-BEC0-103B6B55E4A2}" destId="{34CC4F04-79FE-43B8-94BB-C2D3AA34CD9F}" srcOrd="0" destOrd="0" presId="urn:microsoft.com/office/officeart/2005/8/layout/vList3#1"/>
    <dgm:cxn modelId="{1E2A7ED2-9574-4E35-BE98-9E21F46400B3}" type="presParOf" srcId="{0D0D087C-2365-4B4C-BEC0-103B6B55E4A2}" destId="{0C077A1D-2F0E-41AB-AD82-1E8C5ED2BCDF}" srcOrd="1" destOrd="0" presId="urn:microsoft.com/office/officeart/2005/8/layout/vList3#1"/>
    <dgm:cxn modelId="{DE1CF06E-84F1-4195-BD73-5214531E963A}" type="presParOf" srcId="{D708B89A-9D6D-4DEA-AB5C-E1BFE6D0CD10}" destId="{BEBC5B7A-5BF7-4722-B8A4-8B477F528C1B}" srcOrd="3" destOrd="0" presId="urn:microsoft.com/office/officeart/2005/8/layout/vList3#1"/>
    <dgm:cxn modelId="{DE808A37-4D17-466D-8EC5-FE3F6F538737}" type="presParOf" srcId="{D708B89A-9D6D-4DEA-AB5C-E1BFE6D0CD10}" destId="{6002A964-BF5E-44D3-B0CA-BBC97ACC7EC9}" srcOrd="4" destOrd="0" presId="urn:microsoft.com/office/officeart/2005/8/layout/vList3#1"/>
    <dgm:cxn modelId="{6AE0C43C-2D97-4920-BDD4-4D677C1884A9}" type="presParOf" srcId="{6002A964-BF5E-44D3-B0CA-BBC97ACC7EC9}" destId="{80ED5E08-3DC2-49E0-96CC-DF5B63AAAD30}" srcOrd="0" destOrd="0" presId="urn:microsoft.com/office/officeart/2005/8/layout/vList3#1"/>
    <dgm:cxn modelId="{57F1AE2B-3A22-47C0-ABBB-742A4A96BB7E}" type="presParOf" srcId="{6002A964-BF5E-44D3-B0CA-BBC97ACC7EC9}" destId="{E3F8D40C-F7C9-402A-9E53-4EE22EE23A88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38B934-DA16-4F54-9C67-5A725E75E036}" type="doc">
      <dgm:prSet loTypeId="urn:microsoft.com/office/officeart/2005/8/layout/vList3#2" loCatId="list" qsTypeId="urn:microsoft.com/office/officeart/2005/8/quickstyle/simple4" qsCatId="simple" csTypeId="urn:microsoft.com/office/officeart/2005/8/colors/colorful4" csCatId="colorful" phldr="1"/>
      <dgm:spPr/>
    </dgm:pt>
    <dgm:pt modelId="{3CE79768-51F7-4B8B-B10C-F94F2291C8C9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rgbClr val="FFFF00"/>
              </a:solidFill>
              <a:latin typeface="Century Schoolbook" pitchFamily="18" charset="0"/>
            </a:rPr>
            <a:t>Design placement: </a:t>
          </a:r>
          <a:r>
            <a:rPr lang="en-US" sz="2800" dirty="0">
              <a:latin typeface="Century Schoolbook" pitchFamily="18" charset="0"/>
            </a:rPr>
            <a:t>Details of the design and its placement or repeat, design arrangement is defined for the exact placement on the actual sample.</a:t>
          </a:r>
        </a:p>
      </dgm:t>
    </dgm:pt>
    <dgm:pt modelId="{023F2D54-9A04-4748-B0AB-52B5784A16C5}" type="parTrans" cxnId="{C586A3C3-4F11-412A-B7FA-2B208551C9F7}">
      <dgm:prSet/>
      <dgm:spPr/>
      <dgm:t>
        <a:bodyPr/>
        <a:lstStyle/>
        <a:p>
          <a:endParaRPr lang="en-US"/>
        </a:p>
      </dgm:t>
    </dgm:pt>
    <dgm:pt modelId="{61D1F8BE-FB2B-438F-883F-BAAA1E543FFA}" type="sibTrans" cxnId="{C586A3C3-4F11-412A-B7FA-2B208551C9F7}">
      <dgm:prSet/>
      <dgm:spPr/>
      <dgm:t>
        <a:bodyPr/>
        <a:lstStyle/>
        <a:p>
          <a:endParaRPr lang="en-US"/>
        </a:p>
      </dgm:t>
    </dgm:pt>
    <dgm:pt modelId="{46297685-965D-4555-9584-88CDE15FE24A}">
      <dgm:prSet custT="1"/>
      <dgm:spPr/>
      <dgm:t>
        <a:bodyPr/>
        <a:lstStyle/>
        <a:p>
          <a:pPr algn="just"/>
          <a:r>
            <a:rPr lang="en-US" sz="2800" b="1" dirty="0">
              <a:solidFill>
                <a:srgbClr val="FFFF00"/>
              </a:solidFill>
              <a:latin typeface="Century Schoolbook" pitchFamily="18" charset="0"/>
            </a:rPr>
            <a:t>Embroidery placement:</a:t>
          </a:r>
          <a:r>
            <a:rPr lang="en-US" sz="2800" dirty="0">
              <a:latin typeface="Century Schoolbook" pitchFamily="18" charset="0"/>
            </a:rPr>
            <a:t> Information regarding the size of motif, its placement, type of stitches, tools and raw material for embroidery and </a:t>
          </a:r>
          <a:r>
            <a:rPr lang="en-US" sz="2800" dirty="0" err="1">
              <a:latin typeface="Century Schoolbook" pitchFamily="18" charset="0"/>
            </a:rPr>
            <a:t>colour</a:t>
          </a:r>
          <a:r>
            <a:rPr lang="en-US" sz="2800" dirty="0">
              <a:latin typeface="Century Schoolbook" pitchFamily="18" charset="0"/>
            </a:rPr>
            <a:t> combination of material used are also clearly mentioned.</a:t>
          </a:r>
          <a:endParaRPr lang="en-IN" sz="2800" dirty="0">
            <a:latin typeface="Century Schoolbook" pitchFamily="18" charset="0"/>
          </a:endParaRPr>
        </a:p>
      </dgm:t>
    </dgm:pt>
    <dgm:pt modelId="{42A3C661-4057-44A0-8AD0-56ADFF11487A}" type="parTrans" cxnId="{DA109228-72B9-4A80-B29E-FB10C5B95D75}">
      <dgm:prSet/>
      <dgm:spPr/>
      <dgm:t>
        <a:bodyPr/>
        <a:lstStyle/>
        <a:p>
          <a:endParaRPr lang="en-US"/>
        </a:p>
      </dgm:t>
    </dgm:pt>
    <dgm:pt modelId="{47A0F67A-BE52-4BB5-805B-4AD7C8836BD8}" type="sibTrans" cxnId="{DA109228-72B9-4A80-B29E-FB10C5B95D75}">
      <dgm:prSet/>
      <dgm:spPr/>
      <dgm:t>
        <a:bodyPr/>
        <a:lstStyle/>
        <a:p>
          <a:endParaRPr lang="en-US"/>
        </a:p>
      </dgm:t>
    </dgm:pt>
    <dgm:pt modelId="{36BFE5AB-A476-42DF-BFA9-FE641D73FC95}">
      <dgm:prSet custT="1"/>
      <dgm:spPr/>
      <dgm:t>
        <a:bodyPr/>
        <a:lstStyle/>
        <a:p>
          <a:pPr algn="just"/>
          <a:r>
            <a:rPr lang="en-US" sz="2800" b="1" dirty="0">
              <a:solidFill>
                <a:srgbClr val="FFFF00"/>
              </a:solidFill>
              <a:latin typeface="Century Schoolbook" pitchFamily="18" charset="0"/>
            </a:rPr>
            <a:t>Workmanship Instructions:</a:t>
          </a:r>
          <a:r>
            <a:rPr lang="en-US" sz="2800" dirty="0">
              <a:latin typeface="Century Schoolbook" pitchFamily="18" charset="0"/>
            </a:rPr>
            <a:t> Particulars of stitch type, seam diagram, thread size and SPI (stitch per inch) are also mentioned.</a:t>
          </a:r>
          <a:endParaRPr lang="en-IN" sz="2800" dirty="0">
            <a:latin typeface="Century Schoolbook" pitchFamily="18" charset="0"/>
          </a:endParaRPr>
        </a:p>
      </dgm:t>
    </dgm:pt>
    <dgm:pt modelId="{D3B78AD9-5D11-4001-9A06-E9A790614DF9}" type="parTrans" cxnId="{7ADDD0B3-2456-49D4-A88E-666583485926}">
      <dgm:prSet/>
      <dgm:spPr/>
      <dgm:t>
        <a:bodyPr/>
        <a:lstStyle/>
        <a:p>
          <a:endParaRPr lang="en-US"/>
        </a:p>
      </dgm:t>
    </dgm:pt>
    <dgm:pt modelId="{69E08A90-0C86-4D24-B0DC-F257B1854F29}" type="sibTrans" cxnId="{7ADDD0B3-2456-49D4-A88E-666583485926}">
      <dgm:prSet/>
      <dgm:spPr/>
      <dgm:t>
        <a:bodyPr/>
        <a:lstStyle/>
        <a:p>
          <a:endParaRPr lang="en-US"/>
        </a:p>
      </dgm:t>
    </dgm:pt>
    <dgm:pt modelId="{D708B89A-9D6D-4DEA-AB5C-E1BFE6D0CD10}" type="pres">
      <dgm:prSet presAssocID="{1138B934-DA16-4F54-9C67-5A725E75E036}" presName="linearFlow" presStyleCnt="0">
        <dgm:presLayoutVars>
          <dgm:dir/>
          <dgm:resizeHandles val="exact"/>
        </dgm:presLayoutVars>
      </dgm:prSet>
      <dgm:spPr/>
    </dgm:pt>
    <dgm:pt modelId="{C410D67C-4D79-450B-A08B-BBC4945EFE5E}" type="pres">
      <dgm:prSet presAssocID="{3CE79768-51F7-4B8B-B10C-F94F2291C8C9}" presName="composite" presStyleCnt="0"/>
      <dgm:spPr/>
    </dgm:pt>
    <dgm:pt modelId="{626B3A20-4AA4-4D14-9DAE-1903AE4DCCBC}" type="pres">
      <dgm:prSet presAssocID="{3CE79768-51F7-4B8B-B10C-F94F2291C8C9}" presName="imgShp" presStyleLbl="fgImgPlace1" presStyleIdx="0" presStyleCnt="3"/>
      <dgm:spPr>
        <a:noFill/>
      </dgm:spPr>
    </dgm:pt>
    <dgm:pt modelId="{81E1F471-17BD-40FF-8F9A-6E3B2135C19A}" type="pres">
      <dgm:prSet presAssocID="{3CE79768-51F7-4B8B-B10C-F94F2291C8C9}" presName="txShp" presStyleLbl="node1" presStyleIdx="0" presStyleCnt="3" custScaleX="10940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7AAD189-CABC-406D-92C8-8E1FF617C933}" type="pres">
      <dgm:prSet presAssocID="{61D1F8BE-FB2B-438F-883F-BAAA1E543FFA}" presName="spacing" presStyleCnt="0"/>
      <dgm:spPr/>
    </dgm:pt>
    <dgm:pt modelId="{DBCB2E8E-5E06-4A61-A5A3-9A1268F0DB18}" type="pres">
      <dgm:prSet presAssocID="{46297685-965D-4555-9584-88CDE15FE24A}" presName="composite" presStyleCnt="0"/>
      <dgm:spPr/>
    </dgm:pt>
    <dgm:pt modelId="{21A61201-A4F1-4827-A2B6-83525F045F9D}" type="pres">
      <dgm:prSet presAssocID="{46297685-965D-4555-9584-88CDE15FE24A}" presName="imgShp" presStyleLbl="fgImgPlace1" presStyleIdx="1" presStyleCnt="3"/>
      <dgm:spPr>
        <a:noFill/>
      </dgm:spPr>
    </dgm:pt>
    <dgm:pt modelId="{27D3AF00-90E9-401E-839A-5A488ACC07FC}" type="pres">
      <dgm:prSet presAssocID="{46297685-965D-4555-9584-88CDE15FE24A}" presName="txShp" presStyleLbl="node1" presStyleIdx="1" presStyleCnt="3" custScaleX="109571" custScaleY="13534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FFB164B-8235-41B4-99A9-BE33C074B4A2}" type="pres">
      <dgm:prSet presAssocID="{47A0F67A-BE52-4BB5-805B-4AD7C8836BD8}" presName="spacing" presStyleCnt="0"/>
      <dgm:spPr/>
    </dgm:pt>
    <dgm:pt modelId="{5DFAA66E-808C-4BB9-BE8B-498CE1782E37}" type="pres">
      <dgm:prSet presAssocID="{36BFE5AB-A476-42DF-BFA9-FE641D73FC95}" presName="composite" presStyleCnt="0"/>
      <dgm:spPr/>
    </dgm:pt>
    <dgm:pt modelId="{99518837-AB4A-4F60-BE30-50110F19C042}" type="pres">
      <dgm:prSet presAssocID="{36BFE5AB-A476-42DF-BFA9-FE641D73FC95}" presName="imgShp" presStyleLbl="fgImgPlace1" presStyleIdx="2" presStyleCnt="3"/>
      <dgm:spPr>
        <a:noFill/>
      </dgm:spPr>
    </dgm:pt>
    <dgm:pt modelId="{E0F4BE28-E25D-447C-B7D2-AEB2806D0933}" type="pres">
      <dgm:prSet presAssocID="{36BFE5AB-A476-42DF-BFA9-FE641D73FC95}" presName="txShp" presStyleLbl="node1" presStyleIdx="2" presStyleCnt="3" custScaleX="10957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22D67BC-5015-4379-88E0-6619E6AECCC7}" type="presOf" srcId="{36BFE5AB-A476-42DF-BFA9-FE641D73FC95}" destId="{E0F4BE28-E25D-447C-B7D2-AEB2806D0933}" srcOrd="0" destOrd="0" presId="urn:microsoft.com/office/officeart/2005/8/layout/vList3#2"/>
    <dgm:cxn modelId="{502120EF-A4E0-4519-B245-46BDBBA9C253}" type="presOf" srcId="{3CE79768-51F7-4B8B-B10C-F94F2291C8C9}" destId="{81E1F471-17BD-40FF-8F9A-6E3B2135C19A}" srcOrd="0" destOrd="0" presId="urn:microsoft.com/office/officeart/2005/8/layout/vList3#2"/>
    <dgm:cxn modelId="{C586A3C3-4F11-412A-B7FA-2B208551C9F7}" srcId="{1138B934-DA16-4F54-9C67-5A725E75E036}" destId="{3CE79768-51F7-4B8B-B10C-F94F2291C8C9}" srcOrd="0" destOrd="0" parTransId="{023F2D54-9A04-4748-B0AB-52B5784A16C5}" sibTransId="{61D1F8BE-FB2B-438F-883F-BAAA1E543FFA}"/>
    <dgm:cxn modelId="{7ADDD0B3-2456-49D4-A88E-666583485926}" srcId="{1138B934-DA16-4F54-9C67-5A725E75E036}" destId="{36BFE5AB-A476-42DF-BFA9-FE641D73FC95}" srcOrd="2" destOrd="0" parTransId="{D3B78AD9-5D11-4001-9A06-E9A790614DF9}" sibTransId="{69E08A90-0C86-4D24-B0DC-F257B1854F29}"/>
    <dgm:cxn modelId="{D7ED6114-A63F-431A-A3F4-BEA7E869A03A}" type="presOf" srcId="{46297685-965D-4555-9584-88CDE15FE24A}" destId="{27D3AF00-90E9-401E-839A-5A488ACC07FC}" srcOrd="0" destOrd="0" presId="urn:microsoft.com/office/officeart/2005/8/layout/vList3#2"/>
    <dgm:cxn modelId="{9EDF3088-78C4-42CF-B928-1CDE669CFFED}" type="presOf" srcId="{1138B934-DA16-4F54-9C67-5A725E75E036}" destId="{D708B89A-9D6D-4DEA-AB5C-E1BFE6D0CD10}" srcOrd="0" destOrd="0" presId="urn:microsoft.com/office/officeart/2005/8/layout/vList3#2"/>
    <dgm:cxn modelId="{DA109228-72B9-4A80-B29E-FB10C5B95D75}" srcId="{1138B934-DA16-4F54-9C67-5A725E75E036}" destId="{46297685-965D-4555-9584-88CDE15FE24A}" srcOrd="1" destOrd="0" parTransId="{42A3C661-4057-44A0-8AD0-56ADFF11487A}" sibTransId="{47A0F67A-BE52-4BB5-805B-4AD7C8836BD8}"/>
    <dgm:cxn modelId="{FD9EE625-32A7-404E-BF8D-5AD192CD35B2}" type="presParOf" srcId="{D708B89A-9D6D-4DEA-AB5C-E1BFE6D0CD10}" destId="{C410D67C-4D79-450B-A08B-BBC4945EFE5E}" srcOrd="0" destOrd="0" presId="urn:microsoft.com/office/officeart/2005/8/layout/vList3#2"/>
    <dgm:cxn modelId="{9A8809B9-D12F-4CE3-9583-407053F85638}" type="presParOf" srcId="{C410D67C-4D79-450B-A08B-BBC4945EFE5E}" destId="{626B3A20-4AA4-4D14-9DAE-1903AE4DCCBC}" srcOrd="0" destOrd="0" presId="urn:microsoft.com/office/officeart/2005/8/layout/vList3#2"/>
    <dgm:cxn modelId="{D8CBEA5B-E8A8-46EC-886B-7E8817B9CB75}" type="presParOf" srcId="{C410D67C-4D79-450B-A08B-BBC4945EFE5E}" destId="{81E1F471-17BD-40FF-8F9A-6E3B2135C19A}" srcOrd="1" destOrd="0" presId="urn:microsoft.com/office/officeart/2005/8/layout/vList3#2"/>
    <dgm:cxn modelId="{36B6672F-9CA3-42AC-ACE6-C025D40CE008}" type="presParOf" srcId="{D708B89A-9D6D-4DEA-AB5C-E1BFE6D0CD10}" destId="{77AAD189-CABC-406D-92C8-8E1FF617C933}" srcOrd="1" destOrd="0" presId="urn:microsoft.com/office/officeart/2005/8/layout/vList3#2"/>
    <dgm:cxn modelId="{D568D9A8-4BD1-4264-82A8-FDF9F50C7F04}" type="presParOf" srcId="{D708B89A-9D6D-4DEA-AB5C-E1BFE6D0CD10}" destId="{DBCB2E8E-5E06-4A61-A5A3-9A1268F0DB18}" srcOrd="2" destOrd="0" presId="urn:microsoft.com/office/officeart/2005/8/layout/vList3#2"/>
    <dgm:cxn modelId="{D99878AE-3846-4EDF-B8F9-D68D35AE9CE2}" type="presParOf" srcId="{DBCB2E8E-5E06-4A61-A5A3-9A1268F0DB18}" destId="{21A61201-A4F1-4827-A2B6-83525F045F9D}" srcOrd="0" destOrd="0" presId="urn:microsoft.com/office/officeart/2005/8/layout/vList3#2"/>
    <dgm:cxn modelId="{54CAA398-CD36-474B-8171-E43B2943F377}" type="presParOf" srcId="{DBCB2E8E-5E06-4A61-A5A3-9A1268F0DB18}" destId="{27D3AF00-90E9-401E-839A-5A488ACC07FC}" srcOrd="1" destOrd="0" presId="urn:microsoft.com/office/officeart/2005/8/layout/vList3#2"/>
    <dgm:cxn modelId="{4C894A38-5192-456F-B6C0-9A4A898E12D9}" type="presParOf" srcId="{D708B89A-9D6D-4DEA-AB5C-E1BFE6D0CD10}" destId="{3FFB164B-8235-41B4-99A9-BE33C074B4A2}" srcOrd="3" destOrd="0" presId="urn:microsoft.com/office/officeart/2005/8/layout/vList3#2"/>
    <dgm:cxn modelId="{3334177D-D5BA-48BE-8151-365E50C6A44C}" type="presParOf" srcId="{D708B89A-9D6D-4DEA-AB5C-E1BFE6D0CD10}" destId="{5DFAA66E-808C-4BB9-BE8B-498CE1782E37}" srcOrd="4" destOrd="0" presId="urn:microsoft.com/office/officeart/2005/8/layout/vList3#2"/>
    <dgm:cxn modelId="{6A57C56A-E601-4D52-B986-A3109DE5F87A}" type="presParOf" srcId="{5DFAA66E-808C-4BB9-BE8B-498CE1782E37}" destId="{99518837-AB4A-4F60-BE30-50110F19C042}" srcOrd="0" destOrd="0" presId="urn:microsoft.com/office/officeart/2005/8/layout/vList3#2"/>
    <dgm:cxn modelId="{05059FFA-FE14-4AFA-8073-EAB62CA88C36}" type="presParOf" srcId="{5DFAA66E-808C-4BB9-BE8B-498CE1782E37}" destId="{E0F4BE28-E25D-447C-B7D2-AEB2806D093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38B934-DA16-4F54-9C67-5A725E75E036}" type="doc">
      <dgm:prSet loTypeId="urn:microsoft.com/office/officeart/2005/8/layout/vList3#2" loCatId="list" qsTypeId="urn:microsoft.com/office/officeart/2005/8/quickstyle/simple4" qsCatId="simple" csTypeId="urn:microsoft.com/office/officeart/2005/8/colors/colorful4" csCatId="colorful" phldr="1"/>
      <dgm:spPr/>
    </dgm:pt>
    <dgm:pt modelId="{3CE79768-51F7-4B8B-B10C-F94F2291C8C9}">
      <dgm:prSet phldrT="[Text]" custT="1"/>
      <dgm:spPr/>
      <dgm:t>
        <a:bodyPr/>
        <a:lstStyle/>
        <a:p>
          <a:pPr algn="just"/>
          <a:r>
            <a:rPr lang="en-US" sz="2800" b="1" dirty="0">
              <a:solidFill>
                <a:srgbClr val="FFFF00"/>
              </a:solidFill>
              <a:latin typeface="Century Schoolbook" pitchFamily="18" charset="0"/>
            </a:rPr>
            <a:t>Garment washing instructions: </a:t>
          </a:r>
          <a:r>
            <a:rPr lang="en-US" sz="2800" dirty="0">
              <a:latin typeface="Century Schoolbook" pitchFamily="18" charset="0"/>
            </a:rPr>
            <a:t>Specific instructions for washing and finishing for embroidered product is also mentioned.</a:t>
          </a:r>
        </a:p>
      </dgm:t>
    </dgm:pt>
    <dgm:pt modelId="{023F2D54-9A04-4748-B0AB-52B5784A16C5}" type="parTrans" cxnId="{C586A3C3-4F11-412A-B7FA-2B208551C9F7}">
      <dgm:prSet/>
      <dgm:spPr/>
      <dgm:t>
        <a:bodyPr/>
        <a:lstStyle/>
        <a:p>
          <a:endParaRPr lang="en-US"/>
        </a:p>
      </dgm:t>
    </dgm:pt>
    <dgm:pt modelId="{61D1F8BE-FB2B-438F-883F-BAAA1E543FFA}" type="sibTrans" cxnId="{C586A3C3-4F11-412A-B7FA-2B208551C9F7}">
      <dgm:prSet/>
      <dgm:spPr/>
      <dgm:t>
        <a:bodyPr/>
        <a:lstStyle/>
        <a:p>
          <a:endParaRPr lang="en-US"/>
        </a:p>
      </dgm:t>
    </dgm:pt>
    <dgm:pt modelId="{46297685-965D-4555-9584-88CDE15FE24A}">
      <dgm:prSet custT="1"/>
      <dgm:spPr/>
      <dgm:t>
        <a:bodyPr/>
        <a:lstStyle/>
        <a:p>
          <a:pPr algn="just"/>
          <a:r>
            <a:rPr lang="en-US" sz="2800" b="1" dirty="0">
              <a:solidFill>
                <a:srgbClr val="FFFF00"/>
              </a:solidFill>
              <a:latin typeface="Century Schoolbook" pitchFamily="18" charset="0"/>
            </a:rPr>
            <a:t>Accessories details:</a:t>
          </a:r>
          <a:r>
            <a:rPr lang="en-US" sz="2800" dirty="0">
              <a:latin typeface="Century Schoolbook" pitchFamily="18" charset="0"/>
            </a:rPr>
            <a:t> Details of trims, fasteners etc. required with product codes are given.</a:t>
          </a:r>
          <a:endParaRPr lang="en-IN" sz="2800" dirty="0">
            <a:latin typeface="Century Schoolbook" pitchFamily="18" charset="0"/>
          </a:endParaRPr>
        </a:p>
      </dgm:t>
    </dgm:pt>
    <dgm:pt modelId="{42A3C661-4057-44A0-8AD0-56ADFF11487A}" type="parTrans" cxnId="{DA109228-72B9-4A80-B29E-FB10C5B95D75}">
      <dgm:prSet/>
      <dgm:spPr/>
      <dgm:t>
        <a:bodyPr/>
        <a:lstStyle/>
        <a:p>
          <a:endParaRPr lang="en-US"/>
        </a:p>
      </dgm:t>
    </dgm:pt>
    <dgm:pt modelId="{47A0F67A-BE52-4BB5-805B-4AD7C8836BD8}" type="sibTrans" cxnId="{DA109228-72B9-4A80-B29E-FB10C5B95D75}">
      <dgm:prSet/>
      <dgm:spPr/>
      <dgm:t>
        <a:bodyPr/>
        <a:lstStyle/>
        <a:p>
          <a:endParaRPr lang="en-US"/>
        </a:p>
      </dgm:t>
    </dgm:pt>
    <dgm:pt modelId="{36BFE5AB-A476-42DF-BFA9-FE641D73FC95}">
      <dgm:prSet custT="1"/>
      <dgm:spPr/>
      <dgm:t>
        <a:bodyPr/>
        <a:lstStyle/>
        <a:p>
          <a:pPr algn="just"/>
          <a:r>
            <a:rPr lang="en-US" sz="2800" b="1" dirty="0">
              <a:solidFill>
                <a:srgbClr val="FFFF00"/>
              </a:solidFill>
              <a:latin typeface="Century Schoolbook" pitchFamily="18" charset="0"/>
            </a:rPr>
            <a:t>Label placement:</a:t>
          </a:r>
          <a:r>
            <a:rPr lang="en-US" sz="2800" dirty="0">
              <a:latin typeface="Century Schoolbook" pitchFamily="18" charset="0"/>
            </a:rPr>
            <a:t> Placement details are given for brand logo labels and care labels in the garment.</a:t>
          </a:r>
          <a:endParaRPr lang="en-IN" sz="2800" dirty="0">
            <a:latin typeface="Century Schoolbook" pitchFamily="18" charset="0"/>
          </a:endParaRPr>
        </a:p>
      </dgm:t>
    </dgm:pt>
    <dgm:pt modelId="{69E08A90-0C86-4D24-B0DC-F257B1854F29}" type="sibTrans" cxnId="{7ADDD0B3-2456-49D4-A88E-666583485926}">
      <dgm:prSet/>
      <dgm:spPr/>
      <dgm:t>
        <a:bodyPr/>
        <a:lstStyle/>
        <a:p>
          <a:endParaRPr lang="en-US"/>
        </a:p>
      </dgm:t>
    </dgm:pt>
    <dgm:pt modelId="{D3B78AD9-5D11-4001-9A06-E9A790614DF9}" type="parTrans" cxnId="{7ADDD0B3-2456-49D4-A88E-666583485926}">
      <dgm:prSet/>
      <dgm:spPr/>
      <dgm:t>
        <a:bodyPr/>
        <a:lstStyle/>
        <a:p>
          <a:endParaRPr lang="en-US"/>
        </a:p>
      </dgm:t>
    </dgm:pt>
    <dgm:pt modelId="{3F46D0B5-80D8-4FA6-BFF5-B72DF32A943A}">
      <dgm:prSet custT="1"/>
      <dgm:spPr/>
      <dgm:t>
        <a:bodyPr/>
        <a:lstStyle/>
        <a:p>
          <a:pPr algn="just"/>
          <a:r>
            <a:rPr lang="en-US" sz="2800" b="1" dirty="0">
              <a:solidFill>
                <a:srgbClr val="FFFF00"/>
              </a:solidFill>
              <a:latin typeface="Century Schoolbook" pitchFamily="18" charset="0"/>
            </a:rPr>
            <a:t>Comment section:</a:t>
          </a:r>
          <a:r>
            <a:rPr lang="en-US" sz="2800" dirty="0">
              <a:latin typeface="Century Schoolbook" pitchFamily="18" charset="0"/>
            </a:rPr>
            <a:t> comment section provides notes of small details to be followed during construction and finishing.</a:t>
          </a:r>
          <a:endParaRPr lang="en-IN" sz="2800" dirty="0">
            <a:latin typeface="Century Schoolbook" pitchFamily="18" charset="0"/>
          </a:endParaRPr>
        </a:p>
      </dgm:t>
    </dgm:pt>
    <dgm:pt modelId="{61B81E2F-A195-4E99-99B2-53B45C7C1EB5}" type="parTrans" cxnId="{84167EDF-36CF-43B7-B231-A6CC6A3017AE}">
      <dgm:prSet/>
      <dgm:spPr/>
      <dgm:t>
        <a:bodyPr/>
        <a:lstStyle/>
        <a:p>
          <a:endParaRPr lang="en-US"/>
        </a:p>
      </dgm:t>
    </dgm:pt>
    <dgm:pt modelId="{66BFA5A7-9C49-4E9F-9D1C-2D33CC98EDA0}" type="sibTrans" cxnId="{84167EDF-36CF-43B7-B231-A6CC6A3017AE}">
      <dgm:prSet/>
      <dgm:spPr/>
      <dgm:t>
        <a:bodyPr/>
        <a:lstStyle/>
        <a:p>
          <a:endParaRPr lang="en-US"/>
        </a:p>
      </dgm:t>
    </dgm:pt>
    <dgm:pt modelId="{D708B89A-9D6D-4DEA-AB5C-E1BFE6D0CD10}" type="pres">
      <dgm:prSet presAssocID="{1138B934-DA16-4F54-9C67-5A725E75E036}" presName="linearFlow" presStyleCnt="0">
        <dgm:presLayoutVars>
          <dgm:dir/>
          <dgm:resizeHandles val="exact"/>
        </dgm:presLayoutVars>
      </dgm:prSet>
      <dgm:spPr/>
    </dgm:pt>
    <dgm:pt modelId="{C410D67C-4D79-450B-A08B-BBC4945EFE5E}" type="pres">
      <dgm:prSet presAssocID="{3CE79768-51F7-4B8B-B10C-F94F2291C8C9}" presName="composite" presStyleCnt="0"/>
      <dgm:spPr/>
    </dgm:pt>
    <dgm:pt modelId="{626B3A20-4AA4-4D14-9DAE-1903AE4DCCBC}" type="pres">
      <dgm:prSet presAssocID="{3CE79768-51F7-4B8B-B10C-F94F2291C8C9}" presName="imgShp" presStyleLbl="fgImgPlace1" presStyleIdx="0" presStyleCnt="4"/>
      <dgm:spPr>
        <a:noFill/>
      </dgm:spPr>
    </dgm:pt>
    <dgm:pt modelId="{81E1F471-17BD-40FF-8F9A-6E3B2135C19A}" type="pres">
      <dgm:prSet presAssocID="{3CE79768-51F7-4B8B-B10C-F94F2291C8C9}" presName="txShp" presStyleLbl="node1" presStyleIdx="0" presStyleCnt="4" custScaleX="10940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7AAD189-CABC-406D-92C8-8E1FF617C933}" type="pres">
      <dgm:prSet presAssocID="{61D1F8BE-FB2B-438F-883F-BAAA1E543FFA}" presName="spacing" presStyleCnt="0"/>
      <dgm:spPr/>
    </dgm:pt>
    <dgm:pt modelId="{DBCB2E8E-5E06-4A61-A5A3-9A1268F0DB18}" type="pres">
      <dgm:prSet presAssocID="{46297685-965D-4555-9584-88CDE15FE24A}" presName="composite" presStyleCnt="0"/>
      <dgm:spPr/>
    </dgm:pt>
    <dgm:pt modelId="{21A61201-A4F1-4827-A2B6-83525F045F9D}" type="pres">
      <dgm:prSet presAssocID="{46297685-965D-4555-9584-88CDE15FE24A}" presName="imgShp" presStyleLbl="fgImgPlace1" presStyleIdx="1" presStyleCnt="4"/>
      <dgm:spPr>
        <a:noFill/>
      </dgm:spPr>
    </dgm:pt>
    <dgm:pt modelId="{27D3AF00-90E9-401E-839A-5A488ACC07FC}" type="pres">
      <dgm:prSet presAssocID="{46297685-965D-4555-9584-88CDE15FE24A}" presName="txShp" presStyleLbl="node1" presStyleIdx="1" presStyleCnt="4" custScaleX="109571" custScaleY="13534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FFB164B-8235-41B4-99A9-BE33C074B4A2}" type="pres">
      <dgm:prSet presAssocID="{47A0F67A-BE52-4BB5-805B-4AD7C8836BD8}" presName="spacing" presStyleCnt="0"/>
      <dgm:spPr/>
    </dgm:pt>
    <dgm:pt modelId="{5DFAA66E-808C-4BB9-BE8B-498CE1782E37}" type="pres">
      <dgm:prSet presAssocID="{36BFE5AB-A476-42DF-BFA9-FE641D73FC95}" presName="composite" presStyleCnt="0"/>
      <dgm:spPr/>
    </dgm:pt>
    <dgm:pt modelId="{99518837-AB4A-4F60-BE30-50110F19C042}" type="pres">
      <dgm:prSet presAssocID="{36BFE5AB-A476-42DF-BFA9-FE641D73FC95}" presName="imgShp" presStyleLbl="fgImgPlace1" presStyleIdx="2" presStyleCnt="4"/>
      <dgm:spPr>
        <a:noFill/>
      </dgm:spPr>
    </dgm:pt>
    <dgm:pt modelId="{E0F4BE28-E25D-447C-B7D2-AEB2806D0933}" type="pres">
      <dgm:prSet presAssocID="{36BFE5AB-A476-42DF-BFA9-FE641D73FC95}" presName="txShp" presStyleLbl="node1" presStyleIdx="2" presStyleCnt="4" custScaleX="10957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CB00264-1EE4-4A2C-9A02-E5007FC97BB5}" type="pres">
      <dgm:prSet presAssocID="{69E08A90-0C86-4D24-B0DC-F257B1854F29}" presName="spacing" presStyleCnt="0"/>
      <dgm:spPr/>
    </dgm:pt>
    <dgm:pt modelId="{82BC2C96-F493-4C61-B066-C56D68B43D6D}" type="pres">
      <dgm:prSet presAssocID="{3F46D0B5-80D8-4FA6-BFF5-B72DF32A943A}" presName="composite" presStyleCnt="0"/>
      <dgm:spPr/>
    </dgm:pt>
    <dgm:pt modelId="{AC366A92-42E4-4861-997C-C3C4E710301A}" type="pres">
      <dgm:prSet presAssocID="{3F46D0B5-80D8-4FA6-BFF5-B72DF32A943A}" presName="imgShp" presStyleLbl="fgImgPlace1" presStyleIdx="3" presStyleCnt="4"/>
      <dgm:spPr>
        <a:noFill/>
      </dgm:spPr>
    </dgm:pt>
    <dgm:pt modelId="{B83F6DA8-65BF-44F9-964A-941D6DB0F71E}" type="pres">
      <dgm:prSet presAssocID="{3F46D0B5-80D8-4FA6-BFF5-B72DF32A943A}" presName="txShp" presStyleLbl="node1" presStyleIdx="3" presStyleCnt="4" custScaleX="10808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D18FCCE9-12BA-4D63-99A4-13E22B79CF52}" type="presOf" srcId="{46297685-965D-4555-9584-88CDE15FE24A}" destId="{27D3AF00-90E9-401E-839A-5A488ACC07FC}" srcOrd="0" destOrd="0" presId="urn:microsoft.com/office/officeart/2005/8/layout/vList3#2"/>
    <dgm:cxn modelId="{B83A2F21-ED19-4A94-8356-7FA8CE1D500D}" type="presOf" srcId="{3F46D0B5-80D8-4FA6-BFF5-B72DF32A943A}" destId="{B83F6DA8-65BF-44F9-964A-941D6DB0F71E}" srcOrd="0" destOrd="0" presId="urn:microsoft.com/office/officeart/2005/8/layout/vList3#2"/>
    <dgm:cxn modelId="{5CC8A33F-DFFB-4256-AEF5-E3488EE3347F}" type="presOf" srcId="{1138B934-DA16-4F54-9C67-5A725E75E036}" destId="{D708B89A-9D6D-4DEA-AB5C-E1BFE6D0CD10}" srcOrd="0" destOrd="0" presId="urn:microsoft.com/office/officeart/2005/8/layout/vList3#2"/>
    <dgm:cxn modelId="{C586A3C3-4F11-412A-B7FA-2B208551C9F7}" srcId="{1138B934-DA16-4F54-9C67-5A725E75E036}" destId="{3CE79768-51F7-4B8B-B10C-F94F2291C8C9}" srcOrd="0" destOrd="0" parTransId="{023F2D54-9A04-4748-B0AB-52B5784A16C5}" sibTransId="{61D1F8BE-FB2B-438F-883F-BAAA1E543FFA}"/>
    <dgm:cxn modelId="{689F610D-99AE-4B55-8EA0-475E411D937A}" type="presOf" srcId="{3CE79768-51F7-4B8B-B10C-F94F2291C8C9}" destId="{81E1F471-17BD-40FF-8F9A-6E3B2135C19A}" srcOrd="0" destOrd="0" presId="urn:microsoft.com/office/officeart/2005/8/layout/vList3#2"/>
    <dgm:cxn modelId="{7ADDD0B3-2456-49D4-A88E-666583485926}" srcId="{1138B934-DA16-4F54-9C67-5A725E75E036}" destId="{36BFE5AB-A476-42DF-BFA9-FE641D73FC95}" srcOrd="2" destOrd="0" parTransId="{D3B78AD9-5D11-4001-9A06-E9A790614DF9}" sibTransId="{69E08A90-0C86-4D24-B0DC-F257B1854F29}"/>
    <dgm:cxn modelId="{84167EDF-36CF-43B7-B231-A6CC6A3017AE}" srcId="{1138B934-DA16-4F54-9C67-5A725E75E036}" destId="{3F46D0B5-80D8-4FA6-BFF5-B72DF32A943A}" srcOrd="3" destOrd="0" parTransId="{61B81E2F-A195-4E99-99B2-53B45C7C1EB5}" sibTransId="{66BFA5A7-9C49-4E9F-9D1C-2D33CC98EDA0}"/>
    <dgm:cxn modelId="{906E1F57-0757-4E2C-A67E-A42B7AA26E76}" type="presOf" srcId="{36BFE5AB-A476-42DF-BFA9-FE641D73FC95}" destId="{E0F4BE28-E25D-447C-B7D2-AEB2806D0933}" srcOrd="0" destOrd="0" presId="urn:microsoft.com/office/officeart/2005/8/layout/vList3#2"/>
    <dgm:cxn modelId="{DA109228-72B9-4A80-B29E-FB10C5B95D75}" srcId="{1138B934-DA16-4F54-9C67-5A725E75E036}" destId="{46297685-965D-4555-9584-88CDE15FE24A}" srcOrd="1" destOrd="0" parTransId="{42A3C661-4057-44A0-8AD0-56ADFF11487A}" sibTransId="{47A0F67A-BE52-4BB5-805B-4AD7C8836BD8}"/>
    <dgm:cxn modelId="{CB5D8467-4594-4670-962B-28F973AA4629}" type="presParOf" srcId="{D708B89A-9D6D-4DEA-AB5C-E1BFE6D0CD10}" destId="{C410D67C-4D79-450B-A08B-BBC4945EFE5E}" srcOrd="0" destOrd="0" presId="urn:microsoft.com/office/officeart/2005/8/layout/vList3#2"/>
    <dgm:cxn modelId="{3671C453-3DB3-42B4-A769-B8CE3F23E4B7}" type="presParOf" srcId="{C410D67C-4D79-450B-A08B-BBC4945EFE5E}" destId="{626B3A20-4AA4-4D14-9DAE-1903AE4DCCBC}" srcOrd="0" destOrd="0" presId="urn:microsoft.com/office/officeart/2005/8/layout/vList3#2"/>
    <dgm:cxn modelId="{8374178D-466B-43AB-89D4-527FEFF9B3A0}" type="presParOf" srcId="{C410D67C-4D79-450B-A08B-BBC4945EFE5E}" destId="{81E1F471-17BD-40FF-8F9A-6E3B2135C19A}" srcOrd="1" destOrd="0" presId="urn:microsoft.com/office/officeart/2005/8/layout/vList3#2"/>
    <dgm:cxn modelId="{3C0FCA7D-DD24-4329-9051-4EC3CF96165A}" type="presParOf" srcId="{D708B89A-9D6D-4DEA-AB5C-E1BFE6D0CD10}" destId="{77AAD189-CABC-406D-92C8-8E1FF617C933}" srcOrd="1" destOrd="0" presId="urn:microsoft.com/office/officeart/2005/8/layout/vList3#2"/>
    <dgm:cxn modelId="{C40B8E2B-C79F-43F0-9846-FA81CC4EB13B}" type="presParOf" srcId="{D708B89A-9D6D-4DEA-AB5C-E1BFE6D0CD10}" destId="{DBCB2E8E-5E06-4A61-A5A3-9A1268F0DB18}" srcOrd="2" destOrd="0" presId="urn:microsoft.com/office/officeart/2005/8/layout/vList3#2"/>
    <dgm:cxn modelId="{30826E82-1A1F-4B50-840E-5343DD9589A2}" type="presParOf" srcId="{DBCB2E8E-5E06-4A61-A5A3-9A1268F0DB18}" destId="{21A61201-A4F1-4827-A2B6-83525F045F9D}" srcOrd="0" destOrd="0" presId="urn:microsoft.com/office/officeart/2005/8/layout/vList3#2"/>
    <dgm:cxn modelId="{1DA3828B-B4C5-4F5E-B45F-8577711166D3}" type="presParOf" srcId="{DBCB2E8E-5E06-4A61-A5A3-9A1268F0DB18}" destId="{27D3AF00-90E9-401E-839A-5A488ACC07FC}" srcOrd="1" destOrd="0" presId="urn:microsoft.com/office/officeart/2005/8/layout/vList3#2"/>
    <dgm:cxn modelId="{1A12D463-85AF-4E42-AEE1-CBAFE0B25CDA}" type="presParOf" srcId="{D708B89A-9D6D-4DEA-AB5C-E1BFE6D0CD10}" destId="{3FFB164B-8235-41B4-99A9-BE33C074B4A2}" srcOrd="3" destOrd="0" presId="urn:microsoft.com/office/officeart/2005/8/layout/vList3#2"/>
    <dgm:cxn modelId="{B6861D6A-6929-462E-9513-6E606D20D5EB}" type="presParOf" srcId="{D708B89A-9D6D-4DEA-AB5C-E1BFE6D0CD10}" destId="{5DFAA66E-808C-4BB9-BE8B-498CE1782E37}" srcOrd="4" destOrd="0" presId="urn:microsoft.com/office/officeart/2005/8/layout/vList3#2"/>
    <dgm:cxn modelId="{ECF48B48-396A-43AA-8C25-1EC901EE1ACE}" type="presParOf" srcId="{5DFAA66E-808C-4BB9-BE8B-498CE1782E37}" destId="{99518837-AB4A-4F60-BE30-50110F19C042}" srcOrd="0" destOrd="0" presId="urn:microsoft.com/office/officeart/2005/8/layout/vList3#2"/>
    <dgm:cxn modelId="{EFD71B1B-5FBB-4DAA-83CC-6BEE9EA67D10}" type="presParOf" srcId="{5DFAA66E-808C-4BB9-BE8B-498CE1782E37}" destId="{E0F4BE28-E25D-447C-B7D2-AEB2806D0933}" srcOrd="1" destOrd="0" presId="urn:microsoft.com/office/officeart/2005/8/layout/vList3#2"/>
    <dgm:cxn modelId="{6BC23547-4667-4782-99F6-87EC410F5ED5}" type="presParOf" srcId="{D708B89A-9D6D-4DEA-AB5C-E1BFE6D0CD10}" destId="{DCB00264-1EE4-4A2C-9A02-E5007FC97BB5}" srcOrd="5" destOrd="0" presId="urn:microsoft.com/office/officeart/2005/8/layout/vList3#2"/>
    <dgm:cxn modelId="{AFB11922-61F7-4B17-A777-C835B354E77C}" type="presParOf" srcId="{D708B89A-9D6D-4DEA-AB5C-E1BFE6D0CD10}" destId="{82BC2C96-F493-4C61-B066-C56D68B43D6D}" srcOrd="6" destOrd="0" presId="urn:microsoft.com/office/officeart/2005/8/layout/vList3#2"/>
    <dgm:cxn modelId="{249682A0-CCB6-45D8-947A-62D96DB49BBE}" type="presParOf" srcId="{82BC2C96-F493-4C61-B066-C56D68B43D6D}" destId="{AC366A92-42E4-4861-997C-C3C4E710301A}" srcOrd="0" destOrd="0" presId="urn:microsoft.com/office/officeart/2005/8/layout/vList3#2"/>
    <dgm:cxn modelId="{1A30F868-F47B-42A0-9409-4F89B64B7769}" type="presParOf" srcId="{82BC2C96-F493-4C61-B066-C56D68B43D6D}" destId="{B83F6DA8-65BF-44F9-964A-941D6DB0F71E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31FE318-95C8-4BBF-A269-CF8EE85CB76A}" type="doc">
      <dgm:prSet loTypeId="urn:microsoft.com/office/officeart/2005/8/layout/default#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BDA4BBB-089C-42D9-9A41-A75FA2365406}">
      <dgm:prSet phldrT="[Text]" custT="1"/>
      <dgm:spPr/>
      <dgm:t>
        <a:bodyPr/>
        <a:lstStyle/>
        <a:p>
          <a:r>
            <a:rPr lang="en-IN" sz="2000">
              <a:latin typeface="Century Schoolbook" pitchFamily="18" charset="0"/>
            </a:rPr>
            <a:t>Type of embroidery thread</a:t>
          </a:r>
          <a:endParaRPr lang="en-US" sz="2000">
            <a:latin typeface="Century Schoolbook" pitchFamily="18" charset="0"/>
          </a:endParaRPr>
        </a:p>
      </dgm:t>
    </dgm:pt>
    <dgm:pt modelId="{2EA64209-28B6-4FE6-A145-4B6C681CF565}" type="parTrans" cxnId="{1834EE4A-F48B-4F34-9788-8F2E5CA9268F}">
      <dgm:prSet/>
      <dgm:spPr/>
      <dgm:t>
        <a:bodyPr/>
        <a:lstStyle/>
        <a:p>
          <a:endParaRPr lang="en-US"/>
        </a:p>
      </dgm:t>
    </dgm:pt>
    <dgm:pt modelId="{7AE29A47-BC02-446C-88DA-6E65B74DEB3B}" type="sibTrans" cxnId="{1834EE4A-F48B-4F34-9788-8F2E5CA9268F}">
      <dgm:prSet/>
      <dgm:spPr/>
      <dgm:t>
        <a:bodyPr/>
        <a:lstStyle/>
        <a:p>
          <a:endParaRPr lang="en-US"/>
        </a:p>
      </dgm:t>
    </dgm:pt>
    <dgm:pt modelId="{5954F8C4-3C35-4765-A150-9D8120FF66BD}">
      <dgm:prSet custT="1"/>
      <dgm:spPr/>
      <dgm:t>
        <a:bodyPr/>
        <a:lstStyle/>
        <a:p>
          <a:r>
            <a:rPr lang="en-IN" sz="2000">
              <a:latin typeface="Century Schoolbook" pitchFamily="18" charset="0"/>
            </a:rPr>
            <a:t>The base fabric for embroidery work</a:t>
          </a:r>
          <a:endParaRPr lang="en-US" sz="2000">
            <a:latin typeface="Century Schoolbook" pitchFamily="18" charset="0"/>
          </a:endParaRPr>
        </a:p>
      </dgm:t>
    </dgm:pt>
    <dgm:pt modelId="{321A3C5F-42F1-48F4-B5DB-9D458C4D9965}" type="parTrans" cxnId="{49073B77-5C3B-4DBC-905D-FE16E6EF2544}">
      <dgm:prSet/>
      <dgm:spPr/>
      <dgm:t>
        <a:bodyPr/>
        <a:lstStyle/>
        <a:p>
          <a:endParaRPr lang="en-US"/>
        </a:p>
      </dgm:t>
    </dgm:pt>
    <dgm:pt modelId="{B0BD1621-5BE1-4F3C-938A-7CCA120EC68E}" type="sibTrans" cxnId="{49073B77-5C3B-4DBC-905D-FE16E6EF2544}">
      <dgm:prSet/>
      <dgm:spPr/>
      <dgm:t>
        <a:bodyPr/>
        <a:lstStyle/>
        <a:p>
          <a:endParaRPr lang="en-US"/>
        </a:p>
      </dgm:t>
    </dgm:pt>
    <dgm:pt modelId="{0C98D116-FAE6-4CC4-9176-758C10562427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Type of other decorative materials along with embroidery</a:t>
          </a:r>
          <a:endParaRPr lang="en-US" sz="2000" dirty="0">
            <a:latin typeface="Century Schoolbook" pitchFamily="18" charset="0"/>
          </a:endParaRPr>
        </a:p>
      </dgm:t>
    </dgm:pt>
    <dgm:pt modelId="{222E5B68-1039-495E-A9AA-E76275E42F8F}" type="parTrans" cxnId="{EEAD18CE-3182-4CB9-9E25-56F8E5A2032F}">
      <dgm:prSet/>
      <dgm:spPr/>
      <dgm:t>
        <a:bodyPr/>
        <a:lstStyle/>
        <a:p>
          <a:endParaRPr lang="en-US"/>
        </a:p>
      </dgm:t>
    </dgm:pt>
    <dgm:pt modelId="{0E8192D6-6F05-45F5-BBE8-6884FC3057AC}" type="sibTrans" cxnId="{EEAD18CE-3182-4CB9-9E25-56F8E5A2032F}">
      <dgm:prSet/>
      <dgm:spPr/>
      <dgm:t>
        <a:bodyPr/>
        <a:lstStyle/>
        <a:p>
          <a:endParaRPr lang="en-US"/>
        </a:p>
      </dgm:t>
    </dgm:pt>
    <dgm:pt modelId="{719D6FDF-DECA-49F7-80FC-0FF3BD70EAC1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Placement of embroidery design on the fabric or product</a:t>
          </a:r>
          <a:endParaRPr lang="en-US" sz="2000" dirty="0">
            <a:latin typeface="Century Schoolbook" pitchFamily="18" charset="0"/>
          </a:endParaRPr>
        </a:p>
      </dgm:t>
    </dgm:pt>
    <dgm:pt modelId="{11A415D3-BDA4-4754-81B2-93322A11576E}" type="parTrans" cxnId="{9F57765D-F48A-4EA8-B32C-0B5F0BC8580E}">
      <dgm:prSet/>
      <dgm:spPr/>
      <dgm:t>
        <a:bodyPr/>
        <a:lstStyle/>
        <a:p>
          <a:endParaRPr lang="en-US"/>
        </a:p>
      </dgm:t>
    </dgm:pt>
    <dgm:pt modelId="{E174FE44-8FC7-472A-B18E-3AD719CB1C4F}" type="sibTrans" cxnId="{9F57765D-F48A-4EA8-B32C-0B5F0BC8580E}">
      <dgm:prSet/>
      <dgm:spPr/>
      <dgm:t>
        <a:bodyPr/>
        <a:lstStyle/>
        <a:p>
          <a:endParaRPr lang="en-US"/>
        </a:p>
      </dgm:t>
    </dgm:pt>
    <dgm:pt modelId="{AD597A1A-1A8A-413D-A624-7F10922B676D}">
      <dgm:prSet custT="1"/>
      <dgm:spPr/>
      <dgm:t>
        <a:bodyPr/>
        <a:lstStyle/>
        <a:p>
          <a:r>
            <a:rPr lang="en-IN" sz="2000">
              <a:latin typeface="Century Schoolbook" pitchFamily="18" charset="0"/>
            </a:rPr>
            <a:t>Size of embroidery design </a:t>
          </a:r>
          <a:endParaRPr lang="en-US" sz="2000">
            <a:latin typeface="Century Schoolbook" pitchFamily="18" charset="0"/>
          </a:endParaRPr>
        </a:p>
      </dgm:t>
    </dgm:pt>
    <dgm:pt modelId="{7D4DA83B-4555-4A49-ACD6-8D936EC9C43B}" type="parTrans" cxnId="{B5817F6F-C884-49CC-BDEB-217E3AB899E8}">
      <dgm:prSet/>
      <dgm:spPr/>
      <dgm:t>
        <a:bodyPr/>
        <a:lstStyle/>
        <a:p>
          <a:endParaRPr lang="en-US"/>
        </a:p>
      </dgm:t>
    </dgm:pt>
    <dgm:pt modelId="{7F587B48-2190-49AB-8EDB-2E96A64FD9C7}" type="sibTrans" cxnId="{B5817F6F-C884-49CC-BDEB-217E3AB899E8}">
      <dgm:prSet/>
      <dgm:spPr/>
      <dgm:t>
        <a:bodyPr/>
        <a:lstStyle/>
        <a:p>
          <a:endParaRPr lang="en-US"/>
        </a:p>
      </dgm:t>
    </dgm:pt>
    <dgm:pt modelId="{403B0BC6-A2A1-4538-BD92-E63BF10C1482}">
      <dgm:prSet custT="1"/>
      <dgm:spPr/>
      <dgm:t>
        <a:bodyPr/>
        <a:lstStyle/>
        <a:p>
          <a:r>
            <a:rPr lang="en-IN" sz="2000">
              <a:latin typeface="Century Schoolbook" pitchFamily="18" charset="0"/>
            </a:rPr>
            <a:t>Colours of embroidery thread</a:t>
          </a:r>
          <a:endParaRPr lang="en-US" sz="2000">
            <a:latin typeface="Century Schoolbook" pitchFamily="18" charset="0"/>
          </a:endParaRPr>
        </a:p>
      </dgm:t>
    </dgm:pt>
    <dgm:pt modelId="{F5EE092C-DA0C-456F-9441-2879ACAB1C39}" type="parTrans" cxnId="{C02E1F64-0242-4211-920D-F1E1BA90540E}">
      <dgm:prSet/>
      <dgm:spPr/>
      <dgm:t>
        <a:bodyPr/>
        <a:lstStyle/>
        <a:p>
          <a:endParaRPr lang="en-US"/>
        </a:p>
      </dgm:t>
    </dgm:pt>
    <dgm:pt modelId="{717E933A-8988-4912-8027-0C2FC68865F6}" type="sibTrans" cxnId="{C02E1F64-0242-4211-920D-F1E1BA90540E}">
      <dgm:prSet/>
      <dgm:spPr/>
      <dgm:t>
        <a:bodyPr/>
        <a:lstStyle/>
        <a:p>
          <a:endParaRPr lang="en-US"/>
        </a:p>
      </dgm:t>
    </dgm:pt>
    <dgm:pt modelId="{B27A3252-953E-4213-BF0E-406A5DB3159F}">
      <dgm:prSet custT="1"/>
      <dgm:spPr/>
      <dgm:t>
        <a:bodyPr/>
        <a:lstStyle/>
        <a:p>
          <a:r>
            <a:rPr lang="en-IN" sz="2000">
              <a:latin typeface="Century Schoolbook" pitchFamily="18" charset="0"/>
            </a:rPr>
            <a:t>Placement of different beads, sequins, stone etc.</a:t>
          </a:r>
          <a:endParaRPr lang="en-US" sz="2000">
            <a:latin typeface="Century Schoolbook" pitchFamily="18" charset="0"/>
          </a:endParaRPr>
        </a:p>
      </dgm:t>
    </dgm:pt>
    <dgm:pt modelId="{6DDBD365-0BFF-4D58-B8D5-2831C5480AB4}" type="parTrans" cxnId="{6B464B6A-927E-476C-976F-ACF0BE873BBD}">
      <dgm:prSet/>
      <dgm:spPr/>
      <dgm:t>
        <a:bodyPr/>
        <a:lstStyle/>
        <a:p>
          <a:endParaRPr lang="en-US"/>
        </a:p>
      </dgm:t>
    </dgm:pt>
    <dgm:pt modelId="{D79E10C6-5642-45C6-8935-34AF2FABB248}" type="sibTrans" cxnId="{6B464B6A-927E-476C-976F-ACF0BE873BBD}">
      <dgm:prSet/>
      <dgm:spPr/>
      <dgm:t>
        <a:bodyPr/>
        <a:lstStyle/>
        <a:p>
          <a:endParaRPr lang="en-US"/>
        </a:p>
      </dgm:t>
    </dgm:pt>
    <dgm:pt modelId="{409DE6DC-5E82-4D9B-AC40-4D9BC128C4D9}">
      <dgm:prSet custT="1"/>
      <dgm:spPr/>
      <dgm:t>
        <a:bodyPr/>
        <a:lstStyle/>
        <a:p>
          <a:r>
            <a:rPr lang="en-IN" sz="2000">
              <a:latin typeface="Century Schoolbook" pitchFamily="18" charset="0"/>
            </a:rPr>
            <a:t>Stitch density</a:t>
          </a:r>
          <a:endParaRPr lang="en-US" sz="2000">
            <a:latin typeface="Century Schoolbook" pitchFamily="18" charset="0"/>
          </a:endParaRPr>
        </a:p>
      </dgm:t>
    </dgm:pt>
    <dgm:pt modelId="{4B28C3BE-A787-4D64-A2AE-EF0834BF89DC}" type="parTrans" cxnId="{78B96500-EC2B-4E57-AE1B-1B1E250178A1}">
      <dgm:prSet/>
      <dgm:spPr/>
      <dgm:t>
        <a:bodyPr/>
        <a:lstStyle/>
        <a:p>
          <a:endParaRPr lang="en-US"/>
        </a:p>
      </dgm:t>
    </dgm:pt>
    <dgm:pt modelId="{1E7664B2-38AC-489B-8AF0-F9E91A0AC6D0}" type="sibTrans" cxnId="{78B96500-EC2B-4E57-AE1B-1B1E250178A1}">
      <dgm:prSet/>
      <dgm:spPr/>
      <dgm:t>
        <a:bodyPr/>
        <a:lstStyle/>
        <a:p>
          <a:endParaRPr lang="en-US"/>
        </a:p>
      </dgm:t>
    </dgm:pt>
    <dgm:pt modelId="{DF69A0F6-CBD4-42F1-B6CE-2D410CA43963}">
      <dgm:prSet custT="1"/>
      <dgm:spPr/>
      <dgm:t>
        <a:bodyPr/>
        <a:lstStyle/>
        <a:p>
          <a:r>
            <a:rPr lang="en-IN" sz="2000">
              <a:latin typeface="Century Schoolbook" pitchFamily="18" charset="0"/>
            </a:rPr>
            <a:t>Estimated stitch length</a:t>
          </a:r>
          <a:endParaRPr lang="en-US" sz="2000">
            <a:latin typeface="Century Schoolbook" pitchFamily="18" charset="0"/>
          </a:endParaRPr>
        </a:p>
      </dgm:t>
    </dgm:pt>
    <dgm:pt modelId="{CC61424A-C8FC-403E-8D66-9D0DDB60CD58}" type="parTrans" cxnId="{B3926274-C9CA-49FC-8AF1-901023458127}">
      <dgm:prSet/>
      <dgm:spPr/>
      <dgm:t>
        <a:bodyPr/>
        <a:lstStyle/>
        <a:p>
          <a:endParaRPr lang="en-US"/>
        </a:p>
      </dgm:t>
    </dgm:pt>
    <dgm:pt modelId="{D41C5935-24A4-482E-ACEE-54992E96FF15}" type="sibTrans" cxnId="{B3926274-C9CA-49FC-8AF1-901023458127}">
      <dgm:prSet/>
      <dgm:spPr/>
      <dgm:t>
        <a:bodyPr/>
        <a:lstStyle/>
        <a:p>
          <a:endParaRPr lang="en-US"/>
        </a:p>
      </dgm:t>
    </dgm:pt>
    <dgm:pt modelId="{2B2EB190-C871-41F4-8BDE-00F88A26AC1F}">
      <dgm:prSet custT="1"/>
      <dgm:spPr/>
      <dgm:t>
        <a:bodyPr/>
        <a:lstStyle/>
        <a:p>
          <a:r>
            <a:rPr lang="en-IN" sz="2000" dirty="0">
              <a:latin typeface="Century Schoolbook" pitchFamily="18" charset="0"/>
            </a:rPr>
            <a:t>Type of stitches</a:t>
          </a:r>
          <a:endParaRPr lang="en-US" sz="2000" dirty="0">
            <a:latin typeface="Century Schoolbook" pitchFamily="18" charset="0"/>
          </a:endParaRPr>
        </a:p>
      </dgm:t>
    </dgm:pt>
    <dgm:pt modelId="{62FE09BB-03F3-49CC-A800-074E23FFC734}" type="parTrans" cxnId="{A152C203-E78C-480F-BEA7-26F93EB1F685}">
      <dgm:prSet/>
      <dgm:spPr/>
      <dgm:t>
        <a:bodyPr/>
        <a:lstStyle/>
        <a:p>
          <a:endParaRPr lang="en-US"/>
        </a:p>
      </dgm:t>
    </dgm:pt>
    <dgm:pt modelId="{289242B6-0D6A-419C-A969-06A1ADF851F7}" type="sibTrans" cxnId="{A152C203-E78C-480F-BEA7-26F93EB1F685}">
      <dgm:prSet/>
      <dgm:spPr/>
      <dgm:t>
        <a:bodyPr/>
        <a:lstStyle/>
        <a:p>
          <a:endParaRPr lang="en-US"/>
        </a:p>
      </dgm:t>
    </dgm:pt>
    <dgm:pt modelId="{F573DB3E-6C8A-4109-A28B-9D38C9FABC35}" type="pres">
      <dgm:prSet presAssocID="{D31FE318-95C8-4BBF-A269-CF8EE85CB76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0971555-AB19-498B-801B-69C1B2D08548}" type="pres">
      <dgm:prSet presAssocID="{4BDA4BBB-089C-42D9-9A41-A75FA2365406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3138124-A689-4E18-9A1F-ED67F47C678A}" type="pres">
      <dgm:prSet presAssocID="{7AE29A47-BC02-446C-88DA-6E65B74DEB3B}" presName="sibTrans" presStyleCnt="0"/>
      <dgm:spPr/>
    </dgm:pt>
    <dgm:pt modelId="{50FDB34A-A194-41F7-B84F-93FA47DBEB27}" type="pres">
      <dgm:prSet presAssocID="{5954F8C4-3C35-4765-A150-9D8120FF66BD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A2E57EA-A0DB-47CE-840F-D043F31FBA65}" type="pres">
      <dgm:prSet presAssocID="{B0BD1621-5BE1-4F3C-938A-7CCA120EC68E}" presName="sibTrans" presStyleCnt="0"/>
      <dgm:spPr/>
    </dgm:pt>
    <dgm:pt modelId="{72DF0A28-92BE-4BF8-9AD7-A47F318D0AD9}" type="pres">
      <dgm:prSet presAssocID="{0C98D116-FAE6-4CC4-9176-758C10562427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480DC49-2F0A-4685-865A-887EA735B026}" type="pres">
      <dgm:prSet presAssocID="{0E8192D6-6F05-45F5-BBE8-6884FC3057AC}" presName="sibTrans" presStyleCnt="0"/>
      <dgm:spPr/>
    </dgm:pt>
    <dgm:pt modelId="{A7DB99C9-7382-49F3-97DA-E1AFBF315B3C}" type="pres">
      <dgm:prSet presAssocID="{719D6FDF-DECA-49F7-80FC-0FF3BD70EAC1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03FA21B-5757-4B33-A7DA-9508A2A34034}" type="pres">
      <dgm:prSet presAssocID="{E174FE44-8FC7-472A-B18E-3AD719CB1C4F}" presName="sibTrans" presStyleCnt="0"/>
      <dgm:spPr/>
    </dgm:pt>
    <dgm:pt modelId="{2CB18F9E-007C-4696-A5CE-8F28EC5BD9EC}" type="pres">
      <dgm:prSet presAssocID="{AD597A1A-1A8A-413D-A624-7F10922B676D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4FE5630-551E-44A6-BAD8-4C27C61621E5}" type="pres">
      <dgm:prSet presAssocID="{7F587B48-2190-49AB-8EDB-2E96A64FD9C7}" presName="sibTrans" presStyleCnt="0"/>
      <dgm:spPr/>
    </dgm:pt>
    <dgm:pt modelId="{03F51D04-DE65-4374-A436-600B2D2D0B00}" type="pres">
      <dgm:prSet presAssocID="{403B0BC6-A2A1-4538-BD92-E63BF10C1482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6F7C47F-BEC8-403A-B0B0-0B5755368D6A}" type="pres">
      <dgm:prSet presAssocID="{717E933A-8988-4912-8027-0C2FC68865F6}" presName="sibTrans" presStyleCnt="0"/>
      <dgm:spPr/>
    </dgm:pt>
    <dgm:pt modelId="{94A0B2BD-A870-4E48-92F4-6B4A468BBF1A}" type="pres">
      <dgm:prSet presAssocID="{B27A3252-953E-4213-BF0E-406A5DB3159F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DE62B82-130F-4A74-92BF-B6E8026C9BFC}" type="pres">
      <dgm:prSet presAssocID="{D79E10C6-5642-45C6-8935-34AF2FABB248}" presName="sibTrans" presStyleCnt="0"/>
      <dgm:spPr/>
    </dgm:pt>
    <dgm:pt modelId="{7D9FF5A9-AAE5-49FC-A89C-AB4DC34E506F}" type="pres">
      <dgm:prSet presAssocID="{409DE6DC-5E82-4D9B-AC40-4D9BC128C4D9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7B71EE9-354F-43A8-898F-21649DCBE9F7}" type="pres">
      <dgm:prSet presAssocID="{1E7664B2-38AC-489B-8AF0-F9E91A0AC6D0}" presName="sibTrans" presStyleCnt="0"/>
      <dgm:spPr/>
    </dgm:pt>
    <dgm:pt modelId="{68302E94-30BC-4815-8269-F638828E874C}" type="pres">
      <dgm:prSet presAssocID="{DF69A0F6-CBD4-42F1-B6CE-2D410CA43963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BA56D65-EFC3-4044-A606-71A51CF53AD0}" type="pres">
      <dgm:prSet presAssocID="{D41C5935-24A4-482E-ACEE-54992E96FF15}" presName="sibTrans" presStyleCnt="0"/>
      <dgm:spPr/>
    </dgm:pt>
    <dgm:pt modelId="{1DA41A9A-D555-48B7-A41B-97DDE89FD1EA}" type="pres">
      <dgm:prSet presAssocID="{2B2EB190-C871-41F4-8BDE-00F88A26AC1F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834EE4A-F48B-4F34-9788-8F2E5CA9268F}" srcId="{D31FE318-95C8-4BBF-A269-CF8EE85CB76A}" destId="{4BDA4BBB-089C-42D9-9A41-A75FA2365406}" srcOrd="0" destOrd="0" parTransId="{2EA64209-28B6-4FE6-A145-4B6C681CF565}" sibTransId="{7AE29A47-BC02-446C-88DA-6E65B74DEB3B}"/>
    <dgm:cxn modelId="{847D4524-34C1-4BB4-B097-1FA778581217}" type="presOf" srcId="{0C98D116-FAE6-4CC4-9176-758C10562427}" destId="{72DF0A28-92BE-4BF8-9AD7-A47F318D0AD9}" srcOrd="0" destOrd="0" presId="urn:microsoft.com/office/officeart/2005/8/layout/default#1"/>
    <dgm:cxn modelId="{C02E1F64-0242-4211-920D-F1E1BA90540E}" srcId="{D31FE318-95C8-4BBF-A269-CF8EE85CB76A}" destId="{403B0BC6-A2A1-4538-BD92-E63BF10C1482}" srcOrd="5" destOrd="0" parTransId="{F5EE092C-DA0C-456F-9441-2879ACAB1C39}" sibTransId="{717E933A-8988-4912-8027-0C2FC68865F6}"/>
    <dgm:cxn modelId="{D2108C7D-B2C1-4256-AC9F-970D22CBD9AE}" type="presOf" srcId="{409DE6DC-5E82-4D9B-AC40-4D9BC128C4D9}" destId="{7D9FF5A9-AAE5-49FC-A89C-AB4DC34E506F}" srcOrd="0" destOrd="0" presId="urn:microsoft.com/office/officeart/2005/8/layout/default#1"/>
    <dgm:cxn modelId="{A152C203-E78C-480F-BEA7-26F93EB1F685}" srcId="{D31FE318-95C8-4BBF-A269-CF8EE85CB76A}" destId="{2B2EB190-C871-41F4-8BDE-00F88A26AC1F}" srcOrd="9" destOrd="0" parTransId="{62FE09BB-03F3-49CC-A800-074E23FFC734}" sibTransId="{289242B6-0D6A-419C-A969-06A1ADF851F7}"/>
    <dgm:cxn modelId="{4183FB06-C191-4B05-8101-F3AC5D0BDF7F}" type="presOf" srcId="{AD597A1A-1A8A-413D-A624-7F10922B676D}" destId="{2CB18F9E-007C-4696-A5CE-8F28EC5BD9EC}" srcOrd="0" destOrd="0" presId="urn:microsoft.com/office/officeart/2005/8/layout/default#1"/>
    <dgm:cxn modelId="{1C2FDA92-F8CB-44ED-8CEC-1F82C37B48C5}" type="presOf" srcId="{B27A3252-953E-4213-BF0E-406A5DB3159F}" destId="{94A0B2BD-A870-4E48-92F4-6B4A468BBF1A}" srcOrd="0" destOrd="0" presId="urn:microsoft.com/office/officeart/2005/8/layout/default#1"/>
    <dgm:cxn modelId="{9F57765D-F48A-4EA8-B32C-0B5F0BC8580E}" srcId="{D31FE318-95C8-4BBF-A269-CF8EE85CB76A}" destId="{719D6FDF-DECA-49F7-80FC-0FF3BD70EAC1}" srcOrd="3" destOrd="0" parTransId="{11A415D3-BDA4-4754-81B2-93322A11576E}" sibTransId="{E174FE44-8FC7-472A-B18E-3AD719CB1C4F}"/>
    <dgm:cxn modelId="{6B464B6A-927E-476C-976F-ACF0BE873BBD}" srcId="{D31FE318-95C8-4BBF-A269-CF8EE85CB76A}" destId="{B27A3252-953E-4213-BF0E-406A5DB3159F}" srcOrd="6" destOrd="0" parTransId="{6DDBD365-0BFF-4D58-B8D5-2831C5480AB4}" sibTransId="{D79E10C6-5642-45C6-8935-34AF2FABB248}"/>
    <dgm:cxn modelId="{56FD9F29-463F-443F-89FB-D78B61680692}" type="presOf" srcId="{403B0BC6-A2A1-4538-BD92-E63BF10C1482}" destId="{03F51D04-DE65-4374-A436-600B2D2D0B00}" srcOrd="0" destOrd="0" presId="urn:microsoft.com/office/officeart/2005/8/layout/default#1"/>
    <dgm:cxn modelId="{709A3A50-037D-44B5-9999-E00C9927FB67}" type="presOf" srcId="{719D6FDF-DECA-49F7-80FC-0FF3BD70EAC1}" destId="{A7DB99C9-7382-49F3-97DA-E1AFBF315B3C}" srcOrd="0" destOrd="0" presId="urn:microsoft.com/office/officeart/2005/8/layout/default#1"/>
    <dgm:cxn modelId="{A11FFAA8-6B7F-44C4-902E-274F0B861214}" type="presOf" srcId="{5954F8C4-3C35-4765-A150-9D8120FF66BD}" destId="{50FDB34A-A194-41F7-B84F-93FA47DBEB27}" srcOrd="0" destOrd="0" presId="urn:microsoft.com/office/officeart/2005/8/layout/default#1"/>
    <dgm:cxn modelId="{489DED9C-C3DC-43D3-8415-627F2661447B}" type="presOf" srcId="{DF69A0F6-CBD4-42F1-B6CE-2D410CA43963}" destId="{68302E94-30BC-4815-8269-F638828E874C}" srcOrd="0" destOrd="0" presId="urn:microsoft.com/office/officeart/2005/8/layout/default#1"/>
    <dgm:cxn modelId="{C4068393-93EE-4870-BCEC-5DE17E995A2C}" type="presOf" srcId="{4BDA4BBB-089C-42D9-9A41-A75FA2365406}" destId="{40971555-AB19-498B-801B-69C1B2D08548}" srcOrd="0" destOrd="0" presId="urn:microsoft.com/office/officeart/2005/8/layout/default#1"/>
    <dgm:cxn modelId="{B3926274-C9CA-49FC-8AF1-901023458127}" srcId="{D31FE318-95C8-4BBF-A269-CF8EE85CB76A}" destId="{DF69A0F6-CBD4-42F1-B6CE-2D410CA43963}" srcOrd="8" destOrd="0" parTransId="{CC61424A-C8FC-403E-8D66-9D0DDB60CD58}" sibTransId="{D41C5935-24A4-482E-ACEE-54992E96FF15}"/>
    <dgm:cxn modelId="{78B96500-EC2B-4E57-AE1B-1B1E250178A1}" srcId="{D31FE318-95C8-4BBF-A269-CF8EE85CB76A}" destId="{409DE6DC-5E82-4D9B-AC40-4D9BC128C4D9}" srcOrd="7" destOrd="0" parTransId="{4B28C3BE-A787-4D64-A2AE-EF0834BF89DC}" sibTransId="{1E7664B2-38AC-489B-8AF0-F9E91A0AC6D0}"/>
    <dgm:cxn modelId="{EEAD18CE-3182-4CB9-9E25-56F8E5A2032F}" srcId="{D31FE318-95C8-4BBF-A269-CF8EE85CB76A}" destId="{0C98D116-FAE6-4CC4-9176-758C10562427}" srcOrd="2" destOrd="0" parTransId="{222E5B68-1039-495E-A9AA-E76275E42F8F}" sibTransId="{0E8192D6-6F05-45F5-BBE8-6884FC3057AC}"/>
    <dgm:cxn modelId="{C1F89F20-E31A-494F-AFA7-2FED1D00CF96}" type="presOf" srcId="{D31FE318-95C8-4BBF-A269-CF8EE85CB76A}" destId="{F573DB3E-6C8A-4109-A28B-9D38C9FABC35}" srcOrd="0" destOrd="0" presId="urn:microsoft.com/office/officeart/2005/8/layout/default#1"/>
    <dgm:cxn modelId="{49073B77-5C3B-4DBC-905D-FE16E6EF2544}" srcId="{D31FE318-95C8-4BBF-A269-CF8EE85CB76A}" destId="{5954F8C4-3C35-4765-A150-9D8120FF66BD}" srcOrd="1" destOrd="0" parTransId="{321A3C5F-42F1-48F4-B5DB-9D458C4D9965}" sibTransId="{B0BD1621-5BE1-4F3C-938A-7CCA120EC68E}"/>
    <dgm:cxn modelId="{09C02340-57D2-4238-9EA7-CEF223B6459F}" type="presOf" srcId="{2B2EB190-C871-41F4-8BDE-00F88A26AC1F}" destId="{1DA41A9A-D555-48B7-A41B-97DDE89FD1EA}" srcOrd="0" destOrd="0" presId="urn:microsoft.com/office/officeart/2005/8/layout/default#1"/>
    <dgm:cxn modelId="{B5817F6F-C884-49CC-BDEB-217E3AB899E8}" srcId="{D31FE318-95C8-4BBF-A269-CF8EE85CB76A}" destId="{AD597A1A-1A8A-413D-A624-7F10922B676D}" srcOrd="4" destOrd="0" parTransId="{7D4DA83B-4555-4A49-ACD6-8D936EC9C43B}" sibTransId="{7F587B48-2190-49AB-8EDB-2E96A64FD9C7}"/>
    <dgm:cxn modelId="{1B62D828-5515-48B6-882F-69E3E4DD339B}" type="presParOf" srcId="{F573DB3E-6C8A-4109-A28B-9D38C9FABC35}" destId="{40971555-AB19-498B-801B-69C1B2D08548}" srcOrd="0" destOrd="0" presId="urn:microsoft.com/office/officeart/2005/8/layout/default#1"/>
    <dgm:cxn modelId="{1B8EF183-BF31-4668-8A9C-572B0A087F06}" type="presParOf" srcId="{F573DB3E-6C8A-4109-A28B-9D38C9FABC35}" destId="{43138124-A689-4E18-9A1F-ED67F47C678A}" srcOrd="1" destOrd="0" presId="urn:microsoft.com/office/officeart/2005/8/layout/default#1"/>
    <dgm:cxn modelId="{47FD283D-15F4-46DC-8C0F-C80CB9FFB093}" type="presParOf" srcId="{F573DB3E-6C8A-4109-A28B-9D38C9FABC35}" destId="{50FDB34A-A194-41F7-B84F-93FA47DBEB27}" srcOrd="2" destOrd="0" presId="urn:microsoft.com/office/officeart/2005/8/layout/default#1"/>
    <dgm:cxn modelId="{9959931B-4916-41D5-BF05-CA4609ADAFA2}" type="presParOf" srcId="{F573DB3E-6C8A-4109-A28B-9D38C9FABC35}" destId="{6A2E57EA-A0DB-47CE-840F-D043F31FBA65}" srcOrd="3" destOrd="0" presId="urn:microsoft.com/office/officeart/2005/8/layout/default#1"/>
    <dgm:cxn modelId="{F32203EB-70DF-4642-A309-4FB6ECC6A94E}" type="presParOf" srcId="{F573DB3E-6C8A-4109-A28B-9D38C9FABC35}" destId="{72DF0A28-92BE-4BF8-9AD7-A47F318D0AD9}" srcOrd="4" destOrd="0" presId="urn:microsoft.com/office/officeart/2005/8/layout/default#1"/>
    <dgm:cxn modelId="{83D6CFC8-5C35-4839-827C-CDECD3414CE0}" type="presParOf" srcId="{F573DB3E-6C8A-4109-A28B-9D38C9FABC35}" destId="{9480DC49-2F0A-4685-865A-887EA735B026}" srcOrd="5" destOrd="0" presId="urn:microsoft.com/office/officeart/2005/8/layout/default#1"/>
    <dgm:cxn modelId="{25E37A24-6AA6-45AC-99DB-3EC9EBBA9A4C}" type="presParOf" srcId="{F573DB3E-6C8A-4109-A28B-9D38C9FABC35}" destId="{A7DB99C9-7382-49F3-97DA-E1AFBF315B3C}" srcOrd="6" destOrd="0" presId="urn:microsoft.com/office/officeart/2005/8/layout/default#1"/>
    <dgm:cxn modelId="{49CB5523-C1D1-4E47-A138-2A49BA79084A}" type="presParOf" srcId="{F573DB3E-6C8A-4109-A28B-9D38C9FABC35}" destId="{C03FA21B-5757-4B33-A7DA-9508A2A34034}" srcOrd="7" destOrd="0" presId="urn:microsoft.com/office/officeart/2005/8/layout/default#1"/>
    <dgm:cxn modelId="{487584D9-ADA5-42F3-B7D8-EFD7E0D2852E}" type="presParOf" srcId="{F573DB3E-6C8A-4109-A28B-9D38C9FABC35}" destId="{2CB18F9E-007C-4696-A5CE-8F28EC5BD9EC}" srcOrd="8" destOrd="0" presId="urn:microsoft.com/office/officeart/2005/8/layout/default#1"/>
    <dgm:cxn modelId="{6664CC42-6FF7-416B-A04B-EC1E9A40CD45}" type="presParOf" srcId="{F573DB3E-6C8A-4109-A28B-9D38C9FABC35}" destId="{A4FE5630-551E-44A6-BAD8-4C27C61621E5}" srcOrd="9" destOrd="0" presId="urn:microsoft.com/office/officeart/2005/8/layout/default#1"/>
    <dgm:cxn modelId="{5D9B2139-20B0-40AE-AAEB-113D31E91B63}" type="presParOf" srcId="{F573DB3E-6C8A-4109-A28B-9D38C9FABC35}" destId="{03F51D04-DE65-4374-A436-600B2D2D0B00}" srcOrd="10" destOrd="0" presId="urn:microsoft.com/office/officeart/2005/8/layout/default#1"/>
    <dgm:cxn modelId="{61D17488-7CF4-42DF-8875-291717CE9C9F}" type="presParOf" srcId="{F573DB3E-6C8A-4109-A28B-9D38C9FABC35}" destId="{56F7C47F-BEC8-403A-B0B0-0B5755368D6A}" srcOrd="11" destOrd="0" presId="urn:microsoft.com/office/officeart/2005/8/layout/default#1"/>
    <dgm:cxn modelId="{72B3F94B-535D-4474-8977-1BBE18835335}" type="presParOf" srcId="{F573DB3E-6C8A-4109-A28B-9D38C9FABC35}" destId="{94A0B2BD-A870-4E48-92F4-6B4A468BBF1A}" srcOrd="12" destOrd="0" presId="urn:microsoft.com/office/officeart/2005/8/layout/default#1"/>
    <dgm:cxn modelId="{B910BBA6-49C7-4BF8-A815-5917D8157608}" type="presParOf" srcId="{F573DB3E-6C8A-4109-A28B-9D38C9FABC35}" destId="{2DE62B82-130F-4A74-92BF-B6E8026C9BFC}" srcOrd="13" destOrd="0" presId="urn:microsoft.com/office/officeart/2005/8/layout/default#1"/>
    <dgm:cxn modelId="{867CB0C8-C104-4917-BB82-2606FD95E951}" type="presParOf" srcId="{F573DB3E-6C8A-4109-A28B-9D38C9FABC35}" destId="{7D9FF5A9-AAE5-49FC-A89C-AB4DC34E506F}" srcOrd="14" destOrd="0" presId="urn:microsoft.com/office/officeart/2005/8/layout/default#1"/>
    <dgm:cxn modelId="{DFAD3F7B-A2CA-4968-BFBC-1E78441D7571}" type="presParOf" srcId="{F573DB3E-6C8A-4109-A28B-9D38C9FABC35}" destId="{67B71EE9-354F-43A8-898F-21649DCBE9F7}" srcOrd="15" destOrd="0" presId="urn:microsoft.com/office/officeart/2005/8/layout/default#1"/>
    <dgm:cxn modelId="{94BE5946-D600-4474-A27D-4D838F991B92}" type="presParOf" srcId="{F573DB3E-6C8A-4109-A28B-9D38C9FABC35}" destId="{68302E94-30BC-4815-8269-F638828E874C}" srcOrd="16" destOrd="0" presId="urn:microsoft.com/office/officeart/2005/8/layout/default#1"/>
    <dgm:cxn modelId="{A4604337-FD60-478E-89DF-EEC1F955EDE3}" type="presParOf" srcId="{F573DB3E-6C8A-4109-A28B-9D38C9FABC35}" destId="{ABA56D65-EFC3-4044-A606-71A51CF53AD0}" srcOrd="17" destOrd="0" presId="urn:microsoft.com/office/officeart/2005/8/layout/default#1"/>
    <dgm:cxn modelId="{2EF0AB83-49A5-4BD7-8DDE-C4DE29C3CBE5}" type="presParOf" srcId="{F573DB3E-6C8A-4109-A28B-9D38C9FABC35}" destId="{1DA41A9A-D555-48B7-A41B-97DDE89FD1EA}" srcOrd="1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E1F471-17BD-40FF-8F9A-6E3B2135C19A}">
      <dsp:nvSpPr>
        <dsp:cNvPr id="0" name=""/>
        <dsp:cNvSpPr/>
      </dsp:nvSpPr>
      <dsp:spPr>
        <a:xfrm rot="10800000">
          <a:off x="1938387" y="746"/>
          <a:ext cx="9813025" cy="1248704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0644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rgbClr val="FFFF00"/>
              </a:solidFill>
              <a:latin typeface="Century Schoolbook" pitchFamily="18" charset="0"/>
            </a:rPr>
            <a:t>Product sketch: </a:t>
          </a:r>
          <a:r>
            <a:rPr lang="en-US" sz="2800" kern="1200" dirty="0">
              <a:latin typeface="Century Schoolbook" pitchFamily="18" charset="0"/>
            </a:rPr>
            <a:t>The design of the end product is showcased using a flat sketch/technical sketch with details marked on it. </a:t>
          </a:r>
        </a:p>
      </dsp:txBody>
      <dsp:txXfrm rot="10800000">
        <a:off x="1938387" y="746"/>
        <a:ext cx="9813025" cy="1248704"/>
      </dsp:txXfrm>
    </dsp:sp>
    <dsp:sp modelId="{626B3A20-4AA4-4D14-9DAE-1903AE4DCCBC}">
      <dsp:nvSpPr>
        <dsp:cNvPr id="0" name=""/>
        <dsp:cNvSpPr/>
      </dsp:nvSpPr>
      <dsp:spPr>
        <a:xfrm>
          <a:off x="1735987" y="746"/>
          <a:ext cx="1248704" cy="1248704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C077A1D-2F0E-41AB-AD82-1E8C5ED2BCDF}">
      <dsp:nvSpPr>
        <dsp:cNvPr id="0" name=""/>
        <dsp:cNvSpPr/>
      </dsp:nvSpPr>
      <dsp:spPr>
        <a:xfrm rot="10800000">
          <a:off x="1938387" y="1611325"/>
          <a:ext cx="9813025" cy="1248704"/>
        </a:xfrm>
        <a:prstGeom prst="homePlat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0644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rgbClr val="FFFF00"/>
              </a:solidFill>
              <a:latin typeface="Century Schoolbook" pitchFamily="18" charset="0"/>
            </a:rPr>
            <a:t>Fabric details:</a:t>
          </a:r>
          <a:r>
            <a:rPr lang="en-US" sz="2800" kern="1200" dirty="0">
              <a:latin typeface="Century Schoolbook" pitchFamily="18" charset="0"/>
            </a:rPr>
            <a:t> Swatches of the fabric with color details or the fiber content is mentioned. </a:t>
          </a:r>
          <a:endParaRPr lang="en-IN" sz="2800" kern="1200" dirty="0">
            <a:latin typeface="Century Schoolbook" pitchFamily="18" charset="0"/>
          </a:endParaRPr>
        </a:p>
      </dsp:txBody>
      <dsp:txXfrm rot="10800000">
        <a:off x="1938387" y="1611325"/>
        <a:ext cx="9813025" cy="1248704"/>
      </dsp:txXfrm>
    </dsp:sp>
    <dsp:sp modelId="{34CC4F04-79FE-43B8-94BB-C2D3AA34CD9F}">
      <dsp:nvSpPr>
        <dsp:cNvPr id="0" name=""/>
        <dsp:cNvSpPr/>
      </dsp:nvSpPr>
      <dsp:spPr>
        <a:xfrm>
          <a:off x="1735987" y="1611325"/>
          <a:ext cx="1248704" cy="1248704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3F8D40C-F7C9-402A-9E53-4EE22EE23A88}">
      <dsp:nvSpPr>
        <dsp:cNvPr id="0" name=""/>
        <dsp:cNvSpPr/>
      </dsp:nvSpPr>
      <dsp:spPr>
        <a:xfrm rot="10800000">
          <a:off x="1938387" y="3221903"/>
          <a:ext cx="9813025" cy="2014933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0644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>
              <a:solidFill>
                <a:srgbClr val="FFFF00"/>
              </a:solidFill>
              <a:latin typeface="Century Schoolbook" pitchFamily="18" charset="0"/>
            </a:rPr>
            <a:t>PoMs</a:t>
          </a:r>
          <a:r>
            <a:rPr lang="en-US" sz="2800" b="1" kern="1200" dirty="0">
              <a:solidFill>
                <a:srgbClr val="FFFF00"/>
              </a:solidFill>
              <a:latin typeface="Century Schoolbook" pitchFamily="18" charset="0"/>
            </a:rPr>
            <a:t> (Points of Measure): </a:t>
          </a:r>
          <a:r>
            <a:rPr lang="en-US" sz="2800" kern="1200" dirty="0">
              <a:latin typeface="Century Schoolbook" pitchFamily="18" charset="0"/>
            </a:rPr>
            <a:t> Size measurements of the required item, which assures the measurement of the final product. This is very important as it ensures the accurate execution of the garment during its production.</a:t>
          </a:r>
          <a:endParaRPr lang="en-IN" sz="2800" kern="1200" dirty="0">
            <a:latin typeface="Century Schoolbook" pitchFamily="18" charset="0"/>
          </a:endParaRPr>
        </a:p>
      </dsp:txBody>
      <dsp:txXfrm rot="10800000">
        <a:off x="1938387" y="3221903"/>
        <a:ext cx="9813025" cy="2014933"/>
      </dsp:txXfrm>
    </dsp:sp>
    <dsp:sp modelId="{80ED5E08-3DC2-49E0-96CC-DF5B63AAAD30}">
      <dsp:nvSpPr>
        <dsp:cNvPr id="0" name=""/>
        <dsp:cNvSpPr/>
      </dsp:nvSpPr>
      <dsp:spPr>
        <a:xfrm>
          <a:off x="1735987" y="3605018"/>
          <a:ext cx="1248704" cy="1248704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E1F471-17BD-40FF-8F9A-6E3B2135C19A}">
      <dsp:nvSpPr>
        <dsp:cNvPr id="0" name=""/>
        <dsp:cNvSpPr/>
      </dsp:nvSpPr>
      <dsp:spPr>
        <a:xfrm rot="10800000">
          <a:off x="1978098" y="1083"/>
          <a:ext cx="9813025" cy="1407549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0690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rgbClr val="FFFF00"/>
              </a:solidFill>
              <a:latin typeface="Century Schoolbook" pitchFamily="18" charset="0"/>
            </a:rPr>
            <a:t>Design placement: </a:t>
          </a:r>
          <a:r>
            <a:rPr lang="en-US" sz="2800" kern="1200" dirty="0">
              <a:latin typeface="Century Schoolbook" pitchFamily="18" charset="0"/>
            </a:rPr>
            <a:t>Details of the design and its placement or repeat, design arrangement is defined for the exact placement on the actual sample.</a:t>
          </a:r>
        </a:p>
      </dsp:txBody>
      <dsp:txXfrm rot="10800000">
        <a:off x="1978098" y="1083"/>
        <a:ext cx="9813025" cy="1407549"/>
      </dsp:txXfrm>
    </dsp:sp>
    <dsp:sp modelId="{626B3A20-4AA4-4D14-9DAE-1903AE4DCCBC}">
      <dsp:nvSpPr>
        <dsp:cNvPr id="0" name=""/>
        <dsp:cNvSpPr/>
      </dsp:nvSpPr>
      <dsp:spPr>
        <a:xfrm>
          <a:off x="1696275" y="1083"/>
          <a:ext cx="1407549" cy="1407549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7D3AF00-90E9-401E-839A-5A488ACC07FC}">
      <dsp:nvSpPr>
        <dsp:cNvPr id="0" name=""/>
        <dsp:cNvSpPr/>
      </dsp:nvSpPr>
      <dsp:spPr>
        <a:xfrm rot="10800000">
          <a:off x="1967201" y="1828796"/>
          <a:ext cx="9827555" cy="1905006"/>
        </a:xfrm>
        <a:prstGeom prst="homePlat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0690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rgbClr val="FFFF00"/>
              </a:solidFill>
              <a:latin typeface="Century Schoolbook" pitchFamily="18" charset="0"/>
            </a:rPr>
            <a:t>Embroidery placement:</a:t>
          </a:r>
          <a:r>
            <a:rPr lang="en-US" sz="2800" kern="1200" dirty="0">
              <a:latin typeface="Century Schoolbook" pitchFamily="18" charset="0"/>
            </a:rPr>
            <a:t> Information regarding the size of motif, its placement, type of stitches, tools and raw material for embroidery and </a:t>
          </a:r>
          <a:r>
            <a:rPr lang="en-US" sz="2800" kern="1200" dirty="0" err="1">
              <a:latin typeface="Century Schoolbook" pitchFamily="18" charset="0"/>
            </a:rPr>
            <a:t>colour</a:t>
          </a:r>
          <a:r>
            <a:rPr lang="en-US" sz="2800" kern="1200" dirty="0">
              <a:latin typeface="Century Schoolbook" pitchFamily="18" charset="0"/>
            </a:rPr>
            <a:t> combination of material used are also clearly mentioned.</a:t>
          </a:r>
          <a:endParaRPr lang="en-IN" sz="2800" kern="1200" dirty="0">
            <a:latin typeface="Century Schoolbook" pitchFamily="18" charset="0"/>
          </a:endParaRPr>
        </a:p>
      </dsp:txBody>
      <dsp:txXfrm rot="10800000">
        <a:off x="1967201" y="1828796"/>
        <a:ext cx="9827555" cy="1905006"/>
      </dsp:txXfrm>
    </dsp:sp>
    <dsp:sp modelId="{21A61201-A4F1-4827-A2B6-83525F045F9D}">
      <dsp:nvSpPr>
        <dsp:cNvPr id="0" name=""/>
        <dsp:cNvSpPr/>
      </dsp:nvSpPr>
      <dsp:spPr>
        <a:xfrm>
          <a:off x="1692643" y="2077525"/>
          <a:ext cx="1407549" cy="1407549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F4BE28-E25D-447C-B7D2-AEB2806D0933}">
      <dsp:nvSpPr>
        <dsp:cNvPr id="0" name=""/>
        <dsp:cNvSpPr/>
      </dsp:nvSpPr>
      <dsp:spPr>
        <a:xfrm rot="10800000">
          <a:off x="1967201" y="4153967"/>
          <a:ext cx="9827555" cy="1407549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0690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rgbClr val="FFFF00"/>
              </a:solidFill>
              <a:latin typeface="Century Schoolbook" pitchFamily="18" charset="0"/>
            </a:rPr>
            <a:t>Workmanship Instructions:</a:t>
          </a:r>
          <a:r>
            <a:rPr lang="en-US" sz="2800" kern="1200" dirty="0">
              <a:latin typeface="Century Schoolbook" pitchFamily="18" charset="0"/>
            </a:rPr>
            <a:t> Particulars of stitch type, seam diagram, thread size and SPI (stitch per inch) are also mentioned.</a:t>
          </a:r>
          <a:endParaRPr lang="en-IN" sz="2800" kern="1200" dirty="0">
            <a:latin typeface="Century Schoolbook" pitchFamily="18" charset="0"/>
          </a:endParaRPr>
        </a:p>
      </dsp:txBody>
      <dsp:txXfrm rot="10800000">
        <a:off x="1967201" y="4153967"/>
        <a:ext cx="9827555" cy="1407549"/>
      </dsp:txXfrm>
    </dsp:sp>
    <dsp:sp modelId="{99518837-AB4A-4F60-BE30-50110F19C042}">
      <dsp:nvSpPr>
        <dsp:cNvPr id="0" name=""/>
        <dsp:cNvSpPr/>
      </dsp:nvSpPr>
      <dsp:spPr>
        <a:xfrm>
          <a:off x="1692643" y="4153967"/>
          <a:ext cx="1407549" cy="1407549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E1F471-17BD-40FF-8F9A-6E3B2135C19A}">
      <dsp:nvSpPr>
        <dsp:cNvPr id="0" name=""/>
        <dsp:cNvSpPr/>
      </dsp:nvSpPr>
      <dsp:spPr>
        <a:xfrm rot="10800000">
          <a:off x="1901984" y="557"/>
          <a:ext cx="9813025" cy="1103095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6434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rgbClr val="FFFF00"/>
              </a:solidFill>
              <a:latin typeface="Century Schoolbook" pitchFamily="18" charset="0"/>
            </a:rPr>
            <a:t>Garment washing instructions: </a:t>
          </a:r>
          <a:r>
            <a:rPr lang="en-US" sz="2800" kern="1200" dirty="0">
              <a:latin typeface="Century Schoolbook" pitchFamily="18" charset="0"/>
            </a:rPr>
            <a:t>Specific instructions for washing and finishing for embroidered product is also mentioned.</a:t>
          </a:r>
        </a:p>
      </dsp:txBody>
      <dsp:txXfrm rot="10800000">
        <a:off x="1901984" y="557"/>
        <a:ext cx="9813025" cy="1103095"/>
      </dsp:txXfrm>
    </dsp:sp>
    <dsp:sp modelId="{626B3A20-4AA4-4D14-9DAE-1903AE4DCCBC}">
      <dsp:nvSpPr>
        <dsp:cNvPr id="0" name=""/>
        <dsp:cNvSpPr/>
      </dsp:nvSpPr>
      <dsp:spPr>
        <a:xfrm>
          <a:off x="1772389" y="557"/>
          <a:ext cx="1103095" cy="110309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7D3AF00-90E9-401E-839A-5A488ACC07FC}">
      <dsp:nvSpPr>
        <dsp:cNvPr id="0" name=""/>
        <dsp:cNvSpPr/>
      </dsp:nvSpPr>
      <dsp:spPr>
        <a:xfrm rot="10800000">
          <a:off x="1891087" y="1432935"/>
          <a:ext cx="9827555" cy="1492951"/>
        </a:xfrm>
        <a:prstGeom prst="homePlat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6434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rgbClr val="FFFF00"/>
              </a:solidFill>
              <a:latin typeface="Century Schoolbook" pitchFamily="18" charset="0"/>
            </a:rPr>
            <a:t>Accessories details:</a:t>
          </a:r>
          <a:r>
            <a:rPr lang="en-US" sz="2800" kern="1200" dirty="0">
              <a:latin typeface="Century Schoolbook" pitchFamily="18" charset="0"/>
            </a:rPr>
            <a:t> Details of trims, fasteners etc. required with product codes are given.</a:t>
          </a:r>
          <a:endParaRPr lang="en-IN" sz="2800" kern="1200" dirty="0">
            <a:latin typeface="Century Schoolbook" pitchFamily="18" charset="0"/>
          </a:endParaRPr>
        </a:p>
      </dsp:txBody>
      <dsp:txXfrm rot="10800000">
        <a:off x="1891087" y="1432935"/>
        <a:ext cx="9827555" cy="1492951"/>
      </dsp:txXfrm>
    </dsp:sp>
    <dsp:sp modelId="{21A61201-A4F1-4827-A2B6-83525F045F9D}">
      <dsp:nvSpPr>
        <dsp:cNvPr id="0" name=""/>
        <dsp:cNvSpPr/>
      </dsp:nvSpPr>
      <dsp:spPr>
        <a:xfrm>
          <a:off x="1768756" y="1627863"/>
          <a:ext cx="1103095" cy="110309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F4BE28-E25D-447C-B7D2-AEB2806D0933}">
      <dsp:nvSpPr>
        <dsp:cNvPr id="0" name=""/>
        <dsp:cNvSpPr/>
      </dsp:nvSpPr>
      <dsp:spPr>
        <a:xfrm rot="10800000">
          <a:off x="1891087" y="3255169"/>
          <a:ext cx="9827555" cy="1103095"/>
        </a:xfrm>
        <a:prstGeom prst="homePlat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6434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rgbClr val="FFFF00"/>
              </a:solidFill>
              <a:latin typeface="Century Schoolbook" pitchFamily="18" charset="0"/>
            </a:rPr>
            <a:t>Label placement:</a:t>
          </a:r>
          <a:r>
            <a:rPr lang="en-US" sz="2800" kern="1200" dirty="0">
              <a:latin typeface="Century Schoolbook" pitchFamily="18" charset="0"/>
            </a:rPr>
            <a:t> Placement details are given for brand logo labels and care labels in the garment.</a:t>
          </a:r>
          <a:endParaRPr lang="en-IN" sz="2800" kern="1200" dirty="0">
            <a:latin typeface="Century Schoolbook" pitchFamily="18" charset="0"/>
          </a:endParaRPr>
        </a:p>
      </dsp:txBody>
      <dsp:txXfrm rot="10800000">
        <a:off x="1891087" y="3255169"/>
        <a:ext cx="9827555" cy="1103095"/>
      </dsp:txXfrm>
    </dsp:sp>
    <dsp:sp modelId="{99518837-AB4A-4F60-BE30-50110F19C042}">
      <dsp:nvSpPr>
        <dsp:cNvPr id="0" name=""/>
        <dsp:cNvSpPr/>
      </dsp:nvSpPr>
      <dsp:spPr>
        <a:xfrm>
          <a:off x="1768756" y="3255169"/>
          <a:ext cx="1103095" cy="110309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83F6DA8-65BF-44F9-964A-941D6DB0F71E}">
      <dsp:nvSpPr>
        <dsp:cNvPr id="0" name=""/>
        <dsp:cNvSpPr/>
      </dsp:nvSpPr>
      <dsp:spPr>
        <a:xfrm rot="10800000">
          <a:off x="1990846" y="4687546"/>
          <a:ext cx="9694543" cy="1103095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6434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rgbClr val="FFFF00"/>
              </a:solidFill>
              <a:latin typeface="Century Schoolbook" pitchFamily="18" charset="0"/>
            </a:rPr>
            <a:t>Comment section:</a:t>
          </a:r>
          <a:r>
            <a:rPr lang="en-US" sz="2800" kern="1200" dirty="0">
              <a:latin typeface="Century Schoolbook" pitchFamily="18" charset="0"/>
            </a:rPr>
            <a:t> comment section provides notes of small details to be followed during construction and finishing.</a:t>
          </a:r>
          <a:endParaRPr lang="en-IN" sz="2800" kern="1200" dirty="0">
            <a:latin typeface="Century Schoolbook" pitchFamily="18" charset="0"/>
          </a:endParaRPr>
        </a:p>
      </dsp:txBody>
      <dsp:txXfrm rot="10800000">
        <a:off x="1990846" y="4687546"/>
        <a:ext cx="9694543" cy="1103095"/>
      </dsp:txXfrm>
    </dsp:sp>
    <dsp:sp modelId="{AC366A92-42E4-4861-997C-C3C4E710301A}">
      <dsp:nvSpPr>
        <dsp:cNvPr id="0" name=""/>
        <dsp:cNvSpPr/>
      </dsp:nvSpPr>
      <dsp:spPr>
        <a:xfrm>
          <a:off x="1802010" y="4687546"/>
          <a:ext cx="1103095" cy="1103095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971555-AB19-498B-801B-69C1B2D08548}">
      <dsp:nvSpPr>
        <dsp:cNvPr id="0" name=""/>
        <dsp:cNvSpPr/>
      </dsp:nvSpPr>
      <dsp:spPr>
        <a:xfrm>
          <a:off x="2969" y="353830"/>
          <a:ext cx="2355502" cy="14133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>
              <a:latin typeface="Century Schoolbook" pitchFamily="18" charset="0"/>
            </a:rPr>
            <a:t>Type of embroidery thread</a:t>
          </a:r>
          <a:endParaRPr lang="en-US" sz="2000" kern="1200">
            <a:latin typeface="Century Schoolbook" pitchFamily="18" charset="0"/>
          </a:endParaRPr>
        </a:p>
      </dsp:txBody>
      <dsp:txXfrm>
        <a:off x="2969" y="353830"/>
        <a:ext cx="2355502" cy="1413301"/>
      </dsp:txXfrm>
    </dsp:sp>
    <dsp:sp modelId="{50FDB34A-A194-41F7-B84F-93FA47DBEB27}">
      <dsp:nvSpPr>
        <dsp:cNvPr id="0" name=""/>
        <dsp:cNvSpPr/>
      </dsp:nvSpPr>
      <dsp:spPr>
        <a:xfrm>
          <a:off x="2594022" y="353830"/>
          <a:ext cx="2355502" cy="1413301"/>
        </a:xfrm>
        <a:prstGeom prst="rect">
          <a:avLst/>
        </a:prstGeom>
        <a:gradFill rotWithShape="0">
          <a:gsLst>
            <a:gs pos="0">
              <a:schemeClr val="accent4">
                <a:hueOff val="-496086"/>
                <a:satOff val="2989"/>
                <a:lumOff val="240"/>
                <a:alphaOff val="0"/>
                <a:shade val="51000"/>
                <a:satMod val="130000"/>
              </a:schemeClr>
            </a:gs>
            <a:gs pos="80000">
              <a:schemeClr val="accent4">
                <a:hueOff val="-496086"/>
                <a:satOff val="2989"/>
                <a:lumOff val="240"/>
                <a:alphaOff val="0"/>
                <a:shade val="93000"/>
                <a:satMod val="130000"/>
              </a:schemeClr>
            </a:gs>
            <a:gs pos="100000">
              <a:schemeClr val="accent4">
                <a:hueOff val="-496086"/>
                <a:satOff val="2989"/>
                <a:lumOff val="2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>
              <a:latin typeface="Century Schoolbook" pitchFamily="18" charset="0"/>
            </a:rPr>
            <a:t>The base fabric for embroidery work</a:t>
          </a:r>
          <a:endParaRPr lang="en-US" sz="2000" kern="1200">
            <a:latin typeface="Century Schoolbook" pitchFamily="18" charset="0"/>
          </a:endParaRPr>
        </a:p>
      </dsp:txBody>
      <dsp:txXfrm>
        <a:off x="2594022" y="353830"/>
        <a:ext cx="2355502" cy="1413301"/>
      </dsp:txXfrm>
    </dsp:sp>
    <dsp:sp modelId="{72DF0A28-92BE-4BF8-9AD7-A47F318D0AD9}">
      <dsp:nvSpPr>
        <dsp:cNvPr id="0" name=""/>
        <dsp:cNvSpPr/>
      </dsp:nvSpPr>
      <dsp:spPr>
        <a:xfrm>
          <a:off x="5185075" y="353830"/>
          <a:ext cx="2355502" cy="1413301"/>
        </a:xfrm>
        <a:prstGeom prst="rect">
          <a:avLst/>
        </a:prstGeom>
        <a:gradFill rotWithShape="0">
          <a:gsLst>
            <a:gs pos="0">
              <a:schemeClr val="accent4">
                <a:hueOff val="-992171"/>
                <a:satOff val="5978"/>
                <a:lumOff val="479"/>
                <a:alphaOff val="0"/>
                <a:shade val="51000"/>
                <a:satMod val="130000"/>
              </a:schemeClr>
            </a:gs>
            <a:gs pos="80000">
              <a:schemeClr val="accent4">
                <a:hueOff val="-992171"/>
                <a:satOff val="5978"/>
                <a:lumOff val="479"/>
                <a:alphaOff val="0"/>
                <a:shade val="93000"/>
                <a:satMod val="130000"/>
              </a:schemeClr>
            </a:gs>
            <a:gs pos="100000">
              <a:schemeClr val="accent4">
                <a:hueOff val="-992171"/>
                <a:satOff val="5978"/>
                <a:lumOff val="4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>
              <a:latin typeface="Century Schoolbook" pitchFamily="18" charset="0"/>
            </a:rPr>
            <a:t>Type of other decorative materials along with embroidery</a:t>
          </a:r>
          <a:endParaRPr lang="en-US" sz="2000" kern="1200" dirty="0">
            <a:latin typeface="Century Schoolbook" pitchFamily="18" charset="0"/>
          </a:endParaRPr>
        </a:p>
      </dsp:txBody>
      <dsp:txXfrm>
        <a:off x="5185075" y="353830"/>
        <a:ext cx="2355502" cy="1413301"/>
      </dsp:txXfrm>
    </dsp:sp>
    <dsp:sp modelId="{A7DB99C9-7382-49F3-97DA-E1AFBF315B3C}">
      <dsp:nvSpPr>
        <dsp:cNvPr id="0" name=""/>
        <dsp:cNvSpPr/>
      </dsp:nvSpPr>
      <dsp:spPr>
        <a:xfrm>
          <a:off x="7776128" y="353830"/>
          <a:ext cx="2355502" cy="1413301"/>
        </a:xfrm>
        <a:prstGeom prst="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>
              <a:latin typeface="Century Schoolbook" pitchFamily="18" charset="0"/>
            </a:rPr>
            <a:t>Placement of embroidery design on the fabric or product</a:t>
          </a:r>
          <a:endParaRPr lang="en-US" sz="2000" kern="1200" dirty="0">
            <a:latin typeface="Century Schoolbook" pitchFamily="18" charset="0"/>
          </a:endParaRPr>
        </a:p>
      </dsp:txBody>
      <dsp:txXfrm>
        <a:off x="7776128" y="353830"/>
        <a:ext cx="2355502" cy="1413301"/>
      </dsp:txXfrm>
    </dsp:sp>
    <dsp:sp modelId="{2CB18F9E-007C-4696-A5CE-8F28EC5BD9EC}">
      <dsp:nvSpPr>
        <dsp:cNvPr id="0" name=""/>
        <dsp:cNvSpPr/>
      </dsp:nvSpPr>
      <dsp:spPr>
        <a:xfrm>
          <a:off x="2969" y="2002682"/>
          <a:ext cx="2355502" cy="1413301"/>
        </a:xfrm>
        <a:prstGeom prst="rect">
          <a:avLst/>
        </a:prstGeom>
        <a:gradFill rotWithShape="0">
          <a:gsLst>
            <a:gs pos="0">
              <a:schemeClr val="accent4">
                <a:hueOff val="-1984342"/>
                <a:satOff val="11955"/>
                <a:lumOff val="958"/>
                <a:alphaOff val="0"/>
                <a:shade val="51000"/>
                <a:satMod val="130000"/>
              </a:schemeClr>
            </a:gs>
            <a:gs pos="80000">
              <a:schemeClr val="accent4">
                <a:hueOff val="-1984342"/>
                <a:satOff val="11955"/>
                <a:lumOff val="958"/>
                <a:alphaOff val="0"/>
                <a:shade val="93000"/>
                <a:satMod val="130000"/>
              </a:schemeClr>
            </a:gs>
            <a:gs pos="100000">
              <a:schemeClr val="accent4">
                <a:hueOff val="-1984342"/>
                <a:satOff val="11955"/>
                <a:lumOff val="9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>
              <a:latin typeface="Century Schoolbook" pitchFamily="18" charset="0"/>
            </a:rPr>
            <a:t>Size of embroidery design </a:t>
          </a:r>
          <a:endParaRPr lang="en-US" sz="2000" kern="1200">
            <a:latin typeface="Century Schoolbook" pitchFamily="18" charset="0"/>
          </a:endParaRPr>
        </a:p>
      </dsp:txBody>
      <dsp:txXfrm>
        <a:off x="2969" y="2002682"/>
        <a:ext cx="2355502" cy="1413301"/>
      </dsp:txXfrm>
    </dsp:sp>
    <dsp:sp modelId="{03F51D04-DE65-4374-A436-600B2D2D0B00}">
      <dsp:nvSpPr>
        <dsp:cNvPr id="0" name=""/>
        <dsp:cNvSpPr/>
      </dsp:nvSpPr>
      <dsp:spPr>
        <a:xfrm>
          <a:off x="2594022" y="2002682"/>
          <a:ext cx="2355502" cy="1413301"/>
        </a:xfrm>
        <a:prstGeom prst="rect">
          <a:avLst/>
        </a:prstGeom>
        <a:gradFill rotWithShape="0">
          <a:gsLst>
            <a:gs pos="0">
              <a:schemeClr val="accent4">
                <a:hueOff val="-2480428"/>
                <a:satOff val="14944"/>
                <a:lumOff val="1198"/>
                <a:alphaOff val="0"/>
                <a:shade val="51000"/>
                <a:satMod val="130000"/>
              </a:schemeClr>
            </a:gs>
            <a:gs pos="80000">
              <a:schemeClr val="accent4">
                <a:hueOff val="-2480428"/>
                <a:satOff val="14944"/>
                <a:lumOff val="1198"/>
                <a:alphaOff val="0"/>
                <a:shade val="93000"/>
                <a:satMod val="130000"/>
              </a:schemeClr>
            </a:gs>
            <a:gs pos="100000">
              <a:schemeClr val="accent4">
                <a:hueOff val="-2480428"/>
                <a:satOff val="14944"/>
                <a:lumOff val="11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>
              <a:latin typeface="Century Schoolbook" pitchFamily="18" charset="0"/>
            </a:rPr>
            <a:t>Colours of embroidery thread</a:t>
          </a:r>
          <a:endParaRPr lang="en-US" sz="2000" kern="1200">
            <a:latin typeface="Century Schoolbook" pitchFamily="18" charset="0"/>
          </a:endParaRPr>
        </a:p>
      </dsp:txBody>
      <dsp:txXfrm>
        <a:off x="2594022" y="2002682"/>
        <a:ext cx="2355502" cy="1413301"/>
      </dsp:txXfrm>
    </dsp:sp>
    <dsp:sp modelId="{94A0B2BD-A870-4E48-92F4-6B4A468BBF1A}">
      <dsp:nvSpPr>
        <dsp:cNvPr id="0" name=""/>
        <dsp:cNvSpPr/>
      </dsp:nvSpPr>
      <dsp:spPr>
        <a:xfrm>
          <a:off x="5185075" y="2002682"/>
          <a:ext cx="2355502" cy="1413301"/>
        </a:xfrm>
        <a:prstGeom prst="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>
              <a:latin typeface="Century Schoolbook" pitchFamily="18" charset="0"/>
            </a:rPr>
            <a:t>Placement of different beads, sequins, stone etc.</a:t>
          </a:r>
          <a:endParaRPr lang="en-US" sz="2000" kern="1200">
            <a:latin typeface="Century Schoolbook" pitchFamily="18" charset="0"/>
          </a:endParaRPr>
        </a:p>
      </dsp:txBody>
      <dsp:txXfrm>
        <a:off x="5185075" y="2002682"/>
        <a:ext cx="2355502" cy="1413301"/>
      </dsp:txXfrm>
    </dsp:sp>
    <dsp:sp modelId="{7D9FF5A9-AAE5-49FC-A89C-AB4DC34E506F}">
      <dsp:nvSpPr>
        <dsp:cNvPr id="0" name=""/>
        <dsp:cNvSpPr/>
      </dsp:nvSpPr>
      <dsp:spPr>
        <a:xfrm>
          <a:off x="7776128" y="2002682"/>
          <a:ext cx="2355502" cy="1413301"/>
        </a:xfrm>
        <a:prstGeom prst="rect">
          <a:avLst/>
        </a:prstGeom>
        <a:gradFill rotWithShape="0">
          <a:gsLst>
            <a:gs pos="0">
              <a:schemeClr val="accent4">
                <a:hueOff val="-3472599"/>
                <a:satOff val="20921"/>
                <a:lumOff val="1677"/>
                <a:alphaOff val="0"/>
                <a:shade val="51000"/>
                <a:satMod val="130000"/>
              </a:schemeClr>
            </a:gs>
            <a:gs pos="80000">
              <a:schemeClr val="accent4">
                <a:hueOff val="-3472599"/>
                <a:satOff val="20921"/>
                <a:lumOff val="1677"/>
                <a:alphaOff val="0"/>
                <a:shade val="93000"/>
                <a:satMod val="130000"/>
              </a:schemeClr>
            </a:gs>
            <a:gs pos="100000">
              <a:schemeClr val="accent4">
                <a:hueOff val="-3472599"/>
                <a:satOff val="20921"/>
                <a:lumOff val="16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>
              <a:latin typeface="Century Schoolbook" pitchFamily="18" charset="0"/>
            </a:rPr>
            <a:t>Stitch density</a:t>
          </a:r>
          <a:endParaRPr lang="en-US" sz="2000" kern="1200">
            <a:latin typeface="Century Schoolbook" pitchFamily="18" charset="0"/>
          </a:endParaRPr>
        </a:p>
      </dsp:txBody>
      <dsp:txXfrm>
        <a:off x="7776128" y="2002682"/>
        <a:ext cx="2355502" cy="1413301"/>
      </dsp:txXfrm>
    </dsp:sp>
    <dsp:sp modelId="{68302E94-30BC-4815-8269-F638828E874C}">
      <dsp:nvSpPr>
        <dsp:cNvPr id="0" name=""/>
        <dsp:cNvSpPr/>
      </dsp:nvSpPr>
      <dsp:spPr>
        <a:xfrm>
          <a:off x="2594022" y="3651534"/>
          <a:ext cx="2355502" cy="1413301"/>
        </a:xfrm>
        <a:prstGeom prst="rect">
          <a:avLst/>
        </a:prstGeom>
        <a:gradFill rotWithShape="0">
          <a:gsLst>
            <a:gs pos="0">
              <a:schemeClr val="accent4">
                <a:hueOff val="-3968684"/>
                <a:satOff val="23910"/>
                <a:lumOff val="1916"/>
                <a:alphaOff val="0"/>
                <a:shade val="51000"/>
                <a:satMod val="130000"/>
              </a:schemeClr>
            </a:gs>
            <a:gs pos="80000">
              <a:schemeClr val="accent4">
                <a:hueOff val="-3968684"/>
                <a:satOff val="23910"/>
                <a:lumOff val="1916"/>
                <a:alphaOff val="0"/>
                <a:shade val="93000"/>
                <a:satMod val="130000"/>
              </a:schemeClr>
            </a:gs>
            <a:gs pos="100000">
              <a:schemeClr val="accent4">
                <a:hueOff val="-3968684"/>
                <a:satOff val="23910"/>
                <a:lumOff val="19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>
              <a:latin typeface="Century Schoolbook" pitchFamily="18" charset="0"/>
            </a:rPr>
            <a:t>Estimated stitch length</a:t>
          </a:r>
          <a:endParaRPr lang="en-US" sz="2000" kern="1200">
            <a:latin typeface="Century Schoolbook" pitchFamily="18" charset="0"/>
          </a:endParaRPr>
        </a:p>
      </dsp:txBody>
      <dsp:txXfrm>
        <a:off x="2594022" y="3651534"/>
        <a:ext cx="2355502" cy="1413301"/>
      </dsp:txXfrm>
    </dsp:sp>
    <dsp:sp modelId="{1DA41A9A-D555-48B7-A41B-97DDE89FD1EA}">
      <dsp:nvSpPr>
        <dsp:cNvPr id="0" name=""/>
        <dsp:cNvSpPr/>
      </dsp:nvSpPr>
      <dsp:spPr>
        <a:xfrm>
          <a:off x="5185075" y="3651534"/>
          <a:ext cx="2355502" cy="1413301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>
              <a:latin typeface="Century Schoolbook" pitchFamily="18" charset="0"/>
            </a:rPr>
            <a:t>Type of stitches</a:t>
          </a:r>
          <a:endParaRPr lang="en-US" sz="2000" kern="1200" dirty="0">
            <a:latin typeface="Century Schoolbook" pitchFamily="18" charset="0"/>
          </a:endParaRPr>
        </a:p>
      </dsp:txBody>
      <dsp:txXfrm>
        <a:off x="5185075" y="3651534"/>
        <a:ext cx="2355502" cy="14133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61641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508266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722100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433571" y="1178052"/>
            <a:ext cx="762762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19327" y="2999232"/>
            <a:ext cx="2248662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433827" y="2999232"/>
            <a:ext cx="883157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7999"/>
                </a:moveTo>
                <a:lnTo>
                  <a:pt x="11292839" y="6857999"/>
                </a:lnTo>
                <a:lnTo>
                  <a:pt x="112928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5127" y="390330"/>
            <a:ext cx="10041745" cy="432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FFFF00"/>
                </a:solidFill>
                <a:latin typeface="Century Schoolbook"/>
                <a:cs typeface="Century School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4079" y="2459734"/>
            <a:ext cx="8403840" cy="166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598398" y="6230490"/>
            <a:ext cx="305434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/>
                <a:cs typeface="Century Schoolbook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hyperlink" Target="http://www.psscive.ac.in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jdpsscive@gmail.co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://www.psscive.ac.i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7999"/>
                </a:moveTo>
                <a:lnTo>
                  <a:pt x="10835639" y="6857999"/>
                </a:lnTo>
                <a:lnTo>
                  <a:pt x="1083563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19044" y="944880"/>
            <a:ext cx="753618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85800" y="685800"/>
            <a:ext cx="1028700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3200" b="1" spc="-5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J</a:t>
            </a:r>
            <a:r>
              <a:rPr sz="32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</a:t>
            </a:r>
            <a:r>
              <a:rPr sz="3200" b="1" spc="-3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3200" b="1" spc="-5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R</a:t>
            </a:r>
            <a:r>
              <a:rPr sz="32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3200" b="1" spc="-5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L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E</a:t>
            </a:r>
            <a:r>
              <a:rPr sz="3200" b="1" spc="-3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</a:t>
            </a:r>
            <a:r>
              <a:rPr sz="3200" b="1" spc="-10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-5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HAND </a:t>
            </a:r>
            <a:r>
              <a:rPr lang="en-US" sz="3200" b="1" spc="-50" dirty="0" smtClean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EMBROIDERER</a:t>
            </a:r>
          </a:p>
          <a:p>
            <a:pPr marL="12700" algn="ctr">
              <a:lnSpc>
                <a:spcPct val="100000"/>
              </a:lnSpc>
            </a:pPr>
            <a:r>
              <a:rPr lang="en-US" sz="3200" b="1" spc="-50" dirty="0" smtClean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ADDAWALA</a:t>
            </a:r>
            <a:endParaRPr sz="3200" b="1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65932" y="1935479"/>
            <a:ext cx="1552194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351020" y="1935479"/>
            <a:ext cx="659129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36008" y="1935479"/>
            <a:ext cx="3501390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50820" y="2362200"/>
            <a:ext cx="6619494" cy="7871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195577" y="1860850"/>
            <a:ext cx="8991601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14984" algn="ctr">
              <a:lnSpc>
                <a:spcPct val="100000"/>
              </a:lnSpc>
            </a:pP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t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r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</a:t>
            </a:r>
            <a:r>
              <a:rPr sz="2800" spc="-9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Apparel, Made-Ups and Home Furnishing</a:t>
            </a:r>
          </a:p>
          <a:p>
            <a:pPr marL="12700" marR="5080" indent="514984" algn="ctr">
              <a:lnSpc>
                <a:spcPct val="100000"/>
              </a:lnSpc>
            </a:pP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(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Qu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ali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f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ic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ati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n</a:t>
            </a:r>
            <a:r>
              <a:rPr sz="28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k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d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e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sz="2800" spc="-2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AMH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/</a:t>
            </a:r>
            <a:r>
              <a:rPr sz="2800" spc="-2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Q</a:t>
            </a:r>
            <a:r>
              <a:rPr sz="2800" spc="-3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2800" spc="-3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1</a:t>
            </a:r>
            <a:r>
              <a:rPr lang="en-US" sz="2800" spc="-3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001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)</a:t>
            </a:r>
            <a:endParaRPr lang="en-US" sz="2800" spc="-10" dirty="0">
              <a:solidFill>
                <a:srgbClr val="FFFFFF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marR="5080" indent="514984">
              <a:lnSpc>
                <a:spcPct val="100000"/>
              </a:lnSpc>
            </a:pPr>
            <a:endParaRPr lang="en-US" sz="2800" spc="-10" dirty="0">
              <a:solidFill>
                <a:srgbClr val="FFFFFF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marR="5080" indent="514984" algn="ctr">
              <a:lnSpc>
                <a:spcPct val="100000"/>
              </a:lnSpc>
            </a:pP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Class X</a:t>
            </a:r>
            <a:endParaRPr sz="28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55678" y="4267006"/>
            <a:ext cx="809244" cy="11795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1</a:t>
            </a:fld>
            <a:endParaRPr dirty="0"/>
          </a:p>
        </p:txBody>
      </p:sp>
      <p:sp>
        <p:nvSpPr>
          <p:cNvPr id="17" name="Rectangle 16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  <a:hlinkClick r:id="rId9"/>
              </a:rPr>
              <a:t>www.psscive.ac.in</a:t>
            </a:r>
            <a:endParaRPr lang="en-GB" sz="30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9084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041745" cy="615553"/>
          </a:xfrm>
        </p:spPr>
        <p:txBody>
          <a:bodyPr/>
          <a:lstStyle/>
          <a:p>
            <a:pPr algn="ctr"/>
            <a:r>
              <a:rPr lang="en-IN" sz="4000" dirty="0">
                <a:latin typeface="Century Schoolbook" panose="02040604050505020304" pitchFamily="18" charset="0"/>
              </a:rPr>
              <a:t>Example of an </a:t>
            </a:r>
            <a:r>
              <a:rPr lang="en-IN" sz="4000" dirty="0" smtClean="0">
                <a:latin typeface="Century Schoolbook" panose="02040604050505020304" pitchFamily="18" charset="0"/>
              </a:rPr>
              <a:t>spec </a:t>
            </a:r>
            <a:r>
              <a:rPr lang="en-IN" sz="4000" dirty="0">
                <a:latin typeface="Century Schoolbook" panose="02040604050505020304" pitchFamily="18" charset="0"/>
              </a:rPr>
              <a:t>sheet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524000"/>
            <a:ext cx="593407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49567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03648" y="1600200"/>
            <a:ext cx="2793365" cy="585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S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u</a:t>
            </a:r>
            <a:r>
              <a:rPr sz="4400" b="1" spc="-60" dirty="0">
                <a:solidFill>
                  <a:srgbClr val="FFFF00"/>
                </a:solidFill>
                <a:latin typeface="Century Schoolbook"/>
                <a:cs typeface="Century Schoolbook"/>
              </a:rPr>
              <a:t>mm</a:t>
            </a: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ar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y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84619" y="6230490"/>
            <a:ext cx="53467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Century Schoolbook"/>
                <a:cs typeface="Century Schoolbook"/>
              </a:rPr>
              <a:t>19</a:t>
            </a:r>
            <a:endParaRPr sz="3600" dirty="0">
              <a:latin typeface="Century Schoolbook"/>
              <a:cs typeface="Century School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198" y="2895600"/>
            <a:ext cx="9724263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In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thi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</a:t>
            </a:r>
            <a:r>
              <a:rPr lang="en-GB" sz="2800" spc="8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se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</a:t>
            </a: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ion,</a:t>
            </a:r>
            <a:r>
              <a:rPr lang="en-GB" sz="2800" spc="7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you</a:t>
            </a:r>
            <a:r>
              <a:rPr lang="en-GB" sz="280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have</a:t>
            </a:r>
            <a:r>
              <a:rPr lang="en-GB" sz="280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learnt</a:t>
            </a:r>
            <a:r>
              <a:rPr lang="en-GB" sz="280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lang="en-GB" sz="2800" spc="-2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a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bout</a:t>
            </a:r>
            <a:r>
              <a:rPr lang="en-GB" sz="280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use and proper interpretation of buyer’s specification sheet given for embroidery work.</a:t>
            </a:r>
            <a:endParaRPr lang="en-GB" sz="2800" spc="-15" dirty="0">
              <a:solidFill>
                <a:srgbClr val="FFFFFF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1292839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9"/>
                </a:moveTo>
                <a:lnTo>
                  <a:pt x="899160" y="6857999"/>
                </a:lnTo>
                <a:lnTo>
                  <a:pt x="89916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484619" y="6230490"/>
            <a:ext cx="53467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  <a:latin typeface="Century Schoolbook"/>
                <a:cs typeface="Century Schoolbook"/>
              </a:rPr>
              <a:t>18</a:t>
            </a:r>
            <a:endParaRPr sz="3600">
              <a:solidFill>
                <a:schemeClr val="bg1"/>
              </a:solidFill>
              <a:latin typeface="Century Schoolbook"/>
              <a:cs typeface="Century Schoolbook"/>
            </a:endParaRPr>
          </a:p>
        </p:txBody>
      </p:sp>
      <p:sp>
        <p:nvSpPr>
          <p:cNvPr id="20" name="object 4">
            <a:extLst>
              <a:ext uri="{FF2B5EF4-FFF2-40B4-BE49-F238E27FC236}">
                <a16:creationId xmlns="" xmlns:a16="http://schemas.microsoft.com/office/drawing/2014/main" id="{02535590-D189-48DF-246A-C7548BCCE4F0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7999"/>
                </a:moveTo>
                <a:lnTo>
                  <a:pt x="457199" y="6857999"/>
                </a:lnTo>
                <a:lnTo>
                  <a:pt x="4571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21" name="object 2">
            <a:extLst>
              <a:ext uri="{FF2B5EF4-FFF2-40B4-BE49-F238E27FC236}">
                <a16:creationId xmlns="" xmlns:a16="http://schemas.microsoft.com/office/drawing/2014/main" id="{974CC6BB-EFBD-F0CB-7383-95148E2227E5}"/>
              </a:ext>
            </a:extLst>
          </p:cNvPr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22" name="object 4">
            <a:extLst>
              <a:ext uri="{FF2B5EF4-FFF2-40B4-BE49-F238E27FC236}">
                <a16:creationId xmlns="" xmlns:a16="http://schemas.microsoft.com/office/drawing/2014/main" id="{BBAF4AF3-400A-BDAF-1419-722384410746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23" name="object 5">
            <a:extLst>
              <a:ext uri="{FF2B5EF4-FFF2-40B4-BE49-F238E27FC236}">
                <a16:creationId xmlns="" xmlns:a16="http://schemas.microsoft.com/office/drawing/2014/main" id="{96FFA4D0-BD55-8665-F659-AE5B6E5EDDD6}"/>
              </a:ext>
            </a:extLst>
          </p:cNvPr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4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24" name="object 7">
            <a:extLst>
              <a:ext uri="{FF2B5EF4-FFF2-40B4-BE49-F238E27FC236}">
                <a16:creationId xmlns="" xmlns:a16="http://schemas.microsoft.com/office/drawing/2014/main" id="{B0CC06A3-5CCA-D9A1-A71C-0F75C70741CB}"/>
              </a:ext>
            </a:extLst>
          </p:cNvPr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25" name="object 8">
            <a:extLst>
              <a:ext uri="{FF2B5EF4-FFF2-40B4-BE49-F238E27FC236}">
                <a16:creationId xmlns="" xmlns:a16="http://schemas.microsoft.com/office/drawing/2014/main" id="{DEFD3FA2-BB95-DD7C-B5D7-5036E75A43B0}"/>
              </a:ext>
            </a:extLst>
          </p:cNvPr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26" name="object 9">
            <a:extLst>
              <a:ext uri="{FF2B5EF4-FFF2-40B4-BE49-F238E27FC236}">
                <a16:creationId xmlns="" xmlns:a16="http://schemas.microsoft.com/office/drawing/2014/main" id="{0922DA02-C52E-1AE1-A71B-DB83D26A43A8}"/>
              </a:ext>
            </a:extLst>
          </p:cNvPr>
          <p:cNvSpPr txBox="1">
            <a:spLocks noGrp="1"/>
          </p:cNvSpPr>
          <p:nvPr/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Khanna</a:t>
            </a:r>
            <a:endParaRPr sz="2800" dirty="0">
              <a:latin typeface="Bookman Old Style" panose="02050604050505020204" pitchFamily="18" charset="0"/>
              <a:cs typeface="Century Schoolbook"/>
            </a:endParaRPr>
          </a:p>
        </p:txBody>
      </p:sp>
      <p:sp>
        <p:nvSpPr>
          <p:cNvPr id="27" name="object 10">
            <a:extLst>
              <a:ext uri="{FF2B5EF4-FFF2-40B4-BE49-F238E27FC236}">
                <a16:creationId xmlns="" xmlns:a16="http://schemas.microsoft.com/office/drawing/2014/main" id="{ED8570A5-40A4-4E63-2C4A-C8D0EEB1BFA0}"/>
              </a:ext>
            </a:extLst>
          </p:cNvPr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 Academic Support – </a:t>
            </a:r>
            <a:r>
              <a:rPr lang="en-IN" sz="2400" spc="-5" dirty="0">
                <a:solidFill>
                  <a:schemeClr val="bg1"/>
                </a:solidFill>
                <a:latin typeface="Bookman Old Style" panose="02050604050505020204" pitchFamily="18" charset="0"/>
                <a:cs typeface="Century Schoolbook"/>
              </a:rPr>
              <a:t>Nupur Srivastava &amp; Shivangi Vig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Bookman Old Style" panose="020506040505050202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Bookman Old Style" panose="02050604050505020204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Bookman Old Style" panose="020506040505050202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Vani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Pandya</a:t>
            </a:r>
            <a:r>
              <a:rPr lang="en-IN" sz="2400" dirty="0">
                <a:latin typeface="Bookman Old Style" panose="020506040505050202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Bookman Old Style" panose="02050604050505020204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Bookman Old Style" panose="02050604050505020204" pitchFamily="18" charset="0"/>
              <a:cs typeface="Century Schoolboo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617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400" y="2514600"/>
            <a:ext cx="10439400" cy="18646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" algn="just">
              <a:lnSpc>
                <a:spcPct val="100000"/>
              </a:lnSpc>
            </a:pP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U</a:t>
            </a:r>
            <a:r>
              <a:rPr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N</a:t>
            </a:r>
            <a:r>
              <a:rPr sz="3200" b="1" spc="1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T</a:t>
            </a:r>
            <a:r>
              <a:rPr lang="en-IN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sz="3200" b="1" spc="11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1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APPLICATION OF </a:t>
            </a:r>
            <a:r>
              <a:rPr lang="en-US" sz="3200" b="1" spc="10" dirty="0" smtClean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EMBROIDERY STITCHES</a:t>
            </a:r>
            <a:endParaRPr sz="3200" b="1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50"/>
              </a:spcBef>
            </a:pPr>
            <a:endParaRPr sz="2550" b="1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algn="just">
              <a:lnSpc>
                <a:spcPts val="3740"/>
              </a:lnSpc>
            </a:pPr>
            <a:r>
              <a:rPr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</a:t>
            </a:r>
            <a:r>
              <a:rPr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e</a:t>
            </a:r>
            <a:r>
              <a:rPr sz="3200" b="1" spc="2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</a:t>
            </a:r>
            <a:r>
              <a:rPr sz="3200" b="1" spc="1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</a:t>
            </a:r>
            <a:r>
              <a:rPr sz="3200" b="1" spc="10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</a:t>
            </a:r>
            <a:r>
              <a:rPr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o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n</a:t>
            </a:r>
            <a:r>
              <a:rPr sz="3200" b="1" spc="114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3:</a:t>
            </a:r>
            <a:r>
              <a:rPr lang="en-IN"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spc="5" dirty="0" smtClean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Specification </a:t>
            </a:r>
            <a:r>
              <a:rPr lang="en-GB" sz="3200" b="1" spc="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Sheet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2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99430" y="990600"/>
            <a:ext cx="232981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5" dirty="0">
                <a:solidFill>
                  <a:srgbClr val="FFFF00"/>
                </a:solidFill>
                <a:latin typeface="Century Schoolbook"/>
                <a:cs typeface="Century Schoolbook"/>
              </a:rPr>
              <a:t>C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ont</a:t>
            </a:r>
            <a:r>
              <a:rPr sz="4400" b="1" spc="-45" dirty="0">
                <a:solidFill>
                  <a:srgbClr val="FFFF00"/>
                </a:solidFill>
                <a:latin typeface="Century Schoolbook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/>
                <a:cs typeface="Century Schoolbook"/>
              </a:rPr>
              <a:t>n</a:t>
            </a:r>
            <a:r>
              <a:rPr sz="4400" b="1" dirty="0">
                <a:solidFill>
                  <a:srgbClr val="FFFF00"/>
                </a:solidFill>
                <a:latin typeface="Century Schoolbook"/>
                <a:cs typeface="Century Schoolbook"/>
              </a:rPr>
              <a:t>t</a:t>
            </a:r>
            <a:endParaRPr sz="4400" dirty="0">
              <a:latin typeface="Century Schoolbook"/>
              <a:cs typeface="Century Schoolboo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3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86869129"/>
              </p:ext>
            </p:extLst>
          </p:nvPr>
        </p:nvGraphicFramePr>
        <p:xfrm>
          <a:off x="1600199" y="2057400"/>
          <a:ext cx="8528276" cy="29639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05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226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40978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Century Schoolbook"/>
                        </a:rPr>
                        <a:t>T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Century Schoolbook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Century Schoolbook"/>
                        </a:rPr>
                        <a:t>tle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Century Schoolbook"/>
                        </a:rPr>
                        <a:t>Slide</a:t>
                      </a:r>
                      <a:r>
                        <a:rPr sz="2000" b="1" spc="60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Century Schoolbook"/>
                        </a:rPr>
                        <a:t>No.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E6A7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3987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entury Schoolbook" panose="02040604050505020304" pitchFamily="18" charset="0"/>
                          <a:cs typeface="Century Schoolbook"/>
                        </a:rPr>
                        <a:t>Session</a:t>
                      </a:r>
                      <a:r>
                        <a:rPr sz="2000" spc="25" dirty="0">
                          <a:latin typeface="Century Schoolbook" panose="02040604050505020304" pitchFamily="18" charset="0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Century Schoolbook" panose="02040604050505020304" pitchFamily="18" charset="0"/>
                          <a:cs typeface="Century Schoolbook"/>
                        </a:rPr>
                        <a:t>Objecti</a:t>
                      </a:r>
                      <a:r>
                        <a:rPr sz="2000" spc="-10" dirty="0">
                          <a:latin typeface="Century Schoolbook" panose="02040604050505020304" pitchFamily="18" charset="0"/>
                          <a:cs typeface="Century Schoolbook"/>
                        </a:rPr>
                        <a:t>v</a:t>
                      </a:r>
                      <a:r>
                        <a:rPr sz="2000" dirty="0">
                          <a:latin typeface="Century Schoolbook" panose="02040604050505020304" pitchFamily="18" charset="0"/>
                          <a:cs typeface="Century Schoolbook"/>
                        </a:rPr>
                        <a:t>es</a:t>
                      </a:r>
                      <a:endParaRPr lang="en-IN"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Century Schoolbook"/>
                        </a:rPr>
                        <a:t>4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17483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en-GB" sz="2000" spc="-5" dirty="0">
                          <a:latin typeface="Century Schoolbook" panose="02040604050505020304" pitchFamily="18" charset="0"/>
                          <a:cs typeface="Century Schoolbook"/>
                        </a:rPr>
                        <a:t>Specification sheet</a:t>
                      </a:r>
                      <a:endParaRPr lang="en-IN"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C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Century Schoolbook"/>
                        </a:rPr>
                        <a:t>5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EBE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17483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tabLst>
                          <a:tab pos="4305300" algn="l"/>
                        </a:tabLst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Century Schoolbook"/>
                        </a:rPr>
                        <a:t>Instructions given in an embroidery spec sheet</a:t>
                      </a:r>
                      <a:endParaRPr lang="en-US"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en-GB" sz="2000">
                          <a:latin typeface="Century Schoolbook" panose="02040604050505020304" pitchFamily="18" charset="0"/>
                          <a:cs typeface="Century Schoolbook"/>
                        </a:rPr>
                        <a:t>9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3987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entury Schoolbook" panose="02040604050505020304" pitchFamily="18" charset="0"/>
                          <a:cs typeface="Century Schoolbook"/>
                        </a:rPr>
                        <a:t>Su</a:t>
                      </a:r>
                      <a:r>
                        <a:rPr sz="2000" spc="-10" dirty="0">
                          <a:latin typeface="Century Schoolbook" panose="02040604050505020304" pitchFamily="18" charset="0"/>
                          <a:cs typeface="Century Schoolbook"/>
                        </a:rPr>
                        <a:t>m</a:t>
                      </a:r>
                      <a:r>
                        <a:rPr sz="2000" spc="-5" dirty="0">
                          <a:latin typeface="Century Schoolbook" panose="02040604050505020304" pitchFamily="18" charset="0"/>
                          <a:cs typeface="Century Schoolbook"/>
                        </a:rPr>
                        <a:t>mary</a:t>
                      </a:r>
                      <a:endParaRPr lang="en-IN" sz="2000" spc="-5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Century Schoolbook"/>
                        </a:rPr>
                        <a:t>11</a:t>
                      </a:r>
                      <a:endParaRPr sz="2000" dirty="0">
                        <a:latin typeface="Century Schoolbook" panose="02040604050505020304" pitchFamily="18" charset="0"/>
                        <a:cs typeface="Century Schoolbook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5D3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91422" y="1697879"/>
            <a:ext cx="5737477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44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Sess</a:t>
            </a:r>
            <a:r>
              <a:rPr sz="4400" b="1" spc="-60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o</a:t>
            </a:r>
            <a:r>
              <a:rPr sz="4400" b="1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n</a:t>
            </a:r>
            <a:r>
              <a:rPr sz="4400" b="1" spc="20" dirty="0">
                <a:solidFill>
                  <a:srgbClr val="FFFF00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44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Ob</a:t>
            </a:r>
            <a:r>
              <a:rPr sz="4400" b="1" spc="-50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j</a:t>
            </a:r>
            <a:r>
              <a:rPr sz="44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e</a:t>
            </a:r>
            <a:r>
              <a:rPr sz="4400" b="1" spc="-50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c</a:t>
            </a:r>
            <a:r>
              <a:rPr sz="4400" b="1" spc="-5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t</a:t>
            </a:r>
            <a:r>
              <a:rPr sz="4400" b="1" spc="-4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i</a:t>
            </a:r>
            <a:r>
              <a:rPr sz="4400" b="1" spc="-5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v</a:t>
            </a:r>
            <a:r>
              <a:rPr sz="4400" b="1" spc="-60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e</a:t>
            </a:r>
            <a:r>
              <a:rPr sz="4400" b="1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s</a:t>
            </a:r>
            <a:endParaRPr sz="4400" dirty="0"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</a:pPr>
              <a:t>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004725" y="2865263"/>
            <a:ext cx="5319875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The</a:t>
            </a:r>
            <a:r>
              <a:rPr sz="2800" spc="9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st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u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de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n</a:t>
            </a:r>
            <a:r>
              <a:rPr sz="2800" spc="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s</a:t>
            </a:r>
            <a:r>
              <a:rPr sz="2800" spc="12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w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i</a:t>
            </a:r>
            <a:r>
              <a:rPr sz="28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l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l</a:t>
            </a:r>
            <a:r>
              <a:rPr sz="2800" spc="12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b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e</a:t>
            </a:r>
            <a:r>
              <a:rPr sz="2800" spc="9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ab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le</a:t>
            </a:r>
            <a:r>
              <a:rPr sz="2800" spc="125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to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:</a:t>
            </a:r>
            <a:endParaRPr sz="2800" dirty="0"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04725" y="3786426"/>
            <a:ext cx="9510878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5080" indent="-457200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rgbClr val="FFFFFF"/>
                </a:solidFill>
                <a:latin typeface="Century Schoolbook" panose="02040604050505020304" pitchFamily="18" charset="0"/>
                <a:cs typeface="Times New Roman"/>
              </a:rPr>
              <a:t>Explain and interpret buyer’s specification sheet given for embroidery work.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6900" y="332656"/>
            <a:ext cx="7543800" cy="677108"/>
          </a:xfrm>
        </p:spPr>
        <p:txBody>
          <a:bodyPr/>
          <a:lstStyle/>
          <a:p>
            <a:pPr algn="ctr"/>
            <a:r>
              <a:rPr lang="en-IN" sz="4400" dirty="0"/>
              <a:t>SPECIFICATION SHEET</a:t>
            </a:r>
          </a:p>
        </p:txBody>
      </p:sp>
      <p:sp>
        <p:nvSpPr>
          <p:cNvPr id="4" name="Horizontal Scroll 3"/>
          <p:cNvSpPr/>
          <p:nvPr/>
        </p:nvSpPr>
        <p:spPr>
          <a:xfrm>
            <a:off x="533400" y="1134308"/>
            <a:ext cx="10210800" cy="5266492"/>
          </a:xfrm>
          <a:prstGeom prst="horizontalScroll">
            <a:avLst/>
          </a:prstGeom>
          <a:gradFill flip="none" rotWithShape="1">
            <a:gsLst>
              <a:gs pos="0">
                <a:schemeClr val="accent4">
                  <a:lumMod val="50000"/>
                  <a:shade val="30000"/>
                  <a:satMod val="115000"/>
                </a:schemeClr>
              </a:gs>
              <a:gs pos="50000">
                <a:schemeClr val="accent4">
                  <a:lumMod val="50000"/>
                  <a:shade val="67500"/>
                  <a:satMod val="115000"/>
                </a:schemeClr>
              </a:gs>
              <a:gs pos="100000">
                <a:schemeClr val="accent4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N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It is a document that includes garment sketch and garment construction details. </a:t>
            </a:r>
          </a:p>
          <a:p>
            <a:pPr algn="just"/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algn="just"/>
            <a:r>
              <a:rPr lang="en-IN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Specification sheet is also known as spec sheet or simply garment spec. </a:t>
            </a:r>
          </a:p>
          <a:p>
            <a:pPr algn="just"/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algn="just"/>
            <a:r>
              <a:rPr lang="en-IN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This sheet is made to explain design details and methods of construction.</a:t>
            </a:r>
          </a:p>
        </p:txBody>
      </p:sp>
    </p:spTree>
    <p:extLst>
      <p:ext uri="{BB962C8B-B14F-4D97-AF65-F5344CB8AC3E}">
        <p14:creationId xmlns="" xmlns:p14="http://schemas.microsoft.com/office/powerpoint/2010/main" val="3965843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9592872" cy="492443"/>
          </a:xfrm>
        </p:spPr>
        <p:txBody>
          <a:bodyPr/>
          <a:lstStyle/>
          <a:p>
            <a:pPr algn="l"/>
            <a:r>
              <a:rPr lang="en-IN" dirty="0"/>
              <a:t>Things included in a spec sheet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3680201916"/>
              </p:ext>
            </p:extLst>
          </p:nvPr>
        </p:nvGraphicFramePr>
        <p:xfrm>
          <a:off x="-1295400" y="1087016"/>
          <a:ext cx="13487400" cy="5237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291185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2690396282"/>
              </p:ext>
            </p:extLst>
          </p:nvPr>
        </p:nvGraphicFramePr>
        <p:xfrm>
          <a:off x="-1219200" y="609600"/>
          <a:ext cx="134874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637789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2690396282"/>
              </p:ext>
            </p:extLst>
          </p:nvPr>
        </p:nvGraphicFramePr>
        <p:xfrm>
          <a:off x="-1219200" y="457200"/>
          <a:ext cx="134874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637789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45757"/>
            <a:ext cx="10041745" cy="492443"/>
          </a:xfrm>
        </p:spPr>
        <p:txBody>
          <a:bodyPr/>
          <a:lstStyle/>
          <a:p>
            <a:pPr algn="ctr"/>
            <a:r>
              <a:rPr lang="en-GB" dirty="0"/>
              <a:t>Instructions given in an embroidery spec sheet</a:t>
            </a:r>
            <a:endParaRPr lang="en-IN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09600" y="990600"/>
          <a:ext cx="101346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986213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3040</TotalTime>
  <Words>381</Words>
  <Application>Microsoft Office PowerPoint</Application>
  <PresentationFormat>Custom</PresentationFormat>
  <Paragraphs>77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SPECIFICATION SHEET</vt:lpstr>
      <vt:lpstr>Things included in a spec sheet</vt:lpstr>
      <vt:lpstr>Slide 7</vt:lpstr>
      <vt:lpstr>Slide 8</vt:lpstr>
      <vt:lpstr>Instructions given in an embroidery spec sheet</vt:lpstr>
      <vt:lpstr>Example of an spec sheet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nupur srivastava</cp:lastModifiedBy>
  <cp:revision>719</cp:revision>
  <dcterms:created xsi:type="dcterms:W3CDTF">2020-04-06T09:23:08Z</dcterms:created>
  <dcterms:modified xsi:type="dcterms:W3CDTF">2022-08-03T11:59:25Z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2020-04-06T00:00:00Z</vt:filetime>
  </property>
  <property fmtid="{D5CDD505-2E9C-101B-9397-08002B2CF9AE}" pid="3" name="LastSaved">
    <vt:filetime>2020-04-06T00:00:00Z</vt:filetime>
  </property>
</Properties>
</file>