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8" r:id="rId2"/>
    <p:sldId id="257" r:id="rId3"/>
    <p:sldId id="258" r:id="rId4"/>
    <p:sldId id="259" r:id="rId5"/>
    <p:sldId id="29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265" r:id="rId15"/>
    <p:sldId id="313" r:id="rId16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12" autoAdjust="0"/>
    <p:restoredTop sz="94660"/>
  </p:normalViewPr>
  <p:slideViewPr>
    <p:cSldViewPr>
      <p:cViewPr varScale="1">
        <p:scale>
          <a:sx n="88" d="100"/>
          <a:sy n="88" d="100"/>
        </p:scale>
        <p:origin x="-379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77849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://www.psscive.ac.i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7620000" cy="5170646"/>
          </a:xfrm>
        </p:spPr>
        <p:txBody>
          <a:bodyPr/>
          <a:lstStyle/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POCKETS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These are often embroidered with a designer logo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or different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types of designs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decorate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pockets. In the olden times, pockets of royal costumes were adorned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emblem of their empires using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bead work,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work, etc.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Now-a-days,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variety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designs are embroidered on pocket using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work. Variety of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-work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pockets with different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 arrangements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beautify the garments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specially traditional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Indian garments.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3276600"/>
            <a:ext cx="29718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817364"/>
            <a:ext cx="9296400" cy="2154436"/>
          </a:xfrm>
        </p:spPr>
        <p:txBody>
          <a:bodyPr/>
          <a:lstStyle/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PLACKETS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placket decorated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such 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etc gives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 interesting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look to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dresses. It immediately draws attention towards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wearer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1242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685800"/>
            <a:ext cx="10058400" cy="3877985"/>
          </a:xfrm>
        </p:spPr>
        <p:txBody>
          <a:bodyPr/>
          <a:lstStyle/>
          <a:p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SLEEVES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Sleeves are an integral part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blouses,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gowns, etc. Sleeves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embroidered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such 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etc., are mainly attached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Indian traditional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garments to beautify them. It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commonly attached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blouse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silk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lehengas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Sleeves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some other garments like gowns, jackets, frocks etc.,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can also be embellished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to make it beautiful and interesting.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267200"/>
            <a:ext cx="394373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59734"/>
            <a:ext cx="10134600" cy="3877985"/>
          </a:xfrm>
        </p:spPr>
        <p:txBody>
          <a:bodyPr/>
          <a:lstStyle/>
          <a:p>
            <a:pPr algn="just"/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Cuff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an extended part of the sleeve which is at the bottom or lower edge of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sleeve. Cuffs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made by turning back (folding) the material or attaching a separate band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material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Different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styles and stitches are used to decorate the cuffs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make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more attractive. Variety of design arrangements for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can be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cuffs. Bead work, stone work, cutwork,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 mainly used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decorate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cuffs.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4276" name="Picture 4" descr="Buy Black Velvet Silk Zardozi Embroidered Kurta with Rayon Pants - Set of 2  | TAN16DEC108 | The loom"/>
          <p:cNvPicPr>
            <a:picLocks noChangeAspect="1" noChangeArrowheads="1"/>
          </p:cNvPicPr>
          <p:nvPr/>
        </p:nvPicPr>
        <p:blipFill>
          <a:blip r:embed="rId2" cstate="print"/>
          <a:srcRect t="38298"/>
          <a:stretch>
            <a:fillRect/>
          </a:stretch>
        </p:blipFill>
        <p:spPr bwMode="auto">
          <a:xfrm>
            <a:off x="6858000" y="228600"/>
            <a:ext cx="2991522" cy="2460495"/>
          </a:xfrm>
          <a:prstGeom prst="rect">
            <a:avLst/>
          </a:prstGeom>
          <a:noFill/>
        </p:spPr>
      </p:pic>
      <p:sp>
        <p:nvSpPr>
          <p:cNvPr id="6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73096" y="1164263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2459734"/>
            <a:ext cx="98298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In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ion,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have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learnt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bout</a:t>
            </a:r>
            <a:r>
              <a:rPr lang="en-IN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garment components of </a:t>
            </a:r>
            <a:r>
              <a:rPr lang="en-IN" sz="2800" spc="-1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IN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work.</a:t>
            </a:r>
            <a:endParaRPr sz="2800" spc="-1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15</a:t>
            </a:r>
            <a:endParaRPr sz="3600" dirty="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xmlns="" id="{FC0085E2-AF42-0649-9F05-887A17951C3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xmlns="" id="{A21E5E0D-7098-06FC-3B3E-C6EC4A5821F3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xmlns="" id="{A514F68C-8DED-043F-7D6F-92CFCF73505C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xmlns="" id="{692A1959-81B8-BC01-2520-23CD2F2DDF5E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BB09CAE6-ABB6-033A-379E-4FD46E689D6F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xmlns="" id="{70B01F7D-290A-24E8-43B1-CE5C12510433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xmlns="" id="{9BFE59DB-352C-3FF8-6079-B51B73D58BAC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xmlns="" id="{984E6B08-8ED5-5252-B078-D15F7187EA02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453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905000"/>
            <a:ext cx="10972800" cy="1864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3</a:t>
            </a:r>
            <a:r>
              <a:rPr sz="3200" b="1" spc="1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TRADITIONAL INDIAN EMBROIDERIS</a:t>
            </a:r>
            <a:endParaRPr sz="3200" dirty="0">
              <a:latin typeface="Century Schoolbook"/>
              <a:cs typeface="Century Schoolbook"/>
            </a:endParaRPr>
          </a:p>
          <a:p>
            <a:pPr algn="just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/>
                <a:cs typeface="Times New Roman"/>
              </a:rPr>
              <a:t>2</a:t>
            </a:r>
            <a:r>
              <a:rPr lang="en-IN"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lang="en-IN"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IN"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Garment Components of </a:t>
            </a:r>
            <a:r>
              <a:rPr lang="en-IN" sz="3200" b="1" dirty="0" err="1" smtClean="0">
                <a:solidFill>
                  <a:srgbClr val="FFFF00"/>
                </a:solidFill>
                <a:latin typeface="Century Schoolbook"/>
                <a:cs typeface="Century Schoolbook"/>
              </a:rPr>
              <a:t>Adda</a:t>
            </a:r>
            <a:r>
              <a:rPr lang="en-IN"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 Work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8200" y="8382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41953"/>
              </p:ext>
            </p:extLst>
          </p:nvPr>
        </p:nvGraphicFramePr>
        <p:xfrm>
          <a:off x="1600200" y="1828800"/>
          <a:ext cx="8528276" cy="2422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32012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341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 dirty="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 dirty="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341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Introduction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</a:tr>
              <a:tr h="526676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Garment Components of </a:t>
                      </a:r>
                      <a:r>
                        <a:rPr lang="en-IN" sz="2000" dirty="0" err="1" smtClean="0">
                          <a:latin typeface="Century Schoolbook"/>
                          <a:cs typeface="Century Schoolbook"/>
                        </a:rPr>
                        <a:t>Adda</a:t>
                      </a: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 Work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6-14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1341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20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01723" y="792276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57125" y="1936377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7122" y="2892176"/>
            <a:ext cx="9299543" cy="820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different garment components prepared from </a:t>
            </a:r>
            <a:r>
              <a:rPr lang="en-US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</a:t>
            </a:r>
            <a:endParaRPr lang="en-US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13971" y="3906915"/>
            <a:ext cx="73215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  <p:sp>
        <p:nvSpPr>
          <p:cNvPr id="5" name="object 2"/>
          <p:cNvSpPr txBox="1"/>
          <p:nvPr/>
        </p:nvSpPr>
        <p:spPr>
          <a:xfrm>
            <a:off x="444423" y="1676400"/>
            <a:ext cx="1043940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different parts or sections of a garment are referred to as garment components.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garment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 collection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different garment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components such as front, back,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sleeves, collar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pocket, etc. These components are embroidered separately and then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stitched together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give a complete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garment.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done on different garment components to give it a rich look.</a:t>
            </a:r>
          </a:p>
          <a:p>
            <a:pPr algn="just"/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9467" y="228600"/>
            <a:ext cx="5229317" cy="76944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12700" algn="ctr"/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INTRODUCTION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77400" y="6451008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30722" name="Picture 2" descr="Aari work or Maggam work - know more about the finest work in In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572000"/>
            <a:ext cx="3301998" cy="1981200"/>
          </a:xfrm>
          <a:prstGeom prst="rect">
            <a:avLst/>
          </a:prstGeom>
          <a:noFill/>
        </p:spPr>
      </p:pic>
      <p:pic>
        <p:nvPicPr>
          <p:cNvPr id="30724" name="Picture 4" descr="Beautiful Bridal blouse design | Aari Work Blouse Designs | Aari wo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572000"/>
            <a:ext cx="2895600" cy="1974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143000"/>
            <a:ext cx="10439400" cy="2585323"/>
          </a:xfrm>
        </p:spPr>
        <p:txBody>
          <a:bodyPr/>
          <a:lstStyle/>
          <a:p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COLLARS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collar frames the neck and gives a formal and graceful look to the garment as well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wearer. It can be embroidered to add extra glamour and beauty to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garment.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zariare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some of the popular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styles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beautifying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collars.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810000"/>
            <a:ext cx="3619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95400"/>
            <a:ext cx="9677400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Collars of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bandgala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/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jodhpuri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achkans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sherwanis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, jackets,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kurtas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, blouses, 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dresses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and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gowns are embroidered to give a designer and trendy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look.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Adda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 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work can be 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used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to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enhance the beauty of various types of collars and to give an attractive look and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feel to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the garment.</a:t>
            </a:r>
            <a:endParaRPr lang="en-IN" sz="2800" dirty="0">
              <a:solidFill>
                <a:schemeClr val="bg1">
                  <a:lumMod val="9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48130" name="Picture 2" descr="Products &amp; Services | Service Provider from Mumba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581400"/>
            <a:ext cx="2418131" cy="3124200"/>
          </a:xfrm>
          <a:prstGeom prst="rect">
            <a:avLst/>
          </a:prstGeom>
          <a:noFill/>
        </p:spPr>
      </p:pic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4079" y="838200"/>
            <a:ext cx="8403840" cy="3016210"/>
          </a:xfrm>
        </p:spPr>
        <p:txBody>
          <a:bodyPr/>
          <a:lstStyle/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NECKLINES</a:t>
            </a:r>
          </a:p>
          <a:p>
            <a:pPr algn="just"/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Necklines adorned with </a:t>
            </a:r>
            <a:r>
              <a:rPr lang="en-IN" sz="2800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zardozi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gota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patti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, and other works on </a:t>
            </a:r>
            <a:r>
              <a:rPr lang="en-IN" sz="2800" i="1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adda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 can be seen </a:t>
            </a:r>
            <a:r>
              <a:rPr lang="en-IN" sz="2800" i="1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in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traditional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Indian dresses like blouses, </a:t>
            </a:r>
            <a:r>
              <a:rPr lang="en-IN" sz="2800" dirty="0" err="1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 as well as in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other garments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like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gowns and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jackets. Such embroidered necklines are an integral part of Indian festive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and party </a:t>
            </a:r>
            <a:r>
              <a:rPr lang="en-IN" sz="2800" dirty="0" smtClean="0">
                <a:solidFill>
                  <a:schemeClr val="bg1">
                    <a:lumMod val="95000"/>
                  </a:schemeClr>
                </a:solidFill>
                <a:latin typeface="Century Schoolbook" pitchFamily="18" charset="0"/>
              </a:rPr>
              <a:t>wear.</a:t>
            </a:r>
            <a:endParaRPr lang="en-IN" sz="2800" dirty="0">
              <a:solidFill>
                <a:schemeClr val="bg1">
                  <a:lumMod val="9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49154" name="Picture 2" descr="AARI WORK BOAT NECK DESIGN| CUSTOMER BLOUSE |AARI WORK BASIC TO ADVANCE|ஆரி  ஒர்க் FULL BLOUSE DESIGN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114800"/>
            <a:ext cx="4199466" cy="2362200"/>
          </a:xfrm>
          <a:prstGeom prst="rect">
            <a:avLst/>
          </a:prstGeom>
          <a:noFill/>
        </p:spPr>
      </p:pic>
      <p:pic>
        <p:nvPicPr>
          <p:cNvPr id="49156" name="Picture 4" descr="Handwork neck design | Simple Maggam Work Blouse Design | Aari work"/>
          <p:cNvPicPr>
            <a:picLocks noChangeAspect="1" noChangeArrowheads="1"/>
          </p:cNvPicPr>
          <p:nvPr/>
        </p:nvPicPr>
        <p:blipFill>
          <a:blip r:embed="rId3" cstate="print"/>
          <a:srcRect l="10714" t="19554"/>
          <a:stretch>
            <a:fillRect/>
          </a:stretch>
        </p:blipFill>
        <p:spPr bwMode="auto">
          <a:xfrm>
            <a:off x="8534400" y="3566160"/>
            <a:ext cx="2743200" cy="329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90330"/>
            <a:ext cx="10041745" cy="492443"/>
          </a:xfrm>
        </p:spPr>
        <p:txBody>
          <a:bodyPr/>
          <a:lstStyle/>
          <a:p>
            <a:r>
              <a:rPr lang="en-IN" dirty="0" smtClean="0"/>
              <a:t>PATCHES AND YOKES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7543800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Yoke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addawork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are very popular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gown and frocks. Yokes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usually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decorated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work, stone work, bead work etc. Patches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-work 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available in different sizes and shapes which can be used to decorate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garments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These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patches can also be used to hide the defect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garments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Yokes and patches are decorated with different styles and stitches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depending upon the creativity of the designer.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0178" name="Picture 2" descr="LAVISH 3D Patch (Applique) 3pcs with Aari Work(Hand Work) in Multi Color  Selection for Kurtis, Blouse, Saree,Dupatta etc (Green,Gajari,Beige(Cream))  : Amazon.in: Home &amp; Kitch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5570" y="1066800"/>
            <a:ext cx="2449285" cy="2057400"/>
          </a:xfrm>
          <a:prstGeom prst="rect">
            <a:avLst/>
          </a:prstGeom>
          <a:noFill/>
        </p:spPr>
      </p:pic>
      <p:pic>
        <p:nvPicPr>
          <p:cNvPr id="50180" name="Picture 4" descr="Shabnami Zardozi Embroidered Kurta Set - Sureena Chowdhr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3162300"/>
            <a:ext cx="2413000" cy="3619500"/>
          </a:xfrm>
          <a:prstGeom prst="rect">
            <a:avLst/>
          </a:prstGeom>
          <a:noFill/>
        </p:spPr>
      </p:pic>
      <p:sp>
        <p:nvSpPr>
          <p:cNvPr id="6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3536</TotalTime>
  <Words>776</Words>
  <Application>Microsoft Office PowerPoint</Application>
  <PresentationFormat>Custom</PresentationFormat>
  <Paragraphs>77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PATCHES AND YOKES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864</cp:revision>
  <dcterms:created xsi:type="dcterms:W3CDTF">2020-04-06T09:23:08Z</dcterms:created>
  <dcterms:modified xsi:type="dcterms:W3CDTF">2022-08-03T11:09:08Z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