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4" r:id="rId2"/>
    <p:sldId id="257" r:id="rId3"/>
    <p:sldId id="258" r:id="rId4"/>
    <p:sldId id="259" r:id="rId5"/>
    <p:sldId id="316" r:id="rId6"/>
    <p:sldId id="317" r:id="rId7"/>
    <p:sldId id="318" r:id="rId8"/>
    <p:sldId id="319" r:id="rId9"/>
    <p:sldId id="320" r:id="rId10"/>
    <p:sldId id="323" r:id="rId11"/>
    <p:sldId id="265" r:id="rId12"/>
    <p:sldId id="322" r:id="rId13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189D9-C7F8-41A1-B788-B5F183777394}" type="doc">
      <dgm:prSet loTypeId="urn:microsoft.com/office/officeart/2005/8/layout/venn3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EB07552-6F6A-497E-AE8E-743806DCDA8E}">
      <dgm:prSet phldrT="[Text]"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  <a:t>Customer preference</a:t>
          </a:r>
          <a:endParaRPr lang="en-US" sz="2400" dirty="0">
            <a:solidFill>
              <a:schemeClr val="bg1"/>
            </a:solidFill>
          </a:endParaRPr>
        </a:p>
      </dgm:t>
    </dgm:pt>
    <dgm:pt modelId="{271CE525-97BA-4FDE-B68C-DDA1A693F9D6}" type="parTrans" cxnId="{10D66E49-F07F-4DFE-861B-6BE2389B1C79}">
      <dgm:prSet/>
      <dgm:spPr/>
      <dgm:t>
        <a:bodyPr/>
        <a:lstStyle/>
        <a:p>
          <a:endParaRPr lang="en-US"/>
        </a:p>
      </dgm:t>
    </dgm:pt>
    <dgm:pt modelId="{D785FFB7-90E7-44C7-9615-1AF736723C88}" type="sibTrans" cxnId="{10D66E49-F07F-4DFE-861B-6BE2389B1C79}">
      <dgm:prSet/>
      <dgm:spPr/>
      <dgm:t>
        <a:bodyPr/>
        <a:lstStyle/>
        <a:p>
          <a:endParaRPr lang="en-US"/>
        </a:p>
      </dgm:t>
    </dgm:pt>
    <dgm:pt modelId="{A42996FD-9A78-49A7-83D2-B9B06401FD94}">
      <dgm:prSet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  <a:t>Style, size, fabric, and base colour of the fabric or garment/</a:t>
          </a:r>
          <a:b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</a:br>
          <a: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  <a:t>product</a:t>
          </a:r>
        </a:p>
      </dgm:t>
    </dgm:pt>
    <dgm:pt modelId="{4F8E030D-4055-4354-8EAC-3EA835C344C8}" type="parTrans" cxnId="{834A00B7-D536-4C08-9A00-111ED90A6A4A}">
      <dgm:prSet/>
      <dgm:spPr/>
      <dgm:t>
        <a:bodyPr/>
        <a:lstStyle/>
        <a:p>
          <a:endParaRPr lang="en-US"/>
        </a:p>
      </dgm:t>
    </dgm:pt>
    <dgm:pt modelId="{16F7BA33-692D-463A-8E57-F29851F56493}" type="sibTrans" cxnId="{834A00B7-D536-4C08-9A00-111ED90A6A4A}">
      <dgm:prSet/>
      <dgm:spPr/>
      <dgm:t>
        <a:bodyPr/>
        <a:lstStyle/>
        <a:p>
          <a:endParaRPr lang="en-US"/>
        </a:p>
      </dgm:t>
    </dgm:pt>
    <dgm:pt modelId="{3A88605A-86DB-4D1D-B86F-83BFE383B7E7}">
      <dgm:prSet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  <a:t>Shape and purpose of the garment</a:t>
          </a:r>
        </a:p>
      </dgm:t>
    </dgm:pt>
    <dgm:pt modelId="{C735692B-EAE4-47A6-8DD2-A5EEBBBDF73E}" type="parTrans" cxnId="{EBEF2E11-778D-48B0-A161-979263F51A15}">
      <dgm:prSet/>
      <dgm:spPr/>
      <dgm:t>
        <a:bodyPr/>
        <a:lstStyle/>
        <a:p>
          <a:endParaRPr lang="en-US"/>
        </a:p>
      </dgm:t>
    </dgm:pt>
    <dgm:pt modelId="{CC8B7599-4F45-4767-9A2D-6787548991A4}" type="sibTrans" cxnId="{EBEF2E11-778D-48B0-A161-979263F51A15}">
      <dgm:prSet/>
      <dgm:spPr/>
      <dgm:t>
        <a:bodyPr/>
        <a:lstStyle/>
        <a:p>
          <a:endParaRPr lang="en-US"/>
        </a:p>
      </dgm:t>
    </dgm:pt>
    <dgm:pt modelId="{00D8E12D-3E82-4CC8-8F57-A61859532B2D}">
      <dgm:prSet custT="1"/>
      <dgm:spPr/>
      <dgm:t>
        <a:bodyPr/>
        <a:lstStyle/>
        <a:p>
          <a:r>
            <a:rPr lang="en-GB" sz="2400" dirty="0">
              <a:solidFill>
                <a:schemeClr val="bg1"/>
              </a:solidFill>
              <a:latin typeface="Century Schoolbook" panose="02040604050505020304" pitchFamily="18" charset="0"/>
            </a:rPr>
            <a:t>Creating an overall pleasant and satisfactory result.</a:t>
          </a:r>
        </a:p>
      </dgm:t>
    </dgm:pt>
    <dgm:pt modelId="{7C6AE5B8-DAA0-4D4E-B628-1FAE78217563}" type="parTrans" cxnId="{C7A84D2E-7A44-4CEB-97A6-A9086CA093EB}">
      <dgm:prSet/>
      <dgm:spPr/>
      <dgm:t>
        <a:bodyPr/>
        <a:lstStyle/>
        <a:p>
          <a:endParaRPr lang="en-US"/>
        </a:p>
      </dgm:t>
    </dgm:pt>
    <dgm:pt modelId="{4B5FE476-14BA-4907-A2CC-0E42A11D8F27}" type="sibTrans" cxnId="{C7A84D2E-7A44-4CEB-97A6-A9086CA093EB}">
      <dgm:prSet/>
      <dgm:spPr/>
      <dgm:t>
        <a:bodyPr/>
        <a:lstStyle/>
        <a:p>
          <a:endParaRPr lang="en-US"/>
        </a:p>
      </dgm:t>
    </dgm:pt>
    <dgm:pt modelId="{95366008-1AA8-4FB6-B3EE-105B80E20E58}" type="pres">
      <dgm:prSet presAssocID="{C61189D9-C7F8-41A1-B788-B5F1837773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B257B6A-68E1-48BC-9364-65EBC942655A}" type="pres">
      <dgm:prSet presAssocID="{EEB07552-6F6A-497E-AE8E-743806DCDA8E}" presName="Name5" presStyleLbl="vennNode1" presStyleIdx="0" presStyleCnt="4" custLinFactNeighborY="2499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1510DE-3521-4597-BE4E-DD5B0CF433A8}" type="pres">
      <dgm:prSet presAssocID="{D785FFB7-90E7-44C7-9615-1AF736723C88}" presName="space" presStyleCnt="0"/>
      <dgm:spPr/>
    </dgm:pt>
    <dgm:pt modelId="{7A2568BC-35F4-4BD9-9C12-38CBDE03031C}" type="pres">
      <dgm:prSet presAssocID="{A42996FD-9A78-49A7-83D2-B9B06401FD94}" presName="Name5" presStyleLbl="vennNode1" presStyleIdx="1" presStyleCnt="4" custLinFactNeighborY="-2218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643651-F5E7-4C27-9646-4B0E9E256C66}" type="pres">
      <dgm:prSet presAssocID="{16F7BA33-692D-463A-8E57-F29851F56493}" presName="space" presStyleCnt="0"/>
      <dgm:spPr/>
    </dgm:pt>
    <dgm:pt modelId="{B01A58C8-0EC2-410F-A3CF-CCD641173750}" type="pres">
      <dgm:prSet presAssocID="{3A88605A-86DB-4D1D-B86F-83BFE383B7E7}" presName="Name5" presStyleLbl="vennNode1" presStyleIdx="2" presStyleCnt="4" custLinFactNeighborY="2366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12F1862-BC3C-4324-B198-E304F5A3FC35}" type="pres">
      <dgm:prSet presAssocID="{CC8B7599-4F45-4767-9A2D-6787548991A4}" presName="space" presStyleCnt="0"/>
      <dgm:spPr/>
    </dgm:pt>
    <dgm:pt modelId="{31BE5509-59E3-47CB-BAC9-2F862435A5E5}" type="pres">
      <dgm:prSet presAssocID="{00D8E12D-3E82-4CC8-8F57-A61859532B2D}" presName="Name5" presStyleLbl="vennNode1" presStyleIdx="3" presStyleCnt="4" custLinFactNeighborY="-2325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0D66E49-F07F-4DFE-861B-6BE2389B1C79}" srcId="{C61189D9-C7F8-41A1-B788-B5F183777394}" destId="{EEB07552-6F6A-497E-AE8E-743806DCDA8E}" srcOrd="0" destOrd="0" parTransId="{271CE525-97BA-4FDE-B68C-DDA1A693F9D6}" sibTransId="{D785FFB7-90E7-44C7-9615-1AF736723C88}"/>
    <dgm:cxn modelId="{EBEF2E11-778D-48B0-A161-979263F51A15}" srcId="{C61189D9-C7F8-41A1-B788-B5F183777394}" destId="{3A88605A-86DB-4D1D-B86F-83BFE383B7E7}" srcOrd="2" destOrd="0" parTransId="{C735692B-EAE4-47A6-8DD2-A5EEBBBDF73E}" sibTransId="{CC8B7599-4F45-4767-9A2D-6787548991A4}"/>
    <dgm:cxn modelId="{1463C1CA-12B5-418D-8801-955671045146}" type="presOf" srcId="{00D8E12D-3E82-4CC8-8F57-A61859532B2D}" destId="{31BE5509-59E3-47CB-BAC9-2F862435A5E5}" srcOrd="0" destOrd="0" presId="urn:microsoft.com/office/officeart/2005/8/layout/venn3"/>
    <dgm:cxn modelId="{BDA56B88-20FC-4868-B473-3A225DEAA6AB}" type="presOf" srcId="{EEB07552-6F6A-497E-AE8E-743806DCDA8E}" destId="{2B257B6A-68E1-48BC-9364-65EBC942655A}" srcOrd="0" destOrd="0" presId="urn:microsoft.com/office/officeart/2005/8/layout/venn3"/>
    <dgm:cxn modelId="{C7A84D2E-7A44-4CEB-97A6-A9086CA093EB}" srcId="{C61189D9-C7F8-41A1-B788-B5F183777394}" destId="{00D8E12D-3E82-4CC8-8F57-A61859532B2D}" srcOrd="3" destOrd="0" parTransId="{7C6AE5B8-DAA0-4D4E-B628-1FAE78217563}" sibTransId="{4B5FE476-14BA-4907-A2CC-0E42A11D8F27}"/>
    <dgm:cxn modelId="{2E004DAB-5EE9-4E2E-8114-E40B22F9974C}" type="presOf" srcId="{A42996FD-9A78-49A7-83D2-B9B06401FD94}" destId="{7A2568BC-35F4-4BD9-9C12-38CBDE03031C}" srcOrd="0" destOrd="0" presId="urn:microsoft.com/office/officeart/2005/8/layout/venn3"/>
    <dgm:cxn modelId="{834A00B7-D536-4C08-9A00-111ED90A6A4A}" srcId="{C61189D9-C7F8-41A1-B788-B5F183777394}" destId="{A42996FD-9A78-49A7-83D2-B9B06401FD94}" srcOrd="1" destOrd="0" parTransId="{4F8E030D-4055-4354-8EAC-3EA835C344C8}" sibTransId="{16F7BA33-692D-463A-8E57-F29851F56493}"/>
    <dgm:cxn modelId="{8AFE8E57-8214-41E2-BA64-A25509561C3E}" type="presOf" srcId="{3A88605A-86DB-4D1D-B86F-83BFE383B7E7}" destId="{B01A58C8-0EC2-410F-A3CF-CCD641173750}" srcOrd="0" destOrd="0" presId="urn:microsoft.com/office/officeart/2005/8/layout/venn3"/>
    <dgm:cxn modelId="{5DEAF040-994C-4024-BD4B-C94A37676510}" type="presOf" srcId="{C61189D9-C7F8-41A1-B788-B5F183777394}" destId="{95366008-1AA8-4FB6-B3EE-105B80E20E58}" srcOrd="0" destOrd="0" presId="urn:microsoft.com/office/officeart/2005/8/layout/venn3"/>
    <dgm:cxn modelId="{AFF91364-5B03-420A-97C0-F250A0838609}" type="presParOf" srcId="{95366008-1AA8-4FB6-B3EE-105B80E20E58}" destId="{2B257B6A-68E1-48BC-9364-65EBC942655A}" srcOrd="0" destOrd="0" presId="urn:microsoft.com/office/officeart/2005/8/layout/venn3"/>
    <dgm:cxn modelId="{37A507F7-068C-4DF5-B69B-013F0DAF0038}" type="presParOf" srcId="{95366008-1AA8-4FB6-B3EE-105B80E20E58}" destId="{CA1510DE-3521-4597-BE4E-DD5B0CF433A8}" srcOrd="1" destOrd="0" presId="urn:microsoft.com/office/officeart/2005/8/layout/venn3"/>
    <dgm:cxn modelId="{D222CDD8-8B82-46ED-A88B-B79F3F1ADA3E}" type="presParOf" srcId="{95366008-1AA8-4FB6-B3EE-105B80E20E58}" destId="{7A2568BC-35F4-4BD9-9C12-38CBDE03031C}" srcOrd="2" destOrd="0" presId="urn:microsoft.com/office/officeart/2005/8/layout/venn3"/>
    <dgm:cxn modelId="{D568A551-E3EE-4A0D-B7D3-7D8AA0C9F5F2}" type="presParOf" srcId="{95366008-1AA8-4FB6-B3EE-105B80E20E58}" destId="{84643651-F5E7-4C27-9646-4B0E9E256C66}" srcOrd="3" destOrd="0" presId="urn:microsoft.com/office/officeart/2005/8/layout/venn3"/>
    <dgm:cxn modelId="{E5B0FE6D-1763-4380-9132-2712B84B2A11}" type="presParOf" srcId="{95366008-1AA8-4FB6-B3EE-105B80E20E58}" destId="{B01A58C8-0EC2-410F-A3CF-CCD641173750}" srcOrd="4" destOrd="0" presId="urn:microsoft.com/office/officeart/2005/8/layout/venn3"/>
    <dgm:cxn modelId="{18D66FFA-11B9-4496-B5EB-08DBC0267709}" type="presParOf" srcId="{95366008-1AA8-4FB6-B3EE-105B80E20E58}" destId="{712F1862-BC3C-4324-B198-E304F5A3FC35}" srcOrd="5" destOrd="0" presId="urn:microsoft.com/office/officeart/2005/8/layout/venn3"/>
    <dgm:cxn modelId="{710ABA00-3772-4B8C-9B1A-75467003A1C9}" type="presParOf" srcId="{95366008-1AA8-4FB6-B3EE-105B80E20E58}" destId="{31BE5509-59E3-47CB-BAC9-2F862435A5E5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3E5498-0C04-4B4B-AE1D-B67DF0429CF2}" type="doc">
      <dgm:prSet loTypeId="urn:microsoft.com/office/officeart/2011/layout/RadialPictureList" loCatId="officeonlin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7963EF-EC07-4D32-BFFF-43B9F19CE6A4}">
      <dgm:prSet phldrT="[Text]"/>
      <dgm:spPr>
        <a:noFill/>
      </dgm:spPr>
      <dgm:t>
        <a:bodyPr/>
        <a:lstStyle/>
        <a:p>
          <a:endParaRPr lang="en-US" dirty="0">
            <a:solidFill>
              <a:schemeClr val="bg1"/>
            </a:solidFill>
            <a:latin typeface="Century Schoolbook" panose="02040604050505020304" pitchFamily="18" charset="0"/>
          </a:endParaRPr>
        </a:p>
      </dgm:t>
    </dgm:pt>
    <dgm:pt modelId="{90698A99-F4CA-4CA2-9484-7839BA34EC02}" type="parTrans" cxnId="{0FF61C30-98D8-41C4-BF09-8BFE0E313E6F}">
      <dgm:prSet/>
      <dgm:spPr/>
      <dgm:t>
        <a:bodyPr/>
        <a:lstStyle/>
        <a:p>
          <a:endParaRPr lang="en-US"/>
        </a:p>
      </dgm:t>
    </dgm:pt>
    <dgm:pt modelId="{0E0828C2-DAF9-4F1B-A7EE-0A6666AEBFAA}" type="sibTrans" cxnId="{0FF61C30-98D8-41C4-BF09-8BFE0E313E6F}">
      <dgm:prSet/>
      <dgm:spPr/>
      <dgm:t>
        <a:bodyPr/>
        <a:lstStyle/>
        <a:p>
          <a:endParaRPr lang="en-US"/>
        </a:p>
      </dgm:t>
    </dgm:pt>
    <dgm:pt modelId="{D930D027-F997-4254-B0B8-F0BCA3CCD881}">
      <dgm:prSet phldrT="[Text]" custT="1"/>
      <dgm:spPr/>
      <dgm:t>
        <a:bodyPr/>
        <a:lstStyle/>
        <a:p>
          <a:pPr algn="just"/>
          <a:r>
            <a:rPr lang="en-IN" sz="2800" dirty="0">
              <a:solidFill>
                <a:schemeClr val="bg1"/>
              </a:solidFill>
              <a:latin typeface="Century Schoolbook" panose="02040604050505020304" pitchFamily="18" charset="0"/>
            </a:rPr>
            <a:t>Enhance the overall beauty of the garments.</a:t>
          </a:r>
          <a:endParaRPr lang="en-US" sz="2800" dirty="0">
            <a:solidFill>
              <a:schemeClr val="bg1"/>
            </a:solidFill>
            <a:latin typeface="Century Schoolbook" panose="02040604050505020304" pitchFamily="18" charset="0"/>
          </a:endParaRPr>
        </a:p>
      </dgm:t>
    </dgm:pt>
    <dgm:pt modelId="{DFB1CC2F-63B1-4111-9214-4019CF2E2E03}" type="parTrans" cxnId="{A21EFADD-4271-40C7-AC6D-44A4E47334EC}">
      <dgm:prSet/>
      <dgm:spPr/>
      <dgm:t>
        <a:bodyPr/>
        <a:lstStyle/>
        <a:p>
          <a:endParaRPr lang="en-US"/>
        </a:p>
      </dgm:t>
    </dgm:pt>
    <dgm:pt modelId="{846CAD6C-3C4C-4A6B-861E-61CA1426695D}" type="sibTrans" cxnId="{A21EFADD-4271-40C7-AC6D-44A4E47334EC}">
      <dgm:prSet/>
      <dgm:spPr/>
      <dgm:t>
        <a:bodyPr/>
        <a:lstStyle/>
        <a:p>
          <a:endParaRPr lang="en-US"/>
        </a:p>
      </dgm:t>
    </dgm:pt>
    <dgm:pt modelId="{0C6D80DE-F940-41C6-A136-0CB54C567E2B}">
      <dgm:prSet phldrT="[Text]" custT="1"/>
      <dgm:spPr/>
      <dgm:t>
        <a:bodyPr/>
        <a:lstStyle/>
        <a:p>
          <a:pPr algn="just"/>
          <a:r>
            <a:rPr lang="en-IN" sz="2800" dirty="0">
              <a:solidFill>
                <a:schemeClr val="bg1"/>
              </a:solidFill>
              <a:latin typeface="Century Schoolbook" panose="02040604050505020304" pitchFamily="18" charset="0"/>
            </a:rPr>
            <a:t>To produce a balanced appearance in the embroidery work.</a:t>
          </a:r>
          <a:endParaRPr lang="en-US" sz="2800" dirty="0">
            <a:solidFill>
              <a:schemeClr val="bg1"/>
            </a:solidFill>
            <a:latin typeface="Century Schoolbook" panose="02040604050505020304" pitchFamily="18" charset="0"/>
          </a:endParaRPr>
        </a:p>
      </dgm:t>
    </dgm:pt>
    <dgm:pt modelId="{BE9612D5-FF30-4D87-BE5B-557EA25E4688}" type="parTrans" cxnId="{BC0DFAA1-CB1C-4534-99CD-767B4CD28577}">
      <dgm:prSet/>
      <dgm:spPr/>
      <dgm:t>
        <a:bodyPr/>
        <a:lstStyle/>
        <a:p>
          <a:endParaRPr lang="en-US"/>
        </a:p>
      </dgm:t>
    </dgm:pt>
    <dgm:pt modelId="{9B27FC0F-C639-41DA-B71D-1264B8779B02}" type="sibTrans" cxnId="{BC0DFAA1-CB1C-4534-99CD-767B4CD28577}">
      <dgm:prSet/>
      <dgm:spPr/>
      <dgm:t>
        <a:bodyPr/>
        <a:lstStyle/>
        <a:p>
          <a:endParaRPr lang="en-US"/>
        </a:p>
      </dgm:t>
    </dgm:pt>
    <dgm:pt modelId="{6EB832FA-4C4D-43A9-AB93-8BC176B89B06}">
      <dgm:prSet phldrT="[Text]" custT="1"/>
      <dgm:spPr/>
      <dgm:t>
        <a:bodyPr/>
        <a:lstStyle/>
        <a:p>
          <a:pPr algn="just"/>
          <a:r>
            <a:rPr lang="en-US" sz="2800" dirty="0">
              <a:solidFill>
                <a:schemeClr val="bg1"/>
              </a:solidFill>
              <a:latin typeface="Century Schoolbook" panose="02040604050505020304" pitchFamily="18" charset="0"/>
            </a:rPr>
            <a:t>To present the motif or design in a better way. </a:t>
          </a:r>
        </a:p>
      </dgm:t>
    </dgm:pt>
    <dgm:pt modelId="{0E23C22B-ED68-4CA0-AAE0-7824F2F6CF81}" type="parTrans" cxnId="{402C7204-2B4F-4895-92FC-E261F1C9E134}">
      <dgm:prSet/>
      <dgm:spPr/>
      <dgm:t>
        <a:bodyPr/>
        <a:lstStyle/>
        <a:p>
          <a:endParaRPr lang="en-US"/>
        </a:p>
      </dgm:t>
    </dgm:pt>
    <dgm:pt modelId="{8470B424-5D2C-4B57-A254-27C995DEA841}" type="sibTrans" cxnId="{402C7204-2B4F-4895-92FC-E261F1C9E134}">
      <dgm:prSet/>
      <dgm:spPr/>
      <dgm:t>
        <a:bodyPr/>
        <a:lstStyle/>
        <a:p>
          <a:endParaRPr lang="en-US"/>
        </a:p>
      </dgm:t>
    </dgm:pt>
    <dgm:pt modelId="{D0D86974-B841-40D3-BA87-92223747E111}" type="pres">
      <dgm:prSet presAssocID="{863E5498-0C04-4B4B-AE1D-B67DF0429CF2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DF6E64EB-7D73-48C6-B772-F70211F9A862}" type="pres">
      <dgm:prSet presAssocID="{567963EF-EC07-4D32-BFFF-43B9F19CE6A4}" presName="Parent" presStyleLbl="node1" presStyleIdx="0" presStyleCnt="2" custLinFactNeighborX="-49130">
        <dgm:presLayoutVars>
          <dgm:chMax val="4"/>
          <dgm:chPref val="3"/>
        </dgm:presLayoutVars>
      </dgm:prSet>
      <dgm:spPr/>
      <dgm:t>
        <a:bodyPr/>
        <a:lstStyle/>
        <a:p>
          <a:endParaRPr lang="en-IN"/>
        </a:p>
      </dgm:t>
    </dgm:pt>
    <dgm:pt modelId="{2FD4AF85-44AE-4CBC-8672-B0A857F3D46C}" type="pres">
      <dgm:prSet presAssocID="{D930D027-F997-4254-B0B8-F0BCA3CCD881}" presName="Accent" presStyleLbl="node1" presStyleIdx="1" presStyleCnt="2" custLinFactNeighborX="-24375"/>
      <dgm:spPr>
        <a:solidFill>
          <a:schemeClr val="accent4">
            <a:lumMod val="50000"/>
          </a:schemeClr>
        </a:solidFill>
      </dgm:spPr>
    </dgm:pt>
    <dgm:pt modelId="{B9FE8D4C-50E4-4E38-8017-926C48019030}" type="pres">
      <dgm:prSet presAssocID="{D930D027-F997-4254-B0B8-F0BCA3CCD881}" presName="Image1" presStyleLbl="fgImgPlace1" presStyleIdx="0" presStyleCnt="3" custLinFactNeighborX="-91724"/>
      <dgm:spPr>
        <a:solidFill>
          <a:schemeClr val="accent4">
            <a:lumMod val="75000"/>
          </a:schemeClr>
        </a:solidFill>
      </dgm:spPr>
    </dgm:pt>
    <dgm:pt modelId="{FBF53FC6-A31E-4C33-BB6C-CBEB3318BE90}" type="pres">
      <dgm:prSet presAssocID="{D930D027-F997-4254-B0B8-F0BCA3CCD881}" presName="Child1" presStyleLbl="revTx" presStyleIdx="0" presStyleCnt="3" custScaleX="308410" custLinFactNeighborX="54224" custLinFactNeighborY="11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1944F5A-B191-44E4-920F-03A6D5405BF2}" type="pres">
      <dgm:prSet presAssocID="{0C6D80DE-F940-41C6-A136-0CB54C567E2B}" presName="Image2" presStyleCnt="0"/>
      <dgm:spPr/>
    </dgm:pt>
    <dgm:pt modelId="{E010A0B3-65EE-4199-8564-3C55952CF3DF}" type="pres">
      <dgm:prSet presAssocID="{0C6D80DE-F940-41C6-A136-0CB54C567E2B}" presName="Image" presStyleLbl="fgImgPlace1" presStyleIdx="1" presStyleCnt="3" custLinFactNeighborX="-91724"/>
      <dgm:spPr>
        <a:solidFill>
          <a:schemeClr val="accent4">
            <a:lumMod val="75000"/>
          </a:schemeClr>
        </a:solidFill>
      </dgm:spPr>
    </dgm:pt>
    <dgm:pt modelId="{3C7F10ED-83A9-470E-93AD-3E675B768579}" type="pres">
      <dgm:prSet presAssocID="{0C6D80DE-F940-41C6-A136-0CB54C567E2B}" presName="Child2" presStyleLbl="revTx" presStyleIdx="1" presStyleCnt="3" custScaleX="308410" custLinFactNeighborX="54224" custLinFactNeighborY="11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8AF4034-DD28-44E3-8257-C4FC876EACD3}" type="pres">
      <dgm:prSet presAssocID="{6EB832FA-4C4D-43A9-AB93-8BC176B89B06}" presName="Image3" presStyleCnt="0"/>
      <dgm:spPr/>
    </dgm:pt>
    <dgm:pt modelId="{4B61A609-0A69-49B8-B96B-8B725606560B}" type="pres">
      <dgm:prSet presAssocID="{6EB832FA-4C4D-43A9-AB93-8BC176B89B06}" presName="Image" presStyleLbl="fgImgPlace1" presStyleIdx="2" presStyleCnt="3" custLinFactNeighborX="-83109" custLinFactNeighborY="5797"/>
      <dgm:spPr>
        <a:solidFill>
          <a:schemeClr val="accent4">
            <a:lumMod val="75000"/>
          </a:schemeClr>
        </a:solidFill>
      </dgm:spPr>
    </dgm:pt>
    <dgm:pt modelId="{6B49BC0D-D099-473F-B2B1-D236D5102AF1}" type="pres">
      <dgm:prSet presAssocID="{6EB832FA-4C4D-43A9-AB93-8BC176B89B06}" presName="Child3" presStyleLbl="revTx" presStyleIdx="2" presStyleCnt="3" custScaleX="309804" custLinFactNeighborX="58928" custLinFactNeighborY="138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1810E5D-F0BA-4CC5-8560-AF78ABCD3EAF}" type="presOf" srcId="{863E5498-0C04-4B4B-AE1D-B67DF0429CF2}" destId="{D0D86974-B841-40D3-BA87-92223747E111}" srcOrd="0" destOrd="0" presId="urn:microsoft.com/office/officeart/2011/layout/RadialPictureList"/>
    <dgm:cxn modelId="{A21EFADD-4271-40C7-AC6D-44A4E47334EC}" srcId="{567963EF-EC07-4D32-BFFF-43B9F19CE6A4}" destId="{D930D027-F997-4254-B0B8-F0BCA3CCD881}" srcOrd="0" destOrd="0" parTransId="{DFB1CC2F-63B1-4111-9214-4019CF2E2E03}" sibTransId="{846CAD6C-3C4C-4A6B-861E-61CA1426695D}"/>
    <dgm:cxn modelId="{C5C343B7-2CB0-43CF-AD19-504A0672C75E}" type="presOf" srcId="{6EB832FA-4C4D-43A9-AB93-8BC176B89B06}" destId="{6B49BC0D-D099-473F-B2B1-D236D5102AF1}" srcOrd="0" destOrd="0" presId="urn:microsoft.com/office/officeart/2011/layout/RadialPictureList"/>
    <dgm:cxn modelId="{FAE83A94-56A8-49CC-B000-1BF7C84F64BC}" type="presOf" srcId="{D930D027-F997-4254-B0B8-F0BCA3CCD881}" destId="{FBF53FC6-A31E-4C33-BB6C-CBEB3318BE90}" srcOrd="0" destOrd="0" presId="urn:microsoft.com/office/officeart/2011/layout/RadialPictureList"/>
    <dgm:cxn modelId="{402C7204-2B4F-4895-92FC-E261F1C9E134}" srcId="{567963EF-EC07-4D32-BFFF-43B9F19CE6A4}" destId="{6EB832FA-4C4D-43A9-AB93-8BC176B89B06}" srcOrd="2" destOrd="0" parTransId="{0E23C22B-ED68-4CA0-AAE0-7824F2F6CF81}" sibTransId="{8470B424-5D2C-4B57-A254-27C995DEA841}"/>
    <dgm:cxn modelId="{BC0DFAA1-CB1C-4534-99CD-767B4CD28577}" srcId="{567963EF-EC07-4D32-BFFF-43B9F19CE6A4}" destId="{0C6D80DE-F940-41C6-A136-0CB54C567E2B}" srcOrd="1" destOrd="0" parTransId="{BE9612D5-FF30-4D87-BE5B-557EA25E4688}" sibTransId="{9B27FC0F-C639-41DA-B71D-1264B8779B02}"/>
    <dgm:cxn modelId="{0188430A-2028-4885-9068-CC1D70528E13}" type="presOf" srcId="{0C6D80DE-F940-41C6-A136-0CB54C567E2B}" destId="{3C7F10ED-83A9-470E-93AD-3E675B768579}" srcOrd="0" destOrd="0" presId="urn:microsoft.com/office/officeart/2011/layout/RadialPictureList"/>
    <dgm:cxn modelId="{0FF61C30-98D8-41C4-BF09-8BFE0E313E6F}" srcId="{863E5498-0C04-4B4B-AE1D-B67DF0429CF2}" destId="{567963EF-EC07-4D32-BFFF-43B9F19CE6A4}" srcOrd="0" destOrd="0" parTransId="{90698A99-F4CA-4CA2-9484-7839BA34EC02}" sibTransId="{0E0828C2-DAF9-4F1B-A7EE-0A6666AEBFAA}"/>
    <dgm:cxn modelId="{72AC8188-3420-4760-B9DF-6DC65F088551}" type="presOf" srcId="{567963EF-EC07-4D32-BFFF-43B9F19CE6A4}" destId="{DF6E64EB-7D73-48C6-B772-F70211F9A862}" srcOrd="0" destOrd="0" presId="urn:microsoft.com/office/officeart/2011/layout/RadialPictureList"/>
    <dgm:cxn modelId="{2FA46E5A-57F1-4AED-BFC0-7F2C5AD5EE24}" type="presParOf" srcId="{D0D86974-B841-40D3-BA87-92223747E111}" destId="{DF6E64EB-7D73-48C6-B772-F70211F9A862}" srcOrd="0" destOrd="0" presId="urn:microsoft.com/office/officeart/2011/layout/RadialPictureList"/>
    <dgm:cxn modelId="{93A0368B-947D-48EF-AA6B-25DB1FC5FC7B}" type="presParOf" srcId="{D0D86974-B841-40D3-BA87-92223747E111}" destId="{2FD4AF85-44AE-4CBC-8672-B0A857F3D46C}" srcOrd="1" destOrd="0" presId="urn:microsoft.com/office/officeart/2011/layout/RadialPictureList"/>
    <dgm:cxn modelId="{FE28B67A-3863-49A8-9E9F-27A47935FB6E}" type="presParOf" srcId="{D0D86974-B841-40D3-BA87-92223747E111}" destId="{B9FE8D4C-50E4-4E38-8017-926C48019030}" srcOrd="2" destOrd="0" presId="urn:microsoft.com/office/officeart/2011/layout/RadialPictureList"/>
    <dgm:cxn modelId="{B8BAB016-4DF6-4460-AD8E-F3D2A92E55D9}" type="presParOf" srcId="{D0D86974-B841-40D3-BA87-92223747E111}" destId="{FBF53FC6-A31E-4C33-BB6C-CBEB3318BE90}" srcOrd="3" destOrd="0" presId="urn:microsoft.com/office/officeart/2011/layout/RadialPictureList"/>
    <dgm:cxn modelId="{A2608815-AB2F-42EA-8057-9185865F2343}" type="presParOf" srcId="{D0D86974-B841-40D3-BA87-92223747E111}" destId="{11944F5A-B191-44E4-920F-03A6D5405BF2}" srcOrd="4" destOrd="0" presId="urn:microsoft.com/office/officeart/2011/layout/RadialPictureList"/>
    <dgm:cxn modelId="{0386AA70-E7E9-4185-8ECB-6D4075861A38}" type="presParOf" srcId="{11944F5A-B191-44E4-920F-03A6D5405BF2}" destId="{E010A0B3-65EE-4199-8564-3C55952CF3DF}" srcOrd="0" destOrd="0" presId="urn:microsoft.com/office/officeart/2011/layout/RadialPictureList"/>
    <dgm:cxn modelId="{66133E2E-BA0D-4664-A95F-0A0A9FC6E078}" type="presParOf" srcId="{D0D86974-B841-40D3-BA87-92223747E111}" destId="{3C7F10ED-83A9-470E-93AD-3E675B768579}" srcOrd="5" destOrd="0" presId="urn:microsoft.com/office/officeart/2011/layout/RadialPictureList"/>
    <dgm:cxn modelId="{DEBB6700-2A80-44E2-8DD5-3F9FE4E85DEE}" type="presParOf" srcId="{D0D86974-B841-40D3-BA87-92223747E111}" destId="{58AF4034-DD28-44E3-8257-C4FC876EACD3}" srcOrd="6" destOrd="0" presId="urn:microsoft.com/office/officeart/2011/layout/RadialPictureList"/>
    <dgm:cxn modelId="{B4EB5054-EED6-4DAA-8FE6-FB41204E2E53}" type="presParOf" srcId="{58AF4034-DD28-44E3-8257-C4FC876EACD3}" destId="{4B61A609-0A69-49B8-B96B-8B725606560B}" srcOrd="0" destOrd="0" presId="urn:microsoft.com/office/officeart/2011/layout/RadialPictureList"/>
    <dgm:cxn modelId="{732EA27A-213F-474A-A611-BD1567161264}" type="presParOf" srcId="{D0D86974-B841-40D3-BA87-92223747E111}" destId="{6B49BC0D-D099-473F-B2B1-D236D5102AF1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D74077-7179-426A-8B20-7BB54BD70694}" type="doc">
      <dgm:prSet loTypeId="urn:microsoft.com/office/officeart/2005/8/layout/pList1#1" loCatId="pictur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DDA854C-985F-48DE-A2B4-56F8DAECF7B7}">
      <dgm:prSet phldrT="[Text]" custT="1"/>
      <dgm:spPr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IN" sz="2400" i="0" dirty="0">
              <a:solidFill>
                <a:schemeClr val="bg1"/>
              </a:solidFill>
              <a:latin typeface="Century Schoolbook" pitchFamily="18" charset="0"/>
            </a:rPr>
            <a:t>Combination of stem and satin </a:t>
          </a:r>
          <a:r>
            <a:rPr lang="en-IN" sz="2400" i="0" dirty="0" err="1">
              <a:solidFill>
                <a:schemeClr val="bg1"/>
              </a:solidFill>
              <a:latin typeface="Century Schoolbook" pitchFamily="18" charset="0"/>
            </a:rPr>
            <a:t>stitcheas</a:t>
          </a:r>
          <a:r>
            <a:rPr lang="en-IN" sz="2400" i="0" dirty="0">
              <a:solidFill>
                <a:schemeClr val="bg1"/>
              </a:solidFill>
              <a:latin typeface="Century Schoolbook" pitchFamily="18" charset="0"/>
            </a:rPr>
            <a:t> with sequins</a:t>
          </a:r>
          <a:endParaRPr lang="en-US" sz="2400" i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71B8B260-BEBA-4C65-87A2-D58768B74031}" type="parTrans" cxnId="{85F1F4EB-27D6-4BAA-B2E6-EF70FE15E4B6}">
      <dgm:prSet/>
      <dgm:spPr/>
      <dgm:t>
        <a:bodyPr/>
        <a:lstStyle/>
        <a:p>
          <a:endParaRPr lang="en-US"/>
        </a:p>
      </dgm:t>
    </dgm:pt>
    <dgm:pt modelId="{1DF35D47-1BEE-43D5-A803-01448472739B}" type="sibTrans" cxnId="{85F1F4EB-27D6-4BAA-B2E6-EF70FE15E4B6}">
      <dgm:prSet/>
      <dgm:spPr/>
      <dgm:t>
        <a:bodyPr/>
        <a:lstStyle/>
        <a:p>
          <a:endParaRPr lang="en-US"/>
        </a:p>
      </dgm:t>
    </dgm:pt>
    <dgm:pt modelId="{9C37492D-A555-418E-A8FF-D2EF35686BB4}">
      <dgm:prSet phldrT="[Text]" custT="1"/>
      <dgm:spPr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IN" sz="2400" i="0" dirty="0" smtClean="0">
              <a:solidFill>
                <a:schemeClr val="bg1"/>
              </a:solidFill>
              <a:latin typeface="Century Schoolbook" pitchFamily="18" charset="0"/>
            </a:rPr>
            <a:t>Combination of long and short stitch and chain stitch</a:t>
          </a:r>
          <a:endParaRPr lang="en-IN" sz="2400" i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DADFBC55-6D3E-4465-92B1-C0310427D23E}" type="parTrans" cxnId="{56219C23-165D-4664-8AE1-8111513C19F1}">
      <dgm:prSet/>
      <dgm:spPr/>
      <dgm:t>
        <a:bodyPr/>
        <a:lstStyle/>
        <a:p>
          <a:endParaRPr lang="en-US"/>
        </a:p>
      </dgm:t>
    </dgm:pt>
    <dgm:pt modelId="{269BC412-DC08-4BB5-A053-BC77EF916AEF}" type="sibTrans" cxnId="{56219C23-165D-4664-8AE1-8111513C19F1}">
      <dgm:prSet/>
      <dgm:spPr/>
      <dgm:t>
        <a:bodyPr/>
        <a:lstStyle/>
        <a:p>
          <a:endParaRPr lang="en-US"/>
        </a:p>
      </dgm:t>
    </dgm:pt>
    <dgm:pt modelId="{88EA350F-3127-4ADA-B02B-2EE1EBB79580}" type="pres">
      <dgm:prSet presAssocID="{50D74077-7179-426A-8B20-7BB54BD706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D2A7497-9B81-4869-9DDC-F3FCFB1A952A}" type="pres">
      <dgm:prSet presAssocID="{5DDA854C-985F-48DE-A2B4-56F8DAECF7B7}" presName="compNode" presStyleCnt="0"/>
      <dgm:spPr/>
    </dgm:pt>
    <dgm:pt modelId="{03CED5F0-AFAF-45D8-B6D5-E95912E8E1E3}" type="pres">
      <dgm:prSet presAssocID="{5DDA854C-985F-48DE-A2B4-56F8DAECF7B7}" presName="pictRect" presStyleLbl="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A626363-F756-4DAB-9E39-AE8F471935BD}" type="pres">
      <dgm:prSet presAssocID="{5DDA854C-985F-48DE-A2B4-56F8DAECF7B7}" presName="textRect" presStyleLbl="revTx" presStyleIdx="0" presStyleCnt="2" custScaleX="118236" custScaleY="8300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15E4C05-97DA-4158-BC92-F5572E176C75}" type="pres">
      <dgm:prSet presAssocID="{1DF35D47-1BEE-43D5-A803-01448472739B}" presName="sibTrans" presStyleLbl="sibTrans2D1" presStyleIdx="0" presStyleCnt="0"/>
      <dgm:spPr/>
      <dgm:t>
        <a:bodyPr/>
        <a:lstStyle/>
        <a:p>
          <a:endParaRPr lang="en-IN"/>
        </a:p>
      </dgm:t>
    </dgm:pt>
    <dgm:pt modelId="{23B7FFF9-503A-49E3-92C0-374185B16B7F}" type="pres">
      <dgm:prSet presAssocID="{9C37492D-A555-418E-A8FF-D2EF35686BB4}" presName="compNode" presStyleCnt="0"/>
      <dgm:spPr/>
    </dgm:pt>
    <dgm:pt modelId="{00DE6F23-A04F-4F1E-8C28-FF10A1E69886}" type="pres">
      <dgm:prSet presAssocID="{9C37492D-A555-418E-A8FF-D2EF35686BB4}" presName="pictRect" presStyleLbl="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C88E5602-9E03-493C-9F11-6231023F369F}" type="pres">
      <dgm:prSet presAssocID="{9C37492D-A555-418E-A8FF-D2EF35686BB4}" presName="textRect" presStyleLbl="revTx" presStyleIdx="1" presStyleCnt="2" custScaleX="118236" custScaleY="8406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69DC143-9521-4E83-9E1C-7CCA1B559564}" type="presOf" srcId="{9C37492D-A555-418E-A8FF-D2EF35686BB4}" destId="{C88E5602-9E03-493C-9F11-6231023F369F}" srcOrd="0" destOrd="0" presId="urn:microsoft.com/office/officeart/2005/8/layout/pList1#1"/>
    <dgm:cxn modelId="{96EFF2BB-2EA7-4B99-9912-7688D1CB7C94}" type="presOf" srcId="{5DDA854C-985F-48DE-A2B4-56F8DAECF7B7}" destId="{1A626363-F756-4DAB-9E39-AE8F471935BD}" srcOrd="0" destOrd="0" presId="urn:microsoft.com/office/officeart/2005/8/layout/pList1#1"/>
    <dgm:cxn modelId="{85F1F4EB-27D6-4BAA-B2E6-EF70FE15E4B6}" srcId="{50D74077-7179-426A-8B20-7BB54BD70694}" destId="{5DDA854C-985F-48DE-A2B4-56F8DAECF7B7}" srcOrd="0" destOrd="0" parTransId="{71B8B260-BEBA-4C65-87A2-D58768B74031}" sibTransId="{1DF35D47-1BEE-43D5-A803-01448472739B}"/>
    <dgm:cxn modelId="{56219C23-165D-4664-8AE1-8111513C19F1}" srcId="{50D74077-7179-426A-8B20-7BB54BD70694}" destId="{9C37492D-A555-418E-A8FF-D2EF35686BB4}" srcOrd="1" destOrd="0" parTransId="{DADFBC55-6D3E-4465-92B1-C0310427D23E}" sibTransId="{269BC412-DC08-4BB5-A053-BC77EF916AEF}"/>
    <dgm:cxn modelId="{F397DF7B-5E1A-4C80-AFCC-71D7ECDF90ED}" type="presOf" srcId="{50D74077-7179-426A-8B20-7BB54BD70694}" destId="{88EA350F-3127-4ADA-B02B-2EE1EBB79580}" srcOrd="0" destOrd="0" presId="urn:microsoft.com/office/officeart/2005/8/layout/pList1#1"/>
    <dgm:cxn modelId="{7D29E1E0-0415-46C5-A520-074748161839}" type="presOf" srcId="{1DF35D47-1BEE-43D5-A803-01448472739B}" destId="{D15E4C05-97DA-4158-BC92-F5572E176C75}" srcOrd="0" destOrd="0" presId="urn:microsoft.com/office/officeart/2005/8/layout/pList1#1"/>
    <dgm:cxn modelId="{AF1F872A-3FD6-4E01-BAE8-85F300F02295}" type="presParOf" srcId="{88EA350F-3127-4ADA-B02B-2EE1EBB79580}" destId="{1D2A7497-9B81-4869-9DDC-F3FCFB1A952A}" srcOrd="0" destOrd="0" presId="urn:microsoft.com/office/officeart/2005/8/layout/pList1#1"/>
    <dgm:cxn modelId="{384CA094-B03B-45DD-9403-638D6D3BD9D6}" type="presParOf" srcId="{1D2A7497-9B81-4869-9DDC-F3FCFB1A952A}" destId="{03CED5F0-AFAF-45D8-B6D5-E95912E8E1E3}" srcOrd="0" destOrd="0" presId="urn:microsoft.com/office/officeart/2005/8/layout/pList1#1"/>
    <dgm:cxn modelId="{2FEDFBCE-4D6A-45B3-B9EC-EBAD4796C7FC}" type="presParOf" srcId="{1D2A7497-9B81-4869-9DDC-F3FCFB1A952A}" destId="{1A626363-F756-4DAB-9E39-AE8F471935BD}" srcOrd="1" destOrd="0" presId="urn:microsoft.com/office/officeart/2005/8/layout/pList1#1"/>
    <dgm:cxn modelId="{0B4E5214-6E77-43C6-B2CC-D81D10157D86}" type="presParOf" srcId="{88EA350F-3127-4ADA-B02B-2EE1EBB79580}" destId="{D15E4C05-97DA-4158-BC92-F5572E176C75}" srcOrd="1" destOrd="0" presId="urn:microsoft.com/office/officeart/2005/8/layout/pList1#1"/>
    <dgm:cxn modelId="{D11F43E0-4D8F-47F6-9A3A-162DE9E0F8AA}" type="presParOf" srcId="{88EA350F-3127-4ADA-B02B-2EE1EBB79580}" destId="{23B7FFF9-503A-49E3-92C0-374185B16B7F}" srcOrd="2" destOrd="0" presId="urn:microsoft.com/office/officeart/2005/8/layout/pList1#1"/>
    <dgm:cxn modelId="{3A5A7528-218C-4278-8CD2-4B8647E98E56}" type="presParOf" srcId="{23B7FFF9-503A-49E3-92C0-374185B16B7F}" destId="{00DE6F23-A04F-4F1E-8C28-FF10A1E69886}" srcOrd="0" destOrd="0" presId="urn:microsoft.com/office/officeart/2005/8/layout/pList1#1"/>
    <dgm:cxn modelId="{68961CAD-53D7-4C18-B5A8-81505B55C485}" type="presParOf" srcId="{23B7FFF9-503A-49E3-92C0-374185B16B7F}" destId="{C88E5602-9E03-493C-9F11-6231023F369F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D74077-7179-426A-8B20-7BB54BD70694}" type="doc">
      <dgm:prSet loTypeId="urn:microsoft.com/office/officeart/2005/8/layout/pList1#1" loCatId="pictur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DDA854C-985F-48DE-A2B4-56F8DAECF7B7}">
      <dgm:prSet phldrT="[Text]" custT="1"/>
      <dgm:spPr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IN" sz="2400" i="0" dirty="0" smtClean="0">
              <a:solidFill>
                <a:schemeClr val="bg1"/>
              </a:solidFill>
              <a:latin typeface="Century Schoolbook" pitchFamily="18" charset="0"/>
            </a:rPr>
            <a:t>Combination of chain stitch, satin stitch, sequin work and French knot</a:t>
          </a:r>
          <a:endParaRPr lang="en-US" sz="2400" i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71B8B260-BEBA-4C65-87A2-D58768B74031}" type="parTrans" cxnId="{85F1F4EB-27D6-4BAA-B2E6-EF70FE15E4B6}">
      <dgm:prSet/>
      <dgm:spPr/>
      <dgm:t>
        <a:bodyPr/>
        <a:lstStyle/>
        <a:p>
          <a:endParaRPr lang="en-US"/>
        </a:p>
      </dgm:t>
    </dgm:pt>
    <dgm:pt modelId="{1DF35D47-1BEE-43D5-A803-01448472739B}" type="sibTrans" cxnId="{85F1F4EB-27D6-4BAA-B2E6-EF70FE15E4B6}">
      <dgm:prSet/>
      <dgm:spPr/>
      <dgm:t>
        <a:bodyPr/>
        <a:lstStyle/>
        <a:p>
          <a:endParaRPr lang="en-US"/>
        </a:p>
      </dgm:t>
    </dgm:pt>
    <dgm:pt modelId="{9C37492D-A555-418E-A8FF-D2EF35686BB4}">
      <dgm:prSet phldrT="[Text]" custT="1"/>
      <dgm:spPr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n-IN" sz="2400" i="0" dirty="0" smtClean="0">
              <a:solidFill>
                <a:schemeClr val="bg1"/>
              </a:solidFill>
              <a:latin typeface="Century Schoolbook" pitchFamily="18" charset="0"/>
            </a:rPr>
            <a:t>Combination of chain stitch and </a:t>
          </a:r>
          <a:r>
            <a:rPr lang="en-IN" sz="2400" i="0" dirty="0" err="1" smtClean="0">
              <a:solidFill>
                <a:schemeClr val="bg1"/>
              </a:solidFill>
              <a:latin typeface="Century Schoolbook" pitchFamily="18" charset="0"/>
            </a:rPr>
            <a:t>dabka</a:t>
          </a:r>
          <a:r>
            <a:rPr lang="en-IN" sz="2400" i="0" dirty="0" smtClean="0">
              <a:solidFill>
                <a:schemeClr val="bg1"/>
              </a:solidFill>
              <a:latin typeface="Century Schoolbook" pitchFamily="18" charset="0"/>
            </a:rPr>
            <a:t> work</a:t>
          </a:r>
          <a:endParaRPr lang="en-IN" sz="2400" i="0" dirty="0">
            <a:solidFill>
              <a:schemeClr val="bg1"/>
            </a:solidFill>
            <a:latin typeface="Century Schoolbook" pitchFamily="18" charset="0"/>
          </a:endParaRPr>
        </a:p>
      </dgm:t>
    </dgm:pt>
    <dgm:pt modelId="{DADFBC55-6D3E-4465-92B1-C0310427D23E}" type="parTrans" cxnId="{56219C23-165D-4664-8AE1-8111513C19F1}">
      <dgm:prSet/>
      <dgm:spPr/>
      <dgm:t>
        <a:bodyPr/>
        <a:lstStyle/>
        <a:p>
          <a:endParaRPr lang="en-US"/>
        </a:p>
      </dgm:t>
    </dgm:pt>
    <dgm:pt modelId="{269BC412-DC08-4BB5-A053-BC77EF916AEF}" type="sibTrans" cxnId="{56219C23-165D-4664-8AE1-8111513C19F1}">
      <dgm:prSet/>
      <dgm:spPr/>
      <dgm:t>
        <a:bodyPr/>
        <a:lstStyle/>
        <a:p>
          <a:endParaRPr lang="en-US"/>
        </a:p>
      </dgm:t>
    </dgm:pt>
    <dgm:pt modelId="{88EA350F-3127-4ADA-B02B-2EE1EBB79580}" type="pres">
      <dgm:prSet presAssocID="{50D74077-7179-426A-8B20-7BB54BD706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D2A7497-9B81-4869-9DDC-F3FCFB1A952A}" type="pres">
      <dgm:prSet presAssocID="{5DDA854C-985F-48DE-A2B4-56F8DAECF7B7}" presName="compNode" presStyleCnt="0"/>
      <dgm:spPr/>
    </dgm:pt>
    <dgm:pt modelId="{03CED5F0-AFAF-45D8-B6D5-E95912E8E1E3}" type="pres">
      <dgm:prSet presAssocID="{5DDA854C-985F-48DE-A2B4-56F8DAECF7B7}" presName="pictRect" presStyleLbl="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1A626363-F756-4DAB-9E39-AE8F471935BD}" type="pres">
      <dgm:prSet presAssocID="{5DDA854C-985F-48DE-A2B4-56F8DAECF7B7}" presName="textRect" presStyleLbl="revTx" presStyleIdx="0" presStyleCnt="2" custScaleX="118236" custScaleY="8300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15E4C05-97DA-4158-BC92-F5572E176C75}" type="pres">
      <dgm:prSet presAssocID="{1DF35D47-1BEE-43D5-A803-01448472739B}" presName="sibTrans" presStyleLbl="sibTrans2D1" presStyleIdx="0" presStyleCnt="0"/>
      <dgm:spPr/>
      <dgm:t>
        <a:bodyPr/>
        <a:lstStyle/>
        <a:p>
          <a:endParaRPr lang="en-IN"/>
        </a:p>
      </dgm:t>
    </dgm:pt>
    <dgm:pt modelId="{23B7FFF9-503A-49E3-92C0-374185B16B7F}" type="pres">
      <dgm:prSet presAssocID="{9C37492D-A555-418E-A8FF-D2EF35686BB4}" presName="compNode" presStyleCnt="0"/>
      <dgm:spPr/>
    </dgm:pt>
    <dgm:pt modelId="{00DE6F23-A04F-4F1E-8C28-FF10A1E69886}" type="pres">
      <dgm:prSet presAssocID="{9C37492D-A555-418E-A8FF-D2EF35686BB4}" presName="pictRect" presStyleLbl="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C88E5602-9E03-493C-9F11-6231023F369F}" type="pres">
      <dgm:prSet presAssocID="{9C37492D-A555-418E-A8FF-D2EF35686BB4}" presName="textRect" presStyleLbl="revTx" presStyleIdx="1" presStyleCnt="2" custScaleX="118236" custScaleY="8406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C60A5E3-1247-4C39-98B2-4D4D2FA28F4E}" type="presOf" srcId="{1DF35D47-1BEE-43D5-A803-01448472739B}" destId="{D15E4C05-97DA-4158-BC92-F5572E176C75}" srcOrd="0" destOrd="0" presId="urn:microsoft.com/office/officeart/2005/8/layout/pList1#1"/>
    <dgm:cxn modelId="{1F6901CC-F665-43A8-A054-94F587ADD548}" type="presOf" srcId="{9C37492D-A555-418E-A8FF-D2EF35686BB4}" destId="{C88E5602-9E03-493C-9F11-6231023F369F}" srcOrd="0" destOrd="0" presId="urn:microsoft.com/office/officeart/2005/8/layout/pList1#1"/>
    <dgm:cxn modelId="{85F1F4EB-27D6-4BAA-B2E6-EF70FE15E4B6}" srcId="{50D74077-7179-426A-8B20-7BB54BD70694}" destId="{5DDA854C-985F-48DE-A2B4-56F8DAECF7B7}" srcOrd="0" destOrd="0" parTransId="{71B8B260-BEBA-4C65-87A2-D58768B74031}" sibTransId="{1DF35D47-1BEE-43D5-A803-01448472739B}"/>
    <dgm:cxn modelId="{048EE6BE-B0CF-4A0D-9DE5-313F4A4D53C5}" type="presOf" srcId="{5DDA854C-985F-48DE-A2B4-56F8DAECF7B7}" destId="{1A626363-F756-4DAB-9E39-AE8F471935BD}" srcOrd="0" destOrd="0" presId="urn:microsoft.com/office/officeart/2005/8/layout/pList1#1"/>
    <dgm:cxn modelId="{56219C23-165D-4664-8AE1-8111513C19F1}" srcId="{50D74077-7179-426A-8B20-7BB54BD70694}" destId="{9C37492D-A555-418E-A8FF-D2EF35686BB4}" srcOrd="1" destOrd="0" parTransId="{DADFBC55-6D3E-4465-92B1-C0310427D23E}" sibTransId="{269BC412-DC08-4BB5-A053-BC77EF916AEF}"/>
    <dgm:cxn modelId="{4042F938-E918-41A4-B7A4-2D181031E04D}" type="presOf" srcId="{50D74077-7179-426A-8B20-7BB54BD70694}" destId="{88EA350F-3127-4ADA-B02B-2EE1EBB79580}" srcOrd="0" destOrd="0" presId="urn:microsoft.com/office/officeart/2005/8/layout/pList1#1"/>
    <dgm:cxn modelId="{B738D48A-A735-493C-9594-4DB644FEA336}" type="presParOf" srcId="{88EA350F-3127-4ADA-B02B-2EE1EBB79580}" destId="{1D2A7497-9B81-4869-9DDC-F3FCFB1A952A}" srcOrd="0" destOrd="0" presId="urn:microsoft.com/office/officeart/2005/8/layout/pList1#1"/>
    <dgm:cxn modelId="{5498A386-82CE-4757-BF86-97E4C0B51BD0}" type="presParOf" srcId="{1D2A7497-9B81-4869-9DDC-F3FCFB1A952A}" destId="{03CED5F0-AFAF-45D8-B6D5-E95912E8E1E3}" srcOrd="0" destOrd="0" presId="urn:microsoft.com/office/officeart/2005/8/layout/pList1#1"/>
    <dgm:cxn modelId="{B01D0D23-6855-49F3-B367-370791441763}" type="presParOf" srcId="{1D2A7497-9B81-4869-9DDC-F3FCFB1A952A}" destId="{1A626363-F756-4DAB-9E39-AE8F471935BD}" srcOrd="1" destOrd="0" presId="urn:microsoft.com/office/officeart/2005/8/layout/pList1#1"/>
    <dgm:cxn modelId="{C288D505-6C9E-49F9-828C-2D9D2096D78C}" type="presParOf" srcId="{88EA350F-3127-4ADA-B02B-2EE1EBB79580}" destId="{D15E4C05-97DA-4158-BC92-F5572E176C75}" srcOrd="1" destOrd="0" presId="urn:microsoft.com/office/officeart/2005/8/layout/pList1#1"/>
    <dgm:cxn modelId="{595DF411-A554-494B-B0BF-58592EECBDD5}" type="presParOf" srcId="{88EA350F-3127-4ADA-B02B-2EE1EBB79580}" destId="{23B7FFF9-503A-49E3-92C0-374185B16B7F}" srcOrd="2" destOrd="0" presId="urn:microsoft.com/office/officeart/2005/8/layout/pList1#1"/>
    <dgm:cxn modelId="{295255FE-B073-4AB1-8EF1-3FD8220A6779}" type="presParOf" srcId="{23B7FFF9-503A-49E3-92C0-374185B16B7F}" destId="{00DE6F23-A04F-4F1E-8C28-FF10A1E69886}" srcOrd="0" destOrd="0" presId="urn:microsoft.com/office/officeart/2005/8/layout/pList1#1"/>
    <dgm:cxn modelId="{FEBEE7BA-4C8E-40A3-ADF3-9FD11EBAC5D9}" type="presParOf" srcId="{23B7FFF9-503A-49E3-92C0-374185B16B7F}" destId="{C88E5602-9E03-493C-9F11-6231023F369F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257B6A-68E1-48BC-9364-65EBC942655A}">
      <dsp:nvSpPr>
        <dsp:cNvPr id="0" name=""/>
        <dsp:cNvSpPr/>
      </dsp:nvSpPr>
      <dsp:spPr>
        <a:xfrm>
          <a:off x="3147" y="2827853"/>
          <a:ext cx="3158207" cy="315820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3807" tIns="30480" rIns="1738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Customer preference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3147" y="2827853"/>
        <a:ext cx="3158207" cy="3158207"/>
      </dsp:txXfrm>
    </dsp:sp>
    <dsp:sp modelId="{7A2568BC-35F4-4BD9-9C12-38CBDE03031C}">
      <dsp:nvSpPr>
        <dsp:cNvPr id="0" name=""/>
        <dsp:cNvSpPr/>
      </dsp:nvSpPr>
      <dsp:spPr>
        <a:xfrm>
          <a:off x="2529713" y="1337842"/>
          <a:ext cx="3158207" cy="315820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3807" tIns="30480" rIns="1738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Style, size, fabric, and base colour of the fabric or garment/</a:t>
          </a:r>
          <a:b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</a:br>
          <a: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product</a:t>
          </a:r>
        </a:p>
      </dsp:txBody>
      <dsp:txXfrm>
        <a:off x="2529713" y="1337842"/>
        <a:ext cx="3158207" cy="3158207"/>
      </dsp:txXfrm>
    </dsp:sp>
    <dsp:sp modelId="{B01A58C8-0EC2-410F-A3CF-CCD641173750}">
      <dsp:nvSpPr>
        <dsp:cNvPr id="0" name=""/>
        <dsp:cNvSpPr/>
      </dsp:nvSpPr>
      <dsp:spPr>
        <a:xfrm>
          <a:off x="5056279" y="2785659"/>
          <a:ext cx="3158207" cy="315820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3807" tIns="30480" rIns="1738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Shape and purpose of the garment</a:t>
          </a:r>
        </a:p>
      </dsp:txBody>
      <dsp:txXfrm>
        <a:off x="5056279" y="2785659"/>
        <a:ext cx="3158207" cy="3158207"/>
      </dsp:txXfrm>
    </dsp:sp>
    <dsp:sp modelId="{31BE5509-59E3-47CB-BAC9-2F862435A5E5}">
      <dsp:nvSpPr>
        <dsp:cNvPr id="0" name=""/>
        <dsp:cNvSpPr/>
      </dsp:nvSpPr>
      <dsp:spPr>
        <a:xfrm>
          <a:off x="7582845" y="1303828"/>
          <a:ext cx="3158207" cy="315820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3807" tIns="30480" rIns="17380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Creating an overall pleasant and satisfactory result.</a:t>
          </a:r>
        </a:p>
      </dsp:txBody>
      <dsp:txXfrm>
        <a:off x="7582845" y="1303828"/>
        <a:ext cx="3158207" cy="31582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6E64EB-7D73-48C6-B772-F70211F9A862}">
      <dsp:nvSpPr>
        <dsp:cNvPr id="0" name=""/>
        <dsp:cNvSpPr/>
      </dsp:nvSpPr>
      <dsp:spPr>
        <a:xfrm>
          <a:off x="1270151" y="1224729"/>
          <a:ext cx="2202644" cy="220275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bg1"/>
            </a:solidFill>
            <a:latin typeface="Century Schoolbook" panose="02040604050505020304" pitchFamily="18" charset="0"/>
          </a:endParaRPr>
        </a:p>
      </dsp:txBody>
      <dsp:txXfrm>
        <a:off x="1270151" y="1224729"/>
        <a:ext cx="2202644" cy="2202753"/>
      </dsp:txXfrm>
    </dsp:sp>
    <dsp:sp modelId="{2FD4AF85-44AE-4CBC-8672-B0A857F3D46C}">
      <dsp:nvSpPr>
        <dsp:cNvPr id="0" name=""/>
        <dsp:cNvSpPr/>
      </dsp:nvSpPr>
      <dsp:spPr>
        <a:xfrm>
          <a:off x="134147" y="0"/>
          <a:ext cx="4440168" cy="4628606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FE8D4C-50E4-4E38-8017-926C48019030}">
      <dsp:nvSpPr>
        <dsp:cNvPr id="0" name=""/>
        <dsp:cNvSpPr/>
      </dsp:nvSpPr>
      <dsp:spPr>
        <a:xfrm>
          <a:off x="3403544" y="390191"/>
          <a:ext cx="1179964" cy="1180294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F53FC6-A31E-4C33-BB6C-CBEB3318BE90}">
      <dsp:nvSpPr>
        <dsp:cNvPr id="0" name=""/>
        <dsp:cNvSpPr/>
      </dsp:nvSpPr>
      <dsp:spPr>
        <a:xfrm>
          <a:off x="4965906" y="422259"/>
          <a:ext cx="4871115" cy="1142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IN" sz="2800" kern="1200" dirty="0">
              <a:solidFill>
                <a:schemeClr val="bg1"/>
              </a:solidFill>
              <a:latin typeface="Century Schoolbook" panose="02040604050505020304" pitchFamily="18" charset="0"/>
            </a:rPr>
            <a:t>Enhance the overall beauty of the garments.</a:t>
          </a:r>
          <a:endParaRPr lang="en-US" sz="2800" kern="1200" dirty="0">
            <a:solidFill>
              <a:schemeClr val="bg1"/>
            </a:solidFill>
            <a:latin typeface="Century Schoolbook" panose="02040604050505020304" pitchFamily="18" charset="0"/>
          </a:endParaRPr>
        </a:p>
      </dsp:txBody>
      <dsp:txXfrm>
        <a:off x="4965906" y="422259"/>
        <a:ext cx="4871115" cy="1142339"/>
      </dsp:txXfrm>
    </dsp:sp>
    <dsp:sp modelId="{E010A0B3-65EE-4199-8564-3C55952CF3DF}">
      <dsp:nvSpPr>
        <dsp:cNvPr id="0" name=""/>
        <dsp:cNvSpPr/>
      </dsp:nvSpPr>
      <dsp:spPr>
        <a:xfrm>
          <a:off x="3859604" y="1732950"/>
          <a:ext cx="1179964" cy="1180294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7F10ED-83A9-470E-93AD-3E675B768579}">
      <dsp:nvSpPr>
        <dsp:cNvPr id="0" name=""/>
        <dsp:cNvSpPr/>
      </dsp:nvSpPr>
      <dsp:spPr>
        <a:xfrm>
          <a:off x="5428547" y="1762704"/>
          <a:ext cx="4871115" cy="1142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IN" sz="2800" kern="1200" dirty="0">
              <a:solidFill>
                <a:schemeClr val="bg1"/>
              </a:solidFill>
              <a:latin typeface="Century Schoolbook" panose="02040604050505020304" pitchFamily="18" charset="0"/>
            </a:rPr>
            <a:t>To produce a balanced appearance in the embroidery work.</a:t>
          </a:r>
          <a:endParaRPr lang="en-US" sz="2800" kern="1200" dirty="0">
            <a:solidFill>
              <a:schemeClr val="bg1"/>
            </a:solidFill>
            <a:latin typeface="Century Schoolbook" panose="02040604050505020304" pitchFamily="18" charset="0"/>
          </a:endParaRPr>
        </a:p>
      </dsp:txBody>
      <dsp:txXfrm>
        <a:off x="5428547" y="1762704"/>
        <a:ext cx="4871115" cy="1142339"/>
      </dsp:txXfrm>
    </dsp:sp>
    <dsp:sp modelId="{4B61A609-0A69-49B8-B96B-8B725606560B}">
      <dsp:nvSpPr>
        <dsp:cNvPr id="0" name=""/>
        <dsp:cNvSpPr/>
      </dsp:nvSpPr>
      <dsp:spPr>
        <a:xfrm>
          <a:off x="3505198" y="3163107"/>
          <a:ext cx="1179964" cy="1180294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49BC0D-D099-473F-B2B1-D236D5102AF1}">
      <dsp:nvSpPr>
        <dsp:cNvPr id="0" name=""/>
        <dsp:cNvSpPr/>
      </dsp:nvSpPr>
      <dsp:spPr>
        <a:xfrm>
          <a:off x="5029194" y="3277265"/>
          <a:ext cx="4893132" cy="1142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800" kern="1200" dirty="0">
              <a:solidFill>
                <a:schemeClr val="bg1"/>
              </a:solidFill>
              <a:latin typeface="Century Schoolbook" panose="02040604050505020304" pitchFamily="18" charset="0"/>
            </a:rPr>
            <a:t>To present the motif or design in a better way. </a:t>
          </a:r>
        </a:p>
      </dsp:txBody>
      <dsp:txXfrm>
        <a:off x="5029194" y="3277265"/>
        <a:ext cx="4893132" cy="11423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ED5F0-AFAF-45D8-B6D5-E95912E8E1E3}">
      <dsp:nvSpPr>
        <dsp:cNvPr id="0" name=""/>
        <dsp:cNvSpPr/>
      </dsp:nvSpPr>
      <dsp:spPr>
        <a:xfrm>
          <a:off x="366481" y="498791"/>
          <a:ext cx="4002334" cy="2757608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626363-F756-4DAB-9E39-AE8F471935BD}">
      <dsp:nvSpPr>
        <dsp:cNvPr id="0" name=""/>
        <dsp:cNvSpPr/>
      </dsp:nvSpPr>
      <dsp:spPr>
        <a:xfrm>
          <a:off x="1549" y="3382591"/>
          <a:ext cx="4732200" cy="1232483"/>
        </a:xfrm>
        <a:prstGeom prst="rect">
          <a:avLst/>
        </a:prstGeom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i="0" kern="1200" dirty="0">
              <a:solidFill>
                <a:schemeClr val="bg1"/>
              </a:solidFill>
              <a:latin typeface="Century Schoolbook" pitchFamily="18" charset="0"/>
            </a:rPr>
            <a:t>Combination of stem and satin </a:t>
          </a:r>
          <a:r>
            <a:rPr lang="en-IN" sz="2400" i="0" kern="1200" dirty="0" err="1">
              <a:solidFill>
                <a:schemeClr val="bg1"/>
              </a:solidFill>
              <a:latin typeface="Century Schoolbook" pitchFamily="18" charset="0"/>
            </a:rPr>
            <a:t>stitcheas</a:t>
          </a:r>
          <a:r>
            <a:rPr lang="en-IN" sz="2400" i="0" kern="1200" dirty="0">
              <a:solidFill>
                <a:schemeClr val="bg1"/>
              </a:solidFill>
              <a:latin typeface="Century Schoolbook" pitchFamily="18" charset="0"/>
            </a:rPr>
            <a:t> with sequins</a:t>
          </a:r>
          <a:endParaRPr lang="en-US" sz="2400" i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549" y="3382591"/>
        <a:ext cx="4732200" cy="1232483"/>
      </dsp:txXfrm>
    </dsp:sp>
    <dsp:sp modelId="{00DE6F23-A04F-4F1E-8C28-FF10A1E69886}">
      <dsp:nvSpPr>
        <dsp:cNvPr id="0" name=""/>
        <dsp:cNvSpPr/>
      </dsp:nvSpPr>
      <dsp:spPr>
        <a:xfrm>
          <a:off x="5499083" y="494842"/>
          <a:ext cx="4002334" cy="2757608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8E5602-9E03-493C-9F11-6231023F369F}">
      <dsp:nvSpPr>
        <dsp:cNvPr id="0" name=""/>
        <dsp:cNvSpPr/>
      </dsp:nvSpPr>
      <dsp:spPr>
        <a:xfrm>
          <a:off x="5134150" y="3370742"/>
          <a:ext cx="4732200" cy="1248282"/>
        </a:xfrm>
        <a:prstGeom prst="rect">
          <a:avLst/>
        </a:prstGeom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i="0" kern="1200" dirty="0" smtClean="0">
              <a:solidFill>
                <a:schemeClr val="bg1"/>
              </a:solidFill>
              <a:latin typeface="Century Schoolbook" pitchFamily="18" charset="0"/>
            </a:rPr>
            <a:t>Combination of long and short stitch and chain stitch</a:t>
          </a:r>
          <a:endParaRPr lang="en-IN" sz="2400" i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5134150" y="3370742"/>
        <a:ext cx="4732200" cy="124828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ED5F0-AFAF-45D8-B6D5-E95912E8E1E3}">
      <dsp:nvSpPr>
        <dsp:cNvPr id="0" name=""/>
        <dsp:cNvSpPr/>
      </dsp:nvSpPr>
      <dsp:spPr>
        <a:xfrm>
          <a:off x="366481" y="498791"/>
          <a:ext cx="4002334" cy="2757608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626363-F756-4DAB-9E39-AE8F471935BD}">
      <dsp:nvSpPr>
        <dsp:cNvPr id="0" name=""/>
        <dsp:cNvSpPr/>
      </dsp:nvSpPr>
      <dsp:spPr>
        <a:xfrm>
          <a:off x="1549" y="3382591"/>
          <a:ext cx="4732200" cy="1232483"/>
        </a:xfrm>
        <a:prstGeom prst="rect">
          <a:avLst/>
        </a:prstGeom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i="0" kern="1200" dirty="0" smtClean="0">
              <a:solidFill>
                <a:schemeClr val="bg1"/>
              </a:solidFill>
              <a:latin typeface="Century Schoolbook" pitchFamily="18" charset="0"/>
            </a:rPr>
            <a:t>Combination of chain stitch, satin stitch, sequin work and French knot</a:t>
          </a:r>
          <a:endParaRPr lang="en-US" sz="2400" i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1549" y="3382591"/>
        <a:ext cx="4732200" cy="1232483"/>
      </dsp:txXfrm>
    </dsp:sp>
    <dsp:sp modelId="{00DE6F23-A04F-4F1E-8C28-FF10A1E69886}">
      <dsp:nvSpPr>
        <dsp:cNvPr id="0" name=""/>
        <dsp:cNvSpPr/>
      </dsp:nvSpPr>
      <dsp:spPr>
        <a:xfrm>
          <a:off x="5499083" y="494842"/>
          <a:ext cx="4002334" cy="2757608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8E5602-9E03-493C-9F11-6231023F369F}">
      <dsp:nvSpPr>
        <dsp:cNvPr id="0" name=""/>
        <dsp:cNvSpPr/>
      </dsp:nvSpPr>
      <dsp:spPr>
        <a:xfrm>
          <a:off x="5134150" y="3370742"/>
          <a:ext cx="4732200" cy="1248282"/>
        </a:xfrm>
        <a:prstGeom prst="rect">
          <a:avLst/>
        </a:prstGeom>
        <a:gradFill flip="none" rotWithShape="0">
          <a:gsLst>
            <a:gs pos="0">
              <a:schemeClr val="accent4">
                <a:lumMod val="50000"/>
                <a:shade val="30000"/>
                <a:satMod val="115000"/>
              </a:schemeClr>
            </a:gs>
            <a:gs pos="50000">
              <a:schemeClr val="accent4">
                <a:lumMod val="50000"/>
                <a:shade val="67500"/>
                <a:satMod val="115000"/>
              </a:schemeClr>
            </a:gs>
            <a:gs pos="100000">
              <a:schemeClr val="accent4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i="0" kern="1200" dirty="0" smtClean="0">
              <a:solidFill>
                <a:schemeClr val="bg1"/>
              </a:solidFill>
              <a:latin typeface="Century Schoolbook" pitchFamily="18" charset="0"/>
            </a:rPr>
            <a:t>Combination of chain stitch and </a:t>
          </a:r>
          <a:r>
            <a:rPr lang="en-IN" sz="2400" i="0" kern="1200" dirty="0" err="1" smtClean="0">
              <a:solidFill>
                <a:schemeClr val="bg1"/>
              </a:solidFill>
              <a:latin typeface="Century Schoolbook" pitchFamily="18" charset="0"/>
            </a:rPr>
            <a:t>dabka</a:t>
          </a:r>
          <a:r>
            <a:rPr lang="en-IN" sz="2400" i="0" kern="1200" dirty="0" smtClean="0">
              <a:solidFill>
                <a:schemeClr val="bg1"/>
              </a:solidFill>
              <a:latin typeface="Century Schoolbook" pitchFamily="18" charset="0"/>
            </a:rPr>
            <a:t> work</a:t>
          </a:r>
          <a:endParaRPr lang="en-IN" sz="2400" i="0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5134150" y="3370742"/>
        <a:ext cx="4732200" cy="1248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50826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4548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www.psscive.ac.i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J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L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3200" b="1" spc="-10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HAND </a:t>
            </a: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ADDAWALA</a:t>
            </a:r>
            <a:endParaRPr sz="320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95577" y="1860850"/>
            <a:ext cx="8991601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k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)</a:t>
            </a: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>
              <a:lnSpc>
                <a:spcPct val="100000"/>
              </a:lnSpc>
            </a:pP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 X</a:t>
            </a:r>
            <a:endParaRPr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5678" y="4267006"/>
            <a:ext cx="809244" cy="11795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  <p:sp>
        <p:nvSpPr>
          <p:cNvPr id="17" name="Rectangle 16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9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08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8120"/>
            <a:ext cx="9067800" cy="677108"/>
          </a:xfrm>
        </p:spPr>
        <p:txBody>
          <a:bodyPr/>
          <a:lstStyle/>
          <a:p>
            <a:pPr algn="ctr"/>
            <a:r>
              <a:rPr lang="en-IN" sz="4400" dirty="0"/>
              <a:t>COMBINATION OF STITCHES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925993222"/>
              </p:ext>
            </p:extLst>
          </p:nvPr>
        </p:nvGraphicFramePr>
        <p:xfrm>
          <a:off x="685800" y="1066800"/>
          <a:ext cx="9867900" cy="5113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9677400" y="640080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sp>
        <p:nvSpPr>
          <p:cNvPr id="6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98126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3648" y="1600200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198" y="2819400"/>
            <a:ext cx="9724263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In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8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ion,</a:t>
            </a:r>
            <a:r>
              <a:rPr sz="2800" spc="7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have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learnt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bout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combination of embroidery stitches </a:t>
            </a:r>
            <a:r>
              <a:rPr lang="en-GB" sz="2800" spc="-2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and </a:t>
            </a:r>
            <a:r>
              <a:rPr lang="en-GB" sz="2800" spc="-20" dirty="0" err="1" smtClean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adda</a:t>
            </a:r>
            <a:r>
              <a:rPr lang="en-GB" sz="2800" spc="-20" dirty="0" smtClean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work on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 design/motif.</a:t>
            </a:r>
            <a:endParaRPr sz="2800" spc="-15" dirty="0">
              <a:solidFill>
                <a:srgbClr val="FFFFFF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5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12</a:t>
            </a:r>
            <a:endParaRPr sz="3600" dirty="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xmlns="" id="{E83D6798-C45D-0E7A-FD6D-38FE77B5683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xmlns="" id="{1A33036C-4870-4FF8-93B0-8188E9DF95AA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xmlns="" id="{549FCBB2-D58B-6114-B072-FD9C049A68C6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xmlns="" id="{258E4E4B-DE82-B418-F558-EEF53033C1D7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77A153A-2E02-6328-E111-928229BA14CF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A652FD20-848F-B240-D71B-F2D99CD77DFE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xmlns="" id="{7324FEAE-D02C-ACDB-AFF5-E7DAFE5AB8DC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5F014FC4-D794-F271-BF24-184654F93F2D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448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2209800"/>
            <a:ext cx="10439400" cy="1864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spc="1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APPLICATION OF 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EMBROIDERY STITCHES</a:t>
            </a:r>
            <a:endParaRPr sz="32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lang="en-GB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5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Combination of Styles and Stitches</a:t>
            </a:r>
            <a:endParaRPr lang="en-GB" sz="3200" b="1" spc="5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430" y="990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4374841"/>
              </p:ext>
            </p:extLst>
          </p:nvPr>
        </p:nvGraphicFramePr>
        <p:xfrm>
          <a:off x="1600199" y="1905000"/>
          <a:ext cx="8528276" cy="2689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72352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236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Session</a:t>
                      </a:r>
                      <a:r>
                        <a:rPr sz="2000" spc="25" dirty="0"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Objecti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v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4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029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Intro</a:t>
                      </a:r>
                      <a:r>
                        <a:rPr sz="2000" spc="5" dirty="0">
                          <a:latin typeface="Century Schoolbook" panose="02040604050505020304" pitchFamily="18" charset="0"/>
                          <a:cs typeface="Century Schoolbook"/>
                        </a:rPr>
                        <a:t>d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ucti</a:t>
                      </a:r>
                      <a:r>
                        <a:rPr sz="2000" spc="5" dirty="0">
                          <a:latin typeface="Century Schoolbook" panose="02040604050505020304" pitchFamily="18" charset="0"/>
                          <a:cs typeface="Century Schoolbook"/>
                        </a:rPr>
                        <a:t>o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n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029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Combination of </a:t>
                      </a:r>
                      <a:r>
                        <a:rPr lang="en-GB" sz="2000" dirty="0" smtClean="0">
                          <a:latin typeface="Century Schoolbook" panose="02040604050505020304" pitchFamily="18" charset="0"/>
                          <a:cs typeface="Century Schoolbook"/>
                        </a:rPr>
                        <a:t>styles and stitches</a:t>
                      </a:r>
                      <a:endParaRPr lang="en-US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GB" sz="2000" dirty="0" smtClean="0">
                          <a:latin typeface="Century Schoolbook" panose="02040604050505020304" pitchFamily="18" charset="0"/>
                          <a:cs typeface="Century Schoolbook"/>
                        </a:rPr>
                        <a:t>6-10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236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11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91422" y="1545479"/>
            <a:ext cx="5737477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endParaRPr sz="44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04725" y="2712863"/>
            <a:ext cx="531987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:</a:t>
            </a:r>
            <a:endParaRPr sz="28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725" y="3634026"/>
            <a:ext cx="9510878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Identify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combination of embroidery stitches on a design/motif.</a:t>
            </a:r>
            <a:endParaRPr lang="en-GB" sz="2800" spc="-15" dirty="0">
              <a:solidFill>
                <a:srgbClr val="FFFFFF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28600"/>
            <a:ext cx="5029200" cy="677108"/>
          </a:xfrm>
        </p:spPr>
        <p:txBody>
          <a:bodyPr/>
          <a:lstStyle/>
          <a:p>
            <a:pPr algn="ctr"/>
            <a:r>
              <a:rPr lang="en-GB" sz="4400" dirty="0"/>
              <a:t>INTRODUCTION</a:t>
            </a:r>
            <a:endParaRPr lang="en-IN" sz="4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368061339"/>
              </p:ext>
            </p:extLst>
          </p:nvPr>
        </p:nvGraphicFramePr>
        <p:xfrm>
          <a:off x="228600" y="533400"/>
          <a:ext cx="10744200" cy="723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066800"/>
            <a:ext cx="9982200" cy="430887"/>
          </a:xfrm>
        </p:spPr>
        <p:txBody>
          <a:bodyPr/>
          <a:lstStyle/>
          <a:p>
            <a:pPr algn="l"/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 placement of design depends on many factors like:</a:t>
            </a:r>
          </a:p>
        </p:txBody>
      </p:sp>
      <p:sp>
        <p:nvSpPr>
          <p:cNvPr id="5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28019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228600"/>
            <a:ext cx="10735872" cy="1354217"/>
          </a:xfrm>
        </p:spPr>
        <p:txBody>
          <a:bodyPr/>
          <a:lstStyle/>
          <a:p>
            <a:pPr algn="ctr"/>
            <a:r>
              <a:rPr lang="en-GB" sz="4400" dirty="0"/>
              <a:t>COMBINATION OF </a:t>
            </a:r>
            <a:r>
              <a:rPr lang="en-GB" sz="4400" dirty="0" smtClean="0"/>
              <a:t>STYLES AND STITCHES</a:t>
            </a:r>
            <a:endParaRPr lang="en-IN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57400"/>
            <a:ext cx="10210799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styles and stitches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used in combination with each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other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other surface ornamentation techniques for achieving new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attractive results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Many traditional hand embroideries are combined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to give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very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rich and pleasing look. Even some printed textiles are highlighted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stitches.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77400" y="640080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648200"/>
            <a:ext cx="32670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2600" y="4267200"/>
            <a:ext cx="17049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559129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219200"/>
            <a:ext cx="10210800" cy="4308872"/>
          </a:xfrm>
        </p:spPr>
        <p:txBody>
          <a:bodyPr/>
          <a:lstStyle/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A hand embroiderer can combine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-work styles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and stitches creatively as per the design, base fabric and the requirement of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the customer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. It is noted that the different types of stitches like chain stitch, satin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stitch, lazy-daisy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back stitch can be done by hand as well as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hence these are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used very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frequently for embellishment of any kind of item or garments. Traditional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hand embroidery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of different states are also coming up with combination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work which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gives very beautiful look to the garment, for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e.g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Chikankari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work.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552274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10888272" cy="1354217"/>
          </a:xfrm>
        </p:spPr>
        <p:txBody>
          <a:bodyPr/>
          <a:lstStyle/>
          <a:p>
            <a:pPr algn="ctr"/>
            <a:r>
              <a:rPr lang="en-IN" sz="4400" dirty="0"/>
              <a:t>THE IMPORTANCE OF SELECTING APPROPRIATE STITCHES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756773582"/>
              </p:ext>
            </p:extLst>
          </p:nvPr>
        </p:nvGraphicFramePr>
        <p:xfrm>
          <a:off x="-914400" y="1981200"/>
          <a:ext cx="10659672" cy="4628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39178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8120"/>
            <a:ext cx="9067800" cy="677108"/>
          </a:xfrm>
        </p:spPr>
        <p:txBody>
          <a:bodyPr/>
          <a:lstStyle/>
          <a:p>
            <a:pPr algn="ctr"/>
            <a:r>
              <a:rPr lang="en-IN" sz="4400" dirty="0"/>
              <a:t>COMBINATION OF STITCHES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925993222"/>
              </p:ext>
            </p:extLst>
          </p:nvPr>
        </p:nvGraphicFramePr>
        <p:xfrm>
          <a:off x="685800" y="1066800"/>
          <a:ext cx="9867900" cy="5113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9677400" y="640080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sp>
        <p:nvSpPr>
          <p:cNvPr id="6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9812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2979</TotalTime>
  <Words>473</Words>
  <Application>Microsoft Office PowerPoint</Application>
  <PresentationFormat>Custom</PresentationFormat>
  <Paragraphs>76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INTRODUCTION</vt:lpstr>
      <vt:lpstr>COMBINATION OF STYLES AND STITCHES</vt:lpstr>
      <vt:lpstr>Slide 7</vt:lpstr>
      <vt:lpstr>THE IMPORTANCE OF SELECTING APPROPRIATE STITCHES</vt:lpstr>
      <vt:lpstr>COMBINATION OF STITCHES</vt:lpstr>
      <vt:lpstr>COMBINATION OF STITCHES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708</cp:revision>
  <dcterms:created xsi:type="dcterms:W3CDTF">2020-04-06T09:23:08Z</dcterms:created>
  <dcterms:modified xsi:type="dcterms:W3CDTF">2022-08-03T11:49:33Z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