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ustom.xml" ContentType="application/vnd.openxmlformats-officedocument.custom-propertie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layout1.xml" ContentType="application/vnd.openxmlformats-officedocument.drawingml.diagramLayout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4"/>
  </p:notesMasterIdLst>
  <p:sldIdLst>
    <p:sldId id="292" r:id="rId2"/>
    <p:sldId id="257" r:id="rId3"/>
    <p:sldId id="258" r:id="rId4"/>
    <p:sldId id="259" r:id="rId5"/>
    <p:sldId id="260" r:id="rId6"/>
    <p:sldId id="321" r:id="rId7"/>
    <p:sldId id="297" r:id="rId8"/>
    <p:sldId id="261" r:id="rId9"/>
    <p:sldId id="322" r:id="rId10"/>
    <p:sldId id="323" r:id="rId11"/>
    <p:sldId id="324" r:id="rId12"/>
    <p:sldId id="327" r:id="rId13"/>
    <p:sldId id="325" r:id="rId14"/>
    <p:sldId id="326" r:id="rId15"/>
    <p:sldId id="328" r:id="rId16"/>
    <p:sldId id="329" r:id="rId17"/>
    <p:sldId id="331" r:id="rId18"/>
    <p:sldId id="332" r:id="rId19"/>
    <p:sldId id="333" r:id="rId20"/>
    <p:sldId id="334" r:id="rId21"/>
    <p:sldId id="335" r:id="rId22"/>
    <p:sldId id="336" r:id="rId23"/>
    <p:sldId id="337" r:id="rId24"/>
    <p:sldId id="338" r:id="rId25"/>
    <p:sldId id="339" r:id="rId26"/>
    <p:sldId id="340" r:id="rId27"/>
    <p:sldId id="341" r:id="rId28"/>
    <p:sldId id="342" r:id="rId29"/>
    <p:sldId id="343" r:id="rId30"/>
    <p:sldId id="344" r:id="rId31"/>
    <p:sldId id="345" r:id="rId32"/>
    <p:sldId id="293" r:id="rId33"/>
  </p:sldIdLst>
  <p:sldSz cx="12192000" cy="6858000"/>
  <p:notesSz cx="12192000" cy="6858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437" y="-77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23CCE2E-5617-4CCB-A61B-943EED7CCCF8}" type="doc">
      <dgm:prSet loTypeId="urn:microsoft.com/office/officeart/2011/layout/CircleProcess" loCatId="process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555D5046-FC70-49B0-ACF4-36F993F3157E}">
      <dgm:prSet/>
      <dgm:spPr/>
      <dgm:t>
        <a:bodyPr/>
        <a:lstStyle/>
        <a:p>
          <a:r>
            <a:rPr lang="en-IN" dirty="0" err="1" smtClean="0"/>
            <a:t>Zari</a:t>
          </a:r>
          <a:r>
            <a:rPr lang="en-IN" dirty="0" smtClean="0"/>
            <a:t> </a:t>
          </a:r>
          <a:r>
            <a:rPr lang="en-IN" dirty="0"/>
            <a:t>work</a:t>
          </a:r>
          <a:endParaRPr lang="en-IN" dirty="0"/>
        </a:p>
      </dgm:t>
    </dgm:pt>
    <dgm:pt modelId="{795D5502-6AB6-414E-AA40-4B6887745117}" type="parTrans" cxnId="{FEA6AF7B-D1AD-47FB-9400-827676F7359F}">
      <dgm:prSet/>
      <dgm:spPr/>
      <dgm:t>
        <a:bodyPr/>
        <a:lstStyle/>
        <a:p>
          <a:endParaRPr lang="en-IN"/>
        </a:p>
      </dgm:t>
    </dgm:pt>
    <dgm:pt modelId="{99C327CD-A993-4CB1-96CB-C11282FC4FB4}" type="sibTrans" cxnId="{FEA6AF7B-D1AD-47FB-9400-827676F7359F}">
      <dgm:prSet/>
      <dgm:spPr/>
      <dgm:t>
        <a:bodyPr/>
        <a:lstStyle/>
        <a:p>
          <a:endParaRPr lang="en-IN"/>
        </a:p>
      </dgm:t>
    </dgm:pt>
    <dgm:pt modelId="{D370A781-A765-4757-8FE1-711F6BA96D60}">
      <dgm:prSet/>
      <dgm:spPr/>
      <dgm:t>
        <a:bodyPr/>
        <a:lstStyle/>
        <a:p>
          <a:r>
            <a:rPr lang="en-IN" dirty="0" err="1" smtClean="0"/>
            <a:t>Zardozi</a:t>
          </a:r>
          <a:endParaRPr lang="en-IN" dirty="0"/>
        </a:p>
      </dgm:t>
    </dgm:pt>
    <dgm:pt modelId="{706E437A-626A-4049-928D-C3372C602DFC}" type="parTrans" cxnId="{1630C3DD-7B71-4992-9841-A657781AB954}">
      <dgm:prSet/>
      <dgm:spPr/>
      <dgm:t>
        <a:bodyPr/>
        <a:lstStyle/>
        <a:p>
          <a:endParaRPr lang="en-IN"/>
        </a:p>
      </dgm:t>
    </dgm:pt>
    <dgm:pt modelId="{1C53D4B8-7B9D-4FFF-8055-5895BEC00116}" type="sibTrans" cxnId="{1630C3DD-7B71-4992-9841-A657781AB954}">
      <dgm:prSet/>
      <dgm:spPr/>
      <dgm:t>
        <a:bodyPr/>
        <a:lstStyle/>
        <a:p>
          <a:endParaRPr lang="en-IN"/>
        </a:p>
      </dgm:t>
    </dgm:pt>
    <dgm:pt modelId="{5DFD8A89-089F-45CC-80A8-054A3DE85749}">
      <dgm:prSet/>
      <dgm:spPr/>
      <dgm:t>
        <a:bodyPr/>
        <a:lstStyle/>
        <a:p>
          <a:r>
            <a:rPr lang="en-IN" dirty="0" err="1" smtClean="0"/>
            <a:t>Mukaish</a:t>
          </a:r>
          <a:endParaRPr lang="en-IN" dirty="0"/>
        </a:p>
      </dgm:t>
    </dgm:pt>
    <dgm:pt modelId="{16F417C1-4833-497D-A6CF-EBA1B0872AF4}" type="parTrans" cxnId="{41A25ACD-591B-4CB9-A27B-90FB79C5AFFE}">
      <dgm:prSet/>
      <dgm:spPr/>
      <dgm:t>
        <a:bodyPr/>
        <a:lstStyle/>
        <a:p>
          <a:endParaRPr lang="en-IN"/>
        </a:p>
      </dgm:t>
    </dgm:pt>
    <dgm:pt modelId="{DDA2ABC0-C9A7-4E5A-9A2B-60AFE0C264E1}" type="sibTrans" cxnId="{41A25ACD-591B-4CB9-A27B-90FB79C5AFFE}">
      <dgm:prSet/>
      <dgm:spPr/>
      <dgm:t>
        <a:bodyPr/>
        <a:lstStyle/>
        <a:p>
          <a:endParaRPr lang="en-IN"/>
        </a:p>
      </dgm:t>
    </dgm:pt>
    <dgm:pt modelId="{1A8C84D3-5521-492C-96A1-88CA4BAEC08E}">
      <dgm:prSet/>
      <dgm:spPr/>
      <dgm:t>
        <a:bodyPr/>
        <a:lstStyle/>
        <a:p>
          <a:r>
            <a:rPr lang="en-IN" dirty="0" err="1" smtClean="0"/>
            <a:t>Gota</a:t>
          </a:r>
          <a:r>
            <a:rPr lang="en-IN" dirty="0" smtClean="0"/>
            <a:t> </a:t>
          </a:r>
          <a:r>
            <a:rPr lang="en-IN" dirty="0" err="1"/>
            <a:t>patti</a:t>
          </a:r>
          <a:endParaRPr lang="en-IN" dirty="0"/>
        </a:p>
      </dgm:t>
    </dgm:pt>
    <dgm:pt modelId="{BF02DB71-C5EB-4C32-A5FB-5F400CC6B24E}" type="parTrans" cxnId="{CB68F330-631E-471B-B3C6-1B52655946A7}">
      <dgm:prSet/>
      <dgm:spPr/>
      <dgm:t>
        <a:bodyPr/>
        <a:lstStyle/>
        <a:p>
          <a:endParaRPr lang="en-IN"/>
        </a:p>
      </dgm:t>
    </dgm:pt>
    <dgm:pt modelId="{811E28A1-0812-4268-9DC6-6A96E188B278}" type="sibTrans" cxnId="{CB68F330-631E-471B-B3C6-1B52655946A7}">
      <dgm:prSet/>
      <dgm:spPr/>
      <dgm:t>
        <a:bodyPr/>
        <a:lstStyle/>
        <a:p>
          <a:endParaRPr lang="en-IN"/>
        </a:p>
      </dgm:t>
    </dgm:pt>
    <dgm:pt modelId="{9EE32032-B9A5-4E5A-AB0A-6C138AB4B619}">
      <dgm:prSet/>
      <dgm:spPr/>
      <dgm:t>
        <a:bodyPr/>
        <a:lstStyle/>
        <a:p>
          <a:r>
            <a:rPr lang="en-IN" dirty="0" err="1" smtClean="0"/>
            <a:t>Danke</a:t>
          </a:r>
          <a:r>
            <a:rPr lang="en-IN" dirty="0" smtClean="0"/>
            <a:t> </a:t>
          </a:r>
          <a:r>
            <a:rPr lang="en-IN" dirty="0"/>
            <a:t>ka </a:t>
          </a:r>
          <a:r>
            <a:rPr lang="en-IN" dirty="0" err="1"/>
            <a:t>kaam</a:t>
          </a:r>
          <a:endParaRPr lang="en-IN" dirty="0"/>
        </a:p>
      </dgm:t>
    </dgm:pt>
    <dgm:pt modelId="{F126F751-811C-434A-A017-ED2C58F9B3ED}" type="parTrans" cxnId="{36F1693C-5806-4ADF-987C-E07D627B7AD9}">
      <dgm:prSet/>
      <dgm:spPr/>
      <dgm:t>
        <a:bodyPr/>
        <a:lstStyle/>
        <a:p>
          <a:endParaRPr lang="en-IN"/>
        </a:p>
      </dgm:t>
    </dgm:pt>
    <dgm:pt modelId="{F583867B-85E1-4BA9-BBC1-6D84F976439C}" type="sibTrans" cxnId="{36F1693C-5806-4ADF-987C-E07D627B7AD9}">
      <dgm:prSet/>
      <dgm:spPr/>
      <dgm:t>
        <a:bodyPr/>
        <a:lstStyle/>
        <a:p>
          <a:endParaRPr lang="en-IN"/>
        </a:p>
      </dgm:t>
    </dgm:pt>
    <dgm:pt modelId="{808DD024-6EA3-45C4-BB81-B05A7AFF4569}">
      <dgm:prSet/>
      <dgm:spPr/>
      <dgm:t>
        <a:bodyPr/>
        <a:lstStyle/>
        <a:p>
          <a:r>
            <a:rPr lang="en-IN" dirty="0" err="1" smtClean="0"/>
            <a:t>Pitta</a:t>
          </a:r>
          <a:r>
            <a:rPr lang="en-IN" dirty="0" smtClean="0"/>
            <a:t> </a:t>
          </a:r>
          <a:r>
            <a:rPr lang="en-IN" dirty="0"/>
            <a:t>work</a:t>
          </a:r>
          <a:endParaRPr lang="en-IN" dirty="0"/>
        </a:p>
      </dgm:t>
    </dgm:pt>
    <dgm:pt modelId="{CB1F3495-2B20-4076-A6E0-0F008487FC85}" type="parTrans" cxnId="{EC50DD55-EFF9-4BAF-AC91-BC4D068C4DE5}">
      <dgm:prSet/>
      <dgm:spPr/>
      <dgm:t>
        <a:bodyPr/>
        <a:lstStyle/>
        <a:p>
          <a:endParaRPr lang="en-IN"/>
        </a:p>
      </dgm:t>
    </dgm:pt>
    <dgm:pt modelId="{D4031827-FDAE-4754-81D5-4502B79ADD96}" type="sibTrans" cxnId="{EC50DD55-EFF9-4BAF-AC91-BC4D068C4DE5}">
      <dgm:prSet/>
      <dgm:spPr/>
      <dgm:t>
        <a:bodyPr/>
        <a:lstStyle/>
        <a:p>
          <a:endParaRPr lang="en-IN"/>
        </a:p>
      </dgm:t>
    </dgm:pt>
    <dgm:pt modelId="{AE411110-4D25-4B45-BD61-6F3523C4AED7}">
      <dgm:prSet/>
      <dgm:spPr/>
      <dgm:t>
        <a:bodyPr/>
        <a:lstStyle/>
        <a:p>
          <a:r>
            <a:rPr lang="en-IN" dirty="0" err="1" smtClean="0"/>
            <a:t>Tilla</a:t>
          </a:r>
          <a:r>
            <a:rPr lang="en-IN" dirty="0" smtClean="0"/>
            <a:t> </a:t>
          </a:r>
          <a:r>
            <a:rPr lang="en-IN" dirty="0"/>
            <a:t>work</a:t>
          </a:r>
          <a:endParaRPr lang="en-IN" dirty="0"/>
        </a:p>
      </dgm:t>
    </dgm:pt>
    <dgm:pt modelId="{89739586-AEAA-4E36-A9E4-B27AB2038693}" type="parTrans" cxnId="{8412EAA3-CB39-404A-8C45-CC98D47FA19D}">
      <dgm:prSet/>
      <dgm:spPr/>
      <dgm:t>
        <a:bodyPr/>
        <a:lstStyle/>
        <a:p>
          <a:endParaRPr lang="en-IN"/>
        </a:p>
      </dgm:t>
    </dgm:pt>
    <dgm:pt modelId="{B38156DB-9FF1-4453-8A98-453A7D667759}" type="sibTrans" cxnId="{8412EAA3-CB39-404A-8C45-CC98D47FA19D}">
      <dgm:prSet/>
      <dgm:spPr/>
      <dgm:t>
        <a:bodyPr/>
        <a:lstStyle/>
        <a:p>
          <a:endParaRPr lang="en-IN"/>
        </a:p>
      </dgm:t>
    </dgm:pt>
    <dgm:pt modelId="{1D9FA83F-EA57-4E08-8A00-D39764C936D7}">
      <dgm:prSet/>
      <dgm:spPr/>
      <dgm:t>
        <a:bodyPr/>
        <a:lstStyle/>
        <a:p>
          <a:r>
            <a:rPr lang="en-IN" dirty="0" err="1" smtClean="0"/>
            <a:t>Mukke</a:t>
          </a:r>
          <a:r>
            <a:rPr lang="en-IN" dirty="0" smtClean="0"/>
            <a:t> </a:t>
          </a:r>
          <a:r>
            <a:rPr lang="en-IN" dirty="0"/>
            <a:t>ka </a:t>
          </a:r>
          <a:r>
            <a:rPr lang="en-IN" dirty="0" err="1"/>
            <a:t>kaam</a:t>
          </a:r>
          <a:endParaRPr lang="en-IN" dirty="0"/>
        </a:p>
      </dgm:t>
    </dgm:pt>
    <dgm:pt modelId="{B6210D33-F629-42D0-98D2-789AA14E3BBB}" type="parTrans" cxnId="{EAA7B5B6-A70C-4431-B828-EC5FDCE3448C}">
      <dgm:prSet/>
      <dgm:spPr/>
      <dgm:t>
        <a:bodyPr/>
        <a:lstStyle/>
        <a:p>
          <a:endParaRPr lang="en-IN"/>
        </a:p>
      </dgm:t>
    </dgm:pt>
    <dgm:pt modelId="{EB3EEB9B-173B-4F76-BE1A-26AB24FCA6D4}" type="sibTrans" cxnId="{EAA7B5B6-A70C-4431-B828-EC5FDCE3448C}">
      <dgm:prSet/>
      <dgm:spPr/>
      <dgm:t>
        <a:bodyPr/>
        <a:lstStyle/>
        <a:p>
          <a:endParaRPr lang="en-IN"/>
        </a:p>
      </dgm:t>
    </dgm:pt>
    <dgm:pt modelId="{A0B3874B-5C50-435F-9D4F-EFB7010DC4AF}" type="pres">
      <dgm:prSet presAssocID="{223CCE2E-5617-4CCB-A61B-943EED7CCCF8}" presName="Name0" presStyleCnt="0">
        <dgm:presLayoutVars>
          <dgm:chMax val="11"/>
          <dgm:chPref val="11"/>
          <dgm:dir/>
          <dgm:resizeHandles/>
        </dgm:presLayoutVars>
      </dgm:prSet>
      <dgm:spPr/>
      <dgm:t>
        <a:bodyPr/>
        <a:lstStyle/>
        <a:p>
          <a:endParaRPr lang="en-IN"/>
        </a:p>
      </dgm:t>
    </dgm:pt>
    <dgm:pt modelId="{E6738F34-8D43-4128-88EC-F6F649E70877}" type="pres">
      <dgm:prSet presAssocID="{1D9FA83F-EA57-4E08-8A00-D39764C936D7}" presName="Accent8" presStyleCnt="0"/>
      <dgm:spPr/>
    </dgm:pt>
    <dgm:pt modelId="{2D36000C-D3EE-42D5-802A-0607BE4B079F}" type="pres">
      <dgm:prSet presAssocID="{1D9FA83F-EA57-4E08-8A00-D39764C936D7}" presName="Accent" presStyleLbl="node1" presStyleIdx="0" presStyleCnt="8"/>
      <dgm:spPr/>
    </dgm:pt>
    <dgm:pt modelId="{93862199-5101-4AA6-A34C-44DCFD16D1B5}" type="pres">
      <dgm:prSet presAssocID="{1D9FA83F-EA57-4E08-8A00-D39764C936D7}" presName="ParentBackground8" presStyleCnt="0"/>
      <dgm:spPr/>
    </dgm:pt>
    <dgm:pt modelId="{D71450FC-C6F6-4310-9DE9-0C14C9C89119}" type="pres">
      <dgm:prSet presAssocID="{1D9FA83F-EA57-4E08-8A00-D39764C936D7}" presName="ParentBackground" presStyleLbl="fgAcc1" presStyleIdx="0" presStyleCnt="8"/>
      <dgm:spPr/>
      <dgm:t>
        <a:bodyPr/>
        <a:lstStyle/>
        <a:p>
          <a:endParaRPr lang="en-IN"/>
        </a:p>
      </dgm:t>
    </dgm:pt>
    <dgm:pt modelId="{4CD7CA5F-4AD4-4889-8063-43B246B13B32}" type="pres">
      <dgm:prSet presAssocID="{1D9FA83F-EA57-4E08-8A00-D39764C936D7}" presName="Parent8" presStyleLbl="revTx" presStyleIdx="0" presStyleCnt="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70AE5B3D-EE21-4142-BB7F-B543D53D074C}" type="pres">
      <dgm:prSet presAssocID="{AE411110-4D25-4B45-BD61-6F3523C4AED7}" presName="Accent7" presStyleCnt="0"/>
      <dgm:spPr/>
    </dgm:pt>
    <dgm:pt modelId="{7DBF2E3B-AB7D-4A6C-9014-7A308AF815E7}" type="pres">
      <dgm:prSet presAssocID="{AE411110-4D25-4B45-BD61-6F3523C4AED7}" presName="Accent" presStyleLbl="node1" presStyleIdx="1" presStyleCnt="8"/>
      <dgm:spPr/>
    </dgm:pt>
    <dgm:pt modelId="{2B36A1B9-83A0-4219-AAC9-5156B5F43C1B}" type="pres">
      <dgm:prSet presAssocID="{AE411110-4D25-4B45-BD61-6F3523C4AED7}" presName="ParentBackground7" presStyleCnt="0"/>
      <dgm:spPr/>
    </dgm:pt>
    <dgm:pt modelId="{259667E5-8000-448C-9BEC-E9A7FDB01CF9}" type="pres">
      <dgm:prSet presAssocID="{AE411110-4D25-4B45-BD61-6F3523C4AED7}" presName="ParentBackground" presStyleLbl="fgAcc1" presStyleIdx="1" presStyleCnt="8"/>
      <dgm:spPr/>
      <dgm:t>
        <a:bodyPr/>
        <a:lstStyle/>
        <a:p>
          <a:endParaRPr lang="en-IN"/>
        </a:p>
      </dgm:t>
    </dgm:pt>
    <dgm:pt modelId="{1210A968-8BC6-474E-9BAB-635519258D68}" type="pres">
      <dgm:prSet presAssocID="{AE411110-4D25-4B45-BD61-6F3523C4AED7}" presName="Parent7" presStyleLbl="revTx" presStyleIdx="0" presStyleCnt="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847568CC-D646-47AD-914D-FC842FCC1CAF}" type="pres">
      <dgm:prSet presAssocID="{808DD024-6EA3-45C4-BB81-B05A7AFF4569}" presName="Accent6" presStyleCnt="0"/>
      <dgm:spPr/>
    </dgm:pt>
    <dgm:pt modelId="{3475BCFA-28BE-4456-8966-5A726BCE3C8A}" type="pres">
      <dgm:prSet presAssocID="{808DD024-6EA3-45C4-BB81-B05A7AFF4569}" presName="Accent" presStyleLbl="node1" presStyleIdx="2" presStyleCnt="8"/>
      <dgm:spPr/>
    </dgm:pt>
    <dgm:pt modelId="{43CF9890-E4F9-4DF9-8799-03B57BE2686D}" type="pres">
      <dgm:prSet presAssocID="{808DD024-6EA3-45C4-BB81-B05A7AFF4569}" presName="ParentBackground6" presStyleCnt="0"/>
      <dgm:spPr/>
    </dgm:pt>
    <dgm:pt modelId="{BA51486D-D1CB-4174-A28D-915D7BBAFC8F}" type="pres">
      <dgm:prSet presAssocID="{808DD024-6EA3-45C4-BB81-B05A7AFF4569}" presName="ParentBackground" presStyleLbl="fgAcc1" presStyleIdx="2" presStyleCnt="8"/>
      <dgm:spPr/>
      <dgm:t>
        <a:bodyPr/>
        <a:lstStyle/>
        <a:p>
          <a:endParaRPr lang="en-IN"/>
        </a:p>
      </dgm:t>
    </dgm:pt>
    <dgm:pt modelId="{0F7B20A5-9ADE-4A4A-AE64-9557D691E156}" type="pres">
      <dgm:prSet presAssocID="{808DD024-6EA3-45C4-BB81-B05A7AFF4569}" presName="Parent6" presStyleLbl="revTx" presStyleIdx="0" presStyleCnt="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C5CE95CD-C617-4CD2-AD46-81661F754302}" type="pres">
      <dgm:prSet presAssocID="{9EE32032-B9A5-4E5A-AB0A-6C138AB4B619}" presName="Accent5" presStyleCnt="0"/>
      <dgm:spPr/>
    </dgm:pt>
    <dgm:pt modelId="{FBF13DA3-39A1-47CC-A2C6-C0CB047D0AF2}" type="pres">
      <dgm:prSet presAssocID="{9EE32032-B9A5-4E5A-AB0A-6C138AB4B619}" presName="Accent" presStyleLbl="node1" presStyleIdx="3" presStyleCnt="8"/>
      <dgm:spPr/>
    </dgm:pt>
    <dgm:pt modelId="{94497CC7-B98E-48F5-BEAE-E6905059C843}" type="pres">
      <dgm:prSet presAssocID="{9EE32032-B9A5-4E5A-AB0A-6C138AB4B619}" presName="ParentBackground5" presStyleCnt="0"/>
      <dgm:spPr/>
    </dgm:pt>
    <dgm:pt modelId="{000445C2-3DD1-4266-AB80-76AB8BE3544D}" type="pres">
      <dgm:prSet presAssocID="{9EE32032-B9A5-4E5A-AB0A-6C138AB4B619}" presName="ParentBackground" presStyleLbl="fgAcc1" presStyleIdx="3" presStyleCnt="8"/>
      <dgm:spPr/>
      <dgm:t>
        <a:bodyPr/>
        <a:lstStyle/>
        <a:p>
          <a:endParaRPr lang="en-IN"/>
        </a:p>
      </dgm:t>
    </dgm:pt>
    <dgm:pt modelId="{DFC7695C-5137-45E9-8991-8A2DD0030DE1}" type="pres">
      <dgm:prSet presAssocID="{9EE32032-B9A5-4E5A-AB0A-6C138AB4B619}" presName="Parent5" presStyleLbl="revTx" presStyleIdx="0" presStyleCnt="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A58B7003-6554-4B44-AF57-2CE6902FDC92}" type="pres">
      <dgm:prSet presAssocID="{1A8C84D3-5521-492C-96A1-88CA4BAEC08E}" presName="Accent4" presStyleCnt="0"/>
      <dgm:spPr/>
    </dgm:pt>
    <dgm:pt modelId="{D93C9DE7-4D15-4E15-B140-B190E4D8BB4C}" type="pres">
      <dgm:prSet presAssocID="{1A8C84D3-5521-492C-96A1-88CA4BAEC08E}" presName="Accent" presStyleLbl="node1" presStyleIdx="4" presStyleCnt="8"/>
      <dgm:spPr/>
    </dgm:pt>
    <dgm:pt modelId="{39B0193C-BEB0-40B1-BA3E-A244645ED9C4}" type="pres">
      <dgm:prSet presAssocID="{1A8C84D3-5521-492C-96A1-88CA4BAEC08E}" presName="ParentBackground4" presStyleCnt="0"/>
      <dgm:spPr/>
    </dgm:pt>
    <dgm:pt modelId="{3156C3BB-B1E0-4D71-B3BD-4C274BE317BB}" type="pres">
      <dgm:prSet presAssocID="{1A8C84D3-5521-492C-96A1-88CA4BAEC08E}" presName="ParentBackground" presStyleLbl="fgAcc1" presStyleIdx="4" presStyleCnt="8"/>
      <dgm:spPr/>
      <dgm:t>
        <a:bodyPr/>
        <a:lstStyle/>
        <a:p>
          <a:endParaRPr lang="en-IN"/>
        </a:p>
      </dgm:t>
    </dgm:pt>
    <dgm:pt modelId="{6D38D4C5-8EC8-4DBE-A267-A987A7BE2D8D}" type="pres">
      <dgm:prSet presAssocID="{1A8C84D3-5521-492C-96A1-88CA4BAEC08E}" presName="Parent4" presStyleLbl="revTx" presStyleIdx="0" presStyleCnt="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D36C9785-00B6-4792-B8FC-443015968FD1}" type="pres">
      <dgm:prSet presAssocID="{5DFD8A89-089F-45CC-80A8-054A3DE85749}" presName="Accent3" presStyleCnt="0"/>
      <dgm:spPr/>
    </dgm:pt>
    <dgm:pt modelId="{8B6E3916-4520-46F4-A808-6387EAC82377}" type="pres">
      <dgm:prSet presAssocID="{5DFD8A89-089F-45CC-80A8-054A3DE85749}" presName="Accent" presStyleLbl="node1" presStyleIdx="5" presStyleCnt="8"/>
      <dgm:spPr/>
    </dgm:pt>
    <dgm:pt modelId="{BE1EC786-01BF-4CF4-BFD4-78760E15B760}" type="pres">
      <dgm:prSet presAssocID="{5DFD8A89-089F-45CC-80A8-054A3DE85749}" presName="ParentBackground3" presStyleCnt="0"/>
      <dgm:spPr/>
    </dgm:pt>
    <dgm:pt modelId="{BDD47323-5B04-4727-A9EE-A454467A7A02}" type="pres">
      <dgm:prSet presAssocID="{5DFD8A89-089F-45CC-80A8-054A3DE85749}" presName="ParentBackground" presStyleLbl="fgAcc1" presStyleIdx="5" presStyleCnt="8"/>
      <dgm:spPr/>
      <dgm:t>
        <a:bodyPr/>
        <a:lstStyle/>
        <a:p>
          <a:endParaRPr lang="en-IN"/>
        </a:p>
      </dgm:t>
    </dgm:pt>
    <dgm:pt modelId="{A19BBAA7-B6BC-4C6F-9A15-7DEE5CE5823F}" type="pres">
      <dgm:prSet presAssocID="{5DFD8A89-089F-45CC-80A8-054A3DE85749}" presName="Parent3" presStyleLbl="revTx" presStyleIdx="0" presStyleCnt="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A6A51728-84E2-4D04-91F6-FD7FD6CE2A56}" type="pres">
      <dgm:prSet presAssocID="{D370A781-A765-4757-8FE1-711F6BA96D60}" presName="Accent2" presStyleCnt="0"/>
      <dgm:spPr/>
    </dgm:pt>
    <dgm:pt modelId="{4B82A3DC-8B00-4895-8471-6213BC5BCCFE}" type="pres">
      <dgm:prSet presAssocID="{D370A781-A765-4757-8FE1-711F6BA96D60}" presName="Accent" presStyleLbl="node1" presStyleIdx="6" presStyleCnt="8"/>
      <dgm:spPr/>
    </dgm:pt>
    <dgm:pt modelId="{708AC6DE-0A1D-4B12-9172-E23AEFE5BDB1}" type="pres">
      <dgm:prSet presAssocID="{D370A781-A765-4757-8FE1-711F6BA96D60}" presName="ParentBackground2" presStyleCnt="0"/>
      <dgm:spPr/>
    </dgm:pt>
    <dgm:pt modelId="{7CB92662-16B0-42A8-9ED2-5CAB7596FF46}" type="pres">
      <dgm:prSet presAssocID="{D370A781-A765-4757-8FE1-711F6BA96D60}" presName="ParentBackground" presStyleLbl="fgAcc1" presStyleIdx="6" presStyleCnt="8"/>
      <dgm:spPr/>
      <dgm:t>
        <a:bodyPr/>
        <a:lstStyle/>
        <a:p>
          <a:endParaRPr lang="en-IN"/>
        </a:p>
      </dgm:t>
    </dgm:pt>
    <dgm:pt modelId="{CD53A8E7-3D0B-4C28-AA55-EE873DFD5773}" type="pres">
      <dgm:prSet presAssocID="{D370A781-A765-4757-8FE1-711F6BA96D60}" presName="Parent2" presStyleLbl="revTx" presStyleIdx="0" presStyleCnt="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606A93BA-024C-46A3-98DE-B9D2589CCA3E}" type="pres">
      <dgm:prSet presAssocID="{555D5046-FC70-49B0-ACF4-36F993F3157E}" presName="Accent1" presStyleCnt="0"/>
      <dgm:spPr/>
    </dgm:pt>
    <dgm:pt modelId="{53E71009-A9E2-418C-A675-3FA72305C98F}" type="pres">
      <dgm:prSet presAssocID="{555D5046-FC70-49B0-ACF4-36F993F3157E}" presName="Accent" presStyleLbl="node1" presStyleIdx="7" presStyleCnt="8"/>
      <dgm:spPr/>
    </dgm:pt>
    <dgm:pt modelId="{D6B23884-4206-4B79-B9C3-CD170265E0CF}" type="pres">
      <dgm:prSet presAssocID="{555D5046-FC70-49B0-ACF4-36F993F3157E}" presName="ParentBackground1" presStyleCnt="0"/>
      <dgm:spPr/>
    </dgm:pt>
    <dgm:pt modelId="{40C9CFC5-6A7D-4C90-9F93-E0F289D81341}" type="pres">
      <dgm:prSet presAssocID="{555D5046-FC70-49B0-ACF4-36F993F3157E}" presName="ParentBackground" presStyleLbl="fgAcc1" presStyleIdx="7" presStyleCnt="8"/>
      <dgm:spPr/>
      <dgm:t>
        <a:bodyPr/>
        <a:lstStyle/>
        <a:p>
          <a:endParaRPr lang="en-IN"/>
        </a:p>
      </dgm:t>
    </dgm:pt>
    <dgm:pt modelId="{EFA727AF-E639-4C64-842B-B7880F48937D}" type="pres">
      <dgm:prSet presAssocID="{555D5046-FC70-49B0-ACF4-36F993F3157E}" presName="Parent1" presStyleLbl="revTx" presStyleIdx="0" presStyleCnt="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IN"/>
        </a:p>
      </dgm:t>
    </dgm:pt>
  </dgm:ptLst>
  <dgm:cxnLst>
    <dgm:cxn modelId="{EACD615A-F771-4C3C-9508-552E3212D37A}" type="presOf" srcId="{D370A781-A765-4757-8FE1-711F6BA96D60}" destId="{7CB92662-16B0-42A8-9ED2-5CAB7596FF46}" srcOrd="0" destOrd="0" presId="urn:microsoft.com/office/officeart/2011/layout/CircleProcess"/>
    <dgm:cxn modelId="{00B2E177-45AD-4ADF-89F6-B7DD239BC0F6}" type="presOf" srcId="{9EE32032-B9A5-4E5A-AB0A-6C138AB4B619}" destId="{000445C2-3DD1-4266-AB80-76AB8BE3544D}" srcOrd="0" destOrd="0" presId="urn:microsoft.com/office/officeart/2011/layout/CircleProcess"/>
    <dgm:cxn modelId="{563F6ED9-2C92-4EEE-889C-12F9755A1B7E}" type="presOf" srcId="{223CCE2E-5617-4CCB-A61B-943EED7CCCF8}" destId="{A0B3874B-5C50-435F-9D4F-EFB7010DC4AF}" srcOrd="0" destOrd="0" presId="urn:microsoft.com/office/officeart/2011/layout/CircleProcess"/>
    <dgm:cxn modelId="{3039CA68-C195-4968-BA20-39B731A319F7}" type="presOf" srcId="{808DD024-6EA3-45C4-BB81-B05A7AFF4569}" destId="{0F7B20A5-9ADE-4A4A-AE64-9557D691E156}" srcOrd="1" destOrd="0" presId="urn:microsoft.com/office/officeart/2011/layout/CircleProcess"/>
    <dgm:cxn modelId="{F399A693-8CF1-4A7F-9A18-0C6446F1AC6B}" type="presOf" srcId="{1D9FA83F-EA57-4E08-8A00-D39764C936D7}" destId="{4CD7CA5F-4AD4-4889-8063-43B246B13B32}" srcOrd="1" destOrd="0" presId="urn:microsoft.com/office/officeart/2011/layout/CircleProcess"/>
    <dgm:cxn modelId="{E5D75D12-C02D-4D5E-9372-82818156AE16}" type="presOf" srcId="{1A8C84D3-5521-492C-96A1-88CA4BAEC08E}" destId="{3156C3BB-B1E0-4D71-B3BD-4C274BE317BB}" srcOrd="0" destOrd="0" presId="urn:microsoft.com/office/officeart/2011/layout/CircleProcess"/>
    <dgm:cxn modelId="{8BAD6404-6CC7-43A0-97E6-D2E28291D8DD}" type="presOf" srcId="{D370A781-A765-4757-8FE1-711F6BA96D60}" destId="{CD53A8E7-3D0B-4C28-AA55-EE873DFD5773}" srcOrd="1" destOrd="0" presId="urn:microsoft.com/office/officeart/2011/layout/CircleProcess"/>
    <dgm:cxn modelId="{1630C3DD-7B71-4992-9841-A657781AB954}" srcId="{223CCE2E-5617-4CCB-A61B-943EED7CCCF8}" destId="{D370A781-A765-4757-8FE1-711F6BA96D60}" srcOrd="1" destOrd="0" parTransId="{706E437A-626A-4049-928D-C3372C602DFC}" sibTransId="{1C53D4B8-7B9D-4FFF-8055-5895BEC00116}"/>
    <dgm:cxn modelId="{82DF1F35-2977-4AB8-86DB-D5B36A6644E4}" type="presOf" srcId="{808DD024-6EA3-45C4-BB81-B05A7AFF4569}" destId="{BA51486D-D1CB-4174-A28D-915D7BBAFC8F}" srcOrd="0" destOrd="0" presId="urn:microsoft.com/office/officeart/2011/layout/CircleProcess"/>
    <dgm:cxn modelId="{8412EAA3-CB39-404A-8C45-CC98D47FA19D}" srcId="{223CCE2E-5617-4CCB-A61B-943EED7CCCF8}" destId="{AE411110-4D25-4B45-BD61-6F3523C4AED7}" srcOrd="6" destOrd="0" parTransId="{89739586-AEAA-4E36-A9E4-B27AB2038693}" sibTransId="{B38156DB-9FF1-4453-8A98-453A7D667759}"/>
    <dgm:cxn modelId="{7661B81B-3CCB-420F-A35E-0E001AAD32EF}" type="presOf" srcId="{555D5046-FC70-49B0-ACF4-36F993F3157E}" destId="{EFA727AF-E639-4C64-842B-B7880F48937D}" srcOrd="1" destOrd="0" presId="urn:microsoft.com/office/officeart/2011/layout/CircleProcess"/>
    <dgm:cxn modelId="{E8F3E866-78EF-4B07-B2F6-971C55D1AD7F}" type="presOf" srcId="{555D5046-FC70-49B0-ACF4-36F993F3157E}" destId="{40C9CFC5-6A7D-4C90-9F93-E0F289D81341}" srcOrd="0" destOrd="0" presId="urn:microsoft.com/office/officeart/2011/layout/CircleProcess"/>
    <dgm:cxn modelId="{1616FDCE-32E7-4193-B52F-324A0DF82257}" type="presOf" srcId="{9EE32032-B9A5-4E5A-AB0A-6C138AB4B619}" destId="{DFC7695C-5137-45E9-8991-8A2DD0030DE1}" srcOrd="1" destOrd="0" presId="urn:microsoft.com/office/officeart/2011/layout/CircleProcess"/>
    <dgm:cxn modelId="{735A3FA0-BD3F-425D-B3AF-0487384C8140}" type="presOf" srcId="{1D9FA83F-EA57-4E08-8A00-D39764C936D7}" destId="{D71450FC-C6F6-4310-9DE9-0C14C9C89119}" srcOrd="0" destOrd="0" presId="urn:microsoft.com/office/officeart/2011/layout/CircleProcess"/>
    <dgm:cxn modelId="{874267EC-65C2-4126-88B7-6782128798CE}" type="presOf" srcId="{AE411110-4D25-4B45-BD61-6F3523C4AED7}" destId="{259667E5-8000-448C-9BEC-E9A7FDB01CF9}" srcOrd="0" destOrd="0" presId="urn:microsoft.com/office/officeart/2011/layout/CircleProcess"/>
    <dgm:cxn modelId="{EAA7B5B6-A70C-4431-B828-EC5FDCE3448C}" srcId="{223CCE2E-5617-4CCB-A61B-943EED7CCCF8}" destId="{1D9FA83F-EA57-4E08-8A00-D39764C936D7}" srcOrd="7" destOrd="0" parTransId="{B6210D33-F629-42D0-98D2-789AA14E3BBB}" sibTransId="{EB3EEB9B-173B-4F76-BE1A-26AB24FCA6D4}"/>
    <dgm:cxn modelId="{B9E02E1D-8F6F-4033-A3D0-B6F307241D0D}" type="presOf" srcId="{AE411110-4D25-4B45-BD61-6F3523C4AED7}" destId="{1210A968-8BC6-474E-9BAB-635519258D68}" srcOrd="1" destOrd="0" presId="urn:microsoft.com/office/officeart/2011/layout/CircleProcess"/>
    <dgm:cxn modelId="{FEA6AF7B-D1AD-47FB-9400-827676F7359F}" srcId="{223CCE2E-5617-4CCB-A61B-943EED7CCCF8}" destId="{555D5046-FC70-49B0-ACF4-36F993F3157E}" srcOrd="0" destOrd="0" parTransId="{795D5502-6AB6-414E-AA40-4B6887745117}" sibTransId="{99C327CD-A993-4CB1-96CB-C11282FC4FB4}"/>
    <dgm:cxn modelId="{36F1693C-5806-4ADF-987C-E07D627B7AD9}" srcId="{223CCE2E-5617-4CCB-A61B-943EED7CCCF8}" destId="{9EE32032-B9A5-4E5A-AB0A-6C138AB4B619}" srcOrd="4" destOrd="0" parTransId="{F126F751-811C-434A-A017-ED2C58F9B3ED}" sibTransId="{F583867B-85E1-4BA9-BBC1-6D84F976439C}"/>
    <dgm:cxn modelId="{CB68F330-631E-471B-B3C6-1B52655946A7}" srcId="{223CCE2E-5617-4CCB-A61B-943EED7CCCF8}" destId="{1A8C84D3-5521-492C-96A1-88CA4BAEC08E}" srcOrd="3" destOrd="0" parTransId="{BF02DB71-C5EB-4C32-A5FB-5F400CC6B24E}" sibTransId="{811E28A1-0812-4268-9DC6-6A96E188B278}"/>
    <dgm:cxn modelId="{AEEDAC52-FF2C-438A-A46D-2685D5BC45A9}" type="presOf" srcId="{5DFD8A89-089F-45CC-80A8-054A3DE85749}" destId="{A19BBAA7-B6BC-4C6F-9A15-7DEE5CE5823F}" srcOrd="1" destOrd="0" presId="urn:microsoft.com/office/officeart/2011/layout/CircleProcess"/>
    <dgm:cxn modelId="{EC50DD55-EFF9-4BAF-AC91-BC4D068C4DE5}" srcId="{223CCE2E-5617-4CCB-A61B-943EED7CCCF8}" destId="{808DD024-6EA3-45C4-BB81-B05A7AFF4569}" srcOrd="5" destOrd="0" parTransId="{CB1F3495-2B20-4076-A6E0-0F008487FC85}" sibTransId="{D4031827-FDAE-4754-81D5-4502B79ADD96}"/>
    <dgm:cxn modelId="{B7999E8C-96E5-420D-AD85-BFBCA1829DCA}" type="presOf" srcId="{5DFD8A89-089F-45CC-80A8-054A3DE85749}" destId="{BDD47323-5B04-4727-A9EE-A454467A7A02}" srcOrd="0" destOrd="0" presId="urn:microsoft.com/office/officeart/2011/layout/CircleProcess"/>
    <dgm:cxn modelId="{786B7B95-8737-4323-87A7-24E54AB4D4C0}" type="presOf" srcId="{1A8C84D3-5521-492C-96A1-88CA4BAEC08E}" destId="{6D38D4C5-8EC8-4DBE-A267-A987A7BE2D8D}" srcOrd="1" destOrd="0" presId="urn:microsoft.com/office/officeart/2011/layout/CircleProcess"/>
    <dgm:cxn modelId="{41A25ACD-591B-4CB9-A27B-90FB79C5AFFE}" srcId="{223CCE2E-5617-4CCB-A61B-943EED7CCCF8}" destId="{5DFD8A89-089F-45CC-80A8-054A3DE85749}" srcOrd="2" destOrd="0" parTransId="{16F417C1-4833-497D-A6CF-EBA1B0872AF4}" sibTransId="{DDA2ABC0-C9A7-4E5A-9A2B-60AFE0C264E1}"/>
    <dgm:cxn modelId="{9E391F15-F9DA-49DF-8B5E-FF70541349D3}" type="presParOf" srcId="{A0B3874B-5C50-435F-9D4F-EFB7010DC4AF}" destId="{E6738F34-8D43-4128-88EC-F6F649E70877}" srcOrd="0" destOrd="0" presId="urn:microsoft.com/office/officeart/2011/layout/CircleProcess"/>
    <dgm:cxn modelId="{E35AC5E4-E9C3-41B5-8ED4-B5D14D236A86}" type="presParOf" srcId="{E6738F34-8D43-4128-88EC-F6F649E70877}" destId="{2D36000C-D3EE-42D5-802A-0607BE4B079F}" srcOrd="0" destOrd="0" presId="urn:microsoft.com/office/officeart/2011/layout/CircleProcess"/>
    <dgm:cxn modelId="{A2146107-4E0E-4DA2-9E43-9E7E35FA0581}" type="presParOf" srcId="{A0B3874B-5C50-435F-9D4F-EFB7010DC4AF}" destId="{93862199-5101-4AA6-A34C-44DCFD16D1B5}" srcOrd="1" destOrd="0" presId="urn:microsoft.com/office/officeart/2011/layout/CircleProcess"/>
    <dgm:cxn modelId="{58E94F3A-21DF-4F98-A26C-207A197BAB54}" type="presParOf" srcId="{93862199-5101-4AA6-A34C-44DCFD16D1B5}" destId="{D71450FC-C6F6-4310-9DE9-0C14C9C89119}" srcOrd="0" destOrd="0" presId="urn:microsoft.com/office/officeart/2011/layout/CircleProcess"/>
    <dgm:cxn modelId="{BB32AFA3-E45B-4829-A928-37F7C97CFB4A}" type="presParOf" srcId="{A0B3874B-5C50-435F-9D4F-EFB7010DC4AF}" destId="{4CD7CA5F-4AD4-4889-8063-43B246B13B32}" srcOrd="2" destOrd="0" presId="urn:microsoft.com/office/officeart/2011/layout/CircleProcess"/>
    <dgm:cxn modelId="{163613B5-2BBB-440C-867B-AA927AC31411}" type="presParOf" srcId="{A0B3874B-5C50-435F-9D4F-EFB7010DC4AF}" destId="{70AE5B3D-EE21-4142-BB7F-B543D53D074C}" srcOrd="3" destOrd="0" presId="urn:microsoft.com/office/officeart/2011/layout/CircleProcess"/>
    <dgm:cxn modelId="{65EC43DF-E4BC-445A-9F51-106DB9B5A32C}" type="presParOf" srcId="{70AE5B3D-EE21-4142-BB7F-B543D53D074C}" destId="{7DBF2E3B-AB7D-4A6C-9014-7A308AF815E7}" srcOrd="0" destOrd="0" presId="urn:microsoft.com/office/officeart/2011/layout/CircleProcess"/>
    <dgm:cxn modelId="{1903A622-8EF0-4A24-A9F4-5D4D7B254812}" type="presParOf" srcId="{A0B3874B-5C50-435F-9D4F-EFB7010DC4AF}" destId="{2B36A1B9-83A0-4219-AAC9-5156B5F43C1B}" srcOrd="4" destOrd="0" presId="urn:microsoft.com/office/officeart/2011/layout/CircleProcess"/>
    <dgm:cxn modelId="{E6A4841E-A5B2-4D42-8845-3A1BAF3B5989}" type="presParOf" srcId="{2B36A1B9-83A0-4219-AAC9-5156B5F43C1B}" destId="{259667E5-8000-448C-9BEC-E9A7FDB01CF9}" srcOrd="0" destOrd="0" presId="urn:microsoft.com/office/officeart/2011/layout/CircleProcess"/>
    <dgm:cxn modelId="{D1B9F230-5A2D-4CDE-A990-26A9C5BE3B96}" type="presParOf" srcId="{A0B3874B-5C50-435F-9D4F-EFB7010DC4AF}" destId="{1210A968-8BC6-474E-9BAB-635519258D68}" srcOrd="5" destOrd="0" presId="urn:microsoft.com/office/officeart/2011/layout/CircleProcess"/>
    <dgm:cxn modelId="{C795C98D-E015-44F8-9135-0AE44CDBDE75}" type="presParOf" srcId="{A0B3874B-5C50-435F-9D4F-EFB7010DC4AF}" destId="{847568CC-D646-47AD-914D-FC842FCC1CAF}" srcOrd="6" destOrd="0" presId="urn:microsoft.com/office/officeart/2011/layout/CircleProcess"/>
    <dgm:cxn modelId="{38750F49-84A1-4941-A13D-82A9CA2BE4AF}" type="presParOf" srcId="{847568CC-D646-47AD-914D-FC842FCC1CAF}" destId="{3475BCFA-28BE-4456-8966-5A726BCE3C8A}" srcOrd="0" destOrd="0" presId="urn:microsoft.com/office/officeart/2011/layout/CircleProcess"/>
    <dgm:cxn modelId="{DCFCCA01-9EF2-4AC2-B071-6B21B22219A7}" type="presParOf" srcId="{A0B3874B-5C50-435F-9D4F-EFB7010DC4AF}" destId="{43CF9890-E4F9-4DF9-8799-03B57BE2686D}" srcOrd="7" destOrd="0" presId="urn:microsoft.com/office/officeart/2011/layout/CircleProcess"/>
    <dgm:cxn modelId="{176C21F5-D4C7-46AA-9664-B308C33B1EC2}" type="presParOf" srcId="{43CF9890-E4F9-4DF9-8799-03B57BE2686D}" destId="{BA51486D-D1CB-4174-A28D-915D7BBAFC8F}" srcOrd="0" destOrd="0" presId="urn:microsoft.com/office/officeart/2011/layout/CircleProcess"/>
    <dgm:cxn modelId="{82A47AA5-7706-4D8B-9347-C109990DEAF3}" type="presParOf" srcId="{A0B3874B-5C50-435F-9D4F-EFB7010DC4AF}" destId="{0F7B20A5-9ADE-4A4A-AE64-9557D691E156}" srcOrd="8" destOrd="0" presId="urn:microsoft.com/office/officeart/2011/layout/CircleProcess"/>
    <dgm:cxn modelId="{7CA659C6-B933-481D-BF3D-0F15AE03C157}" type="presParOf" srcId="{A0B3874B-5C50-435F-9D4F-EFB7010DC4AF}" destId="{C5CE95CD-C617-4CD2-AD46-81661F754302}" srcOrd="9" destOrd="0" presId="urn:microsoft.com/office/officeart/2011/layout/CircleProcess"/>
    <dgm:cxn modelId="{42D41815-9622-4482-A4A8-18F4ED43B2D2}" type="presParOf" srcId="{C5CE95CD-C617-4CD2-AD46-81661F754302}" destId="{FBF13DA3-39A1-47CC-A2C6-C0CB047D0AF2}" srcOrd="0" destOrd="0" presId="urn:microsoft.com/office/officeart/2011/layout/CircleProcess"/>
    <dgm:cxn modelId="{B31FACC6-EE1F-49A8-B54D-F3B507C3919F}" type="presParOf" srcId="{A0B3874B-5C50-435F-9D4F-EFB7010DC4AF}" destId="{94497CC7-B98E-48F5-BEAE-E6905059C843}" srcOrd="10" destOrd="0" presId="urn:microsoft.com/office/officeart/2011/layout/CircleProcess"/>
    <dgm:cxn modelId="{348CD1A2-F34C-4A2D-BEDB-1FF505126EC1}" type="presParOf" srcId="{94497CC7-B98E-48F5-BEAE-E6905059C843}" destId="{000445C2-3DD1-4266-AB80-76AB8BE3544D}" srcOrd="0" destOrd="0" presId="urn:microsoft.com/office/officeart/2011/layout/CircleProcess"/>
    <dgm:cxn modelId="{58B3FCA7-CD4B-492D-8158-68F1B6BE4B04}" type="presParOf" srcId="{A0B3874B-5C50-435F-9D4F-EFB7010DC4AF}" destId="{DFC7695C-5137-45E9-8991-8A2DD0030DE1}" srcOrd="11" destOrd="0" presId="urn:microsoft.com/office/officeart/2011/layout/CircleProcess"/>
    <dgm:cxn modelId="{34E70530-9679-4394-8A7B-5BB6826B3081}" type="presParOf" srcId="{A0B3874B-5C50-435F-9D4F-EFB7010DC4AF}" destId="{A58B7003-6554-4B44-AF57-2CE6902FDC92}" srcOrd="12" destOrd="0" presId="urn:microsoft.com/office/officeart/2011/layout/CircleProcess"/>
    <dgm:cxn modelId="{066AADA7-F6DE-4488-AB15-F96AEA0EFF34}" type="presParOf" srcId="{A58B7003-6554-4B44-AF57-2CE6902FDC92}" destId="{D93C9DE7-4D15-4E15-B140-B190E4D8BB4C}" srcOrd="0" destOrd="0" presId="urn:microsoft.com/office/officeart/2011/layout/CircleProcess"/>
    <dgm:cxn modelId="{30E595B9-AAB5-4750-A211-268CE4306BDA}" type="presParOf" srcId="{A0B3874B-5C50-435F-9D4F-EFB7010DC4AF}" destId="{39B0193C-BEB0-40B1-BA3E-A244645ED9C4}" srcOrd="13" destOrd="0" presId="urn:microsoft.com/office/officeart/2011/layout/CircleProcess"/>
    <dgm:cxn modelId="{BBD5219B-E033-4C3D-8A34-87266475A7EC}" type="presParOf" srcId="{39B0193C-BEB0-40B1-BA3E-A244645ED9C4}" destId="{3156C3BB-B1E0-4D71-B3BD-4C274BE317BB}" srcOrd="0" destOrd="0" presId="urn:microsoft.com/office/officeart/2011/layout/CircleProcess"/>
    <dgm:cxn modelId="{ABB5A2B5-A940-44E4-8832-0827C0C53AD9}" type="presParOf" srcId="{A0B3874B-5C50-435F-9D4F-EFB7010DC4AF}" destId="{6D38D4C5-8EC8-4DBE-A267-A987A7BE2D8D}" srcOrd="14" destOrd="0" presId="urn:microsoft.com/office/officeart/2011/layout/CircleProcess"/>
    <dgm:cxn modelId="{69D90546-6C46-4CEA-93F3-10A597F017BD}" type="presParOf" srcId="{A0B3874B-5C50-435F-9D4F-EFB7010DC4AF}" destId="{D36C9785-00B6-4792-B8FC-443015968FD1}" srcOrd="15" destOrd="0" presId="urn:microsoft.com/office/officeart/2011/layout/CircleProcess"/>
    <dgm:cxn modelId="{EB1946C8-373C-482E-ADC8-CE07258CB8AC}" type="presParOf" srcId="{D36C9785-00B6-4792-B8FC-443015968FD1}" destId="{8B6E3916-4520-46F4-A808-6387EAC82377}" srcOrd="0" destOrd="0" presId="urn:microsoft.com/office/officeart/2011/layout/CircleProcess"/>
    <dgm:cxn modelId="{CBF2F924-3CCE-4FF2-82CE-823DE626E83F}" type="presParOf" srcId="{A0B3874B-5C50-435F-9D4F-EFB7010DC4AF}" destId="{BE1EC786-01BF-4CF4-BFD4-78760E15B760}" srcOrd="16" destOrd="0" presId="urn:microsoft.com/office/officeart/2011/layout/CircleProcess"/>
    <dgm:cxn modelId="{B9448BF0-5AF5-46B8-85C1-5028F515EA13}" type="presParOf" srcId="{BE1EC786-01BF-4CF4-BFD4-78760E15B760}" destId="{BDD47323-5B04-4727-A9EE-A454467A7A02}" srcOrd="0" destOrd="0" presId="urn:microsoft.com/office/officeart/2011/layout/CircleProcess"/>
    <dgm:cxn modelId="{42ACC6AA-113C-4637-AB18-2E961974AD1C}" type="presParOf" srcId="{A0B3874B-5C50-435F-9D4F-EFB7010DC4AF}" destId="{A19BBAA7-B6BC-4C6F-9A15-7DEE5CE5823F}" srcOrd="17" destOrd="0" presId="urn:microsoft.com/office/officeart/2011/layout/CircleProcess"/>
    <dgm:cxn modelId="{3C8694CD-AE00-4A63-A773-06EC650F5BD9}" type="presParOf" srcId="{A0B3874B-5C50-435F-9D4F-EFB7010DC4AF}" destId="{A6A51728-84E2-4D04-91F6-FD7FD6CE2A56}" srcOrd="18" destOrd="0" presId="urn:microsoft.com/office/officeart/2011/layout/CircleProcess"/>
    <dgm:cxn modelId="{B1677F40-8533-48BE-9163-FDA559038E7E}" type="presParOf" srcId="{A6A51728-84E2-4D04-91F6-FD7FD6CE2A56}" destId="{4B82A3DC-8B00-4895-8471-6213BC5BCCFE}" srcOrd="0" destOrd="0" presId="urn:microsoft.com/office/officeart/2011/layout/CircleProcess"/>
    <dgm:cxn modelId="{75086BC3-4C25-4617-9ED4-B4D87B77EDB9}" type="presParOf" srcId="{A0B3874B-5C50-435F-9D4F-EFB7010DC4AF}" destId="{708AC6DE-0A1D-4B12-9172-E23AEFE5BDB1}" srcOrd="19" destOrd="0" presId="urn:microsoft.com/office/officeart/2011/layout/CircleProcess"/>
    <dgm:cxn modelId="{80AF437C-AE88-458B-A2CE-BFB1A0ED0471}" type="presParOf" srcId="{708AC6DE-0A1D-4B12-9172-E23AEFE5BDB1}" destId="{7CB92662-16B0-42A8-9ED2-5CAB7596FF46}" srcOrd="0" destOrd="0" presId="urn:microsoft.com/office/officeart/2011/layout/CircleProcess"/>
    <dgm:cxn modelId="{7204B88D-6668-4D86-BE5B-45A60E400FBC}" type="presParOf" srcId="{A0B3874B-5C50-435F-9D4F-EFB7010DC4AF}" destId="{CD53A8E7-3D0B-4C28-AA55-EE873DFD5773}" srcOrd="20" destOrd="0" presId="urn:microsoft.com/office/officeart/2011/layout/CircleProcess"/>
    <dgm:cxn modelId="{EBD2E875-591E-433E-83B1-BDB11C523EE3}" type="presParOf" srcId="{A0B3874B-5C50-435F-9D4F-EFB7010DC4AF}" destId="{606A93BA-024C-46A3-98DE-B9D2589CCA3E}" srcOrd="21" destOrd="0" presId="urn:microsoft.com/office/officeart/2011/layout/CircleProcess"/>
    <dgm:cxn modelId="{8E97B46B-EC2E-49E8-A43F-F538AF9130E7}" type="presParOf" srcId="{606A93BA-024C-46A3-98DE-B9D2589CCA3E}" destId="{53E71009-A9E2-418C-A675-3FA72305C98F}" srcOrd="0" destOrd="0" presId="urn:microsoft.com/office/officeart/2011/layout/CircleProcess"/>
    <dgm:cxn modelId="{F09FD9EB-920B-47E4-8BBC-C44CFD2686ED}" type="presParOf" srcId="{A0B3874B-5C50-435F-9D4F-EFB7010DC4AF}" destId="{D6B23884-4206-4B79-B9C3-CD170265E0CF}" srcOrd="22" destOrd="0" presId="urn:microsoft.com/office/officeart/2011/layout/CircleProcess"/>
    <dgm:cxn modelId="{BD4AC02A-5FD8-4FD3-8257-C9EEEC58C18B}" type="presParOf" srcId="{D6B23884-4206-4B79-B9C3-CD170265E0CF}" destId="{40C9CFC5-6A7D-4C90-9F93-E0F289D81341}" srcOrd="0" destOrd="0" presId="urn:microsoft.com/office/officeart/2011/layout/CircleProcess"/>
    <dgm:cxn modelId="{C35F8C6F-5391-4804-BBEF-A6F61C88B247}" type="presParOf" srcId="{A0B3874B-5C50-435F-9D4F-EFB7010DC4AF}" destId="{EFA727AF-E639-4C64-842B-B7880F48937D}" srcOrd="23" destOrd="0" presId="urn:microsoft.com/office/officeart/2011/layout/CircleProcess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D36000C-D3EE-42D5-802A-0607BE4B079F}">
      <dsp:nvSpPr>
        <dsp:cNvPr id="0" name=""/>
        <dsp:cNvSpPr/>
      </dsp:nvSpPr>
      <dsp:spPr>
        <a:xfrm>
          <a:off x="8665733" y="2111703"/>
          <a:ext cx="1152311" cy="1152810"/>
        </a:xfrm>
        <a:prstGeom prst="ellips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71450FC-C6F6-4310-9DE9-0C14C9C89119}">
      <dsp:nvSpPr>
        <dsp:cNvPr id="0" name=""/>
        <dsp:cNvSpPr/>
      </dsp:nvSpPr>
      <dsp:spPr>
        <a:xfrm>
          <a:off x="8703593" y="2150137"/>
          <a:ext cx="1075619" cy="1075942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1600" kern="1200" dirty="0" err="1" smtClean="0"/>
            <a:t>Mukke</a:t>
          </a:r>
          <a:r>
            <a:rPr lang="en-IN" sz="1600" kern="1200" dirty="0" smtClean="0"/>
            <a:t> </a:t>
          </a:r>
          <a:r>
            <a:rPr lang="en-IN" sz="1600" kern="1200" dirty="0"/>
            <a:t>ka </a:t>
          </a:r>
          <a:r>
            <a:rPr lang="en-IN" sz="1600" kern="1200" dirty="0" err="1"/>
            <a:t>kaam</a:t>
          </a:r>
          <a:endParaRPr lang="en-IN" sz="1600" kern="1200" dirty="0"/>
        </a:p>
      </dsp:txBody>
      <dsp:txXfrm>
        <a:off x="8856975" y="2303872"/>
        <a:ext cx="768854" cy="768472"/>
      </dsp:txXfrm>
    </dsp:sp>
    <dsp:sp modelId="{7DBF2E3B-AB7D-4A6C-9014-7A308AF815E7}">
      <dsp:nvSpPr>
        <dsp:cNvPr id="0" name=""/>
        <dsp:cNvSpPr/>
      </dsp:nvSpPr>
      <dsp:spPr>
        <a:xfrm rot="2700000">
          <a:off x="7473507" y="2111739"/>
          <a:ext cx="1152536" cy="1152536"/>
        </a:xfrm>
        <a:prstGeom prst="teardrop">
          <a:avLst>
            <a:gd name="adj" fmla="val 100000"/>
          </a:avLst>
        </a:prstGeom>
        <a:gradFill rotWithShape="0">
          <a:gsLst>
            <a:gs pos="0">
              <a:schemeClr val="accent5">
                <a:hueOff val="-1419125"/>
                <a:satOff val="5687"/>
                <a:lumOff val="1233"/>
                <a:alphaOff val="0"/>
                <a:shade val="51000"/>
                <a:satMod val="130000"/>
              </a:schemeClr>
            </a:gs>
            <a:gs pos="80000">
              <a:schemeClr val="accent5">
                <a:hueOff val="-1419125"/>
                <a:satOff val="5687"/>
                <a:lumOff val="1233"/>
                <a:alphaOff val="0"/>
                <a:shade val="93000"/>
                <a:satMod val="130000"/>
              </a:schemeClr>
            </a:gs>
            <a:gs pos="100000">
              <a:schemeClr val="accent5">
                <a:hueOff val="-1419125"/>
                <a:satOff val="5687"/>
                <a:lumOff val="123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59667E5-8000-448C-9BEC-E9A7FDB01CF9}">
      <dsp:nvSpPr>
        <dsp:cNvPr id="0" name=""/>
        <dsp:cNvSpPr/>
      </dsp:nvSpPr>
      <dsp:spPr>
        <a:xfrm>
          <a:off x="7512451" y="2150137"/>
          <a:ext cx="1075619" cy="1075942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-1419125"/>
              <a:satOff val="5687"/>
              <a:lumOff val="1233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1600" kern="1200" dirty="0" err="1" smtClean="0"/>
            <a:t>Tilla</a:t>
          </a:r>
          <a:r>
            <a:rPr lang="en-IN" sz="1600" kern="1200" dirty="0" smtClean="0"/>
            <a:t> </a:t>
          </a:r>
          <a:r>
            <a:rPr lang="en-IN" sz="1600" kern="1200" dirty="0"/>
            <a:t>work</a:t>
          </a:r>
          <a:endParaRPr lang="en-IN" sz="1600" kern="1200" dirty="0"/>
        </a:p>
      </dsp:txBody>
      <dsp:txXfrm>
        <a:off x="7665833" y="2303872"/>
        <a:ext cx="768854" cy="768472"/>
      </dsp:txXfrm>
    </dsp:sp>
    <dsp:sp modelId="{3475BCFA-28BE-4456-8966-5A726BCE3C8A}">
      <dsp:nvSpPr>
        <dsp:cNvPr id="0" name=""/>
        <dsp:cNvSpPr/>
      </dsp:nvSpPr>
      <dsp:spPr>
        <a:xfrm rot="2700000">
          <a:off x="6282365" y="2111739"/>
          <a:ext cx="1152536" cy="1152536"/>
        </a:xfrm>
        <a:prstGeom prst="teardrop">
          <a:avLst>
            <a:gd name="adj" fmla="val 100000"/>
          </a:avLst>
        </a:prstGeom>
        <a:gradFill rotWithShape="0">
          <a:gsLst>
            <a:gs pos="0">
              <a:schemeClr val="accent5">
                <a:hueOff val="-2838251"/>
                <a:satOff val="11375"/>
                <a:lumOff val="2465"/>
                <a:alphaOff val="0"/>
                <a:shade val="51000"/>
                <a:satMod val="130000"/>
              </a:schemeClr>
            </a:gs>
            <a:gs pos="80000">
              <a:schemeClr val="accent5">
                <a:hueOff val="-2838251"/>
                <a:satOff val="11375"/>
                <a:lumOff val="2465"/>
                <a:alphaOff val="0"/>
                <a:shade val="93000"/>
                <a:satMod val="130000"/>
              </a:schemeClr>
            </a:gs>
            <a:gs pos="100000">
              <a:schemeClr val="accent5">
                <a:hueOff val="-2838251"/>
                <a:satOff val="11375"/>
                <a:lumOff val="246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A51486D-D1CB-4174-A28D-915D7BBAFC8F}">
      <dsp:nvSpPr>
        <dsp:cNvPr id="0" name=""/>
        <dsp:cNvSpPr/>
      </dsp:nvSpPr>
      <dsp:spPr>
        <a:xfrm>
          <a:off x="6321308" y="2150137"/>
          <a:ext cx="1075619" cy="1075942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-2838251"/>
              <a:satOff val="11375"/>
              <a:lumOff val="2465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1600" kern="1200" dirty="0" err="1" smtClean="0"/>
            <a:t>Pitta</a:t>
          </a:r>
          <a:r>
            <a:rPr lang="en-IN" sz="1600" kern="1200" dirty="0" smtClean="0"/>
            <a:t> </a:t>
          </a:r>
          <a:r>
            <a:rPr lang="en-IN" sz="1600" kern="1200" dirty="0"/>
            <a:t>work</a:t>
          </a:r>
          <a:endParaRPr lang="en-IN" sz="1600" kern="1200" dirty="0"/>
        </a:p>
      </dsp:txBody>
      <dsp:txXfrm>
        <a:off x="6474691" y="2303872"/>
        <a:ext cx="768854" cy="768472"/>
      </dsp:txXfrm>
    </dsp:sp>
    <dsp:sp modelId="{FBF13DA3-39A1-47CC-A2C6-C0CB047D0AF2}">
      <dsp:nvSpPr>
        <dsp:cNvPr id="0" name=""/>
        <dsp:cNvSpPr/>
      </dsp:nvSpPr>
      <dsp:spPr>
        <a:xfrm rot="2700000">
          <a:off x="5091222" y="2111739"/>
          <a:ext cx="1152536" cy="1152536"/>
        </a:xfrm>
        <a:prstGeom prst="teardrop">
          <a:avLst>
            <a:gd name="adj" fmla="val 100000"/>
          </a:avLst>
        </a:prstGeom>
        <a:gradFill rotWithShape="0">
          <a:gsLst>
            <a:gs pos="0">
              <a:schemeClr val="accent5">
                <a:hueOff val="-4257376"/>
                <a:satOff val="17062"/>
                <a:lumOff val="3698"/>
                <a:alphaOff val="0"/>
                <a:shade val="51000"/>
                <a:satMod val="130000"/>
              </a:schemeClr>
            </a:gs>
            <a:gs pos="80000">
              <a:schemeClr val="accent5">
                <a:hueOff val="-4257376"/>
                <a:satOff val="17062"/>
                <a:lumOff val="3698"/>
                <a:alphaOff val="0"/>
                <a:shade val="93000"/>
                <a:satMod val="130000"/>
              </a:schemeClr>
            </a:gs>
            <a:gs pos="100000">
              <a:schemeClr val="accent5">
                <a:hueOff val="-4257376"/>
                <a:satOff val="17062"/>
                <a:lumOff val="369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00445C2-3DD1-4266-AB80-76AB8BE3544D}">
      <dsp:nvSpPr>
        <dsp:cNvPr id="0" name=""/>
        <dsp:cNvSpPr/>
      </dsp:nvSpPr>
      <dsp:spPr>
        <a:xfrm>
          <a:off x="5130166" y="2150137"/>
          <a:ext cx="1075619" cy="1075942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-4257376"/>
              <a:satOff val="17062"/>
              <a:lumOff val="3698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1600" kern="1200" dirty="0" err="1" smtClean="0"/>
            <a:t>Danke</a:t>
          </a:r>
          <a:r>
            <a:rPr lang="en-IN" sz="1600" kern="1200" dirty="0" smtClean="0"/>
            <a:t> </a:t>
          </a:r>
          <a:r>
            <a:rPr lang="en-IN" sz="1600" kern="1200" dirty="0"/>
            <a:t>ka </a:t>
          </a:r>
          <a:r>
            <a:rPr lang="en-IN" sz="1600" kern="1200" dirty="0" err="1"/>
            <a:t>kaam</a:t>
          </a:r>
          <a:endParaRPr lang="en-IN" sz="1600" kern="1200" dirty="0"/>
        </a:p>
      </dsp:txBody>
      <dsp:txXfrm>
        <a:off x="5283549" y="2303872"/>
        <a:ext cx="768854" cy="768472"/>
      </dsp:txXfrm>
    </dsp:sp>
    <dsp:sp modelId="{D93C9DE7-4D15-4E15-B140-B190E4D8BB4C}">
      <dsp:nvSpPr>
        <dsp:cNvPr id="0" name=""/>
        <dsp:cNvSpPr/>
      </dsp:nvSpPr>
      <dsp:spPr>
        <a:xfrm rot="2700000">
          <a:off x="3900080" y="2111739"/>
          <a:ext cx="1152536" cy="1152536"/>
        </a:xfrm>
        <a:prstGeom prst="teardrop">
          <a:avLst>
            <a:gd name="adj" fmla="val 100000"/>
          </a:avLst>
        </a:prstGeom>
        <a:gradFill rotWithShape="0">
          <a:gsLst>
            <a:gs pos="0">
              <a:schemeClr val="accent5">
                <a:hueOff val="-5676501"/>
                <a:satOff val="22749"/>
                <a:lumOff val="4930"/>
                <a:alphaOff val="0"/>
                <a:shade val="51000"/>
                <a:satMod val="130000"/>
              </a:schemeClr>
            </a:gs>
            <a:gs pos="80000">
              <a:schemeClr val="accent5">
                <a:hueOff val="-5676501"/>
                <a:satOff val="22749"/>
                <a:lumOff val="4930"/>
                <a:alphaOff val="0"/>
                <a:shade val="93000"/>
                <a:satMod val="130000"/>
              </a:schemeClr>
            </a:gs>
            <a:gs pos="100000">
              <a:schemeClr val="accent5">
                <a:hueOff val="-5676501"/>
                <a:satOff val="22749"/>
                <a:lumOff val="493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156C3BB-B1E0-4D71-B3BD-4C274BE317BB}">
      <dsp:nvSpPr>
        <dsp:cNvPr id="0" name=""/>
        <dsp:cNvSpPr/>
      </dsp:nvSpPr>
      <dsp:spPr>
        <a:xfrm>
          <a:off x="3939024" y="2150137"/>
          <a:ext cx="1075619" cy="1075942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-5676501"/>
              <a:satOff val="22749"/>
              <a:lumOff val="493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1600" kern="1200" dirty="0" err="1" smtClean="0"/>
            <a:t>Gota</a:t>
          </a:r>
          <a:r>
            <a:rPr lang="en-IN" sz="1600" kern="1200" dirty="0" smtClean="0"/>
            <a:t> </a:t>
          </a:r>
          <a:r>
            <a:rPr lang="en-IN" sz="1600" kern="1200" dirty="0" err="1"/>
            <a:t>patti</a:t>
          </a:r>
          <a:endParaRPr lang="en-IN" sz="1600" kern="1200" dirty="0"/>
        </a:p>
      </dsp:txBody>
      <dsp:txXfrm>
        <a:off x="4092407" y="2303872"/>
        <a:ext cx="768854" cy="768472"/>
      </dsp:txXfrm>
    </dsp:sp>
    <dsp:sp modelId="{8B6E3916-4520-46F4-A808-6387EAC82377}">
      <dsp:nvSpPr>
        <dsp:cNvPr id="0" name=""/>
        <dsp:cNvSpPr/>
      </dsp:nvSpPr>
      <dsp:spPr>
        <a:xfrm rot="2700000">
          <a:off x="2708938" y="2111739"/>
          <a:ext cx="1152536" cy="1152536"/>
        </a:xfrm>
        <a:prstGeom prst="teardrop">
          <a:avLst>
            <a:gd name="adj" fmla="val 100000"/>
          </a:avLst>
        </a:prstGeom>
        <a:gradFill rotWithShape="0">
          <a:gsLst>
            <a:gs pos="0">
              <a:schemeClr val="accent5">
                <a:hueOff val="-7095626"/>
                <a:satOff val="28436"/>
                <a:lumOff val="6163"/>
                <a:alphaOff val="0"/>
                <a:shade val="51000"/>
                <a:satMod val="130000"/>
              </a:schemeClr>
            </a:gs>
            <a:gs pos="80000">
              <a:schemeClr val="accent5">
                <a:hueOff val="-7095626"/>
                <a:satOff val="28436"/>
                <a:lumOff val="6163"/>
                <a:alphaOff val="0"/>
                <a:shade val="93000"/>
                <a:satMod val="130000"/>
              </a:schemeClr>
            </a:gs>
            <a:gs pos="100000">
              <a:schemeClr val="accent5">
                <a:hueOff val="-7095626"/>
                <a:satOff val="28436"/>
                <a:lumOff val="616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DD47323-5B04-4727-A9EE-A454467A7A02}">
      <dsp:nvSpPr>
        <dsp:cNvPr id="0" name=""/>
        <dsp:cNvSpPr/>
      </dsp:nvSpPr>
      <dsp:spPr>
        <a:xfrm>
          <a:off x="2747882" y="2150137"/>
          <a:ext cx="1075619" cy="1075942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-7095626"/>
              <a:satOff val="28436"/>
              <a:lumOff val="6163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1600" kern="1200" dirty="0" err="1" smtClean="0"/>
            <a:t>Mukaish</a:t>
          </a:r>
          <a:endParaRPr lang="en-IN" sz="1600" kern="1200" dirty="0"/>
        </a:p>
      </dsp:txBody>
      <dsp:txXfrm>
        <a:off x="2901264" y="2303872"/>
        <a:ext cx="768854" cy="768472"/>
      </dsp:txXfrm>
    </dsp:sp>
    <dsp:sp modelId="{4B82A3DC-8B00-4895-8471-6213BC5BCCFE}">
      <dsp:nvSpPr>
        <dsp:cNvPr id="0" name=""/>
        <dsp:cNvSpPr/>
      </dsp:nvSpPr>
      <dsp:spPr>
        <a:xfrm rot="2700000">
          <a:off x="1517796" y="2111739"/>
          <a:ext cx="1152536" cy="1152536"/>
        </a:xfrm>
        <a:prstGeom prst="teardrop">
          <a:avLst>
            <a:gd name="adj" fmla="val 100000"/>
          </a:avLst>
        </a:prstGeom>
        <a:gradFill rotWithShape="0">
          <a:gsLst>
            <a:gs pos="0">
              <a:schemeClr val="accent5">
                <a:hueOff val="-8514751"/>
                <a:satOff val="34124"/>
                <a:lumOff val="7395"/>
                <a:alphaOff val="0"/>
                <a:shade val="51000"/>
                <a:satMod val="130000"/>
              </a:schemeClr>
            </a:gs>
            <a:gs pos="80000">
              <a:schemeClr val="accent5">
                <a:hueOff val="-8514751"/>
                <a:satOff val="34124"/>
                <a:lumOff val="7395"/>
                <a:alphaOff val="0"/>
                <a:shade val="93000"/>
                <a:satMod val="130000"/>
              </a:schemeClr>
            </a:gs>
            <a:gs pos="100000">
              <a:schemeClr val="accent5">
                <a:hueOff val="-8514751"/>
                <a:satOff val="34124"/>
                <a:lumOff val="739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CB92662-16B0-42A8-9ED2-5CAB7596FF46}">
      <dsp:nvSpPr>
        <dsp:cNvPr id="0" name=""/>
        <dsp:cNvSpPr/>
      </dsp:nvSpPr>
      <dsp:spPr>
        <a:xfrm>
          <a:off x="1556739" y="2150137"/>
          <a:ext cx="1075619" cy="1075942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-8514751"/>
              <a:satOff val="34124"/>
              <a:lumOff val="7395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1600" kern="1200" dirty="0" err="1" smtClean="0"/>
            <a:t>Zardozi</a:t>
          </a:r>
          <a:endParaRPr lang="en-IN" sz="1600" kern="1200" dirty="0"/>
        </a:p>
      </dsp:txBody>
      <dsp:txXfrm>
        <a:off x="1710122" y="2303872"/>
        <a:ext cx="768854" cy="768472"/>
      </dsp:txXfrm>
    </dsp:sp>
    <dsp:sp modelId="{53E71009-A9E2-418C-A675-3FA72305C98F}">
      <dsp:nvSpPr>
        <dsp:cNvPr id="0" name=""/>
        <dsp:cNvSpPr/>
      </dsp:nvSpPr>
      <dsp:spPr>
        <a:xfrm rot="2700000">
          <a:off x="326653" y="2111739"/>
          <a:ext cx="1152536" cy="1152536"/>
        </a:xfrm>
        <a:prstGeom prst="teardrop">
          <a:avLst>
            <a:gd name="adj" fmla="val 100000"/>
          </a:avLst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shade val="51000"/>
                <a:satMod val="130000"/>
              </a:schemeClr>
            </a:gs>
            <a:gs pos="80000">
              <a:schemeClr val="accent5">
                <a:hueOff val="-9933876"/>
                <a:satOff val="39811"/>
                <a:lumOff val="8628"/>
                <a:alphaOff val="0"/>
                <a:shade val="93000"/>
                <a:satMod val="130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0C9CFC5-6A7D-4C90-9F93-E0F289D81341}">
      <dsp:nvSpPr>
        <dsp:cNvPr id="0" name=""/>
        <dsp:cNvSpPr/>
      </dsp:nvSpPr>
      <dsp:spPr>
        <a:xfrm>
          <a:off x="365597" y="2150137"/>
          <a:ext cx="1075619" cy="1075942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-9933876"/>
              <a:satOff val="39811"/>
              <a:lumOff val="8628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1600" kern="1200" dirty="0" err="1" smtClean="0"/>
            <a:t>Zari</a:t>
          </a:r>
          <a:r>
            <a:rPr lang="en-IN" sz="1600" kern="1200" dirty="0" smtClean="0"/>
            <a:t> </a:t>
          </a:r>
          <a:r>
            <a:rPr lang="en-IN" sz="1600" kern="1200" dirty="0"/>
            <a:t>work</a:t>
          </a:r>
          <a:endParaRPr lang="en-IN" sz="1600" kern="1200" dirty="0"/>
        </a:p>
      </dsp:txBody>
      <dsp:txXfrm>
        <a:off x="518980" y="2303872"/>
        <a:ext cx="768854" cy="76847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1/layout/CircleProcess">
  <dgm:title val="Circle Process"/>
  <dgm:desc val="Use to show sequential steps in a process. Limited to eleven Level 1 shapes with an unlimited number of Level 2 shapes. Works best with small amounts of text. Unused text does not appear, but remains available if you switch layouts."/>
  <dgm:catLst>
    <dgm:cat type="process" pri="8500"/>
    <dgm:cat type="officeonline" pri="85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11"/>
      <dgm:chPref val="11"/>
      <dgm:dir/>
      <dgm:resizeHandles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0.638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Parent1" refType="w" fact="0.1667"/>
              <dgm:constr type="t" for="ch" forName="Parent1" refType="h" fact="0.1064"/>
              <dgm:constr type="w" for="ch" forName="Parent1" refType="w" fact="0.6667"/>
              <dgm:constr type="h" for="ch" forName="Parent1" refType="h" fact="0.4255"/>
              <dgm:constr type="l" for="ch" forName="Accent1" refType="w" fact="0"/>
              <dgm:constr type="t" for="ch" forName="Accent1" refType="h" fact="0"/>
              <dgm:constr type="w" for="ch" forName="Accent1" refType="w"/>
              <dgm:constr type="h" for="ch" forName="Accent1" refType="h" fact="0.6383"/>
              <dgm:constr type="l" for="ch" forName="ParentBackground1" refType="w" fact="0.0333"/>
              <dgm:constr type="t" for="ch" forName="ParentBackground1" refType="h" fact="0.0213"/>
              <dgm:constr type="w" for="ch" forName="ParentBackground1" refType="w" fact="0.9333"/>
              <dgm:constr type="h" for="ch" forName="ParentBackground1" refType="h" fact="0.5957"/>
              <dgm:constr type="l" for="ch" forName="Child1" refType="w" fact="0.0333"/>
              <dgm:constr type="t" for="ch" forName="Child1" refType="h" fact="0.6574"/>
              <dgm:constr type="w" for="ch" forName="Child1" refType="w" fact="0.9333"/>
              <dgm:constr type="h" for="ch" forName="Child1" refType="h" fact="0.3426"/>
            </dgm:constrLst>
          </dgm:if>
          <dgm:if name="Name5" axis="ch" ptType="node" func="cnt" op="equ" val="2">
            <dgm:alg type="composite">
              <dgm:param type="ar" val="1.265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Parent2" refType="w" fact="0.6249"/>
              <dgm:constr type="t" for="ch" forName="Parent2" refType="h" fact="0.2022"/>
              <dgm:constr type="w" for="ch" forName="Parent2" refType="w" fact="0.3001"/>
              <dgm:constr type="h" for="ch" forName="Parent2" refType="h" fact="0.3799"/>
              <dgm:constr type="l" for="ch" forName="Parent1" refType="w" fact="0.1597"/>
              <dgm:constr type="t" for="ch" forName="Parent1" refType="h" fact="0.2022"/>
              <dgm:constr type="w" for="ch" forName="Parent1" refType="w" fact="0.3001"/>
              <dgm:constr type="h" for="ch" forName="Parent1" refType="h" fact="0.3799"/>
              <dgm:constr type="l" for="ch" forName="Accent2" refType="w" fact="0.5498"/>
              <dgm:constr type="t" for="ch" forName="Accent2" refType="h" fact="0.1072"/>
              <dgm:constr type="w" for="ch" forName="Accent2" refType="w" fact="0.4502"/>
              <dgm:constr type="h" for="ch" forName="Accent2" refType="h" fact="0.5699"/>
              <dgm:constr type="l" for="ch" forName="ParentBackground2" refType="w" fact="0.5648"/>
              <dgm:constr type="t" for="ch" forName="ParentBackground2" refType="h" fact="0.1262"/>
              <dgm:constr type="w" for="ch" forName="ParentBackground2" refType="w" fact="0.4201"/>
              <dgm:constr type="h" for="ch" forName="ParentBackground2" refType="h" fact="0.5319"/>
              <dgm:constr type="l" for="ch" forName="Child2" refType="w" fact="0.5648"/>
              <dgm:constr type="t" for="ch" forName="Child2" refType="h" fact="0.6876"/>
              <dgm:constr type="w" for="ch" forName="Child2" refType="w" fact="0.4201"/>
              <dgm:constr type="h" for="ch" forName="Child2" refType="h" fact="0.3124"/>
              <dgm:constr type="l" for="ch" forName="Accent1" refType="w" fact="-0.0086"/>
              <dgm:constr type="t" for="ch" forName="Accent1" refType="h" fact="-0.0109"/>
              <dgm:constr type="w" for="ch" forName="Accent1" refType="w" fact="0.6367"/>
              <dgm:constr type="h" for="ch" forName="Accent1" refType="h" fact="0.806"/>
              <dgm:constr type="l" for="ch" forName="ParentBackground1" refType="w" fact="0.0997"/>
              <dgm:constr type="t" for="ch" forName="ParentBackground1" refType="h" fact="0.1262"/>
              <dgm:constr type="w" for="ch" forName="ParentBackground1" refType="w" fact="0.4201"/>
              <dgm:constr type="h" for="ch" forName="ParentBackground1" refType="h" fact="0.5319"/>
              <dgm:constr type="l" for="ch" forName="Child1" refType="w" fact="0.0997"/>
              <dgm:constr type="t" for="ch" forName="Child1" refType="h" fact="0.6876"/>
              <dgm:constr type="w" for="ch" forName="Child1" refType="w" fact="0.4201"/>
              <dgm:constr type="h" for="ch" forName="Child1" refType="h" fact="0.3124"/>
            </dgm:constrLst>
          </dgm:if>
          <dgm:if name="Name6" axis="ch" ptType="node" func="cnt" op="equ" val="3">
            <dgm:alg type="composite">
              <dgm:param type="ar" val="1.854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Parent3" refType="w" fact="0.744"/>
              <dgm:constr type="t" for="ch" forName="Parent3" refType="h" fact="0.2022"/>
              <dgm:constr type="w" for="ch" forName="Parent3" refType="w" fact="0.2048"/>
              <dgm:constr type="h" for="ch" forName="Parent3" refType="h" fact="0.3799"/>
              <dgm:constr type="l" for="ch" forName="Parent2" refType="w" fact="0.4265"/>
              <dgm:constr type="t" for="ch" forName="Parent2" refType="h" fact="0.2022"/>
              <dgm:constr type="w" for="ch" forName="Parent2" refType="w" fact="0.2048"/>
              <dgm:constr type="h" for="ch" forName="Parent2" refType="h" fact="0.3799"/>
              <dgm:constr type="l" for="ch" forName="Parent1" refType="w" fact="0.109"/>
              <dgm:constr type="t" for="ch" forName="Parent1" refType="h" fact="0.2022"/>
              <dgm:constr type="w" for="ch" forName="Parent1" refType="w" fact="0.2048"/>
              <dgm:constr type="h" for="ch" forName="Parent1" refType="h" fact="0.3799"/>
              <dgm:constr type="l" for="ch" forName="Accent3" refType="w" fact="0.6928"/>
              <dgm:constr type="t" for="ch" forName="Accent3" refType="h" fact="0.1072"/>
              <dgm:constr type="w" for="ch" forName="Accent3" refType="w" fact="0.3072"/>
              <dgm:constr type="h" for="ch" forName="Accent3" refType="h" fact="0.5699"/>
              <dgm:constr type="l" for="ch" forName="ParentBackground3" refType="w" fact="0.703"/>
              <dgm:constr type="t" for="ch" forName="ParentBackground3" refType="h" fact="0.1262"/>
              <dgm:constr type="w" for="ch" forName="ParentBackground3" refType="w" fact="0.2868"/>
              <dgm:constr type="h" for="ch" forName="ParentBackground3" refType="h" fact="0.5319"/>
              <dgm:constr type="l" for="ch" forName="Child3" refType="w" fact="0.703"/>
              <dgm:constr type="t" for="ch" forName="Child3" refType="h" fact="0.6876"/>
              <dgm:constr type="w" for="ch" forName="Child3" refType="w" fact="0.2868"/>
              <dgm:constr type="h" for="ch" forName="Child3" refType="h" fact="0.3124"/>
              <dgm:constr type="l" for="ch" forName="Accent2" refType="w" fact="0.3122"/>
              <dgm:constr type="t" for="ch" forName="Accent2" refType="h" fact="-0.0109"/>
              <dgm:constr type="w" for="ch" forName="Accent2" refType="w" fact="0.4334"/>
              <dgm:constr type="h" for="ch" forName="Accent2" refType="h" fact="0.806"/>
              <dgm:constr type="l" for="ch" forName="ParentBackground2" refType="w" fact="0.3855"/>
              <dgm:constr type="t" for="ch" forName="ParentBackground2" refType="h" fact="0.1262"/>
              <dgm:constr type="w" for="ch" forName="ParentBackground2" refType="w" fact="0.2868"/>
              <dgm:constr type="h" for="ch" forName="ParentBackground2" refType="h" fact="0.5319"/>
              <dgm:constr type="l" for="ch" forName="Child2" refType="w" fact="0.3855"/>
              <dgm:constr type="t" for="ch" forName="Child2" refType="h" fact="0.6876"/>
              <dgm:constr type="w" for="ch" forName="Child2" refType="w" fact="0.2868"/>
              <dgm:constr type="h" for="ch" forName="Child2" refType="h" fact="0.3124"/>
              <dgm:constr type="l" for="ch" forName="Accent1" refType="w" fact="-0.0053"/>
              <dgm:constr type="t" for="ch" forName="Accent1" refType="h" fact="-0.0109"/>
              <dgm:constr type="w" for="ch" forName="Accent1" refType="w" fact="0.4334"/>
              <dgm:constr type="h" for="ch" forName="Accent1" refType="h" fact="0.806"/>
              <dgm:constr type="l" for="ch" forName="ParentBackground1" refType="w" fact="0.068"/>
              <dgm:constr type="t" for="ch" forName="ParentBackground1" refType="h" fact="0.1262"/>
              <dgm:constr type="w" for="ch" forName="ParentBackground1" refType="w" fact="0.2868"/>
              <dgm:constr type="h" for="ch" forName="ParentBackground1" refType="h" fact="0.5319"/>
              <dgm:constr type="l" for="ch" forName="Child1" refType="w" fact="0.068"/>
              <dgm:constr type="t" for="ch" forName="Child1" refType="h" fact="0.6876"/>
              <dgm:constr type="w" for="ch" forName="Child1" refType="w" fact="0.2868"/>
              <dgm:constr type="h" for="ch" forName="Child1" refType="h" fact="0.3124"/>
            </dgm:constrLst>
          </dgm:if>
          <dgm:if name="Name7" axis="ch" ptType="node" func="cnt" op="equ" val="4">
            <dgm:alg type="composite">
              <dgm:param type="ar" val="2.44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Parent4" refType="w" fact="0.8057"/>
              <dgm:constr type="t" for="ch" forName="Parent4" refType="h" fact="0.2022"/>
              <dgm:constr type="w" for="ch" forName="Parent4" refType="w" fact="0.1555"/>
              <dgm:constr type="h" for="ch" forName="Parent4" refType="h" fact="0.3799"/>
              <dgm:constr type="l" for="ch" forName="Parent3" refType="w" fact="0.5647"/>
              <dgm:constr type="t" for="ch" forName="Parent3" refType="h" fact="0.2022"/>
              <dgm:constr type="w" for="ch" forName="Parent3" refType="w" fact="0.1555"/>
              <dgm:constr type="h" for="ch" forName="Parent3" refType="h" fact="0.3799"/>
              <dgm:constr type="l" for="ch" forName="Parent2" refType="w" fact="0.3237"/>
              <dgm:constr type="t" for="ch" forName="Parent2" refType="h" fact="0.2022"/>
              <dgm:constr type="w" for="ch" forName="Parent2" refType="w" fact="0.1555"/>
              <dgm:constr type="h" for="ch" forName="Parent2" refType="h" fact="0.3799"/>
              <dgm:constr type="l" for="ch" forName="Parent1" refType="w" fact="0.0827"/>
              <dgm:constr type="t" for="ch" forName="Parent1" refType="h" fact="0.2022"/>
              <dgm:constr type="w" for="ch" forName="Parent1" refType="w" fact="0.1555"/>
              <dgm:constr type="h" for="ch" forName="Parent1" refType="h" fact="0.3799"/>
              <dgm:constr type="l" for="ch" forName="Accent4" refType="w" fact="0.7668"/>
              <dgm:constr type="t" for="ch" forName="Accent4" refType="h" fact="0.1072"/>
              <dgm:constr type="w" for="ch" forName="Accent4" refType="w" fact="0.2332"/>
              <dgm:constr type="h" for="ch" forName="Accent4" refType="h" fact="0.5699"/>
              <dgm:constr type="l" for="ch" forName="ParentBackground4" refType="w" fact="0.7746"/>
              <dgm:constr type="t" for="ch" forName="ParentBackground4" refType="h" fact="0.1262"/>
              <dgm:constr type="w" for="ch" forName="ParentBackground4" refType="w" fact="0.2177"/>
              <dgm:constr type="h" for="ch" forName="ParentBackground4" refType="h" fact="0.5319"/>
              <dgm:constr type="l" for="ch" forName="Child4" refType="w" fact="0.7746"/>
              <dgm:constr type="t" for="ch" forName="Child4" refType="h" fact="0.6876"/>
              <dgm:constr type="w" for="ch" forName="Child4" refType="w" fact="0.2177"/>
              <dgm:constr type="h" for="ch" forName="Child4" refType="h" fact="0.3124"/>
              <dgm:constr type="l" for="ch" forName="Accent3" refType="w" fact="0.4765"/>
              <dgm:constr type="t" for="ch" forName="Accent3" refType="h" fact="-0.0109"/>
              <dgm:constr type="w" for="ch" forName="Accent3" refType="w" fact="0.3298"/>
              <dgm:constr type="h" for="ch" forName="Accent3" refType="h" fact="0.806"/>
              <dgm:constr type="l" for="ch" forName="ParentBackground3" refType="w" fact="0.5336"/>
              <dgm:constr type="t" for="ch" forName="ParentBackground3" refType="h" fact="0.1262"/>
              <dgm:constr type="w" for="ch" forName="ParentBackground3" refType="w" fact="0.2177"/>
              <dgm:constr type="h" for="ch" forName="ParentBackground3" refType="h" fact="0.5319"/>
              <dgm:constr type="l" for="ch" forName="Child3" refType="w" fact="0.5336"/>
              <dgm:constr type="t" for="ch" forName="Child3" refType="h" fact="0.6876"/>
              <dgm:constr type="w" for="ch" forName="Child3" refType="w" fact="0.2177"/>
              <dgm:constr type="h" for="ch" forName="Child3" refType="h" fact="0.3124"/>
              <dgm:constr type="l" for="ch" forName="Accent2" refType="w" fact="0.2365"/>
              <dgm:constr type="t" for="ch" forName="Accent2" refType="h" fact="-0.0109"/>
              <dgm:constr type="w" for="ch" forName="Accent2" refType="w" fact="0.3298"/>
              <dgm:constr type="h" for="ch" forName="Accent2" refType="h" fact="0.806"/>
              <dgm:constr type="l" for="ch" forName="ParentBackground2" refType="w" fact="0.2926"/>
              <dgm:constr type="t" for="ch" forName="ParentBackground2" refType="h" fact="0.1262"/>
              <dgm:constr type="w" for="ch" forName="ParentBackground2" refType="w" fact="0.2177"/>
              <dgm:constr type="h" for="ch" forName="ParentBackground2" refType="h" fact="0.5319"/>
              <dgm:constr type="l" for="ch" forName="Child2" refType="w" fact="0.2926"/>
              <dgm:constr type="t" for="ch" forName="Child2" refType="h" fact="0.6876"/>
              <dgm:constr type="w" for="ch" forName="Child2" refType="w" fact="0.2177"/>
              <dgm:constr type="h" for="ch" forName="Child2" refType="h" fact="0.3124"/>
              <dgm:constr type="l" for="ch" forName="Accent1" refType="w" fact="-0.0045"/>
              <dgm:constr type="t" for="ch" forName="Accent1" refType="h" fact="-0.0109"/>
              <dgm:constr type="w" for="ch" forName="Accent1" refType="w" fact="0.3298"/>
              <dgm:constr type="h" for="ch" forName="Accent1" refType="h" fact="0.806"/>
              <dgm:constr type="l" for="ch" forName="ParentBackground1" refType="w" fact="0.0516"/>
              <dgm:constr type="t" for="ch" forName="ParentBackground1" refType="h" fact="0.1262"/>
              <dgm:constr type="w" for="ch" forName="ParentBackground1" refType="w" fact="0.2177"/>
              <dgm:constr type="h" for="ch" forName="ParentBackground1" refType="h" fact="0.5319"/>
              <dgm:constr type="l" for="ch" forName="Child1" refType="w" fact="0.0516"/>
              <dgm:constr type="t" for="ch" forName="Child1" refType="h" fact="0.6876"/>
              <dgm:constr type="w" for="ch" forName="Child1" refType="w" fact="0.2177"/>
              <dgm:constr type="h" for="ch" forName="Child1" refType="h" fact="0.3124"/>
            </dgm:constrLst>
          </dgm:if>
          <dgm:if name="Name8" axis="ch" ptType="node" func="cnt" op="equ" val="5">
            <dgm:alg type="composite">
              <dgm:param type="ar" val="3.032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Parent5" refType="w" fact="0.8434"/>
              <dgm:constr type="t" for="ch" forName="Parent5" refType="h" fact="0.2022"/>
              <dgm:constr type="w" for="ch" forName="Parent5" refType="w" fact="0.1253"/>
              <dgm:constr type="h" for="ch" forName="Parent5" refType="h" fact="0.3799"/>
              <dgm:constr type="l" for="ch" forName="Parent4" refType="w" fact="0.6492"/>
              <dgm:constr type="t" for="ch" forName="Parent4" refType="h" fact="0.2022"/>
              <dgm:constr type="w" for="ch" forName="Parent4" refType="w" fact="0.1253"/>
              <dgm:constr type="h" for="ch" forName="Parent4" refType="h" fact="0.3799"/>
              <dgm:constr type="l" for="ch" forName="Parent3" refType="w" fact="0.455"/>
              <dgm:constr type="t" for="ch" forName="Parent3" refType="h" fact="0.2022"/>
              <dgm:constr type="w" for="ch" forName="Parent3" refType="w" fact="0.1253"/>
              <dgm:constr type="h" for="ch" forName="Parent3" refType="h" fact="0.3799"/>
              <dgm:constr type="l" for="ch" forName="Parent2" refType="w" fact="0.2609"/>
              <dgm:constr type="t" for="ch" forName="Parent2" refType="h" fact="0.2022"/>
              <dgm:constr type="w" for="ch" forName="Parent2" refType="w" fact="0.1253"/>
              <dgm:constr type="h" for="ch" forName="Parent2" refType="h" fact="0.3799"/>
              <dgm:constr type="l" for="ch" forName="Parent1" refType="w" fact="0.0667"/>
              <dgm:constr type="t" for="ch" forName="Parent1" refType="h" fact="0.2022"/>
              <dgm:constr type="w" for="ch" forName="Parent1" refType="w" fact="0.1253"/>
              <dgm:constr type="h" for="ch" forName="Parent1" refType="h" fact="0.3799"/>
              <dgm:constr type="l" for="ch" forName="Accent5" refType="w" fact="0.8121"/>
              <dgm:constr type="t" for="ch" forName="Accent5" refType="h" fact="0.1072"/>
              <dgm:constr type="w" for="ch" forName="Accent5" refType="w" fact="0.1879"/>
              <dgm:constr type="h" for="ch" forName="Accent5" refType="h" fact="0.5699"/>
              <dgm:constr type="l" for="ch" forName="ParentBackground5" refType="w" fact="0.8183"/>
              <dgm:constr type="t" for="ch" forName="ParentBackground5" refType="h" fact="0.1262"/>
              <dgm:constr type="w" for="ch" forName="ParentBackground5" refType="w" fact="0.1754"/>
              <dgm:constr type="h" for="ch" forName="ParentBackground5" refType="h" fact="0.5319"/>
              <dgm:constr type="l" for="ch" forName="Child5" refType="w" fact="0.8183"/>
              <dgm:constr type="t" for="ch" forName="Child5" refType="h" fact="0.6876"/>
              <dgm:constr type="w" for="ch" forName="Child5" refType="w" fact="0.1754"/>
              <dgm:constr type="h" for="ch" forName="Child5" refType="h" fact="0.3124"/>
              <dgm:constr type="l" for="ch" forName="Accent4" refType="w" fact="0.5789"/>
              <dgm:constr type="t" for="ch" forName="Accent4" refType="h" fact="-0.0109"/>
              <dgm:constr type="w" for="ch" forName="Accent4" refType="w" fact="0.2657"/>
              <dgm:constr type="h" for="ch" forName="Accent4" refType="h" fact="0.806"/>
              <dgm:constr type="l" for="ch" forName="ParentBackground4" refType="w" fact="0.6242"/>
              <dgm:constr type="t" for="ch" forName="ParentBackground4" refType="h" fact="0.1262"/>
              <dgm:constr type="w" for="ch" forName="ParentBackground4" refType="w" fact="0.1754"/>
              <dgm:constr type="h" for="ch" forName="ParentBackground4" refType="h" fact="0.5319"/>
              <dgm:constr type="l" for="ch" forName="Child4" refType="w" fact="0.6242"/>
              <dgm:constr type="t" for="ch" forName="Child4" refType="h" fact="0.6876"/>
              <dgm:constr type="w" for="ch" forName="Child4" refType="w" fact="0.1754"/>
              <dgm:constr type="h" for="ch" forName="Child4" refType="h" fact="0.3124"/>
              <dgm:constr type="l" for="ch" forName="Accent3" refType="w" fact="0.3848"/>
              <dgm:constr type="t" for="ch" forName="Accent3" refType="h" fact="-0.0109"/>
              <dgm:constr type="w" for="ch" forName="Accent3" refType="w" fact="0.2657"/>
              <dgm:constr type="h" for="ch" forName="Accent3" refType="h" fact="0.806"/>
              <dgm:constr type="l" for="ch" forName="ParentBackground3" refType="w" fact="0.43"/>
              <dgm:constr type="t" for="ch" forName="ParentBackground3" refType="h" fact="0.1262"/>
              <dgm:constr type="w" for="ch" forName="ParentBackground3" refType="w" fact="0.1754"/>
              <dgm:constr type="h" for="ch" forName="ParentBackground3" refType="h" fact="0.5319"/>
              <dgm:constr type="l" for="ch" forName="Child3" refType="w" fact="0.43"/>
              <dgm:constr type="t" for="ch" forName="Child3" refType="h" fact="0.6876"/>
              <dgm:constr type="w" for="ch" forName="Child3" refType="w" fact="0.1754"/>
              <dgm:constr type="h" for="ch" forName="Child3" refType="h" fact="0.3124"/>
              <dgm:constr type="l" for="ch" forName="Accent2" refType="w" fact="0.1906"/>
              <dgm:constr type="t" for="ch" forName="Accent2" refType="h" fact="-0.0109"/>
              <dgm:constr type="w" for="ch" forName="Accent2" refType="w" fact="0.2657"/>
              <dgm:constr type="h" for="ch" forName="Accent2" refType="h" fact="0.806"/>
              <dgm:constr type="l" for="ch" forName="ParentBackground2" refType="w" fact="0.2358"/>
              <dgm:constr type="t" for="ch" forName="ParentBackground2" refType="h" fact="0.1262"/>
              <dgm:constr type="w" for="ch" forName="ParentBackground2" refType="w" fact="0.1754"/>
              <dgm:constr type="h" for="ch" forName="ParentBackground2" refType="h" fact="0.5319"/>
              <dgm:constr type="l" for="ch" forName="Child2" refType="w" fact="0.2358"/>
              <dgm:constr type="t" for="ch" forName="Child2" refType="h" fact="0.6876"/>
              <dgm:constr type="w" for="ch" forName="Child2" refType="w" fact="0.1754"/>
              <dgm:constr type="h" for="ch" forName="Child2" refType="h" fact="0.3124"/>
              <dgm:constr type="l" for="ch" forName="Accent1" refType="w" fact="-0.0036"/>
              <dgm:constr type="t" for="ch" forName="Accent1" refType="h" fact="-0.0109"/>
              <dgm:constr type="w" for="ch" forName="Accent1" refType="w" fact="0.2657"/>
              <dgm:constr type="h" for="ch" forName="Accent1" refType="h" fact="0.806"/>
              <dgm:constr type="l" for="ch" forName="ParentBackground1" refType="w" fact="0.0416"/>
              <dgm:constr type="t" for="ch" forName="ParentBackground1" refType="h" fact="0.1262"/>
              <dgm:constr type="w" for="ch" forName="ParentBackground1" refType="w" fact="0.1754"/>
              <dgm:constr type="h" for="ch" forName="ParentBackground1" refType="h" fact="0.5319"/>
              <dgm:constr type="l" for="ch" forName="Child1" refType="w" fact="0.0416"/>
              <dgm:constr type="t" for="ch" forName="Child1" refType="h" fact="0.6876"/>
              <dgm:constr type="w" for="ch" forName="Child1" refType="w" fact="0.1754"/>
              <dgm:constr type="h" for="ch" forName="Child1" refType="h" fact="0.3124"/>
            </dgm:constrLst>
          </dgm:if>
          <dgm:if name="Name9" axis="ch" ptType="node" func="cnt" op="equ" val="6">
            <dgm:alg type="composite">
              <dgm:param type="ar" val="3.621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Parent6" refType="w" fact="0.8689"/>
              <dgm:constr type="t" for="ch" forName="Parent6" refType="h" fact="0.2022"/>
              <dgm:constr type="w" for="ch" forName="Parent6" refType="w" fact="0.1049"/>
              <dgm:constr type="h" for="ch" forName="Parent6" refType="h" fact="0.3799"/>
              <dgm:constr type="l" for="ch" forName="Parent5" refType="w" fact="0.7063"/>
              <dgm:constr type="t" for="ch" forName="Parent5" refType="h" fact="0.2022"/>
              <dgm:constr type="w" for="ch" forName="Parent5" refType="w" fact="0.1049"/>
              <dgm:constr type="h" for="ch" forName="Parent5" refType="h" fact="0.3799"/>
              <dgm:constr type="l" for="ch" forName="Parent4" refType="w" fact="0.5437"/>
              <dgm:constr type="t" for="ch" forName="Parent4" refType="h" fact="0.2022"/>
              <dgm:constr type="w" for="ch" forName="Parent4" refType="w" fact="0.1049"/>
              <dgm:constr type="h" for="ch" forName="Parent4" refType="h" fact="0.3799"/>
              <dgm:constr type="l" for="ch" forName="Parent3" refType="w" fact="0.381"/>
              <dgm:constr type="t" for="ch" forName="Parent3" refType="h" fact="0.2022"/>
              <dgm:constr type="w" for="ch" forName="Parent3" refType="w" fact="0.1049"/>
              <dgm:constr type="h" for="ch" forName="Parent3" refType="h" fact="0.3799"/>
              <dgm:constr type="l" for="ch" forName="Parent2" refType="w" fact="0.2184"/>
              <dgm:constr type="t" for="ch" forName="Parent2" refType="h" fact="0.2022"/>
              <dgm:constr type="w" for="ch" forName="Parent2" refType="w" fact="0.1049"/>
              <dgm:constr type="h" for="ch" forName="Parent2" refType="h" fact="0.3799"/>
              <dgm:constr type="l" for="ch" forName="Parent1" refType="w" fact="0.0558"/>
              <dgm:constr type="t" for="ch" forName="Parent1" refType="h" fact="0.2022"/>
              <dgm:constr type="w" for="ch" forName="Parent1" refType="w" fact="0.1049"/>
              <dgm:constr type="h" for="ch" forName="Parent1" refType="h" fact="0.3799"/>
              <dgm:constr type="l" for="ch" forName="Accent6" refType="w" fact="0.8426"/>
              <dgm:constr type="t" for="ch" forName="Accent6" refType="h" fact="0.1072"/>
              <dgm:constr type="w" for="ch" forName="Accent6" refType="w" fact="0.1574"/>
              <dgm:constr type="h" for="ch" forName="Accent6" refType="h" fact="0.5699"/>
              <dgm:constr type="l" for="ch" forName="ParentBackground6" refType="w" fact="0.8479"/>
              <dgm:constr type="t" for="ch" forName="ParentBackground6" refType="h" fact="0.1262"/>
              <dgm:constr type="w" for="ch" forName="ParentBackground6" refType="w" fact="0.1469"/>
              <dgm:constr type="h" for="ch" forName="ParentBackground6" refType="h" fact="0.5319"/>
              <dgm:constr type="l" for="ch" forName="Child6" refType="w" fact="0.8479"/>
              <dgm:constr type="t" for="ch" forName="Child6" refType="h" fact="0.6876"/>
              <dgm:constr type="w" for="ch" forName="Child6" refType="w" fact="0.1469"/>
              <dgm:constr type="h" for="ch" forName="Child6" refType="h" fact="0.3124"/>
              <dgm:constr type="l" for="ch" forName="Accent5" refType="w" fact="0.6474"/>
              <dgm:constr type="t" for="ch" forName="Accent5" refType="h" fact="-0.0109"/>
              <dgm:constr type="w" for="ch" forName="Accent5" refType="w" fact="0.2226"/>
              <dgm:constr type="h" for="ch" forName="Accent5" refType="h" fact="0.806"/>
              <dgm:constr type="l" for="ch" forName="ParentBackground5" refType="w" fact="0.6853"/>
              <dgm:constr type="t" for="ch" forName="ParentBackground5" refType="h" fact="0.1262"/>
              <dgm:constr type="w" for="ch" forName="ParentBackground5" refType="w" fact="0.1469"/>
              <dgm:constr type="h" for="ch" forName="ParentBackground5" refType="h" fact="0.5319"/>
              <dgm:constr type="l" for="ch" forName="Child5" refType="w" fact="0.6853"/>
              <dgm:constr type="t" for="ch" forName="Child5" refType="h" fact="0.6876"/>
              <dgm:constr type="w" for="ch" forName="Child5" refType="w" fact="0.1469"/>
              <dgm:constr type="h" for="ch" forName="Child5" refType="h" fact="0.3124"/>
              <dgm:constr type="l" for="ch" forName="Accent4" refType="w" fact="0.4848"/>
              <dgm:constr type="t" for="ch" forName="Accent4" refType="h" fact="-0.0109"/>
              <dgm:constr type="w" for="ch" forName="Accent4" refType="w" fact="0.2226"/>
              <dgm:constr type="h" for="ch" forName="Accent4" refType="h" fact="0.806"/>
              <dgm:constr type="l" for="ch" forName="ParentBackground4" refType="w" fact="0.5227"/>
              <dgm:constr type="t" for="ch" forName="ParentBackground4" refType="h" fact="0.1262"/>
              <dgm:constr type="w" for="ch" forName="ParentBackground4" refType="w" fact="0.1469"/>
              <dgm:constr type="h" for="ch" forName="ParentBackground4" refType="h" fact="0.5319"/>
              <dgm:constr type="l" for="ch" forName="Child4" refType="w" fact="0.5227"/>
              <dgm:constr type="t" for="ch" forName="Child4" refType="h" fact="0.6876"/>
              <dgm:constr type="w" for="ch" forName="Child4" refType="w" fact="0.1469"/>
              <dgm:constr type="h" for="ch" forName="Child4" refType="h" fact="0.3124"/>
              <dgm:constr type="l" for="ch" forName="Accent3" refType="w" fact="0.3222"/>
              <dgm:constr type="t" for="ch" forName="Accent3" refType="h" fact="-0.0109"/>
              <dgm:constr type="w" for="ch" forName="Accent3" refType="w" fact="0.2226"/>
              <dgm:constr type="h" for="ch" forName="Accent3" refType="h" fact="0.806"/>
              <dgm:constr type="l" for="ch" forName="ParentBackground3" refType="w" fact="0.3601"/>
              <dgm:constr type="t" for="ch" forName="ParentBackground3" refType="h" fact="0.1262"/>
              <dgm:constr type="w" for="ch" forName="ParentBackground3" refType="w" fact="0.1469"/>
              <dgm:constr type="h" for="ch" forName="ParentBackground3" refType="h" fact="0.5319"/>
              <dgm:constr type="l" for="ch" forName="Child3" refType="w" fact="0.3601"/>
              <dgm:constr type="t" for="ch" forName="Child3" refType="h" fact="0.6876"/>
              <dgm:constr type="w" for="ch" forName="Child3" refType="w" fact="0.1469"/>
              <dgm:constr type="h" for="ch" forName="Child3" refType="h" fact="0.3124"/>
              <dgm:constr type="l" for="ch" forName="Accent2" refType="w" fact="0.1596"/>
              <dgm:constr type="t" for="ch" forName="Accent2" refType="h" fact="-0.0109"/>
              <dgm:constr type="w" for="ch" forName="Accent2" refType="w" fact="0.2226"/>
              <dgm:constr type="h" for="ch" forName="Accent2" refType="h" fact="0.806"/>
              <dgm:constr type="l" for="ch" forName="ParentBackground2" refType="w" fact="0.1975"/>
              <dgm:constr type="t" for="ch" forName="ParentBackground2" refType="h" fact="0.1262"/>
              <dgm:constr type="w" for="ch" forName="ParentBackground2" refType="w" fact="0.1469"/>
              <dgm:constr type="h" for="ch" forName="ParentBackground2" refType="h" fact="0.5319"/>
              <dgm:constr type="l" for="ch" forName="Child2" refType="w" fact="0.1975"/>
              <dgm:constr type="t" for="ch" forName="Child2" refType="h" fact="0.6876"/>
              <dgm:constr type="w" for="ch" forName="Child2" refType="w" fact="0.1469"/>
              <dgm:constr type="h" for="ch" forName="Child2" refType="h" fact="0.3124"/>
              <dgm:constr type="l" for="ch" forName="Accent1" refType="w" fact="-0.003"/>
              <dgm:constr type="t" for="ch" forName="Accent1" refType="h" fact="-0.0109"/>
              <dgm:constr type="w" for="ch" forName="Accent1" refType="w" fact="0.2226"/>
              <dgm:constr type="h" for="ch" forName="Accent1" refType="h" fact="0.806"/>
              <dgm:constr type="l" for="ch" forName="ParentBackground1" refType="w" fact="0.0348"/>
              <dgm:constr type="t" for="ch" forName="ParentBackground1" refType="h" fact="0.1262"/>
              <dgm:constr type="w" for="ch" forName="ParentBackground1" refType="w" fact="0.1469"/>
              <dgm:constr type="h" for="ch" forName="ParentBackground1" refType="h" fact="0.5319"/>
              <dgm:constr type="l" for="ch" forName="Child1" refType="w" fact="0.0348"/>
              <dgm:constr type="t" for="ch" forName="Child1" refType="h" fact="0.6876"/>
              <dgm:constr type="w" for="ch" forName="Child1" refType="w" fact="0.1469"/>
              <dgm:constr type="h" for="ch" forName="Child1" refType="h" fact="0.3124"/>
            </dgm:constrLst>
          </dgm:if>
          <dgm:if name="Name10" axis="ch" ptType="node" func="cnt" op="equ" val="7">
            <dgm:alg type="composite">
              <dgm:param type="ar" val="4.210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Parent7" refType="w" fact="0.8872"/>
              <dgm:constr type="t" for="ch" forName="Parent7" refType="h" fact="0.2022"/>
              <dgm:constr type="w" for="ch" forName="Parent7" refType="w" fact="0.0902"/>
              <dgm:constr type="h" for="ch" forName="Parent7" refType="h" fact="0.3799"/>
              <dgm:constr type="l" for="ch" forName="Parent6" refType="w" fact="0.7473"/>
              <dgm:constr type="t" for="ch" forName="Parent6" refType="h" fact="0.2022"/>
              <dgm:constr type="w" for="ch" forName="Parent6" refType="w" fact="0.0902"/>
              <dgm:constr type="h" for="ch" forName="Parent6" refType="h" fact="0.3799"/>
              <dgm:constr type="l" for="ch" forName="Parent5" refType="w" fact="0.6075"/>
              <dgm:constr type="t" for="ch" forName="Parent5" refType="h" fact="0.2022"/>
              <dgm:constr type="w" for="ch" forName="Parent5" refType="w" fact="0.0902"/>
              <dgm:constr type="h" for="ch" forName="Parent5" refType="h" fact="0.3799"/>
              <dgm:constr type="l" for="ch" forName="Parent4" refType="w" fact="0.4676"/>
              <dgm:constr type="t" for="ch" forName="Parent4" refType="h" fact="0.2022"/>
              <dgm:constr type="w" for="ch" forName="Parent4" refType="w" fact="0.0902"/>
              <dgm:constr type="h" for="ch" forName="Parent4" refType="h" fact="0.3799"/>
              <dgm:constr type="l" for="ch" forName="Parent3" refType="w" fact="0.3277"/>
              <dgm:constr type="t" for="ch" forName="Parent3" refType="h" fact="0.2022"/>
              <dgm:constr type="w" for="ch" forName="Parent3" refType="w" fact="0.0902"/>
              <dgm:constr type="h" for="ch" forName="Parent3" refType="h" fact="0.3799"/>
              <dgm:constr type="l" for="ch" forName="Parent2" refType="w" fact="0.1879"/>
              <dgm:constr type="t" for="ch" forName="Parent2" refType="h" fact="0.2022"/>
              <dgm:constr type="w" for="ch" forName="Parent2" refType="w" fact="0.0902"/>
              <dgm:constr type="h" for="ch" forName="Parent2" refType="h" fact="0.3799"/>
              <dgm:constr type="l" for="ch" forName="Parent1" refType="w" fact="0.048"/>
              <dgm:constr type="t" for="ch" forName="Parent1" refType="h" fact="0.2022"/>
              <dgm:constr type="w" for="ch" forName="Parent1" refType="w" fact="0.0902"/>
              <dgm:constr type="h" for="ch" forName="Parent1" refType="h" fact="0.3799"/>
              <dgm:constr type="l" for="ch" forName="Accent7" refType="w" fact="0.8646"/>
              <dgm:constr type="t" for="ch" forName="Accent7" refType="h" fact="0.1072"/>
              <dgm:constr type="w" for="ch" forName="Accent7" refType="w" fact="0.1354"/>
              <dgm:constr type="h" for="ch" forName="Accent7" refType="h" fact="0.5699"/>
              <dgm:constr type="l" for="ch" forName="ParentBackground7" refType="w" fact="0.8692"/>
              <dgm:constr type="t" for="ch" forName="ParentBackground7" refType="h" fact="0.1262"/>
              <dgm:constr type="w" for="ch" forName="ParentBackground7" refType="w" fact="0.1263"/>
              <dgm:constr type="h" for="ch" forName="ParentBackground7" refType="h" fact="0.5319"/>
              <dgm:constr type="l" for="ch" forName="Child7" refType="w" fact="0.8692"/>
              <dgm:constr type="t" for="ch" forName="Child7" refType="h" fact="0.6876"/>
              <dgm:constr type="w" for="ch" forName="Child7" refType="w" fact="0.1263"/>
              <dgm:constr type="h" for="ch" forName="Child7" refType="h" fact="0.3124"/>
              <dgm:constr type="l" for="ch" forName="Accent6" refType="w" fact="0.6967"/>
              <dgm:constr type="t" for="ch" forName="Accent6" refType="h" fact="-0.0109"/>
              <dgm:constr type="w" for="ch" forName="Accent6" refType="w" fact="0.1915"/>
              <dgm:constr type="h" for="ch" forName="Accent6" refType="h" fact="0.806"/>
              <dgm:constr type="l" for="ch" forName="ParentBackground6" refType="w" fact="0.7293"/>
              <dgm:constr type="t" for="ch" forName="ParentBackground6" refType="h" fact="0.1262"/>
              <dgm:constr type="w" for="ch" forName="ParentBackground6" refType="w" fact="0.1263"/>
              <dgm:constr type="h" for="ch" forName="ParentBackground6" refType="h" fact="0.5319"/>
              <dgm:constr type="l" for="ch" forName="Child6" refType="w" fact="0.7293"/>
              <dgm:constr type="t" for="ch" forName="Child6" refType="h" fact="0.6876"/>
              <dgm:constr type="w" for="ch" forName="Child6" refType="w" fact="0.1263"/>
              <dgm:constr type="h" for="ch" forName="Child6" refType="h" fact="0.3124"/>
              <dgm:constr type="l" for="ch" forName="Accent5" refType="w" fact="0.5569"/>
              <dgm:constr type="t" for="ch" forName="Accent5" refType="h" fact="-0.0109"/>
              <dgm:constr type="w" for="ch" forName="Accent5" refType="w" fact="0.1915"/>
              <dgm:constr type="h" for="ch" forName="Accent5" refType="h" fact="0.806"/>
              <dgm:constr type="l" for="ch" forName="ParentBackground5" refType="w" fact="0.5894"/>
              <dgm:constr type="t" for="ch" forName="ParentBackground5" refType="h" fact="0.1262"/>
              <dgm:constr type="w" for="ch" forName="ParentBackground5" refType="w" fact="0.1263"/>
              <dgm:constr type="h" for="ch" forName="ParentBackground5" refType="h" fact="0.5319"/>
              <dgm:constr type="l" for="ch" forName="Child5" refType="w" fact="0.5894"/>
              <dgm:constr type="t" for="ch" forName="Child5" refType="h" fact="0.6876"/>
              <dgm:constr type="w" for="ch" forName="Child5" refType="w" fact="0.1263"/>
              <dgm:constr type="h" for="ch" forName="Child5" refType="h" fact="0.3124"/>
              <dgm:constr type="l" for="ch" forName="Accent4" refType="w" fact="0.417"/>
              <dgm:constr type="t" for="ch" forName="Accent4" refType="h" fact="-0.0109"/>
              <dgm:constr type="w" for="ch" forName="Accent4" refType="w" fact="0.1915"/>
              <dgm:constr type="h" for="ch" forName="Accent4" refType="h" fact="0.806"/>
              <dgm:constr type="l" for="ch" forName="ParentBackground4" refType="w" fact="0.4496"/>
              <dgm:constr type="t" for="ch" forName="ParentBackground4" refType="h" fact="0.1262"/>
              <dgm:constr type="w" for="ch" forName="ParentBackground4" refType="w" fact="0.1263"/>
              <dgm:constr type="h" for="ch" forName="ParentBackground4" refType="h" fact="0.5319"/>
              <dgm:constr type="l" for="ch" forName="Child4" refType="w" fact="0.4496"/>
              <dgm:constr type="t" for="ch" forName="Child4" refType="h" fact="0.6876"/>
              <dgm:constr type="w" for="ch" forName="Child4" refType="w" fact="0.1263"/>
              <dgm:constr type="h" for="ch" forName="Child4" refType="h" fact="0.3124"/>
              <dgm:constr type="l" for="ch" forName="Accent3" refType="w" fact="0.2771"/>
              <dgm:constr type="t" for="ch" forName="Accent3" refType="h" fact="-0.0109"/>
              <dgm:constr type="w" for="ch" forName="Accent3" refType="w" fact="0.1915"/>
              <dgm:constr type="h" for="ch" forName="Accent3" refType="h" fact="0.806"/>
              <dgm:constr type="l" for="ch" forName="ParentBackground3" refType="w" fact="0.3097"/>
              <dgm:constr type="t" for="ch" forName="ParentBackground3" refType="h" fact="0.1262"/>
              <dgm:constr type="w" for="ch" forName="ParentBackground3" refType="w" fact="0.1263"/>
              <dgm:constr type="h" for="ch" forName="ParentBackground3" refType="h" fact="0.5319"/>
              <dgm:constr type="l" for="ch" forName="Child3" refType="w" fact="0.3097"/>
              <dgm:constr type="t" for="ch" forName="Child3" refType="h" fact="0.6876"/>
              <dgm:constr type="w" for="ch" forName="Child3" refType="w" fact="0.1263"/>
              <dgm:constr type="h" for="ch" forName="Child3" refType="h" fact="0.3124"/>
              <dgm:constr type="l" for="ch" forName="Accent2" refType="w" fact="0.1373"/>
              <dgm:constr type="t" for="ch" forName="Accent2" refType="h" fact="-0.0109"/>
              <dgm:constr type="w" for="ch" forName="Accent2" refType="w" fact="0.1915"/>
              <dgm:constr type="h" for="ch" forName="Accent2" refType="h" fact="0.806"/>
              <dgm:constr type="l" for="ch" forName="ParentBackground2" refType="w" fact="0.1698"/>
              <dgm:constr type="t" for="ch" forName="ParentBackground2" refType="h" fact="0.1262"/>
              <dgm:constr type="w" for="ch" forName="ParentBackground2" refType="w" fact="0.1263"/>
              <dgm:constr type="h" for="ch" forName="ParentBackground2" refType="h" fact="0.5319"/>
              <dgm:constr type="l" for="ch" forName="Child2" refType="w" fact="0.1698"/>
              <dgm:constr type="t" for="ch" forName="Child2" refType="h" fact="0.6876"/>
              <dgm:constr type="w" for="ch" forName="Child2" refType="w" fact="0.1263"/>
              <dgm:constr type="h" for="ch" forName="Child2" refType="h" fact="0.3124"/>
              <dgm:constr type="l" for="ch" forName="Accent1" refType="w" fact="-0.0026"/>
              <dgm:constr type="t" for="ch" forName="Accent1" refType="h" fact="-0.0109"/>
              <dgm:constr type="w" for="ch" forName="Accent1" refType="w" fact="0.1915"/>
              <dgm:constr type="h" for="ch" forName="Accent1" refType="h" fact="0.806"/>
              <dgm:constr type="l" for="ch" forName="ParentBackground1" refType="w" fact="0.03"/>
              <dgm:constr type="t" for="ch" forName="ParentBackground1" refType="h" fact="0.1262"/>
              <dgm:constr type="w" for="ch" forName="ParentBackground1" refType="w" fact="0.1263"/>
              <dgm:constr type="h" for="ch" forName="ParentBackground1" refType="h" fact="0.5319"/>
              <dgm:constr type="l" for="ch" forName="Child1" refType="w" fact="0.03"/>
              <dgm:constr type="t" for="ch" forName="Child1" refType="h" fact="0.6876"/>
              <dgm:constr type="w" for="ch" forName="Child1" refType="w" fact="0.1263"/>
              <dgm:constr type="h" for="ch" forName="Child1" refType="h" fact="0.3124"/>
            </dgm:constrLst>
          </dgm:if>
          <dgm:if name="Name11" axis="ch" ptType="node" func="cnt" op="equ" val="8">
            <dgm:alg type="composite">
              <dgm:param type="ar" val="4.799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l" for="ch" forName="Parent8" refType="w" fact="0.901"/>
              <dgm:constr type="t" for="ch" forName="Parent8" refType="h" fact="0.2022"/>
              <dgm:constr type="w" for="ch" forName="Parent8" refType="w" fact="0.0792"/>
              <dgm:constr type="h" for="ch" forName="Parent8" refType="h" fact="0.3799"/>
              <dgm:constr type="l" for="ch" forName="Parent7" refType="w" fact="0.7783"/>
              <dgm:constr type="t" for="ch" forName="Parent7" refType="h" fact="0.2022"/>
              <dgm:constr type="w" for="ch" forName="Parent7" refType="w" fact="0.0792"/>
              <dgm:constr type="h" for="ch" forName="Parent7" refType="h" fact="0.3799"/>
              <dgm:constr type="l" for="ch" forName="Parent6" refType="w" fact="0.6556"/>
              <dgm:constr type="t" for="ch" forName="Parent6" refType="h" fact="0.2022"/>
              <dgm:constr type="w" for="ch" forName="Parent6" refType="w" fact="0.0792"/>
              <dgm:constr type="h" for="ch" forName="Parent6" refType="h" fact="0.3799"/>
              <dgm:constr type="l" for="ch" forName="Parent5" refType="w" fact="0.5329"/>
              <dgm:constr type="t" for="ch" forName="Parent5" refType="h" fact="0.2022"/>
              <dgm:constr type="w" for="ch" forName="Parent5" refType="w" fact="0.0792"/>
              <dgm:constr type="h" for="ch" forName="Parent5" refType="h" fact="0.3799"/>
              <dgm:constr type="l" for="ch" forName="Parent4" refType="w" fact="0.4102"/>
              <dgm:constr type="t" for="ch" forName="Parent4" refType="h" fact="0.2022"/>
              <dgm:constr type="w" for="ch" forName="Parent4" refType="w" fact="0.0792"/>
              <dgm:constr type="h" for="ch" forName="Parent4" refType="h" fact="0.3799"/>
              <dgm:constr type="l" for="ch" forName="Parent3" refType="w" fact="0.2875"/>
              <dgm:constr type="t" for="ch" forName="Parent3" refType="h" fact="0.2022"/>
              <dgm:constr type="w" for="ch" forName="Parent3" refType="w" fact="0.0792"/>
              <dgm:constr type="h" for="ch" forName="Parent3" refType="h" fact="0.3799"/>
              <dgm:constr type="l" for="ch" forName="Parent2" refType="w" fact="0.1648"/>
              <dgm:constr type="t" for="ch" forName="Parent2" refType="h" fact="0.2022"/>
              <dgm:constr type="w" for="ch" forName="Parent2" refType="w" fact="0.0792"/>
              <dgm:constr type="h" for="ch" forName="Parent2" refType="h" fact="0.3799"/>
              <dgm:constr type="l" for="ch" forName="Parent1" refType="w" fact="0.0421"/>
              <dgm:constr type="t" for="ch" forName="Parent1" refType="h" fact="0.2022"/>
              <dgm:constr type="w" for="ch" forName="Parent1" refType="w" fact="0.0792"/>
              <dgm:constr type="h" for="ch" forName="Parent1" refType="h" fact="0.3799"/>
              <dgm:constr type="l" for="ch" forName="Accent8" refType="w" fact="0.8813"/>
              <dgm:constr type="t" for="ch" forName="Accent8" refType="h" fact="0.1072"/>
              <dgm:constr type="w" for="ch" forName="Accent8" refType="w" fact="0.1187"/>
              <dgm:constr type="h" for="ch" forName="Accent8" refType="h" fact="0.5699"/>
              <dgm:constr type="l" for="ch" forName="ParentBackground8" refType="w" fact="0.8852"/>
              <dgm:constr type="t" for="ch" forName="ParentBackground8" refType="h" fact="0.1262"/>
              <dgm:constr type="w" for="ch" forName="ParentBackground8" refType="w" fact="0.1108"/>
              <dgm:constr type="h" for="ch" forName="ParentBackground8" refType="h" fact="0.5319"/>
              <dgm:constr type="l" for="ch" forName="Child8" refType="w" fact="0.8852"/>
              <dgm:constr type="t" for="ch" forName="Child8" refType="h" fact="0.6876"/>
              <dgm:constr type="w" for="ch" forName="Child8" refType="w" fact="0.1108"/>
              <dgm:constr type="h" for="ch" forName="Child8" refType="h" fact="0.3124"/>
              <dgm:constr type="l" for="ch" forName="Accent7" refType="w" fact="0.7339"/>
              <dgm:constr type="t" for="ch" forName="Accent7" refType="h" fact="-0.0109"/>
              <dgm:constr type="w" for="ch" forName="Accent7" refType="w" fact="0.1679"/>
              <dgm:constr type="h" for="ch" forName="Accent7" refType="h" fact="0.806"/>
              <dgm:constr type="l" for="ch" forName="ParentBackground7" refType="w" fact="0.7625"/>
              <dgm:constr type="t" for="ch" forName="ParentBackground7" refType="h" fact="0.1262"/>
              <dgm:constr type="w" for="ch" forName="ParentBackground7" refType="w" fact="0.1108"/>
              <dgm:constr type="h" for="ch" forName="ParentBackground7" refType="h" fact="0.5319"/>
              <dgm:constr type="l" for="ch" forName="Child7" refType="w" fact="0.7625"/>
              <dgm:constr type="t" for="ch" forName="Child7" refType="h" fact="0.6876"/>
              <dgm:constr type="w" for="ch" forName="Child7" refType="w" fact="0.1108"/>
              <dgm:constr type="h" for="ch" forName="Child7" refType="h" fact="0.3124"/>
              <dgm:constr type="l" for="ch" forName="Accent6" refType="w" fact="0.6112"/>
              <dgm:constr type="t" for="ch" forName="Accent6" refType="h" fact="-0.0109"/>
              <dgm:constr type="w" for="ch" forName="Accent6" refType="w" fact="0.1679"/>
              <dgm:constr type="h" for="ch" forName="Accent6" refType="h" fact="0.806"/>
              <dgm:constr type="l" for="ch" forName="ParentBackground6" refType="w" fact="0.6398"/>
              <dgm:constr type="t" for="ch" forName="ParentBackground6" refType="h" fact="0.1262"/>
              <dgm:constr type="w" for="ch" forName="ParentBackground6" refType="w" fact="0.1108"/>
              <dgm:constr type="h" for="ch" forName="ParentBackground6" refType="h" fact="0.5319"/>
              <dgm:constr type="l" for="ch" forName="Child6" refType="w" fact="0.6398"/>
              <dgm:constr type="t" for="ch" forName="Child6" refType="h" fact="0.6876"/>
              <dgm:constr type="w" for="ch" forName="Child6" refType="w" fact="0.1108"/>
              <dgm:constr type="h" for="ch" forName="Child6" refType="h" fact="0.3124"/>
              <dgm:constr type="l" for="ch" forName="Accent5" refType="w" fact="0.4885"/>
              <dgm:constr type="t" for="ch" forName="Accent5" refType="h" fact="-0.0109"/>
              <dgm:constr type="w" for="ch" forName="Accent5" refType="w" fact="0.1679"/>
              <dgm:constr type="h" for="ch" forName="Accent5" refType="h" fact="0.806"/>
              <dgm:constr type="l" for="ch" forName="ParentBackground5" refType="w" fact="0.5171"/>
              <dgm:constr type="t" for="ch" forName="ParentBackground5" refType="h" fact="0.1262"/>
              <dgm:constr type="w" for="ch" forName="ParentBackground5" refType="w" fact="0.1108"/>
              <dgm:constr type="h" for="ch" forName="ParentBackground5" refType="h" fact="0.5319"/>
              <dgm:constr type="l" for="ch" forName="Child5" refType="w" fact="0.5171"/>
              <dgm:constr type="t" for="ch" forName="Child5" refType="h" fact="0.6876"/>
              <dgm:constr type="w" for="ch" forName="Child5" refType="w" fact="0.1108"/>
              <dgm:constr type="h" for="ch" forName="Child5" refType="h" fact="0.3124"/>
              <dgm:constr type="l" for="ch" forName="Accent4" refType="w" fact="0.3658"/>
              <dgm:constr type="t" for="ch" forName="Accent4" refType="h" fact="-0.0109"/>
              <dgm:constr type="w" for="ch" forName="Accent4" refType="w" fact="0.1679"/>
              <dgm:constr type="h" for="ch" forName="Accent4" refType="h" fact="0.806"/>
              <dgm:constr type="l" for="ch" forName="ParentBackground4" refType="w" fact="0.3944"/>
              <dgm:constr type="t" for="ch" forName="ParentBackground4" refType="h" fact="0.1262"/>
              <dgm:constr type="w" for="ch" forName="ParentBackground4" refType="w" fact="0.1108"/>
              <dgm:constr type="h" for="ch" forName="ParentBackground4" refType="h" fact="0.5319"/>
              <dgm:constr type="l" for="ch" forName="Child4" refType="w" fact="0.3944"/>
              <dgm:constr type="t" for="ch" forName="Child4" refType="h" fact="0.6876"/>
              <dgm:constr type="w" for="ch" forName="Child4" refType="w" fact="0.1108"/>
              <dgm:constr type="h" for="ch" forName="Child4" refType="h" fact="0.3124"/>
              <dgm:constr type="l" for="ch" forName="Accent3" refType="w" fact="0.2431"/>
              <dgm:constr type="t" for="ch" forName="Accent3" refType="h" fact="-0.0109"/>
              <dgm:constr type="w" for="ch" forName="Accent3" refType="w" fact="0.1679"/>
              <dgm:constr type="h" for="ch" forName="Accent3" refType="h" fact="0.806"/>
              <dgm:constr type="l" for="ch" forName="ParentBackground3" refType="w" fact="0.2717"/>
              <dgm:constr type="t" for="ch" forName="ParentBackground3" refType="h" fact="0.1262"/>
              <dgm:constr type="w" for="ch" forName="ParentBackground3" refType="w" fact="0.1108"/>
              <dgm:constr type="h" for="ch" forName="ParentBackground3" refType="h" fact="0.5319"/>
              <dgm:constr type="l" for="ch" forName="Child3" refType="w" fact="0.2717"/>
              <dgm:constr type="t" for="ch" forName="Child3" refType="h" fact="0.6876"/>
              <dgm:constr type="w" for="ch" forName="Child3" refType="w" fact="0.1108"/>
              <dgm:constr type="h" for="ch" forName="Child3" refType="h" fact="0.3124"/>
              <dgm:constr type="l" for="ch" forName="Accent2" refType="w" fact="0.1204"/>
              <dgm:constr type="t" for="ch" forName="Accent2" refType="h" fact="-0.0109"/>
              <dgm:constr type="w" for="ch" forName="Accent2" refType="w" fact="0.1679"/>
              <dgm:constr type="h" for="ch" forName="Accent2" refType="h" fact="0.806"/>
              <dgm:constr type="l" for="ch" forName="ParentBackground2" refType="w" fact="0.149"/>
              <dgm:constr type="t" for="ch" forName="ParentBackground2" refType="h" fact="0.1262"/>
              <dgm:constr type="w" for="ch" forName="ParentBackground2" refType="w" fact="0.1108"/>
              <dgm:constr type="h" for="ch" forName="ParentBackground2" refType="h" fact="0.5319"/>
              <dgm:constr type="l" for="ch" forName="Child2" refType="w" fact="0.149"/>
              <dgm:constr type="t" for="ch" forName="Child2" refType="h" fact="0.6876"/>
              <dgm:constr type="w" for="ch" forName="Child2" refType="w" fact="0.1108"/>
              <dgm:constr type="h" for="ch" forName="Child2" refType="h" fact="0.3124"/>
              <dgm:constr type="l" for="ch" forName="Accent1" refType="w" fact="-0.0023"/>
              <dgm:constr type="t" for="ch" forName="Accent1" refType="h" fact="-0.0109"/>
              <dgm:constr type="w" for="ch" forName="Accent1" refType="w" fact="0.1679"/>
              <dgm:constr type="h" for="ch" forName="Accent1" refType="h" fact="0.806"/>
              <dgm:constr type="l" for="ch" forName="ParentBackground1" refType="w" fact="0.0263"/>
              <dgm:constr type="t" for="ch" forName="ParentBackground1" refType="h" fact="0.1262"/>
              <dgm:constr type="w" for="ch" forName="ParentBackground1" refType="w" fact="0.1108"/>
              <dgm:constr type="h" for="ch" forName="ParentBackground1" refType="h" fact="0.5319"/>
              <dgm:constr type="l" for="ch" forName="Child1" refType="w" fact="0.0263"/>
              <dgm:constr type="t" for="ch" forName="Child1" refType="h" fact="0.6876"/>
              <dgm:constr type="w" for="ch" forName="Child1" refType="w" fact="0.1108"/>
              <dgm:constr type="h" for="ch" forName="Child1" refType="h" fact="0.3124"/>
            </dgm:constrLst>
          </dgm:if>
          <dgm:if name="Name12" axis="ch" ptType="node" func="cnt" op="equ" val="9">
            <dgm:alg type="composite">
              <dgm:param type="ar" val="5.38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l" for="ch" forName="Parent9" refType="w" fact="0.9119"/>
              <dgm:constr type="t" for="ch" forName="Parent9" refType="h" fact="0.2022"/>
              <dgm:constr type="w" for="ch" forName="Parent9" refType="w" fact="0.0705"/>
              <dgm:constr type="h" for="ch" forName="Parent9" refType="h" fact="0.3799"/>
              <dgm:constr type="l" for="ch" forName="Parent8" refType="w" fact="0.8026"/>
              <dgm:constr type="t" for="ch" forName="Parent8" refType="h" fact="0.2022"/>
              <dgm:constr type="w" for="ch" forName="Parent8" refType="w" fact="0.0705"/>
              <dgm:constr type="h" for="ch" forName="Parent8" refType="h" fact="0.3799"/>
              <dgm:constr type="l" for="ch" forName="Parent7" refType="w" fact="0.6933"/>
              <dgm:constr type="t" for="ch" forName="Parent7" refType="h" fact="0.2022"/>
              <dgm:constr type="w" for="ch" forName="Parent7" refType="w" fact="0.0705"/>
              <dgm:constr type="h" for="ch" forName="Parent7" refType="h" fact="0.3799"/>
              <dgm:constr type="l" for="ch" forName="Parent6" refType="w" fact="0.584"/>
              <dgm:constr type="t" for="ch" forName="Parent6" refType="h" fact="0.2022"/>
              <dgm:constr type="w" for="ch" forName="Parent6" refType="w" fact="0.0705"/>
              <dgm:constr type="h" for="ch" forName="Parent6" refType="h" fact="0.3799"/>
              <dgm:constr type="l" for="ch" forName="Parent5" refType="w" fact="0.4747"/>
              <dgm:constr type="t" for="ch" forName="Parent5" refType="h" fact="0.2022"/>
              <dgm:constr type="w" for="ch" forName="Parent5" refType="w" fact="0.0705"/>
              <dgm:constr type="h" for="ch" forName="Parent5" refType="h" fact="0.3799"/>
              <dgm:constr type="l" for="ch" forName="Parent4" refType="w" fact="0.3654"/>
              <dgm:constr type="t" for="ch" forName="Parent4" refType="h" fact="0.2022"/>
              <dgm:constr type="w" for="ch" forName="Parent4" refType="w" fact="0.0705"/>
              <dgm:constr type="h" for="ch" forName="Parent4" refType="h" fact="0.3799"/>
              <dgm:constr type="l" for="ch" forName="Parent3" refType="w" fact="0.2561"/>
              <dgm:constr type="t" for="ch" forName="Parent3" refType="h" fact="0.2022"/>
              <dgm:constr type="w" for="ch" forName="Parent3" refType="w" fact="0.0705"/>
              <dgm:constr type="h" for="ch" forName="Parent3" refType="h" fact="0.3799"/>
              <dgm:constr type="l" for="ch" forName="Parent2" refType="w" fact="0.1468"/>
              <dgm:constr type="t" for="ch" forName="Parent2" refType="h" fact="0.2022"/>
              <dgm:constr type="w" for="ch" forName="Parent2" refType="w" fact="0.0705"/>
              <dgm:constr type="h" for="ch" forName="Parent2" refType="h" fact="0.3799"/>
              <dgm:constr type="l" for="ch" forName="Parent1" refType="w" fact="0.0375"/>
              <dgm:constr type="t" for="ch" forName="Parent1" refType="h" fact="0.2022"/>
              <dgm:constr type="w" for="ch" forName="Parent1" refType="w" fact="0.0705"/>
              <dgm:constr type="h" for="ch" forName="Parent1" refType="h" fact="0.3799"/>
              <dgm:constr type="l" for="ch" forName="Accent9" refType="w" fact="0.8942"/>
              <dgm:constr type="t" for="ch" forName="Accent9" refType="h" fact="0.1072"/>
              <dgm:constr type="w" for="ch" forName="Accent9" refType="w" fact="0.1058"/>
              <dgm:constr type="h" for="ch" forName="Accent9" refType="h" fact="0.5699"/>
              <dgm:constr type="l" for="ch" forName="ParentBackground9" refType="w" fact="0.8978"/>
              <dgm:constr type="t" for="ch" forName="ParentBackground9" refType="h" fact="0.1262"/>
              <dgm:constr type="w" for="ch" forName="ParentBackground9" refType="w" fact="0.0987"/>
              <dgm:constr type="h" for="ch" forName="ParentBackground9" refType="h" fact="0.5319"/>
              <dgm:constr type="l" for="ch" forName="Child9" refType="w" fact="0.8978"/>
              <dgm:constr type="t" for="ch" forName="Child9" refType="h" fact="0.6876"/>
              <dgm:constr type="w" for="ch" forName="Child9" refType="w" fact="0.0987"/>
              <dgm:constr type="h" for="ch" forName="Child9" refType="h" fact="0.3124"/>
              <dgm:constr type="l" for="ch" forName="Accent8" refType="w" fact="0.763"/>
              <dgm:constr type="t" for="ch" forName="Accent8" refType="h" fact="-0.0109"/>
              <dgm:constr type="w" for="ch" forName="Accent8" refType="w" fact="0.1496"/>
              <dgm:constr type="h" for="ch" forName="Accent8" refType="h" fact="0.806"/>
              <dgm:constr type="l" for="ch" forName="ParentBackground8" refType="w" fact="0.7885"/>
              <dgm:constr type="t" for="ch" forName="ParentBackground8" refType="h" fact="0.1262"/>
              <dgm:constr type="w" for="ch" forName="ParentBackground8" refType="w" fact="0.0987"/>
              <dgm:constr type="h" for="ch" forName="ParentBackground8" refType="h" fact="0.5319"/>
              <dgm:constr type="l" for="ch" forName="Child8" refType="w" fact="0.7885"/>
              <dgm:constr type="t" for="ch" forName="Child8" refType="h" fact="0.6876"/>
              <dgm:constr type="w" for="ch" forName="Child8" refType="w" fact="0.0987"/>
              <dgm:constr type="h" for="ch" forName="Child8" refType="h" fact="0.3124"/>
              <dgm:constr type="l" for="ch" forName="Accent7" refType="w" fact="0.6538"/>
              <dgm:constr type="t" for="ch" forName="Accent7" refType="h" fact="-0.0109"/>
              <dgm:constr type="w" for="ch" forName="Accent7" refType="w" fact="0.1496"/>
              <dgm:constr type="h" for="ch" forName="Accent7" refType="h" fact="0.806"/>
              <dgm:constr type="l" for="ch" forName="ParentBackground7" refType="w" fact="0.6792"/>
              <dgm:constr type="t" for="ch" forName="ParentBackground7" refType="h" fact="0.1262"/>
              <dgm:constr type="w" for="ch" forName="ParentBackground7" refType="w" fact="0.0987"/>
              <dgm:constr type="h" for="ch" forName="ParentBackground7" refType="h" fact="0.5319"/>
              <dgm:constr type="l" for="ch" forName="Child7" refType="w" fact="0.6792"/>
              <dgm:constr type="t" for="ch" forName="Child7" refType="h" fact="0.6876"/>
              <dgm:constr type="w" for="ch" forName="Child7" refType="w" fact="0.0987"/>
              <dgm:constr type="h" for="ch" forName="Child7" refType="h" fact="0.3124"/>
              <dgm:constr type="l" for="ch" forName="Accent6" refType="w" fact="0.5445"/>
              <dgm:constr type="t" for="ch" forName="Accent6" refType="h" fact="-0.0109"/>
              <dgm:constr type="w" for="ch" forName="Accent6" refType="w" fact="0.1496"/>
              <dgm:constr type="h" for="ch" forName="Accent6" refType="h" fact="0.806"/>
              <dgm:constr type="l" for="ch" forName="ParentBackground6" refType="w" fact="0.5699"/>
              <dgm:constr type="t" for="ch" forName="ParentBackground6" refType="h" fact="0.1262"/>
              <dgm:constr type="w" for="ch" forName="ParentBackground6" refType="w" fact="0.0987"/>
              <dgm:constr type="h" for="ch" forName="ParentBackground6" refType="h" fact="0.5319"/>
              <dgm:constr type="l" for="ch" forName="Child6" refType="w" fact="0.5699"/>
              <dgm:constr type="t" for="ch" forName="Child6" refType="h" fact="0.6876"/>
              <dgm:constr type="w" for="ch" forName="Child6" refType="w" fact="0.0987"/>
              <dgm:constr type="h" for="ch" forName="Child6" refType="h" fact="0.3124"/>
              <dgm:constr type="l" for="ch" forName="Accent5" refType="w" fact="0.4352"/>
              <dgm:constr type="t" for="ch" forName="Accent5" refType="h" fact="-0.0109"/>
              <dgm:constr type="w" for="ch" forName="Accent5" refType="w" fact="0.1496"/>
              <dgm:constr type="h" for="ch" forName="Accent5" refType="h" fact="0.806"/>
              <dgm:constr type="l" for="ch" forName="ParentBackground5" refType="w" fact="0.4606"/>
              <dgm:constr type="t" for="ch" forName="ParentBackground5" refType="h" fact="0.1262"/>
              <dgm:constr type="w" for="ch" forName="ParentBackground5" refType="w" fact="0.0987"/>
              <dgm:constr type="h" for="ch" forName="ParentBackground5" refType="h" fact="0.5319"/>
              <dgm:constr type="l" for="ch" forName="Child5" refType="w" fact="0.4606"/>
              <dgm:constr type="t" for="ch" forName="Child5" refType="h" fact="0.6876"/>
              <dgm:constr type="w" for="ch" forName="Child5" refType="w" fact="0.0987"/>
              <dgm:constr type="h" for="ch" forName="Child5" refType="h" fact="0.3124"/>
              <dgm:constr type="l" for="ch" forName="Accent4" refType="w" fact="0.3259"/>
              <dgm:constr type="t" for="ch" forName="Accent4" refType="h" fact="-0.0109"/>
              <dgm:constr type="w" for="ch" forName="Accent4" refType="w" fact="0.1496"/>
              <dgm:constr type="h" for="ch" forName="Accent4" refType="h" fact="0.806"/>
              <dgm:constr type="l" for="ch" forName="ParentBackground4" refType="w" fact="0.3513"/>
              <dgm:constr type="t" for="ch" forName="ParentBackground4" refType="h" fact="0.1262"/>
              <dgm:constr type="w" for="ch" forName="ParentBackground4" refType="w" fact="0.0987"/>
              <dgm:constr type="h" for="ch" forName="ParentBackground4" refType="h" fact="0.5319"/>
              <dgm:constr type="l" for="ch" forName="Child4" refType="w" fact="0.3513"/>
              <dgm:constr type="t" for="ch" forName="Child4" refType="h" fact="0.6876"/>
              <dgm:constr type="w" for="ch" forName="Child4" refType="w" fact="0.0987"/>
              <dgm:constr type="h" for="ch" forName="Child4" refType="h" fact="0.3124"/>
              <dgm:constr type="l" for="ch" forName="Accent3" refType="w" fact="0.2166"/>
              <dgm:constr type="t" for="ch" forName="Accent3" refType="h" fact="-0.0109"/>
              <dgm:constr type="w" for="ch" forName="Accent3" refType="w" fact="0.1496"/>
              <dgm:constr type="h" for="ch" forName="Accent3" refType="h" fact="0.806"/>
              <dgm:constr type="l" for="ch" forName="ParentBackground3" refType="w" fact="0.242"/>
              <dgm:constr type="t" for="ch" forName="ParentBackground3" refType="h" fact="0.1262"/>
              <dgm:constr type="w" for="ch" forName="ParentBackground3" refType="w" fact="0.0987"/>
              <dgm:constr type="h" for="ch" forName="ParentBackground3" refType="h" fact="0.5319"/>
              <dgm:constr type="l" for="ch" forName="Child3" refType="w" fact="0.242"/>
              <dgm:constr type="t" for="ch" forName="Child3" refType="h" fact="0.6876"/>
              <dgm:constr type="w" for="ch" forName="Child3" refType="w" fact="0.0987"/>
              <dgm:constr type="h" for="ch" forName="Child3" refType="h" fact="0.3124"/>
              <dgm:constr type="l" for="ch" forName="Accent2" refType="w" fact="0.1073"/>
              <dgm:constr type="t" for="ch" forName="Accent2" refType="h" fact="-0.0109"/>
              <dgm:constr type="w" for="ch" forName="Accent2" refType="w" fact="0.1496"/>
              <dgm:constr type="h" for="ch" forName="Accent2" refType="h" fact="0.806"/>
              <dgm:constr type="l" for="ch" forName="ParentBackground2" refType="w" fact="0.1327"/>
              <dgm:constr type="t" for="ch" forName="ParentBackground2" refType="h" fact="0.1262"/>
              <dgm:constr type="w" for="ch" forName="ParentBackground2" refType="w" fact="0.0987"/>
              <dgm:constr type="h" for="ch" forName="ParentBackground2" refType="h" fact="0.5319"/>
              <dgm:constr type="l" for="ch" forName="Child2" refType="w" fact="0.1327"/>
              <dgm:constr type="t" for="ch" forName="Child2" refType="h" fact="0.6876"/>
              <dgm:constr type="w" for="ch" forName="Child2" refType="w" fact="0.0987"/>
              <dgm:constr type="h" for="ch" forName="Child2" refType="h" fact="0.3124"/>
              <dgm:constr type="l" for="ch" forName="Accent1" refType="w" fact="-0.002"/>
              <dgm:constr type="t" for="ch" forName="Accent1" refType="h" fact="-0.0109"/>
              <dgm:constr type="w" for="ch" forName="Accent1" refType="w" fact="0.1496"/>
              <dgm:constr type="h" for="ch" forName="Accent1" refType="h" fact="0.806"/>
              <dgm:constr type="l" for="ch" forName="ParentBackground1" refType="w" fact="0.0234"/>
              <dgm:constr type="t" for="ch" forName="ParentBackground1" refType="h" fact="0.1262"/>
              <dgm:constr type="w" for="ch" forName="ParentBackground1" refType="w" fact="0.0987"/>
              <dgm:constr type="h" for="ch" forName="ParentBackground1" refType="h" fact="0.5319"/>
              <dgm:constr type="l" for="ch" forName="Child1" refType="w" fact="0.0234"/>
              <dgm:constr type="t" for="ch" forName="Child1" refType="h" fact="0.6876"/>
              <dgm:constr type="w" for="ch" forName="Child1" refType="w" fact="0.0987"/>
              <dgm:constr type="h" for="ch" forName="Child1" refType="h" fact="0.3124"/>
            </dgm:constrLst>
          </dgm:if>
          <dgm:if name="Name13" axis="ch" ptType="node" func="cnt" op="equ" val="10">
            <dgm:alg type="composite">
              <dgm:param type="ar" val="5.976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7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l" for="ch" forName="Parent10" refType="w" fact="0.9205"/>
              <dgm:constr type="t" for="ch" forName="Parent10" refType="h" fact="0.2022"/>
              <dgm:constr type="w" for="ch" forName="Parent10" refType="w" fact="0.0636"/>
              <dgm:constr type="h" for="ch" forName="Parent10" refType="h" fact="0.3799"/>
              <dgm:constr type="l" for="ch" forName="Parent9" refType="w" fact="0.822"/>
              <dgm:constr type="t" for="ch" forName="Parent9" refType="h" fact="0.2022"/>
              <dgm:constr type="w" for="ch" forName="Parent9" refType="w" fact="0.0636"/>
              <dgm:constr type="h" for="ch" forName="Parent9" refType="h" fact="0.3799"/>
              <dgm:constr type="l" for="ch" forName="Parent8" refType="w" fact="0.7235"/>
              <dgm:constr type="t" for="ch" forName="Parent8" refType="h" fact="0.2022"/>
              <dgm:constr type="w" for="ch" forName="Parent8" refType="w" fact="0.0636"/>
              <dgm:constr type="h" for="ch" forName="Parent8" refType="h" fact="0.3799"/>
              <dgm:constr type="l" for="ch" forName="Parent7" refType="w" fact="0.625"/>
              <dgm:constr type="t" for="ch" forName="Parent7" refType="h" fact="0.2022"/>
              <dgm:constr type="w" for="ch" forName="Parent7" refType="w" fact="0.0636"/>
              <dgm:constr type="h" for="ch" forName="Parent7" refType="h" fact="0.3799"/>
              <dgm:constr type="l" for="ch" forName="Parent6" refType="w" fact="0.5264"/>
              <dgm:constr type="t" for="ch" forName="Parent6" refType="h" fact="0.2022"/>
              <dgm:constr type="w" for="ch" forName="Parent6" refType="w" fact="0.0636"/>
              <dgm:constr type="h" for="ch" forName="Parent6" refType="h" fact="0.3799"/>
              <dgm:constr type="l" for="ch" forName="Parent5" refType="w" fact="0.4279"/>
              <dgm:constr type="t" for="ch" forName="Parent5" refType="h" fact="0.2022"/>
              <dgm:constr type="w" for="ch" forName="Parent5" refType="w" fact="0.0636"/>
              <dgm:constr type="h" for="ch" forName="Parent5" refType="h" fact="0.3799"/>
              <dgm:constr type="l" for="ch" forName="Parent4" refType="w" fact="0.3294"/>
              <dgm:constr type="t" for="ch" forName="Parent4" refType="h" fact="0.2022"/>
              <dgm:constr type="w" for="ch" forName="Parent4" refType="w" fact="0.0636"/>
              <dgm:constr type="h" for="ch" forName="Parent4" refType="h" fact="0.3799"/>
              <dgm:constr type="l" for="ch" forName="Parent3" refType="w" fact="0.2309"/>
              <dgm:constr type="t" for="ch" forName="Parent3" refType="h" fact="0.2022"/>
              <dgm:constr type="w" for="ch" forName="Parent3" refType="w" fact="0.0636"/>
              <dgm:constr type="h" for="ch" forName="Parent3" refType="h" fact="0.3799"/>
              <dgm:constr type="l" for="ch" forName="Parent2" refType="w" fact="0.1324"/>
              <dgm:constr type="t" for="ch" forName="Parent2" refType="h" fact="0.2022"/>
              <dgm:constr type="w" for="ch" forName="Parent2" refType="w" fact="0.0636"/>
              <dgm:constr type="h" for="ch" forName="Parent2" refType="h" fact="0.3799"/>
              <dgm:constr type="l" for="ch" forName="Parent1" refType="w" fact="0.0338"/>
              <dgm:constr type="t" for="ch" forName="Parent1" refType="h" fact="0.2022"/>
              <dgm:constr type="w" for="ch" forName="Parent1" refType="w" fact="0.0636"/>
              <dgm:constr type="h" for="ch" forName="Parent1" refType="h" fact="0.3799"/>
              <dgm:constr type="l" for="ch" forName="Accent10" refType="w" fact="0.9047"/>
              <dgm:constr type="t" for="ch" forName="Accent10" refType="h" fact="0.1072"/>
              <dgm:constr type="w" for="ch" forName="Accent10" refType="w" fact="0.0953"/>
              <dgm:constr type="h" for="ch" forName="Accent10" refType="h" fact="0.5699"/>
              <dgm:constr type="l" for="ch" forName="ParentBackground10" refType="w" fact="0.9078"/>
              <dgm:constr type="t" for="ch" forName="ParentBackground10" refType="h" fact="0.1262"/>
              <dgm:constr type="w" for="ch" forName="ParentBackground10" refType="w" fact="0.089"/>
              <dgm:constr type="h" for="ch" forName="ParentBackground10" refType="h" fact="0.5319"/>
              <dgm:constr type="l" for="ch" forName="Child10" refType="w" fact="0.9078"/>
              <dgm:constr type="t" for="ch" forName="Child10" refType="h" fact="0.6876"/>
              <dgm:constr type="w" for="ch" forName="Child10" refType="w" fact="0.089"/>
              <dgm:constr type="h" for="ch" forName="Child10" refType="h" fact="0.3124"/>
              <dgm:constr type="l" for="ch" forName="Accent9" refType="w" fact="0.7864"/>
              <dgm:constr type="t" for="ch" forName="Accent9" refType="h" fact="-0.0109"/>
              <dgm:constr type="w" for="ch" forName="Accent9" refType="w" fact="0.1348"/>
              <dgm:constr type="h" for="ch" forName="Accent9" refType="h" fact="0.806"/>
              <dgm:constr type="l" for="ch" forName="ParentBackground9" refType="w" fact="0.8093"/>
              <dgm:constr type="t" for="ch" forName="ParentBackground9" refType="h" fact="0.1262"/>
              <dgm:constr type="w" for="ch" forName="ParentBackground9" refType="w" fact="0.089"/>
              <dgm:constr type="h" for="ch" forName="ParentBackground9" refType="h" fact="0.5319"/>
              <dgm:constr type="l" for="ch" forName="Child9" refType="w" fact="0.8093"/>
              <dgm:constr type="t" for="ch" forName="Child9" refType="h" fact="0.6876"/>
              <dgm:constr type="w" for="ch" forName="Child9" refType="w" fact="0.089"/>
              <dgm:constr type="h" for="ch" forName="Child9" refType="h" fact="0.3124"/>
              <dgm:constr type="l" for="ch" forName="Accent8" refType="w" fact="0.6879"/>
              <dgm:constr type="t" for="ch" forName="Accent8" refType="h" fact="-0.0109"/>
              <dgm:constr type="w" for="ch" forName="Accent8" refType="w" fact="0.1348"/>
              <dgm:constr type="h" for="ch" forName="Accent8" refType="h" fact="0.806"/>
              <dgm:constr type="l" for="ch" forName="ParentBackground8" refType="w" fact="0.7108"/>
              <dgm:constr type="t" for="ch" forName="ParentBackground8" refType="h" fact="0.1262"/>
              <dgm:constr type="w" for="ch" forName="ParentBackground8" refType="w" fact="0.089"/>
              <dgm:constr type="h" for="ch" forName="ParentBackground8" refType="h" fact="0.5319"/>
              <dgm:constr type="l" for="ch" forName="Child8" refType="w" fact="0.7108"/>
              <dgm:constr type="t" for="ch" forName="Child8" refType="h" fact="0.6876"/>
              <dgm:constr type="w" for="ch" forName="Child8" refType="w" fact="0.089"/>
              <dgm:constr type="h" for="ch" forName="Child8" refType="h" fact="0.3124"/>
              <dgm:constr type="l" for="ch" forName="Accent7" refType="w" fact="0.5893"/>
              <dgm:constr type="t" for="ch" forName="Accent7" refType="h" fact="-0.0109"/>
              <dgm:constr type="w" for="ch" forName="Accent7" refType="w" fact="0.1348"/>
              <dgm:constr type="h" for="ch" forName="Accent7" refType="h" fact="0.806"/>
              <dgm:constr type="l" for="ch" forName="ParentBackground7" refType="w" fact="0.6123"/>
              <dgm:constr type="t" for="ch" forName="ParentBackground7" refType="h" fact="0.1262"/>
              <dgm:constr type="w" for="ch" forName="ParentBackground7" refType="w" fact="0.089"/>
              <dgm:constr type="h" for="ch" forName="ParentBackground7" refType="h" fact="0.5319"/>
              <dgm:constr type="l" for="ch" forName="Child7" refType="w" fact="0.6123"/>
              <dgm:constr type="t" for="ch" forName="Child7" refType="h" fact="0.6876"/>
              <dgm:constr type="w" for="ch" forName="Child7" refType="w" fact="0.089"/>
              <dgm:constr type="h" for="ch" forName="Child7" refType="h" fact="0.3124"/>
              <dgm:constr type="l" for="ch" forName="Accent6" refType="w" fact="0.4908"/>
              <dgm:constr type="t" for="ch" forName="Accent6" refType="h" fact="-0.0109"/>
              <dgm:constr type="w" for="ch" forName="Accent6" refType="w" fact="0.1348"/>
              <dgm:constr type="h" for="ch" forName="Accent6" refType="h" fact="0.806"/>
              <dgm:constr type="l" for="ch" forName="ParentBackground6" refType="w" fact="0.5137"/>
              <dgm:constr type="t" for="ch" forName="ParentBackground6" refType="h" fact="0.1262"/>
              <dgm:constr type="w" for="ch" forName="ParentBackground6" refType="w" fact="0.089"/>
              <dgm:constr type="h" for="ch" forName="ParentBackground6" refType="h" fact="0.5319"/>
              <dgm:constr type="l" for="ch" forName="Child6" refType="w" fact="0.5137"/>
              <dgm:constr type="t" for="ch" forName="Child6" refType="h" fact="0.6876"/>
              <dgm:constr type="w" for="ch" forName="Child6" refType="w" fact="0.089"/>
              <dgm:constr type="h" for="ch" forName="Child6" refType="h" fact="0.3124"/>
              <dgm:constr type="l" for="ch" forName="Accent5" refType="w" fact="0.3923"/>
              <dgm:constr type="t" for="ch" forName="Accent5" refType="h" fact="-0.0109"/>
              <dgm:constr type="w" for="ch" forName="Accent5" refType="w" fact="0.1348"/>
              <dgm:constr type="h" for="ch" forName="Accent5" refType="h" fact="0.806"/>
              <dgm:constr type="l" for="ch" forName="ParentBackground5" refType="w" fact="0.4152"/>
              <dgm:constr type="t" for="ch" forName="ParentBackground5" refType="h" fact="0.1262"/>
              <dgm:constr type="w" for="ch" forName="ParentBackground5" refType="w" fact="0.089"/>
              <dgm:constr type="h" for="ch" forName="ParentBackground5" refType="h" fact="0.5319"/>
              <dgm:constr type="l" for="ch" forName="Child5" refType="w" fact="0.4152"/>
              <dgm:constr type="t" for="ch" forName="Child5" refType="h" fact="0.6876"/>
              <dgm:constr type="w" for="ch" forName="Child5" refType="w" fact="0.089"/>
              <dgm:constr type="h" for="ch" forName="Child5" refType="h" fact="0.3124"/>
              <dgm:constr type="l" for="ch" forName="Accent4" refType="w" fact="0.2938"/>
              <dgm:constr type="t" for="ch" forName="Accent4" refType="h" fact="-0.0109"/>
              <dgm:constr type="w" for="ch" forName="Accent4" refType="w" fact="0.1348"/>
              <dgm:constr type="h" for="ch" forName="Accent4" refType="h" fact="0.806"/>
              <dgm:constr type="l" for="ch" forName="ParentBackground4" refType="w" fact="0.3167"/>
              <dgm:constr type="t" for="ch" forName="ParentBackground4" refType="h" fact="0.1262"/>
              <dgm:constr type="w" for="ch" forName="ParentBackground4" refType="w" fact="0.089"/>
              <dgm:constr type="h" for="ch" forName="ParentBackground4" refType="h" fact="0.5319"/>
              <dgm:constr type="l" for="ch" forName="Child4" refType="w" fact="0.3167"/>
              <dgm:constr type="t" for="ch" forName="Child4" refType="h" fact="0.6876"/>
              <dgm:constr type="w" for="ch" forName="Child4" refType="w" fact="0.089"/>
              <dgm:constr type="h" for="ch" forName="Child4" refType="h" fact="0.3124"/>
              <dgm:constr type="l" for="ch" forName="Accent3" refType="w" fact="0.1952"/>
              <dgm:constr type="t" for="ch" forName="Accent3" refType="h" fact="-0.0109"/>
              <dgm:constr type="w" for="ch" forName="Accent3" refType="w" fact="0.1348"/>
              <dgm:constr type="h" for="ch" forName="Accent3" refType="h" fact="0.806"/>
              <dgm:constr type="l" for="ch" forName="ParentBackground3" refType="w" fact="0.2182"/>
              <dgm:constr type="t" for="ch" forName="ParentBackground3" refType="h" fact="0.1262"/>
              <dgm:constr type="w" for="ch" forName="ParentBackground3" refType="w" fact="0.089"/>
              <dgm:constr type="h" for="ch" forName="ParentBackground3" refType="h" fact="0.5319"/>
              <dgm:constr type="l" for="ch" forName="Child3" refType="w" fact="0.2182"/>
              <dgm:constr type="t" for="ch" forName="Child3" refType="h" fact="0.6876"/>
              <dgm:constr type="w" for="ch" forName="Child3" refType="w" fact="0.089"/>
              <dgm:constr type="h" for="ch" forName="Child3" refType="h" fact="0.3124"/>
              <dgm:constr type="l" for="ch" forName="Accent2" refType="w" fact="0.0967"/>
              <dgm:constr type="t" for="ch" forName="Accent2" refType="h" fact="-0.0109"/>
              <dgm:constr type="w" for="ch" forName="Accent2" refType="w" fact="0.1348"/>
              <dgm:constr type="h" for="ch" forName="Accent2" refType="h" fact="0.806"/>
              <dgm:constr type="l" for="ch" forName="ParentBackground2" refType="w" fact="0.1196"/>
              <dgm:constr type="t" for="ch" forName="ParentBackground2" refType="h" fact="0.1262"/>
              <dgm:constr type="w" for="ch" forName="ParentBackground2" refType="w" fact="0.089"/>
              <dgm:constr type="h" for="ch" forName="ParentBackground2" refType="h" fact="0.5319"/>
              <dgm:constr type="l" for="ch" forName="Child2" refType="w" fact="0.1196"/>
              <dgm:constr type="t" for="ch" forName="Child2" refType="h" fact="0.6876"/>
              <dgm:constr type="w" for="ch" forName="Child2" refType="w" fact="0.089"/>
              <dgm:constr type="h" for="ch" forName="Child2" refType="h" fact="0.3124"/>
              <dgm:constr type="l" for="ch" forName="Accent1" refType="w" fact="-0.0018"/>
              <dgm:constr type="t" for="ch" forName="Accent1" refType="h" fact="-0.0109"/>
              <dgm:constr type="w" for="ch" forName="Accent1" refType="w" fact="0.1348"/>
              <dgm:constr type="h" for="ch" forName="Accent1" refType="h" fact="0.806"/>
              <dgm:constr type="l" for="ch" forName="ParentBackground1" refType="w" fact="0.0211"/>
              <dgm:constr type="t" for="ch" forName="ParentBackground1" refType="h" fact="0.1262"/>
              <dgm:constr type="w" for="ch" forName="ParentBackground1" refType="w" fact="0.089"/>
              <dgm:constr type="h" for="ch" forName="ParentBackground1" refType="h" fact="0.5319"/>
              <dgm:constr type="l" for="ch" forName="Child1" refType="w" fact="0.0211"/>
              <dgm:constr type="t" for="ch" forName="Child1" refType="h" fact="0.6876"/>
              <dgm:constr type="w" for="ch" forName="Child1" refType="w" fact="0.089"/>
              <dgm:constr type="h" for="ch" forName="Child1" refType="h" fact="0.3124"/>
            </dgm:constrLst>
          </dgm:if>
          <dgm:else name="Name14">
            <dgm:alg type="composite">
              <dgm:param type="ar" val="6.565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1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1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1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1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1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6" op="lte"/>
              <dgm:constr type="primFontSz" for="des" forName="Child11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1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1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1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Child11" refType="primFontSz" refFor="des" refForName="Parent10" op="lte"/>
              <dgm:constr type="primFontSz" for="des" forName="Child1" refType="primFontSz" refFor="des" refForName="Parent11" op="lte"/>
              <dgm:constr type="primFontSz" for="des" forName="Child2" refType="primFontSz" refFor="des" refForName="Parent11" op="lte"/>
              <dgm:constr type="primFontSz" for="des" forName="Child3" refType="primFontSz" refFor="des" refForName="Parent11" op="lte"/>
              <dgm:constr type="primFontSz" for="des" forName="Child4" refType="primFontSz" refFor="des" refForName="Parent11" op="lte"/>
              <dgm:constr type="primFontSz" for="des" forName="Child5" refType="primFontSz" refFor="des" refForName="Parent11" op="lte"/>
              <dgm:constr type="primFontSz" for="des" forName="Child6" refType="primFontSz" refFor="des" refForName="Parent11" op="lte"/>
              <dgm:constr type="primFontSz" for="des" forName="Child7" refType="primFontSz" refFor="des" refForName="Parent11" op="lte"/>
              <dgm:constr type="primFontSz" for="des" forName="Child8" refType="primFontSz" refFor="des" refForName="Parent11" op="lte"/>
              <dgm:constr type="primFontSz" for="des" forName="Child9" refType="primFontSz" refFor="des" refForName="Parent11" op="lte"/>
              <dgm:constr type="primFontSz" for="des" forName="Child10" refType="primFontSz" refFor="des" refForName="Parent11" op="lte"/>
              <dgm:constr type="primFontSz" for="des" forName="Child11" refType="primFontSz" refFor="des" refForName="Parent11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Parent11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primFontSz" for="des" forName="Child11" refType="primFontSz" refFor="des" refForName="Child1" op="equ"/>
              <dgm:constr type="l" for="ch" forName="Parent11" refType="w" fact="0.9277"/>
              <dgm:constr type="t" for="ch" forName="Parent11" refType="h" fact="0.2022"/>
              <dgm:constr type="w" for="ch" forName="Parent11" refType="w" fact="0.0579"/>
              <dgm:constr type="h" for="ch" forName="Parent11" refType="h" fact="0.3799"/>
              <dgm:constr type="l" for="ch" forName="Parent10" refType="w" fact="0.838"/>
              <dgm:constr type="t" for="ch" forName="Parent10" refType="h" fact="0.2022"/>
              <dgm:constr type="w" for="ch" forName="Parent10" refType="w" fact="0.0579"/>
              <dgm:constr type="h" for="ch" forName="Parent10" refType="h" fact="0.3799"/>
              <dgm:constr type="l" for="ch" forName="Parent9" refType="w" fact="0.7483"/>
              <dgm:constr type="t" for="ch" forName="Parent9" refType="h" fact="0.2022"/>
              <dgm:constr type="w" for="ch" forName="Parent9" refType="w" fact="0.0579"/>
              <dgm:constr type="h" for="ch" forName="Parent9" refType="h" fact="0.3799"/>
              <dgm:constr type="l" for="ch" forName="Parent8" refType="w" fact="0.6586"/>
              <dgm:constr type="t" for="ch" forName="Parent8" refType="h" fact="0.2022"/>
              <dgm:constr type="w" for="ch" forName="Parent8" refType="w" fact="0.0579"/>
              <dgm:constr type="h" for="ch" forName="Parent8" refType="h" fact="0.3799"/>
              <dgm:constr type="l" for="ch" forName="Parent7" refType="w" fact="0.5689"/>
              <dgm:constr type="t" for="ch" forName="Parent7" refType="h" fact="0.2022"/>
              <dgm:constr type="w" for="ch" forName="Parent7" refType="w" fact="0.0579"/>
              <dgm:constr type="h" for="ch" forName="Parent7" refType="h" fact="0.3799"/>
              <dgm:constr type="l" for="ch" forName="Parent6" refType="w" fact="0.4792"/>
              <dgm:constr type="t" for="ch" forName="Parent6" refType="h" fact="0.2022"/>
              <dgm:constr type="w" for="ch" forName="Parent6" refType="w" fact="0.0579"/>
              <dgm:constr type="h" for="ch" forName="Parent6" refType="h" fact="0.3799"/>
              <dgm:constr type="l" for="ch" forName="Parent5" refType="w" fact="0.3895"/>
              <dgm:constr type="t" for="ch" forName="Parent5" refType="h" fact="0.2022"/>
              <dgm:constr type="w" for="ch" forName="Parent5" refType="w" fact="0.0579"/>
              <dgm:constr type="h" for="ch" forName="Parent5" refType="h" fact="0.3799"/>
              <dgm:constr type="l" for="ch" forName="Parent4" refType="w" fact="0.2999"/>
              <dgm:constr type="t" for="ch" forName="Parent4" refType="h" fact="0.2022"/>
              <dgm:constr type="w" for="ch" forName="Parent4" refType="w" fact="0.0579"/>
              <dgm:constr type="h" for="ch" forName="Parent4" refType="h" fact="0.3799"/>
              <dgm:constr type="l" for="ch" forName="Parent3" refType="w" fact="0.2102"/>
              <dgm:constr type="t" for="ch" forName="Parent3" refType="h" fact="0.2022"/>
              <dgm:constr type="w" for="ch" forName="Parent3" refType="w" fact="0.0579"/>
              <dgm:constr type="h" for="ch" forName="Parent3" refType="h" fact="0.3799"/>
              <dgm:constr type="l" for="ch" forName="Parent2" refType="w" fact="0.1205"/>
              <dgm:constr type="t" for="ch" forName="Parent2" refType="h" fact="0.2022"/>
              <dgm:constr type="w" for="ch" forName="Parent2" refType="w" fact="0.0579"/>
              <dgm:constr type="h" for="ch" forName="Parent2" refType="h" fact="0.3799"/>
              <dgm:constr type="l" for="ch" forName="Parent1" refType="w" fact="0.0308"/>
              <dgm:constr type="t" for="ch" forName="Parent1" refType="h" fact="0.2022"/>
              <dgm:constr type="w" for="ch" forName="Parent1" refType="w" fact="0.0579"/>
              <dgm:constr type="h" for="ch" forName="Parent1" refType="h" fact="0.3799"/>
              <dgm:constr type="l" for="ch" forName="Accent11" refType="w" fact="0.9132"/>
              <dgm:constr type="t" for="ch" forName="Accent11" refType="h" fact="0.1072"/>
              <dgm:constr type="w" for="ch" forName="Accent11" refType="w" fact="0.0868"/>
              <dgm:constr type="h" for="ch" forName="Accent11" refType="h" fact="0.5699"/>
              <dgm:constr type="l" for="ch" forName="ParentBackground11" refType="w" fact="0.9161"/>
              <dgm:constr type="t" for="ch" forName="ParentBackground11" refType="h" fact="0.1262"/>
              <dgm:constr type="w" for="ch" forName="ParentBackground11" refType="w" fact="0.081"/>
              <dgm:constr type="h" for="ch" forName="ParentBackground11" refType="h" fact="0.5319"/>
              <dgm:constr type="l" for="ch" forName="Child11" refType="w" fact="0.9161"/>
              <dgm:constr type="t" for="ch" forName="Child11" refType="h" fact="0.6876"/>
              <dgm:constr type="w" for="ch" forName="Child11" refType="w" fact="0.081"/>
              <dgm:constr type="h" for="ch" forName="Child11" refType="h" fact="0.3124"/>
              <dgm:constr type="l" for="ch" forName="Accent10" refType="w" fact="0.8055"/>
              <dgm:constr type="t" for="ch" forName="Accent10" refType="h" fact="-0.0109"/>
              <dgm:constr type="w" for="ch" forName="Accent10" refType="w" fact="0.1228"/>
              <dgm:constr type="h" for="ch" forName="Accent10" refType="h" fact="0.806"/>
              <dgm:constr type="l" for="ch" forName="ParentBackground10" refType="w" fact="0.8264"/>
              <dgm:constr type="t" for="ch" forName="ParentBackground10" refType="h" fact="0.1262"/>
              <dgm:constr type="w" for="ch" forName="ParentBackground10" refType="w" fact="0.081"/>
              <dgm:constr type="h" for="ch" forName="ParentBackground10" refType="h" fact="0.5319"/>
              <dgm:constr type="l" for="ch" forName="Child10" refType="w" fact="0.8264"/>
              <dgm:constr type="t" for="ch" forName="Child10" refType="h" fact="0.6876"/>
              <dgm:constr type="w" for="ch" forName="Child10" refType="w" fact="0.081"/>
              <dgm:constr type="h" for="ch" forName="Child10" refType="h" fact="0.3124"/>
              <dgm:constr type="l" for="ch" forName="Accent9" refType="w" fact="0.7158"/>
              <dgm:constr type="t" for="ch" forName="Accent9" refType="h" fact="-0.0109"/>
              <dgm:constr type="w" for="ch" forName="Accent9" refType="w" fact="0.1228"/>
              <dgm:constr type="h" for="ch" forName="Accent9" refType="h" fact="0.806"/>
              <dgm:constr type="l" for="ch" forName="ParentBackground9" refType="w" fact="0.7367"/>
              <dgm:constr type="t" for="ch" forName="ParentBackground9" refType="h" fact="0.1262"/>
              <dgm:constr type="w" for="ch" forName="ParentBackground9" refType="w" fact="0.081"/>
              <dgm:constr type="h" for="ch" forName="ParentBackground9" refType="h" fact="0.5319"/>
              <dgm:constr type="l" for="ch" forName="Child9" refType="w" fact="0.7367"/>
              <dgm:constr type="t" for="ch" forName="Child9" refType="h" fact="0.6876"/>
              <dgm:constr type="w" for="ch" forName="Child9" refType="w" fact="0.081"/>
              <dgm:constr type="h" for="ch" forName="Child9" refType="h" fact="0.3124"/>
              <dgm:constr type="l" for="ch" forName="Accent8" refType="w" fact="0.6261"/>
              <dgm:constr type="t" for="ch" forName="Accent8" refType="h" fact="-0.0109"/>
              <dgm:constr type="w" for="ch" forName="Accent8" refType="w" fact="0.1228"/>
              <dgm:constr type="h" for="ch" forName="Accent8" refType="h" fact="0.806"/>
              <dgm:constr type="l" for="ch" forName="ParentBackground8" refType="w" fact="0.647"/>
              <dgm:constr type="t" for="ch" forName="ParentBackground8" refType="h" fact="0.1262"/>
              <dgm:constr type="w" for="ch" forName="ParentBackground8" refType="w" fact="0.081"/>
              <dgm:constr type="h" for="ch" forName="ParentBackground8" refType="h" fact="0.5319"/>
              <dgm:constr type="l" for="ch" forName="Child8" refType="w" fact="0.647"/>
              <dgm:constr type="t" for="ch" forName="Child8" refType="h" fact="0.6876"/>
              <dgm:constr type="w" for="ch" forName="Child8" refType="w" fact="0.081"/>
              <dgm:constr type="h" for="ch" forName="Child8" refType="h" fact="0.3124"/>
              <dgm:constr type="l" for="ch" forName="Accent7" refType="w" fact="0.5364"/>
              <dgm:constr type="t" for="ch" forName="Accent7" refType="h" fact="-0.0109"/>
              <dgm:constr type="w" for="ch" forName="Accent7" refType="w" fact="0.1228"/>
              <dgm:constr type="h" for="ch" forName="Accent7" refType="h" fact="0.806"/>
              <dgm:constr type="l" for="ch" forName="ParentBackground7" refType="w" fact="0.5573"/>
              <dgm:constr type="t" for="ch" forName="ParentBackground7" refType="h" fact="0.1262"/>
              <dgm:constr type="w" for="ch" forName="ParentBackground7" refType="w" fact="0.081"/>
              <dgm:constr type="h" for="ch" forName="ParentBackground7" refType="h" fact="0.5319"/>
              <dgm:constr type="l" for="ch" forName="Child7" refType="w" fact="0.5573"/>
              <dgm:constr type="t" for="ch" forName="Child7" refType="h" fact="0.6876"/>
              <dgm:constr type="w" for="ch" forName="Child7" refType="w" fact="0.081"/>
              <dgm:constr type="h" for="ch" forName="Child7" refType="h" fact="0.3124"/>
              <dgm:constr type="l" for="ch" forName="Accent6" refType="w" fact="0.4467"/>
              <dgm:constr type="t" for="ch" forName="Accent6" refType="h" fact="-0.0109"/>
              <dgm:constr type="w" for="ch" forName="Accent6" refType="w" fact="0.1228"/>
              <dgm:constr type="h" for="ch" forName="Accent6" refType="h" fact="0.806"/>
              <dgm:constr type="l" for="ch" forName="ParentBackground6" refType="w" fact="0.4677"/>
              <dgm:constr type="t" for="ch" forName="ParentBackground6" refType="h" fact="0.1262"/>
              <dgm:constr type="w" for="ch" forName="ParentBackground6" refType="w" fact="0.081"/>
              <dgm:constr type="h" for="ch" forName="ParentBackground6" refType="h" fact="0.5319"/>
              <dgm:constr type="l" for="ch" forName="Child6" refType="w" fact="0.4677"/>
              <dgm:constr type="t" for="ch" forName="Child6" refType="h" fact="0.6876"/>
              <dgm:constr type="w" for="ch" forName="Child6" refType="w" fact="0.081"/>
              <dgm:constr type="h" for="ch" forName="Child6" refType="h" fact="0.3124"/>
              <dgm:constr type="l" for="ch" forName="Accent5" refType="w" fact="0.3571"/>
              <dgm:constr type="t" for="ch" forName="Accent5" refType="h" fact="-0.0109"/>
              <dgm:constr type="w" for="ch" forName="Accent5" refType="w" fact="0.1228"/>
              <dgm:constr type="h" for="ch" forName="Accent5" refType="h" fact="0.806"/>
              <dgm:constr type="l" for="ch" forName="ParentBackground5" refType="w" fact="0.378"/>
              <dgm:constr type="t" for="ch" forName="ParentBackground5" refType="h" fact="0.1262"/>
              <dgm:constr type="w" for="ch" forName="ParentBackground5" refType="w" fact="0.081"/>
              <dgm:constr type="h" for="ch" forName="ParentBackground5" refType="h" fact="0.5319"/>
              <dgm:constr type="l" for="ch" forName="Child5" refType="w" fact="0.378"/>
              <dgm:constr type="t" for="ch" forName="Child5" refType="h" fact="0.6876"/>
              <dgm:constr type="w" for="ch" forName="Child5" refType="w" fact="0.081"/>
              <dgm:constr type="h" for="ch" forName="Child5" refType="h" fact="0.3124"/>
              <dgm:constr type="l" for="ch" forName="Accent4" refType="w" fact="0.2674"/>
              <dgm:constr type="t" for="ch" forName="Accent4" refType="h" fact="-0.0109"/>
              <dgm:constr type="w" for="ch" forName="Accent4" refType="w" fact="0.1228"/>
              <dgm:constr type="h" for="ch" forName="Accent4" refType="h" fact="0.806"/>
              <dgm:constr type="l" for="ch" forName="ParentBackground4" refType="w" fact="0.2883"/>
              <dgm:constr type="t" for="ch" forName="ParentBackground4" refType="h" fact="0.1262"/>
              <dgm:constr type="w" for="ch" forName="ParentBackground4" refType="w" fact="0.081"/>
              <dgm:constr type="h" for="ch" forName="ParentBackground4" refType="h" fact="0.5319"/>
              <dgm:constr type="l" for="ch" forName="Child4" refType="w" fact="0.2883"/>
              <dgm:constr type="t" for="ch" forName="Child4" refType="h" fact="0.6876"/>
              <dgm:constr type="w" for="ch" forName="Child4" refType="w" fact="0.081"/>
              <dgm:constr type="h" for="ch" forName="Child4" refType="h" fact="0.3124"/>
              <dgm:constr type="l" for="ch" forName="Accent3" refType="w" fact="0.1777"/>
              <dgm:constr type="t" for="ch" forName="Accent3" refType="h" fact="-0.0109"/>
              <dgm:constr type="w" for="ch" forName="Accent3" refType="w" fact="0.1228"/>
              <dgm:constr type="h" for="ch" forName="Accent3" refType="h" fact="0.806"/>
              <dgm:constr type="l" for="ch" forName="ParentBackground3" refType="w" fact="0.1986"/>
              <dgm:constr type="t" for="ch" forName="ParentBackground3" refType="h" fact="0.1262"/>
              <dgm:constr type="w" for="ch" forName="ParentBackground3" refType="w" fact="0.081"/>
              <dgm:constr type="h" for="ch" forName="ParentBackground3" refType="h" fact="0.5319"/>
              <dgm:constr type="l" for="ch" forName="Child3" refType="w" fact="0.1986"/>
              <dgm:constr type="t" for="ch" forName="Child3" refType="h" fact="0.6876"/>
              <dgm:constr type="w" for="ch" forName="Child3" refType="w" fact="0.081"/>
              <dgm:constr type="h" for="ch" forName="Child3" refType="h" fact="0.3124"/>
              <dgm:constr type="l" for="ch" forName="Accent2" refType="w" fact="0.088"/>
              <dgm:constr type="t" for="ch" forName="Accent2" refType="h" fact="-0.0109"/>
              <dgm:constr type="w" for="ch" forName="Accent2" refType="w" fact="0.1228"/>
              <dgm:constr type="h" for="ch" forName="Accent2" refType="h" fact="0.806"/>
              <dgm:constr type="l" for="ch" forName="ParentBackground2" refType="w" fact="0.1089"/>
              <dgm:constr type="t" for="ch" forName="ParentBackground2" refType="h" fact="0.1262"/>
              <dgm:constr type="w" for="ch" forName="ParentBackground2" refType="w" fact="0.081"/>
              <dgm:constr type="h" for="ch" forName="ParentBackground2" refType="h" fact="0.5319"/>
              <dgm:constr type="l" for="ch" forName="Child2" refType="w" fact="0.1089"/>
              <dgm:constr type="t" for="ch" forName="Child2" refType="h" fact="0.6876"/>
              <dgm:constr type="w" for="ch" forName="Child2" refType="w" fact="0.081"/>
              <dgm:constr type="h" for="ch" forName="Child2" refType="h" fact="0.3124"/>
              <dgm:constr type="l" for="ch" forName="Accent1" refType="w" fact="-0.0017"/>
              <dgm:constr type="t" for="ch" forName="Accent1" refType="h" fact="-0.0109"/>
              <dgm:constr type="w" for="ch" forName="Accent1" refType="w" fact="0.1228"/>
              <dgm:constr type="h" for="ch" forName="Accent1" refType="h" fact="0.806"/>
              <dgm:constr type="l" for="ch" forName="ParentBackground1" refType="w" fact="0.0192"/>
              <dgm:constr type="t" for="ch" forName="ParentBackground1" refType="h" fact="0.1262"/>
              <dgm:constr type="w" for="ch" forName="ParentBackground1" refType="w" fact="0.081"/>
              <dgm:constr type="h" for="ch" forName="ParentBackground1" refType="h" fact="0.5319"/>
              <dgm:constr type="l" for="ch" forName="Child1" refType="w" fact="0.0192"/>
              <dgm:constr type="t" for="ch" forName="Child1" refType="h" fact="0.6876"/>
              <dgm:constr type="w" for="ch" forName="Child1" refType="w" fact="0.081"/>
              <dgm:constr type="h" for="ch" forName="Child1" refType="h" fact="0.3124"/>
            </dgm:constrLst>
          </dgm:else>
        </dgm:choose>
      </dgm:if>
      <dgm:else name="Name15">
        <dgm:choose name="Name16">
          <dgm:if name="Name17" axis="ch" ptType="node" func="cnt" op="equ" val="1">
            <dgm:alg type="composite">
              <dgm:param type="ar" val="0.638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Parent1" refType="w" fact="0.1667"/>
              <dgm:constr type="t" for="ch" forName="Parent1" refType="h" fact="0.1064"/>
              <dgm:constr type="w" for="ch" forName="Parent1" refType="w" fact="0.6667"/>
              <dgm:constr type="h" for="ch" forName="Parent1" refType="h" fact="0.4255"/>
              <dgm:constr type="l" for="ch" forName="Accent1" refType="w" fact="0"/>
              <dgm:constr type="t" for="ch" forName="Accent1" refType="h" fact="0"/>
              <dgm:constr type="w" for="ch" forName="Accent1" refType="w"/>
              <dgm:constr type="h" for="ch" forName="Accent1" refType="h" fact="0.6383"/>
              <dgm:constr type="l" for="ch" forName="ParentBackground1" refType="w" fact="0.0333"/>
              <dgm:constr type="t" for="ch" forName="ParentBackground1" refType="h" fact="0.0213"/>
              <dgm:constr type="w" for="ch" forName="ParentBackground1" refType="w" fact="0.9333"/>
              <dgm:constr type="h" for="ch" forName="ParentBackground1" refType="h" fact="0.5957"/>
              <dgm:constr type="l" for="ch" forName="Child1" refType="w" fact="0.0333"/>
              <dgm:constr type="t" for="ch" forName="Child1" refType="h" fact="0.6574"/>
              <dgm:constr type="w" for="ch" forName="Child1" refType="w" fact="0.9333"/>
              <dgm:constr type="h" for="ch" forName="Child1" refType="h" fact="0.3426"/>
            </dgm:constrLst>
          </dgm:if>
          <dgm:if name="Name18" axis="ch" ptType="node" func="cnt" op="equ" val="2">
            <dgm:alg type="composite">
              <dgm:param type="ar" val="1.265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r" for="ch" forName="Parent2" refType="w" fact="0.3751"/>
              <dgm:constr type="t" for="ch" forName="Parent2" refType="h" fact="0.2022"/>
              <dgm:constr type="w" for="ch" forName="Parent2" refType="w" fact="0.3001"/>
              <dgm:constr type="h" for="ch" forName="Parent2" refType="h" fact="0.3799"/>
              <dgm:constr type="r" for="ch" forName="Parent1" refType="w" fact="0.8403"/>
              <dgm:constr type="t" for="ch" forName="Parent1" refType="h" fact="0.2022"/>
              <dgm:constr type="w" for="ch" forName="Parent1" refType="w" fact="0.3001"/>
              <dgm:constr type="h" for="ch" forName="Parent1" refType="h" fact="0.3799"/>
              <dgm:constr type="r" for="ch" forName="Accent2" refType="w" fact="0.4502"/>
              <dgm:constr type="t" for="ch" forName="Accent2" refType="h" fact="0.1072"/>
              <dgm:constr type="w" for="ch" forName="Accent2" refType="w" fact="0.4502"/>
              <dgm:constr type="h" for="ch" forName="Accent2" refType="h" fact="0.5699"/>
              <dgm:constr type="r" for="ch" forName="ParentBackground2" refType="w" fact="0.4352"/>
              <dgm:constr type="t" for="ch" forName="ParentBackground2" refType="h" fact="0.1262"/>
              <dgm:constr type="w" for="ch" forName="ParentBackground2" refType="w" fact="0.4201"/>
              <dgm:constr type="h" for="ch" forName="ParentBackground2" refType="h" fact="0.5319"/>
              <dgm:constr type="r" for="ch" forName="Child2" refType="w" fact="0.4352"/>
              <dgm:constr type="t" for="ch" forName="Child2" refType="h" fact="0.6876"/>
              <dgm:constr type="w" for="ch" forName="Child2" refType="w" fact="0.4201"/>
              <dgm:constr type="h" for="ch" forName="Child2" refType="h" fact="0.3124"/>
              <dgm:constr type="r" for="ch" forName="Accent1" refType="w" fact="1.0086"/>
              <dgm:constr type="t" for="ch" forName="Accent1" refType="h" fact="-0.0109"/>
              <dgm:constr type="w" for="ch" forName="Accent1" refType="w" fact="0.6367"/>
              <dgm:constr type="h" for="ch" forName="Accent1" refType="h" fact="0.806"/>
              <dgm:constr type="r" for="ch" forName="ParentBackground1" refType="w" fact="0.9003"/>
              <dgm:constr type="t" for="ch" forName="ParentBackground1" refType="h" fact="0.1262"/>
              <dgm:constr type="w" for="ch" forName="ParentBackground1" refType="w" fact="0.4201"/>
              <dgm:constr type="h" for="ch" forName="ParentBackground1" refType="h" fact="0.5319"/>
              <dgm:constr type="r" for="ch" forName="Child1" refType="w" fact="0.9003"/>
              <dgm:constr type="t" for="ch" forName="Child1" refType="h" fact="0.6876"/>
              <dgm:constr type="w" for="ch" forName="Child1" refType="w" fact="0.4201"/>
              <dgm:constr type="h" for="ch" forName="Child1" refType="h" fact="0.3124"/>
            </dgm:constrLst>
          </dgm:if>
          <dgm:if name="Name19" axis="ch" ptType="node" func="cnt" op="equ" val="3">
            <dgm:alg type="composite">
              <dgm:param type="ar" val="1.854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r" for="ch" forName="Parent3" refType="w" fact="0.256"/>
              <dgm:constr type="t" for="ch" forName="Parent3" refType="h" fact="0.2022"/>
              <dgm:constr type="w" for="ch" forName="Parent3" refType="w" fact="0.2048"/>
              <dgm:constr type="h" for="ch" forName="Parent3" refType="h" fact="0.3799"/>
              <dgm:constr type="r" for="ch" forName="Parent2" refType="w" fact="0.5735"/>
              <dgm:constr type="t" for="ch" forName="Parent2" refType="h" fact="0.2022"/>
              <dgm:constr type="w" for="ch" forName="Parent2" refType="w" fact="0.2048"/>
              <dgm:constr type="h" for="ch" forName="Parent2" refType="h" fact="0.3799"/>
              <dgm:constr type="r" for="ch" forName="Parent1" refType="w" fact="0.891"/>
              <dgm:constr type="t" for="ch" forName="Parent1" refType="h" fact="0.2022"/>
              <dgm:constr type="w" for="ch" forName="Parent1" refType="w" fact="0.2048"/>
              <dgm:constr type="h" for="ch" forName="Parent1" refType="h" fact="0.3799"/>
              <dgm:constr type="r" for="ch" forName="Accent3" refType="w" fact="0.3072"/>
              <dgm:constr type="t" for="ch" forName="Accent3" refType="h" fact="0.1072"/>
              <dgm:constr type="w" for="ch" forName="Accent3" refType="w" fact="0.3072"/>
              <dgm:constr type="h" for="ch" forName="Accent3" refType="h" fact="0.5699"/>
              <dgm:constr type="r" for="ch" forName="ParentBackground3" refType="w" fact="0.297"/>
              <dgm:constr type="t" for="ch" forName="ParentBackground3" refType="h" fact="0.1262"/>
              <dgm:constr type="w" for="ch" forName="ParentBackground3" refType="w" fact="0.2868"/>
              <dgm:constr type="h" for="ch" forName="ParentBackground3" refType="h" fact="0.5319"/>
              <dgm:constr type="r" for="ch" forName="Child3" refType="w" fact="0.297"/>
              <dgm:constr type="t" for="ch" forName="Child3" refType="h" fact="0.6876"/>
              <dgm:constr type="w" for="ch" forName="Child3" refType="w" fact="0.2868"/>
              <dgm:constr type="h" for="ch" forName="Child3" refType="h" fact="0.3124"/>
              <dgm:constr type="r" for="ch" forName="Accent2" refType="w" fact="0.6878"/>
              <dgm:constr type="t" for="ch" forName="Accent2" refType="h" fact="-0.0109"/>
              <dgm:constr type="w" for="ch" forName="Accent2" refType="w" fact="0.4334"/>
              <dgm:constr type="h" for="ch" forName="Accent2" refType="h" fact="0.806"/>
              <dgm:constr type="r" for="ch" forName="ParentBackground2" refType="w" fact="0.6145"/>
              <dgm:constr type="t" for="ch" forName="ParentBackground2" refType="h" fact="0.1262"/>
              <dgm:constr type="w" for="ch" forName="ParentBackground2" refType="w" fact="0.2868"/>
              <dgm:constr type="h" for="ch" forName="ParentBackground2" refType="h" fact="0.5319"/>
              <dgm:constr type="r" for="ch" forName="Child2" refType="w" fact="0.6145"/>
              <dgm:constr type="t" for="ch" forName="Child2" refType="h" fact="0.6876"/>
              <dgm:constr type="w" for="ch" forName="Child2" refType="w" fact="0.2868"/>
              <dgm:constr type="h" for="ch" forName="Child2" refType="h" fact="0.3124"/>
              <dgm:constr type="r" for="ch" forName="Accent1" refType="w" fact="1.0053"/>
              <dgm:constr type="t" for="ch" forName="Accent1" refType="h" fact="-0.0109"/>
              <dgm:constr type="w" for="ch" forName="Accent1" refType="w" fact="0.4334"/>
              <dgm:constr type="h" for="ch" forName="Accent1" refType="h" fact="0.806"/>
              <dgm:constr type="r" for="ch" forName="ParentBackground1" refType="w" fact="0.932"/>
              <dgm:constr type="t" for="ch" forName="ParentBackground1" refType="h" fact="0.1262"/>
              <dgm:constr type="w" for="ch" forName="ParentBackground1" refType="w" fact="0.2868"/>
              <dgm:constr type="h" for="ch" forName="ParentBackground1" refType="h" fact="0.5319"/>
              <dgm:constr type="r" for="ch" forName="Child1" refType="w" fact="0.932"/>
              <dgm:constr type="t" for="ch" forName="Child1" refType="h" fact="0.6876"/>
              <dgm:constr type="w" for="ch" forName="Child1" refType="w" fact="0.2868"/>
              <dgm:constr type="h" for="ch" forName="Child1" refType="h" fact="0.3124"/>
            </dgm:constrLst>
          </dgm:if>
          <dgm:if name="Name20" axis="ch" ptType="node" func="cnt" op="equ" val="4">
            <dgm:alg type="composite">
              <dgm:param type="ar" val="2.44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r" for="ch" forName="Parent4" refType="w" fact="0.1943"/>
              <dgm:constr type="t" for="ch" forName="Parent4" refType="h" fact="0.2022"/>
              <dgm:constr type="w" for="ch" forName="Parent4" refType="w" fact="0.1555"/>
              <dgm:constr type="h" for="ch" forName="Parent4" refType="h" fact="0.3799"/>
              <dgm:constr type="r" for="ch" forName="Parent3" refType="w" fact="0.4353"/>
              <dgm:constr type="t" for="ch" forName="Parent3" refType="h" fact="0.2022"/>
              <dgm:constr type="w" for="ch" forName="Parent3" refType="w" fact="0.1555"/>
              <dgm:constr type="h" for="ch" forName="Parent3" refType="h" fact="0.3799"/>
              <dgm:constr type="r" for="ch" forName="Parent2" refType="w" fact="0.6763"/>
              <dgm:constr type="t" for="ch" forName="Parent2" refType="h" fact="0.2022"/>
              <dgm:constr type="w" for="ch" forName="Parent2" refType="w" fact="0.1555"/>
              <dgm:constr type="h" for="ch" forName="Parent2" refType="h" fact="0.3799"/>
              <dgm:constr type="r" for="ch" forName="Parent1" refType="w" fact="0.9173"/>
              <dgm:constr type="t" for="ch" forName="Parent1" refType="h" fact="0.2022"/>
              <dgm:constr type="w" for="ch" forName="Parent1" refType="w" fact="0.1555"/>
              <dgm:constr type="h" for="ch" forName="Parent1" refType="h" fact="0.3799"/>
              <dgm:constr type="r" for="ch" forName="Accent4" refType="w" fact="0.2332"/>
              <dgm:constr type="t" for="ch" forName="Accent4" refType="h" fact="0.1072"/>
              <dgm:constr type="w" for="ch" forName="Accent4" refType="w" fact="0.2332"/>
              <dgm:constr type="h" for="ch" forName="Accent4" refType="h" fact="0.5699"/>
              <dgm:constr type="r" for="ch" forName="ParentBackground4" refType="w" fact="0.2254"/>
              <dgm:constr type="t" for="ch" forName="ParentBackground4" refType="h" fact="0.1262"/>
              <dgm:constr type="w" for="ch" forName="ParentBackground4" refType="w" fact="0.2177"/>
              <dgm:constr type="h" for="ch" forName="ParentBackground4" refType="h" fact="0.5319"/>
              <dgm:constr type="r" for="ch" forName="Child4" refType="w" fact="0.2254"/>
              <dgm:constr type="t" for="ch" forName="Child4" refType="h" fact="0.6876"/>
              <dgm:constr type="w" for="ch" forName="Child4" refType="w" fact="0.2177"/>
              <dgm:constr type="h" for="ch" forName="Child4" refType="h" fact="0.3124"/>
              <dgm:constr type="r" for="ch" forName="Accent3" refType="w" fact="0.5235"/>
              <dgm:constr type="t" for="ch" forName="Accent3" refType="h" fact="-0.0109"/>
              <dgm:constr type="w" for="ch" forName="Accent3" refType="w" fact="0.3298"/>
              <dgm:constr type="h" for="ch" forName="Accent3" refType="h" fact="0.806"/>
              <dgm:constr type="r" for="ch" forName="ParentBackground3" refType="w" fact="0.4664"/>
              <dgm:constr type="t" for="ch" forName="ParentBackground3" refType="h" fact="0.1262"/>
              <dgm:constr type="w" for="ch" forName="ParentBackground3" refType="w" fact="0.2177"/>
              <dgm:constr type="h" for="ch" forName="ParentBackground3" refType="h" fact="0.5319"/>
              <dgm:constr type="r" for="ch" forName="Child3" refType="w" fact="0.4664"/>
              <dgm:constr type="t" for="ch" forName="Child3" refType="h" fact="0.6876"/>
              <dgm:constr type="w" for="ch" forName="Child3" refType="w" fact="0.2177"/>
              <dgm:constr type="h" for="ch" forName="Child3" refType="h" fact="0.3124"/>
              <dgm:constr type="r" for="ch" forName="Accent2" refType="w" fact="0.7635"/>
              <dgm:constr type="t" for="ch" forName="Accent2" refType="h" fact="-0.0109"/>
              <dgm:constr type="w" for="ch" forName="Accent2" refType="w" fact="0.3298"/>
              <dgm:constr type="h" for="ch" forName="Accent2" refType="h" fact="0.806"/>
              <dgm:constr type="r" for="ch" forName="ParentBackground2" refType="w" fact="0.7074"/>
              <dgm:constr type="t" for="ch" forName="ParentBackground2" refType="h" fact="0.1262"/>
              <dgm:constr type="w" for="ch" forName="ParentBackground2" refType="w" fact="0.2177"/>
              <dgm:constr type="h" for="ch" forName="ParentBackground2" refType="h" fact="0.5319"/>
              <dgm:constr type="r" for="ch" forName="Child2" refType="w" fact="0.7074"/>
              <dgm:constr type="t" for="ch" forName="Child2" refType="h" fact="0.6876"/>
              <dgm:constr type="w" for="ch" forName="Child2" refType="w" fact="0.2177"/>
              <dgm:constr type="h" for="ch" forName="Child2" refType="h" fact="0.3124"/>
              <dgm:constr type="r" for="ch" forName="Accent1" refType="w" fact="1.0045"/>
              <dgm:constr type="t" for="ch" forName="Accent1" refType="h" fact="-0.0109"/>
              <dgm:constr type="w" for="ch" forName="Accent1" refType="w" fact="0.3298"/>
              <dgm:constr type="h" for="ch" forName="Accent1" refType="h" fact="0.806"/>
              <dgm:constr type="r" for="ch" forName="ParentBackground1" refType="w" fact="0.9484"/>
              <dgm:constr type="t" for="ch" forName="ParentBackground1" refType="h" fact="0.1262"/>
              <dgm:constr type="w" for="ch" forName="ParentBackground1" refType="w" fact="0.2177"/>
              <dgm:constr type="h" for="ch" forName="ParentBackground1" refType="h" fact="0.5319"/>
              <dgm:constr type="r" for="ch" forName="Child1" refType="w" fact="0.9484"/>
              <dgm:constr type="t" for="ch" forName="Child1" refType="h" fact="0.6876"/>
              <dgm:constr type="w" for="ch" forName="Child1" refType="w" fact="0.2177"/>
              <dgm:constr type="h" for="ch" forName="Child1" refType="h" fact="0.3124"/>
            </dgm:constrLst>
          </dgm:if>
          <dgm:if name="Name21" axis="ch" ptType="node" func="cnt" op="equ" val="5">
            <dgm:alg type="composite">
              <dgm:param type="ar" val="3.032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r" for="ch" forName="Parent5" refType="w" fact="0.1566"/>
              <dgm:constr type="t" for="ch" forName="Parent5" refType="h" fact="0.2022"/>
              <dgm:constr type="w" for="ch" forName="Parent5" refType="w" fact="0.1253"/>
              <dgm:constr type="h" for="ch" forName="Parent5" refType="h" fact="0.3799"/>
              <dgm:constr type="r" for="ch" forName="Parent4" refType="w" fact="0.3508"/>
              <dgm:constr type="t" for="ch" forName="Parent4" refType="h" fact="0.2022"/>
              <dgm:constr type="w" for="ch" forName="Parent4" refType="w" fact="0.1253"/>
              <dgm:constr type="h" for="ch" forName="Parent4" refType="h" fact="0.3799"/>
              <dgm:constr type="r" for="ch" forName="Parent3" refType="w" fact="0.545"/>
              <dgm:constr type="t" for="ch" forName="Parent3" refType="h" fact="0.2022"/>
              <dgm:constr type="w" for="ch" forName="Parent3" refType="w" fact="0.1253"/>
              <dgm:constr type="h" for="ch" forName="Parent3" refType="h" fact="0.3799"/>
              <dgm:constr type="r" for="ch" forName="Parent2" refType="w" fact="0.7391"/>
              <dgm:constr type="t" for="ch" forName="Parent2" refType="h" fact="0.2022"/>
              <dgm:constr type="w" for="ch" forName="Parent2" refType="w" fact="0.1253"/>
              <dgm:constr type="h" for="ch" forName="Parent2" refType="h" fact="0.3799"/>
              <dgm:constr type="r" for="ch" forName="Parent1" refType="w" fact="0.9333"/>
              <dgm:constr type="t" for="ch" forName="Parent1" refType="h" fact="0.2022"/>
              <dgm:constr type="w" for="ch" forName="Parent1" refType="w" fact="0.1253"/>
              <dgm:constr type="h" for="ch" forName="Parent1" refType="h" fact="0.3799"/>
              <dgm:constr type="r" for="ch" forName="Accent5" refType="w" fact="0.1879"/>
              <dgm:constr type="t" for="ch" forName="Accent5" refType="h" fact="0.1072"/>
              <dgm:constr type="w" for="ch" forName="Accent5" refType="w" fact="0.1879"/>
              <dgm:constr type="h" for="ch" forName="Accent5" refType="h" fact="0.5699"/>
              <dgm:constr type="r" for="ch" forName="ParentBackground5" refType="w" fact="0.1817"/>
              <dgm:constr type="t" for="ch" forName="ParentBackground5" refType="h" fact="0.1262"/>
              <dgm:constr type="w" for="ch" forName="ParentBackground5" refType="w" fact="0.1754"/>
              <dgm:constr type="h" for="ch" forName="ParentBackground5" refType="h" fact="0.5319"/>
              <dgm:constr type="r" for="ch" forName="Child5" refType="w" fact="0.1817"/>
              <dgm:constr type="t" for="ch" forName="Child5" refType="h" fact="0.6876"/>
              <dgm:constr type="w" for="ch" forName="Child5" refType="w" fact="0.1754"/>
              <dgm:constr type="h" for="ch" forName="Child5" refType="h" fact="0.3124"/>
              <dgm:constr type="r" for="ch" forName="Accent4" refType="w" fact="0.4211"/>
              <dgm:constr type="t" for="ch" forName="Accent4" refType="h" fact="-0.0109"/>
              <dgm:constr type="w" for="ch" forName="Accent4" refType="w" fact="0.2657"/>
              <dgm:constr type="h" for="ch" forName="Accent4" refType="h" fact="0.806"/>
              <dgm:constr type="r" for="ch" forName="ParentBackground4" refType="w" fact="0.3758"/>
              <dgm:constr type="t" for="ch" forName="ParentBackground4" refType="h" fact="0.1262"/>
              <dgm:constr type="w" for="ch" forName="ParentBackground4" refType="w" fact="0.1754"/>
              <dgm:constr type="h" for="ch" forName="ParentBackground4" refType="h" fact="0.5319"/>
              <dgm:constr type="r" for="ch" forName="Child4" refType="w" fact="0.3758"/>
              <dgm:constr type="t" for="ch" forName="Child4" refType="h" fact="0.6876"/>
              <dgm:constr type="w" for="ch" forName="Child4" refType="w" fact="0.1754"/>
              <dgm:constr type="h" for="ch" forName="Child4" refType="h" fact="0.3124"/>
              <dgm:constr type="r" for="ch" forName="Accent3" refType="w" fact="0.6152"/>
              <dgm:constr type="t" for="ch" forName="Accent3" refType="h" fact="-0.0109"/>
              <dgm:constr type="w" for="ch" forName="Accent3" refType="w" fact="0.2657"/>
              <dgm:constr type="h" for="ch" forName="Accent3" refType="h" fact="0.806"/>
              <dgm:constr type="r" for="ch" forName="ParentBackground3" refType="w" fact="0.57"/>
              <dgm:constr type="t" for="ch" forName="ParentBackground3" refType="h" fact="0.1262"/>
              <dgm:constr type="w" for="ch" forName="ParentBackground3" refType="w" fact="0.1754"/>
              <dgm:constr type="h" for="ch" forName="ParentBackground3" refType="h" fact="0.5319"/>
              <dgm:constr type="r" for="ch" forName="Child3" refType="w" fact="0.57"/>
              <dgm:constr type="t" for="ch" forName="Child3" refType="h" fact="0.6876"/>
              <dgm:constr type="w" for="ch" forName="Child3" refType="w" fact="0.1754"/>
              <dgm:constr type="h" for="ch" forName="Child3" refType="h" fact="0.3124"/>
              <dgm:constr type="r" for="ch" forName="Accent2" refType="w" fact="0.8094"/>
              <dgm:constr type="t" for="ch" forName="Accent2" refType="h" fact="-0.0109"/>
              <dgm:constr type="w" for="ch" forName="Accent2" refType="w" fact="0.2657"/>
              <dgm:constr type="h" for="ch" forName="Accent2" refType="h" fact="0.806"/>
              <dgm:constr type="r" for="ch" forName="ParentBackground2" refType="w" fact="0.7642"/>
              <dgm:constr type="t" for="ch" forName="ParentBackground2" refType="h" fact="0.1262"/>
              <dgm:constr type="w" for="ch" forName="ParentBackground2" refType="w" fact="0.1754"/>
              <dgm:constr type="h" for="ch" forName="ParentBackground2" refType="h" fact="0.5319"/>
              <dgm:constr type="r" for="ch" forName="Child2" refType="w" fact="0.7642"/>
              <dgm:constr type="t" for="ch" forName="Child2" refType="h" fact="0.6876"/>
              <dgm:constr type="w" for="ch" forName="Child2" refType="w" fact="0.1754"/>
              <dgm:constr type="h" for="ch" forName="Child2" refType="h" fact="0.3124"/>
              <dgm:constr type="r" for="ch" forName="Accent1" refType="w" fact="1.0036"/>
              <dgm:constr type="t" for="ch" forName="Accent1" refType="h" fact="-0.0109"/>
              <dgm:constr type="w" for="ch" forName="Accent1" refType="w" fact="0.2657"/>
              <dgm:constr type="h" for="ch" forName="Accent1" refType="h" fact="0.806"/>
              <dgm:constr type="r" for="ch" forName="ParentBackground1" refType="w" fact="0.9584"/>
              <dgm:constr type="t" for="ch" forName="ParentBackground1" refType="h" fact="0.1262"/>
              <dgm:constr type="w" for="ch" forName="ParentBackground1" refType="w" fact="0.1754"/>
              <dgm:constr type="h" for="ch" forName="ParentBackground1" refType="h" fact="0.5319"/>
              <dgm:constr type="r" for="ch" forName="Child1" refType="w" fact="0.9584"/>
              <dgm:constr type="t" for="ch" forName="Child1" refType="h" fact="0.6876"/>
              <dgm:constr type="w" for="ch" forName="Child1" refType="w" fact="0.1754"/>
              <dgm:constr type="h" for="ch" forName="Child1" refType="h" fact="0.3124"/>
            </dgm:constrLst>
          </dgm:if>
          <dgm:if name="Name22" axis="ch" ptType="node" func="cnt" op="equ" val="6">
            <dgm:alg type="composite">
              <dgm:param type="ar" val="3.621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r" for="ch" forName="Parent6" refType="w" fact="0.1311"/>
              <dgm:constr type="t" for="ch" forName="Parent6" refType="h" fact="0.2022"/>
              <dgm:constr type="w" for="ch" forName="Parent6" refType="w" fact="0.1049"/>
              <dgm:constr type="h" for="ch" forName="Parent6" refType="h" fact="0.3799"/>
              <dgm:constr type="r" for="ch" forName="Parent5" refType="w" fact="0.2937"/>
              <dgm:constr type="t" for="ch" forName="Parent5" refType="h" fact="0.2022"/>
              <dgm:constr type="w" for="ch" forName="Parent5" refType="w" fact="0.1049"/>
              <dgm:constr type="h" for="ch" forName="Parent5" refType="h" fact="0.3799"/>
              <dgm:constr type="r" for="ch" forName="Parent4" refType="w" fact="0.4563"/>
              <dgm:constr type="t" for="ch" forName="Parent4" refType="h" fact="0.2022"/>
              <dgm:constr type="w" for="ch" forName="Parent4" refType="w" fact="0.1049"/>
              <dgm:constr type="h" for="ch" forName="Parent4" refType="h" fact="0.3799"/>
              <dgm:constr type="r" for="ch" forName="Parent3" refType="w" fact="0.619"/>
              <dgm:constr type="t" for="ch" forName="Parent3" refType="h" fact="0.2022"/>
              <dgm:constr type="w" for="ch" forName="Parent3" refType="w" fact="0.1049"/>
              <dgm:constr type="h" for="ch" forName="Parent3" refType="h" fact="0.3799"/>
              <dgm:constr type="r" for="ch" forName="Parent2" refType="w" fact="0.7816"/>
              <dgm:constr type="t" for="ch" forName="Parent2" refType="h" fact="0.2022"/>
              <dgm:constr type="w" for="ch" forName="Parent2" refType="w" fact="0.1049"/>
              <dgm:constr type="h" for="ch" forName="Parent2" refType="h" fact="0.3799"/>
              <dgm:constr type="r" for="ch" forName="Parent1" refType="w" fact="0.9442"/>
              <dgm:constr type="t" for="ch" forName="Parent1" refType="h" fact="0.2022"/>
              <dgm:constr type="w" for="ch" forName="Parent1" refType="w" fact="0.1049"/>
              <dgm:constr type="h" for="ch" forName="Parent1" refType="h" fact="0.3799"/>
              <dgm:constr type="r" for="ch" forName="Accent6" refType="w" fact="0.1574"/>
              <dgm:constr type="t" for="ch" forName="Accent6" refType="h" fact="0.1072"/>
              <dgm:constr type="w" for="ch" forName="Accent6" refType="w" fact="0.1574"/>
              <dgm:constr type="h" for="ch" forName="Accent6" refType="h" fact="0.5699"/>
              <dgm:constr type="r" for="ch" forName="ParentBackground6" refType="w" fact="0.1521"/>
              <dgm:constr type="t" for="ch" forName="ParentBackground6" refType="h" fact="0.1262"/>
              <dgm:constr type="w" for="ch" forName="ParentBackground6" refType="w" fact="0.1469"/>
              <dgm:constr type="h" for="ch" forName="ParentBackground6" refType="h" fact="0.5319"/>
              <dgm:constr type="r" for="ch" forName="Child6" refType="w" fact="0.1521"/>
              <dgm:constr type="t" for="ch" forName="Child6" refType="h" fact="0.6876"/>
              <dgm:constr type="w" for="ch" forName="Child6" refType="w" fact="0.1469"/>
              <dgm:constr type="h" for="ch" forName="Child6" refType="h" fact="0.3124"/>
              <dgm:constr type="r" for="ch" forName="Accent5" refType="w" fact="0.3526"/>
              <dgm:constr type="t" for="ch" forName="Accent5" refType="h" fact="-0.0109"/>
              <dgm:constr type="w" for="ch" forName="Accent5" refType="w" fact="0.2226"/>
              <dgm:constr type="h" for="ch" forName="Accent5" refType="h" fact="0.806"/>
              <dgm:constr type="r" for="ch" forName="ParentBackground5" refType="w" fact="0.3147"/>
              <dgm:constr type="t" for="ch" forName="ParentBackground5" refType="h" fact="0.1262"/>
              <dgm:constr type="w" for="ch" forName="ParentBackground5" refType="w" fact="0.1469"/>
              <dgm:constr type="h" for="ch" forName="ParentBackground5" refType="h" fact="0.5319"/>
              <dgm:constr type="r" for="ch" forName="Child5" refType="w" fact="0.3147"/>
              <dgm:constr type="t" for="ch" forName="Child5" refType="h" fact="0.6876"/>
              <dgm:constr type="w" for="ch" forName="Child5" refType="w" fact="0.1469"/>
              <dgm:constr type="h" for="ch" forName="Child5" refType="h" fact="0.3124"/>
              <dgm:constr type="r" for="ch" forName="Accent4" refType="w" fact="0.5152"/>
              <dgm:constr type="t" for="ch" forName="Accent4" refType="h" fact="-0.0109"/>
              <dgm:constr type="w" for="ch" forName="Accent4" refType="w" fact="0.2226"/>
              <dgm:constr type="h" for="ch" forName="Accent4" refType="h" fact="0.806"/>
              <dgm:constr type="r" for="ch" forName="ParentBackground4" refType="w" fact="0.4773"/>
              <dgm:constr type="t" for="ch" forName="ParentBackground4" refType="h" fact="0.1262"/>
              <dgm:constr type="w" for="ch" forName="ParentBackground4" refType="w" fact="0.1469"/>
              <dgm:constr type="h" for="ch" forName="ParentBackground4" refType="h" fact="0.5319"/>
              <dgm:constr type="r" for="ch" forName="Child4" refType="w" fact="0.4773"/>
              <dgm:constr type="t" for="ch" forName="Child4" refType="h" fact="0.6876"/>
              <dgm:constr type="w" for="ch" forName="Child4" refType="w" fact="0.1469"/>
              <dgm:constr type="h" for="ch" forName="Child4" refType="h" fact="0.3124"/>
              <dgm:constr type="r" for="ch" forName="Accent3" refType="w" fact="0.6778"/>
              <dgm:constr type="t" for="ch" forName="Accent3" refType="h" fact="-0.0109"/>
              <dgm:constr type="w" for="ch" forName="Accent3" refType="w" fact="0.2226"/>
              <dgm:constr type="h" for="ch" forName="Accent3" refType="h" fact="0.806"/>
              <dgm:constr type="r" for="ch" forName="ParentBackground3" refType="w" fact="0.6399"/>
              <dgm:constr type="t" for="ch" forName="ParentBackground3" refType="h" fact="0.1262"/>
              <dgm:constr type="w" for="ch" forName="ParentBackground3" refType="w" fact="0.1469"/>
              <dgm:constr type="h" for="ch" forName="ParentBackground3" refType="h" fact="0.5319"/>
              <dgm:constr type="r" for="ch" forName="Child3" refType="w" fact="0.6399"/>
              <dgm:constr type="t" for="ch" forName="Child3" refType="h" fact="0.6876"/>
              <dgm:constr type="w" for="ch" forName="Child3" refType="w" fact="0.1469"/>
              <dgm:constr type="h" for="ch" forName="Child3" refType="h" fact="0.3124"/>
              <dgm:constr type="r" for="ch" forName="Accent2" refType="w" fact="0.8404"/>
              <dgm:constr type="t" for="ch" forName="Accent2" refType="h" fact="-0.0109"/>
              <dgm:constr type="w" for="ch" forName="Accent2" refType="w" fact="0.2226"/>
              <dgm:constr type="h" for="ch" forName="Accent2" refType="h" fact="0.806"/>
              <dgm:constr type="r" for="ch" forName="ParentBackground2" refType="w" fact="0.8025"/>
              <dgm:constr type="t" for="ch" forName="ParentBackground2" refType="h" fact="0.1262"/>
              <dgm:constr type="w" for="ch" forName="ParentBackground2" refType="w" fact="0.1469"/>
              <dgm:constr type="h" for="ch" forName="ParentBackground2" refType="h" fact="0.5319"/>
              <dgm:constr type="r" for="ch" forName="Child2" refType="w" fact="0.8025"/>
              <dgm:constr type="t" for="ch" forName="Child2" refType="h" fact="0.6876"/>
              <dgm:constr type="w" for="ch" forName="Child2" refType="w" fact="0.1469"/>
              <dgm:constr type="h" for="ch" forName="Child2" refType="h" fact="0.3124"/>
              <dgm:constr type="r" for="ch" forName="Accent1" refType="w" fact="1.003"/>
              <dgm:constr type="t" for="ch" forName="Accent1" refType="h" fact="-0.0109"/>
              <dgm:constr type="w" for="ch" forName="Accent1" refType="w" fact="0.2226"/>
              <dgm:constr type="h" for="ch" forName="Accent1" refType="h" fact="0.806"/>
              <dgm:constr type="r" for="ch" forName="ParentBackground1" refType="w" fact="0.9652"/>
              <dgm:constr type="t" for="ch" forName="ParentBackground1" refType="h" fact="0.1262"/>
              <dgm:constr type="w" for="ch" forName="ParentBackground1" refType="w" fact="0.1469"/>
              <dgm:constr type="h" for="ch" forName="ParentBackground1" refType="h" fact="0.5319"/>
              <dgm:constr type="r" for="ch" forName="Child1" refType="w" fact="0.9652"/>
              <dgm:constr type="t" for="ch" forName="Child1" refType="h" fact="0.6876"/>
              <dgm:constr type="w" for="ch" forName="Child1" refType="w" fact="0.1469"/>
              <dgm:constr type="h" for="ch" forName="Child1" refType="h" fact="0.3124"/>
            </dgm:constrLst>
          </dgm:if>
          <dgm:if name="Name23" axis="ch" ptType="node" func="cnt" op="equ" val="7">
            <dgm:alg type="composite">
              <dgm:param type="ar" val="4.210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r" for="ch" forName="Parent7" refType="w" fact="0.1128"/>
              <dgm:constr type="t" for="ch" forName="Parent7" refType="h" fact="0.2022"/>
              <dgm:constr type="w" for="ch" forName="Parent7" refType="w" fact="0.0902"/>
              <dgm:constr type="h" for="ch" forName="Parent7" refType="h" fact="0.3799"/>
              <dgm:constr type="r" for="ch" forName="Parent6" refType="w" fact="0.2527"/>
              <dgm:constr type="t" for="ch" forName="Parent6" refType="h" fact="0.2022"/>
              <dgm:constr type="w" for="ch" forName="Parent6" refType="w" fact="0.0902"/>
              <dgm:constr type="h" for="ch" forName="Parent6" refType="h" fact="0.3799"/>
              <dgm:constr type="r" for="ch" forName="Parent5" refType="w" fact="0.3925"/>
              <dgm:constr type="t" for="ch" forName="Parent5" refType="h" fact="0.2022"/>
              <dgm:constr type="w" for="ch" forName="Parent5" refType="w" fact="0.0902"/>
              <dgm:constr type="h" for="ch" forName="Parent5" refType="h" fact="0.3799"/>
              <dgm:constr type="r" for="ch" forName="Parent4" refType="w" fact="0.5324"/>
              <dgm:constr type="t" for="ch" forName="Parent4" refType="h" fact="0.2022"/>
              <dgm:constr type="w" for="ch" forName="Parent4" refType="w" fact="0.0902"/>
              <dgm:constr type="h" for="ch" forName="Parent4" refType="h" fact="0.3799"/>
              <dgm:constr type="r" for="ch" forName="Parent3" refType="w" fact="0.6723"/>
              <dgm:constr type="t" for="ch" forName="Parent3" refType="h" fact="0.2022"/>
              <dgm:constr type="w" for="ch" forName="Parent3" refType="w" fact="0.0902"/>
              <dgm:constr type="h" for="ch" forName="Parent3" refType="h" fact="0.3799"/>
              <dgm:constr type="r" for="ch" forName="Parent2" refType="w" fact="0.8121"/>
              <dgm:constr type="t" for="ch" forName="Parent2" refType="h" fact="0.2022"/>
              <dgm:constr type="w" for="ch" forName="Parent2" refType="w" fact="0.0902"/>
              <dgm:constr type="h" for="ch" forName="Parent2" refType="h" fact="0.3799"/>
              <dgm:constr type="r" for="ch" forName="Parent1" refType="w" fact="0.952"/>
              <dgm:constr type="t" for="ch" forName="Parent1" refType="h" fact="0.2022"/>
              <dgm:constr type="w" for="ch" forName="Parent1" refType="w" fact="0.0902"/>
              <dgm:constr type="h" for="ch" forName="Parent1" refType="h" fact="0.3799"/>
              <dgm:constr type="r" for="ch" forName="Accent7" refType="w" fact="0.1354"/>
              <dgm:constr type="t" for="ch" forName="Accent7" refType="h" fact="0.1072"/>
              <dgm:constr type="w" for="ch" forName="Accent7" refType="w" fact="0.1354"/>
              <dgm:constr type="h" for="ch" forName="Accent7" refType="h" fact="0.5699"/>
              <dgm:constr type="r" for="ch" forName="ParentBackground7" refType="w" fact="0.1308"/>
              <dgm:constr type="t" for="ch" forName="ParentBackground7" refType="h" fact="0.1262"/>
              <dgm:constr type="w" for="ch" forName="ParentBackground7" refType="w" fact="0.1263"/>
              <dgm:constr type="h" for="ch" forName="ParentBackground7" refType="h" fact="0.5319"/>
              <dgm:constr type="r" for="ch" forName="Child7" refType="w" fact="0.1308"/>
              <dgm:constr type="t" for="ch" forName="Child7" refType="h" fact="0.6876"/>
              <dgm:constr type="w" for="ch" forName="Child7" refType="w" fact="0.1263"/>
              <dgm:constr type="h" for="ch" forName="Child7" refType="h" fact="0.3124"/>
              <dgm:constr type="r" for="ch" forName="Accent6" refType="w" fact="0.3033"/>
              <dgm:constr type="t" for="ch" forName="Accent6" refType="h" fact="-0.0109"/>
              <dgm:constr type="w" for="ch" forName="Accent6" refType="w" fact="0.1915"/>
              <dgm:constr type="h" for="ch" forName="Accent6" refType="h" fact="0.806"/>
              <dgm:constr type="r" for="ch" forName="ParentBackground6" refType="w" fact="0.2707"/>
              <dgm:constr type="t" for="ch" forName="ParentBackground6" refType="h" fact="0.1262"/>
              <dgm:constr type="w" for="ch" forName="ParentBackground6" refType="w" fact="0.1263"/>
              <dgm:constr type="h" for="ch" forName="ParentBackground6" refType="h" fact="0.5319"/>
              <dgm:constr type="r" for="ch" forName="Child6" refType="w" fact="0.2707"/>
              <dgm:constr type="t" for="ch" forName="Child6" refType="h" fact="0.6876"/>
              <dgm:constr type="w" for="ch" forName="Child6" refType="w" fact="0.1263"/>
              <dgm:constr type="h" for="ch" forName="Child6" refType="h" fact="0.3124"/>
              <dgm:constr type="r" for="ch" forName="Accent5" refType="w" fact="0.4431"/>
              <dgm:constr type="t" for="ch" forName="Accent5" refType="h" fact="-0.0109"/>
              <dgm:constr type="w" for="ch" forName="Accent5" refType="w" fact="0.1915"/>
              <dgm:constr type="h" for="ch" forName="Accent5" refType="h" fact="0.806"/>
              <dgm:constr type="r" for="ch" forName="ParentBackground5" refType="w" fact="0.4106"/>
              <dgm:constr type="t" for="ch" forName="ParentBackground5" refType="h" fact="0.1262"/>
              <dgm:constr type="w" for="ch" forName="ParentBackground5" refType="w" fact="0.1263"/>
              <dgm:constr type="h" for="ch" forName="ParentBackground5" refType="h" fact="0.5319"/>
              <dgm:constr type="r" for="ch" forName="Child5" refType="w" fact="0.4106"/>
              <dgm:constr type="t" for="ch" forName="Child5" refType="h" fact="0.6876"/>
              <dgm:constr type="w" for="ch" forName="Child5" refType="w" fact="0.1263"/>
              <dgm:constr type="h" for="ch" forName="Child5" refType="h" fact="0.3124"/>
              <dgm:constr type="r" for="ch" forName="Accent4" refType="w" fact="0.583"/>
              <dgm:constr type="t" for="ch" forName="Accent4" refType="h" fact="-0.0109"/>
              <dgm:constr type="w" for="ch" forName="Accent4" refType="w" fact="0.1915"/>
              <dgm:constr type="h" for="ch" forName="Accent4" refType="h" fact="0.806"/>
              <dgm:constr type="r" for="ch" forName="ParentBackground4" refType="w" fact="0.5504"/>
              <dgm:constr type="t" for="ch" forName="ParentBackground4" refType="h" fact="0.1262"/>
              <dgm:constr type="w" for="ch" forName="ParentBackground4" refType="w" fact="0.1263"/>
              <dgm:constr type="h" for="ch" forName="ParentBackground4" refType="h" fact="0.5319"/>
              <dgm:constr type="r" for="ch" forName="Child4" refType="w" fact="0.5504"/>
              <dgm:constr type="t" for="ch" forName="Child4" refType="h" fact="0.6876"/>
              <dgm:constr type="w" for="ch" forName="Child4" refType="w" fact="0.1263"/>
              <dgm:constr type="h" for="ch" forName="Child4" refType="h" fact="0.3124"/>
              <dgm:constr type="r" for="ch" forName="Accent3" refType="w" fact="0.7229"/>
              <dgm:constr type="t" for="ch" forName="Accent3" refType="h" fact="-0.0109"/>
              <dgm:constr type="w" for="ch" forName="Accent3" refType="w" fact="0.1915"/>
              <dgm:constr type="h" for="ch" forName="Accent3" refType="h" fact="0.806"/>
              <dgm:constr type="r" for="ch" forName="ParentBackground3" refType="w" fact="0.6903"/>
              <dgm:constr type="t" for="ch" forName="ParentBackground3" refType="h" fact="0.1262"/>
              <dgm:constr type="w" for="ch" forName="ParentBackground3" refType="w" fact="0.1263"/>
              <dgm:constr type="h" for="ch" forName="ParentBackground3" refType="h" fact="0.5319"/>
              <dgm:constr type="r" for="ch" forName="Child3" refType="w" fact="0.6903"/>
              <dgm:constr type="t" for="ch" forName="Child3" refType="h" fact="0.6876"/>
              <dgm:constr type="w" for="ch" forName="Child3" refType="w" fact="0.1263"/>
              <dgm:constr type="h" for="ch" forName="Child3" refType="h" fact="0.3124"/>
              <dgm:constr type="r" for="ch" forName="Accent2" refType="w" fact="0.8627"/>
              <dgm:constr type="t" for="ch" forName="Accent2" refType="h" fact="-0.0109"/>
              <dgm:constr type="w" for="ch" forName="Accent2" refType="w" fact="0.1915"/>
              <dgm:constr type="h" for="ch" forName="Accent2" refType="h" fact="0.806"/>
              <dgm:constr type="r" for="ch" forName="ParentBackground2" refType="w" fact="0.8302"/>
              <dgm:constr type="t" for="ch" forName="ParentBackground2" refType="h" fact="0.1262"/>
              <dgm:constr type="w" for="ch" forName="ParentBackground2" refType="w" fact="0.1263"/>
              <dgm:constr type="h" for="ch" forName="ParentBackground2" refType="h" fact="0.5319"/>
              <dgm:constr type="r" for="ch" forName="Child2" refType="w" fact="0.8302"/>
              <dgm:constr type="t" for="ch" forName="Child2" refType="h" fact="0.6876"/>
              <dgm:constr type="w" for="ch" forName="Child2" refType="w" fact="0.1263"/>
              <dgm:constr type="h" for="ch" forName="Child2" refType="h" fact="0.3124"/>
              <dgm:constr type="r" for="ch" forName="Accent1" refType="w" fact="1.0026"/>
              <dgm:constr type="t" for="ch" forName="Accent1" refType="h" fact="-0.0109"/>
              <dgm:constr type="w" for="ch" forName="Accent1" refType="w" fact="0.1915"/>
              <dgm:constr type="h" for="ch" forName="Accent1" refType="h" fact="0.806"/>
              <dgm:constr type="r" for="ch" forName="ParentBackground1" refType="w" fact="0.97"/>
              <dgm:constr type="t" for="ch" forName="ParentBackground1" refType="h" fact="0.1262"/>
              <dgm:constr type="w" for="ch" forName="ParentBackground1" refType="w" fact="0.1263"/>
              <dgm:constr type="h" for="ch" forName="ParentBackground1" refType="h" fact="0.5319"/>
              <dgm:constr type="r" for="ch" forName="Child1" refType="w" fact="0.97"/>
              <dgm:constr type="t" for="ch" forName="Child1" refType="h" fact="0.6876"/>
              <dgm:constr type="w" for="ch" forName="Child1" refType="w" fact="0.1263"/>
              <dgm:constr type="h" for="ch" forName="Child1" refType="h" fact="0.3124"/>
            </dgm:constrLst>
          </dgm:if>
          <dgm:if name="Name24" axis="ch" ptType="node" func="cnt" op="equ" val="8">
            <dgm:alg type="composite">
              <dgm:param type="ar" val="4.799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r" for="ch" forName="Parent8" refType="w" fact="0.099"/>
              <dgm:constr type="t" for="ch" forName="Parent8" refType="h" fact="0.2022"/>
              <dgm:constr type="w" for="ch" forName="Parent8" refType="w" fact="0.0792"/>
              <dgm:constr type="h" for="ch" forName="Parent8" refType="h" fact="0.3799"/>
              <dgm:constr type="r" for="ch" forName="Parent7" refType="w" fact="0.2217"/>
              <dgm:constr type="t" for="ch" forName="Parent7" refType="h" fact="0.2022"/>
              <dgm:constr type="w" for="ch" forName="Parent7" refType="w" fact="0.0792"/>
              <dgm:constr type="h" for="ch" forName="Parent7" refType="h" fact="0.3799"/>
              <dgm:constr type="r" for="ch" forName="Parent6" refType="w" fact="0.3444"/>
              <dgm:constr type="t" for="ch" forName="Parent6" refType="h" fact="0.2022"/>
              <dgm:constr type="w" for="ch" forName="Parent6" refType="w" fact="0.0792"/>
              <dgm:constr type="h" for="ch" forName="Parent6" refType="h" fact="0.3799"/>
              <dgm:constr type="r" for="ch" forName="Parent5" refType="w" fact="0.4671"/>
              <dgm:constr type="t" for="ch" forName="Parent5" refType="h" fact="0.2022"/>
              <dgm:constr type="w" for="ch" forName="Parent5" refType="w" fact="0.0792"/>
              <dgm:constr type="h" for="ch" forName="Parent5" refType="h" fact="0.3799"/>
              <dgm:constr type="r" for="ch" forName="Parent4" refType="w" fact="0.5898"/>
              <dgm:constr type="t" for="ch" forName="Parent4" refType="h" fact="0.2022"/>
              <dgm:constr type="w" for="ch" forName="Parent4" refType="w" fact="0.0792"/>
              <dgm:constr type="h" for="ch" forName="Parent4" refType="h" fact="0.3799"/>
              <dgm:constr type="r" for="ch" forName="Parent3" refType="w" fact="0.7125"/>
              <dgm:constr type="t" for="ch" forName="Parent3" refType="h" fact="0.2022"/>
              <dgm:constr type="w" for="ch" forName="Parent3" refType="w" fact="0.0792"/>
              <dgm:constr type="h" for="ch" forName="Parent3" refType="h" fact="0.3799"/>
              <dgm:constr type="r" for="ch" forName="Parent2" refType="w" fact="0.8352"/>
              <dgm:constr type="t" for="ch" forName="Parent2" refType="h" fact="0.2022"/>
              <dgm:constr type="w" for="ch" forName="Parent2" refType="w" fact="0.0792"/>
              <dgm:constr type="h" for="ch" forName="Parent2" refType="h" fact="0.3799"/>
              <dgm:constr type="r" for="ch" forName="Parent1" refType="w" fact="0.9579"/>
              <dgm:constr type="t" for="ch" forName="Parent1" refType="h" fact="0.2022"/>
              <dgm:constr type="w" for="ch" forName="Parent1" refType="w" fact="0.0792"/>
              <dgm:constr type="h" for="ch" forName="Parent1" refType="h" fact="0.3799"/>
              <dgm:constr type="r" for="ch" forName="Accent8" refType="w" fact="0.1187"/>
              <dgm:constr type="t" for="ch" forName="Accent8" refType="h" fact="0.1072"/>
              <dgm:constr type="w" for="ch" forName="Accent8" refType="w" fact="0.1187"/>
              <dgm:constr type="h" for="ch" forName="Accent8" refType="h" fact="0.5699"/>
              <dgm:constr type="r" for="ch" forName="ParentBackground8" refType="w" fact="0.1148"/>
              <dgm:constr type="t" for="ch" forName="ParentBackground8" refType="h" fact="0.1262"/>
              <dgm:constr type="w" for="ch" forName="ParentBackground8" refType="w" fact="0.1108"/>
              <dgm:constr type="h" for="ch" forName="ParentBackground8" refType="h" fact="0.5319"/>
              <dgm:constr type="r" for="ch" forName="Child8" refType="w" fact="0.1148"/>
              <dgm:constr type="t" for="ch" forName="Child8" refType="h" fact="0.6876"/>
              <dgm:constr type="w" for="ch" forName="Child8" refType="w" fact="0.1108"/>
              <dgm:constr type="h" for="ch" forName="Child8" refType="h" fact="0.3124"/>
              <dgm:constr type="r" for="ch" forName="Accent7" refType="w" fact="0.2661"/>
              <dgm:constr type="t" for="ch" forName="Accent7" refType="h" fact="-0.0109"/>
              <dgm:constr type="w" for="ch" forName="Accent7" refType="w" fact="0.1679"/>
              <dgm:constr type="h" for="ch" forName="Accent7" refType="h" fact="0.806"/>
              <dgm:constr type="r" for="ch" forName="ParentBackground7" refType="w" fact="0.2375"/>
              <dgm:constr type="t" for="ch" forName="ParentBackground7" refType="h" fact="0.1262"/>
              <dgm:constr type="w" for="ch" forName="ParentBackground7" refType="w" fact="0.1108"/>
              <dgm:constr type="h" for="ch" forName="ParentBackground7" refType="h" fact="0.5319"/>
              <dgm:constr type="r" for="ch" forName="Child7" refType="w" fact="0.2375"/>
              <dgm:constr type="t" for="ch" forName="Child7" refType="h" fact="0.6876"/>
              <dgm:constr type="w" for="ch" forName="Child7" refType="w" fact="0.1108"/>
              <dgm:constr type="h" for="ch" forName="Child7" refType="h" fact="0.3124"/>
              <dgm:constr type="r" for="ch" forName="Accent6" refType="w" fact="0.3888"/>
              <dgm:constr type="t" for="ch" forName="Accent6" refType="h" fact="-0.0109"/>
              <dgm:constr type="w" for="ch" forName="Accent6" refType="w" fact="0.1679"/>
              <dgm:constr type="h" for="ch" forName="Accent6" refType="h" fact="0.806"/>
              <dgm:constr type="r" for="ch" forName="ParentBackground6" refType="w" fact="0.3602"/>
              <dgm:constr type="t" for="ch" forName="ParentBackground6" refType="h" fact="0.1262"/>
              <dgm:constr type="w" for="ch" forName="ParentBackground6" refType="w" fact="0.1108"/>
              <dgm:constr type="h" for="ch" forName="ParentBackground6" refType="h" fact="0.5319"/>
              <dgm:constr type="r" for="ch" forName="Child6" refType="w" fact="0.3602"/>
              <dgm:constr type="t" for="ch" forName="Child6" refType="h" fact="0.6876"/>
              <dgm:constr type="w" for="ch" forName="Child6" refType="w" fact="0.1108"/>
              <dgm:constr type="h" for="ch" forName="Child6" refType="h" fact="0.3124"/>
              <dgm:constr type="r" for="ch" forName="Accent5" refType="w" fact="0.5115"/>
              <dgm:constr type="t" for="ch" forName="Accent5" refType="h" fact="-0.0109"/>
              <dgm:constr type="w" for="ch" forName="Accent5" refType="w" fact="0.1679"/>
              <dgm:constr type="h" for="ch" forName="Accent5" refType="h" fact="0.806"/>
              <dgm:constr type="r" for="ch" forName="ParentBackground5" refType="w" fact="0.4829"/>
              <dgm:constr type="t" for="ch" forName="ParentBackground5" refType="h" fact="0.1262"/>
              <dgm:constr type="w" for="ch" forName="ParentBackground5" refType="w" fact="0.1108"/>
              <dgm:constr type="h" for="ch" forName="ParentBackground5" refType="h" fact="0.5319"/>
              <dgm:constr type="r" for="ch" forName="Child5" refType="w" fact="0.4829"/>
              <dgm:constr type="t" for="ch" forName="Child5" refType="h" fact="0.6876"/>
              <dgm:constr type="w" for="ch" forName="Child5" refType="w" fact="0.1108"/>
              <dgm:constr type="h" for="ch" forName="Child5" refType="h" fact="0.3124"/>
              <dgm:constr type="r" for="ch" forName="Accent4" refType="w" fact="0.6342"/>
              <dgm:constr type="t" for="ch" forName="Accent4" refType="h" fact="-0.0109"/>
              <dgm:constr type="w" for="ch" forName="Accent4" refType="w" fact="0.1679"/>
              <dgm:constr type="h" for="ch" forName="Accent4" refType="h" fact="0.806"/>
              <dgm:constr type="r" for="ch" forName="ParentBackground4" refType="w" fact="0.6056"/>
              <dgm:constr type="t" for="ch" forName="ParentBackground4" refType="h" fact="0.1262"/>
              <dgm:constr type="w" for="ch" forName="ParentBackground4" refType="w" fact="0.1108"/>
              <dgm:constr type="h" for="ch" forName="ParentBackground4" refType="h" fact="0.5319"/>
              <dgm:constr type="r" for="ch" forName="Child4" refType="w" fact="0.6056"/>
              <dgm:constr type="t" for="ch" forName="Child4" refType="h" fact="0.6876"/>
              <dgm:constr type="w" for="ch" forName="Child4" refType="w" fact="0.1108"/>
              <dgm:constr type="h" for="ch" forName="Child4" refType="h" fact="0.3124"/>
              <dgm:constr type="r" for="ch" forName="Accent3" refType="w" fact="0.7569"/>
              <dgm:constr type="t" for="ch" forName="Accent3" refType="h" fact="-0.0109"/>
              <dgm:constr type="w" for="ch" forName="Accent3" refType="w" fact="0.1679"/>
              <dgm:constr type="h" for="ch" forName="Accent3" refType="h" fact="0.806"/>
              <dgm:constr type="r" for="ch" forName="ParentBackground3" refType="w" fact="0.7283"/>
              <dgm:constr type="t" for="ch" forName="ParentBackground3" refType="h" fact="0.1262"/>
              <dgm:constr type="w" for="ch" forName="ParentBackground3" refType="w" fact="0.1108"/>
              <dgm:constr type="h" for="ch" forName="ParentBackground3" refType="h" fact="0.5319"/>
              <dgm:constr type="r" for="ch" forName="Child3" refType="w" fact="0.7283"/>
              <dgm:constr type="t" for="ch" forName="Child3" refType="h" fact="0.6876"/>
              <dgm:constr type="w" for="ch" forName="Child3" refType="w" fact="0.1108"/>
              <dgm:constr type="h" for="ch" forName="Child3" refType="h" fact="0.3124"/>
              <dgm:constr type="r" for="ch" forName="Accent2" refType="w" fact="0.8796"/>
              <dgm:constr type="t" for="ch" forName="Accent2" refType="h" fact="-0.0109"/>
              <dgm:constr type="w" for="ch" forName="Accent2" refType="w" fact="0.1679"/>
              <dgm:constr type="h" for="ch" forName="Accent2" refType="h" fact="0.806"/>
              <dgm:constr type="r" for="ch" forName="ParentBackground2" refType="w" fact="0.851"/>
              <dgm:constr type="t" for="ch" forName="ParentBackground2" refType="h" fact="0.1262"/>
              <dgm:constr type="w" for="ch" forName="ParentBackground2" refType="w" fact="0.1108"/>
              <dgm:constr type="h" for="ch" forName="ParentBackground2" refType="h" fact="0.5319"/>
              <dgm:constr type="r" for="ch" forName="Child2" refType="w" fact="0.851"/>
              <dgm:constr type="t" for="ch" forName="Child2" refType="h" fact="0.6876"/>
              <dgm:constr type="w" for="ch" forName="Child2" refType="w" fact="0.1108"/>
              <dgm:constr type="h" for="ch" forName="Child2" refType="h" fact="0.3124"/>
              <dgm:constr type="r" for="ch" forName="Accent1" refType="w" fact="1.0023"/>
              <dgm:constr type="t" for="ch" forName="Accent1" refType="h" fact="-0.0109"/>
              <dgm:constr type="w" for="ch" forName="Accent1" refType="w" fact="0.1679"/>
              <dgm:constr type="h" for="ch" forName="Accent1" refType="h" fact="0.806"/>
              <dgm:constr type="r" for="ch" forName="ParentBackground1" refType="w" fact="0.9737"/>
              <dgm:constr type="t" for="ch" forName="ParentBackground1" refType="h" fact="0.1262"/>
              <dgm:constr type="w" for="ch" forName="ParentBackground1" refType="w" fact="0.1108"/>
              <dgm:constr type="h" for="ch" forName="ParentBackground1" refType="h" fact="0.5319"/>
              <dgm:constr type="r" for="ch" forName="Child1" refType="w" fact="0.9737"/>
              <dgm:constr type="t" for="ch" forName="Child1" refType="h" fact="0.6876"/>
              <dgm:constr type="w" for="ch" forName="Child1" refType="w" fact="0.1108"/>
              <dgm:constr type="h" for="ch" forName="Child1" refType="h" fact="0.3124"/>
            </dgm:constrLst>
          </dgm:if>
          <dgm:if name="Name25" axis="ch" ptType="node" func="cnt" op="equ" val="9">
            <dgm:alg type="composite">
              <dgm:param type="ar" val="5.38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r" for="ch" forName="Parent9" refType="w" fact="0.0881"/>
              <dgm:constr type="t" for="ch" forName="Parent9" refType="h" fact="0.2022"/>
              <dgm:constr type="w" for="ch" forName="Parent9" refType="w" fact="0.0705"/>
              <dgm:constr type="h" for="ch" forName="Parent9" refType="h" fact="0.3799"/>
              <dgm:constr type="r" for="ch" forName="Parent8" refType="w" fact="0.1974"/>
              <dgm:constr type="t" for="ch" forName="Parent8" refType="h" fact="0.2022"/>
              <dgm:constr type="w" for="ch" forName="Parent8" refType="w" fact="0.0705"/>
              <dgm:constr type="h" for="ch" forName="Parent8" refType="h" fact="0.3799"/>
              <dgm:constr type="r" for="ch" forName="Parent7" refType="w" fact="0.3067"/>
              <dgm:constr type="t" for="ch" forName="Parent7" refType="h" fact="0.2022"/>
              <dgm:constr type="w" for="ch" forName="Parent7" refType="w" fact="0.0705"/>
              <dgm:constr type="h" for="ch" forName="Parent7" refType="h" fact="0.3799"/>
              <dgm:constr type="r" for="ch" forName="Parent6" refType="w" fact="0.416"/>
              <dgm:constr type="t" for="ch" forName="Parent6" refType="h" fact="0.2022"/>
              <dgm:constr type="w" for="ch" forName="Parent6" refType="w" fact="0.0705"/>
              <dgm:constr type="h" for="ch" forName="Parent6" refType="h" fact="0.3799"/>
              <dgm:constr type="r" for="ch" forName="Parent5" refType="w" fact="0.5253"/>
              <dgm:constr type="t" for="ch" forName="Parent5" refType="h" fact="0.2022"/>
              <dgm:constr type="w" for="ch" forName="Parent5" refType="w" fact="0.0705"/>
              <dgm:constr type="h" for="ch" forName="Parent5" refType="h" fact="0.3799"/>
              <dgm:constr type="r" for="ch" forName="Parent4" refType="w" fact="0.6346"/>
              <dgm:constr type="t" for="ch" forName="Parent4" refType="h" fact="0.2022"/>
              <dgm:constr type="w" for="ch" forName="Parent4" refType="w" fact="0.0705"/>
              <dgm:constr type="h" for="ch" forName="Parent4" refType="h" fact="0.3799"/>
              <dgm:constr type="r" for="ch" forName="Parent3" refType="w" fact="0.7439"/>
              <dgm:constr type="t" for="ch" forName="Parent3" refType="h" fact="0.2022"/>
              <dgm:constr type="w" for="ch" forName="Parent3" refType="w" fact="0.0705"/>
              <dgm:constr type="h" for="ch" forName="Parent3" refType="h" fact="0.3799"/>
              <dgm:constr type="r" for="ch" forName="Parent2" refType="w" fact="0.8532"/>
              <dgm:constr type="t" for="ch" forName="Parent2" refType="h" fact="0.2022"/>
              <dgm:constr type="w" for="ch" forName="Parent2" refType="w" fact="0.0705"/>
              <dgm:constr type="h" for="ch" forName="Parent2" refType="h" fact="0.3799"/>
              <dgm:constr type="r" for="ch" forName="Parent1" refType="w" fact="0.9625"/>
              <dgm:constr type="t" for="ch" forName="Parent1" refType="h" fact="0.2022"/>
              <dgm:constr type="w" for="ch" forName="Parent1" refType="w" fact="0.0705"/>
              <dgm:constr type="h" for="ch" forName="Parent1" refType="h" fact="0.3799"/>
              <dgm:constr type="r" for="ch" forName="Accent9" refType="w" fact="0.1058"/>
              <dgm:constr type="t" for="ch" forName="Accent9" refType="h" fact="0.1072"/>
              <dgm:constr type="w" for="ch" forName="Accent9" refType="w" fact="0.1058"/>
              <dgm:constr type="h" for="ch" forName="Accent9" refType="h" fact="0.5699"/>
              <dgm:constr type="r" for="ch" forName="ParentBackground9" refType="w" fact="0.1022"/>
              <dgm:constr type="t" for="ch" forName="ParentBackground9" refType="h" fact="0.1262"/>
              <dgm:constr type="w" for="ch" forName="ParentBackground9" refType="w" fact="0.0987"/>
              <dgm:constr type="h" for="ch" forName="ParentBackground9" refType="h" fact="0.5319"/>
              <dgm:constr type="r" for="ch" forName="Child9" refType="w" fact="0.1022"/>
              <dgm:constr type="t" for="ch" forName="Child9" refType="h" fact="0.6876"/>
              <dgm:constr type="w" for="ch" forName="Child9" refType="w" fact="0.0987"/>
              <dgm:constr type="h" for="ch" forName="Child9" refType="h" fact="0.3124"/>
              <dgm:constr type="r" for="ch" forName="Accent8" refType="w" fact="0.237"/>
              <dgm:constr type="t" for="ch" forName="Accent8" refType="h" fact="-0.0109"/>
              <dgm:constr type="w" for="ch" forName="Accent8" refType="w" fact="0.1496"/>
              <dgm:constr type="h" for="ch" forName="Accent8" refType="h" fact="0.806"/>
              <dgm:constr type="r" for="ch" forName="ParentBackground8" refType="w" fact="0.2115"/>
              <dgm:constr type="t" for="ch" forName="ParentBackground8" refType="h" fact="0.1262"/>
              <dgm:constr type="w" for="ch" forName="ParentBackground8" refType="w" fact="0.0987"/>
              <dgm:constr type="h" for="ch" forName="ParentBackground8" refType="h" fact="0.5319"/>
              <dgm:constr type="r" for="ch" forName="Child8" refType="w" fact="0.2115"/>
              <dgm:constr type="t" for="ch" forName="Child8" refType="h" fact="0.6876"/>
              <dgm:constr type="w" for="ch" forName="Child8" refType="w" fact="0.0987"/>
              <dgm:constr type="h" for="ch" forName="Child8" refType="h" fact="0.3124"/>
              <dgm:constr type="r" for="ch" forName="Accent7" refType="w" fact="0.3462"/>
              <dgm:constr type="t" for="ch" forName="Accent7" refType="h" fact="-0.0109"/>
              <dgm:constr type="w" for="ch" forName="Accent7" refType="w" fact="0.1496"/>
              <dgm:constr type="h" for="ch" forName="Accent7" refType="h" fact="0.806"/>
              <dgm:constr type="r" for="ch" forName="ParentBackground7" refType="w" fact="0.3208"/>
              <dgm:constr type="t" for="ch" forName="ParentBackground7" refType="h" fact="0.1262"/>
              <dgm:constr type="w" for="ch" forName="ParentBackground7" refType="w" fact="0.0987"/>
              <dgm:constr type="h" for="ch" forName="ParentBackground7" refType="h" fact="0.5319"/>
              <dgm:constr type="r" for="ch" forName="Child7" refType="w" fact="0.3208"/>
              <dgm:constr type="t" for="ch" forName="Child7" refType="h" fact="0.6876"/>
              <dgm:constr type="w" for="ch" forName="Child7" refType="w" fact="0.0987"/>
              <dgm:constr type="h" for="ch" forName="Child7" refType="h" fact="0.3124"/>
              <dgm:constr type="r" for="ch" forName="Accent6" refType="w" fact="0.4555"/>
              <dgm:constr type="t" for="ch" forName="Accent6" refType="h" fact="-0.0109"/>
              <dgm:constr type="w" for="ch" forName="Accent6" refType="w" fact="0.1496"/>
              <dgm:constr type="h" for="ch" forName="Accent6" refType="h" fact="0.806"/>
              <dgm:constr type="r" for="ch" forName="ParentBackground6" refType="w" fact="0.4301"/>
              <dgm:constr type="t" for="ch" forName="ParentBackground6" refType="h" fact="0.1262"/>
              <dgm:constr type="w" for="ch" forName="ParentBackground6" refType="w" fact="0.0987"/>
              <dgm:constr type="h" for="ch" forName="ParentBackground6" refType="h" fact="0.5319"/>
              <dgm:constr type="r" for="ch" forName="Child6" refType="w" fact="0.4301"/>
              <dgm:constr type="t" for="ch" forName="Child6" refType="h" fact="0.6876"/>
              <dgm:constr type="w" for="ch" forName="Child6" refType="w" fact="0.0987"/>
              <dgm:constr type="h" for="ch" forName="Child6" refType="h" fact="0.3124"/>
              <dgm:constr type="r" for="ch" forName="Accent5" refType="w" fact="0.5648"/>
              <dgm:constr type="t" for="ch" forName="Accent5" refType="h" fact="-0.0109"/>
              <dgm:constr type="w" for="ch" forName="Accent5" refType="w" fact="0.1496"/>
              <dgm:constr type="h" for="ch" forName="Accent5" refType="h" fact="0.806"/>
              <dgm:constr type="r" for="ch" forName="ParentBackground5" refType="w" fact="0.5394"/>
              <dgm:constr type="t" for="ch" forName="ParentBackground5" refType="h" fact="0.1262"/>
              <dgm:constr type="w" for="ch" forName="ParentBackground5" refType="w" fact="0.0987"/>
              <dgm:constr type="h" for="ch" forName="ParentBackground5" refType="h" fact="0.5319"/>
              <dgm:constr type="r" for="ch" forName="Child5" refType="w" fact="0.5394"/>
              <dgm:constr type="t" for="ch" forName="Child5" refType="h" fact="0.6876"/>
              <dgm:constr type="w" for="ch" forName="Child5" refType="w" fact="0.0987"/>
              <dgm:constr type="h" for="ch" forName="Child5" refType="h" fact="0.3124"/>
              <dgm:constr type="r" for="ch" forName="Accent4" refType="w" fact="0.6741"/>
              <dgm:constr type="t" for="ch" forName="Accent4" refType="h" fact="-0.0109"/>
              <dgm:constr type="w" for="ch" forName="Accent4" refType="w" fact="0.1496"/>
              <dgm:constr type="h" for="ch" forName="Accent4" refType="h" fact="0.806"/>
              <dgm:constr type="r" for="ch" forName="ParentBackground4" refType="w" fact="0.6487"/>
              <dgm:constr type="t" for="ch" forName="ParentBackground4" refType="h" fact="0.1262"/>
              <dgm:constr type="w" for="ch" forName="ParentBackground4" refType="w" fact="0.0987"/>
              <dgm:constr type="h" for="ch" forName="ParentBackground4" refType="h" fact="0.5319"/>
              <dgm:constr type="r" for="ch" forName="Child4" refType="w" fact="0.6487"/>
              <dgm:constr type="t" for="ch" forName="Child4" refType="h" fact="0.6876"/>
              <dgm:constr type="w" for="ch" forName="Child4" refType="w" fact="0.0987"/>
              <dgm:constr type="h" for="ch" forName="Child4" refType="h" fact="0.3124"/>
              <dgm:constr type="r" for="ch" forName="Accent3" refType="w" fact="0.7834"/>
              <dgm:constr type="t" for="ch" forName="Accent3" refType="h" fact="-0.0109"/>
              <dgm:constr type="w" for="ch" forName="Accent3" refType="w" fact="0.1496"/>
              <dgm:constr type="h" for="ch" forName="Accent3" refType="h" fact="0.806"/>
              <dgm:constr type="r" for="ch" forName="ParentBackground3" refType="w" fact="0.758"/>
              <dgm:constr type="t" for="ch" forName="ParentBackground3" refType="h" fact="0.1262"/>
              <dgm:constr type="w" for="ch" forName="ParentBackground3" refType="w" fact="0.0987"/>
              <dgm:constr type="h" for="ch" forName="ParentBackground3" refType="h" fact="0.5319"/>
              <dgm:constr type="r" for="ch" forName="Child3" refType="w" fact="0.758"/>
              <dgm:constr type="t" for="ch" forName="Child3" refType="h" fact="0.6876"/>
              <dgm:constr type="w" for="ch" forName="Child3" refType="w" fact="0.0987"/>
              <dgm:constr type="h" for="ch" forName="Child3" refType="h" fact="0.3124"/>
              <dgm:constr type="r" for="ch" forName="Accent2" refType="w" fact="0.8927"/>
              <dgm:constr type="t" for="ch" forName="Accent2" refType="h" fact="-0.0109"/>
              <dgm:constr type="w" for="ch" forName="Accent2" refType="w" fact="0.1496"/>
              <dgm:constr type="h" for="ch" forName="Accent2" refType="h" fact="0.806"/>
              <dgm:constr type="r" for="ch" forName="ParentBackground2" refType="w" fact="0.8673"/>
              <dgm:constr type="t" for="ch" forName="ParentBackground2" refType="h" fact="0.1262"/>
              <dgm:constr type="w" for="ch" forName="ParentBackground2" refType="w" fact="0.0987"/>
              <dgm:constr type="h" for="ch" forName="ParentBackground2" refType="h" fact="0.5319"/>
              <dgm:constr type="r" for="ch" forName="Child2" refType="w" fact="0.8673"/>
              <dgm:constr type="t" for="ch" forName="Child2" refType="h" fact="0.6876"/>
              <dgm:constr type="w" for="ch" forName="Child2" refType="w" fact="0.0987"/>
              <dgm:constr type="h" for="ch" forName="Child2" refType="h" fact="0.3124"/>
              <dgm:constr type="r" for="ch" forName="Accent1" refType="w" fact="1.002"/>
              <dgm:constr type="t" for="ch" forName="Accent1" refType="h" fact="-0.0109"/>
              <dgm:constr type="w" for="ch" forName="Accent1" refType="w" fact="0.1496"/>
              <dgm:constr type="h" for="ch" forName="Accent1" refType="h" fact="0.806"/>
              <dgm:constr type="r" for="ch" forName="ParentBackground1" refType="w" fact="0.9765"/>
              <dgm:constr type="t" for="ch" forName="ParentBackground1" refType="h" fact="0.1262"/>
              <dgm:constr type="w" for="ch" forName="ParentBackground1" refType="w" fact="0.0987"/>
              <dgm:constr type="h" for="ch" forName="ParentBackground1" refType="h" fact="0.5319"/>
              <dgm:constr type="r" for="ch" forName="Child1" refType="w" fact="0.9765"/>
              <dgm:constr type="t" for="ch" forName="Child1" refType="h" fact="0.6876"/>
              <dgm:constr type="w" for="ch" forName="Child1" refType="w" fact="0.0987"/>
              <dgm:constr type="h" for="ch" forName="Child1" refType="h" fact="0.3124"/>
            </dgm:constrLst>
          </dgm:if>
          <dgm:if name="Name26" axis="ch" ptType="node" func="cnt" op="equ" val="10">
            <dgm:alg type="composite">
              <dgm:param type="ar" val="5.976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7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r" for="ch" forName="Parent10" refType="w" fact="0.0795"/>
              <dgm:constr type="t" for="ch" forName="Parent10" refType="h" fact="0.2022"/>
              <dgm:constr type="w" for="ch" forName="Parent10" refType="w" fact="0.0636"/>
              <dgm:constr type="h" for="ch" forName="Parent10" refType="h" fact="0.3799"/>
              <dgm:constr type="r" for="ch" forName="Parent9" refType="w" fact="0.178"/>
              <dgm:constr type="t" for="ch" forName="Parent9" refType="h" fact="0.2022"/>
              <dgm:constr type="w" for="ch" forName="Parent9" refType="w" fact="0.0636"/>
              <dgm:constr type="h" for="ch" forName="Parent9" refType="h" fact="0.3799"/>
              <dgm:constr type="r" for="ch" forName="Parent8" refType="w" fact="0.2765"/>
              <dgm:constr type="t" for="ch" forName="Parent8" refType="h" fact="0.2022"/>
              <dgm:constr type="w" for="ch" forName="Parent8" refType="w" fact="0.0636"/>
              <dgm:constr type="h" for="ch" forName="Parent8" refType="h" fact="0.3799"/>
              <dgm:constr type="r" for="ch" forName="Parent7" refType="w" fact="0.375"/>
              <dgm:constr type="t" for="ch" forName="Parent7" refType="h" fact="0.2022"/>
              <dgm:constr type="w" for="ch" forName="Parent7" refType="w" fact="0.0636"/>
              <dgm:constr type="h" for="ch" forName="Parent7" refType="h" fact="0.3799"/>
              <dgm:constr type="r" for="ch" forName="Parent6" refType="w" fact="0.4736"/>
              <dgm:constr type="t" for="ch" forName="Parent6" refType="h" fact="0.2022"/>
              <dgm:constr type="w" for="ch" forName="Parent6" refType="w" fact="0.0636"/>
              <dgm:constr type="h" for="ch" forName="Parent6" refType="h" fact="0.3799"/>
              <dgm:constr type="r" for="ch" forName="Parent5" refType="w" fact="0.5721"/>
              <dgm:constr type="t" for="ch" forName="Parent5" refType="h" fact="0.2022"/>
              <dgm:constr type="w" for="ch" forName="Parent5" refType="w" fact="0.0636"/>
              <dgm:constr type="h" for="ch" forName="Parent5" refType="h" fact="0.3799"/>
              <dgm:constr type="r" for="ch" forName="Parent4" refType="w" fact="0.6706"/>
              <dgm:constr type="t" for="ch" forName="Parent4" refType="h" fact="0.2022"/>
              <dgm:constr type="w" for="ch" forName="Parent4" refType="w" fact="0.0636"/>
              <dgm:constr type="h" for="ch" forName="Parent4" refType="h" fact="0.3799"/>
              <dgm:constr type="r" for="ch" forName="Parent3" refType="w" fact="0.7691"/>
              <dgm:constr type="t" for="ch" forName="Parent3" refType="h" fact="0.2022"/>
              <dgm:constr type="w" for="ch" forName="Parent3" refType="w" fact="0.0636"/>
              <dgm:constr type="h" for="ch" forName="Parent3" refType="h" fact="0.3799"/>
              <dgm:constr type="r" for="ch" forName="Parent2" refType="w" fact="0.8676"/>
              <dgm:constr type="t" for="ch" forName="Parent2" refType="h" fact="0.2022"/>
              <dgm:constr type="w" for="ch" forName="Parent2" refType="w" fact="0.0636"/>
              <dgm:constr type="h" for="ch" forName="Parent2" refType="h" fact="0.3799"/>
              <dgm:constr type="r" for="ch" forName="Parent1" refType="w" fact="0.9662"/>
              <dgm:constr type="t" for="ch" forName="Parent1" refType="h" fact="0.2022"/>
              <dgm:constr type="w" for="ch" forName="Parent1" refType="w" fact="0.0636"/>
              <dgm:constr type="h" for="ch" forName="Parent1" refType="h" fact="0.3799"/>
              <dgm:constr type="r" for="ch" forName="Accent10" refType="w" fact="0.0953"/>
              <dgm:constr type="t" for="ch" forName="Accent10" refType="h" fact="0.1072"/>
              <dgm:constr type="w" for="ch" forName="Accent10" refType="w" fact="0.0953"/>
              <dgm:constr type="h" for="ch" forName="Accent10" refType="h" fact="0.5699"/>
              <dgm:constr type="r" for="ch" forName="ParentBackground10" refType="w" fact="0.0922"/>
              <dgm:constr type="t" for="ch" forName="ParentBackground10" refType="h" fact="0.1262"/>
              <dgm:constr type="w" for="ch" forName="ParentBackground10" refType="w" fact="0.089"/>
              <dgm:constr type="h" for="ch" forName="ParentBackground10" refType="h" fact="0.5319"/>
              <dgm:constr type="r" for="ch" forName="Child10" refType="w" fact="0.0922"/>
              <dgm:constr type="t" for="ch" forName="Child10" refType="h" fact="0.6876"/>
              <dgm:constr type="w" for="ch" forName="Child10" refType="w" fact="0.089"/>
              <dgm:constr type="h" for="ch" forName="Child10" refType="h" fact="0.3124"/>
              <dgm:constr type="r" for="ch" forName="Accent9" refType="w" fact="0.2136"/>
              <dgm:constr type="t" for="ch" forName="Accent9" refType="h" fact="-0.0109"/>
              <dgm:constr type="w" for="ch" forName="Accent9" refType="w" fact="0.1348"/>
              <dgm:constr type="h" for="ch" forName="Accent9" refType="h" fact="0.806"/>
              <dgm:constr type="r" for="ch" forName="ParentBackground9" refType="w" fact="0.1907"/>
              <dgm:constr type="t" for="ch" forName="ParentBackground9" refType="h" fact="0.1262"/>
              <dgm:constr type="w" for="ch" forName="ParentBackground9" refType="w" fact="0.089"/>
              <dgm:constr type="h" for="ch" forName="ParentBackground9" refType="h" fact="0.5319"/>
              <dgm:constr type="r" for="ch" forName="Child9" refType="w" fact="0.1907"/>
              <dgm:constr type="t" for="ch" forName="Child9" refType="h" fact="0.6876"/>
              <dgm:constr type="w" for="ch" forName="Child9" refType="w" fact="0.089"/>
              <dgm:constr type="h" for="ch" forName="Child9" refType="h" fact="0.3124"/>
              <dgm:constr type="r" for="ch" forName="Accent8" refType="w" fact="0.3121"/>
              <dgm:constr type="t" for="ch" forName="Accent8" refType="h" fact="-0.0109"/>
              <dgm:constr type="w" for="ch" forName="Accent8" refType="w" fact="0.1348"/>
              <dgm:constr type="h" for="ch" forName="Accent8" refType="h" fact="0.806"/>
              <dgm:constr type="r" for="ch" forName="ParentBackground8" refType="w" fact="0.2892"/>
              <dgm:constr type="t" for="ch" forName="ParentBackground8" refType="h" fact="0.1262"/>
              <dgm:constr type="w" for="ch" forName="ParentBackground8" refType="w" fact="0.089"/>
              <dgm:constr type="h" for="ch" forName="ParentBackground8" refType="h" fact="0.5319"/>
              <dgm:constr type="r" for="ch" forName="Child8" refType="w" fact="0.2892"/>
              <dgm:constr type="t" for="ch" forName="Child8" refType="h" fact="0.6876"/>
              <dgm:constr type="w" for="ch" forName="Child8" refType="w" fact="0.089"/>
              <dgm:constr type="h" for="ch" forName="Child8" refType="h" fact="0.3124"/>
              <dgm:constr type="r" for="ch" forName="Accent7" refType="w" fact="0.4107"/>
              <dgm:constr type="t" for="ch" forName="Accent7" refType="h" fact="-0.0109"/>
              <dgm:constr type="w" for="ch" forName="Accent7" refType="w" fact="0.1348"/>
              <dgm:constr type="h" for="ch" forName="Accent7" refType="h" fact="0.806"/>
              <dgm:constr type="r" for="ch" forName="ParentBackground7" refType="w" fact="0.3877"/>
              <dgm:constr type="t" for="ch" forName="ParentBackground7" refType="h" fact="0.1262"/>
              <dgm:constr type="w" for="ch" forName="ParentBackground7" refType="w" fact="0.089"/>
              <dgm:constr type="h" for="ch" forName="ParentBackground7" refType="h" fact="0.5319"/>
              <dgm:constr type="r" for="ch" forName="Child7" refType="w" fact="0.3877"/>
              <dgm:constr type="t" for="ch" forName="Child7" refType="h" fact="0.6876"/>
              <dgm:constr type="w" for="ch" forName="Child7" refType="w" fact="0.089"/>
              <dgm:constr type="h" for="ch" forName="Child7" refType="h" fact="0.3124"/>
              <dgm:constr type="r" for="ch" forName="Accent6" refType="w" fact="0.5092"/>
              <dgm:constr type="t" for="ch" forName="Accent6" refType="h" fact="-0.0109"/>
              <dgm:constr type="w" for="ch" forName="Accent6" refType="w" fact="0.1348"/>
              <dgm:constr type="h" for="ch" forName="Accent6" refType="h" fact="0.806"/>
              <dgm:constr type="r" for="ch" forName="ParentBackground6" refType="w" fact="0.4863"/>
              <dgm:constr type="t" for="ch" forName="ParentBackground6" refType="h" fact="0.1262"/>
              <dgm:constr type="w" for="ch" forName="ParentBackground6" refType="w" fact="0.089"/>
              <dgm:constr type="h" for="ch" forName="ParentBackground6" refType="h" fact="0.5319"/>
              <dgm:constr type="r" for="ch" forName="Child6" refType="w" fact="0.4863"/>
              <dgm:constr type="t" for="ch" forName="Child6" refType="h" fact="0.6876"/>
              <dgm:constr type="w" for="ch" forName="Child6" refType="w" fact="0.089"/>
              <dgm:constr type="h" for="ch" forName="Child6" refType="h" fact="0.3124"/>
              <dgm:constr type="r" for="ch" forName="Accent5" refType="w" fact="0.6077"/>
              <dgm:constr type="t" for="ch" forName="Accent5" refType="h" fact="-0.0109"/>
              <dgm:constr type="w" for="ch" forName="Accent5" refType="w" fact="0.1348"/>
              <dgm:constr type="h" for="ch" forName="Accent5" refType="h" fact="0.806"/>
              <dgm:constr type="r" for="ch" forName="ParentBackground5" refType="w" fact="0.5848"/>
              <dgm:constr type="t" for="ch" forName="ParentBackground5" refType="h" fact="0.1262"/>
              <dgm:constr type="w" for="ch" forName="ParentBackground5" refType="w" fact="0.089"/>
              <dgm:constr type="h" for="ch" forName="ParentBackground5" refType="h" fact="0.5319"/>
              <dgm:constr type="r" for="ch" forName="Child5" refType="w" fact="0.5848"/>
              <dgm:constr type="t" for="ch" forName="Child5" refType="h" fact="0.6876"/>
              <dgm:constr type="w" for="ch" forName="Child5" refType="w" fact="0.089"/>
              <dgm:constr type="h" for="ch" forName="Child5" refType="h" fact="0.3124"/>
              <dgm:constr type="r" for="ch" forName="Accent4" refType="w" fact="0.7062"/>
              <dgm:constr type="t" for="ch" forName="Accent4" refType="h" fact="-0.0109"/>
              <dgm:constr type="w" for="ch" forName="Accent4" refType="w" fact="0.1348"/>
              <dgm:constr type="h" for="ch" forName="Accent4" refType="h" fact="0.806"/>
              <dgm:constr type="r" for="ch" forName="ParentBackground4" refType="w" fact="0.6833"/>
              <dgm:constr type="t" for="ch" forName="ParentBackground4" refType="h" fact="0.1262"/>
              <dgm:constr type="w" for="ch" forName="ParentBackground4" refType="w" fact="0.089"/>
              <dgm:constr type="h" for="ch" forName="ParentBackground4" refType="h" fact="0.5319"/>
              <dgm:constr type="r" for="ch" forName="Child4" refType="w" fact="0.6833"/>
              <dgm:constr type="t" for="ch" forName="Child4" refType="h" fact="0.6876"/>
              <dgm:constr type="w" for="ch" forName="Child4" refType="w" fact="0.089"/>
              <dgm:constr type="h" for="ch" forName="Child4" refType="h" fact="0.3124"/>
              <dgm:constr type="r" for="ch" forName="Accent3" refType="w" fact="0.8048"/>
              <dgm:constr type="t" for="ch" forName="Accent3" refType="h" fact="-0.0109"/>
              <dgm:constr type="w" for="ch" forName="Accent3" refType="w" fact="0.1348"/>
              <dgm:constr type="h" for="ch" forName="Accent3" refType="h" fact="0.806"/>
              <dgm:constr type="r" for="ch" forName="ParentBackground3" refType="w" fact="0.7818"/>
              <dgm:constr type="t" for="ch" forName="ParentBackground3" refType="h" fact="0.1262"/>
              <dgm:constr type="w" for="ch" forName="ParentBackground3" refType="w" fact="0.089"/>
              <dgm:constr type="h" for="ch" forName="ParentBackground3" refType="h" fact="0.5319"/>
              <dgm:constr type="r" for="ch" forName="Child3" refType="w" fact="0.7818"/>
              <dgm:constr type="t" for="ch" forName="Child3" refType="h" fact="0.6876"/>
              <dgm:constr type="w" for="ch" forName="Child3" refType="w" fact="0.089"/>
              <dgm:constr type="h" for="ch" forName="Child3" refType="h" fact="0.3124"/>
              <dgm:constr type="r" for="ch" forName="Accent2" refType="w" fact="0.9033"/>
              <dgm:constr type="t" for="ch" forName="Accent2" refType="h" fact="-0.0109"/>
              <dgm:constr type="w" for="ch" forName="Accent2" refType="w" fact="0.1348"/>
              <dgm:constr type="h" for="ch" forName="Accent2" refType="h" fact="0.806"/>
              <dgm:constr type="r" for="ch" forName="ParentBackground2" refType="w" fact="0.8804"/>
              <dgm:constr type="t" for="ch" forName="ParentBackground2" refType="h" fact="0.1262"/>
              <dgm:constr type="w" for="ch" forName="ParentBackground2" refType="w" fact="0.089"/>
              <dgm:constr type="h" for="ch" forName="ParentBackground2" refType="h" fact="0.5319"/>
              <dgm:constr type="r" for="ch" forName="Child2" refType="w" fact="0.8804"/>
              <dgm:constr type="t" for="ch" forName="Child2" refType="h" fact="0.6876"/>
              <dgm:constr type="w" for="ch" forName="Child2" refType="w" fact="0.089"/>
              <dgm:constr type="h" for="ch" forName="Child2" refType="h" fact="0.3124"/>
              <dgm:constr type="r" for="ch" forName="Accent1" refType="w" fact="1.0018"/>
              <dgm:constr type="t" for="ch" forName="Accent1" refType="h" fact="-0.0109"/>
              <dgm:constr type="w" for="ch" forName="Accent1" refType="w" fact="0.1348"/>
              <dgm:constr type="h" for="ch" forName="Accent1" refType="h" fact="0.806"/>
              <dgm:constr type="r" for="ch" forName="ParentBackground1" refType="w" fact="0.9789"/>
              <dgm:constr type="t" for="ch" forName="ParentBackground1" refType="h" fact="0.1262"/>
              <dgm:constr type="w" for="ch" forName="ParentBackground1" refType="w" fact="0.089"/>
              <dgm:constr type="h" for="ch" forName="ParentBackground1" refType="h" fact="0.5319"/>
              <dgm:constr type="r" for="ch" forName="Child1" refType="w" fact="0.9789"/>
              <dgm:constr type="t" for="ch" forName="Child1" refType="h" fact="0.6876"/>
              <dgm:constr type="w" for="ch" forName="Child1" refType="w" fact="0.089"/>
              <dgm:constr type="h" for="ch" forName="Child1" refType="h" fact="0.3124"/>
            </dgm:constrLst>
          </dgm:if>
          <dgm:else name="Name27">
            <dgm:alg type="composite">
              <dgm:param type="ar" val="6.565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1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1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1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1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1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6" op="lte"/>
              <dgm:constr type="primFontSz" for="des" forName="Child11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1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1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1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Child11" refType="primFontSz" refFor="des" refForName="Parent10" op="lte"/>
              <dgm:constr type="primFontSz" for="des" forName="Child1" refType="primFontSz" refFor="des" refForName="Parent11" op="lte"/>
              <dgm:constr type="primFontSz" for="des" forName="Child2" refType="primFontSz" refFor="des" refForName="Parent11" op="lte"/>
              <dgm:constr type="primFontSz" for="des" forName="Child3" refType="primFontSz" refFor="des" refForName="Parent11" op="lte"/>
              <dgm:constr type="primFontSz" for="des" forName="Child4" refType="primFontSz" refFor="des" refForName="Parent11" op="lte"/>
              <dgm:constr type="primFontSz" for="des" forName="Child5" refType="primFontSz" refFor="des" refForName="Parent11" op="lte"/>
              <dgm:constr type="primFontSz" for="des" forName="Child6" refType="primFontSz" refFor="des" refForName="Parent11" op="lte"/>
              <dgm:constr type="primFontSz" for="des" forName="Child7" refType="primFontSz" refFor="des" refForName="Parent11" op="lte"/>
              <dgm:constr type="primFontSz" for="des" forName="Child8" refType="primFontSz" refFor="des" refForName="Parent11" op="lte"/>
              <dgm:constr type="primFontSz" for="des" forName="Child9" refType="primFontSz" refFor="des" refForName="Parent11" op="lte"/>
              <dgm:constr type="primFontSz" for="des" forName="Child10" refType="primFontSz" refFor="des" refForName="Parent11" op="lte"/>
              <dgm:constr type="primFontSz" for="des" forName="Child11" refType="primFontSz" refFor="des" refForName="Parent11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Parent11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primFontSz" for="des" forName="Child11" refType="primFontSz" refFor="des" refForName="Child1" op="equ"/>
              <dgm:constr type="r" for="ch" forName="Parent11" refType="w" fact="0.0723"/>
              <dgm:constr type="t" for="ch" forName="Parent11" refType="h" fact="0.2022"/>
              <dgm:constr type="w" for="ch" forName="Parent11" refType="w" fact="0.0579"/>
              <dgm:constr type="h" for="ch" forName="Parent11" refType="h" fact="0.3799"/>
              <dgm:constr type="r" for="ch" forName="Parent10" refType="w" fact="0.162"/>
              <dgm:constr type="t" for="ch" forName="Parent10" refType="h" fact="0.2022"/>
              <dgm:constr type="w" for="ch" forName="Parent10" refType="w" fact="0.0579"/>
              <dgm:constr type="h" for="ch" forName="Parent10" refType="h" fact="0.3799"/>
              <dgm:constr type="r" for="ch" forName="Parent9" refType="w" fact="0.2517"/>
              <dgm:constr type="t" for="ch" forName="Parent9" refType="h" fact="0.2022"/>
              <dgm:constr type="w" for="ch" forName="Parent9" refType="w" fact="0.0579"/>
              <dgm:constr type="h" for="ch" forName="Parent9" refType="h" fact="0.3799"/>
              <dgm:constr type="r" for="ch" forName="Parent8" refType="w" fact="0.3414"/>
              <dgm:constr type="t" for="ch" forName="Parent8" refType="h" fact="0.2022"/>
              <dgm:constr type="w" for="ch" forName="Parent8" refType="w" fact="0.0579"/>
              <dgm:constr type="h" for="ch" forName="Parent8" refType="h" fact="0.3799"/>
              <dgm:constr type="r" for="ch" forName="Parent7" refType="w" fact="0.4311"/>
              <dgm:constr type="t" for="ch" forName="Parent7" refType="h" fact="0.2022"/>
              <dgm:constr type="w" for="ch" forName="Parent7" refType="w" fact="0.0579"/>
              <dgm:constr type="h" for="ch" forName="Parent7" refType="h" fact="0.3799"/>
              <dgm:constr type="r" for="ch" forName="Parent6" refType="w" fact="0.5208"/>
              <dgm:constr type="t" for="ch" forName="Parent6" refType="h" fact="0.2022"/>
              <dgm:constr type="w" for="ch" forName="Parent6" refType="w" fact="0.0579"/>
              <dgm:constr type="h" for="ch" forName="Parent6" refType="h" fact="0.3799"/>
              <dgm:constr type="r" for="ch" forName="Parent5" refType="w" fact="0.6105"/>
              <dgm:constr type="t" for="ch" forName="Parent5" refType="h" fact="0.2022"/>
              <dgm:constr type="w" for="ch" forName="Parent5" refType="w" fact="0.0579"/>
              <dgm:constr type="h" for="ch" forName="Parent5" refType="h" fact="0.3799"/>
              <dgm:constr type="r" for="ch" forName="Parent4" refType="w" fact="0.7001"/>
              <dgm:constr type="t" for="ch" forName="Parent4" refType="h" fact="0.2022"/>
              <dgm:constr type="w" for="ch" forName="Parent4" refType="w" fact="0.0579"/>
              <dgm:constr type="h" for="ch" forName="Parent4" refType="h" fact="0.3799"/>
              <dgm:constr type="r" for="ch" forName="Parent3" refType="w" fact="0.7898"/>
              <dgm:constr type="t" for="ch" forName="Parent3" refType="h" fact="0.2022"/>
              <dgm:constr type="w" for="ch" forName="Parent3" refType="w" fact="0.0579"/>
              <dgm:constr type="h" for="ch" forName="Parent3" refType="h" fact="0.3799"/>
              <dgm:constr type="r" for="ch" forName="Parent2" refType="w" fact="0.8795"/>
              <dgm:constr type="t" for="ch" forName="Parent2" refType="h" fact="0.2022"/>
              <dgm:constr type="w" for="ch" forName="Parent2" refType="w" fact="0.0579"/>
              <dgm:constr type="h" for="ch" forName="Parent2" refType="h" fact="0.3799"/>
              <dgm:constr type="r" for="ch" forName="Parent1" refType="w" fact="0.9692"/>
              <dgm:constr type="t" for="ch" forName="Parent1" refType="h" fact="0.2022"/>
              <dgm:constr type="w" for="ch" forName="Parent1" refType="w" fact="0.0579"/>
              <dgm:constr type="h" for="ch" forName="Parent1" refType="h" fact="0.3799"/>
              <dgm:constr type="r" for="ch" forName="Accent11" refType="w" fact="0.0868"/>
              <dgm:constr type="t" for="ch" forName="Accent11" refType="h" fact="0.1072"/>
              <dgm:constr type="w" for="ch" forName="Accent11" refType="w" fact="0.0868"/>
              <dgm:constr type="h" for="ch" forName="Accent11" refType="h" fact="0.5699"/>
              <dgm:constr type="r" for="ch" forName="ParentBackground11" refType="w" fact="0.0839"/>
              <dgm:constr type="t" for="ch" forName="ParentBackground11" refType="h" fact="0.1262"/>
              <dgm:constr type="w" for="ch" forName="ParentBackground11" refType="w" fact="0.081"/>
              <dgm:constr type="h" for="ch" forName="ParentBackground11" refType="h" fact="0.5319"/>
              <dgm:constr type="r" for="ch" forName="Child11" refType="w" fact="0.0839"/>
              <dgm:constr type="t" for="ch" forName="Child11" refType="h" fact="0.6876"/>
              <dgm:constr type="w" for="ch" forName="Child11" refType="w" fact="0.081"/>
              <dgm:constr type="h" for="ch" forName="Child11" refType="h" fact="0.3124"/>
              <dgm:constr type="r" for="ch" forName="Accent10" refType="w" fact="0.1945"/>
              <dgm:constr type="t" for="ch" forName="Accent10" refType="h" fact="-0.0109"/>
              <dgm:constr type="w" for="ch" forName="Accent10" refType="w" fact="0.1228"/>
              <dgm:constr type="h" for="ch" forName="Accent10" refType="h" fact="0.806"/>
              <dgm:constr type="r" for="ch" forName="ParentBackground10" refType="w" fact="0.1736"/>
              <dgm:constr type="t" for="ch" forName="ParentBackground10" refType="h" fact="0.1262"/>
              <dgm:constr type="w" for="ch" forName="ParentBackground10" refType="w" fact="0.081"/>
              <dgm:constr type="h" for="ch" forName="ParentBackground10" refType="h" fact="0.5319"/>
              <dgm:constr type="r" for="ch" forName="Child10" refType="w" fact="0.1736"/>
              <dgm:constr type="t" for="ch" forName="Child10" refType="h" fact="0.6876"/>
              <dgm:constr type="w" for="ch" forName="Child10" refType="w" fact="0.081"/>
              <dgm:constr type="h" for="ch" forName="Child10" refType="h" fact="0.3124"/>
              <dgm:constr type="r" for="ch" forName="Accent9" refType="w" fact="0.2842"/>
              <dgm:constr type="t" for="ch" forName="Accent9" refType="h" fact="-0.0109"/>
              <dgm:constr type="w" for="ch" forName="Accent9" refType="w" fact="0.1228"/>
              <dgm:constr type="h" for="ch" forName="Accent9" refType="h" fact="0.806"/>
              <dgm:constr type="r" for="ch" forName="ParentBackground9" refType="w" fact="0.2633"/>
              <dgm:constr type="t" for="ch" forName="ParentBackground9" refType="h" fact="0.1262"/>
              <dgm:constr type="w" for="ch" forName="ParentBackground9" refType="w" fact="0.081"/>
              <dgm:constr type="h" for="ch" forName="ParentBackground9" refType="h" fact="0.5319"/>
              <dgm:constr type="r" for="ch" forName="Child9" refType="w" fact="0.2633"/>
              <dgm:constr type="t" for="ch" forName="Child9" refType="h" fact="0.6876"/>
              <dgm:constr type="w" for="ch" forName="Child9" refType="w" fact="0.081"/>
              <dgm:constr type="h" for="ch" forName="Child9" refType="h" fact="0.3124"/>
              <dgm:constr type="r" for="ch" forName="Accent8" refType="w" fact="0.3739"/>
              <dgm:constr type="t" for="ch" forName="Accent8" refType="h" fact="-0.0109"/>
              <dgm:constr type="w" for="ch" forName="Accent8" refType="w" fact="0.1228"/>
              <dgm:constr type="h" for="ch" forName="Accent8" refType="h" fact="0.806"/>
              <dgm:constr type="r" for="ch" forName="ParentBackground8" refType="w" fact="0.353"/>
              <dgm:constr type="t" for="ch" forName="ParentBackground8" refType="h" fact="0.1262"/>
              <dgm:constr type="w" for="ch" forName="ParentBackground8" refType="w" fact="0.081"/>
              <dgm:constr type="h" for="ch" forName="ParentBackground8" refType="h" fact="0.5319"/>
              <dgm:constr type="r" for="ch" forName="Child8" refType="w" fact="0.353"/>
              <dgm:constr type="t" for="ch" forName="Child8" refType="h" fact="0.6876"/>
              <dgm:constr type="w" for="ch" forName="Child8" refType="w" fact="0.081"/>
              <dgm:constr type="h" for="ch" forName="Child8" refType="h" fact="0.3124"/>
              <dgm:constr type="r" for="ch" forName="Accent7" refType="w" fact="0.4636"/>
              <dgm:constr type="t" for="ch" forName="Accent7" refType="h" fact="-0.0109"/>
              <dgm:constr type="w" for="ch" forName="Accent7" refType="w" fact="0.1228"/>
              <dgm:constr type="h" for="ch" forName="Accent7" refType="h" fact="0.806"/>
              <dgm:constr type="r" for="ch" forName="ParentBackground7" refType="w" fact="0.4427"/>
              <dgm:constr type="t" for="ch" forName="ParentBackground7" refType="h" fact="0.1262"/>
              <dgm:constr type="w" for="ch" forName="ParentBackground7" refType="w" fact="0.081"/>
              <dgm:constr type="h" for="ch" forName="ParentBackground7" refType="h" fact="0.5319"/>
              <dgm:constr type="r" for="ch" forName="Child7" refType="w" fact="0.4427"/>
              <dgm:constr type="t" for="ch" forName="Child7" refType="h" fact="0.6876"/>
              <dgm:constr type="w" for="ch" forName="Child7" refType="w" fact="0.081"/>
              <dgm:constr type="h" for="ch" forName="Child7" refType="h" fact="0.3124"/>
              <dgm:constr type="r" for="ch" forName="Accent6" refType="w" fact="0.5533"/>
              <dgm:constr type="t" for="ch" forName="Accent6" refType="h" fact="-0.0109"/>
              <dgm:constr type="w" for="ch" forName="Accent6" refType="w" fact="0.1228"/>
              <dgm:constr type="h" for="ch" forName="Accent6" refType="h" fact="0.806"/>
              <dgm:constr type="r" for="ch" forName="ParentBackground6" refType="w" fact="0.5323"/>
              <dgm:constr type="t" for="ch" forName="ParentBackground6" refType="h" fact="0.1262"/>
              <dgm:constr type="w" for="ch" forName="ParentBackground6" refType="w" fact="0.081"/>
              <dgm:constr type="h" for="ch" forName="ParentBackground6" refType="h" fact="0.5319"/>
              <dgm:constr type="r" for="ch" forName="Child6" refType="w" fact="0.5323"/>
              <dgm:constr type="t" for="ch" forName="Child6" refType="h" fact="0.6876"/>
              <dgm:constr type="w" for="ch" forName="Child6" refType="w" fact="0.081"/>
              <dgm:constr type="h" for="ch" forName="Child6" refType="h" fact="0.3124"/>
              <dgm:constr type="r" for="ch" forName="Accent5" refType="w" fact="0.6429"/>
              <dgm:constr type="t" for="ch" forName="Accent5" refType="h" fact="-0.0109"/>
              <dgm:constr type="w" for="ch" forName="Accent5" refType="w" fact="0.1228"/>
              <dgm:constr type="h" for="ch" forName="Accent5" refType="h" fact="0.806"/>
              <dgm:constr type="r" for="ch" forName="ParentBackground5" refType="w" fact="0.622"/>
              <dgm:constr type="t" for="ch" forName="ParentBackground5" refType="h" fact="0.1262"/>
              <dgm:constr type="w" for="ch" forName="ParentBackground5" refType="w" fact="0.081"/>
              <dgm:constr type="h" for="ch" forName="ParentBackground5" refType="h" fact="0.5319"/>
              <dgm:constr type="r" for="ch" forName="Child5" refType="w" fact="0.622"/>
              <dgm:constr type="t" for="ch" forName="Child5" refType="h" fact="0.6876"/>
              <dgm:constr type="w" for="ch" forName="Child5" refType="w" fact="0.081"/>
              <dgm:constr type="h" for="ch" forName="Child5" refType="h" fact="0.3124"/>
              <dgm:constr type="r" for="ch" forName="Accent4" refType="w" fact="0.7326"/>
              <dgm:constr type="t" for="ch" forName="Accent4" refType="h" fact="-0.0109"/>
              <dgm:constr type="w" for="ch" forName="Accent4" refType="w" fact="0.1228"/>
              <dgm:constr type="h" for="ch" forName="Accent4" refType="h" fact="0.806"/>
              <dgm:constr type="r" for="ch" forName="ParentBackground4" refType="w" fact="0.7117"/>
              <dgm:constr type="t" for="ch" forName="ParentBackground4" refType="h" fact="0.1262"/>
              <dgm:constr type="w" for="ch" forName="ParentBackground4" refType="w" fact="0.081"/>
              <dgm:constr type="h" for="ch" forName="ParentBackground4" refType="h" fact="0.5319"/>
              <dgm:constr type="r" for="ch" forName="Child4" refType="w" fact="0.7117"/>
              <dgm:constr type="t" for="ch" forName="Child4" refType="h" fact="0.6876"/>
              <dgm:constr type="w" for="ch" forName="Child4" refType="w" fact="0.081"/>
              <dgm:constr type="h" for="ch" forName="Child4" refType="h" fact="0.3124"/>
              <dgm:constr type="r" for="ch" forName="Accent3" refType="w" fact="0.8223"/>
              <dgm:constr type="t" for="ch" forName="Accent3" refType="h" fact="-0.0109"/>
              <dgm:constr type="w" for="ch" forName="Accent3" refType="w" fact="0.1228"/>
              <dgm:constr type="h" for="ch" forName="Accent3" refType="h" fact="0.806"/>
              <dgm:constr type="r" for="ch" forName="ParentBackground3" refType="w" fact="0.8014"/>
              <dgm:constr type="t" for="ch" forName="ParentBackground3" refType="h" fact="0.1262"/>
              <dgm:constr type="w" for="ch" forName="ParentBackground3" refType="w" fact="0.081"/>
              <dgm:constr type="h" for="ch" forName="ParentBackground3" refType="h" fact="0.5319"/>
              <dgm:constr type="r" for="ch" forName="Child3" refType="w" fact="0.8014"/>
              <dgm:constr type="t" for="ch" forName="Child3" refType="h" fact="0.6876"/>
              <dgm:constr type="w" for="ch" forName="Child3" refType="w" fact="0.081"/>
              <dgm:constr type="h" for="ch" forName="Child3" refType="h" fact="0.3124"/>
              <dgm:constr type="r" for="ch" forName="Accent2" refType="w" fact="0.912"/>
              <dgm:constr type="t" for="ch" forName="Accent2" refType="h" fact="-0.0109"/>
              <dgm:constr type="w" for="ch" forName="Accent2" refType="w" fact="0.1228"/>
              <dgm:constr type="h" for="ch" forName="Accent2" refType="h" fact="0.806"/>
              <dgm:constr type="r" for="ch" forName="ParentBackground2" refType="w" fact="0.8911"/>
              <dgm:constr type="t" for="ch" forName="ParentBackground2" refType="h" fact="0.1262"/>
              <dgm:constr type="w" for="ch" forName="ParentBackground2" refType="w" fact="0.081"/>
              <dgm:constr type="h" for="ch" forName="ParentBackground2" refType="h" fact="0.5319"/>
              <dgm:constr type="r" for="ch" forName="Child2" refType="w" fact="0.8911"/>
              <dgm:constr type="t" for="ch" forName="Child2" refType="h" fact="0.6876"/>
              <dgm:constr type="w" for="ch" forName="Child2" refType="w" fact="0.081"/>
              <dgm:constr type="h" for="ch" forName="Child2" refType="h" fact="0.3124"/>
              <dgm:constr type="r" for="ch" forName="Accent1" refType="w" fact="1.0017"/>
              <dgm:constr type="t" for="ch" forName="Accent1" refType="h" fact="-0.0109"/>
              <dgm:constr type="w" for="ch" forName="Accent1" refType="w" fact="0.1228"/>
              <dgm:constr type="h" for="ch" forName="Accent1" refType="h" fact="0.806"/>
              <dgm:constr type="r" for="ch" forName="ParentBackground1" refType="w" fact="0.9808"/>
              <dgm:constr type="t" for="ch" forName="ParentBackground1" refType="h" fact="0.1262"/>
              <dgm:constr type="w" for="ch" forName="ParentBackground1" refType="w" fact="0.081"/>
              <dgm:constr type="h" for="ch" forName="ParentBackground1" refType="h" fact="0.5319"/>
              <dgm:constr type="r" for="ch" forName="Child1" refType="w" fact="0.9808"/>
              <dgm:constr type="t" for="ch" forName="Child1" refType="h" fact="0.6876"/>
              <dgm:constr type="w" for="ch" forName="Child1" refType="w" fact="0.081"/>
              <dgm:constr type="h" for="ch" forName="Child1" refType="h" fact="0.3124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8">
            <dgm:if name="Name29" axis="followSib" ptType="node" func="cnt" op="equ" val="0">
              <dgm:shape xmlns:r="http://schemas.openxmlformats.org/officeDocument/2006/relationships" type="ellipse" r:blip="">
                <dgm:adjLst/>
              </dgm:shape>
            </dgm:if>
            <dgm:else name="Name30">
              <dgm:choose name="Name31">
                <dgm:if name="Name32" axis="precedSib" ptType="node" func="cnt" op="equ" val="10">
                  <dgm:shape xmlns:r="http://schemas.openxmlformats.org/officeDocument/2006/relationships" type="ellipse" r:blip="">
                    <dgm:adjLst/>
                  </dgm:shape>
                </dgm:if>
                <dgm:else name="Name33">
                  <dgm:choose name="Name34">
                    <dgm:if name="Name35" func="var" arg="dir" op="equ" val="norm">
                      <dgm:shape xmlns:r="http://schemas.openxmlformats.org/officeDocument/2006/relationships" rot="45" type="teardrop" r:blip="">
                        <dgm:adjLst>
                          <dgm:adj idx="1" val="1"/>
                        </dgm:adjLst>
                      </dgm:shape>
                    </dgm:if>
                    <dgm:else name="Name36">
                      <dgm:shape xmlns:r="http://schemas.openxmlformats.org/officeDocument/2006/relationships" rot="225" type="teardrop" r:blip="">
                        <dgm:adjLst>
                          <dgm:adj idx="1" val="1"/>
                        </dgm:adjLst>
                      </dgm:shape>
                    </dgm:else>
                  </dgm:choose>
                </dgm:else>
              </dgm:choose>
            </dgm:else>
          </dgm:choose>
          <dgm:presOf/>
        </dgm:layoutNode>
      </dgm:forEach>
      <dgm:forEach name="parentBackgroundRepeat" axis="self">
        <dgm:layoutNode name="ParentBackground" styleLbl="fgAcc1">
          <dgm:alg type="sp"/>
          <dgm:shape xmlns:r="http://schemas.openxmlformats.org/officeDocument/2006/relationships" type="ellipse" r:blip="">
            <dgm:adjLst/>
          </dgm:shape>
          <dgm:presOf axis="self" ptType="node"/>
        </dgm:layoutNode>
      </dgm:forEach>
    </dgm:forEach>
    <dgm:forEach name="Name37" axis="ch" ptType="node" st="11" cnt="1">
      <dgm:layoutNode name="Accent11">
        <dgm:alg type="sp"/>
        <dgm:shape xmlns:r="http://schemas.openxmlformats.org/officeDocument/2006/relationships" r:blip="">
          <dgm:adjLst/>
        </dgm:shape>
        <dgm:presOf/>
        <dgm:constrLst/>
        <dgm:forEach name="Name38" ref="accentRepeat"/>
      </dgm:layoutNode>
      <dgm:layoutNode name="ParentBackground11">
        <dgm:alg type="sp"/>
        <dgm:shape xmlns:r="http://schemas.openxmlformats.org/officeDocument/2006/relationships" r:blip="">
          <dgm:adjLst/>
        </dgm:shape>
        <dgm:presOf/>
        <dgm:forEach name="Name39" ref="parentBackgroundRepeat"/>
      </dgm:layoutNode>
      <dgm:choose name="Name40">
        <dgm:if name="Name41" axis="ch" ptType="node" func="cnt" op="gte" val="1">
          <dgm:layoutNode name="Child1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42"/>
      </dgm:choose>
      <dgm:layoutNode name="Parent1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43" axis="ch" ptType="node" st="10" cnt="1">
      <dgm:layoutNode name="Accent10">
        <dgm:alg type="sp"/>
        <dgm:shape xmlns:r="http://schemas.openxmlformats.org/officeDocument/2006/relationships" r:blip="">
          <dgm:adjLst/>
        </dgm:shape>
        <dgm:presOf/>
        <dgm:constrLst/>
        <dgm:forEach name="Name44" ref="accentRepeat"/>
      </dgm:layoutNode>
      <dgm:layoutNode name="ParentBackground10">
        <dgm:alg type="sp"/>
        <dgm:shape xmlns:r="http://schemas.openxmlformats.org/officeDocument/2006/relationships" r:blip="">
          <dgm:adjLst/>
        </dgm:shape>
        <dgm:presOf/>
        <dgm:forEach name="Name45" ref="parentBackgroundRepeat"/>
      </dgm:layoutNode>
      <dgm:choose name="Name46">
        <dgm:if name="Name47" axis="ch" ptType="node" func="cnt" op="gte" val="1">
          <dgm:layoutNode name="Child10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48"/>
      </dgm:choose>
      <dgm:layoutNode name="Parent10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49" axis="ch" ptType="node" st="9" cnt="1">
      <dgm:layoutNode name="Accent9">
        <dgm:alg type="sp"/>
        <dgm:shape xmlns:r="http://schemas.openxmlformats.org/officeDocument/2006/relationships" r:blip="">
          <dgm:adjLst/>
        </dgm:shape>
        <dgm:presOf/>
        <dgm:constrLst/>
        <dgm:forEach name="Name50" ref="accentRepeat"/>
      </dgm:layoutNode>
      <dgm:layoutNode name="ParentBackground9">
        <dgm:alg type="sp"/>
        <dgm:shape xmlns:r="http://schemas.openxmlformats.org/officeDocument/2006/relationships" r:blip="">
          <dgm:adjLst/>
        </dgm:shape>
        <dgm:presOf/>
        <dgm:forEach name="Name51" ref="parentBackgroundRepeat"/>
      </dgm:layoutNode>
      <dgm:choose name="Name52">
        <dgm:if name="Name53" axis="ch" ptType="node" func="cnt" op="gte" val="1">
          <dgm:layoutNode name="Child9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54"/>
      </dgm:choose>
      <dgm:layoutNode name="Parent9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55" axis="ch" ptType="node" st="8" cnt="1">
      <dgm:layoutNode name="Accent8">
        <dgm:alg type="sp"/>
        <dgm:shape xmlns:r="http://schemas.openxmlformats.org/officeDocument/2006/relationships" r:blip="">
          <dgm:adjLst/>
        </dgm:shape>
        <dgm:presOf/>
        <dgm:constrLst/>
        <dgm:forEach name="Name56" ref="accentRepeat"/>
      </dgm:layoutNode>
      <dgm:layoutNode name="ParentBackground8">
        <dgm:alg type="sp"/>
        <dgm:shape xmlns:r="http://schemas.openxmlformats.org/officeDocument/2006/relationships" r:blip="">
          <dgm:adjLst/>
        </dgm:shape>
        <dgm:presOf/>
        <dgm:forEach name="Name57" ref="parentBackgroundRepeat"/>
      </dgm:layoutNode>
      <dgm:choose name="Name58">
        <dgm:if name="Name59" axis="ch" ptType="node" func="cnt" op="gte" val="1">
          <dgm:layoutNode name="Child8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0"/>
      </dgm:choose>
      <dgm:layoutNode name="Parent8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61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62" ref="accentRepeat"/>
      </dgm:layoutNode>
      <dgm:layoutNode name="ParentBackground7">
        <dgm:alg type="sp"/>
        <dgm:shape xmlns:r="http://schemas.openxmlformats.org/officeDocument/2006/relationships" r:blip="">
          <dgm:adjLst/>
        </dgm:shape>
        <dgm:presOf/>
        <dgm:forEach name="Name63" ref="parentBackgroundRepeat"/>
      </dgm:layoutNode>
      <dgm:choose name="Name64">
        <dgm:if name="Name65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6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67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68" ref="accentRepeat"/>
      </dgm:layoutNode>
      <dgm:layoutNode name="ParentBackground6">
        <dgm:alg type="sp"/>
        <dgm:shape xmlns:r="http://schemas.openxmlformats.org/officeDocument/2006/relationships" r:blip="">
          <dgm:adjLst/>
        </dgm:shape>
        <dgm:presOf/>
        <dgm:forEach name="Name69" ref="parentBackgroundRepeat"/>
      </dgm:layoutNode>
      <dgm:choose name="Name70">
        <dgm:if name="Name71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2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73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74" ref="accentRepeat"/>
      </dgm:layoutNode>
      <dgm:layoutNode name="ParentBackground5">
        <dgm:alg type="sp"/>
        <dgm:shape xmlns:r="http://schemas.openxmlformats.org/officeDocument/2006/relationships" r:blip="">
          <dgm:adjLst/>
        </dgm:shape>
        <dgm:presOf/>
        <dgm:forEach name="Name75" ref="parentBackgroundRepeat"/>
      </dgm:layoutNode>
      <dgm:choose name="Name76">
        <dgm:if name="Name77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8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79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80" ref="accentRepeat"/>
      </dgm:layoutNode>
      <dgm:layoutNode name="ParentBackground4">
        <dgm:alg type="sp"/>
        <dgm:shape xmlns:r="http://schemas.openxmlformats.org/officeDocument/2006/relationships" r:blip="">
          <dgm:adjLst/>
        </dgm:shape>
        <dgm:presOf/>
        <dgm:forEach name="Name81" ref="parentBackgroundRepeat"/>
      </dgm:layoutNode>
      <dgm:choose name="Name82">
        <dgm:if name="Name8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layoutNode name="ParentBackground3">
        <dgm:alg type="sp"/>
        <dgm:shape xmlns:r="http://schemas.openxmlformats.org/officeDocument/2006/relationships" r:blip="">
          <dgm:adjLst/>
        </dgm:shape>
        <dgm:presOf/>
        <dgm:forEach name="Name87" ref="parentBackgroundRepeat"/>
      </dgm:layoutNode>
      <dgm:choose name="Name88">
        <dgm:if name="Name89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90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91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92" ref="accentRepeat"/>
      </dgm:layoutNode>
      <dgm:layoutNode name="ParentBackground2" styleLbl="fgAcc1">
        <dgm:alg type="sp"/>
        <dgm:shape xmlns:r="http://schemas.openxmlformats.org/officeDocument/2006/relationships" r:blip="">
          <dgm:adjLst/>
        </dgm:shape>
        <dgm:presOf/>
        <dgm:forEach name="Name93" ref="parentBackgroundRepeat"/>
      </dgm:layoutNode>
      <dgm:choose name="Name94">
        <dgm:if name="Name95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96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97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98" ref="accentRepeat"/>
      </dgm:layoutNode>
      <dgm:layoutNode name="ParentBackground1">
        <dgm:alg type="sp"/>
        <dgm:shape xmlns:r="http://schemas.openxmlformats.org/officeDocument/2006/relationships" r:blip="">
          <dgm:adjLst/>
        </dgm:shape>
        <dgm:presOf/>
        <dgm:forEach name="Name99" ref="parentBackgroundRepeat"/>
      </dgm:layoutNode>
      <dgm:choose name="Name100">
        <dgm:if name="Name101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102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2616415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>
          <a:xfrm>
            <a:off x="1219200" y="3257550"/>
            <a:ext cx="9753600" cy="30861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>
          <a:xfrm>
            <a:off x="1219200" y="3257550"/>
            <a:ext cx="9753600" cy="3086100"/>
          </a:xfrm>
          <a:prstGeom prst="rect">
            <a:avLst/>
          </a:prstGeom>
        </p:spPr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>
          <a:xfrm>
            <a:off x="1219200" y="3257550"/>
            <a:ext cx="9753600" cy="3086100"/>
          </a:xfrm>
          <a:prstGeom prst="rect">
            <a:avLst/>
          </a:prstGeom>
        </p:spPr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>
          <a:xfrm>
            <a:off x="1219200" y="3257550"/>
            <a:ext cx="9753600" cy="3086100"/>
          </a:xfrm>
          <a:prstGeom prst="rect">
            <a:avLst/>
          </a:prstGeom>
        </p:spPr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>
          <a:xfrm>
            <a:off x="1219200" y="3257550"/>
            <a:ext cx="9753600" cy="3086100"/>
          </a:xfrm>
          <a:prstGeom prst="rect">
            <a:avLst/>
          </a:prstGeom>
        </p:spPr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>
          <a:xfrm>
            <a:off x="1219200" y="3257550"/>
            <a:ext cx="9753600" cy="3086100"/>
          </a:xfrm>
          <a:prstGeom prst="rect">
            <a:avLst/>
          </a:prstGeom>
        </p:spPr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>
          <a:xfrm>
            <a:off x="1219200" y="3257550"/>
            <a:ext cx="9753600" cy="30861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xmlns="" val="92478727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>
          <a:xfrm>
            <a:off x="1219200" y="3257550"/>
            <a:ext cx="9753600" cy="3086100"/>
          </a:xfrm>
          <a:prstGeom prst="rect">
            <a:avLst/>
          </a:prstGeom>
        </p:spPr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>
          <a:xfrm>
            <a:off x="1219200" y="3257550"/>
            <a:ext cx="9753600" cy="3086100"/>
          </a:xfrm>
          <a:prstGeom prst="rect">
            <a:avLst/>
          </a:prstGeom>
        </p:spPr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914400" y="2125980"/>
            <a:ext cx="10363200" cy="14401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399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8/2/2022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bg1"/>
                </a:solidFill>
                <a:latin typeface="Century Schoolbook"/>
                <a:cs typeface="Century Schoolbook"/>
              </a:defRPr>
            </a:lvl1pPr>
          </a:lstStyle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pPr marL="25400">
                <a:lnSpc>
                  <a:spcPct val="100000"/>
                </a:lnSpc>
              </a:pPr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1" i="0">
                <a:solidFill>
                  <a:srgbClr val="FFFF00"/>
                </a:solidFill>
                <a:latin typeface="Century Schoolbook"/>
                <a:cs typeface="Century Schoolboo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8/2/2022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bg1"/>
                </a:solidFill>
                <a:latin typeface="Century Schoolbook"/>
                <a:cs typeface="Century Schoolbook"/>
              </a:defRPr>
            </a:lvl1pPr>
          </a:lstStyle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pPr marL="25400">
                <a:lnSpc>
                  <a:spcPct val="100000"/>
                </a:lnSpc>
              </a:pPr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1" i="0">
                <a:solidFill>
                  <a:srgbClr val="FFFF00"/>
                </a:solidFill>
                <a:latin typeface="Century Schoolbook"/>
                <a:cs typeface="Century Schoolboo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0960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278879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8/2/2022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bg1"/>
                </a:solidFill>
                <a:latin typeface="Century Schoolbook"/>
                <a:cs typeface="Century Schoolbook"/>
              </a:defRPr>
            </a:lvl1pPr>
          </a:lstStyle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pPr marL="25400">
                <a:lnSpc>
                  <a:spcPct val="100000"/>
                </a:lnSpc>
              </a:pPr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1" i="0">
                <a:solidFill>
                  <a:srgbClr val="FFFF00"/>
                </a:solidFill>
                <a:latin typeface="Century Schoolbook"/>
                <a:cs typeface="Century Schoolboo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8/2/2022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bg1"/>
                </a:solidFill>
                <a:latin typeface="Century Schoolbook"/>
                <a:cs typeface="Century Schoolbook"/>
              </a:defRPr>
            </a:lvl1pPr>
          </a:lstStyle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pPr marL="25400">
                <a:lnSpc>
                  <a:spcPct val="100000"/>
                </a:lnSpc>
              </a:pPr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11292840" cy="6858000"/>
          </a:xfrm>
          <a:custGeom>
            <a:avLst/>
            <a:gdLst/>
            <a:ahLst/>
            <a:cxnLst/>
            <a:rect l="l" t="t" r="r" b="b"/>
            <a:pathLst>
              <a:path w="11292840" h="6858000">
                <a:moveTo>
                  <a:pt x="0" y="6857999"/>
                </a:moveTo>
                <a:lnTo>
                  <a:pt x="11292839" y="6857999"/>
                </a:lnTo>
                <a:lnTo>
                  <a:pt x="11292839" y="0"/>
                </a:lnTo>
                <a:lnTo>
                  <a:pt x="0" y="0"/>
                </a:lnTo>
                <a:lnTo>
                  <a:pt x="0" y="6857999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11292839" y="0"/>
            <a:ext cx="899160" cy="6858000"/>
          </a:xfrm>
          <a:custGeom>
            <a:avLst/>
            <a:gdLst/>
            <a:ahLst/>
            <a:cxnLst/>
            <a:rect l="l" t="t" r="r" b="b"/>
            <a:pathLst>
              <a:path w="899159" h="6858000">
                <a:moveTo>
                  <a:pt x="0" y="6857999"/>
                </a:moveTo>
                <a:lnTo>
                  <a:pt x="899160" y="6857999"/>
                </a:lnTo>
                <a:lnTo>
                  <a:pt x="899160" y="0"/>
                </a:lnTo>
                <a:lnTo>
                  <a:pt x="0" y="0"/>
                </a:lnTo>
                <a:lnTo>
                  <a:pt x="0" y="6857999"/>
                </a:lnTo>
              </a:path>
            </a:pathLst>
          </a:custGeom>
          <a:solidFill>
            <a:srgbClr val="2F2F2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3433571" y="1178052"/>
            <a:ext cx="762762" cy="89992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719327" y="2999232"/>
            <a:ext cx="2248662" cy="89992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bk object 20"/>
          <p:cNvSpPr/>
          <p:nvPr/>
        </p:nvSpPr>
        <p:spPr>
          <a:xfrm>
            <a:off x="2433827" y="2999232"/>
            <a:ext cx="883157" cy="899921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8/2/2022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bg1"/>
                </a:solidFill>
                <a:latin typeface="Century Schoolbook"/>
                <a:cs typeface="Century Schoolbook"/>
              </a:defRPr>
            </a:lvl1pPr>
          </a:lstStyle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pPr marL="25400">
                <a:lnSpc>
                  <a:spcPct val="100000"/>
                </a:lnSpc>
              </a:pPr>
              <a:t>‹#›</a:t>
            </a:fld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11292840" cy="6858000"/>
          </a:xfrm>
          <a:custGeom>
            <a:avLst/>
            <a:gdLst/>
            <a:ahLst/>
            <a:cxnLst/>
            <a:rect l="l" t="t" r="r" b="b"/>
            <a:pathLst>
              <a:path w="11292840" h="6858000">
                <a:moveTo>
                  <a:pt x="0" y="6857999"/>
                </a:moveTo>
                <a:lnTo>
                  <a:pt x="11292839" y="6857999"/>
                </a:lnTo>
                <a:lnTo>
                  <a:pt x="11292839" y="0"/>
                </a:lnTo>
                <a:lnTo>
                  <a:pt x="0" y="0"/>
                </a:lnTo>
                <a:lnTo>
                  <a:pt x="0" y="6857999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11292839" y="0"/>
            <a:ext cx="899160" cy="6858000"/>
          </a:xfrm>
          <a:custGeom>
            <a:avLst/>
            <a:gdLst/>
            <a:ahLst/>
            <a:cxnLst/>
            <a:rect l="l" t="t" r="r" b="b"/>
            <a:pathLst>
              <a:path w="899159" h="6858000">
                <a:moveTo>
                  <a:pt x="0" y="6857999"/>
                </a:moveTo>
                <a:lnTo>
                  <a:pt x="899160" y="6857999"/>
                </a:lnTo>
                <a:lnTo>
                  <a:pt x="899160" y="0"/>
                </a:lnTo>
                <a:lnTo>
                  <a:pt x="0" y="0"/>
                </a:lnTo>
                <a:lnTo>
                  <a:pt x="0" y="6857999"/>
                </a:lnTo>
              </a:path>
            </a:pathLst>
          </a:custGeom>
          <a:solidFill>
            <a:srgbClr val="2F2F2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075127" y="390330"/>
            <a:ext cx="10041745" cy="43243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200" b="1" i="0">
                <a:solidFill>
                  <a:srgbClr val="FFFF00"/>
                </a:solidFill>
                <a:latin typeface="Century Schoolbook"/>
                <a:cs typeface="Century Schoolboo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894079" y="2459734"/>
            <a:ext cx="8403840" cy="16611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145280" y="6377940"/>
            <a:ext cx="3901439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0960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8/2/2022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1598398" y="6230490"/>
            <a:ext cx="305434" cy="4826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0" i="0">
                <a:solidFill>
                  <a:schemeClr val="bg1"/>
                </a:solidFill>
                <a:latin typeface="Century Schoolbook"/>
                <a:cs typeface="Century Schoolbook"/>
              </a:defRPr>
            </a:lvl1pPr>
          </a:lstStyle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pPr marL="25400">
                <a:lnSpc>
                  <a:spcPct val="100000"/>
                </a:lnSpc>
              </a:pPr>
              <a:t>‹#›</a:t>
            </a:fld>
            <a:endParaRPr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10" Type="http://schemas.openxmlformats.org/officeDocument/2006/relationships/hyperlink" Target="http://www.psscive.ac.in/" TargetMode="External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hyperlink" Target="mailto:jdpsscive@gmail.com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openxmlformats.org/officeDocument/2006/relationships/hyperlink" Target="http://www.psscive.ac.in/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57200" y="0"/>
            <a:ext cx="10835640" cy="6858000"/>
          </a:xfrm>
          <a:custGeom>
            <a:avLst/>
            <a:gdLst/>
            <a:ahLst/>
            <a:cxnLst/>
            <a:rect l="l" t="t" r="r" b="b"/>
            <a:pathLst>
              <a:path w="10835640" h="6858000">
                <a:moveTo>
                  <a:pt x="0" y="6857999"/>
                </a:moveTo>
                <a:lnTo>
                  <a:pt x="10835639" y="6857999"/>
                </a:lnTo>
                <a:lnTo>
                  <a:pt x="10835639" y="0"/>
                </a:lnTo>
                <a:lnTo>
                  <a:pt x="0" y="0"/>
                </a:lnTo>
                <a:lnTo>
                  <a:pt x="0" y="6857999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3" name="object 3"/>
          <p:cNvSpPr/>
          <p:nvPr/>
        </p:nvSpPr>
        <p:spPr>
          <a:xfrm>
            <a:off x="11292839" y="0"/>
            <a:ext cx="899160" cy="6858000"/>
          </a:xfrm>
          <a:custGeom>
            <a:avLst/>
            <a:gdLst/>
            <a:ahLst/>
            <a:cxnLst/>
            <a:rect l="l" t="t" r="r" b="b"/>
            <a:pathLst>
              <a:path w="899159" h="6858000">
                <a:moveTo>
                  <a:pt x="0" y="6857999"/>
                </a:moveTo>
                <a:lnTo>
                  <a:pt x="899160" y="6857999"/>
                </a:lnTo>
                <a:lnTo>
                  <a:pt x="899160" y="0"/>
                </a:lnTo>
                <a:lnTo>
                  <a:pt x="0" y="0"/>
                </a:lnTo>
                <a:lnTo>
                  <a:pt x="0" y="6857999"/>
                </a:lnTo>
              </a:path>
            </a:pathLst>
          </a:custGeom>
          <a:solidFill>
            <a:srgbClr val="2F2F2F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4" name="object 4"/>
          <p:cNvSpPr/>
          <p:nvPr/>
        </p:nvSpPr>
        <p:spPr>
          <a:xfrm>
            <a:off x="0" y="0"/>
            <a:ext cx="457200" cy="6858000"/>
          </a:xfrm>
          <a:custGeom>
            <a:avLst/>
            <a:gdLst/>
            <a:ahLst/>
            <a:cxnLst/>
            <a:rect l="l" t="t" r="r" b="b"/>
            <a:pathLst>
              <a:path w="457200" h="6858000">
                <a:moveTo>
                  <a:pt x="0" y="6857999"/>
                </a:moveTo>
                <a:lnTo>
                  <a:pt x="457199" y="6857999"/>
                </a:lnTo>
                <a:lnTo>
                  <a:pt x="457199" y="0"/>
                </a:lnTo>
                <a:lnTo>
                  <a:pt x="0" y="0"/>
                </a:lnTo>
                <a:lnTo>
                  <a:pt x="0" y="6857999"/>
                </a:lnTo>
                <a:close/>
              </a:path>
            </a:pathLst>
          </a:custGeom>
          <a:solidFill>
            <a:srgbClr val="2F2F2F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5" name="object 5"/>
          <p:cNvSpPr/>
          <p:nvPr/>
        </p:nvSpPr>
        <p:spPr>
          <a:xfrm>
            <a:off x="841247" y="944880"/>
            <a:ext cx="2711957" cy="89992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6" name="object 6"/>
          <p:cNvSpPr/>
          <p:nvPr/>
        </p:nvSpPr>
        <p:spPr>
          <a:xfrm>
            <a:off x="3019044" y="944880"/>
            <a:ext cx="753618" cy="899922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8" name="object 8"/>
          <p:cNvSpPr txBox="1"/>
          <p:nvPr/>
        </p:nvSpPr>
        <p:spPr>
          <a:xfrm>
            <a:off x="685800" y="685800"/>
            <a:ext cx="10287000" cy="9848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ct val="100000"/>
              </a:lnSpc>
            </a:pPr>
            <a:r>
              <a:rPr sz="3200" spc="-55" dirty="0">
                <a:solidFill>
                  <a:srgbClr val="FFFF00"/>
                </a:solidFill>
                <a:latin typeface="Century Schoolbook"/>
                <a:cs typeface="Century Schoolbook"/>
              </a:rPr>
              <a:t>J</a:t>
            </a:r>
            <a:r>
              <a:rPr sz="3200" spc="-45" dirty="0">
                <a:solidFill>
                  <a:srgbClr val="FFFF00"/>
                </a:solidFill>
                <a:latin typeface="Century Schoolbook"/>
                <a:cs typeface="Century Schoolbook"/>
              </a:rPr>
              <a:t>O</a:t>
            </a:r>
            <a:r>
              <a:rPr sz="3200" dirty="0">
                <a:solidFill>
                  <a:srgbClr val="FFFF00"/>
                </a:solidFill>
                <a:latin typeface="Century Schoolbook"/>
                <a:cs typeface="Century Schoolbook"/>
              </a:rPr>
              <a:t>B</a:t>
            </a:r>
            <a:r>
              <a:rPr sz="3200" spc="-30" dirty="0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sz="3200" spc="-50" dirty="0">
                <a:solidFill>
                  <a:srgbClr val="FFFF00"/>
                </a:solidFill>
                <a:latin typeface="Century Schoolbook"/>
                <a:cs typeface="Century Schoolbook"/>
              </a:rPr>
              <a:t>R</a:t>
            </a:r>
            <a:r>
              <a:rPr sz="3200" spc="-45" dirty="0">
                <a:solidFill>
                  <a:srgbClr val="FFFF00"/>
                </a:solidFill>
                <a:latin typeface="Century Schoolbook"/>
                <a:cs typeface="Century Schoolbook"/>
              </a:rPr>
              <a:t>O</a:t>
            </a:r>
            <a:r>
              <a:rPr sz="3200" spc="-50" dirty="0">
                <a:solidFill>
                  <a:srgbClr val="FFFF00"/>
                </a:solidFill>
                <a:latin typeface="Century Schoolbook"/>
                <a:cs typeface="Century Schoolbook"/>
              </a:rPr>
              <a:t>L</a:t>
            </a:r>
            <a:r>
              <a:rPr sz="3200" dirty="0">
                <a:solidFill>
                  <a:srgbClr val="FFFF00"/>
                </a:solidFill>
                <a:latin typeface="Century Schoolbook"/>
                <a:cs typeface="Century Schoolbook"/>
              </a:rPr>
              <a:t>E</a:t>
            </a:r>
            <a:r>
              <a:rPr sz="3200" spc="-30" dirty="0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sz="3200" dirty="0">
                <a:solidFill>
                  <a:srgbClr val="FFFF00"/>
                </a:solidFill>
                <a:latin typeface="Century Schoolbook"/>
                <a:cs typeface="Century Schoolbook"/>
              </a:rPr>
              <a:t>–</a:t>
            </a:r>
            <a:r>
              <a:rPr sz="3200" spc="-105" dirty="0">
                <a:solidFill>
                  <a:srgbClr val="FFFF00"/>
                </a:solidFill>
                <a:latin typeface="Century Schoolbook"/>
                <a:cs typeface="Century Schoolbook"/>
              </a:rPr>
              <a:t> </a:t>
            </a:r>
            <a:r>
              <a:rPr lang="en-US" sz="3200" spc="-50" dirty="0">
                <a:solidFill>
                  <a:srgbClr val="FFFF00"/>
                </a:solidFill>
                <a:latin typeface="Century Schoolbook"/>
                <a:cs typeface="Century Schoolbook"/>
              </a:rPr>
              <a:t>HAND </a:t>
            </a:r>
            <a:r>
              <a:rPr lang="en-US" sz="3200" spc="-50" dirty="0" smtClean="0">
                <a:solidFill>
                  <a:srgbClr val="FFFF00"/>
                </a:solidFill>
                <a:latin typeface="Century Schoolbook"/>
                <a:cs typeface="Century Schoolbook"/>
              </a:rPr>
              <a:t>EMBROIDERER</a:t>
            </a:r>
          </a:p>
          <a:p>
            <a:pPr marL="12700" algn="ctr">
              <a:lnSpc>
                <a:spcPct val="100000"/>
              </a:lnSpc>
            </a:pPr>
            <a:r>
              <a:rPr lang="en-US" sz="3200" spc="-50" dirty="0" smtClean="0">
                <a:solidFill>
                  <a:srgbClr val="FFFF00"/>
                </a:solidFill>
                <a:latin typeface="Century Schoolbook"/>
                <a:cs typeface="Century Schoolbook"/>
              </a:rPr>
              <a:t>ADDAWALA</a:t>
            </a:r>
            <a:endParaRPr sz="3200" dirty="0">
              <a:latin typeface="Century Schoolbook"/>
              <a:cs typeface="Century Schoolbook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3265932" y="1935479"/>
            <a:ext cx="1552194" cy="787146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0" name="object 10"/>
          <p:cNvSpPr/>
          <p:nvPr/>
        </p:nvSpPr>
        <p:spPr>
          <a:xfrm>
            <a:off x="4351020" y="1935479"/>
            <a:ext cx="659129" cy="787146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1" name="object 11"/>
          <p:cNvSpPr/>
          <p:nvPr/>
        </p:nvSpPr>
        <p:spPr>
          <a:xfrm>
            <a:off x="4636008" y="1935479"/>
            <a:ext cx="3501390" cy="787146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2" name="object 12"/>
          <p:cNvSpPr/>
          <p:nvPr/>
        </p:nvSpPr>
        <p:spPr>
          <a:xfrm>
            <a:off x="2750820" y="2362200"/>
            <a:ext cx="6619494" cy="787146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3" name="object 13"/>
          <p:cNvSpPr txBox="1"/>
          <p:nvPr/>
        </p:nvSpPr>
        <p:spPr>
          <a:xfrm>
            <a:off x="1600200" y="1981200"/>
            <a:ext cx="8534399" cy="172354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indent="514984" algn="ctr">
              <a:lnSpc>
                <a:spcPct val="100000"/>
              </a:lnSpc>
            </a:pPr>
            <a:r>
              <a:rPr sz="2800" spc="-65" dirty="0">
                <a:solidFill>
                  <a:srgbClr val="FFFFFF"/>
                </a:solidFill>
                <a:latin typeface="Century Schoolbook"/>
                <a:cs typeface="Century Schoolbook"/>
              </a:rPr>
              <a:t>Se</a:t>
            </a:r>
            <a:r>
              <a:rPr sz="2800" spc="-70" dirty="0">
                <a:solidFill>
                  <a:srgbClr val="FFFFFF"/>
                </a:solidFill>
                <a:latin typeface="Century Schoolbook"/>
                <a:cs typeface="Century Schoolbook"/>
              </a:rPr>
              <a:t>c</a:t>
            </a:r>
            <a:r>
              <a:rPr sz="2800" spc="-65" dirty="0">
                <a:solidFill>
                  <a:srgbClr val="FFFFFF"/>
                </a:solidFill>
                <a:latin typeface="Century Schoolbook"/>
                <a:cs typeface="Century Schoolbook"/>
              </a:rPr>
              <a:t>t</a:t>
            </a:r>
            <a:r>
              <a:rPr sz="2800" spc="-60" dirty="0">
                <a:solidFill>
                  <a:srgbClr val="FFFFFF"/>
                </a:solidFill>
                <a:latin typeface="Century Schoolbook"/>
                <a:cs typeface="Century Schoolbook"/>
              </a:rPr>
              <a:t>o</a:t>
            </a:r>
            <a:r>
              <a:rPr sz="2800" spc="-15" dirty="0">
                <a:solidFill>
                  <a:srgbClr val="FFFFFF"/>
                </a:solidFill>
                <a:latin typeface="Century Schoolbook"/>
                <a:cs typeface="Century Schoolbook"/>
              </a:rPr>
              <a:t>r</a:t>
            </a:r>
            <a:r>
              <a:rPr sz="2800" spc="-5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800" spc="-20" dirty="0">
                <a:solidFill>
                  <a:srgbClr val="FFFFFF"/>
                </a:solidFill>
                <a:latin typeface="Century Schoolbook"/>
                <a:cs typeface="Century Schoolbook"/>
              </a:rPr>
              <a:t>–</a:t>
            </a:r>
            <a:r>
              <a:rPr sz="2800" spc="-90" dirty="0">
                <a:solidFill>
                  <a:srgbClr val="FFFFFF"/>
                </a:solidFill>
                <a:latin typeface="Century Schoolbook"/>
                <a:cs typeface="Century Schoolbook"/>
              </a:rPr>
              <a:t> </a:t>
            </a:r>
            <a:r>
              <a:rPr lang="en-US" sz="2800" spc="-80" dirty="0">
                <a:solidFill>
                  <a:srgbClr val="FFFFFF"/>
                </a:solidFill>
                <a:latin typeface="Century Schoolbook"/>
                <a:cs typeface="Century Schoolbook"/>
              </a:rPr>
              <a:t>Apparel, Made-Ups and Home Furnishing</a:t>
            </a:r>
          </a:p>
          <a:p>
            <a:pPr marL="12700" marR="5080" indent="514984" algn="ctr">
              <a:lnSpc>
                <a:spcPct val="100000"/>
              </a:lnSpc>
            </a:pPr>
            <a:r>
              <a:rPr sz="2800" spc="-1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800" spc="-55" dirty="0">
                <a:solidFill>
                  <a:srgbClr val="FFFFFF"/>
                </a:solidFill>
                <a:latin typeface="Century Schoolbook"/>
                <a:cs typeface="Century Schoolbook"/>
              </a:rPr>
              <a:t>(</a:t>
            </a:r>
            <a:r>
              <a:rPr sz="2800" spc="-75" dirty="0">
                <a:solidFill>
                  <a:srgbClr val="FFFFFF"/>
                </a:solidFill>
                <a:latin typeface="Century Schoolbook"/>
                <a:cs typeface="Century Schoolbook"/>
              </a:rPr>
              <a:t>Qu</a:t>
            </a:r>
            <a:r>
              <a:rPr sz="2800" spc="-65" dirty="0">
                <a:solidFill>
                  <a:srgbClr val="FFFFFF"/>
                </a:solidFill>
                <a:latin typeface="Century Schoolbook"/>
                <a:cs typeface="Century Schoolbook"/>
              </a:rPr>
              <a:t>ali</a:t>
            </a:r>
            <a:r>
              <a:rPr sz="2800" spc="-55" dirty="0">
                <a:solidFill>
                  <a:srgbClr val="FFFFFF"/>
                </a:solidFill>
                <a:latin typeface="Century Schoolbook"/>
                <a:cs typeface="Century Schoolbook"/>
              </a:rPr>
              <a:t>f</a:t>
            </a:r>
            <a:r>
              <a:rPr sz="2800" spc="-70" dirty="0">
                <a:solidFill>
                  <a:srgbClr val="FFFFFF"/>
                </a:solidFill>
                <a:latin typeface="Century Schoolbook"/>
                <a:cs typeface="Century Schoolbook"/>
              </a:rPr>
              <a:t>ic</a:t>
            </a:r>
            <a:r>
              <a:rPr sz="2800" spc="-65" dirty="0">
                <a:solidFill>
                  <a:srgbClr val="FFFFFF"/>
                </a:solidFill>
                <a:latin typeface="Century Schoolbook"/>
                <a:cs typeface="Century Schoolbook"/>
              </a:rPr>
              <a:t>ati</a:t>
            </a:r>
            <a:r>
              <a:rPr sz="2800" spc="-60" dirty="0">
                <a:solidFill>
                  <a:srgbClr val="FFFFFF"/>
                </a:solidFill>
                <a:latin typeface="Century Schoolbook"/>
                <a:cs typeface="Century Schoolbook"/>
              </a:rPr>
              <a:t>o</a:t>
            </a:r>
            <a:r>
              <a:rPr sz="2800" spc="-20" dirty="0">
                <a:solidFill>
                  <a:srgbClr val="FFFFFF"/>
                </a:solidFill>
                <a:latin typeface="Century Schoolbook"/>
                <a:cs typeface="Century Schoolbook"/>
              </a:rPr>
              <a:t>n</a:t>
            </a:r>
            <a:r>
              <a:rPr sz="28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800" spc="-75" dirty="0">
                <a:solidFill>
                  <a:srgbClr val="FFFFFF"/>
                </a:solidFill>
                <a:latin typeface="Century Schoolbook"/>
                <a:cs typeface="Century Schoolbook"/>
              </a:rPr>
              <a:t>P</a:t>
            </a:r>
            <a:r>
              <a:rPr sz="2800" spc="-65" dirty="0">
                <a:solidFill>
                  <a:srgbClr val="FFFFFF"/>
                </a:solidFill>
                <a:latin typeface="Century Schoolbook"/>
                <a:cs typeface="Century Schoolbook"/>
              </a:rPr>
              <a:t>a</a:t>
            </a:r>
            <a:r>
              <a:rPr sz="2800" spc="-70" dirty="0">
                <a:solidFill>
                  <a:srgbClr val="FFFFFF"/>
                </a:solidFill>
                <a:latin typeface="Century Schoolbook"/>
                <a:cs typeface="Century Schoolbook"/>
              </a:rPr>
              <a:t>c</a:t>
            </a:r>
            <a:r>
              <a:rPr sz="2800" spc="-20" dirty="0">
                <a:solidFill>
                  <a:srgbClr val="FFFFFF"/>
                </a:solidFill>
                <a:latin typeface="Century Schoolbook"/>
                <a:cs typeface="Century Schoolbook"/>
              </a:rPr>
              <a:t>k</a:t>
            </a:r>
            <a:r>
              <a:rPr sz="2800" spc="-2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800" spc="-80" dirty="0">
                <a:solidFill>
                  <a:srgbClr val="FFFFFF"/>
                </a:solidFill>
                <a:latin typeface="Century Schoolbook"/>
                <a:cs typeface="Century Schoolbook"/>
              </a:rPr>
              <a:t>C</a:t>
            </a:r>
            <a:r>
              <a:rPr sz="2800" spc="-60" dirty="0">
                <a:solidFill>
                  <a:srgbClr val="FFFFFF"/>
                </a:solidFill>
                <a:latin typeface="Century Schoolbook"/>
                <a:cs typeface="Century Schoolbook"/>
              </a:rPr>
              <a:t>o</a:t>
            </a:r>
            <a:r>
              <a:rPr sz="2800" spc="-70" dirty="0">
                <a:solidFill>
                  <a:srgbClr val="FFFFFF"/>
                </a:solidFill>
                <a:latin typeface="Century Schoolbook"/>
                <a:cs typeface="Century Schoolbook"/>
              </a:rPr>
              <a:t>d</a:t>
            </a:r>
            <a:r>
              <a:rPr sz="2800" spc="-60" dirty="0">
                <a:solidFill>
                  <a:srgbClr val="FFFFFF"/>
                </a:solidFill>
                <a:latin typeface="Century Schoolbook"/>
                <a:cs typeface="Century Schoolbook"/>
              </a:rPr>
              <a:t>e</a:t>
            </a:r>
            <a:r>
              <a:rPr sz="2800" spc="-10" dirty="0">
                <a:solidFill>
                  <a:srgbClr val="FFFFFF"/>
                </a:solidFill>
                <a:latin typeface="Century Schoolbook"/>
                <a:cs typeface="Century Schoolbook"/>
              </a:rPr>
              <a:t>:</a:t>
            </a:r>
            <a:r>
              <a:rPr sz="2800" spc="-2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en-US" sz="2800" spc="-80" dirty="0">
                <a:solidFill>
                  <a:srgbClr val="FFFFFF"/>
                </a:solidFill>
                <a:latin typeface="Century Schoolbook"/>
                <a:cs typeface="Times New Roman"/>
              </a:rPr>
              <a:t>AMH</a:t>
            </a:r>
            <a:r>
              <a:rPr sz="2800" spc="-65" dirty="0">
                <a:solidFill>
                  <a:srgbClr val="FFFFFF"/>
                </a:solidFill>
                <a:latin typeface="Century Schoolbook"/>
                <a:cs typeface="Century Schoolbook"/>
              </a:rPr>
              <a:t>/</a:t>
            </a:r>
            <a:r>
              <a:rPr sz="2800" spc="-25" dirty="0">
                <a:solidFill>
                  <a:srgbClr val="FFFFFF"/>
                </a:solidFill>
                <a:latin typeface="Century Schoolbook"/>
                <a:cs typeface="Century Schoolbook"/>
              </a:rPr>
              <a:t>Q</a:t>
            </a:r>
            <a:r>
              <a:rPr sz="2800" spc="-3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en-IN" sz="2800" spc="-30" dirty="0">
                <a:solidFill>
                  <a:srgbClr val="FFFFFF"/>
                </a:solidFill>
                <a:latin typeface="Times New Roman"/>
                <a:cs typeface="Times New Roman"/>
              </a:rPr>
              <a:t>1</a:t>
            </a:r>
            <a:r>
              <a:rPr lang="en-US" sz="2800" spc="-30" dirty="0" smtClean="0">
                <a:solidFill>
                  <a:srgbClr val="FFFFFF"/>
                </a:solidFill>
                <a:latin typeface="Times New Roman"/>
                <a:cs typeface="Times New Roman"/>
              </a:rPr>
              <a:t>010</a:t>
            </a:r>
            <a:r>
              <a:rPr sz="2800" spc="-10" dirty="0" smtClean="0">
                <a:solidFill>
                  <a:srgbClr val="FFFFFF"/>
                </a:solidFill>
                <a:latin typeface="Century Schoolbook"/>
                <a:cs typeface="Century Schoolbook"/>
              </a:rPr>
              <a:t>)</a:t>
            </a:r>
            <a:r>
              <a:rPr lang="en-IN" sz="2800" spc="-10" dirty="0" smtClean="0">
                <a:solidFill>
                  <a:srgbClr val="FFFFFF"/>
                </a:solidFill>
                <a:latin typeface="Century Schoolbook"/>
                <a:cs typeface="Century Schoolbook"/>
              </a:rPr>
              <a:t>  </a:t>
            </a:r>
            <a:endParaRPr lang="en-IN" sz="2800" spc="-10" dirty="0">
              <a:solidFill>
                <a:srgbClr val="FFFFFF"/>
              </a:solidFill>
              <a:latin typeface="Century Schoolbook"/>
              <a:cs typeface="Century Schoolbook"/>
            </a:endParaRPr>
          </a:p>
          <a:p>
            <a:pPr marL="12700" marR="5080" indent="514984" algn="ctr">
              <a:lnSpc>
                <a:spcPct val="100000"/>
              </a:lnSpc>
            </a:pPr>
            <a:endParaRPr lang="en-IN" sz="2800" spc="-10" dirty="0">
              <a:solidFill>
                <a:srgbClr val="FFFFFF"/>
              </a:solidFill>
              <a:latin typeface="Century Schoolbook"/>
              <a:cs typeface="Century Schoolbook"/>
            </a:endParaRPr>
          </a:p>
          <a:p>
            <a:pPr marL="12700" marR="5080" indent="514984" algn="ctr">
              <a:lnSpc>
                <a:spcPct val="100000"/>
              </a:lnSpc>
            </a:pPr>
            <a:r>
              <a:rPr lang="en-IN" sz="2800" spc="-10" dirty="0">
                <a:solidFill>
                  <a:srgbClr val="FFFFFF"/>
                </a:solidFill>
                <a:latin typeface="Century Schoolbook"/>
                <a:cs typeface="Century Schoolbook"/>
              </a:rPr>
              <a:t>Class X</a:t>
            </a:r>
            <a:endParaRPr sz="2800" dirty="0">
              <a:latin typeface="Century Schoolbook"/>
              <a:cs typeface="Century Schoolbook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790955" y="4405884"/>
            <a:ext cx="809244" cy="1179575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5" name="object 15"/>
          <p:cNvSpPr txBox="1"/>
          <p:nvPr/>
        </p:nvSpPr>
        <p:spPr>
          <a:xfrm>
            <a:off x="1650239" y="4496884"/>
            <a:ext cx="9146540" cy="17907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0170" marR="85090" indent="916940">
              <a:lnSpc>
                <a:spcPct val="110000"/>
              </a:lnSpc>
            </a:pPr>
            <a:r>
              <a:rPr sz="2600" spc="15" dirty="0">
                <a:solidFill>
                  <a:srgbClr val="FFFFFF"/>
                </a:solidFill>
                <a:latin typeface="Century Schoolbook"/>
                <a:cs typeface="Century Schoolbook"/>
              </a:rPr>
              <a:t>PS</a:t>
            </a:r>
            <a:r>
              <a:rPr sz="2600" dirty="0">
                <a:solidFill>
                  <a:srgbClr val="FFFFFF"/>
                </a:solidFill>
                <a:latin typeface="Century Schoolbook"/>
                <a:cs typeface="Century Schoolbook"/>
              </a:rPr>
              <a:t>S</a:t>
            </a:r>
            <a:r>
              <a:rPr sz="2600" spc="7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600" spc="10" dirty="0">
                <a:solidFill>
                  <a:srgbClr val="FFFFFF"/>
                </a:solidFill>
                <a:latin typeface="Century Schoolbook"/>
                <a:cs typeface="Century Schoolbook"/>
              </a:rPr>
              <a:t>C</a:t>
            </a:r>
            <a:r>
              <a:rPr sz="2600" spc="15" dirty="0">
                <a:solidFill>
                  <a:srgbClr val="FFFFFF"/>
                </a:solidFill>
                <a:latin typeface="Century Schoolbook"/>
                <a:cs typeface="Century Schoolbook"/>
              </a:rPr>
              <a:t>en</a:t>
            </a:r>
            <a:r>
              <a:rPr sz="2600" spc="-5" dirty="0">
                <a:solidFill>
                  <a:srgbClr val="FFFFFF"/>
                </a:solidFill>
                <a:latin typeface="Century Schoolbook"/>
                <a:cs typeface="Century Schoolbook"/>
              </a:rPr>
              <a:t>t</a:t>
            </a:r>
            <a:r>
              <a:rPr sz="2600" spc="10" dirty="0">
                <a:solidFill>
                  <a:srgbClr val="FFFFFF"/>
                </a:solidFill>
                <a:latin typeface="Century Schoolbook"/>
                <a:cs typeface="Century Schoolbook"/>
              </a:rPr>
              <a:t>ra</a:t>
            </a:r>
            <a:r>
              <a:rPr sz="2600" dirty="0">
                <a:solidFill>
                  <a:srgbClr val="FFFFFF"/>
                </a:solidFill>
                <a:latin typeface="Century Schoolbook"/>
                <a:cs typeface="Century Schoolbook"/>
              </a:rPr>
              <a:t>l</a:t>
            </a:r>
            <a:r>
              <a:rPr sz="2600" spc="6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600" dirty="0">
                <a:solidFill>
                  <a:srgbClr val="FFFFFF"/>
                </a:solidFill>
                <a:latin typeface="Century Schoolbook"/>
                <a:cs typeface="Century Schoolbook"/>
              </a:rPr>
              <a:t>I</a:t>
            </a:r>
            <a:r>
              <a:rPr sz="2600" spc="15" dirty="0">
                <a:solidFill>
                  <a:srgbClr val="FFFFFF"/>
                </a:solidFill>
                <a:latin typeface="Century Schoolbook"/>
                <a:cs typeface="Century Schoolbook"/>
              </a:rPr>
              <a:t>n</a:t>
            </a:r>
            <a:r>
              <a:rPr sz="2600" dirty="0">
                <a:solidFill>
                  <a:srgbClr val="FFFFFF"/>
                </a:solidFill>
                <a:latin typeface="Century Schoolbook"/>
                <a:cs typeface="Century Schoolbook"/>
              </a:rPr>
              <a:t>s</a:t>
            </a:r>
            <a:r>
              <a:rPr sz="2600" spc="10" dirty="0">
                <a:solidFill>
                  <a:srgbClr val="FFFFFF"/>
                </a:solidFill>
                <a:latin typeface="Century Schoolbook"/>
                <a:cs typeface="Century Schoolbook"/>
              </a:rPr>
              <a:t>t</a:t>
            </a:r>
            <a:r>
              <a:rPr sz="2600" dirty="0">
                <a:solidFill>
                  <a:srgbClr val="FFFFFF"/>
                </a:solidFill>
                <a:latin typeface="Century Schoolbook"/>
                <a:cs typeface="Century Schoolbook"/>
              </a:rPr>
              <a:t>i</a:t>
            </a:r>
            <a:r>
              <a:rPr sz="2600" spc="10" dirty="0">
                <a:solidFill>
                  <a:srgbClr val="FFFFFF"/>
                </a:solidFill>
                <a:latin typeface="Century Schoolbook"/>
                <a:cs typeface="Century Schoolbook"/>
              </a:rPr>
              <a:t>t</a:t>
            </a:r>
            <a:r>
              <a:rPr sz="2600" spc="15" dirty="0">
                <a:solidFill>
                  <a:srgbClr val="FFFFFF"/>
                </a:solidFill>
                <a:latin typeface="Century Schoolbook"/>
                <a:cs typeface="Century Schoolbook"/>
              </a:rPr>
              <a:t>u</a:t>
            </a:r>
            <a:r>
              <a:rPr sz="2600" spc="-5" dirty="0">
                <a:solidFill>
                  <a:srgbClr val="FFFFFF"/>
                </a:solidFill>
                <a:latin typeface="Century Schoolbook"/>
                <a:cs typeface="Century Schoolbook"/>
              </a:rPr>
              <a:t>t</a:t>
            </a:r>
            <a:r>
              <a:rPr sz="2600" dirty="0">
                <a:solidFill>
                  <a:srgbClr val="FFFFFF"/>
                </a:solidFill>
                <a:latin typeface="Century Schoolbook"/>
                <a:cs typeface="Century Schoolbook"/>
              </a:rPr>
              <a:t>e</a:t>
            </a:r>
            <a:r>
              <a:rPr sz="2600" spc="9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600" spc="10" dirty="0">
                <a:solidFill>
                  <a:srgbClr val="FFFFFF"/>
                </a:solidFill>
                <a:latin typeface="Century Schoolbook"/>
                <a:cs typeface="Century Schoolbook"/>
              </a:rPr>
              <a:t>o</a:t>
            </a:r>
            <a:r>
              <a:rPr sz="2600" dirty="0">
                <a:solidFill>
                  <a:srgbClr val="FFFFFF"/>
                </a:solidFill>
                <a:latin typeface="Century Schoolbook"/>
                <a:cs typeface="Century Schoolbook"/>
              </a:rPr>
              <a:t>f</a:t>
            </a:r>
            <a:r>
              <a:rPr sz="2600" spc="7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600" spc="10" dirty="0">
                <a:solidFill>
                  <a:srgbClr val="FFFFFF"/>
                </a:solidFill>
                <a:latin typeface="Century Schoolbook"/>
                <a:cs typeface="Century Schoolbook"/>
              </a:rPr>
              <a:t>V</a:t>
            </a:r>
            <a:r>
              <a:rPr sz="2600" spc="15" dirty="0">
                <a:solidFill>
                  <a:srgbClr val="FFFFFF"/>
                </a:solidFill>
                <a:latin typeface="Century Schoolbook"/>
                <a:cs typeface="Century Schoolbook"/>
              </a:rPr>
              <a:t>o</a:t>
            </a:r>
            <a:r>
              <a:rPr sz="2600" spc="5" dirty="0">
                <a:solidFill>
                  <a:srgbClr val="FFFFFF"/>
                </a:solidFill>
                <a:latin typeface="Century Schoolbook"/>
                <a:cs typeface="Century Schoolbook"/>
              </a:rPr>
              <a:t>c</a:t>
            </a:r>
            <a:r>
              <a:rPr sz="2600" spc="10" dirty="0">
                <a:solidFill>
                  <a:srgbClr val="FFFFFF"/>
                </a:solidFill>
                <a:latin typeface="Century Schoolbook"/>
                <a:cs typeface="Century Schoolbook"/>
              </a:rPr>
              <a:t>a</a:t>
            </a:r>
            <a:r>
              <a:rPr sz="2600" spc="-5" dirty="0">
                <a:solidFill>
                  <a:srgbClr val="FFFFFF"/>
                </a:solidFill>
                <a:latin typeface="Century Schoolbook"/>
                <a:cs typeface="Century Schoolbook"/>
              </a:rPr>
              <a:t>t</a:t>
            </a:r>
            <a:r>
              <a:rPr sz="2600" spc="10" dirty="0">
                <a:solidFill>
                  <a:srgbClr val="FFFFFF"/>
                </a:solidFill>
                <a:latin typeface="Century Schoolbook"/>
                <a:cs typeface="Century Schoolbook"/>
              </a:rPr>
              <a:t>i</a:t>
            </a:r>
            <a:r>
              <a:rPr sz="2600" spc="15" dirty="0">
                <a:solidFill>
                  <a:srgbClr val="FFFFFF"/>
                </a:solidFill>
                <a:latin typeface="Century Schoolbook"/>
                <a:cs typeface="Century Schoolbook"/>
              </a:rPr>
              <a:t>on</a:t>
            </a:r>
            <a:r>
              <a:rPr sz="2600" spc="10" dirty="0">
                <a:solidFill>
                  <a:srgbClr val="FFFFFF"/>
                </a:solidFill>
                <a:latin typeface="Century Schoolbook"/>
                <a:cs typeface="Century Schoolbook"/>
              </a:rPr>
              <a:t>a</a:t>
            </a:r>
            <a:r>
              <a:rPr sz="2600" dirty="0">
                <a:solidFill>
                  <a:srgbClr val="FFFFFF"/>
                </a:solidFill>
                <a:latin typeface="Century Schoolbook"/>
                <a:cs typeface="Century Schoolbook"/>
              </a:rPr>
              <a:t>l</a:t>
            </a:r>
            <a:r>
              <a:rPr sz="2600" spc="6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600" spc="10" dirty="0">
                <a:solidFill>
                  <a:srgbClr val="FFFFFF"/>
                </a:solidFill>
                <a:latin typeface="Century Schoolbook"/>
                <a:cs typeface="Century Schoolbook"/>
              </a:rPr>
              <a:t>E</a:t>
            </a:r>
            <a:r>
              <a:rPr sz="2600" spc="15" dirty="0">
                <a:solidFill>
                  <a:srgbClr val="FFFFFF"/>
                </a:solidFill>
                <a:latin typeface="Century Schoolbook"/>
                <a:cs typeface="Century Schoolbook"/>
              </a:rPr>
              <a:t>du</a:t>
            </a:r>
            <a:r>
              <a:rPr sz="2600" dirty="0">
                <a:solidFill>
                  <a:srgbClr val="FFFFFF"/>
                </a:solidFill>
                <a:latin typeface="Century Schoolbook"/>
                <a:cs typeface="Century Schoolbook"/>
              </a:rPr>
              <a:t>c</a:t>
            </a:r>
            <a:r>
              <a:rPr sz="2600" spc="10" dirty="0">
                <a:solidFill>
                  <a:srgbClr val="FFFFFF"/>
                </a:solidFill>
                <a:latin typeface="Century Schoolbook"/>
                <a:cs typeface="Century Schoolbook"/>
              </a:rPr>
              <a:t>a</a:t>
            </a:r>
            <a:r>
              <a:rPr sz="2600" spc="-5" dirty="0">
                <a:solidFill>
                  <a:srgbClr val="FFFFFF"/>
                </a:solidFill>
                <a:latin typeface="Century Schoolbook"/>
                <a:cs typeface="Century Schoolbook"/>
              </a:rPr>
              <a:t>t</a:t>
            </a:r>
            <a:r>
              <a:rPr sz="2600" spc="10" dirty="0">
                <a:solidFill>
                  <a:srgbClr val="FFFFFF"/>
                </a:solidFill>
                <a:latin typeface="Century Schoolbook"/>
                <a:cs typeface="Century Schoolbook"/>
              </a:rPr>
              <a:t>i</a:t>
            </a:r>
            <a:r>
              <a:rPr sz="2600" spc="15" dirty="0">
                <a:solidFill>
                  <a:srgbClr val="FFFFFF"/>
                </a:solidFill>
                <a:latin typeface="Century Schoolbook"/>
                <a:cs typeface="Century Schoolbook"/>
              </a:rPr>
              <a:t>o</a:t>
            </a:r>
            <a:r>
              <a:rPr sz="2600" dirty="0">
                <a:solidFill>
                  <a:srgbClr val="FFFFFF"/>
                </a:solidFill>
                <a:latin typeface="Century Schoolbook"/>
                <a:cs typeface="Century Schoolbook"/>
              </a:rPr>
              <a:t>n</a:t>
            </a:r>
            <a:r>
              <a:rPr sz="26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600" spc="10" dirty="0">
                <a:solidFill>
                  <a:srgbClr val="FFFFFF"/>
                </a:solidFill>
                <a:latin typeface="Century Schoolbook"/>
                <a:cs typeface="Century Schoolbook"/>
              </a:rPr>
              <a:t>S</a:t>
            </a:r>
            <a:r>
              <a:rPr sz="2600" spc="15" dirty="0">
                <a:solidFill>
                  <a:srgbClr val="FFFFFF"/>
                </a:solidFill>
                <a:latin typeface="Century Schoolbook"/>
                <a:cs typeface="Century Schoolbook"/>
              </a:rPr>
              <a:t>hy</a:t>
            </a:r>
            <a:r>
              <a:rPr sz="2600" spc="10" dirty="0">
                <a:solidFill>
                  <a:srgbClr val="FFFFFF"/>
                </a:solidFill>
                <a:latin typeface="Century Schoolbook"/>
                <a:cs typeface="Century Schoolbook"/>
              </a:rPr>
              <a:t>am</a:t>
            </a:r>
            <a:r>
              <a:rPr sz="2600" dirty="0">
                <a:solidFill>
                  <a:srgbClr val="FFFFFF"/>
                </a:solidFill>
                <a:latin typeface="Century Schoolbook"/>
                <a:cs typeface="Century Schoolbook"/>
              </a:rPr>
              <a:t>la</a:t>
            </a:r>
            <a:r>
              <a:rPr sz="2600" spc="7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600" spc="10" dirty="0">
                <a:solidFill>
                  <a:srgbClr val="FFFFFF"/>
                </a:solidFill>
                <a:latin typeface="Century Schoolbook"/>
                <a:cs typeface="Century Schoolbook"/>
              </a:rPr>
              <a:t>H</a:t>
            </a:r>
            <a:r>
              <a:rPr sz="2600" dirty="0">
                <a:solidFill>
                  <a:srgbClr val="FFFFFF"/>
                </a:solidFill>
                <a:latin typeface="Century Schoolbook"/>
                <a:cs typeface="Century Schoolbook"/>
              </a:rPr>
              <a:t>i</a:t>
            </a:r>
            <a:r>
              <a:rPr sz="2600" spc="10" dirty="0">
                <a:solidFill>
                  <a:srgbClr val="FFFFFF"/>
                </a:solidFill>
                <a:latin typeface="Century Schoolbook"/>
                <a:cs typeface="Century Schoolbook"/>
              </a:rPr>
              <a:t>l</a:t>
            </a:r>
            <a:r>
              <a:rPr sz="2600" dirty="0">
                <a:solidFill>
                  <a:srgbClr val="FFFFFF"/>
                </a:solidFill>
                <a:latin typeface="Century Schoolbook"/>
                <a:cs typeface="Century Schoolbook"/>
              </a:rPr>
              <a:t>l</a:t>
            </a:r>
            <a:r>
              <a:rPr sz="2600" spc="10" dirty="0">
                <a:solidFill>
                  <a:srgbClr val="FFFFFF"/>
                </a:solidFill>
                <a:latin typeface="Century Schoolbook"/>
                <a:cs typeface="Century Schoolbook"/>
              </a:rPr>
              <a:t>s</a:t>
            </a:r>
            <a:r>
              <a:rPr sz="2600" dirty="0">
                <a:solidFill>
                  <a:srgbClr val="FFFFFF"/>
                </a:solidFill>
                <a:latin typeface="Century Schoolbook"/>
                <a:cs typeface="Century Schoolbook"/>
              </a:rPr>
              <a:t>,</a:t>
            </a:r>
            <a:r>
              <a:rPr sz="2600" spc="9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600" spc="10" dirty="0">
                <a:solidFill>
                  <a:srgbClr val="FFFFFF"/>
                </a:solidFill>
                <a:latin typeface="Century Schoolbook"/>
                <a:cs typeface="Century Schoolbook"/>
              </a:rPr>
              <a:t>B</a:t>
            </a:r>
            <a:r>
              <a:rPr sz="2600" spc="15" dirty="0">
                <a:solidFill>
                  <a:srgbClr val="FFFFFF"/>
                </a:solidFill>
                <a:latin typeface="Century Schoolbook"/>
                <a:cs typeface="Century Schoolbook"/>
              </a:rPr>
              <a:t>ho</a:t>
            </a:r>
            <a:r>
              <a:rPr sz="2600" spc="-5" dirty="0">
                <a:solidFill>
                  <a:srgbClr val="FFFFFF"/>
                </a:solidFill>
                <a:latin typeface="Century Schoolbook"/>
                <a:cs typeface="Century Schoolbook"/>
              </a:rPr>
              <a:t>p</a:t>
            </a:r>
            <a:r>
              <a:rPr sz="2600" spc="15" dirty="0">
                <a:solidFill>
                  <a:srgbClr val="FFFFFF"/>
                </a:solidFill>
                <a:latin typeface="Century Schoolbook"/>
                <a:cs typeface="Century Schoolbook"/>
              </a:rPr>
              <a:t>a</a:t>
            </a:r>
            <a:r>
              <a:rPr sz="2600" dirty="0">
                <a:solidFill>
                  <a:srgbClr val="FFFFFF"/>
                </a:solidFill>
                <a:latin typeface="Century Schoolbook"/>
                <a:cs typeface="Century Schoolbook"/>
              </a:rPr>
              <a:t>l</a:t>
            </a:r>
            <a:r>
              <a:rPr sz="2600" spc="9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600" dirty="0">
                <a:solidFill>
                  <a:srgbClr val="FFFFFF"/>
                </a:solidFill>
                <a:latin typeface="Century Schoolbook"/>
                <a:cs typeface="Century Schoolbook"/>
              </a:rPr>
              <a:t>–</a:t>
            </a:r>
            <a:r>
              <a:rPr sz="2600" spc="25" dirty="0">
                <a:solidFill>
                  <a:srgbClr val="FFFFFF"/>
                </a:solidFill>
                <a:latin typeface="Century Schoolbook"/>
                <a:cs typeface="Century Schoolbook"/>
              </a:rPr>
              <a:t> </a:t>
            </a:r>
            <a:r>
              <a:rPr sz="2600" spc="10" dirty="0">
                <a:solidFill>
                  <a:srgbClr val="FFFFFF"/>
                </a:solidFill>
                <a:latin typeface="Century Schoolbook"/>
                <a:cs typeface="Century Schoolbook"/>
              </a:rPr>
              <a:t>46</a:t>
            </a:r>
            <a:r>
              <a:rPr sz="2600" dirty="0">
                <a:solidFill>
                  <a:srgbClr val="FFFFFF"/>
                </a:solidFill>
                <a:latin typeface="Century Schoolbook"/>
                <a:cs typeface="Century Schoolbook"/>
              </a:rPr>
              <a:t>2</a:t>
            </a:r>
            <a:r>
              <a:rPr sz="2600" spc="9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600" spc="10" dirty="0">
                <a:solidFill>
                  <a:srgbClr val="FFFFFF"/>
                </a:solidFill>
                <a:latin typeface="Century Schoolbook"/>
                <a:cs typeface="Century Schoolbook"/>
              </a:rPr>
              <a:t>01</a:t>
            </a:r>
            <a:r>
              <a:rPr sz="2600" dirty="0">
                <a:solidFill>
                  <a:srgbClr val="FFFFFF"/>
                </a:solidFill>
                <a:latin typeface="Century Schoolbook"/>
                <a:cs typeface="Century Schoolbook"/>
              </a:rPr>
              <a:t>3</a:t>
            </a:r>
            <a:r>
              <a:rPr sz="2600" spc="1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600" dirty="0">
                <a:solidFill>
                  <a:srgbClr val="FFFFFF"/>
                </a:solidFill>
                <a:latin typeface="Century Schoolbook"/>
                <a:cs typeface="Century Schoolbook"/>
              </a:rPr>
              <a:t>,</a:t>
            </a:r>
            <a:r>
              <a:rPr sz="2600" spc="8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600" spc="10" dirty="0">
                <a:solidFill>
                  <a:srgbClr val="FFFFFF"/>
                </a:solidFill>
                <a:latin typeface="Century Schoolbook"/>
                <a:cs typeface="Century Schoolbook"/>
              </a:rPr>
              <a:t>Ma</a:t>
            </a:r>
            <a:r>
              <a:rPr sz="2600" spc="15" dirty="0">
                <a:solidFill>
                  <a:srgbClr val="FFFFFF"/>
                </a:solidFill>
                <a:latin typeface="Century Schoolbook"/>
                <a:cs typeface="Century Schoolbook"/>
              </a:rPr>
              <a:t>dh</a:t>
            </a:r>
            <a:r>
              <a:rPr sz="2600" spc="-5" dirty="0">
                <a:solidFill>
                  <a:srgbClr val="FFFFFF"/>
                </a:solidFill>
                <a:latin typeface="Century Schoolbook"/>
                <a:cs typeface="Century Schoolbook"/>
              </a:rPr>
              <a:t>y</a:t>
            </a:r>
            <a:r>
              <a:rPr sz="2600" dirty="0">
                <a:solidFill>
                  <a:srgbClr val="FFFFFF"/>
                </a:solidFill>
                <a:latin typeface="Century Schoolbook"/>
                <a:cs typeface="Century Schoolbook"/>
              </a:rPr>
              <a:t>a</a:t>
            </a:r>
            <a:r>
              <a:rPr sz="2600" spc="6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600" spc="10" dirty="0">
                <a:solidFill>
                  <a:srgbClr val="FFFFFF"/>
                </a:solidFill>
                <a:latin typeface="Century Schoolbook"/>
                <a:cs typeface="Century Schoolbook"/>
              </a:rPr>
              <a:t>P</a:t>
            </a:r>
            <a:r>
              <a:rPr sz="2600" spc="5" dirty="0">
                <a:solidFill>
                  <a:srgbClr val="FFFFFF"/>
                </a:solidFill>
                <a:latin typeface="Century Schoolbook"/>
                <a:cs typeface="Century Schoolbook"/>
              </a:rPr>
              <a:t>r</a:t>
            </a:r>
            <a:r>
              <a:rPr sz="2600" spc="10" dirty="0">
                <a:solidFill>
                  <a:srgbClr val="FFFFFF"/>
                </a:solidFill>
                <a:latin typeface="Century Schoolbook"/>
                <a:cs typeface="Century Schoolbook"/>
              </a:rPr>
              <a:t>a</a:t>
            </a:r>
            <a:r>
              <a:rPr sz="2600" spc="15" dirty="0">
                <a:solidFill>
                  <a:srgbClr val="FFFFFF"/>
                </a:solidFill>
                <a:latin typeface="Century Schoolbook"/>
                <a:cs typeface="Century Schoolbook"/>
              </a:rPr>
              <a:t>de</a:t>
            </a:r>
            <a:r>
              <a:rPr sz="2600" dirty="0">
                <a:solidFill>
                  <a:srgbClr val="FFFFFF"/>
                </a:solidFill>
                <a:latin typeface="Century Schoolbook"/>
                <a:cs typeface="Century Schoolbook"/>
              </a:rPr>
              <a:t>s</a:t>
            </a:r>
            <a:r>
              <a:rPr sz="2600" spc="5" dirty="0">
                <a:solidFill>
                  <a:srgbClr val="FFFFFF"/>
                </a:solidFill>
                <a:latin typeface="Century Schoolbook"/>
                <a:cs typeface="Century Schoolbook"/>
              </a:rPr>
              <a:t>h</a:t>
            </a:r>
            <a:r>
              <a:rPr sz="2600" dirty="0">
                <a:solidFill>
                  <a:srgbClr val="FFFFFF"/>
                </a:solidFill>
                <a:latin typeface="Century Schoolbook"/>
                <a:cs typeface="Century Schoolbook"/>
              </a:rPr>
              <a:t>,</a:t>
            </a:r>
            <a:r>
              <a:rPr sz="2600" spc="1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600" dirty="0">
                <a:solidFill>
                  <a:srgbClr val="FFFFFF"/>
                </a:solidFill>
                <a:latin typeface="Century Schoolbook"/>
                <a:cs typeface="Century Schoolbook"/>
              </a:rPr>
              <a:t>I</a:t>
            </a:r>
            <a:r>
              <a:rPr sz="2600" spc="15" dirty="0">
                <a:solidFill>
                  <a:srgbClr val="FFFFFF"/>
                </a:solidFill>
                <a:latin typeface="Century Schoolbook"/>
                <a:cs typeface="Century Schoolbook"/>
              </a:rPr>
              <a:t>nd</a:t>
            </a:r>
            <a:r>
              <a:rPr sz="2600" dirty="0">
                <a:solidFill>
                  <a:srgbClr val="FFFFFF"/>
                </a:solidFill>
                <a:latin typeface="Century Schoolbook"/>
                <a:cs typeface="Century Schoolbook"/>
              </a:rPr>
              <a:t>ia</a:t>
            </a:r>
            <a:endParaRPr sz="2600" dirty="0">
              <a:latin typeface="Century Schoolbook"/>
              <a:cs typeface="Century Schoolbook"/>
            </a:endParaRPr>
          </a:p>
          <a:p>
            <a:pPr algn="ctr">
              <a:lnSpc>
                <a:spcPct val="100000"/>
              </a:lnSpc>
              <a:spcBef>
                <a:spcPts val="805"/>
              </a:spcBef>
            </a:pPr>
            <a:r>
              <a:rPr sz="2500" b="1" spc="-5" dirty="0">
                <a:solidFill>
                  <a:srgbClr val="FFFFFF"/>
                </a:solidFill>
                <a:latin typeface="Century Schoolbook"/>
                <a:cs typeface="Century Schoolbook"/>
              </a:rPr>
              <a:t>_________________________________________________________</a:t>
            </a:r>
            <a:endParaRPr sz="2500" dirty="0">
              <a:latin typeface="Century Schoolbook"/>
              <a:cs typeface="Century Schoolbook"/>
            </a:endParaRPr>
          </a:p>
          <a:p>
            <a:pPr algn="ctr">
              <a:lnSpc>
                <a:spcPct val="100000"/>
              </a:lnSpc>
              <a:spcBef>
                <a:spcPts val="459"/>
              </a:spcBef>
            </a:pPr>
            <a:r>
              <a:rPr sz="3000" spc="-25" dirty="0">
                <a:solidFill>
                  <a:srgbClr val="FFFFFF"/>
                </a:solidFill>
                <a:latin typeface="Century Schoolbook"/>
                <a:cs typeface="Century Schoolbook"/>
                <a:hlinkClick r:id="rId10"/>
              </a:rPr>
              <a:t>w</a:t>
            </a:r>
            <a:r>
              <a:rPr sz="3000" spc="-20" dirty="0">
                <a:solidFill>
                  <a:srgbClr val="FFFFFF"/>
                </a:solidFill>
                <a:latin typeface="Century Schoolbook"/>
                <a:cs typeface="Century Schoolbook"/>
                <a:hlinkClick r:id="rId10"/>
              </a:rPr>
              <a:t>w</a:t>
            </a:r>
            <a:r>
              <a:rPr sz="3000" spc="-25" dirty="0">
                <a:solidFill>
                  <a:srgbClr val="FFFFFF"/>
                </a:solidFill>
                <a:latin typeface="Century Schoolbook"/>
                <a:cs typeface="Century Schoolbook"/>
                <a:hlinkClick r:id="rId10"/>
              </a:rPr>
              <a:t>w</a:t>
            </a:r>
            <a:r>
              <a:rPr sz="3000" spc="-5" dirty="0">
                <a:solidFill>
                  <a:srgbClr val="FFFFFF"/>
                </a:solidFill>
                <a:latin typeface="Century Schoolbook"/>
                <a:cs typeface="Century Schoolbook"/>
                <a:hlinkClick r:id="rId10"/>
              </a:rPr>
              <a:t>.</a:t>
            </a:r>
            <a:r>
              <a:rPr sz="3000" spc="10" dirty="0">
                <a:solidFill>
                  <a:srgbClr val="FFFFFF"/>
                </a:solidFill>
                <a:latin typeface="Century Schoolbook"/>
                <a:cs typeface="Century Schoolbook"/>
                <a:hlinkClick r:id="rId10"/>
              </a:rPr>
              <a:t>p</a:t>
            </a:r>
            <a:r>
              <a:rPr sz="3000" spc="-5" dirty="0">
                <a:solidFill>
                  <a:srgbClr val="FFFFFF"/>
                </a:solidFill>
                <a:latin typeface="Century Schoolbook"/>
                <a:cs typeface="Century Schoolbook"/>
                <a:hlinkClick r:id="rId10"/>
              </a:rPr>
              <a:t>ss</a:t>
            </a:r>
            <a:r>
              <a:rPr sz="3000" spc="-10" dirty="0">
                <a:solidFill>
                  <a:srgbClr val="FFFFFF"/>
                </a:solidFill>
                <a:latin typeface="Century Schoolbook"/>
                <a:cs typeface="Century Schoolbook"/>
                <a:hlinkClick r:id="rId10"/>
              </a:rPr>
              <a:t>c</a:t>
            </a:r>
            <a:r>
              <a:rPr sz="3000" dirty="0">
                <a:solidFill>
                  <a:srgbClr val="FFFFFF"/>
                </a:solidFill>
                <a:latin typeface="Century Schoolbook"/>
                <a:cs typeface="Century Schoolbook"/>
                <a:hlinkClick r:id="rId10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Century Schoolbook"/>
                <a:cs typeface="Century Schoolbook"/>
                <a:hlinkClick r:id="rId10"/>
              </a:rPr>
              <a:t>v</a:t>
            </a:r>
            <a:r>
              <a:rPr sz="3000" spc="15" dirty="0">
                <a:solidFill>
                  <a:srgbClr val="FFFFFF"/>
                </a:solidFill>
                <a:latin typeface="Century Schoolbook"/>
                <a:cs typeface="Century Schoolbook"/>
                <a:hlinkClick r:id="rId10"/>
              </a:rPr>
              <a:t>e</a:t>
            </a:r>
            <a:r>
              <a:rPr sz="3000" spc="-10" dirty="0">
                <a:solidFill>
                  <a:srgbClr val="FFFFFF"/>
                </a:solidFill>
                <a:latin typeface="Century Schoolbook"/>
                <a:cs typeface="Century Schoolbook"/>
                <a:hlinkClick r:id="rId10"/>
              </a:rPr>
              <a:t>.ac.</a:t>
            </a:r>
            <a:r>
              <a:rPr sz="3000" spc="0" dirty="0">
                <a:solidFill>
                  <a:srgbClr val="FFFFFF"/>
                </a:solidFill>
                <a:latin typeface="Century Schoolbook"/>
                <a:cs typeface="Century Schoolbook"/>
                <a:hlinkClick r:id="rId10"/>
              </a:rPr>
              <a:t>i</a:t>
            </a:r>
            <a:r>
              <a:rPr sz="3000" spc="-20" dirty="0">
                <a:solidFill>
                  <a:srgbClr val="FFFFFF"/>
                </a:solidFill>
                <a:latin typeface="Century Schoolbook"/>
                <a:cs typeface="Century Schoolbook"/>
                <a:hlinkClick r:id="rId10"/>
              </a:rPr>
              <a:t>n</a:t>
            </a:r>
            <a:endParaRPr sz="3000" dirty="0">
              <a:latin typeface="Century Schoolbook"/>
              <a:cs typeface="Century Schoolbook"/>
            </a:endParaRPr>
          </a:p>
        </p:txBody>
      </p:sp>
      <p:sp>
        <p:nvSpPr>
          <p:cNvPr id="16" name="object 1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pPr marL="25400">
                <a:lnSpc>
                  <a:spcPct val="100000"/>
                </a:lnSpc>
              </a:pPr>
              <a:t>1</a:t>
            </a:fld>
            <a:endParaRPr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1219200"/>
            <a:ext cx="10058400" cy="4739759"/>
          </a:xfrm>
        </p:spPr>
        <p:txBody>
          <a:bodyPr/>
          <a:lstStyle/>
          <a:p>
            <a:pPr algn="just"/>
            <a:r>
              <a:rPr lang="en-IN" sz="2800" dirty="0" smtClean="0">
                <a:solidFill>
                  <a:srgbClr val="FFFF00"/>
                </a:solidFill>
                <a:latin typeface="Century Schoolbook" pitchFamily="18" charset="0"/>
              </a:rPr>
              <a:t>Motifs: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Traditionally natural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motifs such as flowers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and leaves, vines and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creepers, peacock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, etc., are made using this style.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Other motifs include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minarets, domes,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jaalis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 (lattices), etc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.</a:t>
            </a:r>
          </a:p>
          <a:p>
            <a:pPr algn="just"/>
            <a:endParaRPr lang="en-IN" sz="2800" dirty="0" smtClean="0">
              <a:solidFill>
                <a:schemeClr val="bg1"/>
              </a:solidFill>
              <a:latin typeface="Century Schoolbook" pitchFamily="18" charset="0"/>
            </a:endParaRPr>
          </a:p>
          <a:p>
            <a:pPr algn="just"/>
            <a:r>
              <a:rPr lang="en-IN" sz="2800" dirty="0" smtClean="0">
                <a:solidFill>
                  <a:srgbClr val="FFFF00"/>
                </a:solidFill>
                <a:latin typeface="Century Schoolbook" pitchFamily="18" charset="0"/>
              </a:rPr>
              <a:t>Products </a:t>
            </a:r>
            <a:r>
              <a:rPr lang="en-IN" sz="2800" dirty="0" smtClean="0">
                <a:solidFill>
                  <a:srgbClr val="FFFF00"/>
                </a:solidFill>
                <a:latin typeface="Century Schoolbook" pitchFamily="18" charset="0"/>
              </a:rPr>
              <a:t>and items: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Traditionally,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zari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 embroidery was done on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sarees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,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ghaghras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,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dupattas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,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safas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, etc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.</a:t>
            </a:r>
          </a:p>
          <a:p>
            <a:pPr algn="just"/>
            <a:endParaRPr lang="en-IN" sz="2800" dirty="0" smtClean="0">
              <a:solidFill>
                <a:schemeClr val="bg1"/>
              </a:solidFill>
              <a:latin typeface="Century Schoolbook" pitchFamily="18" charset="0"/>
            </a:endParaRPr>
          </a:p>
          <a:p>
            <a:pPr algn="just"/>
            <a:r>
              <a:rPr lang="en-IN" sz="2800" dirty="0" smtClean="0">
                <a:solidFill>
                  <a:srgbClr val="FFFF00"/>
                </a:solidFill>
                <a:latin typeface="Century Schoolbook" pitchFamily="18" charset="0"/>
              </a:rPr>
              <a:t>Contemporary </a:t>
            </a:r>
            <a:r>
              <a:rPr lang="en-IN" sz="2800" dirty="0" smtClean="0">
                <a:solidFill>
                  <a:srgbClr val="FFFF00"/>
                </a:solidFill>
                <a:latin typeface="Century Schoolbook" pitchFamily="18" charset="0"/>
              </a:rPr>
              <a:t>use: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Designers nowadays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are experimenting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with the use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of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zari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work on western wear, hand clutches, stoles, etc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.</a:t>
            </a:r>
            <a:endParaRPr lang="en-IN" sz="2800" dirty="0" smtClean="0">
              <a:solidFill>
                <a:schemeClr val="bg1"/>
              </a:solidFill>
              <a:latin typeface="Century Schoolbook" pitchFamily="18" charset="0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xfrm>
            <a:off x="11598398" y="6230490"/>
            <a:ext cx="593602" cy="5539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pPr marL="25400">
                <a:lnSpc>
                  <a:spcPct val="100000"/>
                </a:lnSpc>
              </a:pPr>
              <a:t>10</a:t>
            </a:fld>
            <a:endParaRPr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743200" y="762000"/>
            <a:ext cx="5943600" cy="67710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755650" indent="-742950" algn="ctr">
              <a:buFont typeface="+mj-lt"/>
              <a:buAutoNum type="arabicPeriod"/>
            </a:pPr>
            <a:r>
              <a:rPr lang="en-US" sz="4400" b="1" dirty="0" smtClean="0">
                <a:solidFill>
                  <a:srgbClr val="FFFF00"/>
                </a:solidFill>
                <a:latin typeface="Century Schoolbook"/>
                <a:cs typeface="Century Schoolbook"/>
              </a:rPr>
              <a:t>ZARDOZI</a:t>
            </a:r>
            <a:endParaRPr lang="en-US" sz="4400" b="1" dirty="0">
              <a:solidFill>
                <a:srgbClr val="FFFF00"/>
              </a:solidFill>
              <a:latin typeface="Century Schoolbook"/>
              <a:cs typeface="Century Schoolbook"/>
            </a:endParaRPr>
          </a:p>
        </p:txBody>
      </p:sp>
      <p:sp>
        <p:nvSpPr>
          <p:cNvPr id="27" name="object 27"/>
          <p:cNvSpPr txBox="1">
            <a:spLocks noGrp="1"/>
          </p:cNvSpPr>
          <p:nvPr>
            <p:ph type="sldNum" sz="quarter" idx="7"/>
          </p:nvPr>
        </p:nvSpPr>
        <p:spPr>
          <a:xfrm>
            <a:off x="11598398" y="6230490"/>
            <a:ext cx="593602" cy="5539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pPr marL="25400">
                <a:lnSpc>
                  <a:spcPct val="100000"/>
                </a:lnSpc>
              </a:pPr>
              <a:t>11</a:t>
            </a:fld>
            <a:endParaRPr dirty="0"/>
          </a:p>
        </p:txBody>
      </p:sp>
      <p:sp>
        <p:nvSpPr>
          <p:cNvPr id="5" name="TextBox 4"/>
          <p:cNvSpPr txBox="1"/>
          <p:nvPr/>
        </p:nvSpPr>
        <p:spPr>
          <a:xfrm>
            <a:off x="609600" y="2249031"/>
            <a:ext cx="99060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 algn="just">
              <a:buFont typeface="Wingdings" panose="05000000000000000000" pitchFamily="2" charset="2"/>
              <a:buChar char="Ø"/>
            </a:pP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It is a heavy, intricate and elaborate form of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zari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 embroidery work wherein golden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or silver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threads are teamed with pearls, sequins, spangles, beads, wire, precious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stones,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gota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, etc.). </a:t>
            </a:r>
            <a:endParaRPr lang="en-IN" sz="2800" dirty="0" smtClean="0">
              <a:solidFill>
                <a:schemeClr val="bg1"/>
              </a:solidFill>
              <a:latin typeface="Century Schoolbook" pitchFamily="18" charset="0"/>
            </a:endParaRPr>
          </a:p>
          <a:p>
            <a:pPr marL="571500" indent="-571500" algn="just">
              <a:buFont typeface="Wingdings" panose="05000000000000000000" pitchFamily="2" charset="2"/>
              <a:buChar char="Ø"/>
            </a:pPr>
            <a:endParaRPr lang="en-IN" sz="2800" dirty="0" smtClean="0">
              <a:solidFill>
                <a:schemeClr val="bg1"/>
              </a:solidFill>
              <a:latin typeface="Century Schoolbook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9601200" y="6357613"/>
            <a:ext cx="1531188" cy="369332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N" dirty="0">
                <a:solidFill>
                  <a:schemeClr val="bg1"/>
                </a:solidFill>
                <a:latin typeface="Century Schoolbook" pitchFamily="18" charset="0"/>
              </a:rPr>
              <a:t>Continued…</a:t>
            </a:r>
            <a:endParaRPr lang="en-IN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9000" y="685800"/>
            <a:ext cx="4562475" cy="31828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>
            <a:off x="609600" y="4432518"/>
            <a:ext cx="1021080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lvl="0" indent="-571500" algn="just">
              <a:buFont typeface="Wingdings" panose="05000000000000000000" pitchFamily="2" charset="2"/>
              <a:buChar char="Ø"/>
            </a:pPr>
            <a:r>
              <a:rPr lang="en-IN" sz="2800" dirty="0" smtClean="0">
                <a:solidFill>
                  <a:prstClr val="white"/>
                </a:solidFill>
                <a:latin typeface="Century Schoolbook" pitchFamily="18" charset="0"/>
              </a:rPr>
              <a:t>The word </a:t>
            </a:r>
            <a:r>
              <a:rPr lang="en-IN" sz="2800" dirty="0" err="1" smtClean="0">
                <a:solidFill>
                  <a:prstClr val="white"/>
                </a:solidFill>
                <a:latin typeface="Century Schoolbook" pitchFamily="18" charset="0"/>
              </a:rPr>
              <a:t>zardozi</a:t>
            </a:r>
            <a:r>
              <a:rPr lang="en-IN" sz="2800" dirty="0" smtClean="0">
                <a:solidFill>
                  <a:prstClr val="white"/>
                </a:solidFill>
                <a:latin typeface="Century Schoolbook" pitchFamily="18" charset="0"/>
              </a:rPr>
              <a:t> is derived from Persian words </a:t>
            </a:r>
            <a:r>
              <a:rPr lang="en-IN" sz="2800" dirty="0" err="1" smtClean="0">
                <a:solidFill>
                  <a:prstClr val="white"/>
                </a:solidFill>
                <a:latin typeface="Century Schoolbook" pitchFamily="18" charset="0"/>
              </a:rPr>
              <a:t>zar</a:t>
            </a:r>
            <a:r>
              <a:rPr lang="en-IN" sz="2800" dirty="0" smtClean="0">
                <a:solidFill>
                  <a:prstClr val="white"/>
                </a:solidFill>
                <a:latin typeface="Century Schoolbook" pitchFamily="18" charset="0"/>
              </a:rPr>
              <a:t> and </a:t>
            </a:r>
            <a:r>
              <a:rPr lang="en-IN" sz="2800" dirty="0" err="1" smtClean="0">
                <a:solidFill>
                  <a:prstClr val="white"/>
                </a:solidFill>
                <a:latin typeface="Century Schoolbook" pitchFamily="18" charset="0"/>
              </a:rPr>
              <a:t>dozi</a:t>
            </a:r>
            <a:r>
              <a:rPr lang="en-IN" sz="2800" dirty="0" smtClean="0">
                <a:solidFill>
                  <a:prstClr val="white"/>
                </a:solidFill>
                <a:latin typeface="Century Schoolbook" pitchFamily="18" charset="0"/>
              </a:rPr>
              <a:t>. </a:t>
            </a:r>
            <a:r>
              <a:rPr lang="en-IN" sz="2800" dirty="0" err="1" smtClean="0">
                <a:solidFill>
                  <a:prstClr val="white"/>
                </a:solidFill>
                <a:latin typeface="Century Schoolbook" pitchFamily="18" charset="0"/>
              </a:rPr>
              <a:t>Zar</a:t>
            </a:r>
            <a:r>
              <a:rPr lang="en-IN" sz="2800" dirty="0" smtClean="0">
                <a:solidFill>
                  <a:prstClr val="white"/>
                </a:solidFill>
                <a:latin typeface="Century Schoolbook" pitchFamily="18" charset="0"/>
              </a:rPr>
              <a:t> means gold and </a:t>
            </a:r>
            <a:r>
              <a:rPr lang="en-IN" sz="2800" dirty="0" err="1" smtClean="0">
                <a:solidFill>
                  <a:prstClr val="white"/>
                </a:solidFill>
                <a:latin typeface="Century Schoolbook" pitchFamily="18" charset="0"/>
              </a:rPr>
              <a:t>dozi</a:t>
            </a:r>
            <a:r>
              <a:rPr lang="en-IN" sz="2800" dirty="0" smtClean="0">
                <a:solidFill>
                  <a:prstClr val="white"/>
                </a:solidFill>
                <a:latin typeface="Century Schoolbook" pitchFamily="18" charset="0"/>
              </a:rPr>
              <a:t> means embroidery. It is a popular term for golden and silver embroidery and the </a:t>
            </a:r>
            <a:r>
              <a:rPr lang="en-IN" sz="2800" dirty="0" err="1" smtClean="0">
                <a:solidFill>
                  <a:prstClr val="white"/>
                </a:solidFill>
                <a:latin typeface="Century Schoolbook" pitchFamily="18" charset="0"/>
              </a:rPr>
              <a:t>zardozi</a:t>
            </a:r>
            <a:r>
              <a:rPr lang="en-IN" sz="2800" dirty="0" smtClean="0">
                <a:solidFill>
                  <a:prstClr val="white"/>
                </a:solidFill>
                <a:latin typeface="Century Schoolbook" pitchFamily="18" charset="0"/>
              </a:rPr>
              <a:t> embroiderer is called </a:t>
            </a:r>
            <a:r>
              <a:rPr lang="en-IN" sz="2800" dirty="0" err="1" smtClean="0">
                <a:solidFill>
                  <a:prstClr val="white"/>
                </a:solidFill>
                <a:latin typeface="Century Schoolbook" pitchFamily="18" charset="0"/>
              </a:rPr>
              <a:t>zardoz</a:t>
            </a:r>
            <a:r>
              <a:rPr lang="en-IN" sz="2800" dirty="0" smtClean="0">
                <a:solidFill>
                  <a:prstClr val="white"/>
                </a:solidFill>
                <a:latin typeface="Century Schoolbook" pitchFamily="18" charset="0"/>
              </a:rPr>
              <a:t>.</a:t>
            </a:r>
            <a:endParaRPr lang="en-IN" sz="2800" dirty="0">
              <a:solidFill>
                <a:prstClr val="white"/>
              </a:solidFill>
              <a:latin typeface="Century Schoolbook" pitchFamily="18" charset="0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xfrm>
            <a:off x="11598398" y="6230490"/>
            <a:ext cx="593602" cy="5539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pPr marL="25400">
                <a:lnSpc>
                  <a:spcPct val="100000"/>
                </a:lnSpc>
              </a:pPr>
              <a:t>12</a:t>
            </a:fld>
            <a:endParaRPr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219200"/>
            <a:ext cx="9372600" cy="4739759"/>
          </a:xfrm>
        </p:spPr>
        <p:txBody>
          <a:bodyPr/>
          <a:lstStyle/>
          <a:p>
            <a:pPr algn="just"/>
            <a:r>
              <a:rPr lang="en-IN" sz="2800" b="1" dirty="0" smtClean="0">
                <a:solidFill>
                  <a:srgbClr val="FFFF00"/>
                </a:solidFill>
                <a:latin typeface="Century Schoolbook" pitchFamily="18" charset="0"/>
              </a:rPr>
              <a:t>Base fabric and material used: </a:t>
            </a:r>
            <a:endParaRPr lang="en-IN" sz="2800" b="1" dirty="0" smtClean="0">
              <a:solidFill>
                <a:srgbClr val="FFFF00"/>
              </a:solidFill>
              <a:latin typeface="Century Schoolbook" pitchFamily="18" charset="0"/>
            </a:endParaRPr>
          </a:p>
          <a:p>
            <a:pPr algn="just"/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Traditionally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,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zardozi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 work was done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on heavier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fabrics, like velvet, satin, brocade, woollen, heavy cotton fabrics,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etc. Nowadays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, it is also done on art silk, rayon</a:t>
            </a:r>
            <a:r>
              <a:rPr lang="en-IN" sz="2800" i="1" dirty="0" smtClean="0">
                <a:solidFill>
                  <a:schemeClr val="bg1"/>
                </a:solidFill>
                <a:latin typeface="Century Schoolbook" pitchFamily="18" charset="0"/>
              </a:rPr>
              <a:t>, etc. The base fabrics are embellished </a:t>
            </a:r>
            <a:r>
              <a:rPr lang="en-IN" sz="2800" i="1" dirty="0" smtClean="0">
                <a:solidFill>
                  <a:schemeClr val="bg1"/>
                </a:solidFill>
                <a:latin typeface="Century Schoolbook" pitchFamily="18" charset="0"/>
              </a:rPr>
              <a:t>with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a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variety of metallic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threads. These metallic threads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come in a variety of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thickness and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shades. These can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be flat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, coiled or twisted. Along with </a:t>
            </a:r>
            <a:r>
              <a:rPr lang="en-IN" sz="2800" i="1" dirty="0" smtClean="0">
                <a:solidFill>
                  <a:schemeClr val="bg1"/>
                </a:solidFill>
                <a:latin typeface="Century Schoolbook" pitchFamily="18" charset="0"/>
              </a:rPr>
              <a:t>metallic threads, </a:t>
            </a:r>
            <a:r>
              <a:rPr lang="en-IN" sz="2800" i="1" dirty="0" smtClean="0">
                <a:solidFill>
                  <a:schemeClr val="bg1"/>
                </a:solidFill>
                <a:latin typeface="Century Schoolbook" pitchFamily="18" charset="0"/>
              </a:rPr>
              <a:t>sequins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such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as flat or </a:t>
            </a:r>
            <a:r>
              <a:rPr lang="en-IN" sz="2800" i="1" dirty="0" err="1" smtClean="0">
                <a:solidFill>
                  <a:schemeClr val="bg1"/>
                </a:solidFill>
                <a:latin typeface="Century Schoolbook" pitchFamily="18" charset="0"/>
              </a:rPr>
              <a:t>katori</a:t>
            </a:r>
            <a:r>
              <a:rPr lang="en-IN" sz="2800" i="1" dirty="0" smtClean="0">
                <a:solidFill>
                  <a:schemeClr val="bg1"/>
                </a:solidFill>
                <a:latin typeface="Century Schoolbook" pitchFamily="18" charset="0"/>
              </a:rPr>
              <a:t> (bowl) type, pearls, stones, crystals are used. Generally it is </a:t>
            </a:r>
            <a:r>
              <a:rPr lang="en-IN" sz="2800" i="1" dirty="0" smtClean="0">
                <a:solidFill>
                  <a:schemeClr val="bg1"/>
                </a:solidFill>
                <a:latin typeface="Century Schoolbook" pitchFamily="18" charset="0"/>
              </a:rPr>
              <a:t>done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using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both </a:t>
            </a:r>
            <a:r>
              <a:rPr lang="en-IN" sz="2800" i="1" dirty="0" err="1" smtClean="0">
                <a:solidFill>
                  <a:schemeClr val="bg1"/>
                </a:solidFill>
                <a:latin typeface="Century Schoolbook" pitchFamily="18" charset="0"/>
              </a:rPr>
              <a:t>aari</a:t>
            </a:r>
            <a:r>
              <a:rPr lang="en-IN" sz="2800" i="1" dirty="0" smtClean="0">
                <a:solidFill>
                  <a:schemeClr val="bg1"/>
                </a:solidFill>
                <a:latin typeface="Century Schoolbook" pitchFamily="18" charset="0"/>
              </a:rPr>
              <a:t> and hand embroidery needles.</a:t>
            </a:r>
            <a:endParaRPr lang="en-IN" sz="2800" dirty="0">
              <a:solidFill>
                <a:schemeClr val="bg1"/>
              </a:solidFill>
              <a:latin typeface="Century Schoolbook" pitchFamily="18" charset="0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xfrm>
            <a:off x="11598398" y="6230490"/>
            <a:ext cx="593602" cy="5539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pPr marL="25400">
                <a:lnSpc>
                  <a:spcPct val="100000"/>
                </a:lnSpc>
              </a:pPr>
              <a:t>13</a:t>
            </a:fld>
            <a:endParaRPr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1219200"/>
            <a:ext cx="10058400" cy="4308872"/>
          </a:xfrm>
        </p:spPr>
        <p:txBody>
          <a:bodyPr/>
          <a:lstStyle/>
          <a:p>
            <a:pPr algn="just"/>
            <a:r>
              <a:rPr lang="en-IN" sz="2800" dirty="0" smtClean="0">
                <a:solidFill>
                  <a:srgbClr val="FFFF00"/>
                </a:solidFill>
                <a:latin typeface="Century Schoolbook" pitchFamily="18" charset="0"/>
              </a:rPr>
              <a:t>Products and items:</a:t>
            </a:r>
            <a:r>
              <a:rPr lang="en-IN" sz="2800" dirty="0" smtClean="0">
                <a:solidFill>
                  <a:srgbClr val="FFFF00"/>
                </a:solidFill>
                <a:latin typeface="Century Schoolbook" pitchFamily="18" charset="0"/>
              </a:rPr>
              <a:t>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Some of the items that can be embroidered using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zardozi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 work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are royal and court costumes, gifts and souvenirs, royal tents, procession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flags and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umbrellas, animal trappings, carpets, wall hangings, cushions,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batwas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and purses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, headgears,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jutees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, etc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.</a:t>
            </a:r>
          </a:p>
          <a:p>
            <a:pPr algn="just"/>
            <a:endParaRPr lang="en-IN" sz="2800" dirty="0" smtClean="0">
              <a:solidFill>
                <a:schemeClr val="bg1"/>
              </a:solidFill>
              <a:latin typeface="Century Schoolbook" pitchFamily="18" charset="0"/>
            </a:endParaRPr>
          </a:p>
          <a:p>
            <a:pPr algn="just"/>
            <a:r>
              <a:rPr lang="en-IN" sz="2800" dirty="0" smtClean="0">
                <a:solidFill>
                  <a:srgbClr val="FFFF00"/>
                </a:solidFill>
                <a:latin typeface="Century Schoolbook" pitchFamily="18" charset="0"/>
              </a:rPr>
              <a:t>Contemporary </a:t>
            </a:r>
            <a:r>
              <a:rPr lang="en-IN" sz="2800" dirty="0" smtClean="0">
                <a:solidFill>
                  <a:srgbClr val="FFFF00"/>
                </a:solidFill>
                <a:latin typeface="Century Schoolbook" pitchFamily="18" charset="0"/>
              </a:rPr>
              <a:t>uses: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Nowadays, designers are experimenting with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zardozi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 on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a variety of fabrics such as chiffon, crepe, net, etc., for designing novelty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items, such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as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sarees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, stoles, western wear, tray covers, coasters, mobile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covers, etc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.</a:t>
            </a:r>
          </a:p>
        </p:txBody>
      </p:sp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xfrm>
            <a:off x="11598398" y="6230490"/>
            <a:ext cx="593602" cy="5539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pPr marL="25400">
                <a:lnSpc>
                  <a:spcPct val="100000"/>
                </a:lnSpc>
              </a:pPr>
              <a:t>14</a:t>
            </a:fld>
            <a:endParaRPr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743200" y="762000"/>
            <a:ext cx="5943600" cy="67710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755650" indent="-742950" algn="ctr">
              <a:buFont typeface="+mj-lt"/>
              <a:buAutoNum type="arabicPeriod"/>
            </a:pPr>
            <a:r>
              <a:rPr lang="en-US" sz="4400" b="1" dirty="0" smtClean="0">
                <a:solidFill>
                  <a:srgbClr val="FFFF00"/>
                </a:solidFill>
                <a:latin typeface="Century Schoolbook"/>
                <a:cs typeface="Century Schoolbook"/>
              </a:rPr>
              <a:t>MUKAISH</a:t>
            </a:r>
            <a:endParaRPr lang="en-US" sz="4400" b="1" dirty="0">
              <a:solidFill>
                <a:srgbClr val="FFFF00"/>
              </a:solidFill>
              <a:latin typeface="Century Schoolbook"/>
              <a:cs typeface="Century Schoolbook"/>
            </a:endParaRPr>
          </a:p>
        </p:txBody>
      </p:sp>
      <p:sp>
        <p:nvSpPr>
          <p:cNvPr id="27" name="object 27"/>
          <p:cNvSpPr txBox="1">
            <a:spLocks noGrp="1"/>
          </p:cNvSpPr>
          <p:nvPr>
            <p:ph type="sldNum" sz="quarter" idx="7"/>
          </p:nvPr>
        </p:nvSpPr>
        <p:spPr>
          <a:xfrm>
            <a:off x="11598398" y="6230490"/>
            <a:ext cx="593602" cy="5539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pPr marL="25400">
                <a:lnSpc>
                  <a:spcPct val="100000"/>
                </a:lnSpc>
              </a:pPr>
              <a:t>15</a:t>
            </a:fld>
            <a:endParaRPr dirty="0"/>
          </a:p>
        </p:txBody>
      </p:sp>
      <p:sp>
        <p:nvSpPr>
          <p:cNvPr id="5" name="TextBox 4"/>
          <p:cNvSpPr txBox="1"/>
          <p:nvPr/>
        </p:nvSpPr>
        <p:spPr>
          <a:xfrm>
            <a:off x="457200" y="2301657"/>
            <a:ext cx="1028700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 algn="just">
              <a:buFont typeface="Wingdings" panose="05000000000000000000" pitchFamily="2" charset="2"/>
              <a:buChar char="Ø"/>
            </a:pP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It is also one of the popular styles of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adda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 work and is done using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badla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taar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.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Badla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taar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is a flat metal wire in golden or silver colour. The flat wire or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badla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 is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pierced through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the fabric to create a small pressed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dot.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Lucknow,Aligarh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, Delhi,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Hyderabad and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Ahmedabad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 are popular centres of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mukaish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 work. Popular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mukaish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designs include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flowers, paisley/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kairi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,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jaal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, birds, etc.</a:t>
            </a:r>
            <a:endParaRPr lang="en-IN" sz="2800" dirty="0" smtClean="0">
              <a:solidFill>
                <a:schemeClr val="bg1"/>
              </a:solidFill>
              <a:latin typeface="Century Schoolbook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9601200" y="6357613"/>
            <a:ext cx="1531188" cy="369332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N" dirty="0">
                <a:solidFill>
                  <a:schemeClr val="bg1"/>
                </a:solidFill>
                <a:latin typeface="Century Schoolbook" pitchFamily="18" charset="0"/>
              </a:rPr>
              <a:t>Continued…</a:t>
            </a:r>
            <a:endParaRPr lang="en-IN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685800" y="3429000"/>
            <a:ext cx="1021080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It was mostly done on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sarees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,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dupattas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, veils and </a:t>
            </a:r>
            <a:r>
              <a:rPr lang="en-IN" sz="2800" i="1" dirty="0" err="1" smtClean="0">
                <a:solidFill>
                  <a:schemeClr val="bg1"/>
                </a:solidFill>
                <a:latin typeface="Century Schoolbook" pitchFamily="18" charset="0"/>
              </a:rPr>
              <a:t>safas</a:t>
            </a:r>
            <a:r>
              <a:rPr lang="en-IN" sz="2800" i="1" dirty="0" smtClean="0">
                <a:solidFill>
                  <a:schemeClr val="bg1"/>
                </a:solidFill>
                <a:latin typeface="Century Schoolbook" pitchFamily="18" charset="0"/>
              </a:rPr>
              <a:t>. Earlier, pure gold and </a:t>
            </a:r>
            <a:r>
              <a:rPr lang="en-IN" sz="2800" i="1" dirty="0" smtClean="0">
                <a:solidFill>
                  <a:schemeClr val="bg1"/>
                </a:solidFill>
                <a:latin typeface="Century Schoolbook" pitchFamily="18" charset="0"/>
              </a:rPr>
              <a:t>silver </a:t>
            </a:r>
            <a:r>
              <a:rPr lang="en-IN" sz="2800" i="1" dirty="0" err="1" smtClean="0">
                <a:solidFill>
                  <a:schemeClr val="bg1"/>
                </a:solidFill>
                <a:latin typeface="Century Schoolbook" pitchFamily="18" charset="0"/>
              </a:rPr>
              <a:t>badla</a:t>
            </a:r>
            <a:r>
              <a:rPr lang="en-IN" sz="2800" i="1" dirty="0" smtClean="0">
                <a:solidFill>
                  <a:schemeClr val="bg1"/>
                </a:solidFill>
                <a:latin typeface="Century Schoolbook" pitchFamily="18" charset="0"/>
              </a:rPr>
              <a:t> </a:t>
            </a:r>
            <a:r>
              <a:rPr lang="en-IN" sz="2800" i="1" dirty="0" smtClean="0">
                <a:solidFill>
                  <a:schemeClr val="bg1"/>
                </a:solidFill>
                <a:latin typeface="Century Schoolbook" pitchFamily="18" charset="0"/>
              </a:rPr>
              <a:t>wire was used for </a:t>
            </a:r>
            <a:r>
              <a:rPr lang="en-IN" sz="2800" i="1" dirty="0" err="1" smtClean="0">
                <a:solidFill>
                  <a:schemeClr val="bg1"/>
                </a:solidFill>
                <a:latin typeface="Century Schoolbook" pitchFamily="18" charset="0"/>
              </a:rPr>
              <a:t>mukaish</a:t>
            </a:r>
            <a:r>
              <a:rPr lang="en-IN" sz="2800" i="1" dirty="0" smtClean="0">
                <a:solidFill>
                  <a:schemeClr val="bg1"/>
                </a:solidFill>
                <a:latin typeface="Century Schoolbook" pitchFamily="18" charset="0"/>
              </a:rPr>
              <a:t> but nowadays, machine made wires of steel, copper,</a:t>
            </a:r>
          </a:p>
          <a:p>
            <a:pPr algn="just"/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aluminium, etc., are used. It is mostly done on delicate fabrics, like chiffon,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georgette, muslin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, etc. Designers are also using </a:t>
            </a:r>
            <a:r>
              <a:rPr lang="en-IN" sz="2800" i="1" dirty="0" err="1" smtClean="0">
                <a:solidFill>
                  <a:schemeClr val="bg1"/>
                </a:solidFill>
                <a:latin typeface="Century Schoolbook" pitchFamily="18" charset="0"/>
              </a:rPr>
              <a:t>mukaish</a:t>
            </a:r>
            <a:r>
              <a:rPr lang="en-IN" sz="2800" i="1" dirty="0" smtClean="0">
                <a:solidFill>
                  <a:schemeClr val="bg1"/>
                </a:solidFill>
                <a:latin typeface="Century Schoolbook" pitchFamily="18" charset="0"/>
              </a:rPr>
              <a:t> in combination with other </a:t>
            </a:r>
            <a:r>
              <a:rPr lang="en-IN" sz="2800" i="1" dirty="0" smtClean="0">
                <a:solidFill>
                  <a:schemeClr val="bg1"/>
                </a:solidFill>
                <a:latin typeface="Century Schoolbook" pitchFamily="18" charset="0"/>
              </a:rPr>
              <a:t>Indian </a:t>
            </a:r>
            <a:r>
              <a:rPr lang="fi-FI" sz="2800" dirty="0" smtClean="0">
                <a:solidFill>
                  <a:schemeClr val="bg1"/>
                </a:solidFill>
                <a:latin typeface="Century Schoolbook" pitchFamily="18" charset="0"/>
              </a:rPr>
              <a:t>embroideries </a:t>
            </a:r>
            <a:r>
              <a:rPr lang="fi-FI" sz="2800" dirty="0" smtClean="0">
                <a:solidFill>
                  <a:schemeClr val="bg1"/>
                </a:solidFill>
                <a:latin typeface="Century Schoolbook" pitchFamily="18" charset="0"/>
              </a:rPr>
              <a:t>like </a:t>
            </a:r>
            <a:r>
              <a:rPr lang="fi-FI" sz="2800" i="1" dirty="0" smtClean="0">
                <a:solidFill>
                  <a:schemeClr val="bg1"/>
                </a:solidFill>
                <a:latin typeface="Century Schoolbook" pitchFamily="18" charset="0"/>
              </a:rPr>
              <a:t>chikankari, tilla, etc.</a:t>
            </a:r>
            <a:endParaRPr lang="en-IN" sz="2800" dirty="0">
              <a:solidFill>
                <a:schemeClr val="bg1"/>
              </a:solidFill>
              <a:latin typeface="Century Schoolbook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81400" y="533400"/>
            <a:ext cx="3981450" cy="25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object 4"/>
          <p:cNvSpPr txBox="1">
            <a:spLocks noGrp="1"/>
          </p:cNvSpPr>
          <p:nvPr>
            <p:ph type="sldNum" sz="quarter" idx="7"/>
          </p:nvPr>
        </p:nvSpPr>
        <p:spPr>
          <a:xfrm>
            <a:off x="11598398" y="6230490"/>
            <a:ext cx="593602" cy="5539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pPr marL="25400">
                <a:lnSpc>
                  <a:spcPct val="100000"/>
                </a:lnSpc>
              </a:pPr>
              <a:t>16</a:t>
            </a:fld>
            <a:endParaRPr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1219200"/>
            <a:ext cx="10058400" cy="4308872"/>
          </a:xfrm>
        </p:spPr>
        <p:txBody>
          <a:bodyPr/>
          <a:lstStyle/>
          <a:p>
            <a:pPr algn="just"/>
            <a:r>
              <a:rPr lang="en-IN" sz="2800" dirty="0" smtClean="0">
                <a:solidFill>
                  <a:srgbClr val="FFFF00"/>
                </a:solidFill>
                <a:latin typeface="Century Schoolbook" pitchFamily="18" charset="0"/>
              </a:rPr>
              <a:t>Base fabric and material used: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Mostly it is done on delicate fabrics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like muslin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, crepe, chiffon, georgette, etc.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Badla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taar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 or flat metal wire is inserted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directly through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the fabric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.</a:t>
            </a:r>
          </a:p>
          <a:p>
            <a:pPr algn="just"/>
            <a:endParaRPr lang="en-IN" sz="2800" dirty="0" smtClean="0">
              <a:solidFill>
                <a:schemeClr val="bg1"/>
              </a:solidFill>
              <a:latin typeface="Century Schoolbook" pitchFamily="18" charset="0"/>
            </a:endParaRPr>
          </a:p>
          <a:p>
            <a:pPr algn="just"/>
            <a:r>
              <a:rPr lang="en-IN" sz="2800" dirty="0" smtClean="0">
                <a:solidFill>
                  <a:srgbClr val="FFFF00"/>
                </a:solidFill>
                <a:latin typeface="Century Schoolbook" pitchFamily="18" charset="0"/>
              </a:rPr>
              <a:t>Products/items</a:t>
            </a:r>
            <a:r>
              <a:rPr lang="en-IN" sz="2800" dirty="0" smtClean="0">
                <a:solidFill>
                  <a:srgbClr val="FFFF00"/>
                </a:solidFill>
                <a:latin typeface="Century Schoolbook" pitchFamily="18" charset="0"/>
              </a:rPr>
              <a:t>: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Sarees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,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dupattas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,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pagdis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, veils are traditionally made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with this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adda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 work style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.</a:t>
            </a:r>
          </a:p>
          <a:p>
            <a:pPr algn="just"/>
            <a:endParaRPr lang="en-IN" sz="2800" dirty="0" smtClean="0">
              <a:solidFill>
                <a:srgbClr val="FFFF00"/>
              </a:solidFill>
              <a:latin typeface="Century Schoolbook" pitchFamily="18" charset="0"/>
            </a:endParaRPr>
          </a:p>
          <a:p>
            <a:pPr algn="just"/>
            <a:r>
              <a:rPr lang="en-IN" sz="2800" dirty="0" smtClean="0">
                <a:solidFill>
                  <a:srgbClr val="FFFF00"/>
                </a:solidFill>
                <a:latin typeface="Century Schoolbook" pitchFamily="18" charset="0"/>
              </a:rPr>
              <a:t>Contemporary </a:t>
            </a:r>
            <a:r>
              <a:rPr lang="en-IN" sz="2800" dirty="0" smtClean="0">
                <a:solidFill>
                  <a:srgbClr val="FFFF00"/>
                </a:solidFill>
                <a:latin typeface="Century Schoolbook" pitchFamily="18" charset="0"/>
              </a:rPr>
              <a:t>uses: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Designers are also experimenting with the use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of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mukaish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on stoles, bags, curtains, spectacle covers, etc.</a:t>
            </a:r>
          </a:p>
        </p:txBody>
      </p:sp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xfrm>
            <a:off x="11598398" y="6230490"/>
            <a:ext cx="593602" cy="5539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pPr marL="25400">
                <a:lnSpc>
                  <a:spcPct val="100000"/>
                </a:lnSpc>
              </a:pPr>
              <a:t>17</a:t>
            </a:fld>
            <a:endParaRPr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743200" y="762000"/>
            <a:ext cx="5943600" cy="67710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755650" indent="-742950" algn="ctr">
              <a:buFont typeface="+mj-lt"/>
              <a:buAutoNum type="arabicPeriod"/>
            </a:pPr>
            <a:r>
              <a:rPr lang="en-US" sz="4400" b="1" dirty="0" smtClean="0">
                <a:solidFill>
                  <a:srgbClr val="FFFF00"/>
                </a:solidFill>
                <a:latin typeface="Century Schoolbook"/>
                <a:cs typeface="Century Schoolbook"/>
              </a:rPr>
              <a:t>GOTA PATTI</a:t>
            </a:r>
            <a:endParaRPr lang="en-US" sz="4400" b="1" dirty="0">
              <a:solidFill>
                <a:srgbClr val="FFFF00"/>
              </a:solidFill>
              <a:latin typeface="Century Schoolbook"/>
              <a:cs typeface="Century Schoolbook"/>
            </a:endParaRPr>
          </a:p>
        </p:txBody>
      </p:sp>
      <p:sp>
        <p:nvSpPr>
          <p:cNvPr id="27" name="object 27"/>
          <p:cNvSpPr txBox="1">
            <a:spLocks noGrp="1"/>
          </p:cNvSpPr>
          <p:nvPr>
            <p:ph type="sldNum" sz="quarter" idx="7"/>
          </p:nvPr>
        </p:nvSpPr>
        <p:spPr>
          <a:xfrm>
            <a:off x="11598398" y="6230490"/>
            <a:ext cx="593602" cy="5539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pPr marL="25400">
                <a:lnSpc>
                  <a:spcPct val="100000"/>
                </a:lnSpc>
              </a:pPr>
              <a:t>18</a:t>
            </a:fld>
            <a:endParaRPr dirty="0"/>
          </a:p>
        </p:txBody>
      </p:sp>
      <p:sp>
        <p:nvSpPr>
          <p:cNvPr id="5" name="TextBox 4"/>
          <p:cNvSpPr txBox="1"/>
          <p:nvPr/>
        </p:nvSpPr>
        <p:spPr>
          <a:xfrm>
            <a:off x="457200" y="1676400"/>
            <a:ext cx="102870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 algn="just">
              <a:buFont typeface="Wingdings" panose="05000000000000000000" pitchFamily="2" charset="2"/>
              <a:buChar char="Ø"/>
            </a:pP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Gota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 is a metallic and synthetic ribbon and comes in different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widths. Essentially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, it is a strip of golden or silver ribbon of varying width,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woven mostly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in satin weave. Nowadays,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gota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 is also available in other metallic shades.</a:t>
            </a:r>
            <a:endParaRPr lang="en-IN" sz="2800" dirty="0" smtClean="0">
              <a:solidFill>
                <a:schemeClr val="bg1"/>
              </a:solidFill>
              <a:latin typeface="Century Schoolbook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9601200" y="6357613"/>
            <a:ext cx="1531188" cy="369332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N" dirty="0">
                <a:solidFill>
                  <a:schemeClr val="bg1"/>
                </a:solidFill>
                <a:latin typeface="Century Schoolbook" pitchFamily="18" charset="0"/>
              </a:rPr>
              <a:t>Continued…</a:t>
            </a:r>
            <a:endParaRPr lang="en-IN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19600" y="3733800"/>
            <a:ext cx="2400300" cy="291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609600" y="3723144"/>
            <a:ext cx="102108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The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gota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 is manipulated in many shapes, such as flowers, spirals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and creepers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, and the width of the ribbon can vary depending on how thick or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thin the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design requirement is.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Gota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 work uses the applique technique in which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a small-sized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ribbon is placed on the fabric and stitched on the edges to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create elaborated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patterns.</a:t>
            </a:r>
            <a:endParaRPr lang="en-IN" sz="2800" dirty="0">
              <a:solidFill>
                <a:schemeClr val="bg1"/>
              </a:solidFill>
              <a:latin typeface="Century Schoolbook" pitchFamily="18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38600" y="304800"/>
            <a:ext cx="2895600" cy="342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object 4"/>
          <p:cNvSpPr txBox="1">
            <a:spLocks noGrp="1"/>
          </p:cNvSpPr>
          <p:nvPr>
            <p:ph type="sldNum" sz="quarter" idx="7"/>
          </p:nvPr>
        </p:nvSpPr>
        <p:spPr>
          <a:xfrm>
            <a:off x="11598398" y="6230490"/>
            <a:ext cx="746002" cy="5539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pPr marL="25400">
                <a:lnSpc>
                  <a:spcPct val="100000"/>
                </a:lnSpc>
              </a:pPr>
              <a:t>19</a:t>
            </a:fld>
            <a:endParaRPr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09600" y="2057400"/>
            <a:ext cx="9982200" cy="245708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080" algn="just"/>
            <a:r>
              <a:rPr sz="3200" b="1" dirty="0">
                <a:solidFill>
                  <a:srgbClr val="FFFF00"/>
                </a:solidFill>
                <a:latin typeface="Century Schoolbook"/>
                <a:cs typeface="Century Schoolbook"/>
              </a:rPr>
              <a:t>U</a:t>
            </a:r>
            <a:r>
              <a:rPr sz="3200" b="1" spc="5" dirty="0">
                <a:solidFill>
                  <a:srgbClr val="FFFF00"/>
                </a:solidFill>
                <a:latin typeface="Century Schoolbook"/>
                <a:cs typeface="Century Schoolbook"/>
              </a:rPr>
              <a:t>N</a:t>
            </a:r>
            <a:r>
              <a:rPr sz="3200" b="1" spc="10" dirty="0">
                <a:solidFill>
                  <a:srgbClr val="FFFF00"/>
                </a:solidFill>
                <a:latin typeface="Century Schoolbook"/>
                <a:cs typeface="Century Schoolbook"/>
              </a:rPr>
              <a:t>I</a:t>
            </a:r>
            <a:r>
              <a:rPr sz="3200" b="1" dirty="0">
                <a:solidFill>
                  <a:srgbClr val="FFFF00"/>
                </a:solidFill>
                <a:latin typeface="Century Schoolbook"/>
                <a:cs typeface="Century Schoolbook"/>
              </a:rPr>
              <a:t>T</a:t>
            </a:r>
            <a:r>
              <a:rPr sz="3200" b="1" spc="130" dirty="0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lang="en-IN" sz="3200" b="1" dirty="0">
                <a:solidFill>
                  <a:srgbClr val="FFFF00"/>
                </a:solidFill>
                <a:latin typeface="Century Schoolbook"/>
                <a:cs typeface="Century Schoolbook"/>
              </a:rPr>
              <a:t>2</a:t>
            </a:r>
            <a:r>
              <a:rPr sz="3200" dirty="0">
                <a:solidFill>
                  <a:srgbClr val="FFFF00"/>
                </a:solidFill>
                <a:latin typeface="Century Schoolbook"/>
                <a:cs typeface="Century Schoolbook"/>
              </a:rPr>
              <a:t>:</a:t>
            </a:r>
            <a:r>
              <a:rPr sz="3200" spc="110" dirty="0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lang="en-IN" sz="3200" b="1" spc="10" dirty="0" smtClean="0">
                <a:solidFill>
                  <a:srgbClr val="FFFF00"/>
                </a:solidFill>
                <a:latin typeface="Century Schoolbook"/>
                <a:cs typeface="Century Schoolbook"/>
              </a:rPr>
              <a:t>ADVANCED ADDA WORK STYLES AND STITCHES</a:t>
            </a:r>
          </a:p>
          <a:p>
            <a:pPr marL="5080" algn="just"/>
            <a:endParaRPr sz="3200" dirty="0">
              <a:latin typeface="Century Schoolbook"/>
              <a:cs typeface="Century Schoolbook"/>
            </a:endParaRPr>
          </a:p>
          <a:p>
            <a:pPr algn="just">
              <a:lnSpc>
                <a:spcPct val="100000"/>
              </a:lnSpc>
              <a:spcBef>
                <a:spcPts val="50"/>
              </a:spcBef>
            </a:pPr>
            <a:endParaRPr sz="3200" dirty="0">
              <a:latin typeface="Times New Roman"/>
              <a:cs typeface="Times New Roman"/>
            </a:endParaRPr>
          </a:p>
          <a:p>
            <a:pPr algn="just">
              <a:lnSpc>
                <a:spcPts val="3740"/>
              </a:lnSpc>
            </a:pPr>
            <a:r>
              <a:rPr sz="3200" b="1" spc="5" dirty="0">
                <a:solidFill>
                  <a:srgbClr val="FFFF00"/>
                </a:solidFill>
                <a:latin typeface="Century Schoolbook"/>
                <a:cs typeface="Century Schoolbook"/>
              </a:rPr>
              <a:t>S</a:t>
            </a:r>
            <a:r>
              <a:rPr sz="3200" b="1" spc="-5" dirty="0">
                <a:solidFill>
                  <a:srgbClr val="FFFF00"/>
                </a:solidFill>
                <a:latin typeface="Century Schoolbook"/>
                <a:cs typeface="Century Schoolbook"/>
              </a:rPr>
              <a:t>e</a:t>
            </a:r>
            <a:r>
              <a:rPr sz="3200" b="1" spc="20" dirty="0">
                <a:solidFill>
                  <a:srgbClr val="FFFF00"/>
                </a:solidFill>
                <a:latin typeface="Century Schoolbook"/>
                <a:cs typeface="Century Schoolbook"/>
              </a:rPr>
              <a:t>s</a:t>
            </a:r>
            <a:r>
              <a:rPr sz="3200" b="1" spc="15" dirty="0">
                <a:solidFill>
                  <a:srgbClr val="FFFF00"/>
                </a:solidFill>
                <a:latin typeface="Century Schoolbook"/>
                <a:cs typeface="Century Schoolbook"/>
              </a:rPr>
              <a:t>s</a:t>
            </a:r>
            <a:r>
              <a:rPr sz="3200" b="1" spc="10" dirty="0">
                <a:solidFill>
                  <a:srgbClr val="FFFF00"/>
                </a:solidFill>
                <a:latin typeface="Century Schoolbook"/>
                <a:cs typeface="Century Schoolbook"/>
              </a:rPr>
              <a:t>i</a:t>
            </a:r>
            <a:r>
              <a:rPr sz="3200" b="1" spc="5" dirty="0">
                <a:solidFill>
                  <a:srgbClr val="FFFF00"/>
                </a:solidFill>
                <a:latin typeface="Century Schoolbook"/>
                <a:cs typeface="Century Schoolbook"/>
              </a:rPr>
              <a:t>o</a:t>
            </a:r>
            <a:r>
              <a:rPr sz="3200" b="1" dirty="0">
                <a:solidFill>
                  <a:srgbClr val="FFFF00"/>
                </a:solidFill>
                <a:latin typeface="Century Schoolbook"/>
                <a:cs typeface="Century Schoolbook"/>
              </a:rPr>
              <a:t>n</a:t>
            </a:r>
            <a:r>
              <a:rPr sz="3200" b="1" spc="114" dirty="0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sz="3200" b="1" spc="5" dirty="0">
                <a:solidFill>
                  <a:srgbClr val="FFFF00"/>
                </a:solidFill>
                <a:latin typeface="Century Schoolbook"/>
                <a:cs typeface="Century Schoolbook"/>
              </a:rPr>
              <a:t>1</a:t>
            </a:r>
            <a:r>
              <a:rPr sz="3200" b="1" dirty="0">
                <a:solidFill>
                  <a:srgbClr val="FFFF00"/>
                </a:solidFill>
                <a:latin typeface="Century Schoolbook"/>
                <a:cs typeface="Century Schoolbook"/>
              </a:rPr>
              <a:t>:</a:t>
            </a:r>
            <a:r>
              <a:rPr sz="3200" b="1" spc="105" dirty="0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lang="en-IN" sz="3200" b="1" spc="10" dirty="0" smtClean="0">
                <a:solidFill>
                  <a:srgbClr val="FFFF00"/>
                </a:solidFill>
                <a:latin typeface="Century Schoolbook"/>
                <a:cs typeface="Times New Roman"/>
              </a:rPr>
              <a:t>Different Styles of </a:t>
            </a:r>
            <a:r>
              <a:rPr lang="en-IN" sz="3200" b="1" spc="10" dirty="0" err="1" smtClean="0">
                <a:solidFill>
                  <a:srgbClr val="FFFF00"/>
                </a:solidFill>
                <a:latin typeface="Century Schoolbook"/>
                <a:cs typeface="Times New Roman"/>
              </a:rPr>
              <a:t>Adda</a:t>
            </a:r>
            <a:r>
              <a:rPr lang="en-IN" sz="3200" b="1" spc="10" dirty="0" smtClean="0">
                <a:solidFill>
                  <a:srgbClr val="FFFF00"/>
                </a:solidFill>
                <a:latin typeface="Century Schoolbook"/>
                <a:cs typeface="Times New Roman"/>
              </a:rPr>
              <a:t> Work </a:t>
            </a:r>
            <a:endParaRPr sz="3200" dirty="0">
              <a:latin typeface="Century Schoolbook"/>
              <a:cs typeface="Century Schoolbook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pPr marL="25400">
                <a:lnSpc>
                  <a:spcPct val="100000"/>
                </a:lnSpc>
              </a:pPr>
              <a:t>2</a:t>
            </a:fld>
            <a:endParaRPr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>
          <a:xfrm>
            <a:off x="1447800" y="1219200"/>
            <a:ext cx="8403840" cy="1661160"/>
          </a:xfrm>
        </p:spPr>
        <p:txBody>
          <a:bodyPr/>
          <a:lstStyle/>
          <a:p>
            <a:pPr algn="just"/>
            <a:r>
              <a:rPr lang="en-IN" sz="2800" dirty="0" smtClean="0">
                <a:solidFill>
                  <a:srgbClr val="FFFF00"/>
                </a:solidFill>
                <a:latin typeface="Century Schoolbook" pitchFamily="18" charset="0"/>
              </a:rPr>
              <a:t>Base </a:t>
            </a:r>
            <a:r>
              <a:rPr lang="en-IN" sz="2800" dirty="0" smtClean="0">
                <a:solidFill>
                  <a:srgbClr val="FFFF00"/>
                </a:solidFill>
                <a:latin typeface="Century Schoolbook" pitchFamily="18" charset="0"/>
              </a:rPr>
              <a:t>fabric and material used: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Gota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patti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 work can be done on plain as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well as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dyed fabrics. Mostly it is done on chiffon, georgette and lightweight silk.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Usually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gota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is attached using metallic threads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but now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a days polyester threads are also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used to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attach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gota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 on the base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fabric.</a:t>
            </a:r>
          </a:p>
          <a:p>
            <a:pPr algn="just"/>
            <a:endParaRPr lang="en-IN" sz="2800" dirty="0" smtClean="0">
              <a:solidFill>
                <a:schemeClr val="bg1"/>
              </a:solidFill>
              <a:latin typeface="Century Schoolbook" pitchFamily="18" charset="0"/>
            </a:endParaRPr>
          </a:p>
          <a:p>
            <a:pPr algn="just"/>
            <a:r>
              <a:rPr lang="en-IN" sz="2800" dirty="0" smtClean="0">
                <a:solidFill>
                  <a:srgbClr val="FFFF00"/>
                </a:solidFill>
                <a:latin typeface="Century Schoolbook" pitchFamily="18" charset="0"/>
              </a:rPr>
              <a:t>Products/items</a:t>
            </a:r>
            <a:r>
              <a:rPr lang="en-IN" sz="2800" dirty="0" smtClean="0">
                <a:solidFill>
                  <a:srgbClr val="FFFF00"/>
                </a:solidFill>
                <a:latin typeface="Century Schoolbook" pitchFamily="18" charset="0"/>
              </a:rPr>
              <a:t>: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Traditionally,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gota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patti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 work is done on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ghaghra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choli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,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dupattas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,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sarees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,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safas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 and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bridalwear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.</a:t>
            </a:r>
          </a:p>
          <a:p>
            <a:pPr algn="just"/>
            <a:endParaRPr lang="en-IN" sz="2800" dirty="0" smtClean="0">
              <a:solidFill>
                <a:schemeClr val="bg1"/>
              </a:solidFill>
              <a:latin typeface="Century Schoolbook" pitchFamily="18" charset="0"/>
            </a:endParaRPr>
          </a:p>
        </p:txBody>
      </p:sp>
      <p:sp>
        <p:nvSpPr>
          <p:cNvPr id="6" name="object 4"/>
          <p:cNvSpPr txBox="1">
            <a:spLocks noGrp="1"/>
          </p:cNvSpPr>
          <p:nvPr>
            <p:ph type="sldNum" sz="quarter" idx="7"/>
          </p:nvPr>
        </p:nvSpPr>
        <p:spPr>
          <a:xfrm>
            <a:off x="11598398" y="6230490"/>
            <a:ext cx="593602" cy="5539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pPr marL="25400">
                <a:lnSpc>
                  <a:spcPct val="100000"/>
                </a:lnSpc>
              </a:pPr>
              <a:t>20</a:t>
            </a:fld>
            <a:endParaRPr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1371600"/>
            <a:ext cx="9982200" cy="3447098"/>
          </a:xfrm>
        </p:spPr>
        <p:txBody>
          <a:bodyPr/>
          <a:lstStyle/>
          <a:p>
            <a:pPr algn="just"/>
            <a:r>
              <a:rPr lang="en-IN" sz="2800" dirty="0" smtClean="0">
                <a:solidFill>
                  <a:srgbClr val="FFFF00"/>
                </a:solidFill>
                <a:latin typeface="Century Schoolbook" pitchFamily="18" charset="0"/>
              </a:rPr>
              <a:t>Contemporary uses: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Nowadays, it is also done on velvet, artificial silk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or rayon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and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kota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doria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 fabrics. Apart from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gota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patti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 work, sequins and stones are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also being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used in this embroidery. With changing tastes and lifestyles of customers,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one may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also find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gota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patti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 work on mobile covers, spectacle cases,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dupattas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,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kurtas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, stoles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,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sarees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, readymade laces and borders, bags, purses, cushion covers, etc.</a:t>
            </a:r>
            <a:endParaRPr lang="en-IN" sz="2800" dirty="0">
              <a:solidFill>
                <a:schemeClr val="bg1"/>
              </a:solidFill>
              <a:latin typeface="Century Schoolbook" pitchFamily="18" charset="0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xfrm>
            <a:off x="11598398" y="6230490"/>
            <a:ext cx="593602" cy="5539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pPr marL="25400">
                <a:lnSpc>
                  <a:spcPct val="100000"/>
                </a:lnSpc>
              </a:pPr>
              <a:t>21</a:t>
            </a:fld>
            <a:endParaRPr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438400" y="533400"/>
            <a:ext cx="6705600" cy="67710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755650" indent="-742950" algn="ctr">
              <a:buFont typeface="+mj-lt"/>
              <a:buAutoNum type="arabicPeriod"/>
            </a:pPr>
            <a:r>
              <a:rPr lang="en-US" sz="4400" b="1" dirty="0" smtClean="0">
                <a:solidFill>
                  <a:srgbClr val="FFFF00"/>
                </a:solidFill>
                <a:latin typeface="Century Schoolbook"/>
                <a:cs typeface="Century Schoolbook"/>
              </a:rPr>
              <a:t>DANKE KA KAAM</a:t>
            </a:r>
            <a:endParaRPr lang="en-US" sz="4400" b="1" dirty="0">
              <a:solidFill>
                <a:srgbClr val="FFFF00"/>
              </a:solidFill>
              <a:latin typeface="Century Schoolbook"/>
              <a:cs typeface="Century Schoolbook"/>
            </a:endParaRPr>
          </a:p>
        </p:txBody>
      </p:sp>
      <p:sp>
        <p:nvSpPr>
          <p:cNvPr id="27" name="object 27"/>
          <p:cNvSpPr txBox="1">
            <a:spLocks noGrp="1"/>
          </p:cNvSpPr>
          <p:nvPr>
            <p:ph type="sldNum" sz="quarter" idx="7"/>
          </p:nvPr>
        </p:nvSpPr>
        <p:spPr>
          <a:xfrm>
            <a:off x="11598398" y="6230490"/>
            <a:ext cx="593602" cy="5539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pPr marL="25400">
                <a:lnSpc>
                  <a:spcPct val="100000"/>
                </a:lnSpc>
              </a:pPr>
              <a:t>22</a:t>
            </a:fld>
            <a:endParaRPr dirty="0"/>
          </a:p>
        </p:txBody>
      </p:sp>
      <p:sp>
        <p:nvSpPr>
          <p:cNvPr id="5" name="TextBox 4"/>
          <p:cNvSpPr txBox="1"/>
          <p:nvPr/>
        </p:nvSpPr>
        <p:spPr>
          <a:xfrm>
            <a:off x="457200" y="1371600"/>
            <a:ext cx="670560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 algn="just">
              <a:buFont typeface="Wingdings" panose="05000000000000000000" pitchFamily="2" charset="2"/>
              <a:buChar char="Ø"/>
            </a:pP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Danka is a small, square-shaped metallic plate. It comes in various sizes, but mostly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it is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not bigger than 1.5 cm. Now a days, Danka is available in various shapes.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Danke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ka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kaam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is called so because it is done using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danka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.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Earlier,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danka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 was made of gold and silver as it was mostly used in royal apparel. Nowadays, ,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danka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 is made of various metallic and synthetic sheets.</a:t>
            </a:r>
          </a:p>
        </p:txBody>
      </p:sp>
      <p:sp>
        <p:nvSpPr>
          <p:cNvPr id="6" name="Rectangle 5"/>
          <p:cNvSpPr/>
          <p:nvPr/>
        </p:nvSpPr>
        <p:spPr>
          <a:xfrm>
            <a:off x="9601200" y="6357613"/>
            <a:ext cx="1531188" cy="369332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N" dirty="0">
                <a:solidFill>
                  <a:schemeClr val="bg1"/>
                </a:solidFill>
                <a:latin typeface="Century Schoolbook" pitchFamily="18" charset="0"/>
              </a:rPr>
              <a:t>Continued…</a:t>
            </a:r>
            <a:endParaRPr lang="en-IN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67600" y="2590800"/>
            <a:ext cx="3429000" cy="25678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533400" y="914400"/>
            <a:ext cx="10210800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IN" sz="2800" dirty="0" smtClean="0">
                <a:solidFill>
                  <a:srgbClr val="FFFF00"/>
                </a:solidFill>
                <a:latin typeface="Century Schoolbook" pitchFamily="18" charset="0"/>
              </a:rPr>
              <a:t>Base fabric and material: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Traditionally, it was done on rich fabrics, like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silk, velvet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and satin. However, today it is also done on chiffon, georgette, tissue,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organza,etc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.</a:t>
            </a:r>
          </a:p>
          <a:p>
            <a:pPr algn="just"/>
            <a:endParaRPr lang="en-IN" sz="2800" dirty="0" smtClean="0">
              <a:solidFill>
                <a:schemeClr val="bg1"/>
              </a:solidFill>
              <a:latin typeface="Century Schoolbook" pitchFamily="18" charset="0"/>
            </a:endParaRPr>
          </a:p>
          <a:p>
            <a:pPr algn="just"/>
            <a:r>
              <a:rPr lang="en-IN" sz="2800" dirty="0" smtClean="0">
                <a:solidFill>
                  <a:srgbClr val="FFFF00"/>
                </a:solidFill>
                <a:latin typeface="Century Schoolbook" pitchFamily="18" charset="0"/>
              </a:rPr>
              <a:t>Products </a:t>
            </a:r>
            <a:r>
              <a:rPr lang="en-IN" sz="2800" dirty="0" smtClean="0">
                <a:solidFill>
                  <a:srgbClr val="FFFF00"/>
                </a:solidFill>
                <a:latin typeface="Century Schoolbook" pitchFamily="18" charset="0"/>
              </a:rPr>
              <a:t>and articles: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Traditional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Rajasthani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poshak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 comprising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ghaghracholi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,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odhni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, crowns and caps, turbans or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safas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, fans, etc.</a:t>
            </a:r>
          </a:p>
          <a:p>
            <a:pPr algn="just"/>
            <a:endParaRPr lang="en-IN" sz="2800" dirty="0" smtClean="0">
              <a:solidFill>
                <a:srgbClr val="FFFF00"/>
              </a:solidFill>
              <a:latin typeface="Century Schoolbook" pitchFamily="18" charset="0"/>
            </a:endParaRPr>
          </a:p>
          <a:p>
            <a:pPr algn="just"/>
            <a:r>
              <a:rPr lang="en-IN" sz="2800" dirty="0" smtClean="0">
                <a:solidFill>
                  <a:srgbClr val="FFFF00"/>
                </a:solidFill>
                <a:latin typeface="Century Schoolbook" pitchFamily="18" charset="0"/>
              </a:rPr>
              <a:t>Contemporary </a:t>
            </a:r>
            <a:r>
              <a:rPr lang="en-IN" sz="2800" dirty="0" smtClean="0">
                <a:solidFill>
                  <a:srgbClr val="FFFF00"/>
                </a:solidFill>
                <a:latin typeface="Century Schoolbook" pitchFamily="18" charset="0"/>
              </a:rPr>
              <a:t>uses: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With changing lifestyles and preferences of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customers, nowadays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, this work is also seen on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dupattas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,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sarees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,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kurtas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 and home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décor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items,etc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.</a:t>
            </a:r>
            <a:endParaRPr lang="en-IN" sz="2800" dirty="0">
              <a:solidFill>
                <a:schemeClr val="bg1"/>
              </a:solidFill>
              <a:latin typeface="Century Schoolbook" pitchFamily="18" charset="0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xfrm>
            <a:off x="11598398" y="6230490"/>
            <a:ext cx="593602" cy="5539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pPr marL="25400">
                <a:lnSpc>
                  <a:spcPct val="100000"/>
                </a:lnSpc>
              </a:pPr>
              <a:t>23</a:t>
            </a:fld>
            <a:endParaRPr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438400" y="533400"/>
            <a:ext cx="6705600" cy="67710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755650" indent="-742950" algn="ctr">
              <a:buFont typeface="+mj-lt"/>
              <a:buAutoNum type="arabicPeriod"/>
            </a:pPr>
            <a:r>
              <a:rPr lang="en-US" sz="4400" b="1" dirty="0" smtClean="0">
                <a:solidFill>
                  <a:srgbClr val="FFFF00"/>
                </a:solidFill>
                <a:latin typeface="Century Schoolbook"/>
                <a:cs typeface="Century Schoolbook"/>
              </a:rPr>
              <a:t>PITTA WORK</a:t>
            </a:r>
            <a:endParaRPr lang="en-US" sz="4400" b="1" dirty="0">
              <a:solidFill>
                <a:srgbClr val="FFFF00"/>
              </a:solidFill>
              <a:latin typeface="Century Schoolbook"/>
              <a:cs typeface="Century Schoolbook"/>
            </a:endParaRPr>
          </a:p>
        </p:txBody>
      </p:sp>
      <p:sp>
        <p:nvSpPr>
          <p:cNvPr id="27" name="object 27"/>
          <p:cNvSpPr txBox="1">
            <a:spLocks noGrp="1"/>
          </p:cNvSpPr>
          <p:nvPr>
            <p:ph type="sldNum" sz="quarter" idx="7"/>
          </p:nvPr>
        </p:nvSpPr>
        <p:spPr>
          <a:xfrm>
            <a:off x="11598398" y="6230490"/>
            <a:ext cx="593602" cy="5539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pPr marL="25400">
                <a:lnSpc>
                  <a:spcPct val="100000"/>
                </a:lnSpc>
              </a:pPr>
              <a:t>24</a:t>
            </a:fld>
            <a:endParaRPr dirty="0"/>
          </a:p>
        </p:txBody>
      </p:sp>
      <p:sp>
        <p:nvSpPr>
          <p:cNvPr id="5" name="TextBox 4"/>
          <p:cNvSpPr txBox="1"/>
          <p:nvPr/>
        </p:nvSpPr>
        <p:spPr>
          <a:xfrm>
            <a:off x="457200" y="1371600"/>
            <a:ext cx="670560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 algn="just">
              <a:buFont typeface="Wingdings" panose="05000000000000000000" pitchFamily="2" charset="2"/>
              <a:buChar char="Ø"/>
            </a:pP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It is an ancient work of embroidery in which first the filling of the motif is done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with the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help of metal wires and then it is beaten with a wooden hammer so that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the texture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becomes uniform. It gives a graceful matte finish to the design. However,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care has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to be taken that the work is beaten to uniform thickness and with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uniform pressure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, otherwise it will look uneven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.</a:t>
            </a:r>
            <a:endParaRPr lang="en-IN" sz="2800" dirty="0" smtClean="0">
              <a:solidFill>
                <a:schemeClr val="bg1"/>
              </a:solidFill>
              <a:latin typeface="Century Schoolbook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9601200" y="6357613"/>
            <a:ext cx="1531188" cy="369332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N" dirty="0">
                <a:solidFill>
                  <a:schemeClr val="bg1"/>
                </a:solidFill>
                <a:latin typeface="Century Schoolbook" pitchFamily="18" charset="0"/>
              </a:rPr>
              <a:t>Continued…</a:t>
            </a:r>
            <a:endParaRPr lang="en-IN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15200" y="4343400"/>
            <a:ext cx="1524000" cy="2155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39000" y="1371601"/>
            <a:ext cx="2134547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915400" y="2971800"/>
            <a:ext cx="2187713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533400" y="914400"/>
            <a:ext cx="10210800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IN" sz="2800" dirty="0" smtClean="0">
                <a:solidFill>
                  <a:srgbClr val="FFFF00"/>
                </a:solidFill>
                <a:latin typeface="Century Schoolbook" pitchFamily="18" charset="0"/>
              </a:rPr>
              <a:t>Base fabric and material used: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Like other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adda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 work styles, it was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also done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on silk, velvet, satin, etc. Metal wires of different thickness are used for filling of the motifs.</a:t>
            </a:r>
          </a:p>
          <a:p>
            <a:pPr algn="just"/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Product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and uses: Traditionally it was used for creating dresses of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royal families.</a:t>
            </a:r>
          </a:p>
          <a:p>
            <a:pPr algn="just"/>
            <a:endParaRPr lang="en-IN" sz="2800" dirty="0" smtClean="0">
              <a:solidFill>
                <a:schemeClr val="bg1"/>
              </a:solidFill>
              <a:latin typeface="Century Schoolbook" pitchFamily="18" charset="0"/>
            </a:endParaRPr>
          </a:p>
          <a:p>
            <a:pPr algn="just"/>
            <a:r>
              <a:rPr lang="en-IN" sz="2800" dirty="0" smtClean="0">
                <a:solidFill>
                  <a:srgbClr val="FFFF00"/>
                </a:solidFill>
                <a:latin typeface="Century Schoolbook" pitchFamily="18" charset="0"/>
              </a:rPr>
              <a:t>Contemporary </a:t>
            </a:r>
            <a:r>
              <a:rPr lang="en-IN" sz="2800" dirty="0" smtClean="0">
                <a:solidFill>
                  <a:srgbClr val="FFFF00"/>
                </a:solidFill>
                <a:latin typeface="Century Schoolbook" pitchFamily="18" charset="0"/>
              </a:rPr>
              <a:t>uses: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The contemporary uses of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pitta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 work are many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and depend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on the creativity of the designer and the customer’s preference. Today,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pitta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 work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is mainly used for bags,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kurtas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, home décor items,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sarees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, and party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wearsetc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.</a:t>
            </a:r>
            <a:endParaRPr lang="en-IN" sz="2800" dirty="0">
              <a:solidFill>
                <a:schemeClr val="bg1"/>
              </a:solidFill>
              <a:latin typeface="Century Schoolbook" pitchFamily="18" charset="0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xfrm>
            <a:off x="11598398" y="6230490"/>
            <a:ext cx="593602" cy="5539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pPr marL="25400">
                <a:lnSpc>
                  <a:spcPct val="100000"/>
                </a:lnSpc>
              </a:pPr>
              <a:t>25</a:t>
            </a:fld>
            <a:endParaRPr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438400" y="381000"/>
            <a:ext cx="6705600" cy="67710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755650" indent="-742950" algn="ctr">
              <a:buFont typeface="+mj-lt"/>
              <a:buAutoNum type="arabicPeriod"/>
            </a:pPr>
            <a:r>
              <a:rPr lang="en-US" sz="4400" b="1" dirty="0" smtClean="0">
                <a:solidFill>
                  <a:srgbClr val="FFFF00"/>
                </a:solidFill>
                <a:latin typeface="Century Schoolbook"/>
                <a:cs typeface="Century Schoolbook"/>
              </a:rPr>
              <a:t>TILLA WORK</a:t>
            </a:r>
            <a:endParaRPr lang="en-US" sz="4400" b="1" dirty="0">
              <a:solidFill>
                <a:srgbClr val="FFFF00"/>
              </a:solidFill>
              <a:latin typeface="Century Schoolbook"/>
              <a:cs typeface="Century Schoolbook"/>
            </a:endParaRPr>
          </a:p>
        </p:txBody>
      </p:sp>
      <p:sp>
        <p:nvSpPr>
          <p:cNvPr id="27" name="object 27"/>
          <p:cNvSpPr txBox="1">
            <a:spLocks noGrp="1"/>
          </p:cNvSpPr>
          <p:nvPr>
            <p:ph type="sldNum" sz="quarter" idx="7"/>
          </p:nvPr>
        </p:nvSpPr>
        <p:spPr>
          <a:xfrm>
            <a:off x="11598398" y="6230490"/>
            <a:ext cx="593602" cy="5539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pPr marL="25400">
                <a:lnSpc>
                  <a:spcPct val="100000"/>
                </a:lnSpc>
              </a:pPr>
              <a:t>26</a:t>
            </a:fld>
            <a:endParaRPr dirty="0"/>
          </a:p>
        </p:txBody>
      </p:sp>
      <p:sp>
        <p:nvSpPr>
          <p:cNvPr id="5" name="TextBox 4"/>
          <p:cNvSpPr txBox="1"/>
          <p:nvPr/>
        </p:nvSpPr>
        <p:spPr>
          <a:xfrm>
            <a:off x="381000" y="1219200"/>
            <a:ext cx="670560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 algn="just">
              <a:buFont typeface="Wingdings" panose="05000000000000000000" pitchFamily="2" charset="2"/>
              <a:buChar char="Ø"/>
            </a:pP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This is another style of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adda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 work. It is also known as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tilla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dozi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, it requires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immense skill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and precision. Jammu, Kashmir and Amritsar are known for this style of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adda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 work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. This work is mainly used to make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pherans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 and shawls in Jammu &amp;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Kashmir and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juttees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 in Punjab and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Haryana.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Tilla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work is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also done in the neck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of a garment or its yokes, cuffs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and lower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border.</a:t>
            </a:r>
          </a:p>
        </p:txBody>
      </p:sp>
      <p:sp>
        <p:nvSpPr>
          <p:cNvPr id="6" name="Rectangle 5"/>
          <p:cNvSpPr/>
          <p:nvPr/>
        </p:nvSpPr>
        <p:spPr>
          <a:xfrm>
            <a:off x="9601200" y="6357613"/>
            <a:ext cx="1531188" cy="369332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N" dirty="0">
                <a:solidFill>
                  <a:schemeClr val="bg1"/>
                </a:solidFill>
                <a:latin typeface="Century Schoolbook" pitchFamily="18" charset="0"/>
              </a:rPr>
              <a:t>Continued…</a:t>
            </a:r>
            <a:endParaRPr lang="en-IN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96200" y="2133600"/>
            <a:ext cx="3099005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533400" y="1337370"/>
            <a:ext cx="1021080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N" sz="2800" b="1" dirty="0" smtClean="0">
                <a:solidFill>
                  <a:srgbClr val="FFFF00"/>
                </a:solidFill>
                <a:latin typeface="Century Schoolbook" pitchFamily="18" charset="0"/>
              </a:rPr>
              <a:t>Base fabric and material: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Traditionally, it was done on silk, velvet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and</a:t>
            </a:r>
            <a:r>
              <a:rPr lang="en-IN" sz="2800" b="1" dirty="0" smtClean="0">
                <a:solidFill>
                  <a:schemeClr val="bg1"/>
                </a:solidFill>
                <a:latin typeface="Century Schoolbook" pitchFamily="18" charset="0"/>
              </a:rPr>
              <a:t>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woollen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fabrics.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Tilla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 is extensively used to decorate ethnic wear. Golden and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silver threads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are delicately tied by needlepoint over the fabric to create lovely designs.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The whole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process needs skill, patience and accuracy.</a:t>
            </a:r>
          </a:p>
          <a:p>
            <a:r>
              <a:rPr lang="en-IN" sz="2800" b="1" dirty="0" smtClean="0">
                <a:solidFill>
                  <a:srgbClr val="FFFF00"/>
                </a:solidFill>
                <a:latin typeface="Century Schoolbook" pitchFamily="18" charset="0"/>
              </a:rPr>
              <a:t>Products/articles</a:t>
            </a:r>
            <a:r>
              <a:rPr lang="en-IN" sz="2800" b="1" dirty="0" smtClean="0">
                <a:solidFill>
                  <a:srgbClr val="FFFF00"/>
                </a:solidFill>
                <a:latin typeface="Century Schoolbook" pitchFamily="18" charset="0"/>
              </a:rPr>
              <a:t>: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Pherans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,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angarakha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,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kurtas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, </a:t>
            </a:r>
            <a:r>
              <a:rPr lang="en-IN" sz="2800" i="1" dirty="0" err="1" smtClean="0">
                <a:solidFill>
                  <a:schemeClr val="bg1"/>
                </a:solidFill>
                <a:latin typeface="Century Schoolbook" pitchFamily="18" charset="0"/>
              </a:rPr>
              <a:t>chogas</a:t>
            </a:r>
            <a:r>
              <a:rPr lang="en-IN" sz="2800" i="1" dirty="0" smtClean="0">
                <a:solidFill>
                  <a:schemeClr val="bg1"/>
                </a:solidFill>
                <a:latin typeface="Century Schoolbook" pitchFamily="18" charset="0"/>
              </a:rPr>
              <a:t> (loose </a:t>
            </a:r>
            <a:r>
              <a:rPr lang="en-IN" sz="2800" i="1" dirty="0" smtClean="0">
                <a:solidFill>
                  <a:schemeClr val="bg1"/>
                </a:solidFill>
                <a:latin typeface="Century Schoolbook" pitchFamily="18" charset="0"/>
              </a:rPr>
              <a:t>overall</a:t>
            </a:r>
            <a:r>
              <a:rPr lang="en-IN" sz="2800" b="1" i="1" dirty="0" smtClean="0">
                <a:solidFill>
                  <a:schemeClr val="bg1"/>
                </a:solidFill>
                <a:latin typeface="Century Schoolbook" pitchFamily="18" charset="0"/>
              </a:rPr>
              <a:t>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garment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), </a:t>
            </a:r>
            <a:r>
              <a:rPr lang="en-IN" sz="2800" i="1" dirty="0" err="1" smtClean="0">
                <a:solidFill>
                  <a:schemeClr val="bg1"/>
                </a:solidFill>
                <a:latin typeface="Century Schoolbook" pitchFamily="18" charset="0"/>
              </a:rPr>
              <a:t>jutees</a:t>
            </a:r>
            <a:r>
              <a:rPr lang="en-IN" sz="2800" i="1" dirty="0" smtClean="0">
                <a:solidFill>
                  <a:schemeClr val="bg1"/>
                </a:solidFill>
                <a:latin typeface="Century Schoolbook" pitchFamily="18" charset="0"/>
              </a:rPr>
              <a:t>.</a:t>
            </a:r>
            <a:endParaRPr lang="en-IN" sz="2800" i="1" dirty="0" smtClean="0">
              <a:solidFill>
                <a:schemeClr val="bg1"/>
              </a:solidFill>
              <a:latin typeface="Century Schoolbook" pitchFamily="18" charset="0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xfrm>
            <a:off x="11598398" y="6230490"/>
            <a:ext cx="593602" cy="5539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pPr marL="25400">
                <a:lnSpc>
                  <a:spcPct val="100000"/>
                </a:lnSpc>
              </a:pPr>
              <a:t>27</a:t>
            </a:fld>
            <a:endParaRPr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2459734"/>
            <a:ext cx="10058400" cy="2431435"/>
          </a:xfrm>
        </p:spPr>
        <p:txBody>
          <a:bodyPr/>
          <a:lstStyle/>
          <a:p>
            <a:pPr algn="just"/>
            <a:r>
              <a:rPr lang="en-IN" sz="2800" b="1" dirty="0" smtClean="0">
                <a:solidFill>
                  <a:srgbClr val="FFFF00"/>
                </a:solidFill>
                <a:latin typeface="Century Schoolbook" pitchFamily="18" charset="0"/>
              </a:rPr>
              <a:t>Contemporary </a:t>
            </a:r>
            <a:r>
              <a:rPr lang="en-IN" sz="2800" b="1" dirty="0" smtClean="0">
                <a:solidFill>
                  <a:srgbClr val="FFFF00"/>
                </a:solidFill>
                <a:latin typeface="Century Schoolbook" pitchFamily="18" charset="0"/>
              </a:rPr>
              <a:t>uses: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Nowadays, designers are experimenting with </a:t>
            </a:r>
            <a:r>
              <a:rPr lang="en-IN" sz="2800" i="1" dirty="0" err="1" smtClean="0">
                <a:solidFill>
                  <a:schemeClr val="bg1"/>
                </a:solidFill>
                <a:latin typeface="Century Schoolbook" pitchFamily="18" charset="0"/>
              </a:rPr>
              <a:t>tilla</a:t>
            </a:r>
            <a:r>
              <a:rPr lang="en-IN" sz="2800" i="1" dirty="0" smtClean="0">
                <a:solidFill>
                  <a:schemeClr val="bg1"/>
                </a:solidFill>
                <a:latin typeface="Century Schoolbook" pitchFamily="18" charset="0"/>
              </a:rPr>
              <a:t> </a:t>
            </a:r>
            <a:r>
              <a:rPr lang="en-IN" sz="2800" i="1" dirty="0" smtClean="0">
                <a:solidFill>
                  <a:schemeClr val="bg1"/>
                </a:solidFill>
                <a:latin typeface="Century Schoolbook" pitchFamily="18" charset="0"/>
              </a:rPr>
              <a:t>work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on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variety of fabrics, like acrylic, woollen blends, rayon, etc. Many Indian brands and</a:t>
            </a:r>
          </a:p>
          <a:p>
            <a:pPr algn="just"/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designers are collaborating with artisans of </a:t>
            </a:r>
            <a:r>
              <a:rPr lang="en-IN" sz="2800" i="1" dirty="0" err="1" smtClean="0">
                <a:solidFill>
                  <a:schemeClr val="bg1"/>
                </a:solidFill>
                <a:latin typeface="Century Schoolbook" pitchFamily="18" charset="0"/>
              </a:rPr>
              <a:t>tilla</a:t>
            </a:r>
            <a:r>
              <a:rPr lang="en-IN" sz="2800" i="1" dirty="0" smtClean="0">
                <a:solidFill>
                  <a:schemeClr val="bg1"/>
                </a:solidFill>
                <a:latin typeface="Century Schoolbook" pitchFamily="18" charset="0"/>
              </a:rPr>
              <a:t> work </a:t>
            </a:r>
            <a:r>
              <a:rPr lang="en-IN" sz="2800" i="1" dirty="0" smtClean="0">
                <a:solidFill>
                  <a:schemeClr val="bg1"/>
                </a:solidFill>
                <a:latin typeface="Century Schoolbook" pitchFamily="18" charset="0"/>
              </a:rPr>
              <a:t>to create </a:t>
            </a:r>
            <a:r>
              <a:rPr lang="en-IN" sz="2800" i="1" dirty="0" smtClean="0">
                <a:solidFill>
                  <a:schemeClr val="bg1"/>
                </a:solidFill>
                <a:latin typeface="Century Schoolbook" pitchFamily="18" charset="0"/>
              </a:rPr>
              <a:t>articles like </a:t>
            </a:r>
            <a:r>
              <a:rPr lang="en-IN" sz="2800" i="1" dirty="0" smtClean="0">
                <a:solidFill>
                  <a:schemeClr val="bg1"/>
                </a:solidFill>
                <a:latin typeface="Century Schoolbook" pitchFamily="18" charset="0"/>
              </a:rPr>
              <a:t>jackets,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kurtas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wall decor, cushions, etc.</a:t>
            </a:r>
          </a:p>
          <a:p>
            <a:endParaRPr lang="en-IN" dirty="0"/>
          </a:p>
        </p:txBody>
      </p:sp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xfrm>
            <a:off x="11598398" y="6230490"/>
            <a:ext cx="593602" cy="5539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pPr marL="25400">
                <a:lnSpc>
                  <a:spcPct val="100000"/>
                </a:lnSpc>
              </a:pPr>
              <a:t>28</a:t>
            </a:fld>
            <a:endParaRPr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438400" y="381000"/>
            <a:ext cx="6705600" cy="67710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755650" indent="-742950" algn="ctr">
              <a:buFont typeface="+mj-lt"/>
              <a:buAutoNum type="arabicPeriod"/>
            </a:pPr>
            <a:r>
              <a:rPr lang="en-US" sz="4400" b="1" dirty="0" smtClean="0">
                <a:solidFill>
                  <a:srgbClr val="FFFF00"/>
                </a:solidFill>
                <a:latin typeface="Century Schoolbook"/>
                <a:cs typeface="Century Schoolbook"/>
              </a:rPr>
              <a:t>MUKKE-KA-KAAM</a:t>
            </a:r>
            <a:endParaRPr lang="en-US" sz="4400" b="1" dirty="0">
              <a:solidFill>
                <a:srgbClr val="FFFF00"/>
              </a:solidFill>
              <a:latin typeface="Century Schoolbook"/>
              <a:cs typeface="Century Schoolbook"/>
            </a:endParaRPr>
          </a:p>
        </p:txBody>
      </p:sp>
      <p:sp>
        <p:nvSpPr>
          <p:cNvPr id="27" name="object 27"/>
          <p:cNvSpPr txBox="1">
            <a:spLocks noGrp="1"/>
          </p:cNvSpPr>
          <p:nvPr>
            <p:ph type="sldNum" sz="quarter" idx="7"/>
          </p:nvPr>
        </p:nvSpPr>
        <p:spPr>
          <a:xfrm>
            <a:off x="11598398" y="6230490"/>
            <a:ext cx="593602" cy="5539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pPr marL="25400">
                <a:lnSpc>
                  <a:spcPct val="100000"/>
                </a:lnSpc>
              </a:pPr>
              <a:t>29</a:t>
            </a:fld>
            <a:endParaRPr dirty="0"/>
          </a:p>
        </p:txBody>
      </p:sp>
      <p:sp>
        <p:nvSpPr>
          <p:cNvPr id="5" name="TextBox 4"/>
          <p:cNvSpPr txBox="1"/>
          <p:nvPr/>
        </p:nvSpPr>
        <p:spPr>
          <a:xfrm>
            <a:off x="381000" y="1618595"/>
            <a:ext cx="670560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 algn="just">
              <a:buFont typeface="Wingdings" panose="05000000000000000000" pitchFamily="2" charset="2"/>
              <a:buChar char="Ø"/>
            </a:pP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It is a type of embroidery from Rajasthan, which largely uses a special type of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golden and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silver threads so that the fabric looks attractive.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Mukka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 is the local term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for metallic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threads made by winding gold or silver around a core of cotton fibre.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Both golden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and silver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mukkas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 are used in this embroidery work.</a:t>
            </a:r>
          </a:p>
        </p:txBody>
      </p:sp>
      <p:sp>
        <p:nvSpPr>
          <p:cNvPr id="6" name="Rectangle 5"/>
          <p:cNvSpPr/>
          <p:nvPr/>
        </p:nvSpPr>
        <p:spPr>
          <a:xfrm>
            <a:off x="9601200" y="6357613"/>
            <a:ext cx="1531188" cy="369332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N" dirty="0">
                <a:solidFill>
                  <a:schemeClr val="bg1"/>
                </a:solidFill>
                <a:latin typeface="Century Schoolbook" pitchFamily="18" charset="0"/>
              </a:rPr>
              <a:t>Continued…</a:t>
            </a:r>
            <a:endParaRPr lang="en-IN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91399" y="2286000"/>
            <a:ext cx="3807165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648200" y="838200"/>
            <a:ext cx="2329815" cy="5848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400" b="1" spc="-55" dirty="0">
                <a:solidFill>
                  <a:srgbClr val="FFFF00"/>
                </a:solidFill>
                <a:latin typeface="Century Schoolbook"/>
                <a:cs typeface="Century Schoolbook"/>
              </a:rPr>
              <a:t>C</a:t>
            </a:r>
            <a:r>
              <a:rPr sz="4400" b="1" spc="-50" dirty="0">
                <a:solidFill>
                  <a:srgbClr val="FFFF00"/>
                </a:solidFill>
                <a:latin typeface="Century Schoolbook"/>
                <a:cs typeface="Century Schoolbook"/>
              </a:rPr>
              <a:t>ont</a:t>
            </a:r>
            <a:r>
              <a:rPr sz="4400" b="1" spc="-45" dirty="0">
                <a:solidFill>
                  <a:srgbClr val="FFFF00"/>
                </a:solidFill>
                <a:latin typeface="Century Schoolbook"/>
                <a:cs typeface="Century Schoolbook"/>
              </a:rPr>
              <a:t>e</a:t>
            </a:r>
            <a:r>
              <a:rPr sz="4400" b="1" spc="-50" dirty="0">
                <a:solidFill>
                  <a:srgbClr val="FFFF00"/>
                </a:solidFill>
                <a:latin typeface="Century Schoolbook"/>
                <a:cs typeface="Century Schoolbook"/>
              </a:rPr>
              <a:t>n</a:t>
            </a:r>
            <a:r>
              <a:rPr sz="4400" b="1" dirty="0">
                <a:solidFill>
                  <a:srgbClr val="FFFF00"/>
                </a:solidFill>
                <a:latin typeface="Century Schoolbook"/>
                <a:cs typeface="Century Schoolbook"/>
              </a:rPr>
              <a:t>t</a:t>
            </a:r>
            <a:endParaRPr sz="4400" dirty="0">
              <a:latin typeface="Century Schoolbook"/>
              <a:cs typeface="Century Schoolbook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pPr marL="25400">
                <a:lnSpc>
                  <a:spcPct val="100000"/>
                </a:lnSpc>
              </a:pPr>
              <a:t>3</a:t>
            </a:fld>
            <a:endParaRPr dirty="0"/>
          </a:p>
        </p:txBody>
      </p:sp>
      <p:graphicFrame>
        <p:nvGraphicFramePr>
          <p:cNvPr id="3" name="object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637717861"/>
              </p:ext>
            </p:extLst>
          </p:nvPr>
        </p:nvGraphicFramePr>
        <p:xfrm>
          <a:off x="1600200" y="1828800"/>
          <a:ext cx="8528276" cy="28956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7056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2267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723900">
                <a:tc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</a:pPr>
                      <a:r>
                        <a:rPr sz="2000" b="1" spc="-5" dirty="0">
                          <a:solidFill>
                            <a:srgbClr val="FFFFFF"/>
                          </a:solidFill>
                          <a:latin typeface="Century Schoolbook"/>
                          <a:cs typeface="Century Schoolbook"/>
                        </a:rPr>
                        <a:t>T</a:t>
                      </a:r>
                      <a:r>
                        <a:rPr sz="2000" b="1" spc="5" dirty="0">
                          <a:solidFill>
                            <a:srgbClr val="FFFFFF"/>
                          </a:solidFill>
                          <a:latin typeface="Century Schoolbook"/>
                          <a:cs typeface="Century Schoolbook"/>
                        </a:rPr>
                        <a:t>i</a:t>
                      </a:r>
                      <a:r>
                        <a:rPr sz="2000" b="1" dirty="0">
                          <a:solidFill>
                            <a:srgbClr val="FFFFFF"/>
                          </a:solidFill>
                          <a:latin typeface="Century Schoolbook"/>
                          <a:cs typeface="Century Schoolbook"/>
                        </a:rPr>
                        <a:t>tle</a:t>
                      </a:r>
                      <a:endParaRPr sz="2000" dirty="0">
                        <a:latin typeface="Century Schoolbook"/>
                        <a:cs typeface="Century Schoolbook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099">
                      <a:solidFill>
                        <a:srgbClr val="FFFFFF"/>
                      </a:solidFill>
                      <a:prstDash val="solid"/>
                    </a:lnB>
                    <a:solidFill>
                      <a:srgbClr val="6E6A79"/>
                    </a:solidFill>
                  </a:tcPr>
                </a:tc>
                <a:tc>
                  <a:txBody>
                    <a:bodyPr/>
                    <a:lstStyle/>
                    <a:p>
                      <a:pPr marL="86360">
                        <a:lnSpc>
                          <a:spcPct val="100000"/>
                        </a:lnSpc>
                      </a:pPr>
                      <a:r>
                        <a:rPr sz="2000" b="1" dirty="0">
                          <a:solidFill>
                            <a:srgbClr val="FFFFFF"/>
                          </a:solidFill>
                          <a:latin typeface="Century Schoolbook"/>
                          <a:cs typeface="Century Schoolbook"/>
                        </a:rPr>
                        <a:t>Slide</a:t>
                      </a:r>
                      <a:r>
                        <a:rPr sz="2000" b="1" spc="6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000" b="1" spc="-5" dirty="0">
                          <a:solidFill>
                            <a:srgbClr val="FFFFFF"/>
                          </a:solidFill>
                          <a:latin typeface="Century Schoolbook"/>
                          <a:cs typeface="Century Schoolbook"/>
                        </a:rPr>
                        <a:t>No.</a:t>
                      </a:r>
                      <a:endParaRPr sz="2000" dirty="0">
                        <a:latin typeface="Century Schoolbook"/>
                        <a:cs typeface="Century Schoolbook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099">
                      <a:solidFill>
                        <a:srgbClr val="FFFFFF"/>
                      </a:solidFill>
                      <a:prstDash val="solid"/>
                    </a:lnB>
                    <a:solidFill>
                      <a:srgbClr val="6E6A7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82600">
                <a:tc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</a:pPr>
                      <a:r>
                        <a:rPr sz="2000" dirty="0">
                          <a:latin typeface="Century Schoolbook"/>
                          <a:cs typeface="Century Schoolbook"/>
                        </a:rPr>
                        <a:t>Session</a:t>
                      </a:r>
                      <a:r>
                        <a:rPr sz="2000" spc="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000" dirty="0">
                          <a:latin typeface="Century Schoolbook"/>
                          <a:cs typeface="Century Schoolbook"/>
                        </a:rPr>
                        <a:t>Objecti</a:t>
                      </a:r>
                      <a:r>
                        <a:rPr sz="2000" spc="-10" dirty="0">
                          <a:latin typeface="Century Schoolbook"/>
                          <a:cs typeface="Century Schoolbook"/>
                        </a:rPr>
                        <a:t>v</a:t>
                      </a:r>
                      <a:r>
                        <a:rPr sz="2000" dirty="0">
                          <a:latin typeface="Century Schoolbook"/>
                          <a:cs typeface="Century Schoolbook"/>
                        </a:rPr>
                        <a:t>es</a:t>
                      </a:r>
                      <a:endParaRPr lang="en-IN" sz="2000" dirty="0">
                        <a:latin typeface="Century Schoolbook"/>
                        <a:cs typeface="Century Schoolbook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099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5D3D7"/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</a:pPr>
                      <a:r>
                        <a:rPr lang="en-IN" sz="2000" dirty="0">
                          <a:latin typeface="Century Schoolbook"/>
                          <a:cs typeface="Century Schoolbook"/>
                        </a:rPr>
                        <a:t>4</a:t>
                      </a:r>
                      <a:endParaRPr sz="2000" dirty="0">
                        <a:latin typeface="Century Schoolbook"/>
                        <a:cs typeface="Century Schoolbook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099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5D3D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603250">
                <a:tc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</a:pPr>
                      <a:r>
                        <a:rPr sz="2000" spc="-5" dirty="0">
                          <a:latin typeface="Century Schoolbook"/>
                          <a:cs typeface="Century Schoolbook"/>
                        </a:rPr>
                        <a:t>Intro</a:t>
                      </a:r>
                      <a:r>
                        <a:rPr sz="2000" spc="5" dirty="0">
                          <a:latin typeface="Century Schoolbook"/>
                          <a:cs typeface="Century Schoolbook"/>
                        </a:rPr>
                        <a:t>d</a:t>
                      </a:r>
                      <a:r>
                        <a:rPr sz="2000" dirty="0">
                          <a:latin typeface="Century Schoolbook"/>
                          <a:cs typeface="Century Schoolbook"/>
                        </a:rPr>
                        <a:t>ucti</a:t>
                      </a:r>
                      <a:r>
                        <a:rPr sz="2000" spc="5" dirty="0">
                          <a:latin typeface="Century Schoolbook"/>
                          <a:cs typeface="Century Schoolbook"/>
                        </a:rPr>
                        <a:t>o</a:t>
                      </a:r>
                      <a:r>
                        <a:rPr sz="2000" dirty="0">
                          <a:latin typeface="Century Schoolbook"/>
                          <a:cs typeface="Century Schoolbook"/>
                        </a:rPr>
                        <a:t>n</a:t>
                      </a:r>
                      <a:endParaRPr lang="en-IN" sz="2000" dirty="0">
                        <a:latin typeface="Century Schoolbook"/>
                        <a:cs typeface="Century Schoolbook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BEBEC"/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</a:pPr>
                      <a:r>
                        <a:rPr lang="en-IN" sz="2000" dirty="0">
                          <a:latin typeface="Century Schoolbook"/>
                          <a:cs typeface="Century Schoolbook"/>
                        </a:rPr>
                        <a:t>5</a:t>
                      </a:r>
                      <a:endParaRPr sz="2000" dirty="0">
                        <a:latin typeface="Century Schoolbook"/>
                        <a:cs typeface="Century Schoolbook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BEBE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603250">
                <a:tc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  <a:tabLst>
                          <a:tab pos="4305300" algn="l"/>
                        </a:tabLst>
                      </a:pPr>
                      <a:r>
                        <a:rPr lang="en-IN" sz="2000" dirty="0" smtClean="0">
                          <a:latin typeface="Century Schoolbook"/>
                          <a:cs typeface="Century Schoolbook"/>
                        </a:rPr>
                        <a:t>Different styles of </a:t>
                      </a:r>
                      <a:r>
                        <a:rPr lang="en-IN" sz="2000" dirty="0" err="1" smtClean="0">
                          <a:latin typeface="Century Schoolbook"/>
                          <a:cs typeface="Century Schoolbook"/>
                        </a:rPr>
                        <a:t>adda</a:t>
                      </a:r>
                      <a:r>
                        <a:rPr lang="en-IN" sz="2000" dirty="0" smtClean="0">
                          <a:latin typeface="Century Schoolbook"/>
                          <a:cs typeface="Century Schoolbook"/>
                        </a:rPr>
                        <a:t> work </a:t>
                      </a:r>
                      <a:endParaRPr lang="en-US" sz="2000" dirty="0">
                        <a:latin typeface="Century Schoolbook"/>
                        <a:cs typeface="Century Schoolbook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5D3D7"/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</a:pPr>
                      <a:r>
                        <a:rPr lang="en-IN" sz="2000" dirty="0">
                          <a:latin typeface="Century Schoolbook"/>
                          <a:cs typeface="Century Schoolbook"/>
                        </a:rPr>
                        <a:t>6</a:t>
                      </a:r>
                      <a:endParaRPr sz="2000" dirty="0">
                        <a:latin typeface="Century Schoolbook"/>
                        <a:cs typeface="Century Schoolbook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5D3D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82600">
                <a:tc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</a:pPr>
                      <a:r>
                        <a:rPr sz="2000" dirty="0">
                          <a:latin typeface="Century Schoolbook"/>
                          <a:cs typeface="Century Schoolbook"/>
                        </a:rPr>
                        <a:t>Su</a:t>
                      </a:r>
                      <a:r>
                        <a:rPr sz="2000" spc="-10" dirty="0">
                          <a:latin typeface="Century Schoolbook"/>
                          <a:cs typeface="Century Schoolbook"/>
                        </a:rPr>
                        <a:t>m</a:t>
                      </a:r>
                      <a:r>
                        <a:rPr sz="2000" spc="-5" dirty="0">
                          <a:latin typeface="Century Schoolbook"/>
                          <a:cs typeface="Century Schoolbook"/>
                        </a:rPr>
                        <a:t>mary</a:t>
                      </a:r>
                      <a:endParaRPr lang="en-IN" sz="2000" spc="-5" dirty="0">
                        <a:latin typeface="Century Schoolbook"/>
                        <a:cs typeface="Century Schoolbook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5D3D7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</a:pPr>
                      <a:r>
                        <a:rPr lang="en-IN" sz="2000" dirty="0">
                          <a:latin typeface="Century Schoolbook"/>
                          <a:cs typeface="Century Schoolbook"/>
                        </a:rPr>
                        <a:t>51</a:t>
                      </a:r>
                      <a:endParaRPr sz="2000" dirty="0">
                        <a:latin typeface="Century Schoolbook"/>
                        <a:cs typeface="Century Schoolbook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5D3D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533400" y="1337370"/>
            <a:ext cx="1021080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Wingdings" pitchFamily="2" charset="2"/>
              <a:buChar char="Ø"/>
            </a:pP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Two threads,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mukka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and a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working thread are used in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mukka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 work. The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Thar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 belt of Rajasthan is famous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for this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work. The metal thread is doubled, placed on the fabric in circular, oval,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square shapes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and attached on fabric with couching stitch using another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thread/working thread.</a:t>
            </a:r>
          </a:p>
          <a:p>
            <a:pPr algn="just">
              <a:buFont typeface="Wingdings" pitchFamily="2" charset="2"/>
              <a:buChar char="Ø"/>
            </a:pPr>
            <a:endParaRPr lang="en-IN" sz="2800" dirty="0" smtClean="0">
              <a:solidFill>
                <a:schemeClr val="bg1"/>
              </a:solidFill>
              <a:latin typeface="Century Schoolbook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Mukka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 work is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sometimes combined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with other styles of embroidery also, because of which final outcome is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a usually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very rich and colourful. Zigzag patterns stars, and triangles are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especially popular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designs in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Mukke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 ka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kaam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.</a:t>
            </a:r>
            <a:endParaRPr lang="en-IN" sz="2800" dirty="0" smtClean="0">
              <a:solidFill>
                <a:schemeClr val="bg1"/>
              </a:solidFill>
              <a:latin typeface="Century Schoolbook" pitchFamily="18" charset="0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xfrm>
            <a:off x="11598398" y="6230490"/>
            <a:ext cx="593602" cy="5539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pPr marL="25400">
                <a:lnSpc>
                  <a:spcPct val="100000"/>
                </a:lnSpc>
              </a:pPr>
              <a:t>30</a:t>
            </a:fld>
            <a:endParaRPr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762000"/>
            <a:ext cx="10591800" cy="5170646"/>
          </a:xfrm>
        </p:spPr>
        <p:txBody>
          <a:bodyPr/>
          <a:lstStyle/>
          <a:p>
            <a:pPr algn="just"/>
            <a:r>
              <a:rPr lang="en-IN" sz="2800" dirty="0" smtClean="0">
                <a:solidFill>
                  <a:srgbClr val="FFFF00"/>
                </a:solidFill>
                <a:latin typeface="Century Schoolbook" pitchFamily="18" charset="0"/>
              </a:rPr>
              <a:t>Base fabric and material: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Traditionally, it was done on silk, velvet and cotton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fabrics. Nowadays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, designers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are experimenting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with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mukke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 ka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kaam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 on variety of fabrics, like</a:t>
            </a:r>
          </a:p>
          <a:p>
            <a:pPr algn="just"/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chiffon, georgette etc. Golden and silver threads are extensively used for this work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but now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other colours are also used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.</a:t>
            </a:r>
          </a:p>
          <a:p>
            <a:pPr algn="just"/>
            <a:endParaRPr lang="en-IN" sz="2800" dirty="0" smtClean="0">
              <a:solidFill>
                <a:schemeClr val="bg1"/>
              </a:solidFill>
              <a:latin typeface="Century Schoolbook" pitchFamily="18" charset="0"/>
            </a:endParaRPr>
          </a:p>
          <a:p>
            <a:pPr algn="just"/>
            <a:r>
              <a:rPr lang="en-IN" sz="2800" dirty="0" smtClean="0">
                <a:solidFill>
                  <a:srgbClr val="FFFF00"/>
                </a:solidFill>
                <a:latin typeface="Century Schoolbook" pitchFamily="18" charset="0"/>
              </a:rPr>
              <a:t>Products/articles: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Mukke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 ka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kaam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 was traditionally seen on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kanchlis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, wall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hangings and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purses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.</a:t>
            </a:r>
          </a:p>
          <a:p>
            <a:pPr algn="just"/>
            <a:endParaRPr lang="en-IN" sz="2800" dirty="0" smtClean="0">
              <a:solidFill>
                <a:schemeClr val="bg1"/>
              </a:solidFill>
              <a:latin typeface="Century Schoolbook" pitchFamily="18" charset="0"/>
            </a:endParaRPr>
          </a:p>
          <a:p>
            <a:pPr algn="just"/>
            <a:r>
              <a:rPr lang="en-IN" sz="2800" dirty="0" smtClean="0">
                <a:solidFill>
                  <a:srgbClr val="FFFF00"/>
                </a:solidFill>
                <a:latin typeface="Century Schoolbook" pitchFamily="18" charset="0"/>
              </a:rPr>
              <a:t>Contemporary uses: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With changing lifestyles and preferences of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customers, nowadays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, this work is also seen on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dupattas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 and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sarees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.</a:t>
            </a:r>
            <a:endParaRPr lang="en-IN" sz="2800" dirty="0">
              <a:solidFill>
                <a:schemeClr val="bg1"/>
              </a:solidFill>
              <a:latin typeface="Century Schoolbook" pitchFamily="18" charset="0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xfrm>
            <a:off x="11598398" y="6230490"/>
            <a:ext cx="593602" cy="5539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pPr marL="25400">
                <a:lnSpc>
                  <a:spcPct val="100000"/>
                </a:lnSpc>
              </a:pPr>
              <a:t>31</a:t>
            </a:fld>
            <a:endParaRPr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11292839" y="0"/>
            <a:ext cx="899160" cy="6858000"/>
          </a:xfrm>
          <a:custGeom>
            <a:avLst/>
            <a:gdLst/>
            <a:ahLst/>
            <a:cxnLst/>
            <a:rect l="l" t="t" r="r" b="b"/>
            <a:pathLst>
              <a:path w="899159" h="6858000">
                <a:moveTo>
                  <a:pt x="0" y="6857999"/>
                </a:moveTo>
                <a:lnTo>
                  <a:pt x="899160" y="6857999"/>
                </a:lnTo>
                <a:lnTo>
                  <a:pt x="899160" y="0"/>
                </a:lnTo>
                <a:lnTo>
                  <a:pt x="0" y="0"/>
                </a:lnTo>
                <a:lnTo>
                  <a:pt x="0" y="6857999"/>
                </a:lnTo>
              </a:path>
            </a:pathLst>
          </a:custGeom>
          <a:solidFill>
            <a:srgbClr val="2F2F2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0" y="0"/>
            <a:ext cx="457200" cy="6858000"/>
          </a:xfrm>
          <a:custGeom>
            <a:avLst/>
            <a:gdLst/>
            <a:ahLst/>
            <a:cxnLst/>
            <a:rect l="l" t="t" r="r" b="b"/>
            <a:pathLst>
              <a:path w="457200" h="6858000">
                <a:moveTo>
                  <a:pt x="0" y="6857999"/>
                </a:moveTo>
                <a:lnTo>
                  <a:pt x="457199" y="6857999"/>
                </a:lnTo>
                <a:lnTo>
                  <a:pt x="457199" y="0"/>
                </a:lnTo>
                <a:lnTo>
                  <a:pt x="0" y="0"/>
                </a:lnTo>
                <a:lnTo>
                  <a:pt x="0" y="6857999"/>
                </a:lnTo>
                <a:close/>
              </a:path>
            </a:pathLst>
          </a:custGeom>
          <a:solidFill>
            <a:srgbClr val="2F2F2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4">
            <a:extLst>
              <a:ext uri="{FF2B5EF4-FFF2-40B4-BE49-F238E27FC236}">
                <a16:creationId xmlns:a16="http://schemas.microsoft.com/office/drawing/2014/main" xmlns="" id="{78D4617F-9998-4368-A048-D1BB781C016C}"/>
              </a:ext>
            </a:extLst>
          </p:cNvPr>
          <p:cNvSpPr/>
          <p:nvPr/>
        </p:nvSpPr>
        <p:spPr>
          <a:xfrm>
            <a:off x="0" y="0"/>
            <a:ext cx="457200" cy="6858000"/>
          </a:xfrm>
          <a:custGeom>
            <a:avLst/>
            <a:gdLst/>
            <a:ahLst/>
            <a:cxnLst/>
            <a:rect l="l" t="t" r="r" b="b"/>
            <a:pathLst>
              <a:path w="457200" h="6858000">
                <a:moveTo>
                  <a:pt x="0" y="6857999"/>
                </a:moveTo>
                <a:lnTo>
                  <a:pt x="457199" y="6857999"/>
                </a:lnTo>
                <a:lnTo>
                  <a:pt x="457199" y="0"/>
                </a:lnTo>
                <a:lnTo>
                  <a:pt x="0" y="0"/>
                </a:lnTo>
                <a:lnTo>
                  <a:pt x="0" y="6857999"/>
                </a:lnTo>
                <a:close/>
              </a:path>
            </a:pathLst>
          </a:custGeom>
          <a:solidFill>
            <a:srgbClr val="2F2F2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2">
            <a:extLst>
              <a:ext uri="{FF2B5EF4-FFF2-40B4-BE49-F238E27FC236}">
                <a16:creationId xmlns:a16="http://schemas.microsoft.com/office/drawing/2014/main" xmlns="" id="{70F9143D-17F0-2001-508A-6D1ABC3D2396}"/>
              </a:ext>
            </a:extLst>
          </p:cNvPr>
          <p:cNvSpPr/>
          <p:nvPr/>
        </p:nvSpPr>
        <p:spPr>
          <a:xfrm>
            <a:off x="457200" y="0"/>
            <a:ext cx="10835640" cy="6858000"/>
          </a:xfrm>
          <a:custGeom>
            <a:avLst/>
            <a:gdLst/>
            <a:ahLst/>
            <a:cxnLst/>
            <a:rect l="l" t="t" r="r" b="b"/>
            <a:pathLst>
              <a:path w="10835640" h="6858000">
                <a:moveTo>
                  <a:pt x="0" y="6858000"/>
                </a:moveTo>
                <a:lnTo>
                  <a:pt x="10835640" y="6858000"/>
                </a:lnTo>
                <a:lnTo>
                  <a:pt x="10835640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/>
          </a:p>
        </p:txBody>
      </p:sp>
      <p:sp>
        <p:nvSpPr>
          <p:cNvPr id="14" name="object 4">
            <a:extLst>
              <a:ext uri="{FF2B5EF4-FFF2-40B4-BE49-F238E27FC236}">
                <a16:creationId xmlns:a16="http://schemas.microsoft.com/office/drawing/2014/main" xmlns="" id="{673444DA-FB2B-7F79-2615-8BBCC94A2507}"/>
              </a:ext>
            </a:extLst>
          </p:cNvPr>
          <p:cNvSpPr/>
          <p:nvPr/>
        </p:nvSpPr>
        <p:spPr>
          <a:xfrm>
            <a:off x="0" y="0"/>
            <a:ext cx="457200" cy="6858000"/>
          </a:xfrm>
          <a:custGeom>
            <a:avLst/>
            <a:gdLst/>
            <a:ahLst/>
            <a:cxnLst/>
            <a:rect l="l" t="t" r="r" b="b"/>
            <a:pathLst>
              <a:path w="457200" h="6858000">
                <a:moveTo>
                  <a:pt x="0" y="6858000"/>
                </a:moveTo>
                <a:lnTo>
                  <a:pt x="457200" y="6858000"/>
                </a:lnTo>
                <a:lnTo>
                  <a:pt x="457200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2F2F2F"/>
          </a:solidFill>
        </p:spPr>
        <p:txBody>
          <a:bodyPr wrap="square" lIns="0" tIns="0" rIns="0" bIns="0" rtlCol="0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/>
          </a:p>
        </p:txBody>
      </p:sp>
      <p:sp>
        <p:nvSpPr>
          <p:cNvPr id="15" name="object 5">
            <a:extLst>
              <a:ext uri="{FF2B5EF4-FFF2-40B4-BE49-F238E27FC236}">
                <a16:creationId xmlns:a16="http://schemas.microsoft.com/office/drawing/2014/main" xmlns="" id="{F8877632-145C-A19F-CA48-36B3B0A05EE4}"/>
              </a:ext>
            </a:extLst>
          </p:cNvPr>
          <p:cNvSpPr txBox="1"/>
          <p:nvPr/>
        </p:nvSpPr>
        <p:spPr>
          <a:xfrm>
            <a:off x="2077592" y="4685157"/>
            <a:ext cx="7649209" cy="170370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sz="1400" b="1" spc="5" dirty="0">
                <a:solidFill>
                  <a:srgbClr val="FFFFFF"/>
                </a:solidFill>
                <a:latin typeface="Century Schoolbook"/>
                <a:cs typeface="Century Schoolbook"/>
              </a:rPr>
              <a:t>Joint</a:t>
            </a:r>
            <a:r>
              <a:rPr sz="1400" b="1" dirty="0">
                <a:solidFill>
                  <a:srgbClr val="FFFFFF"/>
                </a:solidFill>
                <a:latin typeface="Century Schoolbook"/>
                <a:cs typeface="Century Schoolbook"/>
              </a:rPr>
              <a:t> </a:t>
            </a:r>
            <a:r>
              <a:rPr sz="1400" b="1" spc="5" dirty="0">
                <a:solidFill>
                  <a:srgbClr val="FFFFFF"/>
                </a:solidFill>
                <a:latin typeface="Century Schoolbook"/>
                <a:cs typeface="Century Schoolbook"/>
              </a:rPr>
              <a:t>Director</a:t>
            </a:r>
            <a:endParaRPr sz="1400" dirty="0">
              <a:latin typeface="Century Schoolbook"/>
              <a:cs typeface="Century Schoolbook"/>
            </a:endParaRPr>
          </a:p>
          <a:p>
            <a:pPr marR="8255" algn="ctr">
              <a:lnSpc>
                <a:spcPct val="100000"/>
              </a:lnSpc>
              <a:spcBef>
                <a:spcPts val="5"/>
              </a:spcBef>
            </a:pPr>
            <a:r>
              <a:rPr sz="1600" dirty="0">
                <a:solidFill>
                  <a:srgbClr val="FFFFFF"/>
                </a:solidFill>
                <a:latin typeface="Century Schoolbook"/>
                <a:cs typeface="Century Schoolbook"/>
              </a:rPr>
              <a:t>PSS </a:t>
            </a:r>
            <a:r>
              <a:rPr sz="1600" spc="5" dirty="0">
                <a:solidFill>
                  <a:srgbClr val="FFFFFF"/>
                </a:solidFill>
                <a:latin typeface="Century Schoolbook"/>
                <a:cs typeface="Century Schoolbook"/>
              </a:rPr>
              <a:t>Central Institute of Vocational</a:t>
            </a:r>
            <a:r>
              <a:rPr sz="1600" spc="30" dirty="0">
                <a:solidFill>
                  <a:srgbClr val="FFFFFF"/>
                </a:solidFill>
                <a:latin typeface="Century Schoolbook"/>
                <a:cs typeface="Century Schoolbook"/>
              </a:rPr>
              <a:t> </a:t>
            </a:r>
            <a:r>
              <a:rPr sz="1600" spc="5" dirty="0">
                <a:solidFill>
                  <a:srgbClr val="FFFFFF"/>
                </a:solidFill>
                <a:latin typeface="Century Schoolbook"/>
                <a:cs typeface="Century Schoolbook"/>
              </a:rPr>
              <a:t>Education</a:t>
            </a:r>
            <a:endParaRPr sz="1600" dirty="0">
              <a:latin typeface="Century Schoolbook"/>
              <a:cs typeface="Century Schoolbook"/>
            </a:endParaRPr>
          </a:p>
          <a:p>
            <a:pPr marR="5080" algn="ctr">
              <a:lnSpc>
                <a:spcPct val="100000"/>
              </a:lnSpc>
            </a:pPr>
            <a:r>
              <a:rPr sz="1600" dirty="0">
                <a:solidFill>
                  <a:srgbClr val="FFFFFF"/>
                </a:solidFill>
                <a:latin typeface="Century Schoolbook"/>
                <a:cs typeface="Century Schoolbook"/>
              </a:rPr>
              <a:t>Shyamla </a:t>
            </a:r>
            <a:r>
              <a:rPr sz="1600" spc="5" dirty="0">
                <a:solidFill>
                  <a:srgbClr val="FFFFFF"/>
                </a:solidFill>
                <a:latin typeface="Century Schoolbook"/>
                <a:cs typeface="Century Schoolbook"/>
              </a:rPr>
              <a:t>Hills, </a:t>
            </a:r>
            <a:r>
              <a:rPr sz="1600" dirty="0">
                <a:solidFill>
                  <a:srgbClr val="FFFFFF"/>
                </a:solidFill>
                <a:latin typeface="Century Schoolbook"/>
                <a:cs typeface="Century Schoolbook"/>
              </a:rPr>
              <a:t>Bhopal </a:t>
            </a:r>
            <a:r>
              <a:rPr sz="1600" spc="-5" dirty="0">
                <a:solidFill>
                  <a:srgbClr val="FFFFFF"/>
                </a:solidFill>
                <a:latin typeface="Century Schoolbook"/>
                <a:cs typeface="Century Schoolbook"/>
              </a:rPr>
              <a:t>– </a:t>
            </a:r>
            <a:r>
              <a:rPr sz="1600" dirty="0">
                <a:solidFill>
                  <a:srgbClr val="FFFFFF"/>
                </a:solidFill>
                <a:latin typeface="Century Schoolbook"/>
                <a:cs typeface="Century Schoolbook"/>
              </a:rPr>
              <a:t>462013 </a:t>
            </a:r>
            <a:r>
              <a:rPr sz="1600" spc="-5" dirty="0">
                <a:solidFill>
                  <a:srgbClr val="FFFFFF"/>
                </a:solidFill>
                <a:latin typeface="Century Schoolbook"/>
                <a:cs typeface="Century Schoolbook"/>
              </a:rPr>
              <a:t>, </a:t>
            </a:r>
            <a:r>
              <a:rPr sz="1600" dirty="0">
                <a:solidFill>
                  <a:srgbClr val="FFFFFF"/>
                </a:solidFill>
                <a:latin typeface="Century Schoolbook"/>
                <a:cs typeface="Century Schoolbook"/>
              </a:rPr>
              <a:t>Madhya </a:t>
            </a:r>
            <a:r>
              <a:rPr sz="1600" spc="5" dirty="0">
                <a:solidFill>
                  <a:srgbClr val="FFFFFF"/>
                </a:solidFill>
                <a:latin typeface="Century Schoolbook"/>
                <a:cs typeface="Century Schoolbook"/>
              </a:rPr>
              <a:t>Pradesh,</a:t>
            </a:r>
            <a:r>
              <a:rPr sz="1600" spc="190" dirty="0">
                <a:solidFill>
                  <a:srgbClr val="FFFFFF"/>
                </a:solidFill>
                <a:latin typeface="Century Schoolbook"/>
                <a:cs typeface="Century Schoolbook"/>
              </a:rPr>
              <a:t> </a:t>
            </a:r>
            <a:r>
              <a:rPr sz="1600" dirty="0">
                <a:solidFill>
                  <a:srgbClr val="FFFFFF"/>
                </a:solidFill>
                <a:latin typeface="Century Schoolbook"/>
                <a:cs typeface="Century Schoolbook"/>
              </a:rPr>
              <a:t>India</a:t>
            </a:r>
            <a:endParaRPr sz="1600" dirty="0">
              <a:latin typeface="Century Schoolbook"/>
              <a:cs typeface="Century Schoolbook"/>
            </a:endParaRPr>
          </a:p>
          <a:p>
            <a:pPr algn="ctr">
              <a:lnSpc>
                <a:spcPct val="100000"/>
              </a:lnSpc>
              <a:spcBef>
                <a:spcPts val="5"/>
              </a:spcBef>
              <a:tabLst>
                <a:tab pos="1652270" algn="l"/>
                <a:tab pos="7522209" algn="l"/>
              </a:tabLst>
            </a:pPr>
            <a:r>
              <a:rPr sz="1600" b="1" spc="10" dirty="0">
                <a:solidFill>
                  <a:srgbClr val="FFFFFF"/>
                </a:solidFill>
                <a:latin typeface="Century Schoolbook"/>
                <a:cs typeface="Century Schoolbook"/>
              </a:rPr>
              <a:t>______</a:t>
            </a:r>
            <a:r>
              <a:rPr sz="1600" b="1" u="sng" spc="-5" dirty="0">
                <a:solidFill>
                  <a:srgbClr val="FFFFFF"/>
                </a:solidFill>
                <a:uFill>
                  <a:solidFill>
                    <a:srgbClr val="FEFEFE"/>
                  </a:solidFill>
                </a:uFill>
                <a:latin typeface="Century Schoolbook"/>
                <a:cs typeface="Century Schoolbook"/>
              </a:rPr>
              <a:t> </a:t>
            </a:r>
            <a:r>
              <a:rPr sz="1600" b="1" u="sng" dirty="0">
                <a:solidFill>
                  <a:srgbClr val="FFFFFF"/>
                </a:solidFill>
                <a:uFill>
                  <a:solidFill>
                    <a:srgbClr val="FEFEFE"/>
                  </a:solidFill>
                </a:uFill>
                <a:latin typeface="Century Schoolbook"/>
                <a:cs typeface="Century Schoolbook"/>
              </a:rPr>
              <a:t>	</a:t>
            </a:r>
            <a:r>
              <a:rPr sz="1600" b="1" spc="10" dirty="0">
                <a:solidFill>
                  <a:srgbClr val="FFFFFF"/>
                </a:solidFill>
                <a:latin typeface="Century Schoolbook"/>
                <a:cs typeface="Century Schoolbook"/>
              </a:rPr>
              <a:t>_</a:t>
            </a:r>
            <a:r>
              <a:rPr sz="1600" b="1" u="sng" spc="-5" dirty="0">
                <a:solidFill>
                  <a:srgbClr val="FFFFFF"/>
                </a:solidFill>
                <a:uFill>
                  <a:solidFill>
                    <a:srgbClr val="FEFEFE"/>
                  </a:solidFill>
                </a:uFill>
                <a:latin typeface="Century Schoolbook"/>
                <a:cs typeface="Century Schoolbook"/>
              </a:rPr>
              <a:t> </a:t>
            </a:r>
            <a:r>
              <a:rPr sz="1600" b="1" u="sng" dirty="0">
                <a:solidFill>
                  <a:srgbClr val="FFFFFF"/>
                </a:solidFill>
                <a:uFill>
                  <a:solidFill>
                    <a:srgbClr val="FEFEFE"/>
                  </a:solidFill>
                </a:uFill>
                <a:latin typeface="Century Schoolbook"/>
                <a:cs typeface="Century Schoolbook"/>
              </a:rPr>
              <a:t>	</a:t>
            </a:r>
            <a:r>
              <a:rPr sz="1600" b="1" spc="-5" dirty="0">
                <a:solidFill>
                  <a:srgbClr val="FFFFFF"/>
                </a:solidFill>
                <a:latin typeface="Century Schoolbook"/>
                <a:cs typeface="Century Schoolbook"/>
              </a:rPr>
              <a:t>_</a:t>
            </a:r>
            <a:endParaRPr sz="1600" dirty="0">
              <a:latin typeface="Century Schoolbook"/>
              <a:cs typeface="Century Schoolbook"/>
            </a:endParaRPr>
          </a:p>
          <a:p>
            <a:pPr marR="2540" algn="ctr">
              <a:lnSpc>
                <a:spcPct val="100000"/>
              </a:lnSpc>
              <a:spcBef>
                <a:spcPts val="5"/>
              </a:spcBef>
            </a:pPr>
            <a:r>
              <a:rPr sz="1200" b="1" spc="5" dirty="0">
                <a:solidFill>
                  <a:srgbClr val="FFFFFF"/>
                </a:solidFill>
                <a:latin typeface="Century Schoolbook"/>
                <a:cs typeface="Century Schoolbook"/>
              </a:rPr>
              <a:t>E-mail:</a:t>
            </a:r>
            <a:r>
              <a:rPr sz="1200" b="1" spc="40" dirty="0">
                <a:solidFill>
                  <a:srgbClr val="FFFFFF"/>
                </a:solidFill>
                <a:latin typeface="Century Schoolbook"/>
                <a:cs typeface="Century Schoolbook"/>
              </a:rPr>
              <a:t> </a:t>
            </a:r>
            <a:r>
              <a:rPr sz="1200" b="1" spc="5" dirty="0">
                <a:solidFill>
                  <a:srgbClr val="FFFFFF"/>
                </a:solidFill>
                <a:latin typeface="Century Schoolbook"/>
                <a:cs typeface="Century Schoolbook"/>
                <a:hlinkClick r:id="rId3"/>
              </a:rPr>
              <a:t>jdpsscive@gmail.com</a:t>
            </a:r>
            <a:endParaRPr sz="1200" dirty="0">
              <a:latin typeface="Century Schoolbook"/>
              <a:cs typeface="Century Schoolbook"/>
            </a:endParaRPr>
          </a:p>
          <a:p>
            <a:pPr marR="7620" algn="ctr">
              <a:lnSpc>
                <a:spcPct val="100000"/>
              </a:lnSpc>
            </a:pPr>
            <a:r>
              <a:rPr sz="1200" b="1" dirty="0">
                <a:solidFill>
                  <a:srgbClr val="FFFFFF"/>
                </a:solidFill>
                <a:latin typeface="Century Schoolbook"/>
                <a:cs typeface="Century Schoolbook"/>
              </a:rPr>
              <a:t>Tel. </a:t>
            </a:r>
            <a:r>
              <a:rPr sz="1200" b="1" spc="5" dirty="0">
                <a:solidFill>
                  <a:srgbClr val="FFFFFF"/>
                </a:solidFill>
                <a:latin typeface="Century Schoolbook"/>
                <a:cs typeface="Century Schoolbook"/>
              </a:rPr>
              <a:t>+91 </a:t>
            </a:r>
            <a:r>
              <a:rPr sz="1200" b="1" dirty="0">
                <a:solidFill>
                  <a:srgbClr val="FFFFFF"/>
                </a:solidFill>
                <a:latin typeface="Century Schoolbook"/>
                <a:cs typeface="Century Schoolbook"/>
              </a:rPr>
              <a:t>755 2660691, 2704100, 2660391,</a:t>
            </a:r>
            <a:r>
              <a:rPr sz="1200" b="1" spc="160" dirty="0">
                <a:solidFill>
                  <a:srgbClr val="FFFFFF"/>
                </a:solidFill>
                <a:latin typeface="Century Schoolbook"/>
                <a:cs typeface="Century Schoolbook"/>
              </a:rPr>
              <a:t> </a:t>
            </a:r>
            <a:r>
              <a:rPr sz="1200" b="1" dirty="0">
                <a:solidFill>
                  <a:srgbClr val="FFFFFF"/>
                </a:solidFill>
                <a:latin typeface="Century Schoolbook"/>
                <a:cs typeface="Century Schoolbook"/>
              </a:rPr>
              <a:t>2660564</a:t>
            </a:r>
            <a:endParaRPr sz="1200" dirty="0">
              <a:latin typeface="Century Schoolbook"/>
              <a:cs typeface="Century Schoolbook"/>
            </a:endParaRPr>
          </a:p>
          <a:p>
            <a:pPr marR="2540" algn="ctr">
              <a:lnSpc>
                <a:spcPct val="100000"/>
              </a:lnSpc>
            </a:pPr>
            <a:r>
              <a:rPr sz="1200" b="1" dirty="0">
                <a:solidFill>
                  <a:srgbClr val="FFFFFF"/>
                </a:solidFill>
                <a:latin typeface="Century Schoolbook"/>
                <a:cs typeface="Century Schoolbook"/>
              </a:rPr>
              <a:t>Fax </a:t>
            </a:r>
            <a:r>
              <a:rPr sz="1200" b="1" spc="5" dirty="0">
                <a:solidFill>
                  <a:srgbClr val="FFFFFF"/>
                </a:solidFill>
                <a:latin typeface="Century Schoolbook"/>
                <a:cs typeface="Century Schoolbook"/>
              </a:rPr>
              <a:t>+91 </a:t>
            </a:r>
            <a:r>
              <a:rPr sz="1200" b="1" dirty="0">
                <a:solidFill>
                  <a:srgbClr val="FFFFFF"/>
                </a:solidFill>
                <a:latin typeface="Century Schoolbook"/>
                <a:cs typeface="Century Schoolbook"/>
              </a:rPr>
              <a:t>755</a:t>
            </a:r>
            <a:r>
              <a:rPr sz="1200" b="1" spc="50" dirty="0">
                <a:solidFill>
                  <a:srgbClr val="FFFFFF"/>
                </a:solidFill>
                <a:latin typeface="Century Schoolbook"/>
                <a:cs typeface="Century Schoolbook"/>
              </a:rPr>
              <a:t> </a:t>
            </a:r>
            <a:r>
              <a:rPr sz="1200" b="1" dirty="0">
                <a:solidFill>
                  <a:srgbClr val="FFFFFF"/>
                </a:solidFill>
                <a:latin typeface="Century Schoolbook"/>
                <a:cs typeface="Century Schoolbook"/>
              </a:rPr>
              <a:t>2660481</a:t>
            </a:r>
            <a:endParaRPr sz="1200" dirty="0">
              <a:latin typeface="Century Schoolbook"/>
              <a:cs typeface="Century Schoolbook"/>
            </a:endParaRPr>
          </a:p>
          <a:p>
            <a:pPr marR="1905" algn="ctr">
              <a:lnSpc>
                <a:spcPct val="100000"/>
              </a:lnSpc>
            </a:pPr>
            <a:r>
              <a:rPr sz="1200" b="1" spc="5" dirty="0">
                <a:solidFill>
                  <a:srgbClr val="FFFFFF"/>
                </a:solidFill>
                <a:latin typeface="Century Schoolbook"/>
                <a:cs typeface="Century Schoolbook"/>
              </a:rPr>
              <a:t>Website:</a:t>
            </a:r>
            <a:r>
              <a:rPr sz="1200" b="1" spc="20" dirty="0">
                <a:solidFill>
                  <a:srgbClr val="FFFFFF"/>
                </a:solidFill>
                <a:latin typeface="Century Schoolbook"/>
                <a:cs typeface="Century Schoolbook"/>
              </a:rPr>
              <a:t> </a:t>
            </a:r>
            <a:r>
              <a:rPr sz="1200" b="1" spc="5" dirty="0">
                <a:solidFill>
                  <a:srgbClr val="FFFFFF"/>
                </a:solidFill>
                <a:latin typeface="Century Schoolbook"/>
                <a:cs typeface="Century Schoolbook"/>
                <a:hlinkClick r:id="rId4"/>
              </a:rPr>
              <a:t>www.psscive.ac.in</a:t>
            </a:r>
            <a:endParaRPr sz="1200" dirty="0">
              <a:latin typeface="Century Schoolbook"/>
              <a:cs typeface="Century Schoolbook"/>
            </a:endParaRPr>
          </a:p>
        </p:txBody>
      </p:sp>
      <p:sp>
        <p:nvSpPr>
          <p:cNvPr id="16" name="object 7">
            <a:extLst>
              <a:ext uri="{FF2B5EF4-FFF2-40B4-BE49-F238E27FC236}">
                <a16:creationId xmlns:a16="http://schemas.microsoft.com/office/drawing/2014/main" xmlns="" id="{4CE34D89-1E1C-17B6-BD04-65FA2BB68A5D}"/>
              </a:ext>
            </a:extLst>
          </p:cNvPr>
          <p:cNvSpPr txBox="1"/>
          <p:nvPr/>
        </p:nvSpPr>
        <p:spPr>
          <a:xfrm>
            <a:off x="7616443" y="6567627"/>
            <a:ext cx="366649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FFFF"/>
                </a:solidFill>
                <a:latin typeface="Century Schoolbook"/>
                <a:cs typeface="Century Schoolbook"/>
              </a:rPr>
              <a:t>© </a:t>
            </a:r>
            <a:r>
              <a:rPr sz="1000" spc="-10" dirty="0">
                <a:solidFill>
                  <a:srgbClr val="FFFFFF"/>
                </a:solidFill>
                <a:latin typeface="Century Schoolbook"/>
                <a:cs typeface="Century Schoolbook"/>
              </a:rPr>
              <a:t>PSS </a:t>
            </a:r>
            <a:r>
              <a:rPr sz="1000" spc="-5" dirty="0">
                <a:solidFill>
                  <a:srgbClr val="FFFFFF"/>
                </a:solidFill>
                <a:latin typeface="Century Schoolbook"/>
                <a:cs typeface="Century Schoolbook"/>
              </a:rPr>
              <a:t>Central Institute </a:t>
            </a:r>
            <a:r>
              <a:rPr sz="1000" dirty="0">
                <a:solidFill>
                  <a:srgbClr val="FFFFFF"/>
                </a:solidFill>
                <a:latin typeface="Century Schoolbook"/>
                <a:cs typeface="Century Schoolbook"/>
              </a:rPr>
              <a:t>of </a:t>
            </a:r>
            <a:r>
              <a:rPr sz="1000" spc="-5" dirty="0">
                <a:solidFill>
                  <a:srgbClr val="FFFFFF"/>
                </a:solidFill>
                <a:latin typeface="Century Schoolbook"/>
                <a:cs typeface="Century Schoolbook"/>
              </a:rPr>
              <a:t>Vocational Education, Bhopal</a:t>
            </a:r>
            <a:r>
              <a:rPr sz="1000" spc="15" dirty="0">
                <a:solidFill>
                  <a:srgbClr val="FFFFFF"/>
                </a:solidFill>
                <a:latin typeface="Century Schoolbook"/>
                <a:cs typeface="Century Schoolbook"/>
              </a:rPr>
              <a:t> </a:t>
            </a:r>
            <a:r>
              <a:rPr sz="1000" spc="-10" dirty="0">
                <a:solidFill>
                  <a:srgbClr val="FFFFFF"/>
                </a:solidFill>
                <a:latin typeface="Century Schoolbook"/>
                <a:cs typeface="Century Schoolbook"/>
              </a:rPr>
              <a:t>2020</a:t>
            </a:r>
            <a:endParaRPr sz="1000">
              <a:latin typeface="Century Schoolbook"/>
              <a:cs typeface="Century Schoolbook"/>
            </a:endParaRPr>
          </a:p>
        </p:txBody>
      </p:sp>
      <p:sp>
        <p:nvSpPr>
          <p:cNvPr id="17" name="object 8">
            <a:extLst>
              <a:ext uri="{FF2B5EF4-FFF2-40B4-BE49-F238E27FC236}">
                <a16:creationId xmlns:a16="http://schemas.microsoft.com/office/drawing/2014/main" xmlns="" id="{CC907796-D3DE-36C5-E780-4BEEC7470CBD}"/>
              </a:ext>
            </a:extLst>
          </p:cNvPr>
          <p:cNvSpPr/>
          <p:nvPr/>
        </p:nvSpPr>
        <p:spPr>
          <a:xfrm>
            <a:off x="5521452" y="3561588"/>
            <a:ext cx="678179" cy="987551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/>
          </a:p>
        </p:txBody>
      </p:sp>
      <p:sp>
        <p:nvSpPr>
          <p:cNvPr id="18" name="object 9">
            <a:extLst>
              <a:ext uri="{FF2B5EF4-FFF2-40B4-BE49-F238E27FC236}">
                <a16:creationId xmlns:a16="http://schemas.microsoft.com/office/drawing/2014/main" xmlns="" id="{F5388130-8ECC-B4D6-22DD-11FAB4980950}"/>
              </a:ext>
            </a:extLst>
          </p:cNvPr>
          <p:cNvSpPr txBox="1">
            <a:spLocks noGrp="1"/>
          </p:cNvSpPr>
          <p:nvPr/>
        </p:nvSpPr>
        <p:spPr>
          <a:xfrm>
            <a:off x="2400743" y="540830"/>
            <a:ext cx="7597775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>
            <a:lvl1pPr>
              <a:defRPr sz="4400" b="1" i="0">
                <a:solidFill>
                  <a:srgbClr val="FFFF00"/>
                </a:solidFill>
                <a:latin typeface="Arial"/>
                <a:ea typeface="+mj-ea"/>
                <a:cs typeface="Arial"/>
              </a:defRPr>
            </a:lvl1pPr>
          </a:lstStyle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b="0" spc="-5" dirty="0">
                <a:latin typeface="Bookman Old Style" panose="02050604050505020204" pitchFamily="18" charset="0"/>
                <a:cs typeface="Century Schoolbook"/>
              </a:rPr>
              <a:t>Project Coordinator : </a:t>
            </a:r>
            <a:r>
              <a:rPr lang="en-IN" sz="2800" b="0" spc="-10" dirty="0" err="1">
                <a:solidFill>
                  <a:srgbClr val="FFFFFF"/>
                </a:solidFill>
                <a:latin typeface="Bookman Old Style" panose="02050604050505020204" pitchFamily="18" charset="0"/>
                <a:cs typeface="Century Schoolbook"/>
              </a:rPr>
              <a:t>Prof.</a:t>
            </a:r>
            <a:r>
              <a:rPr lang="en-IN" sz="2800" b="0" spc="-10" dirty="0">
                <a:solidFill>
                  <a:srgbClr val="FFFFFF"/>
                </a:solidFill>
                <a:latin typeface="Bookman Old Style" panose="02050604050505020204" pitchFamily="18" charset="0"/>
                <a:cs typeface="Century Schoolbook"/>
              </a:rPr>
              <a:t> </a:t>
            </a:r>
            <a:r>
              <a:rPr lang="en-IN" sz="2800" b="0" spc="-10" dirty="0" err="1">
                <a:solidFill>
                  <a:srgbClr val="FFFFFF"/>
                </a:solidFill>
                <a:latin typeface="Bookman Old Style" panose="02050604050505020204" pitchFamily="18" charset="0"/>
                <a:cs typeface="Century Schoolbook"/>
              </a:rPr>
              <a:t>Pinki</a:t>
            </a:r>
            <a:r>
              <a:rPr lang="en-IN" sz="2800" b="0" spc="-10" dirty="0">
                <a:solidFill>
                  <a:srgbClr val="FFFFFF"/>
                </a:solidFill>
                <a:latin typeface="Bookman Old Style" panose="02050604050505020204" pitchFamily="18" charset="0"/>
                <a:cs typeface="Century Schoolbook"/>
              </a:rPr>
              <a:t> Khanna</a:t>
            </a:r>
            <a:endParaRPr sz="2800" dirty="0">
              <a:latin typeface="Bookman Old Style" panose="02050604050505020204" pitchFamily="18" charset="0"/>
              <a:cs typeface="Century Schoolbook"/>
            </a:endParaRPr>
          </a:p>
        </p:txBody>
      </p:sp>
      <p:sp>
        <p:nvSpPr>
          <p:cNvPr id="19" name="object 10">
            <a:extLst>
              <a:ext uri="{FF2B5EF4-FFF2-40B4-BE49-F238E27FC236}">
                <a16:creationId xmlns:a16="http://schemas.microsoft.com/office/drawing/2014/main" xmlns="" id="{A2E03689-CC84-BF9B-A0CD-4A1BE841A603}"/>
              </a:ext>
            </a:extLst>
          </p:cNvPr>
          <p:cNvSpPr txBox="1"/>
          <p:nvPr/>
        </p:nvSpPr>
        <p:spPr>
          <a:xfrm>
            <a:off x="1103249" y="1440639"/>
            <a:ext cx="9597894" cy="2059538"/>
          </a:xfrm>
          <a:prstGeom prst="rect">
            <a:avLst/>
          </a:prstGeom>
        </p:spPr>
        <p:txBody>
          <a:bodyPr vert="horz" wrap="square" lIns="0" tIns="19558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1540"/>
              </a:spcBef>
            </a:pPr>
            <a:r>
              <a:rPr lang="en-IN" sz="2400" spc="-5" dirty="0">
                <a:solidFill>
                  <a:srgbClr val="FFFF00"/>
                </a:solidFill>
                <a:latin typeface="Bookman Old Style" panose="02050604050505020204" pitchFamily="18" charset="0"/>
                <a:cs typeface="Century Schoolbook"/>
              </a:rPr>
              <a:t> Academic Support – </a:t>
            </a:r>
            <a:r>
              <a:rPr lang="en-IN" sz="2400" spc="-5" dirty="0">
                <a:solidFill>
                  <a:schemeClr val="bg1"/>
                </a:solidFill>
                <a:latin typeface="Bookman Old Style" panose="02050604050505020204" pitchFamily="18" charset="0"/>
                <a:cs typeface="Century Schoolbook"/>
              </a:rPr>
              <a:t>Nupur Srivastava &amp; Shivangi Vig</a:t>
            </a:r>
          </a:p>
          <a:p>
            <a:pPr algn="ctr">
              <a:spcBef>
                <a:spcPts val="1540"/>
              </a:spcBef>
            </a:pPr>
            <a:endParaRPr lang="en-IN" sz="2400" dirty="0">
              <a:solidFill>
                <a:schemeClr val="bg1"/>
              </a:solidFill>
              <a:latin typeface="Bookman Old Style" panose="02050604050505020204" pitchFamily="18" charset="0"/>
              <a:cs typeface="Century Schoolbook"/>
            </a:endParaRPr>
          </a:p>
          <a:p>
            <a:pPr>
              <a:spcBef>
                <a:spcPts val="1540"/>
              </a:spcBef>
            </a:pPr>
            <a:r>
              <a:rPr lang="en-IN" sz="2400" spc="-5" dirty="0">
                <a:solidFill>
                  <a:srgbClr val="FFFF00"/>
                </a:solidFill>
                <a:latin typeface="Bookman Old Style" panose="02050604050505020204" pitchFamily="18" charset="0"/>
                <a:cs typeface="Century Schoolbook"/>
              </a:rPr>
              <a:t>Assistance                                                           Graphic Artist</a:t>
            </a:r>
            <a:endParaRPr lang="en-IN" sz="2400" dirty="0">
              <a:latin typeface="Bookman Old Style" panose="02050604050505020204" pitchFamily="18" charset="0"/>
              <a:cs typeface="Century Schoolbook"/>
            </a:endParaRPr>
          </a:p>
          <a:p>
            <a:pPr marL="12700" marR="5080"/>
            <a:r>
              <a:rPr lang="en-IN" sz="2400" dirty="0">
                <a:solidFill>
                  <a:srgbClr val="FFFFFF"/>
                </a:solidFill>
                <a:latin typeface="Bookman Old Style" panose="02050604050505020204" pitchFamily="18" charset="0"/>
                <a:cs typeface="Century Schoolbook"/>
              </a:rPr>
              <a:t>Vani </a:t>
            </a:r>
            <a:r>
              <a:rPr lang="en-IN" sz="2400" dirty="0" err="1">
                <a:solidFill>
                  <a:srgbClr val="FFFFFF"/>
                </a:solidFill>
                <a:latin typeface="Bookman Old Style" panose="02050604050505020204" pitchFamily="18" charset="0"/>
                <a:cs typeface="Century Schoolbook"/>
              </a:rPr>
              <a:t>Pandya</a:t>
            </a:r>
            <a:r>
              <a:rPr lang="en-IN" sz="2400" dirty="0">
                <a:latin typeface="Bookman Old Style" panose="02050604050505020204" pitchFamily="18" charset="0"/>
                <a:cs typeface="Century Schoolbook"/>
              </a:rPr>
              <a:t>                                                        </a:t>
            </a:r>
            <a:r>
              <a:rPr lang="en-IN" sz="2400" dirty="0" err="1">
                <a:solidFill>
                  <a:srgbClr val="FFFFFF"/>
                </a:solidFill>
                <a:latin typeface="Bookman Old Style" panose="02050604050505020204" pitchFamily="18" charset="0"/>
                <a:cs typeface="Century Schoolbook"/>
              </a:rPr>
              <a:t>Prachi</a:t>
            </a:r>
            <a:r>
              <a:rPr lang="en-IN" sz="2400" dirty="0">
                <a:solidFill>
                  <a:srgbClr val="FFFFFF"/>
                </a:solidFill>
                <a:latin typeface="Bookman Old Style" panose="02050604050505020204" pitchFamily="18" charset="0"/>
                <a:cs typeface="Century Schoolbook"/>
              </a:rPr>
              <a:t> </a:t>
            </a:r>
            <a:r>
              <a:rPr lang="en-IN" sz="2400" dirty="0" err="1">
                <a:solidFill>
                  <a:srgbClr val="FFFFFF"/>
                </a:solidFill>
                <a:latin typeface="Bookman Old Style" panose="02050604050505020204" pitchFamily="18" charset="0"/>
                <a:cs typeface="Century Schoolbook"/>
              </a:rPr>
              <a:t>Verma</a:t>
            </a:r>
            <a:endParaRPr lang="en-IN" sz="2400" spc="-5" dirty="0">
              <a:solidFill>
                <a:srgbClr val="FFFF00"/>
              </a:solidFill>
              <a:latin typeface="Bookman Old Style" panose="02050604050505020204" pitchFamily="18" charset="0"/>
              <a:cs typeface="Century Schoolbook"/>
            </a:endParaRPr>
          </a:p>
        </p:txBody>
      </p:sp>
      <p:sp>
        <p:nvSpPr>
          <p:cNvPr id="20" name="object 4"/>
          <p:cNvSpPr txBox="1">
            <a:spLocks noGrp="1"/>
          </p:cNvSpPr>
          <p:nvPr>
            <p:ph type="sldNum" sz="quarter" idx="7"/>
          </p:nvPr>
        </p:nvSpPr>
        <p:spPr>
          <a:xfrm>
            <a:off x="11506200" y="6304002"/>
            <a:ext cx="685800" cy="5539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pPr marL="25400">
                <a:lnSpc>
                  <a:spcPct val="100000"/>
                </a:lnSpc>
              </a:pPr>
              <a:t>32</a:t>
            </a:fld>
            <a:endParaRPr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156666" y="1294299"/>
            <a:ext cx="5306695" cy="5848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400" b="1" spc="-45" dirty="0">
                <a:solidFill>
                  <a:srgbClr val="FFFF00"/>
                </a:solidFill>
                <a:latin typeface="Century Schoolbook"/>
                <a:cs typeface="Century Schoolbook"/>
              </a:rPr>
              <a:t>Sess</a:t>
            </a:r>
            <a:r>
              <a:rPr sz="4400" b="1" spc="-60" dirty="0">
                <a:solidFill>
                  <a:srgbClr val="FFFF00"/>
                </a:solidFill>
                <a:latin typeface="Century Schoolbook"/>
                <a:cs typeface="Century Schoolbook"/>
              </a:rPr>
              <a:t>i</a:t>
            </a:r>
            <a:r>
              <a:rPr sz="4400" b="1" spc="-55" dirty="0">
                <a:solidFill>
                  <a:srgbClr val="FFFF00"/>
                </a:solidFill>
                <a:latin typeface="Century Schoolbook"/>
                <a:cs typeface="Century Schoolbook"/>
              </a:rPr>
              <a:t>o</a:t>
            </a:r>
            <a:r>
              <a:rPr sz="4400" b="1" dirty="0">
                <a:solidFill>
                  <a:srgbClr val="FFFF00"/>
                </a:solidFill>
                <a:latin typeface="Century Schoolbook"/>
                <a:cs typeface="Century Schoolbook"/>
              </a:rPr>
              <a:t>n</a:t>
            </a:r>
            <a:r>
              <a:rPr sz="4400" b="1" spc="20" dirty="0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sz="4400" b="1" spc="-45" dirty="0">
                <a:solidFill>
                  <a:srgbClr val="FFFF00"/>
                </a:solidFill>
                <a:latin typeface="Century Schoolbook"/>
                <a:cs typeface="Century Schoolbook"/>
              </a:rPr>
              <a:t>Ob</a:t>
            </a:r>
            <a:r>
              <a:rPr sz="4400" b="1" spc="-50" dirty="0">
                <a:solidFill>
                  <a:srgbClr val="FFFF00"/>
                </a:solidFill>
                <a:latin typeface="Century Schoolbook"/>
                <a:cs typeface="Century Schoolbook"/>
              </a:rPr>
              <a:t>j</a:t>
            </a:r>
            <a:r>
              <a:rPr sz="4400" b="1" spc="-45" dirty="0">
                <a:solidFill>
                  <a:srgbClr val="FFFF00"/>
                </a:solidFill>
                <a:latin typeface="Century Schoolbook"/>
                <a:cs typeface="Century Schoolbook"/>
              </a:rPr>
              <a:t>e</a:t>
            </a:r>
            <a:r>
              <a:rPr sz="4400" b="1" spc="-50" dirty="0">
                <a:solidFill>
                  <a:srgbClr val="FFFF00"/>
                </a:solidFill>
                <a:latin typeface="Century Schoolbook"/>
                <a:cs typeface="Century Schoolbook"/>
              </a:rPr>
              <a:t>c</a:t>
            </a:r>
            <a:r>
              <a:rPr sz="4400" b="1" spc="-55" dirty="0">
                <a:solidFill>
                  <a:srgbClr val="FFFF00"/>
                </a:solidFill>
                <a:latin typeface="Century Schoolbook"/>
                <a:cs typeface="Century Schoolbook"/>
              </a:rPr>
              <a:t>t</a:t>
            </a:r>
            <a:r>
              <a:rPr sz="4400" b="1" spc="-45" dirty="0">
                <a:solidFill>
                  <a:srgbClr val="FFFF00"/>
                </a:solidFill>
                <a:latin typeface="Century Schoolbook"/>
                <a:cs typeface="Century Schoolbook"/>
              </a:rPr>
              <a:t>i</a:t>
            </a:r>
            <a:r>
              <a:rPr sz="4400" b="1" spc="-55" dirty="0">
                <a:solidFill>
                  <a:srgbClr val="FFFF00"/>
                </a:solidFill>
                <a:latin typeface="Century Schoolbook"/>
                <a:cs typeface="Century Schoolbook"/>
              </a:rPr>
              <a:t>v</a:t>
            </a:r>
            <a:r>
              <a:rPr sz="4400" b="1" spc="-60" dirty="0">
                <a:solidFill>
                  <a:srgbClr val="FFFF00"/>
                </a:solidFill>
                <a:latin typeface="Century Schoolbook"/>
                <a:cs typeface="Century Schoolbook"/>
              </a:rPr>
              <a:t>e</a:t>
            </a:r>
            <a:r>
              <a:rPr sz="4400" b="1" dirty="0">
                <a:solidFill>
                  <a:srgbClr val="FFFF00"/>
                </a:solidFill>
                <a:latin typeface="Century Schoolbook"/>
                <a:cs typeface="Century Schoolbook"/>
              </a:rPr>
              <a:t>s</a:t>
            </a:r>
            <a:endParaRPr sz="4400" dirty="0">
              <a:latin typeface="Century Schoolbook"/>
              <a:cs typeface="Century Schoolbook"/>
            </a:endParaRPr>
          </a:p>
        </p:txBody>
      </p:sp>
      <p:sp>
        <p:nvSpPr>
          <p:cNvPr id="10" name="object 10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pPr marL="25400">
                <a:lnSpc>
                  <a:spcPct val="100000"/>
                </a:lnSpc>
              </a:pPr>
              <a:t>4</a:t>
            </a:fld>
            <a:endParaRPr dirty="0"/>
          </a:p>
        </p:txBody>
      </p:sp>
      <p:sp>
        <p:nvSpPr>
          <p:cNvPr id="3" name="object 3"/>
          <p:cNvSpPr txBox="1"/>
          <p:nvPr/>
        </p:nvSpPr>
        <p:spPr>
          <a:xfrm>
            <a:off x="1212068" y="2438400"/>
            <a:ext cx="4704715" cy="381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800" spc="-15" dirty="0">
                <a:solidFill>
                  <a:srgbClr val="FFFFFF"/>
                </a:solidFill>
                <a:latin typeface="Century Schoolbook"/>
                <a:cs typeface="Century Schoolbook"/>
              </a:rPr>
              <a:t>The</a:t>
            </a:r>
            <a:r>
              <a:rPr sz="2800" spc="9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800" spc="-5" dirty="0">
                <a:solidFill>
                  <a:srgbClr val="FFFFFF"/>
                </a:solidFill>
                <a:latin typeface="Century Schoolbook"/>
                <a:cs typeface="Century Schoolbook"/>
              </a:rPr>
              <a:t>st</a:t>
            </a:r>
            <a:r>
              <a:rPr sz="2800" spc="-20" dirty="0">
                <a:solidFill>
                  <a:srgbClr val="FFFFFF"/>
                </a:solidFill>
                <a:latin typeface="Century Schoolbook"/>
                <a:cs typeface="Century Schoolbook"/>
              </a:rPr>
              <a:t>u</a:t>
            </a:r>
            <a:r>
              <a:rPr sz="2800" spc="-5" dirty="0">
                <a:solidFill>
                  <a:srgbClr val="FFFFFF"/>
                </a:solidFill>
                <a:latin typeface="Century Schoolbook"/>
                <a:cs typeface="Century Schoolbook"/>
              </a:rPr>
              <a:t>de</a:t>
            </a:r>
            <a:r>
              <a:rPr sz="2800" spc="-20" dirty="0">
                <a:solidFill>
                  <a:srgbClr val="FFFFFF"/>
                </a:solidFill>
                <a:latin typeface="Century Schoolbook"/>
                <a:cs typeface="Century Schoolbook"/>
              </a:rPr>
              <a:t>n</a:t>
            </a:r>
            <a:r>
              <a:rPr sz="2800" spc="0" dirty="0">
                <a:solidFill>
                  <a:srgbClr val="FFFFFF"/>
                </a:solidFill>
                <a:latin typeface="Century Schoolbook"/>
                <a:cs typeface="Century Schoolbook"/>
              </a:rPr>
              <a:t>t</a:t>
            </a:r>
            <a:r>
              <a:rPr sz="2800" spc="-15" dirty="0">
                <a:solidFill>
                  <a:srgbClr val="FFFFFF"/>
                </a:solidFill>
                <a:latin typeface="Century Schoolbook"/>
                <a:cs typeface="Century Schoolbook"/>
              </a:rPr>
              <a:t>s</a:t>
            </a:r>
            <a:r>
              <a:rPr sz="2800" spc="12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800" spc="-20" dirty="0">
                <a:solidFill>
                  <a:srgbClr val="FFFFFF"/>
                </a:solidFill>
                <a:latin typeface="Century Schoolbook"/>
                <a:cs typeface="Century Schoolbook"/>
              </a:rPr>
              <a:t>w</a:t>
            </a:r>
            <a:r>
              <a:rPr sz="2800" spc="-10" dirty="0">
                <a:solidFill>
                  <a:srgbClr val="FFFFFF"/>
                </a:solidFill>
                <a:latin typeface="Century Schoolbook"/>
                <a:cs typeface="Century Schoolbook"/>
              </a:rPr>
              <a:t>i</a:t>
            </a:r>
            <a:r>
              <a:rPr sz="2800" dirty="0">
                <a:solidFill>
                  <a:srgbClr val="FFFFFF"/>
                </a:solidFill>
                <a:latin typeface="Century Schoolbook"/>
                <a:cs typeface="Century Schoolbook"/>
              </a:rPr>
              <a:t>l</a:t>
            </a:r>
            <a:r>
              <a:rPr sz="2800" spc="-10" dirty="0">
                <a:solidFill>
                  <a:srgbClr val="FFFFFF"/>
                </a:solidFill>
                <a:latin typeface="Century Schoolbook"/>
                <a:cs typeface="Century Schoolbook"/>
              </a:rPr>
              <a:t>l</a:t>
            </a:r>
            <a:r>
              <a:rPr sz="2800" spc="12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800" spc="-5" dirty="0">
                <a:solidFill>
                  <a:srgbClr val="FFFFFF"/>
                </a:solidFill>
                <a:latin typeface="Century Schoolbook"/>
                <a:cs typeface="Century Schoolbook"/>
              </a:rPr>
              <a:t>b</a:t>
            </a:r>
            <a:r>
              <a:rPr sz="2800" spc="-15" dirty="0">
                <a:solidFill>
                  <a:srgbClr val="FFFFFF"/>
                </a:solidFill>
                <a:latin typeface="Century Schoolbook"/>
                <a:cs typeface="Century Schoolbook"/>
              </a:rPr>
              <a:t>e</a:t>
            </a:r>
            <a:r>
              <a:rPr sz="2800" spc="9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800" spc="-10" dirty="0">
                <a:solidFill>
                  <a:srgbClr val="FFFFFF"/>
                </a:solidFill>
                <a:latin typeface="Century Schoolbook"/>
                <a:cs typeface="Century Schoolbook"/>
              </a:rPr>
              <a:t>ab</a:t>
            </a:r>
            <a:r>
              <a:rPr sz="2800" spc="-15" dirty="0">
                <a:solidFill>
                  <a:srgbClr val="FFFFFF"/>
                </a:solidFill>
                <a:latin typeface="Century Schoolbook"/>
                <a:cs typeface="Century Schoolbook"/>
              </a:rPr>
              <a:t>le</a:t>
            </a:r>
            <a:r>
              <a:rPr sz="2800" spc="12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800" dirty="0">
                <a:solidFill>
                  <a:srgbClr val="FFFFFF"/>
                </a:solidFill>
                <a:latin typeface="Century Schoolbook"/>
                <a:cs typeface="Century Schoolbook"/>
              </a:rPr>
              <a:t>to</a:t>
            </a:r>
            <a:r>
              <a:rPr sz="2800" spc="-10" dirty="0">
                <a:solidFill>
                  <a:srgbClr val="FFFFFF"/>
                </a:solidFill>
                <a:latin typeface="Century Schoolbook"/>
                <a:cs typeface="Century Schoolbook"/>
              </a:rPr>
              <a:t>:</a:t>
            </a:r>
            <a:endParaRPr sz="2800" dirty="0">
              <a:latin typeface="Century Schoolbook"/>
              <a:cs typeface="Century Schoolbook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212068" y="3291362"/>
            <a:ext cx="9299543" cy="123110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83565" marR="5080" indent="-570865">
              <a:lnSpc>
                <a:spcPts val="3190"/>
              </a:lnSpc>
              <a:buClr>
                <a:srgbClr val="FFFFFF"/>
              </a:buClr>
              <a:buSzPct val="80357"/>
              <a:buFont typeface="Wingdings"/>
              <a:buChar char=""/>
              <a:tabLst>
                <a:tab pos="685165" algn="l"/>
                <a:tab pos="2274570" algn="l"/>
                <a:tab pos="3086735" algn="l"/>
                <a:tab pos="4587875" algn="l"/>
              </a:tabLst>
            </a:pPr>
            <a:r>
              <a:rPr lang="en-US" sz="2800" spc="-5" dirty="0">
                <a:solidFill>
                  <a:srgbClr val="FFFFFF"/>
                </a:solidFill>
                <a:latin typeface="Century Schoolbook"/>
                <a:cs typeface="Century Schoolbook"/>
              </a:rPr>
              <a:t>Describe </a:t>
            </a:r>
            <a:r>
              <a:rPr lang="en-IN" sz="2800" spc="-5" dirty="0" smtClean="0">
                <a:solidFill>
                  <a:srgbClr val="FFFFFF"/>
                </a:solidFill>
                <a:latin typeface="Century Schoolbook"/>
                <a:cs typeface="Century Schoolbook"/>
              </a:rPr>
              <a:t>d</a:t>
            </a:r>
            <a:r>
              <a:rPr lang="en-IN" sz="2800" spc="-5" dirty="0" smtClean="0">
                <a:solidFill>
                  <a:srgbClr val="FFFFFF"/>
                </a:solidFill>
                <a:latin typeface="Century Schoolbook"/>
                <a:cs typeface="Century Schoolbook"/>
              </a:rPr>
              <a:t>ifferent styles of </a:t>
            </a:r>
            <a:r>
              <a:rPr lang="en-IN" sz="2800" spc="-5" dirty="0" err="1" smtClean="0">
                <a:solidFill>
                  <a:srgbClr val="FFFFFF"/>
                </a:solidFill>
                <a:latin typeface="Century Schoolbook"/>
                <a:cs typeface="Century Schoolbook"/>
              </a:rPr>
              <a:t>adda</a:t>
            </a:r>
            <a:r>
              <a:rPr lang="en-IN" sz="2800" spc="-5" dirty="0" smtClean="0">
                <a:solidFill>
                  <a:srgbClr val="FFFFFF"/>
                </a:solidFill>
                <a:latin typeface="Century Schoolbook"/>
                <a:cs typeface="Century Schoolbook"/>
              </a:rPr>
              <a:t> work </a:t>
            </a:r>
            <a:endParaRPr lang="en-US" sz="2800" spc="-5" dirty="0">
              <a:solidFill>
                <a:srgbClr val="FFFFFF"/>
              </a:solidFill>
              <a:latin typeface="Century Schoolbook"/>
              <a:cs typeface="Century Schoolbook"/>
            </a:endParaRPr>
          </a:p>
          <a:p>
            <a:pPr marL="583565" marR="5080" indent="-570865">
              <a:lnSpc>
                <a:spcPts val="3190"/>
              </a:lnSpc>
              <a:buClr>
                <a:srgbClr val="FFFFFF"/>
              </a:buClr>
              <a:buSzPct val="80357"/>
              <a:buFont typeface="Wingdings"/>
              <a:buChar char=""/>
              <a:tabLst>
                <a:tab pos="685165" algn="l"/>
                <a:tab pos="2274570" algn="l"/>
                <a:tab pos="3086735" algn="l"/>
                <a:tab pos="4587875" algn="l"/>
              </a:tabLst>
            </a:pPr>
            <a:endParaRPr lang="en-US" sz="2800" spc="-5" dirty="0">
              <a:solidFill>
                <a:srgbClr val="FFFFFF"/>
              </a:solidFill>
              <a:latin typeface="Century Schoolbook"/>
              <a:cs typeface="Century Schoolbook"/>
            </a:endParaRPr>
          </a:p>
          <a:p>
            <a:pPr marL="583565" marR="5080" indent="-570865">
              <a:lnSpc>
                <a:spcPts val="3190"/>
              </a:lnSpc>
              <a:buClr>
                <a:srgbClr val="FFFFFF"/>
              </a:buClr>
              <a:buSzPct val="80357"/>
              <a:buFont typeface="Wingdings"/>
              <a:buChar char=""/>
              <a:tabLst>
                <a:tab pos="685165" algn="l"/>
                <a:tab pos="2274570" algn="l"/>
                <a:tab pos="3086735" algn="l"/>
                <a:tab pos="4587875" algn="l"/>
              </a:tabLst>
            </a:pPr>
            <a:r>
              <a:rPr lang="en-US" sz="2800" spc="-5" dirty="0">
                <a:solidFill>
                  <a:srgbClr val="FFFFFF"/>
                </a:solidFill>
                <a:latin typeface="Century Schoolbook"/>
                <a:cs typeface="Century Schoolbook"/>
              </a:rPr>
              <a:t>Demonstrate </a:t>
            </a:r>
            <a:r>
              <a:rPr lang="en-IN" sz="2800" spc="-5" dirty="0" smtClean="0">
                <a:solidFill>
                  <a:srgbClr val="FFFFFF"/>
                </a:solidFill>
                <a:latin typeface="Century Schoolbook"/>
                <a:cs typeface="Century Schoolbook"/>
              </a:rPr>
              <a:t>d</a:t>
            </a:r>
            <a:r>
              <a:rPr lang="en-IN" sz="2800" spc="-5" dirty="0" smtClean="0">
                <a:solidFill>
                  <a:srgbClr val="FFFFFF"/>
                </a:solidFill>
                <a:latin typeface="Century Schoolbook"/>
                <a:cs typeface="Century Schoolbook"/>
              </a:rPr>
              <a:t>ifferent styles of </a:t>
            </a:r>
            <a:r>
              <a:rPr lang="en-IN" sz="2800" spc="-5" dirty="0" err="1" smtClean="0">
                <a:solidFill>
                  <a:srgbClr val="FFFFFF"/>
                </a:solidFill>
                <a:latin typeface="Century Schoolbook"/>
                <a:cs typeface="Century Schoolbook"/>
              </a:rPr>
              <a:t>adda</a:t>
            </a:r>
            <a:r>
              <a:rPr lang="en-IN" sz="2800" spc="-5" dirty="0" smtClean="0">
                <a:solidFill>
                  <a:srgbClr val="FFFFFF"/>
                </a:solidFill>
                <a:latin typeface="Century Schoolbook"/>
                <a:cs typeface="Century Schoolbook"/>
              </a:rPr>
              <a:t> work </a:t>
            </a:r>
            <a:endParaRPr lang="en-US" sz="2800" spc="-10" dirty="0">
              <a:solidFill>
                <a:srgbClr val="FFFFFF"/>
              </a:solidFill>
              <a:latin typeface="Century Schoolbook"/>
              <a:cs typeface="Century Schoolbook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8713971" y="3906915"/>
            <a:ext cx="732155" cy="43088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endParaRPr sz="2800" dirty="0">
              <a:latin typeface="Century Schoolbook"/>
              <a:cs typeface="Century Schoolbook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181667" y="266698"/>
            <a:ext cx="5066665" cy="66684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ts val="5195"/>
              </a:lnSpc>
            </a:pPr>
            <a:r>
              <a:rPr lang="en-IN" sz="4400" b="1" spc="-50" dirty="0">
                <a:solidFill>
                  <a:srgbClr val="FFFF00"/>
                </a:solidFill>
                <a:latin typeface="Century Schoolbook"/>
                <a:cs typeface="Century Schoolbook"/>
              </a:rPr>
              <a:t>I</a:t>
            </a:r>
            <a:r>
              <a:rPr lang="en-IN" sz="4400" b="1" spc="-55" dirty="0">
                <a:solidFill>
                  <a:srgbClr val="FFFF00"/>
                </a:solidFill>
                <a:latin typeface="Century Schoolbook"/>
                <a:cs typeface="Century Schoolbook"/>
              </a:rPr>
              <a:t>NTRO</a:t>
            </a:r>
            <a:r>
              <a:rPr lang="en-IN" sz="4400" b="1" spc="-50" dirty="0">
                <a:solidFill>
                  <a:srgbClr val="FFFF00"/>
                </a:solidFill>
                <a:latin typeface="Century Schoolbook"/>
                <a:cs typeface="Century Schoolbook"/>
              </a:rPr>
              <a:t>D</a:t>
            </a:r>
            <a:r>
              <a:rPr lang="en-IN" sz="4400" b="1" spc="-55" dirty="0">
                <a:solidFill>
                  <a:srgbClr val="FFFF00"/>
                </a:solidFill>
                <a:latin typeface="Century Schoolbook"/>
                <a:cs typeface="Century Schoolbook"/>
              </a:rPr>
              <a:t>U</a:t>
            </a:r>
            <a:r>
              <a:rPr lang="en-IN" sz="4400" b="1" spc="-50" dirty="0">
                <a:solidFill>
                  <a:srgbClr val="FFFF00"/>
                </a:solidFill>
                <a:latin typeface="Century Schoolbook"/>
                <a:cs typeface="Century Schoolbook"/>
              </a:rPr>
              <a:t>C</a:t>
            </a:r>
            <a:r>
              <a:rPr lang="en-IN" sz="4400" b="1" spc="-55" dirty="0">
                <a:solidFill>
                  <a:srgbClr val="FFFF00"/>
                </a:solidFill>
                <a:latin typeface="Century Schoolbook"/>
                <a:cs typeface="Century Schoolbook"/>
              </a:rPr>
              <a:t>T</a:t>
            </a:r>
            <a:r>
              <a:rPr lang="en-IN" sz="4400" b="1" spc="-50" dirty="0">
                <a:solidFill>
                  <a:srgbClr val="FFFF00"/>
                </a:solidFill>
                <a:latin typeface="Century Schoolbook"/>
                <a:cs typeface="Century Schoolbook"/>
              </a:rPr>
              <a:t>I</a:t>
            </a:r>
            <a:r>
              <a:rPr lang="en-IN" sz="4400" b="1" spc="-55" dirty="0">
                <a:solidFill>
                  <a:srgbClr val="FFFF00"/>
                </a:solidFill>
                <a:latin typeface="Century Schoolbook"/>
                <a:cs typeface="Century Schoolbook"/>
              </a:rPr>
              <a:t>O</a:t>
            </a:r>
            <a:r>
              <a:rPr lang="en-IN" sz="4400" b="1" dirty="0">
                <a:solidFill>
                  <a:srgbClr val="FFFF00"/>
                </a:solidFill>
                <a:latin typeface="Century Schoolbook"/>
                <a:cs typeface="Century Schoolbook"/>
              </a:rPr>
              <a:t>N</a:t>
            </a:r>
            <a:endParaRPr lang="en-IN" sz="4400" dirty="0">
              <a:latin typeface="Century Schoolbook"/>
              <a:cs typeface="Century Schoolbook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pPr marL="25400">
                <a:lnSpc>
                  <a:spcPct val="100000"/>
                </a:lnSpc>
              </a:pPr>
              <a:t>5</a:t>
            </a:fld>
            <a:endParaRPr dirty="0"/>
          </a:p>
        </p:txBody>
      </p:sp>
      <p:sp>
        <p:nvSpPr>
          <p:cNvPr id="3" name="object 3"/>
          <p:cNvSpPr txBox="1"/>
          <p:nvPr/>
        </p:nvSpPr>
        <p:spPr>
          <a:xfrm>
            <a:off x="685800" y="3455580"/>
            <a:ext cx="10058400" cy="258532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just"/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Adda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 work is a very intricate form of embroidery done to make a garment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look appealing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and aesthetic. It can also be used to beautify accessories such as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bags, clutches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, footwear and other items like table runner, coasters, curtains etc.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Adda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 is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a wooden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frame on which the fabric is stretched for embroidering.</a:t>
            </a:r>
            <a:endParaRPr lang="en-IN" sz="2800" dirty="0">
              <a:solidFill>
                <a:schemeClr val="bg1"/>
              </a:solidFill>
              <a:latin typeface="Century Schoolbook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52800" y="923687"/>
            <a:ext cx="4572000" cy="25646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362200"/>
            <a:ext cx="9906000" cy="2585323"/>
          </a:xfrm>
        </p:spPr>
        <p:txBody>
          <a:bodyPr/>
          <a:lstStyle/>
          <a:p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In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adda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 work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, the embroidery is mainly done with the help of a needle called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aari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 but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some embroidery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stitches are also done with the help of the hand embroidery needles as per</a:t>
            </a:r>
          </a:p>
          <a:p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the requirement. The embroidery done with the help of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aari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 is mainly called as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aari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 work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hence, many times the terms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aari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 work and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adda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 work are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used interchangeably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.</a:t>
            </a:r>
            <a:endParaRPr lang="en-IN" sz="2800" dirty="0">
              <a:solidFill>
                <a:schemeClr val="bg1"/>
              </a:solidFill>
              <a:latin typeface="Century Schoolbook" pitchFamily="18" charset="0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xfrm>
            <a:off x="11598398" y="6230490"/>
            <a:ext cx="305434" cy="4826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pPr marL="25400">
                <a:lnSpc>
                  <a:spcPct val="100000"/>
                </a:lnSpc>
              </a:pPr>
              <a:t>6</a:t>
            </a:fld>
            <a:endParaRPr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pPr marL="25400">
                <a:lnSpc>
                  <a:spcPct val="100000"/>
                </a:lnSpc>
              </a:pPr>
              <a:t>7</a:t>
            </a:fld>
            <a:endParaRPr dirty="0"/>
          </a:p>
        </p:txBody>
      </p:sp>
      <p:sp>
        <p:nvSpPr>
          <p:cNvPr id="6" name="object 2"/>
          <p:cNvSpPr txBox="1"/>
          <p:nvPr/>
        </p:nvSpPr>
        <p:spPr>
          <a:xfrm>
            <a:off x="990600" y="855836"/>
            <a:ext cx="9455785" cy="211596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ts val="3304"/>
              </a:lnSpc>
            </a:pPr>
            <a:r>
              <a:rPr lang="en-IN" sz="3600" b="1" dirty="0" smtClean="0">
                <a:solidFill>
                  <a:srgbClr val="FFFF00"/>
                </a:solidFill>
                <a:latin typeface="Century Schoolbook"/>
                <a:cs typeface="Century Schoolbook"/>
              </a:rPr>
              <a:t>DIFFERENT STYLES OF ADDA </a:t>
            </a:r>
            <a:r>
              <a:rPr lang="en-IN" sz="3600" b="1" dirty="0" smtClean="0">
                <a:solidFill>
                  <a:srgbClr val="FFFF00"/>
                </a:solidFill>
                <a:latin typeface="Century Schoolbook"/>
                <a:cs typeface="Century Schoolbook"/>
              </a:rPr>
              <a:t>WORK</a:t>
            </a:r>
          </a:p>
          <a:p>
            <a:pPr marL="12700" algn="just">
              <a:lnSpc>
                <a:spcPts val="3304"/>
              </a:lnSpc>
            </a:pPr>
            <a:endParaRPr lang="en-IN" sz="2800" b="1" dirty="0" smtClean="0">
              <a:solidFill>
                <a:srgbClr val="FFFF00"/>
              </a:solidFill>
              <a:latin typeface="Century Schoolbook"/>
              <a:cs typeface="Century Schoolbook"/>
            </a:endParaRPr>
          </a:p>
          <a:p>
            <a:pPr marL="12700" algn="just">
              <a:lnSpc>
                <a:spcPts val="3304"/>
              </a:lnSpc>
            </a:pPr>
            <a:r>
              <a:rPr lang="en-IN" sz="2800" dirty="0" err="1" smtClean="0">
                <a:solidFill>
                  <a:schemeClr val="bg1"/>
                </a:solidFill>
                <a:latin typeface="Century Schoolbook"/>
                <a:cs typeface="Century Schoolbook"/>
              </a:rPr>
              <a:t>Adda</a:t>
            </a:r>
            <a:r>
              <a:rPr lang="en-IN" sz="2800" dirty="0" smtClean="0">
                <a:solidFill>
                  <a:schemeClr val="bg1"/>
                </a:solidFill>
                <a:latin typeface="Century Schoolbook"/>
                <a:cs typeface="Century Schoolbook"/>
              </a:rPr>
              <a:t> </a:t>
            </a:r>
            <a:r>
              <a:rPr lang="en-IN" sz="2800" dirty="0" smtClean="0">
                <a:solidFill>
                  <a:schemeClr val="bg1"/>
                </a:solidFill>
                <a:latin typeface="Century Schoolbook"/>
                <a:cs typeface="Century Schoolbook"/>
              </a:rPr>
              <a:t>work can be classified into various styles depending upon the raw </a:t>
            </a:r>
            <a:r>
              <a:rPr lang="en-IN" sz="2800" dirty="0" smtClean="0">
                <a:solidFill>
                  <a:schemeClr val="bg1"/>
                </a:solidFill>
                <a:latin typeface="Century Schoolbook"/>
                <a:cs typeface="Century Schoolbook"/>
              </a:rPr>
              <a:t>material design </a:t>
            </a:r>
            <a:r>
              <a:rPr lang="en-IN" sz="2800" dirty="0" smtClean="0">
                <a:solidFill>
                  <a:schemeClr val="bg1"/>
                </a:solidFill>
                <a:latin typeface="Century Schoolbook"/>
                <a:cs typeface="Century Schoolbook"/>
              </a:rPr>
              <a:t>motifs and the stitches used for these materials.</a:t>
            </a:r>
            <a:endParaRPr lang="en-US" sz="2800" dirty="0">
              <a:solidFill>
                <a:schemeClr val="bg1"/>
              </a:solidFill>
              <a:latin typeface="Century Schoolbook"/>
              <a:cs typeface="Century Schoolbook"/>
            </a:endParaRP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xmlns="" val="461687635"/>
              </p:ext>
            </p:extLst>
          </p:nvPr>
        </p:nvGraphicFramePr>
        <p:xfrm>
          <a:off x="685800" y="1786785"/>
          <a:ext cx="9906000" cy="537601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xmlns="" val="23033827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743200" y="762000"/>
            <a:ext cx="5943600" cy="67710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755650" indent="-742950" algn="ctr">
              <a:buFont typeface="+mj-lt"/>
              <a:buAutoNum type="arabicPeriod"/>
            </a:pPr>
            <a:r>
              <a:rPr lang="en-US" sz="4400" b="1" dirty="0" smtClean="0">
                <a:solidFill>
                  <a:srgbClr val="FFFF00"/>
                </a:solidFill>
                <a:latin typeface="Century Schoolbook"/>
                <a:cs typeface="Century Schoolbook"/>
              </a:rPr>
              <a:t>ZARI WORK</a:t>
            </a:r>
            <a:endParaRPr lang="en-US" sz="4400" b="1" dirty="0">
              <a:solidFill>
                <a:srgbClr val="FFFF00"/>
              </a:solidFill>
              <a:latin typeface="Century Schoolbook"/>
              <a:cs typeface="Century Schoolbook"/>
            </a:endParaRPr>
          </a:p>
        </p:txBody>
      </p:sp>
      <p:sp>
        <p:nvSpPr>
          <p:cNvPr id="27" name="object 27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pPr marL="25400">
                <a:lnSpc>
                  <a:spcPct val="100000"/>
                </a:lnSpc>
              </a:pPr>
              <a:t>8</a:t>
            </a:fld>
            <a:endParaRPr dirty="0"/>
          </a:p>
        </p:txBody>
      </p:sp>
      <p:sp>
        <p:nvSpPr>
          <p:cNvPr id="5" name="TextBox 4"/>
          <p:cNvSpPr txBox="1"/>
          <p:nvPr/>
        </p:nvSpPr>
        <p:spPr>
          <a:xfrm>
            <a:off x="609600" y="1676400"/>
            <a:ext cx="99060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 algn="just">
              <a:buFont typeface="Wingdings" panose="05000000000000000000" pitchFamily="2" charset="2"/>
              <a:buChar char="Ø"/>
            </a:pP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Zari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 work is lighter than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zardozi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 work. It involves embroidering the design mostly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with chain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stitch using metallic threads, coloured silk threads and other synthetic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threads.</a:t>
            </a:r>
          </a:p>
          <a:p>
            <a:pPr marL="571500" indent="-571500" algn="just">
              <a:buFont typeface="Wingdings" panose="05000000000000000000" pitchFamily="2" charset="2"/>
              <a:buChar char="Ø"/>
            </a:pPr>
            <a:endParaRPr lang="en-IN" sz="2800" dirty="0">
              <a:solidFill>
                <a:schemeClr val="bg1"/>
              </a:solidFill>
              <a:latin typeface="Century Schoolbook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9601200" y="6357613"/>
            <a:ext cx="1531188" cy="369332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N" dirty="0">
                <a:solidFill>
                  <a:schemeClr val="bg1"/>
                </a:solidFill>
                <a:latin typeface="Century Schoolbook" pitchFamily="18" charset="0"/>
              </a:rPr>
              <a:t>Continued…</a:t>
            </a:r>
            <a:endParaRPr lang="en-IN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3199739"/>
            <a:ext cx="1905000" cy="33915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658302"/>
            <a:ext cx="9372600" cy="3447098"/>
          </a:xfrm>
        </p:spPr>
        <p:txBody>
          <a:bodyPr/>
          <a:lstStyle/>
          <a:p>
            <a:pPr algn="just"/>
            <a:r>
              <a:rPr lang="en-IN" sz="2800" b="1" dirty="0" smtClean="0">
                <a:solidFill>
                  <a:srgbClr val="FFFF00"/>
                </a:solidFill>
                <a:latin typeface="Century Schoolbook" pitchFamily="18" charset="0"/>
              </a:rPr>
              <a:t>Base fabric and material used: </a:t>
            </a:r>
            <a:endParaRPr lang="en-IN" sz="2800" b="1" dirty="0" smtClean="0">
              <a:solidFill>
                <a:srgbClr val="FFFF00"/>
              </a:solidFill>
              <a:latin typeface="Century Schoolbook" pitchFamily="18" charset="0"/>
            </a:endParaRPr>
          </a:p>
          <a:p>
            <a:pPr algn="just"/>
            <a:endParaRPr lang="en-IN" sz="2800" b="1" dirty="0" smtClean="0">
              <a:solidFill>
                <a:srgbClr val="FFFF00"/>
              </a:solidFill>
              <a:latin typeface="Century Schoolbook" pitchFamily="18" charset="0"/>
            </a:endParaRPr>
          </a:p>
          <a:p>
            <a:pPr algn="just"/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Generally, </a:t>
            </a:r>
            <a:r>
              <a:rPr lang="en-IN" sz="2800" i="1" dirty="0" err="1" smtClean="0">
                <a:solidFill>
                  <a:schemeClr val="bg1"/>
                </a:solidFill>
                <a:latin typeface="Century Schoolbook" pitchFamily="18" charset="0"/>
              </a:rPr>
              <a:t>zari</a:t>
            </a:r>
            <a:r>
              <a:rPr lang="en-IN" sz="2800" i="1" dirty="0" smtClean="0">
                <a:solidFill>
                  <a:schemeClr val="bg1"/>
                </a:solidFill>
                <a:latin typeface="Century Schoolbook" pitchFamily="18" charset="0"/>
              </a:rPr>
              <a:t> </a:t>
            </a:r>
            <a:r>
              <a:rPr lang="en-IN" sz="2800" i="1" dirty="0" smtClean="0">
                <a:solidFill>
                  <a:schemeClr val="bg1"/>
                </a:solidFill>
                <a:latin typeface="Century Schoolbook" pitchFamily="18" charset="0"/>
              </a:rPr>
              <a:t>work is done on lighter fabrics, such as </a:t>
            </a:r>
            <a:r>
              <a:rPr lang="en-IN" sz="2800" i="1" dirty="0" smtClean="0">
                <a:solidFill>
                  <a:schemeClr val="bg1"/>
                </a:solidFill>
                <a:latin typeface="Century Schoolbook" pitchFamily="18" charset="0"/>
              </a:rPr>
              <a:t>chiffon,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georgette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, crepe and lightweight silk.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Nowadays, it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is also done on art silk or rayon fabric. It is done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with both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metallic and coloured threads. In </a:t>
            </a:r>
            <a:r>
              <a:rPr lang="en-IN" sz="2800" dirty="0" err="1" smtClean="0">
                <a:solidFill>
                  <a:schemeClr val="bg1"/>
                </a:solidFill>
                <a:latin typeface="Century Schoolbook" pitchFamily="18" charset="0"/>
              </a:rPr>
              <a:t>Zari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work, sometimes </a:t>
            </a:r>
            <a:r>
              <a:rPr lang="en-IN" sz="2800" i="1" dirty="0" err="1" smtClean="0">
                <a:solidFill>
                  <a:schemeClr val="bg1"/>
                </a:solidFill>
                <a:latin typeface="Century Schoolbook" pitchFamily="18" charset="0"/>
              </a:rPr>
              <a:t>sitara</a:t>
            </a:r>
            <a:r>
              <a:rPr lang="en-IN" sz="2800" i="1" dirty="0" smtClean="0">
                <a:solidFill>
                  <a:schemeClr val="bg1"/>
                </a:solidFill>
                <a:latin typeface="Century Schoolbook" pitchFamily="18" charset="0"/>
              </a:rPr>
              <a:t> or </a:t>
            </a:r>
            <a:r>
              <a:rPr lang="en-IN" sz="2800" i="1" dirty="0" err="1" smtClean="0">
                <a:solidFill>
                  <a:schemeClr val="bg1"/>
                </a:solidFill>
                <a:latin typeface="Century Schoolbook" pitchFamily="18" charset="0"/>
              </a:rPr>
              <a:t>tikki</a:t>
            </a:r>
            <a:r>
              <a:rPr lang="en-IN" sz="2800" i="1" dirty="0" smtClean="0">
                <a:solidFill>
                  <a:schemeClr val="bg1"/>
                </a:solidFill>
                <a:latin typeface="Century Schoolbook" pitchFamily="18" charset="0"/>
              </a:rPr>
              <a:t> can be used along </a:t>
            </a:r>
            <a:r>
              <a:rPr lang="en-IN" sz="2800" i="1" dirty="0" smtClean="0">
                <a:solidFill>
                  <a:schemeClr val="bg1"/>
                </a:solidFill>
                <a:latin typeface="Century Schoolbook" pitchFamily="18" charset="0"/>
              </a:rPr>
              <a:t>with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threads </a:t>
            </a:r>
            <a:r>
              <a:rPr lang="en-IN" sz="2800" dirty="0" smtClean="0">
                <a:solidFill>
                  <a:schemeClr val="bg1"/>
                </a:solidFill>
                <a:latin typeface="Century Schoolbook" pitchFamily="18" charset="0"/>
              </a:rPr>
              <a:t>to make it more attractive.</a:t>
            </a:r>
            <a:endParaRPr lang="en-IN" sz="2800" dirty="0">
              <a:solidFill>
                <a:schemeClr val="bg1"/>
              </a:solidFill>
              <a:latin typeface="Century Schoolbook" pitchFamily="18" charset="0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xfrm>
            <a:off x="11598398" y="6230490"/>
            <a:ext cx="305434" cy="4826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pPr marL="25400">
                <a:lnSpc>
                  <a:spcPct val="100000"/>
                </a:lnSpc>
              </a:pPr>
              <a:t>9</a:t>
            </a:fld>
            <a:endParaRPr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FFF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2741</TotalTime>
  <Words>2153</Words>
  <Application>Microsoft Office PowerPoint</Application>
  <PresentationFormat>Custom</PresentationFormat>
  <Paragraphs>162</Paragraphs>
  <Slides>32</Slides>
  <Notes>15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3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Online2PDF.com</dc:creator>
  <cp:lastModifiedBy>nupur srivastava</cp:lastModifiedBy>
  <cp:revision>606</cp:revision>
  <dcterms:created xsi:type="dcterms:W3CDTF">2020-04-06T09:23:08Z</dcterms:created>
  <dcterms:modified xsi:type="dcterms:W3CDTF">2022-08-02T11:30:54Z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2020-04-06T00:00:00Z</vt:filetime>
  </property>
  <property fmtid="{D5CDD505-2E9C-101B-9397-08002B2CF9AE}" pid="3" name="LastSaved">
    <vt:filetime>2020-04-06T00:00:00Z</vt:filetime>
  </property>
</Properties>
</file>