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57" r:id="rId3"/>
    <p:sldId id="258" r:id="rId4"/>
    <p:sldId id="259" r:id="rId5"/>
    <p:sldId id="260" r:id="rId6"/>
    <p:sldId id="261" r:id="rId7"/>
    <p:sldId id="267" r:id="rId8"/>
    <p:sldId id="269" r:id="rId9"/>
    <p:sldId id="270" r:id="rId10"/>
    <p:sldId id="271" r:id="rId11"/>
    <p:sldId id="272" r:id="rId12"/>
    <p:sldId id="278" r:id="rId13"/>
    <p:sldId id="273" r:id="rId14"/>
    <p:sldId id="274" r:id="rId15"/>
    <p:sldId id="276" r:id="rId16"/>
    <p:sldId id="277" r:id="rId17"/>
    <p:sldId id="279" r:id="rId18"/>
    <p:sldId id="296" r:id="rId19"/>
    <p:sldId id="280" r:id="rId20"/>
    <p:sldId id="281" r:id="rId21"/>
    <p:sldId id="282" r:id="rId22"/>
    <p:sldId id="283" r:id="rId23"/>
    <p:sldId id="284" r:id="rId24"/>
    <p:sldId id="285" r:id="rId25"/>
    <p:sldId id="286" r:id="rId26"/>
    <p:sldId id="287" r:id="rId27"/>
    <p:sldId id="288" r:id="rId28"/>
    <p:sldId id="289" r:id="rId29"/>
    <p:sldId id="290" r:id="rId30"/>
    <p:sldId id="291" r:id="rId31"/>
    <p:sldId id="292" r:id="rId32"/>
    <p:sldId id="297" r:id="rId33"/>
    <p:sldId id="293" r:id="rId34"/>
    <p:sldId id="298" r:id="rId35"/>
    <p:sldId id="299" r:id="rId36"/>
    <p:sldId id="295" r:id="rId37"/>
    <p:sldId id="265" r:id="rId38"/>
    <p:sldId id="300" r:id="rId39"/>
  </p:sldIdLst>
  <p:sldSz cx="12192000" cy="6858000"/>
  <p:notesSz cx="12192000" cy="6858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88" d="100"/>
          <a:sy n="88" d="100"/>
        </p:scale>
        <p:origin x="-437" y="-77"/>
      </p:cViewPr>
      <p:guideLst>
        <p:guide orient="horz" pos="2880"/>
        <p:guide pos="216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C253CC-EFA8-4217-A179-871CE4061925}" type="doc">
      <dgm:prSet loTypeId="urn:microsoft.com/office/officeart/2011/layout/CircleProcess" loCatId="process" qsTypeId="urn:microsoft.com/office/officeart/2005/8/quickstyle/simple4" qsCatId="simple" csTypeId="urn:microsoft.com/office/officeart/2005/8/colors/colorful4" csCatId="colorful" phldr="1"/>
      <dgm:spPr/>
      <dgm:t>
        <a:bodyPr/>
        <a:lstStyle/>
        <a:p>
          <a:endParaRPr lang="en-US"/>
        </a:p>
      </dgm:t>
    </dgm:pt>
    <dgm:pt modelId="{813699E3-3B47-4155-BD36-F3962E470DEF}">
      <dgm:prSet phldrT="[Text]" custT="1"/>
      <dgm:spPr/>
      <dgm:t>
        <a:bodyPr/>
        <a:lstStyle/>
        <a:p>
          <a:r>
            <a:rPr lang="en-IN" sz="2800">
              <a:latin typeface="Century Schoolbook" panose="02040604050505020304" pitchFamily="18" charset="0"/>
            </a:rPr>
            <a:t>Line</a:t>
          </a:r>
          <a:endParaRPr lang="en-US" sz="2800">
            <a:latin typeface="Century Schoolbook" panose="02040604050505020304" pitchFamily="18" charset="0"/>
          </a:endParaRPr>
        </a:p>
      </dgm:t>
    </dgm:pt>
    <dgm:pt modelId="{A8E28722-ACF3-46B3-ACD4-0DF1199924BD}" type="parTrans" cxnId="{B2F0CF65-ED9A-4C73-85A2-B91F2D423C51}">
      <dgm:prSet/>
      <dgm:spPr/>
      <dgm:t>
        <a:bodyPr/>
        <a:lstStyle/>
        <a:p>
          <a:endParaRPr lang="en-US"/>
        </a:p>
      </dgm:t>
    </dgm:pt>
    <dgm:pt modelId="{4DD1CA26-5BB8-4562-A686-1742AD586921}" type="sibTrans" cxnId="{B2F0CF65-ED9A-4C73-85A2-B91F2D423C51}">
      <dgm:prSet/>
      <dgm:spPr/>
      <dgm:t>
        <a:bodyPr/>
        <a:lstStyle/>
        <a:p>
          <a:endParaRPr lang="en-US"/>
        </a:p>
      </dgm:t>
    </dgm:pt>
    <dgm:pt modelId="{FBFB9EFC-1786-4A2C-A31B-2CAE97DF4229}">
      <dgm:prSet custT="1"/>
      <dgm:spPr/>
      <dgm:t>
        <a:bodyPr/>
        <a:lstStyle/>
        <a:p>
          <a:r>
            <a:rPr lang="en-IN" sz="2800" dirty="0">
              <a:latin typeface="Century Schoolbook" panose="02040604050505020304" pitchFamily="18" charset="0"/>
            </a:rPr>
            <a:t>Shape</a:t>
          </a:r>
        </a:p>
      </dgm:t>
    </dgm:pt>
    <dgm:pt modelId="{C8C709BE-897B-47B8-A198-61CAC09F4336}" type="parTrans" cxnId="{9898C43C-E9AE-456B-B03E-21CA7C3D3199}">
      <dgm:prSet/>
      <dgm:spPr/>
      <dgm:t>
        <a:bodyPr/>
        <a:lstStyle/>
        <a:p>
          <a:endParaRPr lang="en-US"/>
        </a:p>
      </dgm:t>
    </dgm:pt>
    <dgm:pt modelId="{D2AD8E40-5AB5-42C4-A32C-35205DCEF87E}" type="sibTrans" cxnId="{9898C43C-E9AE-456B-B03E-21CA7C3D3199}">
      <dgm:prSet/>
      <dgm:spPr/>
      <dgm:t>
        <a:bodyPr/>
        <a:lstStyle/>
        <a:p>
          <a:endParaRPr lang="en-US"/>
        </a:p>
      </dgm:t>
    </dgm:pt>
    <dgm:pt modelId="{AB868A3C-A77A-41DE-9B1C-18DE2DB3B1F6}">
      <dgm:prSet custT="1"/>
      <dgm:spPr/>
      <dgm:t>
        <a:bodyPr/>
        <a:lstStyle/>
        <a:p>
          <a:r>
            <a:rPr lang="en-IN" sz="2800" dirty="0">
              <a:latin typeface="Century Schoolbook" panose="02040604050505020304" pitchFamily="18" charset="0"/>
            </a:rPr>
            <a:t>Form</a:t>
          </a:r>
        </a:p>
      </dgm:t>
    </dgm:pt>
    <dgm:pt modelId="{7CCC91A1-CF79-4957-999A-BC94A305879F}" type="parTrans" cxnId="{4BBD8F06-134A-4ECA-9AA1-95C37963A6C8}">
      <dgm:prSet/>
      <dgm:spPr/>
      <dgm:t>
        <a:bodyPr/>
        <a:lstStyle/>
        <a:p>
          <a:endParaRPr lang="en-US"/>
        </a:p>
      </dgm:t>
    </dgm:pt>
    <dgm:pt modelId="{2DBC1F2D-9C37-4B98-8C20-698AC495EA32}" type="sibTrans" cxnId="{4BBD8F06-134A-4ECA-9AA1-95C37963A6C8}">
      <dgm:prSet/>
      <dgm:spPr/>
      <dgm:t>
        <a:bodyPr/>
        <a:lstStyle/>
        <a:p>
          <a:endParaRPr lang="en-US"/>
        </a:p>
      </dgm:t>
    </dgm:pt>
    <dgm:pt modelId="{C0216F6C-71F4-40EC-9FAF-481F7B97D20A}">
      <dgm:prSet custT="1"/>
      <dgm:spPr/>
      <dgm:t>
        <a:bodyPr/>
        <a:lstStyle/>
        <a:p>
          <a:r>
            <a:rPr lang="en-IN" sz="2800">
              <a:latin typeface="Century Schoolbook" panose="02040604050505020304" pitchFamily="18" charset="0"/>
            </a:rPr>
            <a:t>Colour</a:t>
          </a:r>
          <a:endParaRPr lang="en-IN" sz="2800" dirty="0">
            <a:latin typeface="Century Schoolbook" panose="02040604050505020304" pitchFamily="18" charset="0"/>
          </a:endParaRPr>
        </a:p>
      </dgm:t>
    </dgm:pt>
    <dgm:pt modelId="{A4EADDCE-8CAF-43B6-8CEE-6EC1FBF72DEC}" type="parTrans" cxnId="{DB76708C-33AD-4360-903F-DBA27F0A9B04}">
      <dgm:prSet/>
      <dgm:spPr/>
      <dgm:t>
        <a:bodyPr/>
        <a:lstStyle/>
        <a:p>
          <a:endParaRPr lang="en-US"/>
        </a:p>
      </dgm:t>
    </dgm:pt>
    <dgm:pt modelId="{75CA82E0-7F14-4E5E-A823-E11CFC198743}" type="sibTrans" cxnId="{DB76708C-33AD-4360-903F-DBA27F0A9B04}">
      <dgm:prSet/>
      <dgm:spPr/>
      <dgm:t>
        <a:bodyPr/>
        <a:lstStyle/>
        <a:p>
          <a:endParaRPr lang="en-US"/>
        </a:p>
      </dgm:t>
    </dgm:pt>
    <dgm:pt modelId="{AA0D276E-84BF-450F-AC3D-CB1BEFC5D14C}">
      <dgm:prSet custT="1"/>
      <dgm:spPr/>
      <dgm:t>
        <a:bodyPr/>
        <a:lstStyle/>
        <a:p>
          <a:r>
            <a:rPr lang="en-IN" sz="2600" dirty="0">
              <a:latin typeface="Century Schoolbook" panose="02040604050505020304" pitchFamily="18" charset="0"/>
            </a:rPr>
            <a:t>Texture</a:t>
          </a:r>
        </a:p>
      </dgm:t>
    </dgm:pt>
    <dgm:pt modelId="{824A9495-CB79-4EA3-9075-00657E589AB1}" type="parTrans" cxnId="{25D5BBE2-53DC-4F9D-B480-B215A331E647}">
      <dgm:prSet/>
      <dgm:spPr/>
      <dgm:t>
        <a:bodyPr/>
        <a:lstStyle/>
        <a:p>
          <a:endParaRPr lang="en-US"/>
        </a:p>
      </dgm:t>
    </dgm:pt>
    <dgm:pt modelId="{689CDCE3-F59B-4D42-806F-D95EFDC4164A}" type="sibTrans" cxnId="{25D5BBE2-53DC-4F9D-B480-B215A331E647}">
      <dgm:prSet/>
      <dgm:spPr/>
      <dgm:t>
        <a:bodyPr/>
        <a:lstStyle/>
        <a:p>
          <a:endParaRPr lang="en-US"/>
        </a:p>
      </dgm:t>
    </dgm:pt>
    <dgm:pt modelId="{6A4F701D-9855-432F-A891-F337B5EE47BD}" type="pres">
      <dgm:prSet presAssocID="{2BC253CC-EFA8-4217-A179-871CE4061925}" presName="Name0" presStyleCnt="0">
        <dgm:presLayoutVars>
          <dgm:chMax val="11"/>
          <dgm:chPref val="11"/>
          <dgm:dir/>
          <dgm:resizeHandles/>
        </dgm:presLayoutVars>
      </dgm:prSet>
      <dgm:spPr/>
      <dgm:t>
        <a:bodyPr/>
        <a:lstStyle/>
        <a:p>
          <a:endParaRPr lang="en-IN"/>
        </a:p>
      </dgm:t>
    </dgm:pt>
    <dgm:pt modelId="{1F359A5B-C9C6-484A-9877-4FA9ED3207B1}" type="pres">
      <dgm:prSet presAssocID="{AA0D276E-84BF-450F-AC3D-CB1BEFC5D14C}" presName="Accent5" presStyleCnt="0"/>
      <dgm:spPr/>
    </dgm:pt>
    <dgm:pt modelId="{9F78D604-5FC5-4DF5-ADF8-97EFBE57A8B0}" type="pres">
      <dgm:prSet presAssocID="{AA0D276E-84BF-450F-AC3D-CB1BEFC5D14C}" presName="Accent" presStyleLbl="node1" presStyleIdx="0" presStyleCnt="5"/>
      <dgm:spPr/>
    </dgm:pt>
    <dgm:pt modelId="{D14330DA-CEC7-4546-8796-D0DB956C8DA8}" type="pres">
      <dgm:prSet presAssocID="{AA0D276E-84BF-450F-AC3D-CB1BEFC5D14C}" presName="ParentBackground5" presStyleCnt="0"/>
      <dgm:spPr/>
    </dgm:pt>
    <dgm:pt modelId="{A5AA4B32-8F46-464E-9FDB-FECFF0FEBF66}" type="pres">
      <dgm:prSet presAssocID="{AA0D276E-84BF-450F-AC3D-CB1BEFC5D14C}" presName="ParentBackground" presStyleLbl="fgAcc1" presStyleIdx="0" presStyleCnt="5"/>
      <dgm:spPr/>
      <dgm:t>
        <a:bodyPr/>
        <a:lstStyle/>
        <a:p>
          <a:endParaRPr lang="en-IN"/>
        </a:p>
      </dgm:t>
    </dgm:pt>
    <dgm:pt modelId="{151E236C-AAE4-4601-988C-71593BE4054A}" type="pres">
      <dgm:prSet presAssocID="{AA0D276E-84BF-450F-AC3D-CB1BEFC5D14C}" presName="Parent5" presStyleLbl="revTx" presStyleIdx="0" presStyleCnt="0">
        <dgm:presLayoutVars>
          <dgm:chMax val="1"/>
          <dgm:chPref val="1"/>
          <dgm:bulletEnabled val="1"/>
        </dgm:presLayoutVars>
      </dgm:prSet>
      <dgm:spPr/>
      <dgm:t>
        <a:bodyPr/>
        <a:lstStyle/>
        <a:p>
          <a:endParaRPr lang="en-IN"/>
        </a:p>
      </dgm:t>
    </dgm:pt>
    <dgm:pt modelId="{4F682DAE-38E7-41F0-9595-FEE23AB7DF1E}" type="pres">
      <dgm:prSet presAssocID="{C0216F6C-71F4-40EC-9FAF-481F7B97D20A}" presName="Accent4" presStyleCnt="0"/>
      <dgm:spPr/>
    </dgm:pt>
    <dgm:pt modelId="{365E014A-11C3-4312-8494-9F1623DBD692}" type="pres">
      <dgm:prSet presAssocID="{C0216F6C-71F4-40EC-9FAF-481F7B97D20A}" presName="Accent" presStyleLbl="node1" presStyleIdx="1" presStyleCnt="5"/>
      <dgm:spPr/>
    </dgm:pt>
    <dgm:pt modelId="{798E1B5C-A279-4A57-AE7B-AFCCFFDC700A}" type="pres">
      <dgm:prSet presAssocID="{C0216F6C-71F4-40EC-9FAF-481F7B97D20A}" presName="ParentBackground4" presStyleCnt="0"/>
      <dgm:spPr/>
    </dgm:pt>
    <dgm:pt modelId="{0CCF39FF-393B-48D5-9F4C-04A247766E97}" type="pres">
      <dgm:prSet presAssocID="{C0216F6C-71F4-40EC-9FAF-481F7B97D20A}" presName="ParentBackground" presStyleLbl="fgAcc1" presStyleIdx="1" presStyleCnt="5"/>
      <dgm:spPr/>
      <dgm:t>
        <a:bodyPr/>
        <a:lstStyle/>
        <a:p>
          <a:endParaRPr lang="en-IN"/>
        </a:p>
      </dgm:t>
    </dgm:pt>
    <dgm:pt modelId="{E8DBB9AF-2AC7-4AE3-AC05-34787A2A6B40}" type="pres">
      <dgm:prSet presAssocID="{C0216F6C-71F4-40EC-9FAF-481F7B97D20A}" presName="Parent4" presStyleLbl="revTx" presStyleIdx="0" presStyleCnt="0">
        <dgm:presLayoutVars>
          <dgm:chMax val="1"/>
          <dgm:chPref val="1"/>
          <dgm:bulletEnabled val="1"/>
        </dgm:presLayoutVars>
      </dgm:prSet>
      <dgm:spPr/>
      <dgm:t>
        <a:bodyPr/>
        <a:lstStyle/>
        <a:p>
          <a:endParaRPr lang="en-IN"/>
        </a:p>
      </dgm:t>
    </dgm:pt>
    <dgm:pt modelId="{23305152-4807-431F-86E2-CEEC312E46B5}" type="pres">
      <dgm:prSet presAssocID="{AB868A3C-A77A-41DE-9B1C-18DE2DB3B1F6}" presName="Accent3" presStyleCnt="0"/>
      <dgm:spPr/>
    </dgm:pt>
    <dgm:pt modelId="{4685E3D1-63A6-4F13-BE51-EB26118FF639}" type="pres">
      <dgm:prSet presAssocID="{AB868A3C-A77A-41DE-9B1C-18DE2DB3B1F6}" presName="Accent" presStyleLbl="node1" presStyleIdx="2" presStyleCnt="5"/>
      <dgm:spPr/>
    </dgm:pt>
    <dgm:pt modelId="{ABAB6595-39BD-4C7B-B94A-3E65D9380685}" type="pres">
      <dgm:prSet presAssocID="{AB868A3C-A77A-41DE-9B1C-18DE2DB3B1F6}" presName="ParentBackground3" presStyleCnt="0"/>
      <dgm:spPr/>
    </dgm:pt>
    <dgm:pt modelId="{CCE10E79-25D3-4890-A86E-3F5382D0959B}" type="pres">
      <dgm:prSet presAssocID="{AB868A3C-A77A-41DE-9B1C-18DE2DB3B1F6}" presName="ParentBackground" presStyleLbl="fgAcc1" presStyleIdx="2" presStyleCnt="5"/>
      <dgm:spPr/>
      <dgm:t>
        <a:bodyPr/>
        <a:lstStyle/>
        <a:p>
          <a:endParaRPr lang="en-IN"/>
        </a:p>
      </dgm:t>
    </dgm:pt>
    <dgm:pt modelId="{0EB076B0-3FDB-4DB3-A8BC-67D386881FBB}" type="pres">
      <dgm:prSet presAssocID="{AB868A3C-A77A-41DE-9B1C-18DE2DB3B1F6}" presName="Parent3" presStyleLbl="revTx" presStyleIdx="0" presStyleCnt="0">
        <dgm:presLayoutVars>
          <dgm:chMax val="1"/>
          <dgm:chPref val="1"/>
          <dgm:bulletEnabled val="1"/>
        </dgm:presLayoutVars>
      </dgm:prSet>
      <dgm:spPr/>
      <dgm:t>
        <a:bodyPr/>
        <a:lstStyle/>
        <a:p>
          <a:endParaRPr lang="en-IN"/>
        </a:p>
      </dgm:t>
    </dgm:pt>
    <dgm:pt modelId="{D74C3380-229E-4DAF-9169-E82F804A356A}" type="pres">
      <dgm:prSet presAssocID="{FBFB9EFC-1786-4A2C-A31B-2CAE97DF4229}" presName="Accent2" presStyleCnt="0"/>
      <dgm:spPr/>
    </dgm:pt>
    <dgm:pt modelId="{681B2159-054E-490B-AADC-3B41C94D0BA2}" type="pres">
      <dgm:prSet presAssocID="{FBFB9EFC-1786-4A2C-A31B-2CAE97DF4229}" presName="Accent" presStyleLbl="node1" presStyleIdx="3" presStyleCnt="5"/>
      <dgm:spPr/>
    </dgm:pt>
    <dgm:pt modelId="{6E36AC13-D4DB-4D7C-8748-1D9A7E39B23E}" type="pres">
      <dgm:prSet presAssocID="{FBFB9EFC-1786-4A2C-A31B-2CAE97DF4229}" presName="ParentBackground2" presStyleCnt="0"/>
      <dgm:spPr/>
    </dgm:pt>
    <dgm:pt modelId="{E555FE76-5811-4D75-A713-19EC6E9449D0}" type="pres">
      <dgm:prSet presAssocID="{FBFB9EFC-1786-4A2C-A31B-2CAE97DF4229}" presName="ParentBackground" presStyleLbl="fgAcc1" presStyleIdx="3" presStyleCnt="5"/>
      <dgm:spPr/>
      <dgm:t>
        <a:bodyPr/>
        <a:lstStyle/>
        <a:p>
          <a:endParaRPr lang="en-IN"/>
        </a:p>
      </dgm:t>
    </dgm:pt>
    <dgm:pt modelId="{8C1AD4AD-3EE1-4AF5-BC3E-E573E0480D65}" type="pres">
      <dgm:prSet presAssocID="{FBFB9EFC-1786-4A2C-A31B-2CAE97DF4229}" presName="Parent2" presStyleLbl="revTx" presStyleIdx="0" presStyleCnt="0">
        <dgm:presLayoutVars>
          <dgm:chMax val="1"/>
          <dgm:chPref val="1"/>
          <dgm:bulletEnabled val="1"/>
        </dgm:presLayoutVars>
      </dgm:prSet>
      <dgm:spPr/>
      <dgm:t>
        <a:bodyPr/>
        <a:lstStyle/>
        <a:p>
          <a:endParaRPr lang="en-IN"/>
        </a:p>
      </dgm:t>
    </dgm:pt>
    <dgm:pt modelId="{6C437AD6-575D-4A8B-BD32-8881BFDD4673}" type="pres">
      <dgm:prSet presAssocID="{813699E3-3B47-4155-BD36-F3962E470DEF}" presName="Accent1" presStyleCnt="0"/>
      <dgm:spPr/>
    </dgm:pt>
    <dgm:pt modelId="{A10B1C53-5B90-496F-BEC0-71925A56A9B1}" type="pres">
      <dgm:prSet presAssocID="{813699E3-3B47-4155-BD36-F3962E470DEF}" presName="Accent" presStyleLbl="node1" presStyleIdx="4" presStyleCnt="5"/>
      <dgm:spPr/>
    </dgm:pt>
    <dgm:pt modelId="{7691E5DB-86A4-4929-8825-D4D4857DC394}" type="pres">
      <dgm:prSet presAssocID="{813699E3-3B47-4155-BD36-F3962E470DEF}" presName="ParentBackground1" presStyleCnt="0"/>
      <dgm:spPr/>
    </dgm:pt>
    <dgm:pt modelId="{78E56BB4-7EB0-43AD-A035-3656A9E00151}" type="pres">
      <dgm:prSet presAssocID="{813699E3-3B47-4155-BD36-F3962E470DEF}" presName="ParentBackground" presStyleLbl="fgAcc1" presStyleIdx="4" presStyleCnt="5"/>
      <dgm:spPr/>
      <dgm:t>
        <a:bodyPr/>
        <a:lstStyle/>
        <a:p>
          <a:endParaRPr lang="en-IN"/>
        </a:p>
      </dgm:t>
    </dgm:pt>
    <dgm:pt modelId="{563BD9C2-DDF3-444A-8B1C-5811194782BF}" type="pres">
      <dgm:prSet presAssocID="{813699E3-3B47-4155-BD36-F3962E470DEF}" presName="Parent1" presStyleLbl="revTx" presStyleIdx="0" presStyleCnt="0">
        <dgm:presLayoutVars>
          <dgm:chMax val="1"/>
          <dgm:chPref val="1"/>
          <dgm:bulletEnabled val="1"/>
        </dgm:presLayoutVars>
      </dgm:prSet>
      <dgm:spPr/>
      <dgm:t>
        <a:bodyPr/>
        <a:lstStyle/>
        <a:p>
          <a:endParaRPr lang="en-IN"/>
        </a:p>
      </dgm:t>
    </dgm:pt>
  </dgm:ptLst>
  <dgm:cxnLst>
    <dgm:cxn modelId="{DB76708C-33AD-4360-903F-DBA27F0A9B04}" srcId="{2BC253CC-EFA8-4217-A179-871CE4061925}" destId="{C0216F6C-71F4-40EC-9FAF-481F7B97D20A}" srcOrd="3" destOrd="0" parTransId="{A4EADDCE-8CAF-43B6-8CEE-6EC1FBF72DEC}" sibTransId="{75CA82E0-7F14-4E5E-A823-E11CFC198743}"/>
    <dgm:cxn modelId="{25D5BBE2-53DC-4F9D-B480-B215A331E647}" srcId="{2BC253CC-EFA8-4217-A179-871CE4061925}" destId="{AA0D276E-84BF-450F-AC3D-CB1BEFC5D14C}" srcOrd="4" destOrd="0" parTransId="{824A9495-CB79-4EA3-9075-00657E589AB1}" sibTransId="{689CDCE3-F59B-4D42-806F-D95EFDC4164A}"/>
    <dgm:cxn modelId="{F8497FDC-9443-4BA0-BABD-7C974B49ECD2}" type="presOf" srcId="{FBFB9EFC-1786-4A2C-A31B-2CAE97DF4229}" destId="{8C1AD4AD-3EE1-4AF5-BC3E-E573E0480D65}" srcOrd="1" destOrd="0" presId="urn:microsoft.com/office/officeart/2011/layout/CircleProcess"/>
    <dgm:cxn modelId="{A93C0B0A-8440-40F8-8639-9F79ABD0FE30}" type="presOf" srcId="{C0216F6C-71F4-40EC-9FAF-481F7B97D20A}" destId="{E8DBB9AF-2AC7-4AE3-AC05-34787A2A6B40}" srcOrd="1" destOrd="0" presId="urn:microsoft.com/office/officeart/2011/layout/CircleProcess"/>
    <dgm:cxn modelId="{4BBD8F06-134A-4ECA-9AA1-95C37963A6C8}" srcId="{2BC253CC-EFA8-4217-A179-871CE4061925}" destId="{AB868A3C-A77A-41DE-9B1C-18DE2DB3B1F6}" srcOrd="2" destOrd="0" parTransId="{7CCC91A1-CF79-4957-999A-BC94A305879F}" sibTransId="{2DBC1F2D-9C37-4B98-8C20-698AC495EA32}"/>
    <dgm:cxn modelId="{25D5CAF9-2C25-40CC-8108-F2C7B257F119}" type="presOf" srcId="{813699E3-3B47-4155-BD36-F3962E470DEF}" destId="{78E56BB4-7EB0-43AD-A035-3656A9E00151}" srcOrd="0" destOrd="0" presId="urn:microsoft.com/office/officeart/2011/layout/CircleProcess"/>
    <dgm:cxn modelId="{9898C43C-E9AE-456B-B03E-21CA7C3D3199}" srcId="{2BC253CC-EFA8-4217-A179-871CE4061925}" destId="{FBFB9EFC-1786-4A2C-A31B-2CAE97DF4229}" srcOrd="1" destOrd="0" parTransId="{C8C709BE-897B-47B8-A198-61CAC09F4336}" sibTransId="{D2AD8E40-5AB5-42C4-A32C-35205DCEF87E}"/>
    <dgm:cxn modelId="{62514B5B-5A3C-4689-A0D8-73F872647E0E}" type="presOf" srcId="{FBFB9EFC-1786-4A2C-A31B-2CAE97DF4229}" destId="{E555FE76-5811-4D75-A713-19EC6E9449D0}" srcOrd="0" destOrd="0" presId="urn:microsoft.com/office/officeart/2011/layout/CircleProcess"/>
    <dgm:cxn modelId="{AA18B2D1-C31B-43D1-AE12-FDA817A5299A}" type="presOf" srcId="{AB868A3C-A77A-41DE-9B1C-18DE2DB3B1F6}" destId="{0EB076B0-3FDB-4DB3-A8BC-67D386881FBB}" srcOrd="1" destOrd="0" presId="urn:microsoft.com/office/officeart/2011/layout/CircleProcess"/>
    <dgm:cxn modelId="{C08096C1-9093-4E22-B9B5-65EBEA4C3F20}" type="presOf" srcId="{C0216F6C-71F4-40EC-9FAF-481F7B97D20A}" destId="{0CCF39FF-393B-48D5-9F4C-04A247766E97}" srcOrd="0" destOrd="0" presId="urn:microsoft.com/office/officeart/2011/layout/CircleProcess"/>
    <dgm:cxn modelId="{D60FBD8E-A13D-47C2-9F72-F95D7298D4CA}" type="presOf" srcId="{AA0D276E-84BF-450F-AC3D-CB1BEFC5D14C}" destId="{151E236C-AAE4-4601-988C-71593BE4054A}" srcOrd="1" destOrd="0" presId="urn:microsoft.com/office/officeart/2011/layout/CircleProcess"/>
    <dgm:cxn modelId="{D20A06A0-3741-43D1-893D-00CDA1C4A489}" type="presOf" srcId="{813699E3-3B47-4155-BD36-F3962E470DEF}" destId="{563BD9C2-DDF3-444A-8B1C-5811194782BF}" srcOrd="1" destOrd="0" presId="urn:microsoft.com/office/officeart/2011/layout/CircleProcess"/>
    <dgm:cxn modelId="{B2F0CF65-ED9A-4C73-85A2-B91F2D423C51}" srcId="{2BC253CC-EFA8-4217-A179-871CE4061925}" destId="{813699E3-3B47-4155-BD36-F3962E470DEF}" srcOrd="0" destOrd="0" parTransId="{A8E28722-ACF3-46B3-ACD4-0DF1199924BD}" sibTransId="{4DD1CA26-5BB8-4562-A686-1742AD586921}"/>
    <dgm:cxn modelId="{E52D156B-AF98-4C99-98FE-DC4CCC56AE83}" type="presOf" srcId="{AB868A3C-A77A-41DE-9B1C-18DE2DB3B1F6}" destId="{CCE10E79-25D3-4890-A86E-3F5382D0959B}" srcOrd="0" destOrd="0" presId="urn:microsoft.com/office/officeart/2011/layout/CircleProcess"/>
    <dgm:cxn modelId="{CBAFAD96-180E-4840-A6CD-59F675C3B0E1}" type="presOf" srcId="{AA0D276E-84BF-450F-AC3D-CB1BEFC5D14C}" destId="{A5AA4B32-8F46-464E-9FDB-FECFF0FEBF66}" srcOrd="0" destOrd="0" presId="urn:microsoft.com/office/officeart/2011/layout/CircleProcess"/>
    <dgm:cxn modelId="{F9776405-C154-4CE5-8DCF-130343F1A05D}" type="presOf" srcId="{2BC253CC-EFA8-4217-A179-871CE4061925}" destId="{6A4F701D-9855-432F-A891-F337B5EE47BD}" srcOrd="0" destOrd="0" presId="urn:microsoft.com/office/officeart/2011/layout/CircleProcess"/>
    <dgm:cxn modelId="{B8B9055D-1C2B-4A85-8820-F3ABDDF05403}" type="presParOf" srcId="{6A4F701D-9855-432F-A891-F337B5EE47BD}" destId="{1F359A5B-C9C6-484A-9877-4FA9ED3207B1}" srcOrd="0" destOrd="0" presId="urn:microsoft.com/office/officeart/2011/layout/CircleProcess"/>
    <dgm:cxn modelId="{436EA6B4-D5D6-4B2D-B20E-064FE90DEAFF}" type="presParOf" srcId="{1F359A5B-C9C6-484A-9877-4FA9ED3207B1}" destId="{9F78D604-5FC5-4DF5-ADF8-97EFBE57A8B0}" srcOrd="0" destOrd="0" presId="urn:microsoft.com/office/officeart/2011/layout/CircleProcess"/>
    <dgm:cxn modelId="{4F8B647F-E7B8-4F65-9B14-C7D83A59C194}" type="presParOf" srcId="{6A4F701D-9855-432F-A891-F337B5EE47BD}" destId="{D14330DA-CEC7-4546-8796-D0DB956C8DA8}" srcOrd="1" destOrd="0" presId="urn:microsoft.com/office/officeart/2011/layout/CircleProcess"/>
    <dgm:cxn modelId="{FF5974B9-04F9-41D5-AFFD-DE74A881437E}" type="presParOf" srcId="{D14330DA-CEC7-4546-8796-D0DB956C8DA8}" destId="{A5AA4B32-8F46-464E-9FDB-FECFF0FEBF66}" srcOrd="0" destOrd="0" presId="urn:microsoft.com/office/officeart/2011/layout/CircleProcess"/>
    <dgm:cxn modelId="{2FE82BC2-4A9C-46F7-9CDD-76E8749DBB71}" type="presParOf" srcId="{6A4F701D-9855-432F-A891-F337B5EE47BD}" destId="{151E236C-AAE4-4601-988C-71593BE4054A}" srcOrd="2" destOrd="0" presId="urn:microsoft.com/office/officeart/2011/layout/CircleProcess"/>
    <dgm:cxn modelId="{8F7F307B-7B16-4BD8-BA72-7447C8B7DE69}" type="presParOf" srcId="{6A4F701D-9855-432F-A891-F337B5EE47BD}" destId="{4F682DAE-38E7-41F0-9595-FEE23AB7DF1E}" srcOrd="3" destOrd="0" presId="urn:microsoft.com/office/officeart/2011/layout/CircleProcess"/>
    <dgm:cxn modelId="{AE1D9D73-842A-497F-BC9C-0ACA9E469BF4}" type="presParOf" srcId="{4F682DAE-38E7-41F0-9595-FEE23AB7DF1E}" destId="{365E014A-11C3-4312-8494-9F1623DBD692}" srcOrd="0" destOrd="0" presId="urn:microsoft.com/office/officeart/2011/layout/CircleProcess"/>
    <dgm:cxn modelId="{4F54881F-AB77-41F4-9ADF-41D2D8499AA7}" type="presParOf" srcId="{6A4F701D-9855-432F-A891-F337B5EE47BD}" destId="{798E1B5C-A279-4A57-AE7B-AFCCFFDC700A}" srcOrd="4" destOrd="0" presId="urn:microsoft.com/office/officeart/2011/layout/CircleProcess"/>
    <dgm:cxn modelId="{57AEA221-31DB-4273-91BE-399DAA6AF18B}" type="presParOf" srcId="{798E1B5C-A279-4A57-AE7B-AFCCFFDC700A}" destId="{0CCF39FF-393B-48D5-9F4C-04A247766E97}" srcOrd="0" destOrd="0" presId="urn:microsoft.com/office/officeart/2011/layout/CircleProcess"/>
    <dgm:cxn modelId="{AD0B1CD3-DE0A-420C-A98F-3E22AF0CD869}" type="presParOf" srcId="{6A4F701D-9855-432F-A891-F337B5EE47BD}" destId="{E8DBB9AF-2AC7-4AE3-AC05-34787A2A6B40}" srcOrd="5" destOrd="0" presId="urn:microsoft.com/office/officeart/2011/layout/CircleProcess"/>
    <dgm:cxn modelId="{9A5F9D24-AD2C-44E4-8492-E61409811769}" type="presParOf" srcId="{6A4F701D-9855-432F-A891-F337B5EE47BD}" destId="{23305152-4807-431F-86E2-CEEC312E46B5}" srcOrd="6" destOrd="0" presId="urn:microsoft.com/office/officeart/2011/layout/CircleProcess"/>
    <dgm:cxn modelId="{1EF4E382-5BAC-4424-83D3-3E933179BDD2}" type="presParOf" srcId="{23305152-4807-431F-86E2-CEEC312E46B5}" destId="{4685E3D1-63A6-4F13-BE51-EB26118FF639}" srcOrd="0" destOrd="0" presId="urn:microsoft.com/office/officeart/2011/layout/CircleProcess"/>
    <dgm:cxn modelId="{74B63EF3-F838-4FF3-9AA9-759E7CC40A78}" type="presParOf" srcId="{6A4F701D-9855-432F-A891-F337B5EE47BD}" destId="{ABAB6595-39BD-4C7B-B94A-3E65D9380685}" srcOrd="7" destOrd="0" presId="urn:microsoft.com/office/officeart/2011/layout/CircleProcess"/>
    <dgm:cxn modelId="{915C348A-B00A-46C3-BE60-E3D49E7319E6}" type="presParOf" srcId="{ABAB6595-39BD-4C7B-B94A-3E65D9380685}" destId="{CCE10E79-25D3-4890-A86E-3F5382D0959B}" srcOrd="0" destOrd="0" presId="urn:microsoft.com/office/officeart/2011/layout/CircleProcess"/>
    <dgm:cxn modelId="{86AE7928-C1EA-4662-BDD0-420297CD2A06}" type="presParOf" srcId="{6A4F701D-9855-432F-A891-F337B5EE47BD}" destId="{0EB076B0-3FDB-4DB3-A8BC-67D386881FBB}" srcOrd="8" destOrd="0" presId="urn:microsoft.com/office/officeart/2011/layout/CircleProcess"/>
    <dgm:cxn modelId="{D2059AAC-F6ED-4040-95B3-1A2987EAC197}" type="presParOf" srcId="{6A4F701D-9855-432F-A891-F337B5EE47BD}" destId="{D74C3380-229E-4DAF-9169-E82F804A356A}" srcOrd="9" destOrd="0" presId="urn:microsoft.com/office/officeart/2011/layout/CircleProcess"/>
    <dgm:cxn modelId="{FA304B02-EFD1-4E67-9DB8-0FC1EBCA0FA7}" type="presParOf" srcId="{D74C3380-229E-4DAF-9169-E82F804A356A}" destId="{681B2159-054E-490B-AADC-3B41C94D0BA2}" srcOrd="0" destOrd="0" presId="urn:microsoft.com/office/officeart/2011/layout/CircleProcess"/>
    <dgm:cxn modelId="{71B9B0E3-9DE7-4461-9B9C-7FA2779B2BFE}" type="presParOf" srcId="{6A4F701D-9855-432F-A891-F337B5EE47BD}" destId="{6E36AC13-D4DB-4D7C-8748-1D9A7E39B23E}" srcOrd="10" destOrd="0" presId="urn:microsoft.com/office/officeart/2011/layout/CircleProcess"/>
    <dgm:cxn modelId="{B6F9CD5B-E57A-4614-8978-B6049990D41E}" type="presParOf" srcId="{6E36AC13-D4DB-4D7C-8748-1D9A7E39B23E}" destId="{E555FE76-5811-4D75-A713-19EC6E9449D0}" srcOrd="0" destOrd="0" presId="urn:microsoft.com/office/officeart/2011/layout/CircleProcess"/>
    <dgm:cxn modelId="{C784350A-F0FE-4E59-90CC-68462D9D4DCF}" type="presParOf" srcId="{6A4F701D-9855-432F-A891-F337B5EE47BD}" destId="{8C1AD4AD-3EE1-4AF5-BC3E-E573E0480D65}" srcOrd="11" destOrd="0" presId="urn:microsoft.com/office/officeart/2011/layout/CircleProcess"/>
    <dgm:cxn modelId="{139D25B5-10AD-4873-8E30-C79B711BFE6A}" type="presParOf" srcId="{6A4F701D-9855-432F-A891-F337B5EE47BD}" destId="{6C437AD6-575D-4A8B-BD32-8881BFDD4673}" srcOrd="12" destOrd="0" presId="urn:microsoft.com/office/officeart/2011/layout/CircleProcess"/>
    <dgm:cxn modelId="{95C4C911-A561-4EE8-8EB0-5A8D07281609}" type="presParOf" srcId="{6C437AD6-575D-4A8B-BD32-8881BFDD4673}" destId="{A10B1C53-5B90-496F-BEC0-71925A56A9B1}" srcOrd="0" destOrd="0" presId="urn:microsoft.com/office/officeart/2011/layout/CircleProcess"/>
    <dgm:cxn modelId="{35BF6643-B411-4318-99A2-EB3C20753252}" type="presParOf" srcId="{6A4F701D-9855-432F-A891-F337B5EE47BD}" destId="{7691E5DB-86A4-4929-8825-D4D4857DC394}" srcOrd="13" destOrd="0" presId="urn:microsoft.com/office/officeart/2011/layout/CircleProcess"/>
    <dgm:cxn modelId="{AD65BE7E-2B59-46B8-9193-5285F574FE4B}" type="presParOf" srcId="{7691E5DB-86A4-4929-8825-D4D4857DC394}" destId="{78E56BB4-7EB0-43AD-A035-3656A9E00151}" srcOrd="0" destOrd="0" presId="urn:microsoft.com/office/officeart/2011/layout/CircleProcess"/>
    <dgm:cxn modelId="{FDFD5FB8-5E53-473B-B576-72FA924EAA35}" type="presParOf" srcId="{6A4F701D-9855-432F-A891-F337B5EE47BD}" destId="{563BD9C2-DDF3-444A-8B1C-5811194782BF}" srcOrd="14" destOrd="0" presId="urn:microsoft.com/office/officeart/2011/layout/CircleProcess"/>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FE3B576-9A84-44C4-8BB4-90178EF9998E}" type="doc">
      <dgm:prSet loTypeId="urn:microsoft.com/office/officeart/2005/8/layout/venn1" loCatId="relationship" qsTypeId="urn:microsoft.com/office/officeart/2005/8/quickstyle/simple4" qsCatId="simple" csTypeId="urn:microsoft.com/office/officeart/2005/8/colors/colorful4" csCatId="colorful" phldr="1"/>
      <dgm:spPr/>
    </dgm:pt>
    <dgm:pt modelId="{E55D7EE8-3E47-481F-B140-6FA474555D4B}">
      <dgm:prSet phldrT="[Text]"/>
      <dgm:spPr/>
      <dgm:t>
        <a:bodyPr/>
        <a:lstStyle/>
        <a:p>
          <a:r>
            <a:rPr lang="en-US" dirty="0">
              <a:solidFill>
                <a:schemeClr val="bg1"/>
              </a:solidFill>
              <a:latin typeface="Century Schoolbook" panose="02040604050505020304" pitchFamily="18" charset="0"/>
            </a:rPr>
            <a:t>Hue</a:t>
          </a:r>
        </a:p>
      </dgm:t>
    </dgm:pt>
    <dgm:pt modelId="{FD0F1515-255C-4733-A602-53CCFCA962E5}" type="parTrans" cxnId="{25DE656B-DBEF-4D0C-B8AA-D96140E13404}">
      <dgm:prSet/>
      <dgm:spPr/>
      <dgm:t>
        <a:bodyPr/>
        <a:lstStyle/>
        <a:p>
          <a:endParaRPr lang="en-US"/>
        </a:p>
      </dgm:t>
    </dgm:pt>
    <dgm:pt modelId="{AE10F5AD-0194-46CB-A015-D65B8931E7EA}" type="sibTrans" cxnId="{25DE656B-DBEF-4D0C-B8AA-D96140E13404}">
      <dgm:prSet/>
      <dgm:spPr/>
      <dgm:t>
        <a:bodyPr/>
        <a:lstStyle/>
        <a:p>
          <a:endParaRPr lang="en-US"/>
        </a:p>
      </dgm:t>
    </dgm:pt>
    <dgm:pt modelId="{5E587A3A-94FB-40A1-87E1-8AE219997124}">
      <dgm:prSet phldrT="[Text]"/>
      <dgm:spPr/>
      <dgm:t>
        <a:bodyPr/>
        <a:lstStyle/>
        <a:p>
          <a:r>
            <a:rPr lang="en-US" dirty="0">
              <a:solidFill>
                <a:schemeClr val="bg1"/>
              </a:solidFill>
              <a:latin typeface="Century Schoolbook" panose="02040604050505020304" pitchFamily="18" charset="0"/>
            </a:rPr>
            <a:t>Value</a:t>
          </a:r>
        </a:p>
      </dgm:t>
    </dgm:pt>
    <dgm:pt modelId="{CE8EDD32-AE03-4DD0-AC3E-15C0C2EA61C6}" type="parTrans" cxnId="{A88DDEF1-0EDB-43E4-9D9E-3BFF7863F439}">
      <dgm:prSet/>
      <dgm:spPr/>
      <dgm:t>
        <a:bodyPr/>
        <a:lstStyle/>
        <a:p>
          <a:endParaRPr lang="en-US"/>
        </a:p>
      </dgm:t>
    </dgm:pt>
    <dgm:pt modelId="{570B6489-2BF9-4813-AE6F-C87D33ACA95A}" type="sibTrans" cxnId="{A88DDEF1-0EDB-43E4-9D9E-3BFF7863F439}">
      <dgm:prSet/>
      <dgm:spPr/>
      <dgm:t>
        <a:bodyPr/>
        <a:lstStyle/>
        <a:p>
          <a:endParaRPr lang="en-US"/>
        </a:p>
      </dgm:t>
    </dgm:pt>
    <dgm:pt modelId="{574823EF-BE31-4B08-832D-683B0F4F48A4}">
      <dgm:prSet phldrT="[Text]"/>
      <dgm:spPr/>
      <dgm:t>
        <a:bodyPr/>
        <a:lstStyle/>
        <a:p>
          <a:r>
            <a:rPr lang="en-US" dirty="0">
              <a:solidFill>
                <a:schemeClr val="bg1"/>
              </a:solidFill>
              <a:latin typeface="Century Schoolbook" panose="02040604050505020304" pitchFamily="18" charset="0"/>
            </a:rPr>
            <a:t>Intensity</a:t>
          </a:r>
        </a:p>
      </dgm:t>
    </dgm:pt>
    <dgm:pt modelId="{ECD9DFCA-FEE9-4F4D-BAC6-22C6EDE1E495}" type="parTrans" cxnId="{331BF8AA-E580-4A5E-9080-346463ED34A3}">
      <dgm:prSet/>
      <dgm:spPr/>
      <dgm:t>
        <a:bodyPr/>
        <a:lstStyle/>
        <a:p>
          <a:endParaRPr lang="en-US"/>
        </a:p>
      </dgm:t>
    </dgm:pt>
    <dgm:pt modelId="{00529D3A-7C34-4FF5-A728-FA46E799705D}" type="sibTrans" cxnId="{331BF8AA-E580-4A5E-9080-346463ED34A3}">
      <dgm:prSet/>
      <dgm:spPr/>
      <dgm:t>
        <a:bodyPr/>
        <a:lstStyle/>
        <a:p>
          <a:endParaRPr lang="en-US"/>
        </a:p>
      </dgm:t>
    </dgm:pt>
    <dgm:pt modelId="{A81F4557-D607-4B92-944D-CCFAC3D4AE20}" type="pres">
      <dgm:prSet presAssocID="{8FE3B576-9A84-44C4-8BB4-90178EF9998E}" presName="compositeShape" presStyleCnt="0">
        <dgm:presLayoutVars>
          <dgm:chMax val="7"/>
          <dgm:dir/>
          <dgm:resizeHandles val="exact"/>
        </dgm:presLayoutVars>
      </dgm:prSet>
      <dgm:spPr/>
    </dgm:pt>
    <dgm:pt modelId="{D3633236-FE0F-455C-A9B0-30651AE4D50D}" type="pres">
      <dgm:prSet presAssocID="{E55D7EE8-3E47-481F-B140-6FA474555D4B}" presName="circ1" presStyleLbl="vennNode1" presStyleIdx="0" presStyleCnt="3"/>
      <dgm:spPr/>
      <dgm:t>
        <a:bodyPr/>
        <a:lstStyle/>
        <a:p>
          <a:endParaRPr lang="en-IN"/>
        </a:p>
      </dgm:t>
    </dgm:pt>
    <dgm:pt modelId="{18ECEF39-9EC0-4766-8319-9D48BEB059D3}" type="pres">
      <dgm:prSet presAssocID="{E55D7EE8-3E47-481F-B140-6FA474555D4B}" presName="circ1Tx" presStyleLbl="revTx" presStyleIdx="0" presStyleCnt="0">
        <dgm:presLayoutVars>
          <dgm:chMax val="0"/>
          <dgm:chPref val="0"/>
          <dgm:bulletEnabled val="1"/>
        </dgm:presLayoutVars>
      </dgm:prSet>
      <dgm:spPr/>
      <dgm:t>
        <a:bodyPr/>
        <a:lstStyle/>
        <a:p>
          <a:endParaRPr lang="en-IN"/>
        </a:p>
      </dgm:t>
    </dgm:pt>
    <dgm:pt modelId="{781EFBCE-B2FA-4FC8-B2E2-9A1078E2B1F6}" type="pres">
      <dgm:prSet presAssocID="{5E587A3A-94FB-40A1-87E1-8AE219997124}" presName="circ2" presStyleLbl="vennNode1" presStyleIdx="1" presStyleCnt="3"/>
      <dgm:spPr/>
      <dgm:t>
        <a:bodyPr/>
        <a:lstStyle/>
        <a:p>
          <a:endParaRPr lang="en-IN"/>
        </a:p>
      </dgm:t>
    </dgm:pt>
    <dgm:pt modelId="{664CCC72-B709-4A64-B1F8-E8BBBD601747}" type="pres">
      <dgm:prSet presAssocID="{5E587A3A-94FB-40A1-87E1-8AE219997124}" presName="circ2Tx" presStyleLbl="revTx" presStyleIdx="0" presStyleCnt="0">
        <dgm:presLayoutVars>
          <dgm:chMax val="0"/>
          <dgm:chPref val="0"/>
          <dgm:bulletEnabled val="1"/>
        </dgm:presLayoutVars>
      </dgm:prSet>
      <dgm:spPr/>
      <dgm:t>
        <a:bodyPr/>
        <a:lstStyle/>
        <a:p>
          <a:endParaRPr lang="en-IN"/>
        </a:p>
      </dgm:t>
    </dgm:pt>
    <dgm:pt modelId="{73DD1EA9-6D23-4BBE-9A9F-CD2D0EC3133D}" type="pres">
      <dgm:prSet presAssocID="{574823EF-BE31-4B08-832D-683B0F4F48A4}" presName="circ3" presStyleLbl="vennNode1" presStyleIdx="2" presStyleCnt="3"/>
      <dgm:spPr/>
      <dgm:t>
        <a:bodyPr/>
        <a:lstStyle/>
        <a:p>
          <a:endParaRPr lang="en-IN"/>
        </a:p>
      </dgm:t>
    </dgm:pt>
    <dgm:pt modelId="{C71D6BD0-8760-4039-8A5B-19A1DDF496F0}" type="pres">
      <dgm:prSet presAssocID="{574823EF-BE31-4B08-832D-683B0F4F48A4}" presName="circ3Tx" presStyleLbl="revTx" presStyleIdx="0" presStyleCnt="0">
        <dgm:presLayoutVars>
          <dgm:chMax val="0"/>
          <dgm:chPref val="0"/>
          <dgm:bulletEnabled val="1"/>
        </dgm:presLayoutVars>
      </dgm:prSet>
      <dgm:spPr/>
      <dgm:t>
        <a:bodyPr/>
        <a:lstStyle/>
        <a:p>
          <a:endParaRPr lang="en-IN"/>
        </a:p>
      </dgm:t>
    </dgm:pt>
  </dgm:ptLst>
  <dgm:cxnLst>
    <dgm:cxn modelId="{E2E2A14E-0ED2-4B0A-9DE5-117B73E45E11}" type="presOf" srcId="{E55D7EE8-3E47-481F-B140-6FA474555D4B}" destId="{18ECEF39-9EC0-4766-8319-9D48BEB059D3}" srcOrd="1" destOrd="0" presId="urn:microsoft.com/office/officeart/2005/8/layout/venn1"/>
    <dgm:cxn modelId="{25DE656B-DBEF-4D0C-B8AA-D96140E13404}" srcId="{8FE3B576-9A84-44C4-8BB4-90178EF9998E}" destId="{E55D7EE8-3E47-481F-B140-6FA474555D4B}" srcOrd="0" destOrd="0" parTransId="{FD0F1515-255C-4733-A602-53CCFCA962E5}" sibTransId="{AE10F5AD-0194-46CB-A015-D65B8931E7EA}"/>
    <dgm:cxn modelId="{01064314-9A08-44B6-A019-A5FB9CA7FB46}" type="presOf" srcId="{5E587A3A-94FB-40A1-87E1-8AE219997124}" destId="{664CCC72-B709-4A64-B1F8-E8BBBD601747}" srcOrd="1" destOrd="0" presId="urn:microsoft.com/office/officeart/2005/8/layout/venn1"/>
    <dgm:cxn modelId="{331BF8AA-E580-4A5E-9080-346463ED34A3}" srcId="{8FE3B576-9A84-44C4-8BB4-90178EF9998E}" destId="{574823EF-BE31-4B08-832D-683B0F4F48A4}" srcOrd="2" destOrd="0" parTransId="{ECD9DFCA-FEE9-4F4D-BAC6-22C6EDE1E495}" sibTransId="{00529D3A-7C34-4FF5-A728-FA46E799705D}"/>
    <dgm:cxn modelId="{D7537575-1146-45B3-B199-7E56A367FA84}" type="presOf" srcId="{5E587A3A-94FB-40A1-87E1-8AE219997124}" destId="{781EFBCE-B2FA-4FC8-B2E2-9A1078E2B1F6}" srcOrd="0" destOrd="0" presId="urn:microsoft.com/office/officeart/2005/8/layout/venn1"/>
    <dgm:cxn modelId="{726D1B4B-510C-4ACA-9C01-0D7D91F57EF3}" type="presOf" srcId="{574823EF-BE31-4B08-832D-683B0F4F48A4}" destId="{C71D6BD0-8760-4039-8A5B-19A1DDF496F0}" srcOrd="1" destOrd="0" presId="urn:microsoft.com/office/officeart/2005/8/layout/venn1"/>
    <dgm:cxn modelId="{68C0436E-2AA4-48F9-A043-4A128849F11C}" type="presOf" srcId="{E55D7EE8-3E47-481F-B140-6FA474555D4B}" destId="{D3633236-FE0F-455C-A9B0-30651AE4D50D}" srcOrd="0" destOrd="0" presId="urn:microsoft.com/office/officeart/2005/8/layout/venn1"/>
    <dgm:cxn modelId="{A88DDEF1-0EDB-43E4-9D9E-3BFF7863F439}" srcId="{8FE3B576-9A84-44C4-8BB4-90178EF9998E}" destId="{5E587A3A-94FB-40A1-87E1-8AE219997124}" srcOrd="1" destOrd="0" parTransId="{CE8EDD32-AE03-4DD0-AC3E-15C0C2EA61C6}" sibTransId="{570B6489-2BF9-4813-AE6F-C87D33ACA95A}"/>
    <dgm:cxn modelId="{1D9B8401-9240-4267-816C-56E3FA4539EB}" type="presOf" srcId="{8FE3B576-9A84-44C4-8BB4-90178EF9998E}" destId="{A81F4557-D607-4B92-944D-CCFAC3D4AE20}" srcOrd="0" destOrd="0" presId="urn:microsoft.com/office/officeart/2005/8/layout/venn1"/>
    <dgm:cxn modelId="{35795283-6151-495E-89E6-A4009573B39C}" type="presOf" srcId="{574823EF-BE31-4B08-832D-683B0F4F48A4}" destId="{73DD1EA9-6D23-4BBE-9A9F-CD2D0EC3133D}" srcOrd="0" destOrd="0" presId="urn:microsoft.com/office/officeart/2005/8/layout/venn1"/>
    <dgm:cxn modelId="{54E91930-9EA9-4981-8C0B-915B0EF172CE}" type="presParOf" srcId="{A81F4557-D607-4B92-944D-CCFAC3D4AE20}" destId="{D3633236-FE0F-455C-A9B0-30651AE4D50D}" srcOrd="0" destOrd="0" presId="urn:microsoft.com/office/officeart/2005/8/layout/venn1"/>
    <dgm:cxn modelId="{B42AC8FE-4D1F-4A71-AAEA-EF02C1771737}" type="presParOf" srcId="{A81F4557-D607-4B92-944D-CCFAC3D4AE20}" destId="{18ECEF39-9EC0-4766-8319-9D48BEB059D3}" srcOrd="1" destOrd="0" presId="urn:microsoft.com/office/officeart/2005/8/layout/venn1"/>
    <dgm:cxn modelId="{CD024DE0-9E8C-4355-BEC9-FFDBE3B8D94C}" type="presParOf" srcId="{A81F4557-D607-4B92-944D-CCFAC3D4AE20}" destId="{781EFBCE-B2FA-4FC8-B2E2-9A1078E2B1F6}" srcOrd="2" destOrd="0" presId="urn:microsoft.com/office/officeart/2005/8/layout/venn1"/>
    <dgm:cxn modelId="{CDE6860C-B93B-4C4E-9727-0984665E31CB}" type="presParOf" srcId="{A81F4557-D607-4B92-944D-CCFAC3D4AE20}" destId="{664CCC72-B709-4A64-B1F8-E8BBBD601747}" srcOrd="3" destOrd="0" presId="urn:microsoft.com/office/officeart/2005/8/layout/venn1"/>
    <dgm:cxn modelId="{9E84C39E-D8D0-46C6-A5A6-3C7AA1007B1F}" type="presParOf" srcId="{A81F4557-D607-4B92-944D-CCFAC3D4AE20}" destId="{73DD1EA9-6D23-4BBE-9A9F-CD2D0EC3133D}" srcOrd="4" destOrd="0" presId="urn:microsoft.com/office/officeart/2005/8/layout/venn1"/>
    <dgm:cxn modelId="{6697BAB1-8D8B-4709-AF5E-9930E400C103}" type="presParOf" srcId="{A81F4557-D607-4B92-944D-CCFAC3D4AE20}" destId="{C71D6BD0-8760-4039-8A5B-19A1DDF496F0}" srcOrd="5" destOrd="0" presId="urn:microsoft.com/office/officeart/2005/8/layout/ven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F78D604-5FC5-4DF5-ADF8-97EFBE57A8B0}">
      <dsp:nvSpPr>
        <dsp:cNvPr id="0" name=""/>
        <dsp:cNvSpPr/>
      </dsp:nvSpPr>
      <dsp:spPr>
        <a:xfrm>
          <a:off x="8769825" y="2137870"/>
          <a:ext cx="1999662" cy="1999989"/>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A5AA4B32-8F46-464E-9FDB-FECFF0FEBF66}">
      <dsp:nvSpPr>
        <dsp:cNvPr id="0" name=""/>
        <dsp:cNvSpPr/>
      </dsp:nvSpPr>
      <dsp:spPr>
        <a:xfrm>
          <a:off x="8835806" y="2204548"/>
          <a:ext cx="1866635" cy="1866633"/>
        </a:xfrm>
        <a:prstGeom prst="ellipse">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IN" sz="2600" kern="1200" dirty="0">
              <a:latin typeface="Century Schoolbook" panose="02040604050505020304" pitchFamily="18" charset="0"/>
            </a:rPr>
            <a:t>Texture</a:t>
          </a:r>
        </a:p>
      </dsp:txBody>
      <dsp:txXfrm>
        <a:off x="9102924" y="2471260"/>
        <a:ext cx="1333463" cy="1333209"/>
      </dsp:txXfrm>
    </dsp:sp>
    <dsp:sp modelId="{365E014A-11C3-4312-8494-9F1623DBD692}">
      <dsp:nvSpPr>
        <dsp:cNvPr id="0" name=""/>
        <dsp:cNvSpPr/>
      </dsp:nvSpPr>
      <dsp:spPr>
        <a:xfrm rot="2700000">
          <a:off x="6702168" y="2137974"/>
          <a:ext cx="1999431" cy="1999431"/>
        </a:xfrm>
        <a:prstGeom prst="teardrop">
          <a:avLst>
            <a:gd name="adj" fmla="val 100000"/>
          </a:avLst>
        </a:prstGeom>
        <a:gradFill rotWithShape="0">
          <a:gsLst>
            <a:gs pos="0">
              <a:schemeClr val="accent4">
                <a:hueOff val="-1116192"/>
                <a:satOff val="6725"/>
                <a:lumOff val="539"/>
                <a:alphaOff val="0"/>
                <a:shade val="51000"/>
                <a:satMod val="130000"/>
              </a:schemeClr>
            </a:gs>
            <a:gs pos="80000">
              <a:schemeClr val="accent4">
                <a:hueOff val="-1116192"/>
                <a:satOff val="6725"/>
                <a:lumOff val="539"/>
                <a:alphaOff val="0"/>
                <a:shade val="93000"/>
                <a:satMod val="130000"/>
              </a:schemeClr>
            </a:gs>
            <a:gs pos="100000">
              <a:schemeClr val="accent4">
                <a:hueOff val="-1116192"/>
                <a:satOff val="6725"/>
                <a:lumOff val="53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CCF39FF-393B-48D5-9F4C-04A247766E97}">
      <dsp:nvSpPr>
        <dsp:cNvPr id="0" name=""/>
        <dsp:cNvSpPr/>
      </dsp:nvSpPr>
      <dsp:spPr>
        <a:xfrm>
          <a:off x="6770162" y="2204548"/>
          <a:ext cx="1866635" cy="1866633"/>
        </a:xfrm>
        <a:prstGeom prst="ellipse">
          <a:avLst/>
        </a:prstGeom>
        <a:solidFill>
          <a:schemeClr val="lt1">
            <a:alpha val="90000"/>
            <a:hueOff val="0"/>
            <a:satOff val="0"/>
            <a:lumOff val="0"/>
            <a:alphaOff val="0"/>
          </a:schemeClr>
        </a:solidFill>
        <a:ln w="9525" cap="flat" cmpd="sng" algn="ctr">
          <a:solidFill>
            <a:schemeClr val="accent4">
              <a:hueOff val="-1116192"/>
              <a:satOff val="6725"/>
              <a:lumOff val="539"/>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IN" sz="2800" kern="1200">
              <a:latin typeface="Century Schoolbook" panose="02040604050505020304" pitchFamily="18" charset="0"/>
            </a:rPr>
            <a:t>Colour</a:t>
          </a:r>
          <a:endParaRPr lang="en-IN" sz="2800" kern="1200" dirty="0">
            <a:latin typeface="Century Schoolbook" panose="02040604050505020304" pitchFamily="18" charset="0"/>
          </a:endParaRPr>
        </a:p>
      </dsp:txBody>
      <dsp:txXfrm>
        <a:off x="7036216" y="2471260"/>
        <a:ext cx="1333463" cy="1333209"/>
      </dsp:txXfrm>
    </dsp:sp>
    <dsp:sp modelId="{4685E3D1-63A6-4F13-BE51-EB26118FF639}">
      <dsp:nvSpPr>
        <dsp:cNvPr id="0" name=""/>
        <dsp:cNvSpPr/>
      </dsp:nvSpPr>
      <dsp:spPr>
        <a:xfrm rot="2700000">
          <a:off x="4636524" y="2137974"/>
          <a:ext cx="1999431" cy="1999431"/>
        </a:xfrm>
        <a:prstGeom prst="teardrop">
          <a:avLst>
            <a:gd name="adj" fmla="val 100000"/>
          </a:avLst>
        </a:prstGeom>
        <a:gradFill rotWithShape="0">
          <a:gsLst>
            <a:gs pos="0">
              <a:schemeClr val="accent4">
                <a:hueOff val="-2232385"/>
                <a:satOff val="13449"/>
                <a:lumOff val="1078"/>
                <a:alphaOff val="0"/>
                <a:shade val="51000"/>
                <a:satMod val="130000"/>
              </a:schemeClr>
            </a:gs>
            <a:gs pos="80000">
              <a:schemeClr val="accent4">
                <a:hueOff val="-2232385"/>
                <a:satOff val="13449"/>
                <a:lumOff val="1078"/>
                <a:alphaOff val="0"/>
                <a:shade val="93000"/>
                <a:satMod val="130000"/>
              </a:schemeClr>
            </a:gs>
            <a:gs pos="100000">
              <a:schemeClr val="accent4">
                <a:hueOff val="-2232385"/>
                <a:satOff val="13449"/>
                <a:lumOff val="107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CE10E79-25D3-4890-A86E-3F5382D0959B}">
      <dsp:nvSpPr>
        <dsp:cNvPr id="0" name=""/>
        <dsp:cNvSpPr/>
      </dsp:nvSpPr>
      <dsp:spPr>
        <a:xfrm>
          <a:off x="4703454" y="2204548"/>
          <a:ext cx="1866635" cy="1866633"/>
        </a:xfrm>
        <a:prstGeom prst="ellipse">
          <a:avLst/>
        </a:prstGeom>
        <a:solidFill>
          <a:schemeClr val="lt1">
            <a:alpha val="90000"/>
            <a:hueOff val="0"/>
            <a:satOff val="0"/>
            <a:lumOff val="0"/>
            <a:alphaOff val="0"/>
          </a:schemeClr>
        </a:solidFill>
        <a:ln w="9525" cap="flat" cmpd="sng" algn="ctr">
          <a:solidFill>
            <a:schemeClr val="accent4">
              <a:hueOff val="-2232385"/>
              <a:satOff val="13449"/>
              <a:lumOff val="1078"/>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IN" sz="2800" kern="1200" dirty="0">
              <a:latin typeface="Century Schoolbook" panose="02040604050505020304" pitchFamily="18" charset="0"/>
            </a:rPr>
            <a:t>Form</a:t>
          </a:r>
        </a:p>
      </dsp:txBody>
      <dsp:txXfrm>
        <a:off x="4969508" y="2471260"/>
        <a:ext cx="1333463" cy="1333209"/>
      </dsp:txXfrm>
    </dsp:sp>
    <dsp:sp modelId="{681B2159-054E-490B-AADC-3B41C94D0BA2}">
      <dsp:nvSpPr>
        <dsp:cNvPr id="0" name=""/>
        <dsp:cNvSpPr/>
      </dsp:nvSpPr>
      <dsp:spPr>
        <a:xfrm rot="2700000">
          <a:off x="2569816" y="2137974"/>
          <a:ext cx="1999431" cy="1999431"/>
        </a:xfrm>
        <a:prstGeom prst="teardrop">
          <a:avLst>
            <a:gd name="adj" fmla="val 100000"/>
          </a:avLst>
        </a:prstGeom>
        <a:gradFill rotWithShape="0">
          <a:gsLst>
            <a:gs pos="0">
              <a:schemeClr val="accent4">
                <a:hueOff val="-3348577"/>
                <a:satOff val="20174"/>
                <a:lumOff val="1617"/>
                <a:alphaOff val="0"/>
                <a:shade val="51000"/>
                <a:satMod val="130000"/>
              </a:schemeClr>
            </a:gs>
            <a:gs pos="80000">
              <a:schemeClr val="accent4">
                <a:hueOff val="-3348577"/>
                <a:satOff val="20174"/>
                <a:lumOff val="1617"/>
                <a:alphaOff val="0"/>
                <a:shade val="93000"/>
                <a:satMod val="130000"/>
              </a:schemeClr>
            </a:gs>
            <a:gs pos="100000">
              <a:schemeClr val="accent4">
                <a:hueOff val="-3348577"/>
                <a:satOff val="20174"/>
                <a:lumOff val="1617"/>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555FE76-5811-4D75-A713-19EC6E9449D0}">
      <dsp:nvSpPr>
        <dsp:cNvPr id="0" name=""/>
        <dsp:cNvSpPr/>
      </dsp:nvSpPr>
      <dsp:spPr>
        <a:xfrm>
          <a:off x="2636746" y="2204548"/>
          <a:ext cx="1866635" cy="1866633"/>
        </a:xfrm>
        <a:prstGeom prst="ellipse">
          <a:avLst/>
        </a:prstGeom>
        <a:solidFill>
          <a:schemeClr val="lt1">
            <a:alpha val="90000"/>
            <a:hueOff val="0"/>
            <a:satOff val="0"/>
            <a:lumOff val="0"/>
            <a:alphaOff val="0"/>
          </a:schemeClr>
        </a:solidFill>
        <a:ln w="9525" cap="flat" cmpd="sng" algn="ctr">
          <a:solidFill>
            <a:schemeClr val="accent4">
              <a:hueOff val="-3348577"/>
              <a:satOff val="20174"/>
              <a:lumOff val="1617"/>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IN" sz="2800" kern="1200" dirty="0">
              <a:latin typeface="Century Schoolbook" panose="02040604050505020304" pitchFamily="18" charset="0"/>
            </a:rPr>
            <a:t>Shape</a:t>
          </a:r>
        </a:p>
      </dsp:txBody>
      <dsp:txXfrm>
        <a:off x="2903864" y="2471260"/>
        <a:ext cx="1333463" cy="1333209"/>
      </dsp:txXfrm>
    </dsp:sp>
    <dsp:sp modelId="{A10B1C53-5B90-496F-BEC0-71925A56A9B1}">
      <dsp:nvSpPr>
        <dsp:cNvPr id="0" name=""/>
        <dsp:cNvSpPr/>
      </dsp:nvSpPr>
      <dsp:spPr>
        <a:xfrm rot="2700000">
          <a:off x="503108" y="2137974"/>
          <a:ext cx="1999431" cy="1999431"/>
        </a:xfrm>
        <a:prstGeom prst="teardrop">
          <a:avLst>
            <a:gd name="adj" fmla="val 100000"/>
          </a:avLst>
        </a:prstGeom>
        <a:gradFill rotWithShape="0">
          <a:gsLst>
            <a:gs pos="0">
              <a:schemeClr val="accent4">
                <a:hueOff val="-4464770"/>
                <a:satOff val="26899"/>
                <a:lumOff val="2156"/>
                <a:alphaOff val="0"/>
                <a:shade val="51000"/>
                <a:satMod val="130000"/>
              </a:schemeClr>
            </a:gs>
            <a:gs pos="80000">
              <a:schemeClr val="accent4">
                <a:hueOff val="-4464770"/>
                <a:satOff val="26899"/>
                <a:lumOff val="2156"/>
                <a:alphaOff val="0"/>
                <a:shade val="93000"/>
                <a:satMod val="130000"/>
              </a:schemeClr>
            </a:gs>
            <a:gs pos="100000">
              <a:schemeClr val="accent4">
                <a:hueOff val="-4464770"/>
                <a:satOff val="26899"/>
                <a:lumOff val="215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8E56BB4-7EB0-43AD-A035-3656A9E00151}">
      <dsp:nvSpPr>
        <dsp:cNvPr id="0" name=""/>
        <dsp:cNvSpPr/>
      </dsp:nvSpPr>
      <dsp:spPr>
        <a:xfrm>
          <a:off x="570038" y="2204548"/>
          <a:ext cx="1866635" cy="1866633"/>
        </a:xfrm>
        <a:prstGeom prst="ellipse">
          <a:avLst/>
        </a:prstGeom>
        <a:solidFill>
          <a:schemeClr val="lt1">
            <a:alpha val="90000"/>
            <a:hueOff val="0"/>
            <a:satOff val="0"/>
            <a:lumOff val="0"/>
            <a:alphaOff val="0"/>
          </a:schemeClr>
        </a:solidFill>
        <a:ln w="9525" cap="flat" cmpd="sng" algn="ctr">
          <a:solidFill>
            <a:schemeClr val="accent4">
              <a:hueOff val="-4464770"/>
              <a:satOff val="26899"/>
              <a:lumOff val="215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IN" sz="2800" kern="1200">
              <a:latin typeface="Century Schoolbook" panose="02040604050505020304" pitchFamily="18" charset="0"/>
            </a:rPr>
            <a:t>Line</a:t>
          </a:r>
          <a:endParaRPr lang="en-US" sz="2800" kern="1200">
            <a:latin typeface="Century Schoolbook" panose="02040604050505020304" pitchFamily="18" charset="0"/>
          </a:endParaRPr>
        </a:p>
      </dsp:txBody>
      <dsp:txXfrm>
        <a:off x="837156" y="2471260"/>
        <a:ext cx="1333463" cy="133320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3633236-FE0F-455C-A9B0-30651AE4D50D}">
      <dsp:nvSpPr>
        <dsp:cNvPr id="0" name=""/>
        <dsp:cNvSpPr/>
      </dsp:nvSpPr>
      <dsp:spPr>
        <a:xfrm>
          <a:off x="2664392" y="62550"/>
          <a:ext cx="3002415" cy="3002415"/>
        </a:xfrm>
        <a:prstGeom prst="ellipse">
          <a:avLst/>
        </a:prstGeom>
        <a:gradFill rotWithShape="0">
          <a:gsLst>
            <a:gs pos="0">
              <a:schemeClr val="accent4">
                <a:alpha val="50000"/>
                <a:hueOff val="0"/>
                <a:satOff val="0"/>
                <a:lumOff val="0"/>
                <a:alphaOff val="0"/>
                <a:shade val="51000"/>
                <a:satMod val="130000"/>
              </a:schemeClr>
            </a:gs>
            <a:gs pos="80000">
              <a:schemeClr val="accent4">
                <a:alpha val="50000"/>
                <a:hueOff val="0"/>
                <a:satOff val="0"/>
                <a:lumOff val="0"/>
                <a:alphaOff val="0"/>
                <a:shade val="93000"/>
                <a:satMod val="130000"/>
              </a:schemeClr>
            </a:gs>
            <a:gs pos="100000">
              <a:schemeClr val="accent4">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466850">
            <a:lnSpc>
              <a:spcPct val="90000"/>
            </a:lnSpc>
            <a:spcBef>
              <a:spcPct val="0"/>
            </a:spcBef>
            <a:spcAft>
              <a:spcPct val="35000"/>
            </a:spcAft>
          </a:pPr>
          <a:r>
            <a:rPr lang="en-US" sz="3300" kern="1200" dirty="0">
              <a:solidFill>
                <a:schemeClr val="bg1"/>
              </a:solidFill>
              <a:latin typeface="Century Schoolbook" panose="02040604050505020304" pitchFamily="18" charset="0"/>
            </a:rPr>
            <a:t>Hue</a:t>
          </a:r>
        </a:p>
      </dsp:txBody>
      <dsp:txXfrm>
        <a:off x="3064714" y="587972"/>
        <a:ext cx="2201771" cy="1351086"/>
      </dsp:txXfrm>
    </dsp:sp>
    <dsp:sp modelId="{781EFBCE-B2FA-4FC8-B2E2-9A1078E2B1F6}">
      <dsp:nvSpPr>
        <dsp:cNvPr id="0" name=""/>
        <dsp:cNvSpPr/>
      </dsp:nvSpPr>
      <dsp:spPr>
        <a:xfrm>
          <a:off x="3747763" y="1939059"/>
          <a:ext cx="3002415" cy="3002415"/>
        </a:xfrm>
        <a:prstGeom prst="ellipse">
          <a:avLst/>
        </a:prstGeom>
        <a:gradFill rotWithShape="0">
          <a:gsLst>
            <a:gs pos="0">
              <a:schemeClr val="accent4">
                <a:alpha val="50000"/>
                <a:hueOff val="-2232385"/>
                <a:satOff val="13449"/>
                <a:lumOff val="1078"/>
                <a:alphaOff val="0"/>
                <a:shade val="51000"/>
                <a:satMod val="130000"/>
              </a:schemeClr>
            </a:gs>
            <a:gs pos="80000">
              <a:schemeClr val="accent4">
                <a:alpha val="50000"/>
                <a:hueOff val="-2232385"/>
                <a:satOff val="13449"/>
                <a:lumOff val="1078"/>
                <a:alphaOff val="0"/>
                <a:shade val="93000"/>
                <a:satMod val="130000"/>
              </a:schemeClr>
            </a:gs>
            <a:gs pos="100000">
              <a:schemeClr val="accent4">
                <a:alpha val="50000"/>
                <a:hueOff val="-2232385"/>
                <a:satOff val="13449"/>
                <a:lumOff val="1078"/>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466850">
            <a:lnSpc>
              <a:spcPct val="90000"/>
            </a:lnSpc>
            <a:spcBef>
              <a:spcPct val="0"/>
            </a:spcBef>
            <a:spcAft>
              <a:spcPct val="35000"/>
            </a:spcAft>
          </a:pPr>
          <a:r>
            <a:rPr lang="en-US" sz="3300" kern="1200" dirty="0">
              <a:solidFill>
                <a:schemeClr val="bg1"/>
              </a:solidFill>
              <a:latin typeface="Century Schoolbook" panose="02040604050505020304" pitchFamily="18" charset="0"/>
            </a:rPr>
            <a:t>Value</a:t>
          </a:r>
        </a:p>
      </dsp:txBody>
      <dsp:txXfrm>
        <a:off x="4666002" y="2714683"/>
        <a:ext cx="1801449" cy="1651328"/>
      </dsp:txXfrm>
    </dsp:sp>
    <dsp:sp modelId="{73DD1EA9-6D23-4BBE-9A9F-CD2D0EC3133D}">
      <dsp:nvSpPr>
        <dsp:cNvPr id="0" name=""/>
        <dsp:cNvSpPr/>
      </dsp:nvSpPr>
      <dsp:spPr>
        <a:xfrm>
          <a:off x="1581021" y="1939059"/>
          <a:ext cx="3002415" cy="3002415"/>
        </a:xfrm>
        <a:prstGeom prst="ellipse">
          <a:avLst/>
        </a:prstGeom>
        <a:gradFill rotWithShape="0">
          <a:gsLst>
            <a:gs pos="0">
              <a:schemeClr val="accent4">
                <a:alpha val="50000"/>
                <a:hueOff val="-4464770"/>
                <a:satOff val="26899"/>
                <a:lumOff val="2156"/>
                <a:alphaOff val="0"/>
                <a:shade val="51000"/>
                <a:satMod val="130000"/>
              </a:schemeClr>
            </a:gs>
            <a:gs pos="80000">
              <a:schemeClr val="accent4">
                <a:alpha val="50000"/>
                <a:hueOff val="-4464770"/>
                <a:satOff val="26899"/>
                <a:lumOff val="2156"/>
                <a:alphaOff val="0"/>
                <a:shade val="93000"/>
                <a:satMod val="130000"/>
              </a:schemeClr>
            </a:gs>
            <a:gs pos="100000">
              <a:schemeClr val="accent4">
                <a:alpha val="50000"/>
                <a:hueOff val="-4464770"/>
                <a:satOff val="26899"/>
                <a:lumOff val="2156"/>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466850">
            <a:lnSpc>
              <a:spcPct val="90000"/>
            </a:lnSpc>
            <a:spcBef>
              <a:spcPct val="0"/>
            </a:spcBef>
            <a:spcAft>
              <a:spcPct val="35000"/>
            </a:spcAft>
          </a:pPr>
          <a:r>
            <a:rPr lang="en-US" sz="3300" kern="1200" dirty="0">
              <a:solidFill>
                <a:schemeClr val="bg1"/>
              </a:solidFill>
              <a:latin typeface="Century Schoolbook" panose="02040604050505020304" pitchFamily="18" charset="0"/>
            </a:rPr>
            <a:t>Intensity</a:t>
          </a:r>
        </a:p>
      </dsp:txBody>
      <dsp:txXfrm>
        <a:off x="1863748" y="2714683"/>
        <a:ext cx="1801449" cy="1651328"/>
      </dsp:txXfrm>
    </dsp:sp>
  </dsp:spTree>
</dsp:drawing>
</file>

<file path=ppt/diagrams/layout1.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2616415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extLst>
      <p:ext uri="{BB962C8B-B14F-4D97-AF65-F5344CB8AC3E}">
        <p14:creationId xmlns:p14="http://schemas.microsoft.com/office/powerpoint/2010/main" xmlns="" val="29813217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extLst>
      <p:ext uri="{BB962C8B-B14F-4D97-AF65-F5344CB8AC3E}">
        <p14:creationId xmlns:p14="http://schemas.microsoft.com/office/powerpoint/2010/main" xmlns="" val="13189406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extLst>
      <p:ext uri="{BB962C8B-B14F-4D97-AF65-F5344CB8AC3E}">
        <p14:creationId xmlns:p14="http://schemas.microsoft.com/office/powerpoint/2010/main" xmlns="" val="1726175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extLst>
      <p:ext uri="{BB962C8B-B14F-4D97-AF65-F5344CB8AC3E}">
        <p14:creationId xmlns:p14="http://schemas.microsoft.com/office/powerpoint/2010/main" xmlns="" val="25872493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extLst>
      <p:ext uri="{BB962C8B-B14F-4D97-AF65-F5344CB8AC3E}">
        <p14:creationId xmlns:p14="http://schemas.microsoft.com/office/powerpoint/2010/main" xmlns="" val="18932948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extLst>
      <p:ext uri="{BB962C8B-B14F-4D97-AF65-F5344CB8AC3E}">
        <p14:creationId xmlns:p14="http://schemas.microsoft.com/office/powerpoint/2010/main" xmlns="" val="41137978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extLst>
      <p:ext uri="{BB962C8B-B14F-4D97-AF65-F5344CB8AC3E}">
        <p14:creationId xmlns:p14="http://schemas.microsoft.com/office/powerpoint/2010/main" xmlns="" val="39122928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extLst>
      <p:ext uri="{BB962C8B-B14F-4D97-AF65-F5344CB8AC3E}">
        <p14:creationId xmlns:p14="http://schemas.microsoft.com/office/powerpoint/2010/main" xmlns="" val="30143546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extLst>
      <p:ext uri="{BB962C8B-B14F-4D97-AF65-F5344CB8AC3E}">
        <p14:creationId xmlns:p14="http://schemas.microsoft.com/office/powerpoint/2010/main" xmlns="" val="35796764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extLst>
      <p:ext uri="{BB962C8B-B14F-4D97-AF65-F5344CB8AC3E}">
        <p14:creationId xmlns:p14="http://schemas.microsoft.com/office/powerpoint/2010/main" xmlns="" val="6358786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extLst>
      <p:ext uri="{BB962C8B-B14F-4D97-AF65-F5344CB8AC3E}">
        <p14:creationId xmlns:p14="http://schemas.microsoft.com/office/powerpoint/2010/main" xmlns="" val="41290744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extLst>
      <p:ext uri="{BB962C8B-B14F-4D97-AF65-F5344CB8AC3E}">
        <p14:creationId xmlns:p14="http://schemas.microsoft.com/office/powerpoint/2010/main" xmlns="" val="29574943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extLst>
      <p:ext uri="{BB962C8B-B14F-4D97-AF65-F5344CB8AC3E}">
        <p14:creationId xmlns:p14="http://schemas.microsoft.com/office/powerpoint/2010/main" xmlns="" val="35195222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extLst>
      <p:ext uri="{BB962C8B-B14F-4D97-AF65-F5344CB8AC3E}">
        <p14:creationId xmlns:p14="http://schemas.microsoft.com/office/powerpoint/2010/main" xmlns="" val="4265964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extLst>
      <p:ext uri="{BB962C8B-B14F-4D97-AF65-F5344CB8AC3E}">
        <p14:creationId xmlns:p14="http://schemas.microsoft.com/office/powerpoint/2010/main" xmlns="" val="15750216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extLst>
      <p:ext uri="{BB962C8B-B14F-4D97-AF65-F5344CB8AC3E}">
        <p14:creationId xmlns:p14="http://schemas.microsoft.com/office/powerpoint/2010/main" xmlns="" val="40356802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extLst>
      <p:ext uri="{BB962C8B-B14F-4D97-AF65-F5344CB8AC3E}">
        <p14:creationId xmlns:p14="http://schemas.microsoft.com/office/powerpoint/2010/main" xmlns="" val="30164113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extLst>
      <p:ext uri="{BB962C8B-B14F-4D97-AF65-F5344CB8AC3E}">
        <p14:creationId xmlns:p14="http://schemas.microsoft.com/office/powerpoint/2010/main" xmlns="" val="19366513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extLst>
      <p:ext uri="{BB962C8B-B14F-4D97-AF65-F5344CB8AC3E}">
        <p14:creationId xmlns:p14="http://schemas.microsoft.com/office/powerpoint/2010/main" xmlns="" val="5663161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extLst>
      <p:ext uri="{BB962C8B-B14F-4D97-AF65-F5344CB8AC3E}">
        <p14:creationId xmlns:p14="http://schemas.microsoft.com/office/powerpoint/2010/main" xmlns="" val="11509920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219200" y="3257550"/>
            <a:ext cx="9753600" cy="3086100"/>
          </a:xfrm>
          <a:prstGeom prst="rect">
            <a:avLst/>
          </a:prstGeom>
        </p:spPr>
        <p:txBody>
          <a:bodyPr>
            <a:normAutofit/>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7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399"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8/2/2022</a:t>
            </a:fld>
            <a:endParaRPr lang="en-US"/>
          </a:p>
        </p:txBody>
      </p:sp>
      <p:sp>
        <p:nvSpPr>
          <p:cNvPr id="6" name="Holder 6"/>
          <p:cNvSpPr>
            <a:spLocks noGrp="1"/>
          </p:cNvSpPr>
          <p:nvPr>
            <p:ph type="sldNum" sz="quarter" idx="7"/>
          </p:nvPr>
        </p:nvSpPr>
        <p:spPr/>
        <p:txBody>
          <a:bodyPr lIns="0" tIns="0" rIns="0" bIns="0"/>
          <a:lstStyle>
            <a:lvl1pPr>
              <a:defRPr sz="3600" b="0" i="0">
                <a:solidFill>
                  <a:schemeClr val="bg1"/>
                </a:solidFill>
                <a:latin typeface="Century Schoolbook"/>
                <a:cs typeface="Century Schoolbook"/>
              </a:defRPr>
            </a:lvl1pPr>
          </a:lstStyle>
          <a:p>
            <a:pPr marL="25400">
              <a:lnSpc>
                <a:spcPct val="100000"/>
              </a:lnSpc>
            </a:pPr>
            <a:fld id="{81D60167-4931-47E6-BA6A-407CBD079E47}" type="slidenum">
              <a:rPr dirty="0"/>
              <a:pPr marL="25400">
                <a:lnSpc>
                  <a:spcPct val="100000"/>
                </a:lnSpc>
              </a:pPr>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rgbClr val="FFFF00"/>
                </a:solidFill>
                <a:latin typeface="Century Schoolbook"/>
                <a:cs typeface="Century Schoolbook"/>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8/2/2022</a:t>
            </a:fld>
            <a:endParaRPr lang="en-US"/>
          </a:p>
        </p:txBody>
      </p:sp>
      <p:sp>
        <p:nvSpPr>
          <p:cNvPr id="6" name="Holder 6"/>
          <p:cNvSpPr>
            <a:spLocks noGrp="1"/>
          </p:cNvSpPr>
          <p:nvPr>
            <p:ph type="sldNum" sz="quarter" idx="7"/>
          </p:nvPr>
        </p:nvSpPr>
        <p:spPr/>
        <p:txBody>
          <a:bodyPr lIns="0" tIns="0" rIns="0" bIns="0"/>
          <a:lstStyle>
            <a:lvl1pPr>
              <a:defRPr sz="3600" b="0" i="0">
                <a:solidFill>
                  <a:schemeClr val="bg1"/>
                </a:solidFill>
                <a:latin typeface="Century Schoolbook"/>
                <a:cs typeface="Century Schoolbook"/>
              </a:defRPr>
            </a:lvl1pPr>
          </a:lstStyle>
          <a:p>
            <a:pPr marL="25400">
              <a:lnSpc>
                <a:spcPct val="100000"/>
              </a:lnSpc>
            </a:pPr>
            <a:fld id="{81D60167-4931-47E6-BA6A-407CBD079E47}" type="slidenum">
              <a:rPr dirty="0"/>
              <a:pPr marL="25400">
                <a:lnSpc>
                  <a:spcPct val="100000"/>
                </a:lnSpc>
              </a:pPr>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rgbClr val="FFFF00"/>
                </a:solidFill>
                <a:latin typeface="Century Schoolbook"/>
                <a:cs typeface="Century Schoolbook"/>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79"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8/2/2022</a:t>
            </a:fld>
            <a:endParaRPr lang="en-US"/>
          </a:p>
        </p:txBody>
      </p:sp>
      <p:sp>
        <p:nvSpPr>
          <p:cNvPr id="7" name="Holder 7"/>
          <p:cNvSpPr>
            <a:spLocks noGrp="1"/>
          </p:cNvSpPr>
          <p:nvPr>
            <p:ph type="sldNum" sz="quarter" idx="7"/>
          </p:nvPr>
        </p:nvSpPr>
        <p:spPr/>
        <p:txBody>
          <a:bodyPr lIns="0" tIns="0" rIns="0" bIns="0"/>
          <a:lstStyle>
            <a:lvl1pPr>
              <a:defRPr sz="3600" b="0" i="0">
                <a:solidFill>
                  <a:schemeClr val="bg1"/>
                </a:solidFill>
                <a:latin typeface="Century Schoolbook"/>
                <a:cs typeface="Century Schoolbook"/>
              </a:defRPr>
            </a:lvl1pPr>
          </a:lstStyle>
          <a:p>
            <a:pPr marL="25400">
              <a:lnSpc>
                <a:spcPct val="100000"/>
              </a:lnSpc>
            </a:pPr>
            <a:fld id="{81D60167-4931-47E6-BA6A-407CBD079E47}" type="slidenum">
              <a:rPr dirty="0"/>
              <a:pPr marL="25400">
                <a:lnSpc>
                  <a:spcPct val="100000"/>
                </a:lnSpc>
              </a:pPr>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rgbClr val="FFFF00"/>
                </a:solidFill>
                <a:latin typeface="Century Schoolbook"/>
                <a:cs typeface="Century Schoolbook"/>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8/2/2022</a:t>
            </a:fld>
            <a:endParaRPr lang="en-US"/>
          </a:p>
        </p:txBody>
      </p:sp>
      <p:sp>
        <p:nvSpPr>
          <p:cNvPr id="5" name="Holder 5"/>
          <p:cNvSpPr>
            <a:spLocks noGrp="1"/>
          </p:cNvSpPr>
          <p:nvPr>
            <p:ph type="sldNum" sz="quarter" idx="7"/>
          </p:nvPr>
        </p:nvSpPr>
        <p:spPr/>
        <p:txBody>
          <a:bodyPr lIns="0" tIns="0" rIns="0" bIns="0"/>
          <a:lstStyle>
            <a:lvl1pPr>
              <a:defRPr sz="3600" b="0" i="0">
                <a:solidFill>
                  <a:schemeClr val="bg1"/>
                </a:solidFill>
                <a:latin typeface="Century Schoolbook"/>
                <a:cs typeface="Century Schoolbook"/>
              </a:defRPr>
            </a:lvl1pPr>
          </a:lstStyle>
          <a:p>
            <a:pPr marL="25400">
              <a:lnSpc>
                <a:spcPct val="100000"/>
              </a:lnSpc>
            </a:pPr>
            <a:fld id="{81D60167-4931-47E6-BA6A-407CBD079E47}" type="slidenum">
              <a:rPr dirty="0"/>
              <a:pPr marL="25400">
                <a:lnSpc>
                  <a:spcPct val="100000"/>
                </a:lnSpc>
              </a:pPr>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1292840" cy="6858000"/>
          </a:xfrm>
          <a:custGeom>
            <a:avLst/>
            <a:gdLst/>
            <a:ahLst/>
            <a:cxnLst/>
            <a:rect l="l" t="t" r="r" b="b"/>
            <a:pathLst>
              <a:path w="11292840" h="6858000">
                <a:moveTo>
                  <a:pt x="0" y="6857999"/>
                </a:moveTo>
                <a:lnTo>
                  <a:pt x="11292839" y="6857999"/>
                </a:lnTo>
                <a:lnTo>
                  <a:pt x="11292839" y="0"/>
                </a:lnTo>
                <a:lnTo>
                  <a:pt x="0" y="0"/>
                </a:lnTo>
                <a:lnTo>
                  <a:pt x="0" y="6857999"/>
                </a:lnTo>
                <a:close/>
              </a:path>
            </a:pathLst>
          </a:custGeom>
          <a:solidFill>
            <a:srgbClr val="000000"/>
          </a:solidFill>
        </p:spPr>
        <p:txBody>
          <a:bodyPr wrap="square" lIns="0" tIns="0" rIns="0" bIns="0" rtlCol="0"/>
          <a:lstStyle/>
          <a:p>
            <a:endParaRPr/>
          </a:p>
        </p:txBody>
      </p:sp>
      <p:sp>
        <p:nvSpPr>
          <p:cNvPr id="17" name="bk object 17"/>
          <p:cNvSpPr/>
          <p:nvPr/>
        </p:nvSpPr>
        <p:spPr>
          <a:xfrm>
            <a:off x="11292839" y="0"/>
            <a:ext cx="899160" cy="6858000"/>
          </a:xfrm>
          <a:custGeom>
            <a:avLst/>
            <a:gdLst/>
            <a:ahLst/>
            <a:cxnLst/>
            <a:rect l="l" t="t" r="r" b="b"/>
            <a:pathLst>
              <a:path w="899159" h="6858000">
                <a:moveTo>
                  <a:pt x="0" y="6857999"/>
                </a:moveTo>
                <a:lnTo>
                  <a:pt x="899160" y="6857999"/>
                </a:lnTo>
                <a:lnTo>
                  <a:pt x="899160" y="0"/>
                </a:lnTo>
                <a:lnTo>
                  <a:pt x="0" y="0"/>
                </a:lnTo>
                <a:lnTo>
                  <a:pt x="0" y="6857999"/>
                </a:lnTo>
              </a:path>
            </a:pathLst>
          </a:custGeom>
          <a:solidFill>
            <a:srgbClr val="2F2F2F"/>
          </a:solidFill>
        </p:spPr>
        <p:txBody>
          <a:bodyPr wrap="square" lIns="0" tIns="0" rIns="0" bIns="0" rtlCol="0"/>
          <a:lstStyle/>
          <a:p>
            <a:endParaRPr/>
          </a:p>
        </p:txBody>
      </p:sp>
      <p:sp>
        <p:nvSpPr>
          <p:cNvPr id="18" name="bk object 18"/>
          <p:cNvSpPr/>
          <p:nvPr/>
        </p:nvSpPr>
        <p:spPr>
          <a:xfrm>
            <a:off x="3433571" y="1178052"/>
            <a:ext cx="762762" cy="899922"/>
          </a:xfrm>
          <a:prstGeom prst="rect">
            <a:avLst/>
          </a:prstGeom>
          <a:blipFill>
            <a:blip r:embed="rId2" cstate="print"/>
            <a:stretch>
              <a:fillRect/>
            </a:stretch>
          </a:blipFill>
        </p:spPr>
        <p:txBody>
          <a:bodyPr wrap="square" lIns="0" tIns="0" rIns="0" bIns="0" rtlCol="0"/>
          <a:lstStyle/>
          <a:p>
            <a:endParaRPr/>
          </a:p>
        </p:txBody>
      </p:sp>
      <p:sp>
        <p:nvSpPr>
          <p:cNvPr id="19" name="bk object 19"/>
          <p:cNvSpPr/>
          <p:nvPr/>
        </p:nvSpPr>
        <p:spPr>
          <a:xfrm>
            <a:off x="719327" y="2999232"/>
            <a:ext cx="2248662" cy="899921"/>
          </a:xfrm>
          <a:prstGeom prst="rect">
            <a:avLst/>
          </a:prstGeom>
          <a:blipFill>
            <a:blip r:embed="rId3" cstate="print"/>
            <a:stretch>
              <a:fillRect/>
            </a:stretch>
          </a:blipFill>
        </p:spPr>
        <p:txBody>
          <a:bodyPr wrap="square" lIns="0" tIns="0" rIns="0" bIns="0" rtlCol="0"/>
          <a:lstStyle/>
          <a:p>
            <a:endParaRPr/>
          </a:p>
        </p:txBody>
      </p:sp>
      <p:sp>
        <p:nvSpPr>
          <p:cNvPr id="20" name="bk object 20"/>
          <p:cNvSpPr/>
          <p:nvPr/>
        </p:nvSpPr>
        <p:spPr>
          <a:xfrm>
            <a:off x="2433827" y="2999232"/>
            <a:ext cx="883157" cy="899921"/>
          </a:xfrm>
          <a:prstGeom prst="rect">
            <a:avLst/>
          </a:prstGeom>
          <a:blipFill>
            <a:blip r:embed="rId4" cstate="print"/>
            <a:stretch>
              <a:fillRect/>
            </a:stretch>
          </a:blip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8/2/2022</a:t>
            </a:fld>
            <a:endParaRPr lang="en-US"/>
          </a:p>
        </p:txBody>
      </p:sp>
      <p:sp>
        <p:nvSpPr>
          <p:cNvPr id="4" name="Holder 4"/>
          <p:cNvSpPr>
            <a:spLocks noGrp="1"/>
          </p:cNvSpPr>
          <p:nvPr>
            <p:ph type="sldNum" sz="quarter" idx="7"/>
          </p:nvPr>
        </p:nvSpPr>
        <p:spPr/>
        <p:txBody>
          <a:bodyPr lIns="0" tIns="0" rIns="0" bIns="0"/>
          <a:lstStyle>
            <a:lvl1pPr>
              <a:defRPr sz="3600" b="0" i="0">
                <a:solidFill>
                  <a:schemeClr val="bg1"/>
                </a:solidFill>
                <a:latin typeface="Century Schoolbook"/>
                <a:cs typeface="Century Schoolbook"/>
              </a:defRPr>
            </a:lvl1pPr>
          </a:lstStyle>
          <a:p>
            <a:pPr marL="25400">
              <a:lnSpc>
                <a:spcPct val="100000"/>
              </a:lnSpc>
            </a:pPr>
            <a:fld id="{81D60167-4931-47E6-BA6A-407CBD079E47}" type="slidenum">
              <a:rPr dirty="0"/>
              <a:pPr marL="25400">
                <a:lnSpc>
                  <a:spcPct val="100000"/>
                </a:lnSpc>
              </a:pPr>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1292840" cy="6858000"/>
          </a:xfrm>
          <a:custGeom>
            <a:avLst/>
            <a:gdLst/>
            <a:ahLst/>
            <a:cxnLst/>
            <a:rect l="l" t="t" r="r" b="b"/>
            <a:pathLst>
              <a:path w="11292840" h="6858000">
                <a:moveTo>
                  <a:pt x="0" y="6857999"/>
                </a:moveTo>
                <a:lnTo>
                  <a:pt x="11292839" y="6857999"/>
                </a:lnTo>
                <a:lnTo>
                  <a:pt x="11292839" y="0"/>
                </a:lnTo>
                <a:lnTo>
                  <a:pt x="0" y="0"/>
                </a:lnTo>
                <a:lnTo>
                  <a:pt x="0" y="6857999"/>
                </a:lnTo>
                <a:close/>
              </a:path>
            </a:pathLst>
          </a:custGeom>
          <a:solidFill>
            <a:srgbClr val="000000"/>
          </a:solidFill>
        </p:spPr>
        <p:txBody>
          <a:bodyPr wrap="square" lIns="0" tIns="0" rIns="0" bIns="0" rtlCol="0"/>
          <a:lstStyle/>
          <a:p>
            <a:endParaRPr/>
          </a:p>
        </p:txBody>
      </p:sp>
      <p:sp>
        <p:nvSpPr>
          <p:cNvPr id="17" name="bk object 17"/>
          <p:cNvSpPr/>
          <p:nvPr/>
        </p:nvSpPr>
        <p:spPr>
          <a:xfrm>
            <a:off x="11292839" y="0"/>
            <a:ext cx="899160" cy="6858000"/>
          </a:xfrm>
          <a:custGeom>
            <a:avLst/>
            <a:gdLst/>
            <a:ahLst/>
            <a:cxnLst/>
            <a:rect l="l" t="t" r="r" b="b"/>
            <a:pathLst>
              <a:path w="899159" h="6858000">
                <a:moveTo>
                  <a:pt x="0" y="6857999"/>
                </a:moveTo>
                <a:lnTo>
                  <a:pt x="899160" y="6857999"/>
                </a:lnTo>
                <a:lnTo>
                  <a:pt x="899160" y="0"/>
                </a:lnTo>
                <a:lnTo>
                  <a:pt x="0" y="0"/>
                </a:lnTo>
                <a:lnTo>
                  <a:pt x="0" y="6857999"/>
                </a:lnTo>
              </a:path>
            </a:pathLst>
          </a:custGeom>
          <a:solidFill>
            <a:srgbClr val="2F2F2F"/>
          </a:solidFill>
        </p:spPr>
        <p:txBody>
          <a:bodyPr wrap="square" lIns="0" tIns="0" rIns="0" bIns="0" rtlCol="0"/>
          <a:lstStyle/>
          <a:p>
            <a:endParaRPr/>
          </a:p>
        </p:txBody>
      </p:sp>
      <p:sp>
        <p:nvSpPr>
          <p:cNvPr id="2" name="Holder 2"/>
          <p:cNvSpPr>
            <a:spLocks noGrp="1"/>
          </p:cNvSpPr>
          <p:nvPr>
            <p:ph type="title"/>
          </p:nvPr>
        </p:nvSpPr>
        <p:spPr>
          <a:xfrm>
            <a:off x="1075127" y="390330"/>
            <a:ext cx="10041745" cy="432434"/>
          </a:xfrm>
          <a:prstGeom prst="rect">
            <a:avLst/>
          </a:prstGeom>
        </p:spPr>
        <p:txBody>
          <a:bodyPr wrap="square" lIns="0" tIns="0" rIns="0" bIns="0">
            <a:spAutoFit/>
          </a:bodyPr>
          <a:lstStyle>
            <a:lvl1pPr>
              <a:defRPr sz="3200" b="1" i="0">
                <a:solidFill>
                  <a:srgbClr val="FFFF00"/>
                </a:solidFill>
                <a:latin typeface="Century Schoolbook"/>
                <a:cs typeface="Century Schoolbook"/>
              </a:defRPr>
            </a:lvl1pPr>
          </a:lstStyle>
          <a:p>
            <a:endParaRPr/>
          </a:p>
        </p:txBody>
      </p:sp>
      <p:sp>
        <p:nvSpPr>
          <p:cNvPr id="3" name="Holder 3"/>
          <p:cNvSpPr>
            <a:spLocks noGrp="1"/>
          </p:cNvSpPr>
          <p:nvPr>
            <p:ph type="body" idx="1"/>
          </p:nvPr>
        </p:nvSpPr>
        <p:spPr>
          <a:xfrm>
            <a:off x="1894079" y="2459734"/>
            <a:ext cx="8403840" cy="166116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5280" y="6377940"/>
            <a:ext cx="3901439"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8/2/2022</a:t>
            </a:fld>
            <a:endParaRPr lang="en-US"/>
          </a:p>
        </p:txBody>
      </p:sp>
      <p:sp>
        <p:nvSpPr>
          <p:cNvPr id="6" name="Holder 6"/>
          <p:cNvSpPr>
            <a:spLocks noGrp="1"/>
          </p:cNvSpPr>
          <p:nvPr>
            <p:ph type="sldNum" sz="quarter" idx="7"/>
          </p:nvPr>
        </p:nvSpPr>
        <p:spPr>
          <a:xfrm>
            <a:off x="11598398" y="6230490"/>
            <a:ext cx="305434" cy="482600"/>
          </a:xfrm>
          <a:prstGeom prst="rect">
            <a:avLst/>
          </a:prstGeom>
        </p:spPr>
        <p:txBody>
          <a:bodyPr wrap="square" lIns="0" tIns="0" rIns="0" bIns="0">
            <a:spAutoFit/>
          </a:bodyPr>
          <a:lstStyle>
            <a:lvl1pPr>
              <a:defRPr sz="3600" b="0" i="0">
                <a:solidFill>
                  <a:schemeClr val="bg1"/>
                </a:solidFill>
                <a:latin typeface="Century Schoolbook"/>
                <a:cs typeface="Century Schoolbook"/>
              </a:defRPr>
            </a:lvl1pPr>
          </a:lstStyle>
          <a:p>
            <a:pPr marL="25400">
              <a:lnSpc>
                <a:spcPct val="100000"/>
              </a:lnSpc>
            </a:pPr>
            <a:fld id="{81D60167-4931-47E6-BA6A-407CBD079E47}" type="slidenum">
              <a:rPr dirty="0"/>
              <a:pPr marL="25400">
                <a:lnSpc>
                  <a:spcPct val="100000"/>
                </a:lnSpc>
              </a:pPr>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hyperlink" Target="http://www.psscive.ac.in/" TargetMode="External"/><Relationship Id="rId4" Type="http://schemas.openxmlformats.org/officeDocument/2006/relationships/image" Target="../media/image5.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mailto:jdpsscive@gmail.com"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hyperlink" Target="http://www.psscive.ac.in/"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457200" y="0"/>
            <a:ext cx="10835640" cy="6858000"/>
          </a:xfrm>
          <a:custGeom>
            <a:avLst/>
            <a:gdLst/>
            <a:ahLst/>
            <a:cxnLst/>
            <a:rect l="l" t="t" r="r" b="b"/>
            <a:pathLst>
              <a:path w="10835640" h="6858000">
                <a:moveTo>
                  <a:pt x="0" y="6857999"/>
                </a:moveTo>
                <a:lnTo>
                  <a:pt x="10835639" y="6857999"/>
                </a:lnTo>
                <a:lnTo>
                  <a:pt x="10835639" y="0"/>
                </a:lnTo>
                <a:lnTo>
                  <a:pt x="0" y="0"/>
                </a:lnTo>
                <a:lnTo>
                  <a:pt x="0" y="6857999"/>
                </a:lnTo>
                <a:close/>
              </a:path>
            </a:pathLst>
          </a:custGeom>
          <a:solidFill>
            <a:srgbClr val="000000"/>
          </a:solidFill>
        </p:spPr>
        <p:txBody>
          <a:bodyPr wrap="square" lIns="0" tIns="0" rIns="0" bIns="0" rtlCol="0"/>
          <a:lstStyle/>
          <a:p>
            <a:endParaRPr/>
          </a:p>
        </p:txBody>
      </p:sp>
      <p:sp>
        <p:nvSpPr>
          <p:cNvPr id="3" name="object 3"/>
          <p:cNvSpPr/>
          <p:nvPr/>
        </p:nvSpPr>
        <p:spPr>
          <a:xfrm>
            <a:off x="11292839" y="0"/>
            <a:ext cx="899160" cy="6858000"/>
          </a:xfrm>
          <a:custGeom>
            <a:avLst/>
            <a:gdLst/>
            <a:ahLst/>
            <a:cxnLst/>
            <a:rect l="l" t="t" r="r" b="b"/>
            <a:pathLst>
              <a:path w="899159" h="6858000">
                <a:moveTo>
                  <a:pt x="0" y="6857999"/>
                </a:moveTo>
                <a:lnTo>
                  <a:pt x="899160" y="6857999"/>
                </a:lnTo>
                <a:lnTo>
                  <a:pt x="899160" y="0"/>
                </a:lnTo>
                <a:lnTo>
                  <a:pt x="0" y="0"/>
                </a:lnTo>
                <a:lnTo>
                  <a:pt x="0" y="6857999"/>
                </a:lnTo>
              </a:path>
            </a:pathLst>
          </a:custGeom>
          <a:solidFill>
            <a:srgbClr val="2F2F2F"/>
          </a:solidFill>
        </p:spPr>
        <p:txBody>
          <a:bodyPr wrap="square" lIns="0" tIns="0" rIns="0" bIns="0" rtlCol="0"/>
          <a:lstStyle/>
          <a:p>
            <a:endParaRPr/>
          </a:p>
        </p:txBody>
      </p:sp>
      <p:sp>
        <p:nvSpPr>
          <p:cNvPr id="4" name="object 4"/>
          <p:cNvSpPr/>
          <p:nvPr/>
        </p:nvSpPr>
        <p:spPr>
          <a:xfrm>
            <a:off x="0" y="0"/>
            <a:ext cx="457200" cy="6858000"/>
          </a:xfrm>
          <a:custGeom>
            <a:avLst/>
            <a:gdLst/>
            <a:ahLst/>
            <a:cxnLst/>
            <a:rect l="l" t="t" r="r" b="b"/>
            <a:pathLst>
              <a:path w="457200" h="6858000">
                <a:moveTo>
                  <a:pt x="0" y="6857999"/>
                </a:moveTo>
                <a:lnTo>
                  <a:pt x="457199" y="6857999"/>
                </a:lnTo>
                <a:lnTo>
                  <a:pt x="457199" y="0"/>
                </a:lnTo>
                <a:lnTo>
                  <a:pt x="0" y="0"/>
                </a:lnTo>
                <a:lnTo>
                  <a:pt x="0" y="6857999"/>
                </a:lnTo>
                <a:close/>
              </a:path>
            </a:pathLst>
          </a:custGeom>
          <a:solidFill>
            <a:srgbClr val="2F2F2F"/>
          </a:solidFill>
        </p:spPr>
        <p:txBody>
          <a:bodyPr wrap="square" lIns="0" tIns="0" rIns="0" bIns="0" rtlCol="0"/>
          <a:lstStyle/>
          <a:p>
            <a:endParaRPr/>
          </a:p>
        </p:txBody>
      </p:sp>
      <p:sp>
        <p:nvSpPr>
          <p:cNvPr id="5" name="object 5"/>
          <p:cNvSpPr/>
          <p:nvPr/>
        </p:nvSpPr>
        <p:spPr>
          <a:xfrm>
            <a:off x="841247" y="944880"/>
            <a:ext cx="2711957" cy="89992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3019044" y="944880"/>
            <a:ext cx="753618" cy="899922"/>
          </a:xfrm>
          <a:prstGeom prst="rect">
            <a:avLst/>
          </a:prstGeom>
          <a:blipFill>
            <a:blip r:embed="rId4" cstate="print"/>
            <a:stretch>
              <a:fillRect/>
            </a:stretch>
          </a:blipFill>
        </p:spPr>
        <p:txBody>
          <a:bodyPr wrap="square" lIns="0" tIns="0" rIns="0" bIns="0" rtlCol="0"/>
          <a:lstStyle/>
          <a:p>
            <a:endParaRPr/>
          </a:p>
        </p:txBody>
      </p:sp>
      <p:sp>
        <p:nvSpPr>
          <p:cNvPr id="8" name="object 8"/>
          <p:cNvSpPr txBox="1"/>
          <p:nvPr/>
        </p:nvSpPr>
        <p:spPr>
          <a:xfrm>
            <a:off x="2133600" y="879157"/>
            <a:ext cx="7543800" cy="984885"/>
          </a:xfrm>
          <a:prstGeom prst="rect">
            <a:avLst/>
          </a:prstGeom>
        </p:spPr>
        <p:txBody>
          <a:bodyPr vert="horz" wrap="square" lIns="0" tIns="0" rIns="0" bIns="0" rtlCol="0">
            <a:spAutoFit/>
          </a:bodyPr>
          <a:lstStyle/>
          <a:p>
            <a:pPr marL="12700" algn="ctr">
              <a:lnSpc>
                <a:spcPct val="100000"/>
              </a:lnSpc>
            </a:pPr>
            <a:r>
              <a:rPr sz="3200" spc="-55" dirty="0">
                <a:solidFill>
                  <a:srgbClr val="FFFF00"/>
                </a:solidFill>
                <a:latin typeface="Century Schoolbook"/>
                <a:cs typeface="Century Schoolbook"/>
              </a:rPr>
              <a:t>J</a:t>
            </a:r>
            <a:r>
              <a:rPr sz="3200" spc="-45" dirty="0">
                <a:solidFill>
                  <a:srgbClr val="FFFF00"/>
                </a:solidFill>
                <a:latin typeface="Century Schoolbook"/>
                <a:cs typeface="Century Schoolbook"/>
              </a:rPr>
              <a:t>O</a:t>
            </a:r>
            <a:r>
              <a:rPr sz="3200" dirty="0">
                <a:solidFill>
                  <a:srgbClr val="FFFF00"/>
                </a:solidFill>
                <a:latin typeface="Century Schoolbook"/>
                <a:cs typeface="Century Schoolbook"/>
              </a:rPr>
              <a:t>B</a:t>
            </a:r>
            <a:r>
              <a:rPr sz="3200" spc="-30" dirty="0">
                <a:solidFill>
                  <a:srgbClr val="FFFF00"/>
                </a:solidFill>
                <a:latin typeface="Times New Roman"/>
                <a:cs typeface="Times New Roman"/>
              </a:rPr>
              <a:t> </a:t>
            </a:r>
            <a:r>
              <a:rPr sz="3200" spc="-50" dirty="0">
                <a:solidFill>
                  <a:srgbClr val="FFFF00"/>
                </a:solidFill>
                <a:latin typeface="Century Schoolbook"/>
                <a:cs typeface="Century Schoolbook"/>
              </a:rPr>
              <a:t>R</a:t>
            </a:r>
            <a:r>
              <a:rPr sz="3200" spc="-45" dirty="0">
                <a:solidFill>
                  <a:srgbClr val="FFFF00"/>
                </a:solidFill>
                <a:latin typeface="Century Schoolbook"/>
                <a:cs typeface="Century Schoolbook"/>
              </a:rPr>
              <a:t>O</a:t>
            </a:r>
            <a:r>
              <a:rPr sz="3200" spc="-50" dirty="0">
                <a:solidFill>
                  <a:srgbClr val="FFFF00"/>
                </a:solidFill>
                <a:latin typeface="Century Schoolbook"/>
                <a:cs typeface="Century Schoolbook"/>
              </a:rPr>
              <a:t>L</a:t>
            </a:r>
            <a:r>
              <a:rPr sz="3200" dirty="0">
                <a:solidFill>
                  <a:srgbClr val="FFFF00"/>
                </a:solidFill>
                <a:latin typeface="Century Schoolbook"/>
                <a:cs typeface="Century Schoolbook"/>
              </a:rPr>
              <a:t>E</a:t>
            </a:r>
            <a:r>
              <a:rPr sz="3200" spc="-30" dirty="0">
                <a:solidFill>
                  <a:srgbClr val="FFFF00"/>
                </a:solidFill>
                <a:latin typeface="Times New Roman"/>
                <a:cs typeface="Times New Roman"/>
              </a:rPr>
              <a:t> </a:t>
            </a:r>
            <a:r>
              <a:rPr sz="3200" dirty="0">
                <a:solidFill>
                  <a:srgbClr val="FFFF00"/>
                </a:solidFill>
                <a:latin typeface="Century Schoolbook"/>
                <a:cs typeface="Century Schoolbook"/>
              </a:rPr>
              <a:t>–</a:t>
            </a:r>
            <a:r>
              <a:rPr sz="3200" spc="-105" dirty="0">
                <a:solidFill>
                  <a:srgbClr val="FFFF00"/>
                </a:solidFill>
                <a:latin typeface="Century Schoolbook"/>
                <a:cs typeface="Century Schoolbook"/>
              </a:rPr>
              <a:t> </a:t>
            </a:r>
            <a:r>
              <a:rPr lang="en-US" sz="3200" spc="-50" dirty="0">
                <a:solidFill>
                  <a:srgbClr val="FFFF00"/>
                </a:solidFill>
                <a:latin typeface="Century Schoolbook"/>
                <a:cs typeface="Century Schoolbook"/>
              </a:rPr>
              <a:t>HAND </a:t>
            </a:r>
            <a:r>
              <a:rPr lang="en-US" sz="3200" spc="-50" dirty="0" smtClean="0">
                <a:solidFill>
                  <a:srgbClr val="FFFF00"/>
                </a:solidFill>
                <a:latin typeface="Century Schoolbook"/>
                <a:cs typeface="Century Schoolbook"/>
              </a:rPr>
              <a:t>EMBROIDERER ADDAWALA</a:t>
            </a:r>
            <a:endParaRPr sz="3200" dirty="0">
              <a:latin typeface="Century Schoolbook"/>
              <a:cs typeface="Century Schoolbook"/>
            </a:endParaRPr>
          </a:p>
        </p:txBody>
      </p:sp>
      <p:sp>
        <p:nvSpPr>
          <p:cNvPr id="9" name="object 9"/>
          <p:cNvSpPr/>
          <p:nvPr/>
        </p:nvSpPr>
        <p:spPr>
          <a:xfrm>
            <a:off x="3265932" y="1935479"/>
            <a:ext cx="1552194" cy="787146"/>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4351020" y="1935479"/>
            <a:ext cx="659129" cy="787146"/>
          </a:xfrm>
          <a:prstGeom prst="rect">
            <a:avLst/>
          </a:prstGeom>
          <a:blipFill>
            <a:blip r:embed="rId6" cstate="print"/>
            <a:stretch>
              <a:fillRect/>
            </a:stretch>
          </a:blipFill>
        </p:spPr>
        <p:txBody>
          <a:bodyPr wrap="square" lIns="0" tIns="0" rIns="0" bIns="0" rtlCol="0"/>
          <a:lstStyle/>
          <a:p>
            <a:endParaRPr/>
          </a:p>
        </p:txBody>
      </p:sp>
      <p:sp>
        <p:nvSpPr>
          <p:cNvPr id="11" name="object 11"/>
          <p:cNvSpPr/>
          <p:nvPr/>
        </p:nvSpPr>
        <p:spPr>
          <a:xfrm>
            <a:off x="4636008" y="1935479"/>
            <a:ext cx="3501390" cy="787146"/>
          </a:xfrm>
          <a:prstGeom prst="rect">
            <a:avLst/>
          </a:prstGeom>
          <a:blipFill>
            <a:blip r:embed="rId7" cstate="print"/>
            <a:stretch>
              <a:fillRect/>
            </a:stretch>
          </a:blipFill>
        </p:spPr>
        <p:txBody>
          <a:bodyPr wrap="square" lIns="0" tIns="0" rIns="0" bIns="0" rtlCol="0"/>
          <a:lstStyle/>
          <a:p>
            <a:endParaRPr/>
          </a:p>
        </p:txBody>
      </p:sp>
      <p:sp>
        <p:nvSpPr>
          <p:cNvPr id="12" name="object 12"/>
          <p:cNvSpPr/>
          <p:nvPr/>
        </p:nvSpPr>
        <p:spPr>
          <a:xfrm>
            <a:off x="2750820" y="2362200"/>
            <a:ext cx="6619494" cy="787146"/>
          </a:xfrm>
          <a:prstGeom prst="rect">
            <a:avLst/>
          </a:prstGeom>
          <a:blipFill>
            <a:blip r:embed="rId8" cstate="print"/>
            <a:stretch>
              <a:fillRect/>
            </a:stretch>
          </a:blipFill>
        </p:spPr>
        <p:txBody>
          <a:bodyPr wrap="square" lIns="0" tIns="0" rIns="0" bIns="0" rtlCol="0"/>
          <a:lstStyle/>
          <a:p>
            <a:endParaRPr/>
          </a:p>
        </p:txBody>
      </p:sp>
      <p:sp>
        <p:nvSpPr>
          <p:cNvPr id="13" name="object 13"/>
          <p:cNvSpPr txBox="1"/>
          <p:nvPr/>
        </p:nvSpPr>
        <p:spPr>
          <a:xfrm>
            <a:off x="1524000" y="2010251"/>
            <a:ext cx="8534399" cy="1723549"/>
          </a:xfrm>
          <a:prstGeom prst="rect">
            <a:avLst/>
          </a:prstGeom>
        </p:spPr>
        <p:txBody>
          <a:bodyPr vert="horz" wrap="square" lIns="0" tIns="0" rIns="0" bIns="0" rtlCol="0">
            <a:spAutoFit/>
          </a:bodyPr>
          <a:lstStyle/>
          <a:p>
            <a:pPr marL="12700" marR="5080" indent="514984" algn="ctr">
              <a:lnSpc>
                <a:spcPct val="100000"/>
              </a:lnSpc>
            </a:pPr>
            <a:r>
              <a:rPr sz="2800" spc="-65" dirty="0">
                <a:solidFill>
                  <a:srgbClr val="FFFFFF"/>
                </a:solidFill>
                <a:latin typeface="Century Schoolbook"/>
                <a:cs typeface="Century Schoolbook"/>
              </a:rPr>
              <a:t>Se</a:t>
            </a:r>
            <a:r>
              <a:rPr sz="2800" spc="-70" dirty="0">
                <a:solidFill>
                  <a:srgbClr val="FFFFFF"/>
                </a:solidFill>
                <a:latin typeface="Century Schoolbook"/>
                <a:cs typeface="Century Schoolbook"/>
              </a:rPr>
              <a:t>c</a:t>
            </a:r>
            <a:r>
              <a:rPr sz="2800" spc="-65" dirty="0">
                <a:solidFill>
                  <a:srgbClr val="FFFFFF"/>
                </a:solidFill>
                <a:latin typeface="Century Schoolbook"/>
                <a:cs typeface="Century Schoolbook"/>
              </a:rPr>
              <a:t>t</a:t>
            </a:r>
            <a:r>
              <a:rPr sz="2800" spc="-60" dirty="0">
                <a:solidFill>
                  <a:srgbClr val="FFFFFF"/>
                </a:solidFill>
                <a:latin typeface="Century Schoolbook"/>
                <a:cs typeface="Century Schoolbook"/>
              </a:rPr>
              <a:t>o</a:t>
            </a:r>
            <a:r>
              <a:rPr sz="2800" spc="-15" dirty="0">
                <a:solidFill>
                  <a:srgbClr val="FFFFFF"/>
                </a:solidFill>
                <a:latin typeface="Century Schoolbook"/>
                <a:cs typeface="Century Schoolbook"/>
              </a:rPr>
              <a:t>r</a:t>
            </a:r>
            <a:r>
              <a:rPr sz="2800" spc="-55" dirty="0">
                <a:solidFill>
                  <a:srgbClr val="FFFFFF"/>
                </a:solidFill>
                <a:latin typeface="Times New Roman"/>
                <a:cs typeface="Times New Roman"/>
              </a:rPr>
              <a:t> </a:t>
            </a:r>
            <a:r>
              <a:rPr sz="2800" spc="-20" dirty="0">
                <a:solidFill>
                  <a:srgbClr val="FFFFFF"/>
                </a:solidFill>
                <a:latin typeface="Century Schoolbook"/>
                <a:cs typeface="Century Schoolbook"/>
              </a:rPr>
              <a:t>–</a:t>
            </a:r>
            <a:r>
              <a:rPr sz="2800" spc="-90" dirty="0">
                <a:solidFill>
                  <a:srgbClr val="FFFFFF"/>
                </a:solidFill>
                <a:latin typeface="Century Schoolbook"/>
                <a:cs typeface="Century Schoolbook"/>
              </a:rPr>
              <a:t> </a:t>
            </a:r>
            <a:r>
              <a:rPr lang="en-US" sz="2800" spc="-80" dirty="0">
                <a:solidFill>
                  <a:srgbClr val="FFFFFF"/>
                </a:solidFill>
                <a:latin typeface="Century Schoolbook"/>
                <a:cs typeface="Century Schoolbook"/>
              </a:rPr>
              <a:t>Apparel, Made-Ups and Home Furnishing</a:t>
            </a:r>
          </a:p>
          <a:p>
            <a:pPr marL="12700" marR="5080" indent="514984" algn="ctr">
              <a:lnSpc>
                <a:spcPct val="100000"/>
              </a:lnSpc>
            </a:pPr>
            <a:r>
              <a:rPr sz="2800" spc="-10" dirty="0">
                <a:solidFill>
                  <a:srgbClr val="FFFFFF"/>
                </a:solidFill>
                <a:latin typeface="Times New Roman"/>
                <a:cs typeface="Times New Roman"/>
              </a:rPr>
              <a:t> </a:t>
            </a:r>
            <a:r>
              <a:rPr sz="2800" spc="-55" dirty="0">
                <a:solidFill>
                  <a:srgbClr val="FFFFFF"/>
                </a:solidFill>
                <a:latin typeface="Century Schoolbook"/>
                <a:cs typeface="Century Schoolbook"/>
              </a:rPr>
              <a:t>(</a:t>
            </a:r>
            <a:r>
              <a:rPr sz="2800" spc="-75" dirty="0">
                <a:solidFill>
                  <a:srgbClr val="FFFFFF"/>
                </a:solidFill>
                <a:latin typeface="Century Schoolbook"/>
                <a:cs typeface="Century Schoolbook"/>
              </a:rPr>
              <a:t>Qu</a:t>
            </a:r>
            <a:r>
              <a:rPr sz="2800" spc="-65" dirty="0">
                <a:solidFill>
                  <a:srgbClr val="FFFFFF"/>
                </a:solidFill>
                <a:latin typeface="Century Schoolbook"/>
                <a:cs typeface="Century Schoolbook"/>
              </a:rPr>
              <a:t>ali</a:t>
            </a:r>
            <a:r>
              <a:rPr sz="2800" spc="-55" dirty="0">
                <a:solidFill>
                  <a:srgbClr val="FFFFFF"/>
                </a:solidFill>
                <a:latin typeface="Century Schoolbook"/>
                <a:cs typeface="Century Schoolbook"/>
              </a:rPr>
              <a:t>f</a:t>
            </a:r>
            <a:r>
              <a:rPr sz="2800" spc="-70" dirty="0">
                <a:solidFill>
                  <a:srgbClr val="FFFFFF"/>
                </a:solidFill>
                <a:latin typeface="Century Schoolbook"/>
                <a:cs typeface="Century Schoolbook"/>
              </a:rPr>
              <a:t>ic</a:t>
            </a:r>
            <a:r>
              <a:rPr sz="2800" spc="-65" dirty="0">
                <a:solidFill>
                  <a:srgbClr val="FFFFFF"/>
                </a:solidFill>
                <a:latin typeface="Century Schoolbook"/>
                <a:cs typeface="Century Schoolbook"/>
              </a:rPr>
              <a:t>ati</a:t>
            </a:r>
            <a:r>
              <a:rPr sz="2800" spc="-60" dirty="0">
                <a:solidFill>
                  <a:srgbClr val="FFFFFF"/>
                </a:solidFill>
                <a:latin typeface="Century Schoolbook"/>
                <a:cs typeface="Century Schoolbook"/>
              </a:rPr>
              <a:t>o</a:t>
            </a:r>
            <a:r>
              <a:rPr sz="2800" spc="-20" dirty="0">
                <a:solidFill>
                  <a:srgbClr val="FFFFFF"/>
                </a:solidFill>
                <a:latin typeface="Century Schoolbook"/>
                <a:cs typeface="Century Schoolbook"/>
              </a:rPr>
              <a:t>n</a:t>
            </a:r>
            <a:r>
              <a:rPr sz="2800" dirty="0">
                <a:solidFill>
                  <a:srgbClr val="FFFFFF"/>
                </a:solidFill>
                <a:latin typeface="Times New Roman"/>
                <a:cs typeface="Times New Roman"/>
              </a:rPr>
              <a:t> </a:t>
            </a:r>
            <a:r>
              <a:rPr sz="2800" spc="-75" dirty="0">
                <a:solidFill>
                  <a:srgbClr val="FFFFFF"/>
                </a:solidFill>
                <a:latin typeface="Century Schoolbook"/>
                <a:cs typeface="Century Schoolbook"/>
              </a:rPr>
              <a:t>P</a:t>
            </a:r>
            <a:r>
              <a:rPr sz="2800" spc="-65" dirty="0">
                <a:solidFill>
                  <a:srgbClr val="FFFFFF"/>
                </a:solidFill>
                <a:latin typeface="Century Schoolbook"/>
                <a:cs typeface="Century Schoolbook"/>
              </a:rPr>
              <a:t>a</a:t>
            </a:r>
            <a:r>
              <a:rPr sz="2800" spc="-70" dirty="0">
                <a:solidFill>
                  <a:srgbClr val="FFFFFF"/>
                </a:solidFill>
                <a:latin typeface="Century Schoolbook"/>
                <a:cs typeface="Century Schoolbook"/>
              </a:rPr>
              <a:t>c</a:t>
            </a:r>
            <a:r>
              <a:rPr sz="2800" spc="-20" dirty="0">
                <a:solidFill>
                  <a:srgbClr val="FFFFFF"/>
                </a:solidFill>
                <a:latin typeface="Century Schoolbook"/>
                <a:cs typeface="Century Schoolbook"/>
              </a:rPr>
              <a:t>k</a:t>
            </a:r>
            <a:r>
              <a:rPr sz="2800" spc="-20" dirty="0">
                <a:solidFill>
                  <a:srgbClr val="FFFFFF"/>
                </a:solidFill>
                <a:latin typeface="Times New Roman"/>
                <a:cs typeface="Times New Roman"/>
              </a:rPr>
              <a:t> </a:t>
            </a:r>
            <a:r>
              <a:rPr sz="2800" spc="-80" dirty="0">
                <a:solidFill>
                  <a:srgbClr val="FFFFFF"/>
                </a:solidFill>
                <a:latin typeface="Century Schoolbook"/>
                <a:cs typeface="Century Schoolbook"/>
              </a:rPr>
              <a:t>C</a:t>
            </a:r>
            <a:r>
              <a:rPr sz="2800" spc="-60" dirty="0">
                <a:solidFill>
                  <a:srgbClr val="FFFFFF"/>
                </a:solidFill>
                <a:latin typeface="Century Schoolbook"/>
                <a:cs typeface="Century Schoolbook"/>
              </a:rPr>
              <a:t>o</a:t>
            </a:r>
            <a:r>
              <a:rPr sz="2800" spc="-70" dirty="0">
                <a:solidFill>
                  <a:srgbClr val="FFFFFF"/>
                </a:solidFill>
                <a:latin typeface="Century Schoolbook"/>
                <a:cs typeface="Century Schoolbook"/>
              </a:rPr>
              <a:t>d</a:t>
            </a:r>
            <a:r>
              <a:rPr sz="2800" spc="-60" dirty="0">
                <a:solidFill>
                  <a:srgbClr val="FFFFFF"/>
                </a:solidFill>
                <a:latin typeface="Century Schoolbook"/>
                <a:cs typeface="Century Schoolbook"/>
              </a:rPr>
              <a:t>e</a:t>
            </a:r>
            <a:r>
              <a:rPr sz="2800" spc="-10" dirty="0">
                <a:solidFill>
                  <a:srgbClr val="FFFFFF"/>
                </a:solidFill>
                <a:latin typeface="Century Schoolbook"/>
                <a:cs typeface="Century Schoolbook"/>
              </a:rPr>
              <a:t>:</a:t>
            </a:r>
            <a:r>
              <a:rPr sz="2800" spc="-25" dirty="0">
                <a:solidFill>
                  <a:srgbClr val="FFFFFF"/>
                </a:solidFill>
                <a:latin typeface="Times New Roman"/>
                <a:cs typeface="Times New Roman"/>
              </a:rPr>
              <a:t> </a:t>
            </a:r>
            <a:r>
              <a:rPr lang="en-US" sz="2800" spc="-80" dirty="0">
                <a:solidFill>
                  <a:srgbClr val="FFFFFF"/>
                </a:solidFill>
                <a:latin typeface="Century Schoolbook"/>
                <a:cs typeface="Times New Roman"/>
              </a:rPr>
              <a:t>AMH</a:t>
            </a:r>
            <a:r>
              <a:rPr sz="2800" spc="-65" dirty="0">
                <a:solidFill>
                  <a:srgbClr val="FFFFFF"/>
                </a:solidFill>
                <a:latin typeface="Century Schoolbook"/>
                <a:cs typeface="Century Schoolbook"/>
              </a:rPr>
              <a:t>/</a:t>
            </a:r>
            <a:r>
              <a:rPr sz="2800" spc="-25" dirty="0">
                <a:solidFill>
                  <a:srgbClr val="FFFFFF"/>
                </a:solidFill>
                <a:latin typeface="Century Schoolbook"/>
                <a:cs typeface="Century Schoolbook"/>
              </a:rPr>
              <a:t>Q</a:t>
            </a:r>
            <a:r>
              <a:rPr sz="2800" spc="-30" dirty="0">
                <a:solidFill>
                  <a:srgbClr val="FFFFFF"/>
                </a:solidFill>
                <a:latin typeface="Times New Roman"/>
                <a:cs typeface="Times New Roman"/>
              </a:rPr>
              <a:t> </a:t>
            </a:r>
            <a:r>
              <a:rPr lang="en-IN" sz="2800" spc="-30" dirty="0">
                <a:solidFill>
                  <a:srgbClr val="FFFFFF"/>
                </a:solidFill>
                <a:latin typeface="Times New Roman"/>
                <a:cs typeface="Times New Roman"/>
              </a:rPr>
              <a:t>1</a:t>
            </a:r>
            <a:r>
              <a:rPr lang="en-US" sz="2800" spc="-30" dirty="0" smtClean="0">
                <a:solidFill>
                  <a:srgbClr val="FFFFFF"/>
                </a:solidFill>
                <a:latin typeface="Times New Roman"/>
                <a:cs typeface="Times New Roman"/>
              </a:rPr>
              <a:t>010</a:t>
            </a:r>
            <a:r>
              <a:rPr sz="2800" spc="-10" dirty="0" smtClean="0">
                <a:solidFill>
                  <a:srgbClr val="FFFFFF"/>
                </a:solidFill>
                <a:latin typeface="Century Schoolbook"/>
                <a:cs typeface="Century Schoolbook"/>
              </a:rPr>
              <a:t>)</a:t>
            </a:r>
            <a:r>
              <a:rPr lang="en-IN" sz="2800" spc="-10" dirty="0" smtClean="0">
                <a:solidFill>
                  <a:srgbClr val="FFFFFF"/>
                </a:solidFill>
                <a:latin typeface="Century Schoolbook"/>
                <a:cs typeface="Century Schoolbook"/>
              </a:rPr>
              <a:t>  </a:t>
            </a:r>
            <a:endParaRPr lang="en-IN" sz="2800" spc="-10" dirty="0">
              <a:solidFill>
                <a:srgbClr val="FFFFFF"/>
              </a:solidFill>
              <a:latin typeface="Century Schoolbook"/>
              <a:cs typeface="Century Schoolbook"/>
            </a:endParaRPr>
          </a:p>
          <a:p>
            <a:pPr marL="12700" marR="5080" indent="514984" algn="ctr">
              <a:lnSpc>
                <a:spcPct val="100000"/>
              </a:lnSpc>
            </a:pPr>
            <a:endParaRPr lang="en-IN" sz="2800" spc="-10" dirty="0">
              <a:solidFill>
                <a:srgbClr val="FFFFFF"/>
              </a:solidFill>
              <a:latin typeface="Century Schoolbook"/>
              <a:cs typeface="Century Schoolbook"/>
            </a:endParaRPr>
          </a:p>
          <a:p>
            <a:pPr marL="12700" marR="5080" indent="514984" algn="ctr">
              <a:lnSpc>
                <a:spcPct val="100000"/>
              </a:lnSpc>
            </a:pPr>
            <a:r>
              <a:rPr lang="en-IN" sz="2800" spc="-10" dirty="0">
                <a:solidFill>
                  <a:srgbClr val="FFFFFF"/>
                </a:solidFill>
                <a:latin typeface="Century Schoolbook"/>
                <a:cs typeface="Century Schoolbook"/>
              </a:rPr>
              <a:t>Class X</a:t>
            </a:r>
            <a:endParaRPr sz="2800" dirty="0">
              <a:latin typeface="Century Schoolbook"/>
              <a:cs typeface="Century Schoolbook"/>
            </a:endParaRPr>
          </a:p>
        </p:txBody>
      </p:sp>
      <p:sp>
        <p:nvSpPr>
          <p:cNvPr id="14" name="object 14"/>
          <p:cNvSpPr/>
          <p:nvPr/>
        </p:nvSpPr>
        <p:spPr>
          <a:xfrm>
            <a:off x="790955" y="4405884"/>
            <a:ext cx="809244" cy="1179575"/>
          </a:xfrm>
          <a:prstGeom prst="rect">
            <a:avLst/>
          </a:prstGeom>
          <a:blipFill>
            <a:blip r:embed="rId9" cstate="print"/>
            <a:stretch>
              <a:fillRect/>
            </a:stretch>
          </a:blipFill>
        </p:spPr>
        <p:txBody>
          <a:bodyPr wrap="square" lIns="0" tIns="0" rIns="0" bIns="0" rtlCol="0"/>
          <a:lstStyle/>
          <a:p>
            <a:endParaRPr/>
          </a:p>
        </p:txBody>
      </p:sp>
      <p:sp>
        <p:nvSpPr>
          <p:cNvPr id="15" name="object 15"/>
          <p:cNvSpPr txBox="1"/>
          <p:nvPr/>
        </p:nvSpPr>
        <p:spPr>
          <a:xfrm>
            <a:off x="1650239" y="4496884"/>
            <a:ext cx="9146540" cy="1790700"/>
          </a:xfrm>
          <a:prstGeom prst="rect">
            <a:avLst/>
          </a:prstGeom>
        </p:spPr>
        <p:txBody>
          <a:bodyPr vert="horz" wrap="square" lIns="0" tIns="0" rIns="0" bIns="0" rtlCol="0">
            <a:spAutoFit/>
          </a:bodyPr>
          <a:lstStyle/>
          <a:p>
            <a:pPr marL="90170" marR="85090" indent="916940">
              <a:lnSpc>
                <a:spcPct val="110000"/>
              </a:lnSpc>
            </a:pPr>
            <a:r>
              <a:rPr sz="2600" spc="15" dirty="0">
                <a:solidFill>
                  <a:srgbClr val="FFFFFF"/>
                </a:solidFill>
                <a:latin typeface="Century Schoolbook"/>
                <a:cs typeface="Century Schoolbook"/>
              </a:rPr>
              <a:t>PS</a:t>
            </a:r>
            <a:r>
              <a:rPr sz="2600" dirty="0">
                <a:solidFill>
                  <a:srgbClr val="FFFFFF"/>
                </a:solidFill>
                <a:latin typeface="Century Schoolbook"/>
                <a:cs typeface="Century Schoolbook"/>
              </a:rPr>
              <a:t>S</a:t>
            </a:r>
            <a:r>
              <a:rPr sz="2600" spc="75" dirty="0">
                <a:solidFill>
                  <a:srgbClr val="FFFFFF"/>
                </a:solidFill>
                <a:latin typeface="Times New Roman"/>
                <a:cs typeface="Times New Roman"/>
              </a:rPr>
              <a:t> </a:t>
            </a:r>
            <a:r>
              <a:rPr sz="2600" spc="10" dirty="0">
                <a:solidFill>
                  <a:srgbClr val="FFFFFF"/>
                </a:solidFill>
                <a:latin typeface="Century Schoolbook"/>
                <a:cs typeface="Century Schoolbook"/>
              </a:rPr>
              <a:t>C</a:t>
            </a:r>
            <a:r>
              <a:rPr sz="2600" spc="15" dirty="0">
                <a:solidFill>
                  <a:srgbClr val="FFFFFF"/>
                </a:solidFill>
                <a:latin typeface="Century Schoolbook"/>
                <a:cs typeface="Century Schoolbook"/>
              </a:rPr>
              <a:t>en</a:t>
            </a:r>
            <a:r>
              <a:rPr sz="2600" spc="-5" dirty="0">
                <a:solidFill>
                  <a:srgbClr val="FFFFFF"/>
                </a:solidFill>
                <a:latin typeface="Century Schoolbook"/>
                <a:cs typeface="Century Schoolbook"/>
              </a:rPr>
              <a:t>t</a:t>
            </a:r>
            <a:r>
              <a:rPr sz="2600" spc="10" dirty="0">
                <a:solidFill>
                  <a:srgbClr val="FFFFFF"/>
                </a:solidFill>
                <a:latin typeface="Century Schoolbook"/>
                <a:cs typeface="Century Schoolbook"/>
              </a:rPr>
              <a:t>ra</a:t>
            </a:r>
            <a:r>
              <a:rPr sz="2600" dirty="0">
                <a:solidFill>
                  <a:srgbClr val="FFFFFF"/>
                </a:solidFill>
                <a:latin typeface="Century Schoolbook"/>
                <a:cs typeface="Century Schoolbook"/>
              </a:rPr>
              <a:t>l</a:t>
            </a:r>
            <a:r>
              <a:rPr sz="2600" spc="65" dirty="0">
                <a:solidFill>
                  <a:srgbClr val="FFFFFF"/>
                </a:solidFill>
                <a:latin typeface="Times New Roman"/>
                <a:cs typeface="Times New Roman"/>
              </a:rPr>
              <a:t> </a:t>
            </a:r>
            <a:r>
              <a:rPr sz="2600" dirty="0">
                <a:solidFill>
                  <a:srgbClr val="FFFFFF"/>
                </a:solidFill>
                <a:latin typeface="Century Schoolbook"/>
                <a:cs typeface="Century Schoolbook"/>
              </a:rPr>
              <a:t>I</a:t>
            </a:r>
            <a:r>
              <a:rPr sz="2600" spc="15" dirty="0">
                <a:solidFill>
                  <a:srgbClr val="FFFFFF"/>
                </a:solidFill>
                <a:latin typeface="Century Schoolbook"/>
                <a:cs typeface="Century Schoolbook"/>
              </a:rPr>
              <a:t>n</a:t>
            </a:r>
            <a:r>
              <a:rPr sz="2600" dirty="0">
                <a:solidFill>
                  <a:srgbClr val="FFFFFF"/>
                </a:solidFill>
                <a:latin typeface="Century Schoolbook"/>
                <a:cs typeface="Century Schoolbook"/>
              </a:rPr>
              <a:t>s</a:t>
            </a:r>
            <a:r>
              <a:rPr sz="2600" spc="10" dirty="0">
                <a:solidFill>
                  <a:srgbClr val="FFFFFF"/>
                </a:solidFill>
                <a:latin typeface="Century Schoolbook"/>
                <a:cs typeface="Century Schoolbook"/>
              </a:rPr>
              <a:t>t</a:t>
            </a:r>
            <a:r>
              <a:rPr sz="2600" dirty="0">
                <a:solidFill>
                  <a:srgbClr val="FFFFFF"/>
                </a:solidFill>
                <a:latin typeface="Century Schoolbook"/>
                <a:cs typeface="Century Schoolbook"/>
              </a:rPr>
              <a:t>i</a:t>
            </a:r>
            <a:r>
              <a:rPr sz="2600" spc="10" dirty="0">
                <a:solidFill>
                  <a:srgbClr val="FFFFFF"/>
                </a:solidFill>
                <a:latin typeface="Century Schoolbook"/>
                <a:cs typeface="Century Schoolbook"/>
              </a:rPr>
              <a:t>t</a:t>
            </a:r>
            <a:r>
              <a:rPr sz="2600" spc="15" dirty="0">
                <a:solidFill>
                  <a:srgbClr val="FFFFFF"/>
                </a:solidFill>
                <a:latin typeface="Century Schoolbook"/>
                <a:cs typeface="Century Schoolbook"/>
              </a:rPr>
              <a:t>u</a:t>
            </a:r>
            <a:r>
              <a:rPr sz="2600" spc="-5" dirty="0">
                <a:solidFill>
                  <a:srgbClr val="FFFFFF"/>
                </a:solidFill>
                <a:latin typeface="Century Schoolbook"/>
                <a:cs typeface="Century Schoolbook"/>
              </a:rPr>
              <a:t>t</a:t>
            </a:r>
            <a:r>
              <a:rPr sz="2600" dirty="0">
                <a:solidFill>
                  <a:srgbClr val="FFFFFF"/>
                </a:solidFill>
                <a:latin typeface="Century Schoolbook"/>
                <a:cs typeface="Century Schoolbook"/>
              </a:rPr>
              <a:t>e</a:t>
            </a:r>
            <a:r>
              <a:rPr sz="2600" spc="95" dirty="0">
                <a:solidFill>
                  <a:srgbClr val="FFFFFF"/>
                </a:solidFill>
                <a:latin typeface="Times New Roman"/>
                <a:cs typeface="Times New Roman"/>
              </a:rPr>
              <a:t> </a:t>
            </a:r>
            <a:r>
              <a:rPr sz="2600" spc="10" dirty="0">
                <a:solidFill>
                  <a:srgbClr val="FFFFFF"/>
                </a:solidFill>
                <a:latin typeface="Century Schoolbook"/>
                <a:cs typeface="Century Schoolbook"/>
              </a:rPr>
              <a:t>o</a:t>
            </a:r>
            <a:r>
              <a:rPr sz="2600" dirty="0">
                <a:solidFill>
                  <a:srgbClr val="FFFFFF"/>
                </a:solidFill>
                <a:latin typeface="Century Schoolbook"/>
                <a:cs typeface="Century Schoolbook"/>
              </a:rPr>
              <a:t>f</a:t>
            </a:r>
            <a:r>
              <a:rPr sz="2600" spc="75" dirty="0">
                <a:solidFill>
                  <a:srgbClr val="FFFFFF"/>
                </a:solidFill>
                <a:latin typeface="Times New Roman"/>
                <a:cs typeface="Times New Roman"/>
              </a:rPr>
              <a:t> </a:t>
            </a:r>
            <a:r>
              <a:rPr sz="2600" spc="10" dirty="0">
                <a:solidFill>
                  <a:srgbClr val="FFFFFF"/>
                </a:solidFill>
                <a:latin typeface="Century Schoolbook"/>
                <a:cs typeface="Century Schoolbook"/>
              </a:rPr>
              <a:t>V</a:t>
            </a:r>
            <a:r>
              <a:rPr sz="2600" spc="15" dirty="0">
                <a:solidFill>
                  <a:srgbClr val="FFFFFF"/>
                </a:solidFill>
                <a:latin typeface="Century Schoolbook"/>
                <a:cs typeface="Century Schoolbook"/>
              </a:rPr>
              <a:t>o</a:t>
            </a:r>
            <a:r>
              <a:rPr sz="2600" spc="5" dirty="0">
                <a:solidFill>
                  <a:srgbClr val="FFFFFF"/>
                </a:solidFill>
                <a:latin typeface="Century Schoolbook"/>
                <a:cs typeface="Century Schoolbook"/>
              </a:rPr>
              <a:t>c</a:t>
            </a:r>
            <a:r>
              <a:rPr sz="2600" spc="10" dirty="0">
                <a:solidFill>
                  <a:srgbClr val="FFFFFF"/>
                </a:solidFill>
                <a:latin typeface="Century Schoolbook"/>
                <a:cs typeface="Century Schoolbook"/>
              </a:rPr>
              <a:t>a</a:t>
            </a:r>
            <a:r>
              <a:rPr sz="2600" spc="-5" dirty="0">
                <a:solidFill>
                  <a:srgbClr val="FFFFFF"/>
                </a:solidFill>
                <a:latin typeface="Century Schoolbook"/>
                <a:cs typeface="Century Schoolbook"/>
              </a:rPr>
              <a:t>t</a:t>
            </a:r>
            <a:r>
              <a:rPr sz="2600" spc="10" dirty="0">
                <a:solidFill>
                  <a:srgbClr val="FFFFFF"/>
                </a:solidFill>
                <a:latin typeface="Century Schoolbook"/>
                <a:cs typeface="Century Schoolbook"/>
              </a:rPr>
              <a:t>i</a:t>
            </a:r>
            <a:r>
              <a:rPr sz="2600" spc="15" dirty="0">
                <a:solidFill>
                  <a:srgbClr val="FFFFFF"/>
                </a:solidFill>
                <a:latin typeface="Century Schoolbook"/>
                <a:cs typeface="Century Schoolbook"/>
              </a:rPr>
              <a:t>on</a:t>
            </a:r>
            <a:r>
              <a:rPr sz="2600" spc="10" dirty="0">
                <a:solidFill>
                  <a:srgbClr val="FFFFFF"/>
                </a:solidFill>
                <a:latin typeface="Century Schoolbook"/>
                <a:cs typeface="Century Schoolbook"/>
              </a:rPr>
              <a:t>a</a:t>
            </a:r>
            <a:r>
              <a:rPr sz="2600" dirty="0">
                <a:solidFill>
                  <a:srgbClr val="FFFFFF"/>
                </a:solidFill>
                <a:latin typeface="Century Schoolbook"/>
                <a:cs typeface="Century Schoolbook"/>
              </a:rPr>
              <a:t>l</a:t>
            </a:r>
            <a:r>
              <a:rPr sz="2600" spc="65" dirty="0">
                <a:solidFill>
                  <a:srgbClr val="FFFFFF"/>
                </a:solidFill>
                <a:latin typeface="Times New Roman"/>
                <a:cs typeface="Times New Roman"/>
              </a:rPr>
              <a:t> </a:t>
            </a:r>
            <a:r>
              <a:rPr sz="2600" spc="10" dirty="0">
                <a:solidFill>
                  <a:srgbClr val="FFFFFF"/>
                </a:solidFill>
                <a:latin typeface="Century Schoolbook"/>
                <a:cs typeface="Century Schoolbook"/>
              </a:rPr>
              <a:t>E</a:t>
            </a:r>
            <a:r>
              <a:rPr sz="2600" spc="15" dirty="0">
                <a:solidFill>
                  <a:srgbClr val="FFFFFF"/>
                </a:solidFill>
                <a:latin typeface="Century Schoolbook"/>
                <a:cs typeface="Century Schoolbook"/>
              </a:rPr>
              <a:t>du</a:t>
            </a:r>
            <a:r>
              <a:rPr sz="2600" dirty="0">
                <a:solidFill>
                  <a:srgbClr val="FFFFFF"/>
                </a:solidFill>
                <a:latin typeface="Century Schoolbook"/>
                <a:cs typeface="Century Schoolbook"/>
              </a:rPr>
              <a:t>c</a:t>
            </a:r>
            <a:r>
              <a:rPr sz="2600" spc="10" dirty="0">
                <a:solidFill>
                  <a:srgbClr val="FFFFFF"/>
                </a:solidFill>
                <a:latin typeface="Century Schoolbook"/>
                <a:cs typeface="Century Schoolbook"/>
              </a:rPr>
              <a:t>a</a:t>
            </a:r>
            <a:r>
              <a:rPr sz="2600" spc="-5" dirty="0">
                <a:solidFill>
                  <a:srgbClr val="FFFFFF"/>
                </a:solidFill>
                <a:latin typeface="Century Schoolbook"/>
                <a:cs typeface="Century Schoolbook"/>
              </a:rPr>
              <a:t>t</a:t>
            </a:r>
            <a:r>
              <a:rPr sz="2600" spc="10" dirty="0">
                <a:solidFill>
                  <a:srgbClr val="FFFFFF"/>
                </a:solidFill>
                <a:latin typeface="Century Schoolbook"/>
                <a:cs typeface="Century Schoolbook"/>
              </a:rPr>
              <a:t>i</a:t>
            </a:r>
            <a:r>
              <a:rPr sz="2600" spc="15" dirty="0">
                <a:solidFill>
                  <a:srgbClr val="FFFFFF"/>
                </a:solidFill>
                <a:latin typeface="Century Schoolbook"/>
                <a:cs typeface="Century Schoolbook"/>
              </a:rPr>
              <a:t>o</a:t>
            </a:r>
            <a:r>
              <a:rPr sz="2600" dirty="0">
                <a:solidFill>
                  <a:srgbClr val="FFFFFF"/>
                </a:solidFill>
                <a:latin typeface="Century Schoolbook"/>
                <a:cs typeface="Century Schoolbook"/>
              </a:rPr>
              <a:t>n</a:t>
            </a:r>
            <a:r>
              <a:rPr sz="2600" dirty="0">
                <a:solidFill>
                  <a:srgbClr val="FFFFFF"/>
                </a:solidFill>
                <a:latin typeface="Times New Roman"/>
                <a:cs typeface="Times New Roman"/>
              </a:rPr>
              <a:t> </a:t>
            </a:r>
            <a:r>
              <a:rPr sz="2600" spc="10" dirty="0">
                <a:solidFill>
                  <a:srgbClr val="FFFFFF"/>
                </a:solidFill>
                <a:latin typeface="Century Schoolbook"/>
                <a:cs typeface="Century Schoolbook"/>
              </a:rPr>
              <a:t>S</a:t>
            </a:r>
            <a:r>
              <a:rPr sz="2600" spc="15" dirty="0">
                <a:solidFill>
                  <a:srgbClr val="FFFFFF"/>
                </a:solidFill>
                <a:latin typeface="Century Schoolbook"/>
                <a:cs typeface="Century Schoolbook"/>
              </a:rPr>
              <a:t>hy</a:t>
            </a:r>
            <a:r>
              <a:rPr sz="2600" spc="10" dirty="0">
                <a:solidFill>
                  <a:srgbClr val="FFFFFF"/>
                </a:solidFill>
                <a:latin typeface="Century Schoolbook"/>
                <a:cs typeface="Century Schoolbook"/>
              </a:rPr>
              <a:t>am</a:t>
            </a:r>
            <a:r>
              <a:rPr sz="2600" dirty="0">
                <a:solidFill>
                  <a:srgbClr val="FFFFFF"/>
                </a:solidFill>
                <a:latin typeface="Century Schoolbook"/>
                <a:cs typeface="Century Schoolbook"/>
              </a:rPr>
              <a:t>la</a:t>
            </a:r>
            <a:r>
              <a:rPr sz="2600" spc="75" dirty="0">
                <a:solidFill>
                  <a:srgbClr val="FFFFFF"/>
                </a:solidFill>
                <a:latin typeface="Times New Roman"/>
                <a:cs typeface="Times New Roman"/>
              </a:rPr>
              <a:t> </a:t>
            </a:r>
            <a:r>
              <a:rPr sz="2600" spc="10" dirty="0">
                <a:solidFill>
                  <a:srgbClr val="FFFFFF"/>
                </a:solidFill>
                <a:latin typeface="Century Schoolbook"/>
                <a:cs typeface="Century Schoolbook"/>
              </a:rPr>
              <a:t>H</a:t>
            </a:r>
            <a:r>
              <a:rPr sz="2600" dirty="0">
                <a:solidFill>
                  <a:srgbClr val="FFFFFF"/>
                </a:solidFill>
                <a:latin typeface="Century Schoolbook"/>
                <a:cs typeface="Century Schoolbook"/>
              </a:rPr>
              <a:t>i</a:t>
            </a:r>
            <a:r>
              <a:rPr sz="2600" spc="10" dirty="0">
                <a:solidFill>
                  <a:srgbClr val="FFFFFF"/>
                </a:solidFill>
                <a:latin typeface="Century Schoolbook"/>
                <a:cs typeface="Century Schoolbook"/>
              </a:rPr>
              <a:t>l</a:t>
            </a:r>
            <a:r>
              <a:rPr sz="2600" dirty="0">
                <a:solidFill>
                  <a:srgbClr val="FFFFFF"/>
                </a:solidFill>
                <a:latin typeface="Century Schoolbook"/>
                <a:cs typeface="Century Schoolbook"/>
              </a:rPr>
              <a:t>l</a:t>
            </a:r>
            <a:r>
              <a:rPr sz="2600" spc="10" dirty="0">
                <a:solidFill>
                  <a:srgbClr val="FFFFFF"/>
                </a:solidFill>
                <a:latin typeface="Century Schoolbook"/>
                <a:cs typeface="Century Schoolbook"/>
              </a:rPr>
              <a:t>s</a:t>
            </a:r>
            <a:r>
              <a:rPr sz="2600" dirty="0">
                <a:solidFill>
                  <a:srgbClr val="FFFFFF"/>
                </a:solidFill>
                <a:latin typeface="Century Schoolbook"/>
                <a:cs typeface="Century Schoolbook"/>
              </a:rPr>
              <a:t>,</a:t>
            </a:r>
            <a:r>
              <a:rPr sz="2600" spc="95" dirty="0">
                <a:solidFill>
                  <a:srgbClr val="FFFFFF"/>
                </a:solidFill>
                <a:latin typeface="Times New Roman"/>
                <a:cs typeface="Times New Roman"/>
              </a:rPr>
              <a:t> </a:t>
            </a:r>
            <a:r>
              <a:rPr sz="2600" spc="10" dirty="0">
                <a:solidFill>
                  <a:srgbClr val="FFFFFF"/>
                </a:solidFill>
                <a:latin typeface="Century Schoolbook"/>
                <a:cs typeface="Century Schoolbook"/>
              </a:rPr>
              <a:t>B</a:t>
            </a:r>
            <a:r>
              <a:rPr sz="2600" spc="15" dirty="0">
                <a:solidFill>
                  <a:srgbClr val="FFFFFF"/>
                </a:solidFill>
                <a:latin typeface="Century Schoolbook"/>
                <a:cs typeface="Century Schoolbook"/>
              </a:rPr>
              <a:t>ho</a:t>
            </a:r>
            <a:r>
              <a:rPr sz="2600" spc="-5" dirty="0">
                <a:solidFill>
                  <a:srgbClr val="FFFFFF"/>
                </a:solidFill>
                <a:latin typeface="Century Schoolbook"/>
                <a:cs typeface="Century Schoolbook"/>
              </a:rPr>
              <a:t>p</a:t>
            </a:r>
            <a:r>
              <a:rPr sz="2600" spc="15" dirty="0">
                <a:solidFill>
                  <a:srgbClr val="FFFFFF"/>
                </a:solidFill>
                <a:latin typeface="Century Schoolbook"/>
                <a:cs typeface="Century Schoolbook"/>
              </a:rPr>
              <a:t>a</a:t>
            </a:r>
            <a:r>
              <a:rPr sz="2600" dirty="0">
                <a:solidFill>
                  <a:srgbClr val="FFFFFF"/>
                </a:solidFill>
                <a:latin typeface="Century Schoolbook"/>
                <a:cs typeface="Century Schoolbook"/>
              </a:rPr>
              <a:t>l</a:t>
            </a:r>
            <a:r>
              <a:rPr sz="2600" spc="95" dirty="0">
                <a:solidFill>
                  <a:srgbClr val="FFFFFF"/>
                </a:solidFill>
                <a:latin typeface="Times New Roman"/>
                <a:cs typeface="Times New Roman"/>
              </a:rPr>
              <a:t> </a:t>
            </a:r>
            <a:r>
              <a:rPr sz="2600" dirty="0">
                <a:solidFill>
                  <a:srgbClr val="FFFFFF"/>
                </a:solidFill>
                <a:latin typeface="Century Schoolbook"/>
                <a:cs typeface="Century Schoolbook"/>
              </a:rPr>
              <a:t>–</a:t>
            </a:r>
            <a:r>
              <a:rPr sz="2600" spc="25" dirty="0">
                <a:solidFill>
                  <a:srgbClr val="FFFFFF"/>
                </a:solidFill>
                <a:latin typeface="Century Schoolbook"/>
                <a:cs typeface="Century Schoolbook"/>
              </a:rPr>
              <a:t> </a:t>
            </a:r>
            <a:r>
              <a:rPr sz="2600" spc="10" dirty="0">
                <a:solidFill>
                  <a:srgbClr val="FFFFFF"/>
                </a:solidFill>
                <a:latin typeface="Century Schoolbook"/>
                <a:cs typeface="Century Schoolbook"/>
              </a:rPr>
              <a:t>46</a:t>
            </a:r>
            <a:r>
              <a:rPr sz="2600" dirty="0">
                <a:solidFill>
                  <a:srgbClr val="FFFFFF"/>
                </a:solidFill>
                <a:latin typeface="Century Schoolbook"/>
                <a:cs typeface="Century Schoolbook"/>
              </a:rPr>
              <a:t>2</a:t>
            </a:r>
            <a:r>
              <a:rPr sz="2600" spc="90" dirty="0">
                <a:solidFill>
                  <a:srgbClr val="FFFFFF"/>
                </a:solidFill>
                <a:latin typeface="Times New Roman"/>
                <a:cs typeface="Times New Roman"/>
              </a:rPr>
              <a:t> </a:t>
            </a:r>
            <a:r>
              <a:rPr sz="2600" spc="10" dirty="0">
                <a:solidFill>
                  <a:srgbClr val="FFFFFF"/>
                </a:solidFill>
                <a:latin typeface="Century Schoolbook"/>
                <a:cs typeface="Century Schoolbook"/>
              </a:rPr>
              <a:t>01</a:t>
            </a:r>
            <a:r>
              <a:rPr sz="2600" dirty="0">
                <a:solidFill>
                  <a:srgbClr val="FFFFFF"/>
                </a:solidFill>
                <a:latin typeface="Century Schoolbook"/>
                <a:cs typeface="Century Schoolbook"/>
              </a:rPr>
              <a:t>3</a:t>
            </a:r>
            <a:r>
              <a:rPr sz="2600" spc="100" dirty="0">
                <a:solidFill>
                  <a:srgbClr val="FFFFFF"/>
                </a:solidFill>
                <a:latin typeface="Times New Roman"/>
                <a:cs typeface="Times New Roman"/>
              </a:rPr>
              <a:t> </a:t>
            </a:r>
            <a:r>
              <a:rPr sz="2600" dirty="0">
                <a:solidFill>
                  <a:srgbClr val="FFFFFF"/>
                </a:solidFill>
                <a:latin typeface="Century Schoolbook"/>
                <a:cs typeface="Century Schoolbook"/>
              </a:rPr>
              <a:t>,</a:t>
            </a:r>
            <a:r>
              <a:rPr sz="2600" spc="80" dirty="0">
                <a:solidFill>
                  <a:srgbClr val="FFFFFF"/>
                </a:solidFill>
                <a:latin typeface="Times New Roman"/>
                <a:cs typeface="Times New Roman"/>
              </a:rPr>
              <a:t> </a:t>
            </a:r>
            <a:r>
              <a:rPr sz="2600" spc="10" dirty="0">
                <a:solidFill>
                  <a:srgbClr val="FFFFFF"/>
                </a:solidFill>
                <a:latin typeface="Century Schoolbook"/>
                <a:cs typeface="Century Schoolbook"/>
              </a:rPr>
              <a:t>Ma</a:t>
            </a:r>
            <a:r>
              <a:rPr sz="2600" spc="15" dirty="0">
                <a:solidFill>
                  <a:srgbClr val="FFFFFF"/>
                </a:solidFill>
                <a:latin typeface="Century Schoolbook"/>
                <a:cs typeface="Century Schoolbook"/>
              </a:rPr>
              <a:t>dh</a:t>
            </a:r>
            <a:r>
              <a:rPr sz="2600" spc="-5" dirty="0">
                <a:solidFill>
                  <a:srgbClr val="FFFFFF"/>
                </a:solidFill>
                <a:latin typeface="Century Schoolbook"/>
                <a:cs typeface="Century Schoolbook"/>
              </a:rPr>
              <a:t>y</a:t>
            </a:r>
            <a:r>
              <a:rPr sz="2600" dirty="0">
                <a:solidFill>
                  <a:srgbClr val="FFFFFF"/>
                </a:solidFill>
                <a:latin typeface="Century Schoolbook"/>
                <a:cs typeface="Century Schoolbook"/>
              </a:rPr>
              <a:t>a</a:t>
            </a:r>
            <a:r>
              <a:rPr sz="2600" spc="60" dirty="0">
                <a:solidFill>
                  <a:srgbClr val="FFFFFF"/>
                </a:solidFill>
                <a:latin typeface="Times New Roman"/>
                <a:cs typeface="Times New Roman"/>
              </a:rPr>
              <a:t> </a:t>
            </a:r>
            <a:r>
              <a:rPr sz="2600" spc="10" dirty="0">
                <a:solidFill>
                  <a:srgbClr val="FFFFFF"/>
                </a:solidFill>
                <a:latin typeface="Century Schoolbook"/>
                <a:cs typeface="Century Schoolbook"/>
              </a:rPr>
              <a:t>P</a:t>
            </a:r>
            <a:r>
              <a:rPr sz="2600" spc="5" dirty="0">
                <a:solidFill>
                  <a:srgbClr val="FFFFFF"/>
                </a:solidFill>
                <a:latin typeface="Century Schoolbook"/>
                <a:cs typeface="Century Schoolbook"/>
              </a:rPr>
              <a:t>r</a:t>
            </a:r>
            <a:r>
              <a:rPr sz="2600" spc="10" dirty="0">
                <a:solidFill>
                  <a:srgbClr val="FFFFFF"/>
                </a:solidFill>
                <a:latin typeface="Century Schoolbook"/>
                <a:cs typeface="Century Schoolbook"/>
              </a:rPr>
              <a:t>a</a:t>
            </a:r>
            <a:r>
              <a:rPr sz="2600" spc="15" dirty="0">
                <a:solidFill>
                  <a:srgbClr val="FFFFFF"/>
                </a:solidFill>
                <a:latin typeface="Century Schoolbook"/>
                <a:cs typeface="Century Schoolbook"/>
              </a:rPr>
              <a:t>de</a:t>
            </a:r>
            <a:r>
              <a:rPr sz="2600" dirty="0">
                <a:solidFill>
                  <a:srgbClr val="FFFFFF"/>
                </a:solidFill>
                <a:latin typeface="Century Schoolbook"/>
                <a:cs typeface="Century Schoolbook"/>
              </a:rPr>
              <a:t>s</a:t>
            </a:r>
            <a:r>
              <a:rPr sz="2600" spc="5" dirty="0">
                <a:solidFill>
                  <a:srgbClr val="FFFFFF"/>
                </a:solidFill>
                <a:latin typeface="Century Schoolbook"/>
                <a:cs typeface="Century Schoolbook"/>
              </a:rPr>
              <a:t>h</a:t>
            </a:r>
            <a:r>
              <a:rPr sz="2600" dirty="0">
                <a:solidFill>
                  <a:srgbClr val="FFFFFF"/>
                </a:solidFill>
                <a:latin typeface="Century Schoolbook"/>
                <a:cs typeface="Century Schoolbook"/>
              </a:rPr>
              <a:t>,</a:t>
            </a:r>
            <a:r>
              <a:rPr sz="2600" spc="100" dirty="0">
                <a:solidFill>
                  <a:srgbClr val="FFFFFF"/>
                </a:solidFill>
                <a:latin typeface="Times New Roman"/>
                <a:cs typeface="Times New Roman"/>
              </a:rPr>
              <a:t> </a:t>
            </a:r>
            <a:r>
              <a:rPr sz="2600" dirty="0">
                <a:solidFill>
                  <a:srgbClr val="FFFFFF"/>
                </a:solidFill>
                <a:latin typeface="Century Schoolbook"/>
                <a:cs typeface="Century Schoolbook"/>
              </a:rPr>
              <a:t>I</a:t>
            </a:r>
            <a:r>
              <a:rPr sz="2600" spc="15" dirty="0">
                <a:solidFill>
                  <a:srgbClr val="FFFFFF"/>
                </a:solidFill>
                <a:latin typeface="Century Schoolbook"/>
                <a:cs typeface="Century Schoolbook"/>
              </a:rPr>
              <a:t>nd</a:t>
            </a:r>
            <a:r>
              <a:rPr sz="2600" dirty="0">
                <a:solidFill>
                  <a:srgbClr val="FFFFFF"/>
                </a:solidFill>
                <a:latin typeface="Century Schoolbook"/>
                <a:cs typeface="Century Schoolbook"/>
              </a:rPr>
              <a:t>ia</a:t>
            </a:r>
            <a:endParaRPr sz="2600" dirty="0">
              <a:latin typeface="Century Schoolbook"/>
              <a:cs typeface="Century Schoolbook"/>
            </a:endParaRPr>
          </a:p>
          <a:p>
            <a:pPr algn="ctr">
              <a:lnSpc>
                <a:spcPct val="100000"/>
              </a:lnSpc>
              <a:spcBef>
                <a:spcPts val="805"/>
              </a:spcBef>
            </a:pPr>
            <a:r>
              <a:rPr sz="2500" b="1" spc="-5" dirty="0">
                <a:solidFill>
                  <a:srgbClr val="FFFFFF"/>
                </a:solidFill>
                <a:latin typeface="Century Schoolbook"/>
                <a:cs typeface="Century Schoolbook"/>
              </a:rPr>
              <a:t>_________________________________________________________</a:t>
            </a:r>
            <a:endParaRPr sz="2500" dirty="0">
              <a:latin typeface="Century Schoolbook"/>
              <a:cs typeface="Century Schoolbook"/>
            </a:endParaRPr>
          </a:p>
          <a:p>
            <a:pPr algn="ctr">
              <a:lnSpc>
                <a:spcPct val="100000"/>
              </a:lnSpc>
              <a:spcBef>
                <a:spcPts val="459"/>
              </a:spcBef>
            </a:pPr>
            <a:r>
              <a:rPr sz="3000" spc="-25" dirty="0">
                <a:solidFill>
                  <a:srgbClr val="FFFFFF"/>
                </a:solidFill>
                <a:latin typeface="Century Schoolbook"/>
                <a:cs typeface="Century Schoolbook"/>
                <a:hlinkClick r:id="rId10"/>
              </a:rPr>
              <a:t>w</a:t>
            </a:r>
            <a:r>
              <a:rPr sz="3000" spc="-20" dirty="0">
                <a:solidFill>
                  <a:srgbClr val="FFFFFF"/>
                </a:solidFill>
                <a:latin typeface="Century Schoolbook"/>
                <a:cs typeface="Century Schoolbook"/>
                <a:hlinkClick r:id="rId10"/>
              </a:rPr>
              <a:t>w</a:t>
            </a:r>
            <a:r>
              <a:rPr sz="3000" spc="-25" dirty="0">
                <a:solidFill>
                  <a:srgbClr val="FFFFFF"/>
                </a:solidFill>
                <a:latin typeface="Century Schoolbook"/>
                <a:cs typeface="Century Schoolbook"/>
                <a:hlinkClick r:id="rId10"/>
              </a:rPr>
              <a:t>w</a:t>
            </a:r>
            <a:r>
              <a:rPr sz="3000" spc="-5" dirty="0">
                <a:solidFill>
                  <a:srgbClr val="FFFFFF"/>
                </a:solidFill>
                <a:latin typeface="Century Schoolbook"/>
                <a:cs typeface="Century Schoolbook"/>
                <a:hlinkClick r:id="rId10"/>
              </a:rPr>
              <a:t>.</a:t>
            </a:r>
            <a:r>
              <a:rPr sz="3000" spc="10" dirty="0">
                <a:solidFill>
                  <a:srgbClr val="FFFFFF"/>
                </a:solidFill>
                <a:latin typeface="Century Schoolbook"/>
                <a:cs typeface="Century Schoolbook"/>
                <a:hlinkClick r:id="rId10"/>
              </a:rPr>
              <a:t>p</a:t>
            </a:r>
            <a:r>
              <a:rPr sz="3000" spc="-5" dirty="0">
                <a:solidFill>
                  <a:srgbClr val="FFFFFF"/>
                </a:solidFill>
                <a:latin typeface="Century Schoolbook"/>
                <a:cs typeface="Century Schoolbook"/>
                <a:hlinkClick r:id="rId10"/>
              </a:rPr>
              <a:t>ss</a:t>
            </a:r>
            <a:r>
              <a:rPr sz="3000" spc="-10" dirty="0">
                <a:solidFill>
                  <a:srgbClr val="FFFFFF"/>
                </a:solidFill>
                <a:latin typeface="Century Schoolbook"/>
                <a:cs typeface="Century Schoolbook"/>
                <a:hlinkClick r:id="rId10"/>
              </a:rPr>
              <a:t>c</a:t>
            </a:r>
            <a:r>
              <a:rPr sz="3000" dirty="0">
                <a:solidFill>
                  <a:srgbClr val="FFFFFF"/>
                </a:solidFill>
                <a:latin typeface="Century Schoolbook"/>
                <a:cs typeface="Century Schoolbook"/>
                <a:hlinkClick r:id="rId10"/>
              </a:rPr>
              <a:t>i</a:t>
            </a:r>
            <a:r>
              <a:rPr sz="3000" spc="-5" dirty="0">
                <a:solidFill>
                  <a:srgbClr val="FFFFFF"/>
                </a:solidFill>
                <a:latin typeface="Century Schoolbook"/>
                <a:cs typeface="Century Schoolbook"/>
                <a:hlinkClick r:id="rId10"/>
              </a:rPr>
              <a:t>v</a:t>
            </a:r>
            <a:r>
              <a:rPr sz="3000" spc="15" dirty="0">
                <a:solidFill>
                  <a:srgbClr val="FFFFFF"/>
                </a:solidFill>
                <a:latin typeface="Century Schoolbook"/>
                <a:cs typeface="Century Schoolbook"/>
                <a:hlinkClick r:id="rId10"/>
              </a:rPr>
              <a:t>e</a:t>
            </a:r>
            <a:r>
              <a:rPr sz="3000" spc="-10" dirty="0">
                <a:solidFill>
                  <a:srgbClr val="FFFFFF"/>
                </a:solidFill>
                <a:latin typeface="Century Schoolbook"/>
                <a:cs typeface="Century Schoolbook"/>
                <a:hlinkClick r:id="rId10"/>
              </a:rPr>
              <a:t>.ac.</a:t>
            </a:r>
            <a:r>
              <a:rPr sz="3000" spc="0" dirty="0">
                <a:solidFill>
                  <a:srgbClr val="FFFFFF"/>
                </a:solidFill>
                <a:latin typeface="Century Schoolbook"/>
                <a:cs typeface="Century Schoolbook"/>
                <a:hlinkClick r:id="rId10"/>
              </a:rPr>
              <a:t>i</a:t>
            </a:r>
            <a:r>
              <a:rPr sz="3000" spc="-20" dirty="0">
                <a:solidFill>
                  <a:srgbClr val="FFFFFF"/>
                </a:solidFill>
                <a:latin typeface="Century Schoolbook"/>
                <a:cs typeface="Century Schoolbook"/>
                <a:hlinkClick r:id="rId10"/>
              </a:rPr>
              <a:t>n</a:t>
            </a:r>
            <a:endParaRPr sz="3000" dirty="0">
              <a:latin typeface="Century Schoolbook"/>
              <a:cs typeface="Century Schoolbook"/>
            </a:endParaRPr>
          </a:p>
        </p:txBody>
      </p:sp>
      <p:sp>
        <p:nvSpPr>
          <p:cNvPr id="16" name="object 16"/>
          <p:cNvSpPr txBox="1">
            <a:spLocks noGrp="1"/>
          </p:cNvSpPr>
          <p:nvPr>
            <p:ph type="sldNum" sz="quarter" idx="7"/>
          </p:nvPr>
        </p:nvSpPr>
        <p:spPr>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1</a:t>
            </a:fld>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txBox="1">
            <a:spLocks noGrp="1"/>
          </p:cNvSpPr>
          <p:nvPr>
            <p:ph type="sldNum" sz="quarter" idx="7"/>
          </p:nvPr>
        </p:nvSpPr>
        <p:spPr>
          <a:xfrm>
            <a:off x="11430000" y="60198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10</a:t>
            </a:fld>
            <a:endParaRPr dirty="0"/>
          </a:p>
        </p:txBody>
      </p:sp>
      <p:sp>
        <p:nvSpPr>
          <p:cNvPr id="5" name="TextBox 4"/>
          <p:cNvSpPr txBox="1"/>
          <p:nvPr/>
        </p:nvSpPr>
        <p:spPr>
          <a:xfrm>
            <a:off x="533400" y="2122944"/>
            <a:ext cx="7086600" cy="3108543"/>
          </a:xfrm>
          <a:prstGeom prst="rect">
            <a:avLst/>
          </a:prstGeom>
          <a:noFill/>
        </p:spPr>
        <p:txBody>
          <a:bodyPr wrap="square" rtlCol="0">
            <a:spAutoFit/>
          </a:bodyPr>
          <a:lstStyle/>
          <a:p>
            <a:pPr marL="514350" lvl="0" indent="-514350" algn="just">
              <a:buFont typeface="+mj-lt"/>
              <a:buAutoNum type="alphaLcPeriod" startAt="2"/>
            </a:pPr>
            <a:r>
              <a:rPr lang="en-IN" sz="2800" dirty="0">
                <a:solidFill>
                  <a:srgbClr val="FFFF00"/>
                </a:solidFill>
                <a:latin typeface="Century Schoolbook" pitchFamily="18" charset="0"/>
              </a:rPr>
              <a:t>Horizontal lines: </a:t>
            </a:r>
            <a:r>
              <a:rPr lang="en-IN" sz="2800" dirty="0">
                <a:solidFill>
                  <a:schemeClr val="bg1"/>
                </a:solidFill>
                <a:latin typeface="Century Schoolbook" pitchFamily="18" charset="0"/>
              </a:rPr>
              <a:t>Horizontal lines lead the eye from one side to another (left to right and right to left) adding apparent width and shortening the body. Garments in which horizontal lines dominate tend to be quiet, relaxed and restful in feeling.</a:t>
            </a:r>
          </a:p>
        </p:txBody>
      </p:sp>
      <p:sp>
        <p:nvSpPr>
          <p:cNvPr id="6" name="Rectangle 5"/>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pic>
        <p:nvPicPr>
          <p:cNvPr id="7" name="Picture 6" descr="C:\Users\nupur\Desktop\Addawala\boy.jpg"/>
          <p:cNvPicPr/>
          <p:nvPr/>
        </p:nvPicPr>
        <p:blipFill>
          <a:blip r:embed="rId3" cstate="print"/>
          <a:srcRect/>
          <a:stretch>
            <a:fillRect/>
          </a:stretch>
        </p:blipFill>
        <p:spPr bwMode="auto">
          <a:xfrm>
            <a:off x="8077200" y="1371600"/>
            <a:ext cx="2362200" cy="4128178"/>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txBox="1">
            <a:spLocks noGrp="1"/>
          </p:cNvSpPr>
          <p:nvPr>
            <p:ph type="sldNum" sz="quarter" idx="7"/>
          </p:nvPr>
        </p:nvSpPr>
        <p:spPr>
          <a:xfrm>
            <a:off x="11430000" y="60198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11</a:t>
            </a:fld>
            <a:endParaRPr dirty="0"/>
          </a:p>
        </p:txBody>
      </p:sp>
      <p:sp>
        <p:nvSpPr>
          <p:cNvPr id="5" name="TextBox 4"/>
          <p:cNvSpPr txBox="1"/>
          <p:nvPr/>
        </p:nvSpPr>
        <p:spPr>
          <a:xfrm>
            <a:off x="838200" y="1676400"/>
            <a:ext cx="6096000" cy="3108543"/>
          </a:xfrm>
          <a:prstGeom prst="rect">
            <a:avLst/>
          </a:prstGeom>
          <a:noFill/>
        </p:spPr>
        <p:txBody>
          <a:bodyPr wrap="square" rtlCol="0">
            <a:spAutoFit/>
          </a:bodyPr>
          <a:lstStyle/>
          <a:p>
            <a:pPr marL="514350" lvl="0" indent="-514350" algn="just">
              <a:buFont typeface="+mj-lt"/>
              <a:buAutoNum type="alphaLcPeriod" startAt="3"/>
            </a:pPr>
            <a:r>
              <a:rPr lang="en-IN" sz="2800" dirty="0">
                <a:solidFill>
                  <a:srgbClr val="FFFF00"/>
                </a:solidFill>
                <a:latin typeface="Century Schoolbook" pitchFamily="18" charset="0"/>
              </a:rPr>
              <a:t>Diagonal lines: </a:t>
            </a:r>
            <a:r>
              <a:rPr lang="en-IN" sz="2800" dirty="0">
                <a:solidFill>
                  <a:schemeClr val="bg1"/>
                </a:solidFill>
                <a:latin typeface="Century Schoolbook" pitchFamily="18" charset="0"/>
              </a:rPr>
              <a:t>These lines help a lot in hiding the areas with problem and highlight the good points with careful usage in the garment design. Their degree of slant determines their visual effect in clothes. </a:t>
            </a:r>
          </a:p>
        </p:txBody>
      </p:sp>
      <p:sp>
        <p:nvSpPr>
          <p:cNvPr id="8" name="Rectangle 7"/>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pic>
        <p:nvPicPr>
          <p:cNvPr id="9" name="Picture 8"/>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772400" y="1066800"/>
            <a:ext cx="1752600" cy="450472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10041745" cy="615553"/>
          </a:xfrm>
        </p:spPr>
        <p:txBody>
          <a:bodyPr/>
          <a:lstStyle/>
          <a:p>
            <a:pPr algn="ctr"/>
            <a:r>
              <a:rPr lang="en-US" sz="4000" dirty="0"/>
              <a:t>VARIATIONS OF STRAIGHT LINES </a:t>
            </a:r>
            <a:endParaRPr lang="en-IN" sz="4000" dirty="0"/>
          </a:p>
        </p:txBody>
      </p:sp>
      <p:pic>
        <p:nvPicPr>
          <p:cNvPr id="5" name="Picture 4" descr="C:\Users\PINKI\Desktop\Final books Sent to NCERT\HE_10th immage\unit 1\image001.jpg"/>
          <p:cNvPicPr/>
          <p:nvPr/>
        </p:nvPicPr>
        <p:blipFill>
          <a:blip r:embed="rId2" cstate="print"/>
          <a:srcRect/>
          <a:stretch>
            <a:fillRect/>
          </a:stretch>
        </p:blipFill>
        <p:spPr bwMode="auto">
          <a:xfrm>
            <a:off x="533400" y="2514600"/>
            <a:ext cx="2590800" cy="2362200"/>
          </a:xfrm>
          <a:prstGeom prst="rect">
            <a:avLst/>
          </a:prstGeom>
          <a:noFill/>
          <a:ln w="38100">
            <a:solidFill>
              <a:srgbClr val="FFFF00"/>
            </a:solidFill>
            <a:miter lim="800000"/>
            <a:headEnd/>
            <a:tailEnd/>
          </a:ln>
        </p:spPr>
      </p:pic>
      <p:pic>
        <p:nvPicPr>
          <p:cNvPr id="6" name="Picture 5" descr="C:\Users\PINKI\Desktop\Final books Sent to NCERT\HE_10th immage\unit 1\image001.jpg"/>
          <p:cNvPicPr/>
          <p:nvPr/>
        </p:nvPicPr>
        <p:blipFill>
          <a:blip r:embed="rId3" cstate="print"/>
          <a:srcRect r="5675"/>
          <a:stretch>
            <a:fillRect/>
          </a:stretch>
        </p:blipFill>
        <p:spPr bwMode="auto">
          <a:xfrm>
            <a:off x="8001000" y="2514600"/>
            <a:ext cx="2514600" cy="2362200"/>
          </a:xfrm>
          <a:prstGeom prst="rect">
            <a:avLst/>
          </a:prstGeom>
          <a:noFill/>
          <a:ln w="38100">
            <a:solidFill>
              <a:srgbClr val="FFFF00"/>
            </a:solidFill>
            <a:miter lim="800000"/>
            <a:headEnd/>
            <a:tailEnd/>
          </a:ln>
        </p:spPr>
      </p:pic>
      <p:sp>
        <p:nvSpPr>
          <p:cNvPr id="7" name="TextBox 6"/>
          <p:cNvSpPr txBox="1"/>
          <p:nvPr/>
        </p:nvSpPr>
        <p:spPr>
          <a:xfrm>
            <a:off x="3124200" y="5486400"/>
            <a:ext cx="2133600" cy="461665"/>
          </a:xfrm>
          <a:prstGeom prst="rect">
            <a:avLst/>
          </a:prstGeom>
          <a:noFill/>
        </p:spPr>
        <p:txBody>
          <a:bodyPr wrap="square" rtlCol="0">
            <a:spAutoFit/>
          </a:bodyPr>
          <a:lstStyle/>
          <a:p>
            <a:r>
              <a:rPr lang="en-IN" sz="2400" dirty="0">
                <a:solidFill>
                  <a:schemeClr val="bg1"/>
                </a:solidFill>
                <a:latin typeface="Century Schoolbook" pitchFamily="18" charset="0"/>
              </a:rPr>
              <a:t>Zigzag Lines</a:t>
            </a:r>
          </a:p>
        </p:txBody>
      </p:sp>
      <p:sp>
        <p:nvSpPr>
          <p:cNvPr id="8" name="TextBox 7"/>
          <p:cNvSpPr txBox="1"/>
          <p:nvPr/>
        </p:nvSpPr>
        <p:spPr>
          <a:xfrm>
            <a:off x="6781800" y="5486400"/>
            <a:ext cx="2133600" cy="461665"/>
          </a:xfrm>
          <a:prstGeom prst="rect">
            <a:avLst/>
          </a:prstGeom>
          <a:noFill/>
        </p:spPr>
        <p:txBody>
          <a:bodyPr wrap="square" rtlCol="0">
            <a:spAutoFit/>
          </a:bodyPr>
          <a:lstStyle/>
          <a:p>
            <a:r>
              <a:rPr lang="en-IN" sz="2400" dirty="0">
                <a:solidFill>
                  <a:schemeClr val="bg1"/>
                </a:solidFill>
                <a:latin typeface="Century Schoolbook" pitchFamily="18" charset="0"/>
              </a:rPr>
              <a:t>Broken Lines</a:t>
            </a:r>
          </a:p>
        </p:txBody>
      </p:sp>
      <p:sp>
        <p:nvSpPr>
          <p:cNvPr id="9" name="Rectangle 8"/>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pic>
        <p:nvPicPr>
          <p:cNvPr id="10" name="Picture 9"/>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429000" y="1752600"/>
            <a:ext cx="1371600" cy="3522717"/>
          </a:xfrm>
          <a:prstGeom prst="rect">
            <a:avLst/>
          </a:prstGeom>
          <a:noFill/>
          <a:ln>
            <a:noFill/>
          </a:ln>
        </p:spPr>
      </p:pic>
      <p:pic>
        <p:nvPicPr>
          <p:cNvPr id="11" name="Picture 10"/>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400800" y="1752600"/>
            <a:ext cx="1295400" cy="3505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7200" y="304800"/>
            <a:ext cx="9455785" cy="423193"/>
          </a:xfrm>
          <a:prstGeom prst="rect">
            <a:avLst/>
          </a:prstGeom>
        </p:spPr>
        <p:txBody>
          <a:bodyPr vert="horz" wrap="square" lIns="0" tIns="0" rIns="0" bIns="0" rtlCol="0">
            <a:spAutoFit/>
          </a:bodyPr>
          <a:lstStyle/>
          <a:p>
            <a:pPr marL="869950" indent="-857250">
              <a:lnSpc>
                <a:spcPts val="3304"/>
              </a:lnSpc>
              <a:buFont typeface="+mj-lt"/>
              <a:buAutoNum type="romanLcPeriod" startAt="2"/>
            </a:pPr>
            <a:r>
              <a:rPr lang="en-US" sz="3600" b="1" dirty="0">
                <a:solidFill>
                  <a:srgbClr val="FFFF00"/>
                </a:solidFill>
                <a:latin typeface="Century Schoolbook"/>
                <a:cs typeface="Century Schoolbook"/>
              </a:rPr>
              <a:t>Curved Lines</a:t>
            </a:r>
            <a:endParaRPr sz="3600" b="1" dirty="0">
              <a:solidFill>
                <a:srgbClr val="FFFF00"/>
              </a:solidFill>
              <a:latin typeface="Century Schoolbook"/>
              <a:cs typeface="Century Schoolbook"/>
            </a:endParaRPr>
          </a:p>
        </p:txBody>
      </p:sp>
      <p:sp>
        <p:nvSpPr>
          <p:cNvPr id="27" name="object 27"/>
          <p:cNvSpPr txBox="1">
            <a:spLocks noGrp="1"/>
          </p:cNvSpPr>
          <p:nvPr>
            <p:ph type="sldNum" sz="quarter" idx="7"/>
          </p:nvPr>
        </p:nvSpPr>
        <p:spPr>
          <a:xfrm>
            <a:off x="11430000" y="60198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13</a:t>
            </a:fld>
            <a:endParaRPr dirty="0"/>
          </a:p>
        </p:txBody>
      </p:sp>
      <p:sp>
        <p:nvSpPr>
          <p:cNvPr id="5" name="TextBox 4"/>
          <p:cNvSpPr txBox="1"/>
          <p:nvPr/>
        </p:nvSpPr>
        <p:spPr>
          <a:xfrm>
            <a:off x="304800" y="907625"/>
            <a:ext cx="10744200" cy="1815882"/>
          </a:xfrm>
          <a:prstGeom prst="rect">
            <a:avLst/>
          </a:prstGeom>
          <a:noFill/>
        </p:spPr>
        <p:txBody>
          <a:bodyPr wrap="square" rtlCol="0">
            <a:spAutoFit/>
          </a:bodyPr>
          <a:lstStyle/>
          <a:p>
            <a:pPr lvl="0" algn="just"/>
            <a:r>
              <a:rPr lang="en-IN" sz="2800" dirty="0">
                <a:solidFill>
                  <a:schemeClr val="bg1"/>
                </a:solidFill>
                <a:latin typeface="Century Schoolbook" pitchFamily="18" charset="0"/>
              </a:rPr>
              <a:t>These lines have a unique quality of creating grace and gentleness. They increase the size and shape of the figure adding interest to a design. It gives soft, gentle, youthful and flowing effect.  </a:t>
            </a:r>
          </a:p>
        </p:txBody>
      </p:sp>
      <p:pic>
        <p:nvPicPr>
          <p:cNvPr id="13" name="Picture 12"/>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29200" y="2895600"/>
            <a:ext cx="1159843" cy="35909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43000" y="990600"/>
            <a:ext cx="9455785" cy="440826"/>
          </a:xfrm>
          <a:prstGeom prst="rect">
            <a:avLst/>
          </a:prstGeom>
        </p:spPr>
        <p:txBody>
          <a:bodyPr vert="horz" wrap="square" lIns="0" tIns="0" rIns="0" bIns="0" rtlCol="0">
            <a:spAutoFit/>
          </a:bodyPr>
          <a:lstStyle/>
          <a:p>
            <a:pPr marL="869950" indent="-857250" algn="ctr">
              <a:lnSpc>
                <a:spcPts val="3304"/>
              </a:lnSpc>
              <a:buFont typeface="+mj-lt"/>
              <a:buAutoNum type="arabicPeriod" startAt="2"/>
            </a:pPr>
            <a:r>
              <a:rPr lang="en-US" sz="4400" b="1" dirty="0">
                <a:solidFill>
                  <a:srgbClr val="FFFF00"/>
                </a:solidFill>
                <a:latin typeface="Century Schoolbook"/>
                <a:cs typeface="Century Schoolbook"/>
              </a:rPr>
              <a:t>Shape</a:t>
            </a:r>
            <a:endParaRPr sz="4400" b="1" dirty="0">
              <a:solidFill>
                <a:srgbClr val="FFFF00"/>
              </a:solidFill>
              <a:latin typeface="Century Schoolbook"/>
              <a:cs typeface="Century Schoolbook"/>
            </a:endParaRPr>
          </a:p>
        </p:txBody>
      </p:sp>
      <p:sp>
        <p:nvSpPr>
          <p:cNvPr id="27" name="object 27"/>
          <p:cNvSpPr txBox="1">
            <a:spLocks noGrp="1"/>
          </p:cNvSpPr>
          <p:nvPr>
            <p:ph type="sldNum" sz="quarter" idx="7"/>
          </p:nvPr>
        </p:nvSpPr>
        <p:spPr>
          <a:xfrm>
            <a:off x="11430000" y="60198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14</a:t>
            </a:fld>
            <a:endParaRPr dirty="0"/>
          </a:p>
        </p:txBody>
      </p:sp>
      <p:sp>
        <p:nvSpPr>
          <p:cNvPr id="5" name="TextBox 4"/>
          <p:cNvSpPr txBox="1"/>
          <p:nvPr/>
        </p:nvSpPr>
        <p:spPr>
          <a:xfrm>
            <a:off x="914400" y="1752600"/>
            <a:ext cx="9525000" cy="3539430"/>
          </a:xfrm>
          <a:prstGeom prst="rect">
            <a:avLst/>
          </a:prstGeom>
          <a:noFill/>
        </p:spPr>
        <p:txBody>
          <a:bodyPr wrap="square" rtlCol="0">
            <a:spAutoFit/>
          </a:bodyPr>
          <a:lstStyle/>
          <a:p>
            <a:pPr marL="457200" indent="-457200" algn="just">
              <a:buFont typeface="Wingdings" pitchFamily="2" charset="2"/>
              <a:buChar char="Ø"/>
            </a:pPr>
            <a:r>
              <a:rPr lang="en-IN" sz="2800" dirty="0">
                <a:solidFill>
                  <a:schemeClr val="bg1"/>
                </a:solidFill>
                <a:latin typeface="Century Schoolbook" pitchFamily="18" charset="0"/>
              </a:rPr>
              <a:t>Shape is the outer edge of an enclosed area. </a:t>
            </a:r>
          </a:p>
          <a:p>
            <a:pPr marL="457200" indent="-457200" algn="just">
              <a:buFont typeface="Wingdings" pitchFamily="2" charset="2"/>
              <a:buChar char="Ø"/>
            </a:pPr>
            <a:endParaRPr lang="en-IN" sz="2800" dirty="0">
              <a:solidFill>
                <a:schemeClr val="bg1"/>
              </a:solidFill>
              <a:latin typeface="Century Schoolbook" pitchFamily="18" charset="0"/>
            </a:endParaRPr>
          </a:p>
          <a:p>
            <a:pPr marL="457200" indent="-457200" algn="just">
              <a:buFont typeface="Wingdings" pitchFamily="2" charset="2"/>
              <a:buChar char="Ø"/>
            </a:pPr>
            <a:r>
              <a:rPr lang="en-IN" sz="2800" dirty="0">
                <a:solidFill>
                  <a:schemeClr val="bg1"/>
                </a:solidFill>
                <a:latin typeface="Century Schoolbook" pitchFamily="18" charset="0"/>
              </a:rPr>
              <a:t>In clothing, it is defined as a flat, two-dimensional area enclosed by a line. </a:t>
            </a:r>
          </a:p>
          <a:p>
            <a:pPr marL="457200" indent="-457200" algn="just">
              <a:buFont typeface="Wingdings" pitchFamily="2" charset="2"/>
              <a:buChar char="Ø"/>
            </a:pPr>
            <a:endParaRPr lang="en-IN" sz="2800" dirty="0">
              <a:solidFill>
                <a:schemeClr val="bg1"/>
              </a:solidFill>
              <a:latin typeface="Century Schoolbook" pitchFamily="18" charset="0"/>
            </a:endParaRPr>
          </a:p>
          <a:p>
            <a:pPr marL="457200" indent="-457200" algn="just">
              <a:buFont typeface="Wingdings" pitchFamily="2" charset="2"/>
              <a:buChar char="Ø"/>
            </a:pPr>
            <a:r>
              <a:rPr lang="en-IN" sz="2800" dirty="0">
                <a:solidFill>
                  <a:schemeClr val="bg1"/>
                </a:solidFill>
                <a:latin typeface="Century Schoolbook" pitchFamily="18" charset="0"/>
              </a:rPr>
              <a:t>Shapes are also used to describe silhouettes like trapeze, triangle, rectangular shape, balloon, bell, A-line, etc.</a:t>
            </a:r>
          </a:p>
        </p:txBody>
      </p:sp>
      <p:sp>
        <p:nvSpPr>
          <p:cNvPr id="8" name="Rectangle 7"/>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07415" y="228600"/>
            <a:ext cx="9455785" cy="423193"/>
          </a:xfrm>
          <a:prstGeom prst="rect">
            <a:avLst/>
          </a:prstGeom>
        </p:spPr>
        <p:txBody>
          <a:bodyPr vert="horz" wrap="square" lIns="0" tIns="0" rIns="0" bIns="0" rtlCol="0">
            <a:spAutoFit/>
          </a:bodyPr>
          <a:lstStyle/>
          <a:p>
            <a:pPr marL="12700" algn="ctr">
              <a:lnSpc>
                <a:spcPts val="3304"/>
              </a:lnSpc>
            </a:pPr>
            <a:r>
              <a:rPr lang="en-IN" sz="3600" b="1" dirty="0">
                <a:solidFill>
                  <a:srgbClr val="FFFF00"/>
                </a:solidFill>
                <a:latin typeface="Century Schoolbook" pitchFamily="18" charset="0"/>
              </a:rPr>
              <a:t>Various Types of Silhouette of Garment</a:t>
            </a:r>
            <a:endParaRPr sz="3600" b="1" dirty="0">
              <a:solidFill>
                <a:srgbClr val="FFFF00"/>
              </a:solidFill>
              <a:latin typeface="Century Schoolbook" pitchFamily="18" charset="0"/>
              <a:cs typeface="Century Schoolbook"/>
            </a:endParaRPr>
          </a:p>
        </p:txBody>
      </p:sp>
      <p:sp>
        <p:nvSpPr>
          <p:cNvPr id="27" name="object 27"/>
          <p:cNvSpPr txBox="1">
            <a:spLocks noGrp="1"/>
          </p:cNvSpPr>
          <p:nvPr>
            <p:ph type="sldNum" sz="quarter" idx="7"/>
          </p:nvPr>
        </p:nvSpPr>
        <p:spPr>
          <a:xfrm>
            <a:off x="11430000" y="60198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15</a:t>
            </a:fld>
            <a:endParaRPr dirty="0"/>
          </a:p>
        </p:txBody>
      </p:sp>
      <p:pic>
        <p:nvPicPr>
          <p:cNvPr id="33" name="Picture 32" descr="C:\Users\nupur\Desktop\Addawala\body shapes.jpg"/>
          <p:cNvPicPr/>
          <p:nvPr/>
        </p:nvPicPr>
        <p:blipFill>
          <a:blip r:embed="rId3" cstate="print"/>
          <a:srcRect/>
          <a:stretch>
            <a:fillRect/>
          </a:stretch>
        </p:blipFill>
        <p:spPr bwMode="auto">
          <a:xfrm>
            <a:off x="914400" y="886691"/>
            <a:ext cx="9448800" cy="5659398"/>
          </a:xfrm>
          <a:prstGeom prst="rect">
            <a:avLst/>
          </a:prstGeom>
          <a:ln w="3175" cap="sq">
            <a:solidFill>
              <a:srgbClr val="000000"/>
            </a:solidFill>
            <a:miter lim="800000"/>
          </a:ln>
          <a:effectLst>
            <a:outerShdw blurRad="57150" dist="50800" dir="2700000" algn="tl" rotWithShape="0">
              <a:srgbClr val="000000">
                <a:alpha val="40000"/>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219200" y="457200"/>
            <a:ext cx="9455785" cy="423193"/>
          </a:xfrm>
          <a:prstGeom prst="rect">
            <a:avLst/>
          </a:prstGeom>
        </p:spPr>
        <p:txBody>
          <a:bodyPr vert="horz" wrap="square" lIns="0" tIns="0" rIns="0" bIns="0" rtlCol="0">
            <a:spAutoFit/>
          </a:bodyPr>
          <a:lstStyle/>
          <a:p>
            <a:pPr marL="869950" indent="-857250" algn="ctr">
              <a:lnSpc>
                <a:spcPts val="3304"/>
              </a:lnSpc>
              <a:buFont typeface="+mj-lt"/>
              <a:buAutoNum type="arabicPeriod" startAt="3"/>
            </a:pPr>
            <a:r>
              <a:rPr lang="en-US" sz="4400" b="1" dirty="0">
                <a:solidFill>
                  <a:srgbClr val="FFFF00"/>
                </a:solidFill>
                <a:latin typeface="Century Schoolbook"/>
                <a:cs typeface="Century Schoolbook"/>
              </a:rPr>
              <a:t>Form</a:t>
            </a:r>
            <a:endParaRPr sz="4400" b="1" dirty="0">
              <a:solidFill>
                <a:srgbClr val="FFFF00"/>
              </a:solidFill>
              <a:latin typeface="Century Schoolbook"/>
              <a:cs typeface="Century Schoolbook"/>
            </a:endParaRPr>
          </a:p>
        </p:txBody>
      </p:sp>
      <p:sp>
        <p:nvSpPr>
          <p:cNvPr id="27" name="object 27"/>
          <p:cNvSpPr txBox="1">
            <a:spLocks noGrp="1"/>
          </p:cNvSpPr>
          <p:nvPr>
            <p:ph type="sldNum" sz="quarter" idx="7"/>
          </p:nvPr>
        </p:nvSpPr>
        <p:spPr>
          <a:xfrm>
            <a:off x="11430000" y="60198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16</a:t>
            </a:fld>
            <a:endParaRPr dirty="0"/>
          </a:p>
        </p:txBody>
      </p:sp>
      <p:sp>
        <p:nvSpPr>
          <p:cNvPr id="5" name="TextBox 4"/>
          <p:cNvSpPr txBox="1"/>
          <p:nvPr/>
        </p:nvSpPr>
        <p:spPr>
          <a:xfrm>
            <a:off x="381000" y="1563085"/>
            <a:ext cx="6172200" cy="4832092"/>
          </a:xfrm>
          <a:prstGeom prst="rect">
            <a:avLst/>
          </a:prstGeom>
          <a:noFill/>
        </p:spPr>
        <p:txBody>
          <a:bodyPr wrap="square" rtlCol="0">
            <a:spAutoFit/>
          </a:bodyPr>
          <a:lstStyle/>
          <a:p>
            <a:pPr marL="457200" indent="-457200" algn="just">
              <a:buFont typeface="Wingdings" pitchFamily="2" charset="2"/>
              <a:buChar char="Ø"/>
            </a:pPr>
            <a:r>
              <a:rPr lang="en-IN" sz="2800" dirty="0">
                <a:solidFill>
                  <a:schemeClr val="bg1"/>
                </a:solidFill>
                <a:latin typeface="Century Schoolbook" pitchFamily="18" charset="0"/>
              </a:rPr>
              <a:t>Form is very similar to shape but it is three dimensional whereas shape is two dimensional. </a:t>
            </a:r>
          </a:p>
          <a:p>
            <a:pPr marL="457200" indent="-457200" algn="just">
              <a:buFont typeface="Wingdings" pitchFamily="2" charset="2"/>
              <a:buChar char="Ø"/>
            </a:pPr>
            <a:endParaRPr lang="en-IN" sz="2800" dirty="0">
              <a:solidFill>
                <a:schemeClr val="bg1"/>
              </a:solidFill>
              <a:latin typeface="Century Schoolbook" pitchFamily="18" charset="0"/>
            </a:endParaRPr>
          </a:p>
          <a:p>
            <a:pPr marL="457200" indent="-457200" algn="just">
              <a:buFont typeface="Wingdings" pitchFamily="2" charset="2"/>
              <a:buChar char="Ø"/>
            </a:pPr>
            <a:r>
              <a:rPr lang="en-GB" sz="2800" dirty="0">
                <a:solidFill>
                  <a:schemeClr val="bg1"/>
                </a:solidFill>
                <a:latin typeface="Century Schoolbook" pitchFamily="18" charset="0"/>
              </a:rPr>
              <a:t>The cut patterns of garments are examples of shape whereas a stitched garment is an example of form.</a:t>
            </a:r>
            <a:endParaRPr lang="en-IN" sz="2800" dirty="0">
              <a:solidFill>
                <a:schemeClr val="bg1"/>
              </a:solidFill>
              <a:latin typeface="Century Schoolbook" pitchFamily="18" charset="0"/>
            </a:endParaRPr>
          </a:p>
          <a:p>
            <a:pPr marL="457200" indent="-457200" algn="just">
              <a:buFont typeface="Wingdings" pitchFamily="2" charset="2"/>
              <a:buChar char="Ø"/>
            </a:pPr>
            <a:endParaRPr lang="en-IN" sz="2800" dirty="0">
              <a:solidFill>
                <a:schemeClr val="bg1"/>
              </a:solidFill>
              <a:latin typeface="Century Schoolbook" pitchFamily="18" charset="0"/>
            </a:endParaRPr>
          </a:p>
          <a:p>
            <a:pPr marL="457200" indent="-457200" algn="just">
              <a:buFont typeface="Wingdings" pitchFamily="2" charset="2"/>
              <a:buChar char="Ø"/>
            </a:pPr>
            <a:r>
              <a:rPr lang="en-IN" sz="2800" dirty="0">
                <a:solidFill>
                  <a:schemeClr val="bg1"/>
                </a:solidFill>
                <a:latin typeface="Century Schoolbook" pitchFamily="18" charset="0"/>
              </a:rPr>
              <a:t>The three dimensions of a form are: height, width, and depth. </a:t>
            </a:r>
          </a:p>
        </p:txBody>
      </p:sp>
      <p:sp>
        <p:nvSpPr>
          <p:cNvPr id="45057" name="Rectangle 1"/>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5715000" algn="l"/>
              </a:tabLst>
            </a:pPr>
            <a:r>
              <a:rPr kumimoji="0" lang="en-US" sz="1000" b="0" i="0" u="none" strike="noStrike" cap="none" normalizeH="0" baseline="0">
                <a:ln>
                  <a:noFill/>
                </a:ln>
                <a:solidFill>
                  <a:schemeClr val="tx1"/>
                </a:solidFill>
                <a:effectLst/>
                <a:latin typeface="Bookman Old Style" pitchFamily="18" charset="0"/>
                <a:ea typeface="Times New Roman" pitchFamily="18" charset="0"/>
                <a:cs typeface="Calibri" pitchFamily="34" charset="0"/>
              </a:rPr>
              <a:t>Various types of forms</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8" name="object 2"/>
          <p:cNvSpPr txBox="1"/>
          <p:nvPr/>
        </p:nvSpPr>
        <p:spPr>
          <a:xfrm>
            <a:off x="7322185" y="4724400"/>
            <a:ext cx="3352800" cy="423193"/>
          </a:xfrm>
          <a:prstGeom prst="rect">
            <a:avLst/>
          </a:prstGeom>
        </p:spPr>
        <p:txBody>
          <a:bodyPr vert="horz" wrap="square" lIns="0" tIns="0" rIns="0" bIns="0" rtlCol="0">
            <a:spAutoFit/>
          </a:bodyPr>
          <a:lstStyle/>
          <a:p>
            <a:pPr marL="12700" algn="ctr">
              <a:lnSpc>
                <a:spcPts val="3304"/>
              </a:lnSpc>
            </a:pPr>
            <a:r>
              <a:rPr lang="en-US" sz="2000" b="1" dirty="0">
                <a:solidFill>
                  <a:srgbClr val="FFFF00"/>
                </a:solidFill>
                <a:latin typeface="Century Schoolbook"/>
                <a:cs typeface="Century Schoolbook"/>
              </a:rPr>
              <a:t>Various Types of Forms</a:t>
            </a:r>
            <a:endParaRPr sz="2000" b="1" dirty="0">
              <a:solidFill>
                <a:srgbClr val="FFFF00"/>
              </a:solidFill>
              <a:latin typeface="Century Schoolbook"/>
              <a:cs typeface="Century Schoolbook"/>
            </a:endParaRPr>
          </a:p>
        </p:txBody>
      </p:sp>
      <p:pic>
        <p:nvPicPr>
          <p:cNvPr id="9" name="Picture 8" descr="C:\Users\nupur\Desktop\Addawala\FORMS.jpg"/>
          <p:cNvPicPr/>
          <p:nvPr/>
        </p:nvPicPr>
        <p:blipFill>
          <a:blip r:embed="rId3" cstate="print"/>
          <a:srcRect/>
          <a:stretch>
            <a:fillRect/>
          </a:stretch>
        </p:blipFill>
        <p:spPr bwMode="auto">
          <a:xfrm>
            <a:off x="7010400" y="2348345"/>
            <a:ext cx="3886200" cy="2223655"/>
          </a:xfrm>
          <a:prstGeom prst="rect">
            <a:avLst/>
          </a:prstGeom>
          <a:ln w="3175" cap="sq">
            <a:solidFill>
              <a:srgbClr val="000000"/>
            </a:solidFill>
            <a:miter lim="800000"/>
          </a:ln>
          <a:effectLst>
            <a:outerShdw blurRad="57150" dist="50800" dir="2700000" algn="tl" rotWithShape="0">
              <a:srgbClr val="000000">
                <a:alpha val="40000"/>
              </a:srgbClr>
            </a:outerShdw>
          </a:effectLst>
        </p:spPr>
      </p:pic>
      <p:sp>
        <p:nvSpPr>
          <p:cNvPr id="10" name="Rectangle 9"/>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24200" y="1219200"/>
            <a:ext cx="2963473" cy="677108"/>
          </a:xfrm>
        </p:spPr>
        <p:txBody>
          <a:bodyPr/>
          <a:lstStyle/>
          <a:p>
            <a:pPr marL="857250" indent="-857250" algn="ctr">
              <a:buFont typeface="+mj-lt"/>
              <a:buAutoNum type="arabicPeriod" startAt="4"/>
            </a:pPr>
            <a:r>
              <a:rPr lang="en-IN" sz="4400" dirty="0">
                <a:latin typeface="Century Schoolbook" pitchFamily="18" charset="0"/>
              </a:rPr>
              <a:t>Colour</a:t>
            </a:r>
            <a:endParaRPr lang="en-IN" sz="4400" dirty="0"/>
          </a:p>
        </p:txBody>
      </p:sp>
      <p:sp>
        <p:nvSpPr>
          <p:cNvPr id="6" name="Text Placeholder 5"/>
          <p:cNvSpPr>
            <a:spLocks noGrp="1"/>
          </p:cNvSpPr>
          <p:nvPr>
            <p:ph type="body" idx="1"/>
          </p:nvPr>
        </p:nvSpPr>
        <p:spPr>
          <a:xfrm>
            <a:off x="533400" y="2743200"/>
            <a:ext cx="10363200" cy="3447098"/>
          </a:xfrm>
        </p:spPr>
        <p:txBody>
          <a:bodyPr/>
          <a:lstStyle/>
          <a:p>
            <a:pPr marL="457200" indent="-457200" algn="just">
              <a:buFont typeface="Arial" panose="020B0604020202020204" pitchFamily="34" charset="0"/>
              <a:buChar char="•"/>
            </a:pPr>
            <a:r>
              <a:rPr lang="en-IN" sz="2800" dirty="0">
                <a:solidFill>
                  <a:schemeClr val="bg1"/>
                </a:solidFill>
                <a:latin typeface="Century Schoolbook" pitchFamily="18" charset="0"/>
              </a:rPr>
              <a:t>It is the first element in a garment that attracts our attention. </a:t>
            </a:r>
          </a:p>
          <a:p>
            <a:pPr marL="457200" indent="-457200" algn="just">
              <a:buFont typeface="Arial" panose="020B0604020202020204" pitchFamily="34" charset="0"/>
              <a:buChar char="•"/>
            </a:pPr>
            <a:endParaRPr lang="en-IN" sz="2800" dirty="0">
              <a:solidFill>
                <a:schemeClr val="bg1"/>
              </a:solidFill>
              <a:latin typeface="Century Schoolbook" pitchFamily="18" charset="0"/>
            </a:endParaRPr>
          </a:p>
          <a:p>
            <a:pPr marL="457200" indent="-457200" algn="just">
              <a:buFont typeface="Arial" panose="020B0604020202020204" pitchFamily="34" charset="0"/>
              <a:buChar char="•"/>
            </a:pPr>
            <a:r>
              <a:rPr lang="en-GB" sz="2800" dirty="0">
                <a:solidFill>
                  <a:schemeClr val="bg1"/>
                </a:solidFill>
                <a:latin typeface="Century Schoolbook" pitchFamily="18" charset="0"/>
              </a:rPr>
              <a:t>It is a sensation aroused when waves of light stimulate the eye. Hence, light is the source of colour.</a:t>
            </a:r>
          </a:p>
          <a:p>
            <a:pPr marL="457200" indent="-457200" algn="just">
              <a:buFont typeface="Arial" panose="020B0604020202020204" pitchFamily="34" charset="0"/>
              <a:buChar char="•"/>
            </a:pPr>
            <a:endParaRPr lang="en-GB" sz="2800" dirty="0">
              <a:solidFill>
                <a:schemeClr val="bg1"/>
              </a:solidFill>
              <a:latin typeface="Century Schoolbook" pitchFamily="18" charset="0"/>
            </a:endParaRPr>
          </a:p>
          <a:p>
            <a:pPr marL="457200" indent="-457200" algn="just">
              <a:buFont typeface="Arial" panose="020B0604020202020204" pitchFamily="34" charset="0"/>
              <a:buChar char="•"/>
            </a:pPr>
            <a:r>
              <a:rPr lang="en-GB" sz="2800" dirty="0">
                <a:solidFill>
                  <a:schemeClr val="bg1"/>
                </a:solidFill>
                <a:latin typeface="Century Schoolbook" pitchFamily="18" charset="0"/>
              </a:rPr>
              <a:t>It is important for a selected colour to not only please the wearer but also suit their figure, and complexion. </a:t>
            </a:r>
          </a:p>
        </p:txBody>
      </p:sp>
      <p:sp>
        <p:nvSpPr>
          <p:cNvPr id="27" name="object 27"/>
          <p:cNvSpPr txBox="1">
            <a:spLocks noGrp="1"/>
          </p:cNvSpPr>
          <p:nvPr>
            <p:ph type="sldNum" sz="quarter" idx="7"/>
          </p:nvPr>
        </p:nvSpPr>
        <p:spPr>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17</a:t>
            </a:fld>
            <a:endParaRPr dirty="0"/>
          </a:p>
        </p:txBody>
      </p:sp>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20898480">
            <a:off x="5742826" y="27827"/>
            <a:ext cx="2819400" cy="2819400"/>
          </a:xfrm>
          <a:prstGeom prst="rect">
            <a:avLst/>
          </a:prstGeom>
        </p:spPr>
      </p:pic>
      <p:sp>
        <p:nvSpPr>
          <p:cNvPr id="7" name="Rectangle 6"/>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spTree>
    <p:extLst>
      <p:ext uri="{BB962C8B-B14F-4D97-AF65-F5344CB8AC3E}">
        <p14:creationId xmlns:p14="http://schemas.microsoft.com/office/powerpoint/2010/main" xmlns="" val="8058244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13963" y="457200"/>
            <a:ext cx="7002073" cy="677108"/>
          </a:xfrm>
        </p:spPr>
        <p:txBody>
          <a:bodyPr/>
          <a:lstStyle/>
          <a:p>
            <a:pPr algn="ctr"/>
            <a:r>
              <a:rPr lang="en-IN" sz="4400" dirty="0">
                <a:latin typeface="Century Schoolbook" pitchFamily="18" charset="0"/>
              </a:rPr>
              <a:t>Dimensions of Colour</a:t>
            </a:r>
            <a:endParaRPr lang="en-IN" sz="4400" dirty="0"/>
          </a:p>
        </p:txBody>
      </p:sp>
      <p:sp>
        <p:nvSpPr>
          <p:cNvPr id="27" name="object 27"/>
          <p:cNvSpPr txBox="1">
            <a:spLocks noGrp="1"/>
          </p:cNvSpPr>
          <p:nvPr>
            <p:ph type="sldNum" sz="quarter" idx="7"/>
          </p:nvPr>
        </p:nvSpPr>
        <p:spPr>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18</a:t>
            </a:fld>
            <a:endParaRPr dirty="0"/>
          </a:p>
        </p:txBody>
      </p:sp>
      <p:graphicFrame>
        <p:nvGraphicFramePr>
          <p:cNvPr id="3" name="Diagram 2"/>
          <p:cNvGraphicFramePr/>
          <p:nvPr>
            <p:extLst>
              <p:ext uri="{D42A27DB-BD31-4B8C-83A1-F6EECF244321}">
                <p14:modId xmlns:p14="http://schemas.microsoft.com/office/powerpoint/2010/main" xmlns="" val="3706149149"/>
              </p:ext>
            </p:extLst>
          </p:nvPr>
        </p:nvGraphicFramePr>
        <p:xfrm>
          <a:off x="1752600" y="1466000"/>
          <a:ext cx="8331200" cy="5004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spTree>
    <p:extLst>
      <p:ext uri="{BB962C8B-B14F-4D97-AF65-F5344CB8AC3E}">
        <p14:creationId xmlns:p14="http://schemas.microsoft.com/office/powerpoint/2010/main" xmlns="" val="30727374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5800" y="990600"/>
            <a:ext cx="2362200" cy="553998"/>
          </a:xfrm>
        </p:spPr>
        <p:txBody>
          <a:bodyPr/>
          <a:lstStyle/>
          <a:p>
            <a:pPr marL="857250" indent="-857250" algn="ctr">
              <a:buFont typeface="+mj-lt"/>
              <a:buAutoNum type="romanLcPeriod"/>
            </a:pPr>
            <a:r>
              <a:rPr lang="en-IN" sz="3600" dirty="0">
                <a:latin typeface="Century Schoolbook" pitchFamily="18" charset="0"/>
              </a:rPr>
              <a:t>Hue</a:t>
            </a:r>
            <a:endParaRPr lang="en-IN" sz="3600" dirty="0"/>
          </a:p>
        </p:txBody>
      </p:sp>
      <p:sp>
        <p:nvSpPr>
          <p:cNvPr id="3" name="Text Placeholder 2"/>
          <p:cNvSpPr>
            <a:spLocks noGrp="1"/>
          </p:cNvSpPr>
          <p:nvPr>
            <p:ph type="body" idx="1"/>
          </p:nvPr>
        </p:nvSpPr>
        <p:spPr>
          <a:xfrm>
            <a:off x="838200" y="2362200"/>
            <a:ext cx="9677400" cy="3016210"/>
          </a:xfrm>
        </p:spPr>
        <p:txBody>
          <a:bodyPr/>
          <a:lstStyle/>
          <a:p>
            <a:pPr marL="457200" indent="-457200" algn="just">
              <a:buFont typeface="Wingdings" pitchFamily="2" charset="2"/>
              <a:buChar char="Ø"/>
            </a:pPr>
            <a:r>
              <a:rPr lang="en-IN" sz="2800" dirty="0">
                <a:solidFill>
                  <a:schemeClr val="bg1"/>
                </a:solidFill>
                <a:latin typeface="Century Schoolbook" pitchFamily="18" charset="0"/>
              </a:rPr>
              <a:t>Hue is the original colour or name of the colour like red, blue, yellow, etc. </a:t>
            </a:r>
          </a:p>
          <a:p>
            <a:pPr marL="457200" indent="-457200" algn="just">
              <a:buFont typeface="Wingdings" pitchFamily="2" charset="2"/>
              <a:buChar char="Ø"/>
            </a:pPr>
            <a:endParaRPr lang="en-IN" sz="2800" dirty="0">
              <a:solidFill>
                <a:schemeClr val="bg1"/>
              </a:solidFill>
              <a:latin typeface="Century Schoolbook" pitchFamily="18" charset="0"/>
            </a:endParaRPr>
          </a:p>
          <a:p>
            <a:pPr marL="457200" indent="-457200" algn="just">
              <a:buFont typeface="Wingdings" pitchFamily="2" charset="2"/>
              <a:buChar char="Ø"/>
            </a:pPr>
            <a:r>
              <a:rPr lang="en-IN" sz="2800" dirty="0">
                <a:solidFill>
                  <a:schemeClr val="bg1"/>
                </a:solidFill>
                <a:latin typeface="Century Schoolbook" pitchFamily="18" charset="0"/>
              </a:rPr>
              <a:t>Our eye perceive a particular colour when light falls on an object is reflected. Like, a leaf appears green as eye reflects the green colour and absorbs all other colours when light falls on it. </a:t>
            </a:r>
          </a:p>
        </p:txBody>
      </p:sp>
      <p:sp>
        <p:nvSpPr>
          <p:cNvPr id="4" name="Rectangle 3"/>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spTree>
    <p:extLst>
      <p:ext uri="{BB962C8B-B14F-4D97-AF65-F5344CB8AC3E}">
        <p14:creationId xmlns:p14="http://schemas.microsoft.com/office/powerpoint/2010/main" xmlns="" val="17446181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28600" y="1905000"/>
            <a:ext cx="10744200" cy="1864613"/>
          </a:xfrm>
          <a:prstGeom prst="rect">
            <a:avLst/>
          </a:prstGeom>
        </p:spPr>
        <p:txBody>
          <a:bodyPr vert="horz" wrap="square" lIns="0" tIns="0" rIns="0" bIns="0" rtlCol="0">
            <a:spAutoFit/>
          </a:bodyPr>
          <a:lstStyle/>
          <a:p>
            <a:pPr marL="5080" algn="just">
              <a:lnSpc>
                <a:spcPct val="100000"/>
              </a:lnSpc>
            </a:pPr>
            <a:r>
              <a:rPr sz="3200" b="1" dirty="0">
                <a:solidFill>
                  <a:srgbClr val="FFFF00"/>
                </a:solidFill>
                <a:latin typeface="Century Schoolbook"/>
                <a:cs typeface="Century Schoolbook"/>
              </a:rPr>
              <a:t>U</a:t>
            </a:r>
            <a:r>
              <a:rPr sz="3200" b="1" spc="5" dirty="0">
                <a:solidFill>
                  <a:srgbClr val="FFFF00"/>
                </a:solidFill>
                <a:latin typeface="Century Schoolbook"/>
                <a:cs typeface="Century Schoolbook"/>
              </a:rPr>
              <a:t>N</a:t>
            </a:r>
            <a:r>
              <a:rPr sz="3200" b="1" spc="10" dirty="0">
                <a:solidFill>
                  <a:srgbClr val="FFFF00"/>
                </a:solidFill>
                <a:latin typeface="Century Schoolbook"/>
                <a:cs typeface="Century Schoolbook"/>
              </a:rPr>
              <a:t>I</a:t>
            </a:r>
            <a:r>
              <a:rPr sz="3200" b="1" dirty="0">
                <a:solidFill>
                  <a:srgbClr val="FFFF00"/>
                </a:solidFill>
                <a:latin typeface="Century Schoolbook"/>
                <a:cs typeface="Century Schoolbook"/>
              </a:rPr>
              <a:t>T</a:t>
            </a:r>
            <a:r>
              <a:rPr sz="3200" b="1" spc="130" dirty="0">
                <a:solidFill>
                  <a:srgbClr val="FFFF00"/>
                </a:solidFill>
                <a:latin typeface="Times New Roman"/>
                <a:cs typeface="Times New Roman"/>
              </a:rPr>
              <a:t> </a:t>
            </a:r>
            <a:r>
              <a:rPr sz="3200" b="1" spc="10" dirty="0">
                <a:solidFill>
                  <a:srgbClr val="FFFF00"/>
                </a:solidFill>
                <a:latin typeface="Century Schoolbook"/>
                <a:cs typeface="Century Schoolbook"/>
              </a:rPr>
              <a:t>1</a:t>
            </a:r>
            <a:r>
              <a:rPr sz="3200" dirty="0">
                <a:solidFill>
                  <a:srgbClr val="FFFF00"/>
                </a:solidFill>
                <a:latin typeface="Century Schoolbook"/>
                <a:cs typeface="Century Schoolbook"/>
              </a:rPr>
              <a:t>:</a:t>
            </a:r>
            <a:r>
              <a:rPr sz="3200" spc="110" dirty="0">
                <a:solidFill>
                  <a:srgbClr val="FFFF00"/>
                </a:solidFill>
                <a:latin typeface="Times New Roman"/>
                <a:cs typeface="Times New Roman"/>
              </a:rPr>
              <a:t> </a:t>
            </a:r>
            <a:r>
              <a:rPr lang="en-US" sz="3200" b="1" spc="10" dirty="0">
                <a:solidFill>
                  <a:srgbClr val="FFFF00"/>
                </a:solidFill>
                <a:latin typeface="Century Schoolbook"/>
                <a:cs typeface="Century Schoolbook"/>
              </a:rPr>
              <a:t>ELEMENTS AND PRINCIPLES OF DESIGN</a:t>
            </a:r>
            <a:endParaRPr sz="3200" dirty="0">
              <a:latin typeface="Century Schoolbook"/>
              <a:cs typeface="Century Schoolbook"/>
            </a:endParaRPr>
          </a:p>
          <a:p>
            <a:pPr algn="just">
              <a:lnSpc>
                <a:spcPct val="100000"/>
              </a:lnSpc>
              <a:spcBef>
                <a:spcPts val="50"/>
              </a:spcBef>
            </a:pPr>
            <a:endParaRPr sz="2550" dirty="0">
              <a:latin typeface="Times New Roman"/>
              <a:cs typeface="Times New Roman"/>
            </a:endParaRPr>
          </a:p>
          <a:p>
            <a:pPr algn="just">
              <a:lnSpc>
                <a:spcPts val="3740"/>
              </a:lnSpc>
            </a:pPr>
            <a:r>
              <a:rPr sz="3600" b="1" spc="5" dirty="0">
                <a:solidFill>
                  <a:srgbClr val="FFFF00"/>
                </a:solidFill>
                <a:latin typeface="Century Schoolbook" pitchFamily="18" charset="0"/>
                <a:cs typeface="Century Schoolbook"/>
              </a:rPr>
              <a:t>S</a:t>
            </a:r>
            <a:r>
              <a:rPr sz="3600" b="1" spc="-5" dirty="0">
                <a:solidFill>
                  <a:srgbClr val="FFFF00"/>
                </a:solidFill>
                <a:latin typeface="Century Schoolbook" pitchFamily="18" charset="0"/>
                <a:cs typeface="Century Schoolbook"/>
              </a:rPr>
              <a:t>e</a:t>
            </a:r>
            <a:r>
              <a:rPr sz="3600" b="1" spc="20" dirty="0">
                <a:solidFill>
                  <a:srgbClr val="FFFF00"/>
                </a:solidFill>
                <a:latin typeface="Century Schoolbook" pitchFamily="18" charset="0"/>
                <a:cs typeface="Century Schoolbook"/>
              </a:rPr>
              <a:t>s</a:t>
            </a:r>
            <a:r>
              <a:rPr sz="3600" b="1" spc="15" dirty="0">
                <a:solidFill>
                  <a:srgbClr val="FFFF00"/>
                </a:solidFill>
                <a:latin typeface="Century Schoolbook" pitchFamily="18" charset="0"/>
                <a:cs typeface="Century Schoolbook"/>
              </a:rPr>
              <a:t>s</a:t>
            </a:r>
            <a:r>
              <a:rPr sz="3600" b="1" spc="10" dirty="0">
                <a:solidFill>
                  <a:srgbClr val="FFFF00"/>
                </a:solidFill>
                <a:latin typeface="Century Schoolbook" pitchFamily="18" charset="0"/>
                <a:cs typeface="Century Schoolbook"/>
              </a:rPr>
              <a:t>i</a:t>
            </a:r>
            <a:r>
              <a:rPr sz="3600" b="1" spc="5" dirty="0">
                <a:solidFill>
                  <a:srgbClr val="FFFF00"/>
                </a:solidFill>
                <a:latin typeface="Century Schoolbook" pitchFamily="18" charset="0"/>
                <a:cs typeface="Century Schoolbook"/>
              </a:rPr>
              <a:t>o</a:t>
            </a:r>
            <a:r>
              <a:rPr sz="3600" b="1" dirty="0">
                <a:solidFill>
                  <a:srgbClr val="FFFF00"/>
                </a:solidFill>
                <a:latin typeface="Century Schoolbook" pitchFamily="18" charset="0"/>
                <a:cs typeface="Century Schoolbook"/>
              </a:rPr>
              <a:t>n</a:t>
            </a:r>
            <a:r>
              <a:rPr sz="3600" b="1" spc="114" dirty="0">
                <a:solidFill>
                  <a:srgbClr val="FFFF00"/>
                </a:solidFill>
                <a:latin typeface="Century Schoolbook" pitchFamily="18" charset="0"/>
                <a:cs typeface="Times New Roman"/>
              </a:rPr>
              <a:t> </a:t>
            </a:r>
            <a:r>
              <a:rPr sz="3600" b="1" spc="5" dirty="0">
                <a:solidFill>
                  <a:srgbClr val="FFFF00"/>
                </a:solidFill>
                <a:latin typeface="Century Schoolbook" pitchFamily="18" charset="0"/>
                <a:cs typeface="Century Schoolbook"/>
              </a:rPr>
              <a:t>1</a:t>
            </a:r>
            <a:r>
              <a:rPr sz="3600" b="1" dirty="0">
                <a:solidFill>
                  <a:srgbClr val="FFFF00"/>
                </a:solidFill>
                <a:latin typeface="Century Schoolbook" pitchFamily="18" charset="0"/>
                <a:cs typeface="Century Schoolbook"/>
              </a:rPr>
              <a:t>:</a:t>
            </a:r>
            <a:r>
              <a:rPr sz="3600" b="1" spc="105" dirty="0">
                <a:solidFill>
                  <a:srgbClr val="FFFF00"/>
                </a:solidFill>
                <a:latin typeface="Century Schoolbook" pitchFamily="18" charset="0"/>
                <a:cs typeface="Times New Roman"/>
              </a:rPr>
              <a:t> </a:t>
            </a:r>
            <a:r>
              <a:rPr lang="en-US" sz="3600" b="1" spc="10" dirty="0">
                <a:solidFill>
                  <a:srgbClr val="FFFF00"/>
                </a:solidFill>
                <a:latin typeface="Century Schoolbook" pitchFamily="18" charset="0"/>
                <a:cs typeface="Times New Roman"/>
              </a:rPr>
              <a:t>Elements of Design</a:t>
            </a:r>
            <a:endParaRPr sz="3600" dirty="0">
              <a:latin typeface="Century Schoolbook" pitchFamily="18" charset="0"/>
              <a:cs typeface="Century Schoolbook"/>
            </a:endParaRPr>
          </a:p>
        </p:txBody>
      </p:sp>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2</a:t>
            </a:fld>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txBox="1">
            <a:spLocks noGrp="1"/>
          </p:cNvSpPr>
          <p:nvPr>
            <p:ph type="sldNum" sz="quarter" idx="7"/>
          </p:nvPr>
        </p:nvSpPr>
        <p:spPr>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20</a:t>
            </a:fld>
            <a:endParaRPr dirty="0"/>
          </a:p>
        </p:txBody>
      </p:sp>
      <p:sp>
        <p:nvSpPr>
          <p:cNvPr id="6" name="TextBox 5"/>
          <p:cNvSpPr txBox="1"/>
          <p:nvPr/>
        </p:nvSpPr>
        <p:spPr>
          <a:xfrm>
            <a:off x="236317" y="1676400"/>
            <a:ext cx="10820400" cy="1815882"/>
          </a:xfrm>
          <a:prstGeom prst="rect">
            <a:avLst/>
          </a:prstGeom>
          <a:noFill/>
        </p:spPr>
        <p:txBody>
          <a:bodyPr wrap="square" rtlCol="0">
            <a:spAutoFit/>
          </a:bodyPr>
          <a:lstStyle/>
          <a:p>
            <a:pPr marL="514350" indent="-514350" algn="just">
              <a:buFont typeface="Wingdings" pitchFamily="2" charset="2"/>
              <a:buChar char="Ø"/>
            </a:pPr>
            <a:r>
              <a:rPr lang="en-IN" sz="2800" dirty="0">
                <a:solidFill>
                  <a:schemeClr val="bg1"/>
                </a:solidFill>
                <a:latin typeface="Century Schoolbook" pitchFamily="18" charset="0"/>
              </a:rPr>
              <a:t>It is the lightness and the darkness of a colour. </a:t>
            </a:r>
          </a:p>
          <a:p>
            <a:pPr marL="514350" indent="-514350" algn="just">
              <a:buFont typeface="Wingdings" pitchFamily="2" charset="2"/>
              <a:buChar char="Ø"/>
            </a:pPr>
            <a:endParaRPr lang="en-IN" sz="2800" dirty="0">
              <a:solidFill>
                <a:schemeClr val="bg1"/>
              </a:solidFill>
              <a:latin typeface="Century Schoolbook" pitchFamily="18" charset="0"/>
            </a:endParaRPr>
          </a:p>
          <a:p>
            <a:pPr marL="514350" indent="-514350" algn="just">
              <a:buFont typeface="Wingdings" pitchFamily="2" charset="2"/>
              <a:buChar char="Ø"/>
            </a:pPr>
            <a:r>
              <a:rPr lang="en-IN" sz="2800" dirty="0">
                <a:solidFill>
                  <a:schemeClr val="bg1"/>
                </a:solidFill>
                <a:latin typeface="Century Schoolbook" pitchFamily="18" charset="0"/>
              </a:rPr>
              <a:t>If we mix white in a particular colour, tints are formed and when we mix black in that colour, its shades are prepared. </a:t>
            </a:r>
          </a:p>
        </p:txBody>
      </p:sp>
      <p:sp>
        <p:nvSpPr>
          <p:cNvPr id="4" name="Rectangle 3"/>
          <p:cNvSpPr/>
          <p:nvPr/>
        </p:nvSpPr>
        <p:spPr>
          <a:xfrm>
            <a:off x="4673333" y="523989"/>
            <a:ext cx="2425664" cy="646331"/>
          </a:xfrm>
          <a:prstGeom prst="rect">
            <a:avLst/>
          </a:prstGeom>
        </p:spPr>
        <p:txBody>
          <a:bodyPr wrap="none">
            <a:spAutoFit/>
          </a:bodyPr>
          <a:lstStyle/>
          <a:p>
            <a:pPr marL="857250" indent="-857250">
              <a:buFont typeface="+mj-lt"/>
              <a:buAutoNum type="romanLcPeriod" startAt="2"/>
            </a:pPr>
            <a:r>
              <a:rPr lang="en-IN" sz="3600" b="1" dirty="0">
                <a:solidFill>
                  <a:srgbClr val="FFFF00"/>
                </a:solidFill>
                <a:latin typeface="Century Schoolbook" pitchFamily="18" charset="0"/>
              </a:rPr>
              <a:t>Value</a:t>
            </a:r>
            <a:endParaRPr lang="en-IN" sz="3600" b="1" dirty="0"/>
          </a:p>
        </p:txBody>
      </p:sp>
      <p:pic>
        <p:nvPicPr>
          <p:cNvPr id="5" name="Picture 4" descr="E:\Final books Sent to NCERT\HE_10th immage\Shafeeq\Fig 1.14Value scale1 (Tints and Shades) Sample sheets.jpg"/>
          <p:cNvPicPr/>
          <p:nvPr/>
        </p:nvPicPr>
        <p:blipFill>
          <a:blip r:embed="rId3" cstate="print"/>
          <a:srcRect/>
          <a:stretch>
            <a:fillRect/>
          </a:stretch>
        </p:blipFill>
        <p:spPr bwMode="auto">
          <a:xfrm>
            <a:off x="2971800" y="3998362"/>
            <a:ext cx="2674717" cy="2554838"/>
          </a:xfrm>
          <a:prstGeom prst="rect">
            <a:avLst/>
          </a:prstGeom>
          <a:noFill/>
          <a:ln w="9525">
            <a:solidFill>
              <a:schemeClr val="tx1"/>
            </a:solidFill>
            <a:miter lim="800000"/>
            <a:headEnd/>
            <a:tailEnd/>
          </a:ln>
        </p:spPr>
      </p:pic>
      <p:pic>
        <p:nvPicPr>
          <p:cNvPr id="7" name="Picture 6" descr="IMG_4885.JPG"/>
          <p:cNvPicPr/>
          <p:nvPr/>
        </p:nvPicPr>
        <p:blipFill>
          <a:blip r:embed="rId4" cstate="print"/>
          <a:srcRect l="4981" r="13240"/>
          <a:stretch>
            <a:fillRect/>
          </a:stretch>
        </p:blipFill>
        <p:spPr>
          <a:xfrm>
            <a:off x="5943600" y="3998362"/>
            <a:ext cx="2362200" cy="2554838"/>
          </a:xfrm>
          <a:prstGeom prst="rect">
            <a:avLst/>
          </a:prstGeom>
          <a:ln>
            <a:solidFill>
              <a:schemeClr val="tx1"/>
            </a:solidFill>
          </a:ln>
        </p:spPr>
      </p:pic>
      <p:sp>
        <p:nvSpPr>
          <p:cNvPr id="8" name="Rectangle 7"/>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spTree>
    <p:extLst>
      <p:ext uri="{BB962C8B-B14F-4D97-AF65-F5344CB8AC3E}">
        <p14:creationId xmlns:p14="http://schemas.microsoft.com/office/powerpoint/2010/main" xmlns="" val="18500876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txBox="1">
            <a:spLocks noGrp="1"/>
          </p:cNvSpPr>
          <p:nvPr>
            <p:ph type="sldNum" sz="quarter" idx="7"/>
          </p:nvPr>
        </p:nvSpPr>
        <p:spPr>
          <a:xfrm>
            <a:off x="11445998" y="6075402"/>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21</a:t>
            </a:fld>
            <a:endParaRPr dirty="0"/>
          </a:p>
        </p:txBody>
      </p:sp>
      <p:sp>
        <p:nvSpPr>
          <p:cNvPr id="6" name="TextBox 5"/>
          <p:cNvSpPr txBox="1"/>
          <p:nvPr/>
        </p:nvSpPr>
        <p:spPr>
          <a:xfrm>
            <a:off x="228600" y="2743200"/>
            <a:ext cx="10820400" cy="1815882"/>
          </a:xfrm>
          <a:prstGeom prst="rect">
            <a:avLst/>
          </a:prstGeom>
          <a:noFill/>
        </p:spPr>
        <p:txBody>
          <a:bodyPr wrap="square" rtlCol="0">
            <a:spAutoFit/>
          </a:bodyPr>
          <a:lstStyle/>
          <a:p>
            <a:pPr marL="514350" indent="-514350">
              <a:buFont typeface="Wingdings" pitchFamily="2" charset="2"/>
              <a:buChar char="Ø"/>
            </a:pPr>
            <a:r>
              <a:rPr lang="en-IN" sz="2800" dirty="0">
                <a:solidFill>
                  <a:schemeClr val="bg1"/>
                </a:solidFill>
                <a:latin typeface="Century Schoolbook" pitchFamily="18" charset="0"/>
              </a:rPr>
              <a:t>It is the brightness and dullness of a colour. </a:t>
            </a:r>
          </a:p>
          <a:p>
            <a:pPr marL="514350" indent="-514350">
              <a:buFont typeface="Wingdings" pitchFamily="2" charset="2"/>
              <a:buChar char="Ø"/>
            </a:pPr>
            <a:endParaRPr lang="en-IN" sz="2800" dirty="0">
              <a:solidFill>
                <a:schemeClr val="bg1"/>
              </a:solidFill>
              <a:latin typeface="Century Schoolbook" pitchFamily="18" charset="0"/>
            </a:endParaRPr>
          </a:p>
          <a:p>
            <a:pPr marL="514350" indent="-514350">
              <a:buFont typeface="Wingdings" pitchFamily="2" charset="2"/>
              <a:buChar char="Ø"/>
            </a:pPr>
            <a:r>
              <a:rPr lang="en-IN" sz="2800" dirty="0">
                <a:solidFill>
                  <a:schemeClr val="bg1"/>
                </a:solidFill>
                <a:latin typeface="Century Schoolbook" pitchFamily="18" charset="0"/>
              </a:rPr>
              <a:t>In its original form, a colour is brightest and when it is mixed with other colours, it becomes dull.</a:t>
            </a:r>
          </a:p>
        </p:txBody>
      </p:sp>
      <p:sp>
        <p:nvSpPr>
          <p:cNvPr id="4" name="Rectangle 3"/>
          <p:cNvSpPr/>
          <p:nvPr/>
        </p:nvSpPr>
        <p:spPr>
          <a:xfrm>
            <a:off x="4315361" y="1600200"/>
            <a:ext cx="3230372" cy="646331"/>
          </a:xfrm>
          <a:prstGeom prst="rect">
            <a:avLst/>
          </a:prstGeom>
        </p:spPr>
        <p:txBody>
          <a:bodyPr wrap="none">
            <a:spAutoFit/>
          </a:bodyPr>
          <a:lstStyle/>
          <a:p>
            <a:pPr marL="857250" indent="-857250">
              <a:buFont typeface="+mj-lt"/>
              <a:buAutoNum type="romanLcPeriod" startAt="3"/>
            </a:pPr>
            <a:r>
              <a:rPr lang="en-IN" sz="3600" b="1" dirty="0">
                <a:solidFill>
                  <a:srgbClr val="FFFF00"/>
                </a:solidFill>
                <a:latin typeface="Century Schoolbook" pitchFamily="18" charset="0"/>
              </a:rPr>
              <a:t>Intensity</a:t>
            </a:r>
            <a:endParaRPr lang="en-IN" sz="3600" b="1" dirty="0"/>
          </a:p>
        </p:txBody>
      </p:sp>
    </p:spTree>
    <p:extLst>
      <p:ext uri="{BB962C8B-B14F-4D97-AF65-F5344CB8AC3E}">
        <p14:creationId xmlns:p14="http://schemas.microsoft.com/office/powerpoint/2010/main" xmlns="" val="39804565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txBox="1">
            <a:spLocks noGrp="1"/>
          </p:cNvSpPr>
          <p:nvPr>
            <p:ph type="sldNum" sz="quarter" idx="7"/>
          </p:nvPr>
        </p:nvSpPr>
        <p:spPr>
          <a:xfrm>
            <a:off x="11430000" y="60960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22</a:t>
            </a:fld>
            <a:endParaRPr dirty="0"/>
          </a:p>
        </p:txBody>
      </p:sp>
      <p:sp>
        <p:nvSpPr>
          <p:cNvPr id="6" name="TextBox 5"/>
          <p:cNvSpPr txBox="1"/>
          <p:nvPr/>
        </p:nvSpPr>
        <p:spPr>
          <a:xfrm>
            <a:off x="180369" y="956132"/>
            <a:ext cx="7474267" cy="5693866"/>
          </a:xfrm>
          <a:prstGeom prst="rect">
            <a:avLst/>
          </a:prstGeom>
          <a:noFill/>
        </p:spPr>
        <p:txBody>
          <a:bodyPr wrap="square" rtlCol="0">
            <a:spAutoFit/>
          </a:bodyPr>
          <a:lstStyle/>
          <a:p>
            <a:pPr indent="-514350" algn="just"/>
            <a:r>
              <a:rPr lang="en-GB" sz="2800" dirty="0">
                <a:solidFill>
                  <a:schemeClr val="bg1"/>
                </a:solidFill>
                <a:latin typeface="Century Schoolbook" pitchFamily="18" charset="0"/>
              </a:rPr>
              <a:t>Colour wheels are based on</a:t>
            </a:r>
          </a:p>
          <a:p>
            <a:pPr indent="-514350" algn="just"/>
            <a:endParaRPr lang="en-GB" sz="2800" dirty="0">
              <a:solidFill>
                <a:schemeClr val="bg1"/>
              </a:solidFill>
              <a:latin typeface="Century Schoolbook" pitchFamily="18" charset="0"/>
            </a:endParaRPr>
          </a:p>
          <a:p>
            <a:pPr indent="-514350" algn="just">
              <a:buFont typeface="Wingdings" panose="05000000000000000000" pitchFamily="2" charset="2"/>
              <a:buChar char="Ø"/>
            </a:pPr>
            <a:r>
              <a:rPr lang="en-GB" sz="2800" b="1" dirty="0">
                <a:solidFill>
                  <a:schemeClr val="bg1"/>
                </a:solidFill>
                <a:latin typeface="Century Schoolbook" pitchFamily="18" charset="0"/>
              </a:rPr>
              <a:t>Three primary colours</a:t>
            </a:r>
            <a:r>
              <a:rPr lang="en-GB" sz="2800" dirty="0">
                <a:solidFill>
                  <a:schemeClr val="bg1"/>
                </a:solidFill>
                <a:latin typeface="Century Schoolbook" pitchFamily="18" charset="0"/>
              </a:rPr>
              <a:t>, which are obtained by nature and cannot be produced (red, yellow and blue).</a:t>
            </a:r>
          </a:p>
          <a:p>
            <a:pPr indent="-514350" algn="just">
              <a:buFont typeface="Wingdings" panose="05000000000000000000" pitchFamily="2" charset="2"/>
              <a:buChar char="Ø"/>
            </a:pPr>
            <a:endParaRPr lang="en-GB" sz="2800" dirty="0">
              <a:solidFill>
                <a:schemeClr val="bg1"/>
              </a:solidFill>
              <a:latin typeface="Century Schoolbook" pitchFamily="18" charset="0"/>
            </a:endParaRPr>
          </a:p>
          <a:p>
            <a:pPr indent="-514350" algn="just">
              <a:buFont typeface="Wingdings" panose="05000000000000000000" pitchFamily="2" charset="2"/>
              <a:buChar char="Ø"/>
            </a:pPr>
            <a:r>
              <a:rPr lang="en-GB" sz="2800" b="1" dirty="0">
                <a:solidFill>
                  <a:schemeClr val="bg1"/>
                </a:solidFill>
                <a:latin typeface="Century Schoolbook" pitchFamily="18" charset="0"/>
              </a:rPr>
              <a:t>Three secondary colours</a:t>
            </a:r>
            <a:r>
              <a:rPr lang="en-GB" sz="2800" dirty="0">
                <a:solidFill>
                  <a:schemeClr val="bg1"/>
                </a:solidFill>
                <a:latin typeface="Century Schoolbook" pitchFamily="18" charset="0"/>
              </a:rPr>
              <a:t> (orange, violet and green) which are produced by mixing two primary colours.</a:t>
            </a:r>
          </a:p>
          <a:p>
            <a:pPr indent="-514350" algn="just">
              <a:buFont typeface="Wingdings" panose="05000000000000000000" pitchFamily="2" charset="2"/>
              <a:buChar char="Ø"/>
            </a:pPr>
            <a:endParaRPr lang="en-GB" sz="2800" dirty="0">
              <a:solidFill>
                <a:schemeClr val="bg1"/>
              </a:solidFill>
              <a:latin typeface="Century Schoolbook" pitchFamily="18" charset="0"/>
            </a:endParaRPr>
          </a:p>
          <a:p>
            <a:pPr indent="-514350" algn="just">
              <a:buFont typeface="Wingdings" panose="05000000000000000000" pitchFamily="2" charset="2"/>
              <a:buChar char="Ø"/>
            </a:pPr>
            <a:r>
              <a:rPr lang="en-GB" sz="2800" b="1" dirty="0">
                <a:solidFill>
                  <a:schemeClr val="bg1"/>
                </a:solidFill>
                <a:latin typeface="Century Schoolbook" pitchFamily="18" charset="0"/>
              </a:rPr>
              <a:t>Six tertiary colours </a:t>
            </a:r>
            <a:r>
              <a:rPr lang="en-GB" sz="2800" dirty="0">
                <a:solidFill>
                  <a:schemeClr val="bg1"/>
                </a:solidFill>
                <a:latin typeface="Century Schoolbook" pitchFamily="18" charset="0"/>
              </a:rPr>
              <a:t>or intermediates formed by mixing a primary with a secondary, for overall 12 main divisions.</a:t>
            </a:r>
            <a:endParaRPr lang="en-IN" sz="2800" dirty="0">
              <a:solidFill>
                <a:schemeClr val="bg1"/>
              </a:solidFill>
              <a:latin typeface="Century Schoolbook" pitchFamily="18" charset="0"/>
            </a:endParaRPr>
          </a:p>
        </p:txBody>
      </p:sp>
      <p:sp>
        <p:nvSpPr>
          <p:cNvPr id="4" name="Rectangle 3"/>
          <p:cNvSpPr/>
          <p:nvPr/>
        </p:nvSpPr>
        <p:spPr>
          <a:xfrm>
            <a:off x="4264422" y="152400"/>
            <a:ext cx="3417923" cy="646331"/>
          </a:xfrm>
          <a:prstGeom prst="rect">
            <a:avLst/>
          </a:prstGeom>
        </p:spPr>
        <p:txBody>
          <a:bodyPr wrap="none">
            <a:spAutoFit/>
          </a:bodyPr>
          <a:lstStyle/>
          <a:p>
            <a:pPr marL="514350" indent="-514350"/>
            <a:r>
              <a:rPr lang="en-IN" sz="3600" b="1" dirty="0">
                <a:solidFill>
                  <a:srgbClr val="FFFF00"/>
                </a:solidFill>
                <a:latin typeface="Century Schoolbook" pitchFamily="18" charset="0"/>
              </a:rPr>
              <a:t>Colour Wheel</a:t>
            </a:r>
            <a:endParaRPr lang="en-IN" sz="3600" dirty="0">
              <a:solidFill>
                <a:srgbClr val="FFFF00"/>
              </a:solidFill>
              <a:latin typeface="Century Schoolbook" pitchFamily="18" charset="0"/>
            </a:endParaRPr>
          </a:p>
        </p:txBody>
      </p:sp>
      <p:pic>
        <p:nvPicPr>
          <p:cNvPr id="5" name="Fig. 1.15Prang colour wheel.jpg"/>
          <p:cNvPicPr/>
          <p:nvPr/>
        </p:nvPicPr>
        <p:blipFill>
          <a:blip r:embed="rId3" cstate="print"/>
          <a:stretch>
            <a:fillRect/>
          </a:stretch>
        </p:blipFill>
        <p:spPr>
          <a:xfrm>
            <a:off x="8018579" y="2605740"/>
            <a:ext cx="2895600" cy="2394650"/>
          </a:xfrm>
          <a:prstGeom prst="rect">
            <a:avLst/>
          </a:prstGeom>
          <a:ln>
            <a:solidFill>
              <a:schemeClr val="tx1"/>
            </a:solidFill>
          </a:ln>
        </p:spPr>
      </p:pic>
      <p:sp>
        <p:nvSpPr>
          <p:cNvPr id="7" name="Rectangle 6"/>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spTree>
    <p:extLst>
      <p:ext uri="{BB962C8B-B14F-4D97-AF65-F5344CB8AC3E}">
        <p14:creationId xmlns:p14="http://schemas.microsoft.com/office/powerpoint/2010/main" xmlns="" val="32909773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txBox="1">
            <a:spLocks noGrp="1"/>
          </p:cNvSpPr>
          <p:nvPr>
            <p:ph type="sldNum" sz="quarter" idx="7"/>
          </p:nvPr>
        </p:nvSpPr>
        <p:spPr>
          <a:xfrm>
            <a:off x="11430000" y="6096000"/>
            <a:ext cx="55003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23</a:t>
            </a:fld>
            <a:endParaRPr dirty="0"/>
          </a:p>
        </p:txBody>
      </p:sp>
      <p:sp>
        <p:nvSpPr>
          <p:cNvPr id="6" name="TextBox 5"/>
          <p:cNvSpPr txBox="1"/>
          <p:nvPr/>
        </p:nvSpPr>
        <p:spPr>
          <a:xfrm>
            <a:off x="304800" y="833021"/>
            <a:ext cx="10439400" cy="5262979"/>
          </a:xfrm>
          <a:prstGeom prst="rect">
            <a:avLst/>
          </a:prstGeom>
          <a:noFill/>
        </p:spPr>
        <p:txBody>
          <a:bodyPr wrap="square" rtlCol="0">
            <a:spAutoFit/>
          </a:bodyPr>
          <a:lstStyle/>
          <a:p>
            <a:pPr marL="514350" indent="-514350" algn="just">
              <a:buAutoNum type="arabicPeriod"/>
            </a:pPr>
            <a:r>
              <a:rPr lang="en-IN" sz="2800" dirty="0">
                <a:solidFill>
                  <a:srgbClr val="FFFF00"/>
                </a:solidFill>
                <a:latin typeface="Century Schoolbook" pitchFamily="18" charset="0"/>
              </a:rPr>
              <a:t>Primary Colours: </a:t>
            </a:r>
            <a:r>
              <a:rPr lang="en-IN" sz="2800" dirty="0">
                <a:solidFill>
                  <a:schemeClr val="bg1"/>
                </a:solidFill>
                <a:latin typeface="Century Schoolbook" pitchFamily="18" charset="0"/>
              </a:rPr>
              <a:t>Red, yellow and blue are primary colours. These are known as primary because they cannot be created by any combination of other colours.</a:t>
            </a:r>
          </a:p>
          <a:p>
            <a:pPr marL="514350" indent="-514350" algn="just"/>
            <a:endParaRPr lang="en-IN" sz="2800" dirty="0">
              <a:solidFill>
                <a:schemeClr val="bg1"/>
              </a:solidFill>
              <a:latin typeface="Century Schoolbook" pitchFamily="18" charset="0"/>
            </a:endParaRPr>
          </a:p>
          <a:p>
            <a:pPr marL="514350" indent="-514350" algn="just"/>
            <a:r>
              <a:rPr lang="en-IN" sz="2800" dirty="0">
                <a:solidFill>
                  <a:srgbClr val="FFFF00"/>
                </a:solidFill>
                <a:latin typeface="Century Schoolbook" pitchFamily="18" charset="0"/>
              </a:rPr>
              <a:t>2. Secondary Colours: </a:t>
            </a:r>
            <a:r>
              <a:rPr lang="en-IN" sz="2800" dirty="0">
                <a:solidFill>
                  <a:schemeClr val="bg1"/>
                </a:solidFill>
                <a:latin typeface="Century Schoolbook" pitchFamily="18" charset="0"/>
              </a:rPr>
              <a:t>These colours are made by mixing two primary colours in equal proportions. For ex. Green(yellow + blue) </a:t>
            </a:r>
          </a:p>
          <a:p>
            <a:pPr marL="514350" indent="-514350" algn="just"/>
            <a:endParaRPr lang="en-IN" sz="2800" dirty="0">
              <a:solidFill>
                <a:srgbClr val="FFFF00"/>
              </a:solidFill>
              <a:latin typeface="Century Schoolbook" pitchFamily="18" charset="0"/>
            </a:endParaRPr>
          </a:p>
          <a:p>
            <a:pPr marL="514350" indent="-514350" algn="just"/>
            <a:r>
              <a:rPr lang="en-IN" sz="2800" dirty="0">
                <a:solidFill>
                  <a:srgbClr val="FFFF00"/>
                </a:solidFill>
                <a:latin typeface="Century Schoolbook" pitchFamily="18" charset="0"/>
              </a:rPr>
              <a:t>3. Tertiary or Intermediate Colours: </a:t>
            </a:r>
            <a:r>
              <a:rPr lang="en-IN" sz="2800" dirty="0">
                <a:solidFill>
                  <a:schemeClr val="bg1"/>
                </a:solidFill>
                <a:latin typeface="Century Schoolbook" pitchFamily="18" charset="0"/>
              </a:rPr>
              <a:t>These are the colours formed by mixing an adjacent primary and a secondary colour in equal proportions. For ex. Red-orange, yellow-orange.</a:t>
            </a:r>
          </a:p>
        </p:txBody>
      </p:sp>
      <p:sp>
        <p:nvSpPr>
          <p:cNvPr id="4" name="Rectangle 3"/>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spTree>
    <p:extLst>
      <p:ext uri="{BB962C8B-B14F-4D97-AF65-F5344CB8AC3E}">
        <p14:creationId xmlns:p14="http://schemas.microsoft.com/office/powerpoint/2010/main" xmlns="" val="36531468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txBox="1">
            <a:spLocks noGrp="1"/>
          </p:cNvSpPr>
          <p:nvPr>
            <p:ph type="sldNum" sz="quarter" idx="7"/>
          </p:nvPr>
        </p:nvSpPr>
        <p:spPr>
          <a:xfrm>
            <a:off x="11353800" y="60198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24</a:t>
            </a:fld>
            <a:endParaRPr dirty="0"/>
          </a:p>
        </p:txBody>
      </p:sp>
      <p:sp>
        <p:nvSpPr>
          <p:cNvPr id="5" name="Rectangle 4"/>
          <p:cNvSpPr/>
          <p:nvPr/>
        </p:nvSpPr>
        <p:spPr>
          <a:xfrm>
            <a:off x="609600" y="457200"/>
            <a:ext cx="10363200" cy="646331"/>
          </a:xfrm>
          <a:prstGeom prst="rect">
            <a:avLst/>
          </a:prstGeom>
        </p:spPr>
        <p:txBody>
          <a:bodyPr wrap="square">
            <a:spAutoFit/>
          </a:bodyPr>
          <a:lstStyle/>
          <a:p>
            <a:pPr marL="514350" indent="-514350" algn="ctr"/>
            <a:r>
              <a:rPr lang="en-IN" sz="3600" b="1" dirty="0">
                <a:solidFill>
                  <a:srgbClr val="FFFF00"/>
                </a:solidFill>
                <a:latin typeface="Century Schoolbook" pitchFamily="18" charset="0"/>
              </a:rPr>
              <a:t>Colour Scheme</a:t>
            </a:r>
          </a:p>
        </p:txBody>
      </p:sp>
      <p:grpSp>
        <p:nvGrpSpPr>
          <p:cNvPr id="72" name="Group 71"/>
          <p:cNvGrpSpPr/>
          <p:nvPr/>
        </p:nvGrpSpPr>
        <p:grpSpPr>
          <a:xfrm>
            <a:off x="152400" y="1524000"/>
            <a:ext cx="10820400" cy="4156636"/>
            <a:chOff x="228600" y="1600200"/>
            <a:chExt cx="11125200" cy="3854335"/>
          </a:xfrm>
        </p:grpSpPr>
        <p:sp>
          <p:nvSpPr>
            <p:cNvPr id="7" name="Rectangle 6"/>
            <p:cNvSpPr/>
            <p:nvPr/>
          </p:nvSpPr>
          <p:spPr>
            <a:xfrm>
              <a:off x="4419600" y="1600200"/>
              <a:ext cx="3429000" cy="685800"/>
            </a:xfrm>
            <a:prstGeom prst="rect">
              <a:avLst/>
            </a:prstGeom>
            <a:solidFill>
              <a:srgbClr val="66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3200" b="1" dirty="0">
                  <a:solidFill>
                    <a:sysClr val="windowText" lastClr="000000"/>
                  </a:solidFill>
                </a:rPr>
                <a:t>Colour Schemes</a:t>
              </a:r>
            </a:p>
          </p:txBody>
        </p:sp>
        <p:cxnSp>
          <p:nvCxnSpPr>
            <p:cNvPr id="25" name="Straight Connector 24"/>
            <p:cNvCxnSpPr/>
            <p:nvPr/>
          </p:nvCxnSpPr>
          <p:spPr>
            <a:xfrm>
              <a:off x="3276600" y="1981200"/>
              <a:ext cx="1143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a:off x="3086100" y="2171700"/>
              <a:ext cx="381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8801894" y="2094706"/>
              <a:ext cx="3810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31" name="Rounded Rectangle 30"/>
            <p:cNvSpPr/>
            <p:nvPr/>
          </p:nvSpPr>
          <p:spPr>
            <a:xfrm>
              <a:off x="1981200" y="2362200"/>
              <a:ext cx="1752600" cy="914400"/>
            </a:xfrm>
            <a:prstGeom prst="roundRect">
              <a:avLst/>
            </a:prstGeom>
            <a:solidFill>
              <a:srgbClr val="00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a:solidFill>
                    <a:sysClr val="windowText" lastClr="000000"/>
                  </a:solidFill>
                </a:rPr>
                <a:t>Related Colour </a:t>
              </a:r>
            </a:p>
          </p:txBody>
        </p:sp>
        <p:sp>
          <p:nvSpPr>
            <p:cNvPr id="32" name="Rounded Rectangle 31"/>
            <p:cNvSpPr/>
            <p:nvPr/>
          </p:nvSpPr>
          <p:spPr>
            <a:xfrm>
              <a:off x="8153400" y="2362200"/>
              <a:ext cx="1752600" cy="914400"/>
            </a:xfrm>
            <a:prstGeom prst="roundRect">
              <a:avLst/>
            </a:prstGeom>
            <a:solidFill>
              <a:srgbClr val="00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a:solidFill>
                    <a:sysClr val="windowText" lastClr="000000"/>
                  </a:solidFill>
                </a:rPr>
                <a:t>Contrasting Colour </a:t>
              </a:r>
            </a:p>
          </p:txBody>
        </p:sp>
        <p:cxnSp>
          <p:nvCxnSpPr>
            <p:cNvPr id="34" name="Straight Connector 33"/>
            <p:cNvCxnSpPr/>
            <p:nvPr/>
          </p:nvCxnSpPr>
          <p:spPr>
            <a:xfrm rot="5400000">
              <a:off x="2286794" y="3580606"/>
              <a:ext cx="4572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1676400" y="3810000"/>
              <a:ext cx="1524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5400000">
              <a:off x="1524794" y="3961606"/>
              <a:ext cx="304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5400000">
              <a:off x="3048794" y="3961606"/>
              <a:ext cx="3048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40" name="Rounded Rectangle 39"/>
            <p:cNvSpPr/>
            <p:nvPr/>
          </p:nvSpPr>
          <p:spPr>
            <a:xfrm>
              <a:off x="228600" y="4191000"/>
              <a:ext cx="1801969" cy="53340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a:solidFill>
                    <a:sysClr val="windowText" lastClr="000000"/>
                  </a:solidFill>
                </a:rPr>
                <a:t>Monochromatic</a:t>
              </a:r>
            </a:p>
          </p:txBody>
        </p:sp>
        <p:sp>
          <p:nvSpPr>
            <p:cNvPr id="41" name="Rounded Rectangle 40"/>
            <p:cNvSpPr/>
            <p:nvPr/>
          </p:nvSpPr>
          <p:spPr>
            <a:xfrm>
              <a:off x="2057400" y="4191000"/>
              <a:ext cx="1752600" cy="533400"/>
            </a:xfrm>
            <a:prstGeom prst="roundRect">
              <a:avLst/>
            </a:prstGeom>
            <a:solidFill>
              <a:srgbClr val="FF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a:solidFill>
                    <a:sysClr val="windowText" lastClr="000000"/>
                  </a:solidFill>
                </a:rPr>
                <a:t>Analogous</a:t>
              </a:r>
            </a:p>
          </p:txBody>
        </p:sp>
        <p:cxnSp>
          <p:nvCxnSpPr>
            <p:cNvPr id="42" name="Straight Connector 41"/>
            <p:cNvCxnSpPr/>
            <p:nvPr/>
          </p:nvCxnSpPr>
          <p:spPr>
            <a:xfrm rot="5400000">
              <a:off x="8382794" y="3885406"/>
              <a:ext cx="12192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5181600" y="4495800"/>
              <a:ext cx="54864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4915694" y="4761706"/>
              <a:ext cx="5334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47" name="Rounded Rectangle 46"/>
            <p:cNvSpPr/>
            <p:nvPr/>
          </p:nvSpPr>
          <p:spPr>
            <a:xfrm>
              <a:off x="3733800" y="4921135"/>
              <a:ext cx="1905000" cy="533400"/>
            </a:xfrm>
            <a:prstGeom prst="roundRect">
              <a:avLst/>
            </a:prstGeom>
            <a:solidFill>
              <a:srgbClr val="99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a:solidFill>
                    <a:sysClr val="windowText" lastClr="000000"/>
                  </a:solidFill>
                </a:rPr>
                <a:t>Complementary</a:t>
              </a:r>
            </a:p>
            <a:p>
              <a:pPr algn="ctr"/>
              <a:r>
                <a:rPr lang="en-IN" b="1" dirty="0">
                  <a:solidFill>
                    <a:sysClr val="windowText" lastClr="000000"/>
                  </a:solidFill>
                </a:rPr>
                <a:t>Colours </a:t>
              </a:r>
            </a:p>
          </p:txBody>
        </p:sp>
        <p:sp>
          <p:nvSpPr>
            <p:cNvPr id="49" name="Rounded Rectangle 48"/>
            <p:cNvSpPr/>
            <p:nvPr/>
          </p:nvSpPr>
          <p:spPr>
            <a:xfrm>
              <a:off x="5715000" y="4921135"/>
              <a:ext cx="1828800" cy="533400"/>
            </a:xfrm>
            <a:prstGeom prst="roundRect">
              <a:avLst/>
            </a:prstGeom>
            <a:solidFill>
              <a:srgbClr val="FF9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a:solidFill>
                    <a:sysClr val="windowText" lastClr="000000"/>
                  </a:solidFill>
                </a:rPr>
                <a:t>Double</a:t>
              </a:r>
            </a:p>
            <a:p>
              <a:pPr algn="ctr"/>
              <a:r>
                <a:rPr lang="en-IN" b="1" dirty="0">
                  <a:solidFill>
                    <a:sysClr val="windowText" lastClr="000000"/>
                  </a:solidFill>
                </a:rPr>
                <a:t>Complementary</a:t>
              </a:r>
            </a:p>
          </p:txBody>
        </p:sp>
        <p:cxnSp>
          <p:nvCxnSpPr>
            <p:cNvPr id="51" name="Straight Connector 50"/>
            <p:cNvCxnSpPr/>
            <p:nvPr/>
          </p:nvCxnSpPr>
          <p:spPr>
            <a:xfrm rot="5400000">
              <a:off x="6477794" y="4723606"/>
              <a:ext cx="4572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54" name="Rounded Rectangle 53"/>
            <p:cNvSpPr/>
            <p:nvPr/>
          </p:nvSpPr>
          <p:spPr>
            <a:xfrm>
              <a:off x="7620000" y="4921135"/>
              <a:ext cx="1905000" cy="533400"/>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a:solidFill>
                    <a:sysClr val="windowText" lastClr="000000"/>
                  </a:solidFill>
                </a:rPr>
                <a:t>Split</a:t>
              </a:r>
            </a:p>
            <a:p>
              <a:pPr algn="ctr"/>
              <a:r>
                <a:rPr lang="en-IN" b="1" dirty="0">
                  <a:solidFill>
                    <a:sysClr val="windowText" lastClr="000000"/>
                  </a:solidFill>
                </a:rPr>
                <a:t>Complementary</a:t>
              </a:r>
            </a:p>
          </p:txBody>
        </p:sp>
        <p:cxnSp>
          <p:nvCxnSpPr>
            <p:cNvPr id="55" name="Straight Connector 54"/>
            <p:cNvCxnSpPr/>
            <p:nvPr/>
          </p:nvCxnSpPr>
          <p:spPr>
            <a:xfrm rot="5400000">
              <a:off x="10440194" y="4723606"/>
              <a:ext cx="4572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56" name="Rounded Rectangle 55"/>
            <p:cNvSpPr/>
            <p:nvPr/>
          </p:nvSpPr>
          <p:spPr>
            <a:xfrm>
              <a:off x="9601200" y="4921134"/>
              <a:ext cx="1752600" cy="533400"/>
            </a:xfrm>
            <a:prstGeom prst="roundRect">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a:solidFill>
                    <a:sysClr val="windowText" lastClr="000000"/>
                  </a:solidFill>
                </a:rPr>
                <a:t>Triadic</a:t>
              </a:r>
            </a:p>
          </p:txBody>
        </p:sp>
        <p:cxnSp>
          <p:nvCxnSpPr>
            <p:cNvPr id="64" name="Straight Connector 63"/>
            <p:cNvCxnSpPr/>
            <p:nvPr/>
          </p:nvCxnSpPr>
          <p:spPr>
            <a:xfrm rot="5400000">
              <a:off x="8306594" y="4723606"/>
              <a:ext cx="4572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7848600" y="1905000"/>
              <a:ext cx="1143000" cy="1588"/>
            </a:xfrm>
            <a:prstGeom prst="line">
              <a:avLst/>
            </a:prstGeom>
          </p:spPr>
          <p:style>
            <a:lnRef idx="1">
              <a:schemeClr val="accent1"/>
            </a:lnRef>
            <a:fillRef idx="0">
              <a:schemeClr val="accent1"/>
            </a:fillRef>
            <a:effectRef idx="0">
              <a:schemeClr val="accent1"/>
            </a:effectRef>
            <a:fontRef idx="minor">
              <a:schemeClr val="tx1"/>
            </a:fontRef>
          </p:style>
        </p:cxnSp>
      </p:grpSp>
      <p:sp>
        <p:nvSpPr>
          <p:cNvPr id="29" name="Rectangle 28"/>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spTree>
    <p:extLst>
      <p:ext uri="{BB962C8B-B14F-4D97-AF65-F5344CB8AC3E}">
        <p14:creationId xmlns:p14="http://schemas.microsoft.com/office/powerpoint/2010/main" xmlns="" val="41403109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txBox="1">
            <a:spLocks noGrp="1"/>
          </p:cNvSpPr>
          <p:nvPr>
            <p:ph type="sldNum" sz="quarter" idx="7"/>
          </p:nvPr>
        </p:nvSpPr>
        <p:spPr>
          <a:xfrm>
            <a:off x="11277600" y="60960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25</a:t>
            </a:fld>
            <a:endParaRPr dirty="0"/>
          </a:p>
        </p:txBody>
      </p:sp>
      <p:sp>
        <p:nvSpPr>
          <p:cNvPr id="5" name="Rectangle 4"/>
          <p:cNvSpPr/>
          <p:nvPr/>
        </p:nvSpPr>
        <p:spPr>
          <a:xfrm>
            <a:off x="228600" y="471407"/>
            <a:ext cx="8763000" cy="5693866"/>
          </a:xfrm>
          <a:prstGeom prst="rect">
            <a:avLst/>
          </a:prstGeom>
        </p:spPr>
        <p:txBody>
          <a:bodyPr wrap="square">
            <a:spAutoFit/>
          </a:bodyPr>
          <a:lstStyle/>
          <a:p>
            <a:pPr marL="514350" indent="-514350" algn="just">
              <a:buFont typeface="Arial" pitchFamily="34" charset="0"/>
              <a:buChar char="•"/>
            </a:pPr>
            <a:r>
              <a:rPr lang="en-IN" sz="2800" b="1" dirty="0">
                <a:solidFill>
                  <a:srgbClr val="FFFF00"/>
                </a:solidFill>
                <a:latin typeface="Century Schoolbook" pitchFamily="18" charset="0"/>
              </a:rPr>
              <a:t>Colour Scheme - </a:t>
            </a:r>
            <a:r>
              <a:rPr lang="en-IN" sz="2800" dirty="0">
                <a:solidFill>
                  <a:schemeClr val="bg1"/>
                </a:solidFill>
                <a:latin typeface="Century Schoolbook" pitchFamily="18" charset="0"/>
              </a:rPr>
              <a:t>Colour schemes are the ways in which colours can be used together in a pleasing or harmonious manner. </a:t>
            </a:r>
          </a:p>
          <a:p>
            <a:pPr marL="514350" indent="-514350" algn="just">
              <a:buFont typeface="Arial" pitchFamily="34" charset="0"/>
              <a:buChar char="•"/>
            </a:pPr>
            <a:endParaRPr lang="en-IN" sz="2800" dirty="0">
              <a:solidFill>
                <a:schemeClr val="bg1"/>
              </a:solidFill>
              <a:latin typeface="Century Schoolbook" pitchFamily="18" charset="0"/>
            </a:endParaRPr>
          </a:p>
          <a:p>
            <a:pPr marL="514350" indent="-514350" algn="just">
              <a:buFont typeface="Arial" pitchFamily="34" charset="0"/>
              <a:buChar char="•"/>
            </a:pPr>
            <a:r>
              <a:rPr lang="en-IN" sz="2800" dirty="0">
                <a:solidFill>
                  <a:schemeClr val="bg1"/>
                </a:solidFill>
                <a:latin typeface="Century Schoolbook" pitchFamily="18" charset="0"/>
              </a:rPr>
              <a:t>The basic colour schemes are as follows:</a:t>
            </a:r>
          </a:p>
          <a:p>
            <a:pPr algn="just"/>
            <a:endParaRPr lang="en-IN" sz="2800" b="1" dirty="0">
              <a:solidFill>
                <a:schemeClr val="bg1"/>
              </a:solidFill>
              <a:latin typeface="Century Schoolbook" pitchFamily="18" charset="0"/>
            </a:endParaRPr>
          </a:p>
          <a:p>
            <a:pPr marL="571500" indent="-571500" algn="just">
              <a:buFont typeface="+mj-lt"/>
              <a:buAutoNum type="romanLcPeriod"/>
            </a:pPr>
            <a:r>
              <a:rPr lang="en-IN" sz="2800" b="1" dirty="0">
                <a:solidFill>
                  <a:srgbClr val="FFFF00"/>
                </a:solidFill>
                <a:latin typeface="Century Schoolbook" pitchFamily="18" charset="0"/>
              </a:rPr>
              <a:t>Related Colour Schemes</a:t>
            </a:r>
          </a:p>
          <a:p>
            <a:pPr algn="just"/>
            <a:r>
              <a:rPr lang="en-IN" sz="2800" dirty="0">
                <a:solidFill>
                  <a:schemeClr val="bg1"/>
                </a:solidFill>
                <a:latin typeface="Century Schoolbook" pitchFamily="18" charset="0"/>
              </a:rPr>
              <a:t>Related colour schemes have one hue in common. There are various related colour schemes.</a:t>
            </a:r>
          </a:p>
          <a:p>
            <a:pPr algn="just"/>
            <a:r>
              <a:rPr lang="en-IN" sz="2800" dirty="0">
                <a:solidFill>
                  <a:schemeClr val="bg1"/>
                </a:solidFill>
                <a:latin typeface="Century Schoolbook" pitchFamily="18" charset="0"/>
              </a:rPr>
              <a:t> </a:t>
            </a:r>
          </a:p>
          <a:p>
            <a:pPr marL="514350" indent="-514350" algn="just">
              <a:buFont typeface="+mj-lt"/>
              <a:buAutoNum type="alphaLcParenR"/>
            </a:pPr>
            <a:r>
              <a:rPr lang="en-IN" sz="2800" dirty="0">
                <a:solidFill>
                  <a:srgbClr val="FFFF00"/>
                </a:solidFill>
                <a:latin typeface="Century Schoolbook" pitchFamily="18" charset="0"/>
              </a:rPr>
              <a:t>Monochromatic colour scheme: </a:t>
            </a:r>
            <a:r>
              <a:rPr lang="en-IN" sz="2800" dirty="0">
                <a:solidFill>
                  <a:schemeClr val="bg1"/>
                </a:solidFill>
                <a:latin typeface="Century Schoolbook" pitchFamily="18" charset="0"/>
              </a:rPr>
              <a:t>A monochromatic colour scheme is a one-colour plan that uses different tints, and shades of the same colour.</a:t>
            </a:r>
          </a:p>
        </p:txBody>
      </p:sp>
      <p:sp>
        <p:nvSpPr>
          <p:cNvPr id="6" name="Rectangle 5"/>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pic>
        <p:nvPicPr>
          <p:cNvPr id="8" name="Picture 7" descr="F:\OLD BOOK\Addawala class-10\final images\mono.jpg"/>
          <p:cNvPicPr/>
          <p:nvPr/>
        </p:nvPicPr>
        <p:blipFill>
          <a:blip r:embed="rId3" cstate="print"/>
          <a:srcRect/>
          <a:stretch>
            <a:fillRect/>
          </a:stretch>
        </p:blipFill>
        <p:spPr bwMode="auto">
          <a:xfrm>
            <a:off x="9525000" y="3124200"/>
            <a:ext cx="1360117" cy="2630397"/>
          </a:xfrm>
          <a:prstGeom prst="rect">
            <a:avLst/>
          </a:prstGeom>
          <a:noFill/>
          <a:ln w="9525">
            <a:noFill/>
            <a:miter lim="800000"/>
            <a:headEnd/>
            <a:tailEnd/>
          </a:ln>
        </p:spPr>
      </p:pic>
    </p:spTree>
    <p:extLst>
      <p:ext uri="{BB962C8B-B14F-4D97-AF65-F5344CB8AC3E}">
        <p14:creationId xmlns:p14="http://schemas.microsoft.com/office/powerpoint/2010/main" xmlns="" val="15640657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txBox="1">
            <a:spLocks noGrp="1"/>
          </p:cNvSpPr>
          <p:nvPr>
            <p:ph type="sldNum" sz="quarter" idx="7"/>
          </p:nvPr>
        </p:nvSpPr>
        <p:spPr>
          <a:xfrm>
            <a:off x="11277600" y="60960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26</a:t>
            </a:fld>
            <a:endParaRPr dirty="0"/>
          </a:p>
        </p:txBody>
      </p:sp>
      <p:sp>
        <p:nvSpPr>
          <p:cNvPr id="5" name="Rectangle 4"/>
          <p:cNvSpPr/>
          <p:nvPr/>
        </p:nvSpPr>
        <p:spPr>
          <a:xfrm>
            <a:off x="228600" y="304800"/>
            <a:ext cx="10744200" cy="2677656"/>
          </a:xfrm>
          <a:prstGeom prst="rect">
            <a:avLst/>
          </a:prstGeom>
        </p:spPr>
        <p:txBody>
          <a:bodyPr wrap="square">
            <a:spAutoFit/>
          </a:bodyPr>
          <a:lstStyle/>
          <a:p>
            <a:pPr algn="just"/>
            <a:r>
              <a:rPr lang="en-IN" sz="2800" dirty="0">
                <a:solidFill>
                  <a:srgbClr val="FFFF00"/>
                </a:solidFill>
                <a:latin typeface="Century Schoolbook" pitchFamily="18" charset="0"/>
              </a:rPr>
              <a:t>(b) Analogous:</a:t>
            </a:r>
            <a:r>
              <a:rPr lang="en-IN" sz="2800" dirty="0">
                <a:solidFill>
                  <a:schemeClr val="bg1"/>
                </a:solidFill>
                <a:latin typeface="Century Schoolbook" pitchFamily="18" charset="0"/>
              </a:rPr>
              <a:t> An analogous colour scheme uses neighbouring, or adjacent, colours on the wheel. </a:t>
            </a:r>
          </a:p>
          <a:p>
            <a:pPr algn="just"/>
            <a:endParaRPr lang="en-IN" sz="2800" dirty="0">
              <a:solidFill>
                <a:schemeClr val="bg1"/>
              </a:solidFill>
              <a:latin typeface="Century Schoolbook" pitchFamily="18" charset="0"/>
            </a:endParaRPr>
          </a:p>
          <a:p>
            <a:pPr algn="just"/>
            <a:r>
              <a:rPr lang="en-IN" sz="2800" dirty="0">
                <a:solidFill>
                  <a:schemeClr val="bg1"/>
                </a:solidFill>
                <a:latin typeface="Century Schoolbook" pitchFamily="18" charset="0"/>
              </a:rPr>
              <a:t>Two or three “related” colours are used. For ex. the combination of yellow, yellow-green and green is an analogous scheme with three colours.</a:t>
            </a:r>
          </a:p>
        </p:txBody>
      </p:sp>
      <p:sp>
        <p:nvSpPr>
          <p:cNvPr id="7" name="Rectangle 6"/>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pic>
        <p:nvPicPr>
          <p:cNvPr id="8" name="Picture 7" descr="C:\Users\PINKI\Desktop\Final books Sent to NCERT\HE_10th immage\unit 1\Untitled-33.jpg"/>
          <p:cNvPicPr/>
          <p:nvPr/>
        </p:nvPicPr>
        <p:blipFill>
          <a:blip r:embed="rId3" cstate="print"/>
          <a:srcRect/>
          <a:stretch>
            <a:fillRect/>
          </a:stretch>
        </p:blipFill>
        <p:spPr bwMode="auto">
          <a:xfrm>
            <a:off x="2590800" y="3703320"/>
            <a:ext cx="3657600" cy="2127403"/>
          </a:xfrm>
          <a:prstGeom prst="rect">
            <a:avLst/>
          </a:prstGeom>
          <a:ln w="3175" cap="sq">
            <a:solidFill>
              <a:srgbClr val="000000"/>
            </a:solidFill>
            <a:miter lim="800000"/>
          </a:ln>
          <a:effectLst>
            <a:outerShdw blurRad="57150" dist="50800" dir="2700000" algn="tl" rotWithShape="0">
              <a:srgbClr val="000000">
                <a:alpha val="40000"/>
              </a:srgbClr>
            </a:outerShdw>
          </a:effectLst>
        </p:spPr>
      </p:pic>
      <p:pic>
        <p:nvPicPr>
          <p:cNvPr id="9" name="Picture 8"/>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81800" y="3398520"/>
            <a:ext cx="975386" cy="2697480"/>
          </a:xfrm>
          <a:prstGeom prst="rect">
            <a:avLst/>
          </a:prstGeom>
          <a:noFill/>
          <a:ln>
            <a:noFill/>
          </a:ln>
        </p:spPr>
      </p:pic>
    </p:spTree>
    <p:extLst>
      <p:ext uri="{BB962C8B-B14F-4D97-AF65-F5344CB8AC3E}">
        <p14:creationId xmlns:p14="http://schemas.microsoft.com/office/powerpoint/2010/main" xmlns="" val="1859482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819400" y="4267200"/>
            <a:ext cx="2362200" cy="2306599"/>
            <a:chOff x="3352800" y="4267200"/>
            <a:chExt cx="2362200" cy="2306599"/>
          </a:xfrm>
        </p:grpSpPr>
        <p:sp>
          <p:nvSpPr>
            <p:cNvPr id="2" name="Rectangle 1"/>
            <p:cNvSpPr/>
            <p:nvPr/>
          </p:nvSpPr>
          <p:spPr>
            <a:xfrm>
              <a:off x="3352800" y="4267200"/>
              <a:ext cx="2362200" cy="2306599"/>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0" name="Picture 9" descr="F:\1234.jpg"/>
            <p:cNvPicPr/>
            <p:nvPr/>
          </p:nvPicPr>
          <p:blipFill>
            <a:blip r:embed="rId3" cstate="print"/>
            <a:srcRect/>
            <a:stretch>
              <a:fillRect/>
            </a:stretch>
          </p:blipFill>
          <p:spPr bwMode="auto">
            <a:xfrm>
              <a:off x="3406457" y="4343400"/>
              <a:ext cx="2254885" cy="2147570"/>
            </a:xfrm>
            <a:prstGeom prst="rect">
              <a:avLst/>
            </a:prstGeom>
            <a:noFill/>
            <a:ln w="9525">
              <a:noFill/>
              <a:miter lim="800000"/>
              <a:headEnd/>
              <a:tailEnd/>
            </a:ln>
          </p:spPr>
        </p:pic>
      </p:grpSp>
      <p:sp>
        <p:nvSpPr>
          <p:cNvPr id="27" name="object 27"/>
          <p:cNvSpPr txBox="1">
            <a:spLocks noGrp="1"/>
          </p:cNvSpPr>
          <p:nvPr>
            <p:ph type="sldNum" sz="quarter" idx="7"/>
          </p:nvPr>
        </p:nvSpPr>
        <p:spPr>
          <a:xfrm>
            <a:off x="11277600" y="60960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27</a:t>
            </a:fld>
            <a:endParaRPr dirty="0"/>
          </a:p>
        </p:txBody>
      </p:sp>
      <p:sp>
        <p:nvSpPr>
          <p:cNvPr id="2050" name="Rectangle 2"/>
          <p:cNvSpPr>
            <a:spLocks noChangeArrowheads="1"/>
          </p:cNvSpPr>
          <p:nvPr/>
        </p:nvSpPr>
        <p:spPr bwMode="auto">
          <a:xfrm>
            <a:off x="381000" y="930057"/>
            <a:ext cx="10363200"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a:ln>
                  <a:noFill/>
                </a:ln>
                <a:solidFill>
                  <a:schemeClr val="bg1"/>
                </a:solidFill>
                <a:effectLst/>
                <a:latin typeface="Century Schoolbook" pitchFamily="18" charset="0"/>
                <a:ea typeface="Times New Roman" pitchFamily="18" charset="0"/>
                <a:cs typeface="Calibri" pitchFamily="34" charset="0"/>
              </a:rPr>
              <a:t>In contrasting </a:t>
            </a:r>
            <a:r>
              <a:rPr kumimoji="0" lang="en-US" sz="2800" b="0" i="0" u="none" strike="noStrike" cap="none" normalizeH="0" baseline="0" dirty="0" err="1">
                <a:ln>
                  <a:noFill/>
                </a:ln>
                <a:solidFill>
                  <a:schemeClr val="bg1"/>
                </a:solidFill>
                <a:effectLst/>
                <a:latin typeface="Century Schoolbook" pitchFamily="18" charset="0"/>
                <a:ea typeface="Times New Roman" pitchFamily="18" charset="0"/>
                <a:cs typeface="Calibri" pitchFamily="34" charset="0"/>
              </a:rPr>
              <a:t>colour</a:t>
            </a:r>
            <a:r>
              <a:rPr kumimoji="0" lang="en-US" sz="2800" b="0" i="0" u="none" strike="noStrike" cap="none" normalizeH="0" baseline="0" dirty="0">
                <a:ln>
                  <a:noFill/>
                </a:ln>
                <a:solidFill>
                  <a:schemeClr val="bg1"/>
                </a:solidFill>
                <a:effectLst/>
                <a:latin typeface="Century Schoolbook" pitchFamily="18" charset="0"/>
                <a:ea typeface="Times New Roman" pitchFamily="18" charset="0"/>
                <a:cs typeface="Calibri" pitchFamily="34" charset="0"/>
              </a:rPr>
              <a:t> scheme,</a:t>
            </a:r>
            <a:r>
              <a:rPr kumimoji="0" lang="en-US" sz="2800" b="0" i="0" u="none" strike="noStrike" cap="none" normalizeH="0" dirty="0">
                <a:ln>
                  <a:noFill/>
                </a:ln>
                <a:solidFill>
                  <a:schemeClr val="bg1"/>
                </a:solidFill>
                <a:effectLst/>
                <a:latin typeface="Century Schoolbook" pitchFamily="18" charset="0"/>
                <a:ea typeface="Times New Roman" pitchFamily="18" charset="0"/>
                <a:cs typeface="Calibri" pitchFamily="34" charset="0"/>
              </a:rPr>
              <a:t> </a:t>
            </a:r>
            <a:r>
              <a:rPr kumimoji="0" lang="en-US" sz="2800" b="0" i="0" u="none" strike="noStrike" cap="none" normalizeH="0" baseline="0" dirty="0" err="1">
                <a:ln>
                  <a:noFill/>
                </a:ln>
                <a:solidFill>
                  <a:schemeClr val="bg1"/>
                </a:solidFill>
                <a:effectLst/>
                <a:latin typeface="Century Schoolbook" pitchFamily="18" charset="0"/>
                <a:ea typeface="Times New Roman" pitchFamily="18" charset="0"/>
                <a:cs typeface="Calibri" pitchFamily="34" charset="0"/>
              </a:rPr>
              <a:t>colours</a:t>
            </a:r>
            <a:r>
              <a:rPr kumimoji="0" lang="en-US" sz="2800" b="0" i="0" u="none" strike="noStrike" cap="none" normalizeH="0" baseline="0" dirty="0">
                <a:ln>
                  <a:noFill/>
                </a:ln>
                <a:solidFill>
                  <a:schemeClr val="bg1"/>
                </a:solidFill>
                <a:effectLst/>
                <a:latin typeface="Century Schoolbook" pitchFamily="18" charset="0"/>
                <a:ea typeface="Times New Roman" pitchFamily="18" charset="0"/>
                <a:cs typeface="Calibri" pitchFamily="34" charset="0"/>
              </a:rPr>
              <a:t> that sit opposite of each other on the </a:t>
            </a:r>
            <a:r>
              <a:rPr kumimoji="0" lang="en-US" sz="2800" b="0" i="0" u="none" strike="noStrike" cap="none" normalizeH="0" baseline="0" dirty="0" err="1">
                <a:ln>
                  <a:noFill/>
                </a:ln>
                <a:solidFill>
                  <a:schemeClr val="bg1"/>
                </a:solidFill>
                <a:effectLst/>
                <a:latin typeface="Century Schoolbook" pitchFamily="18" charset="0"/>
                <a:ea typeface="Times New Roman" pitchFamily="18" charset="0"/>
                <a:cs typeface="Calibri" pitchFamily="34" charset="0"/>
              </a:rPr>
              <a:t>colour</a:t>
            </a:r>
            <a:r>
              <a:rPr kumimoji="0" lang="en-US" sz="2800" b="0" i="0" u="none" strike="noStrike" cap="none" normalizeH="0" baseline="0" dirty="0">
                <a:ln>
                  <a:noFill/>
                </a:ln>
                <a:solidFill>
                  <a:schemeClr val="bg1"/>
                </a:solidFill>
                <a:effectLst/>
                <a:latin typeface="Century Schoolbook" pitchFamily="18" charset="0"/>
                <a:ea typeface="Times New Roman" pitchFamily="18" charset="0"/>
                <a:cs typeface="Calibri" pitchFamily="34" charset="0"/>
              </a:rPr>
              <a:t> wheel are chosen. </a:t>
            </a:r>
          </a:p>
          <a:p>
            <a:pPr marL="0" marR="0" lvl="0" indent="0" algn="just" defTabSz="914400" rtl="0" eaLnBrk="0" fontAlgn="base" latinLnBrk="0" hangingPunct="0">
              <a:lnSpc>
                <a:spcPct val="100000"/>
              </a:lnSpc>
              <a:spcBef>
                <a:spcPct val="0"/>
              </a:spcBef>
              <a:spcAft>
                <a:spcPct val="0"/>
              </a:spcAft>
              <a:buClrTx/>
              <a:buSzTx/>
              <a:buFontTx/>
              <a:buNone/>
              <a:tabLst/>
            </a:pPr>
            <a:endParaRPr lang="en-US" sz="2800" dirty="0">
              <a:solidFill>
                <a:schemeClr val="bg1"/>
              </a:solidFill>
              <a:latin typeface="Century Schoolbook" pitchFamily="18" charset="0"/>
              <a:cs typeface="Calibri" pitchFamily="34" charset="0"/>
            </a:endParaRPr>
          </a:p>
          <a:p>
            <a:pPr marL="514350" indent="-514350" algn="just">
              <a:buAutoNum type="alphaLcParenBoth"/>
            </a:pPr>
            <a:r>
              <a:rPr lang="en-IN" sz="2800" dirty="0">
                <a:solidFill>
                  <a:srgbClr val="FFFF00"/>
                </a:solidFill>
                <a:latin typeface="Century Schoolbook" pitchFamily="18" charset="0"/>
              </a:rPr>
              <a:t>Complementary:</a:t>
            </a:r>
            <a:r>
              <a:rPr lang="en-IN" sz="2800" dirty="0">
                <a:solidFill>
                  <a:schemeClr val="bg1"/>
                </a:solidFill>
                <a:latin typeface="Century Schoolbook" pitchFamily="18" charset="0"/>
              </a:rPr>
              <a:t> This scheme uses colours that are just opposite to each other on the colour wheel (complements). They have great contrast. For ex. blue and orange, violet and yellow, and red and green.</a:t>
            </a:r>
          </a:p>
        </p:txBody>
      </p:sp>
      <p:sp>
        <p:nvSpPr>
          <p:cNvPr id="7" name="Rectangle 6"/>
          <p:cNvSpPr/>
          <p:nvPr/>
        </p:nvSpPr>
        <p:spPr>
          <a:xfrm>
            <a:off x="545456" y="228600"/>
            <a:ext cx="7912744" cy="646331"/>
          </a:xfrm>
          <a:prstGeom prst="rect">
            <a:avLst/>
          </a:prstGeom>
        </p:spPr>
        <p:txBody>
          <a:bodyPr wrap="none">
            <a:spAutoFit/>
          </a:bodyPr>
          <a:lstStyle/>
          <a:p>
            <a:pPr marL="857250" lvl="0" indent="-857250" algn="just" fontAlgn="base">
              <a:spcBef>
                <a:spcPct val="0"/>
              </a:spcBef>
              <a:spcAft>
                <a:spcPct val="0"/>
              </a:spcAft>
              <a:buFont typeface="+mj-lt"/>
              <a:buAutoNum type="romanLcPeriod" startAt="2"/>
            </a:pPr>
            <a:r>
              <a:rPr lang="en-US" sz="3600" b="1" dirty="0">
                <a:solidFill>
                  <a:srgbClr val="FFFF00"/>
                </a:solidFill>
                <a:latin typeface="Century Schoolbook" pitchFamily="18" charset="0"/>
                <a:ea typeface="Times New Roman" pitchFamily="18" charset="0"/>
                <a:cs typeface="Calibri" pitchFamily="34" charset="0"/>
              </a:rPr>
              <a:t>Contrasting </a:t>
            </a:r>
            <a:r>
              <a:rPr lang="en-US" sz="3600" b="1" dirty="0" err="1">
                <a:solidFill>
                  <a:srgbClr val="FFFF00"/>
                </a:solidFill>
                <a:latin typeface="Century Schoolbook" pitchFamily="18" charset="0"/>
                <a:ea typeface="Times New Roman" pitchFamily="18" charset="0"/>
                <a:cs typeface="Calibri" pitchFamily="34" charset="0"/>
              </a:rPr>
              <a:t>Colour</a:t>
            </a:r>
            <a:r>
              <a:rPr lang="en-US" sz="3600" b="1" dirty="0">
                <a:solidFill>
                  <a:srgbClr val="FFFF00"/>
                </a:solidFill>
                <a:latin typeface="Century Schoolbook" pitchFamily="18" charset="0"/>
                <a:ea typeface="Times New Roman" pitchFamily="18" charset="0"/>
                <a:cs typeface="Calibri" pitchFamily="34" charset="0"/>
              </a:rPr>
              <a:t> Schemes</a:t>
            </a:r>
            <a:endParaRPr lang="en-US" sz="3600" dirty="0">
              <a:solidFill>
                <a:srgbClr val="FFFF00"/>
              </a:solidFill>
              <a:latin typeface="Century Schoolbook" pitchFamily="18" charset="0"/>
              <a:cs typeface="Arial" pitchFamily="34" charset="0"/>
            </a:endParaRPr>
          </a:p>
        </p:txBody>
      </p:sp>
      <p:sp>
        <p:nvSpPr>
          <p:cNvPr id="13" name="Rectangle 12"/>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pic>
        <p:nvPicPr>
          <p:cNvPr id="9" name="Picture 8" descr="IMG_7228.JPG"/>
          <p:cNvPicPr/>
          <p:nvPr/>
        </p:nvPicPr>
        <p:blipFill>
          <a:blip r:embed="rId4" cstate="print"/>
          <a:stretch>
            <a:fillRect/>
          </a:stretch>
        </p:blipFill>
        <p:spPr>
          <a:xfrm>
            <a:off x="5257800" y="4267200"/>
            <a:ext cx="2286000" cy="2286000"/>
          </a:xfrm>
          <a:prstGeom prst="rect">
            <a:avLst/>
          </a:prstGeom>
          <a:ln>
            <a:solidFill>
              <a:schemeClr val="tx1"/>
            </a:solidFill>
          </a:ln>
        </p:spPr>
      </p:pic>
    </p:spTree>
    <p:extLst>
      <p:ext uri="{BB962C8B-B14F-4D97-AF65-F5344CB8AC3E}">
        <p14:creationId xmlns:p14="http://schemas.microsoft.com/office/powerpoint/2010/main" xmlns="" val="31597582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txBox="1">
            <a:spLocks noGrp="1"/>
          </p:cNvSpPr>
          <p:nvPr>
            <p:ph type="sldNum" sz="quarter" idx="7"/>
          </p:nvPr>
        </p:nvSpPr>
        <p:spPr>
          <a:xfrm>
            <a:off x="11277600" y="60960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28</a:t>
            </a:fld>
            <a:endParaRPr dirty="0"/>
          </a:p>
        </p:txBody>
      </p:sp>
      <p:sp>
        <p:nvSpPr>
          <p:cNvPr id="5" name="Rectangle 4"/>
          <p:cNvSpPr/>
          <p:nvPr/>
        </p:nvSpPr>
        <p:spPr>
          <a:xfrm>
            <a:off x="304800" y="304800"/>
            <a:ext cx="10591800" cy="1815882"/>
          </a:xfrm>
          <a:prstGeom prst="rect">
            <a:avLst/>
          </a:prstGeom>
        </p:spPr>
        <p:txBody>
          <a:bodyPr wrap="square">
            <a:spAutoFit/>
          </a:bodyPr>
          <a:lstStyle/>
          <a:p>
            <a:pPr marL="514350" indent="-514350" algn="just"/>
            <a:r>
              <a:rPr lang="en-IN" sz="2800" dirty="0">
                <a:solidFill>
                  <a:srgbClr val="FFFF00"/>
                </a:solidFill>
                <a:latin typeface="Century Schoolbook" pitchFamily="18" charset="0"/>
              </a:rPr>
              <a:t>(b) Double Complementary:</a:t>
            </a:r>
            <a:r>
              <a:rPr lang="en-IN" sz="2800" dirty="0">
                <a:solidFill>
                  <a:schemeClr val="bg1"/>
                </a:solidFill>
                <a:latin typeface="Century Schoolbook" pitchFamily="18" charset="0"/>
              </a:rPr>
              <a:t> Two adjacent colours and two colours exactly opposite to them on the colour wheel are considered to be double complementary colours (example: yellow, yellow orange, blue and violet).</a:t>
            </a:r>
          </a:p>
        </p:txBody>
      </p:sp>
      <p:pic>
        <p:nvPicPr>
          <p:cNvPr id="10" name="Picture 9" descr="IMG_20160729_113357814.jpg"/>
          <p:cNvPicPr/>
          <p:nvPr/>
        </p:nvPicPr>
        <p:blipFill>
          <a:blip r:embed="rId3" cstate="print"/>
          <a:stretch>
            <a:fillRect/>
          </a:stretch>
        </p:blipFill>
        <p:spPr>
          <a:xfrm>
            <a:off x="2438400" y="3047999"/>
            <a:ext cx="3707934" cy="2833709"/>
          </a:xfrm>
          <a:prstGeom prst="rect">
            <a:avLst/>
          </a:prstGeom>
          <a:ln w="38100">
            <a:solidFill>
              <a:srgbClr val="FFFF00"/>
            </a:solidFill>
          </a:ln>
        </p:spPr>
      </p:pic>
      <p:sp>
        <p:nvSpPr>
          <p:cNvPr id="6" name="Rectangle 5"/>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pic>
        <p:nvPicPr>
          <p:cNvPr id="7" name="Picture 6"/>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477000" y="2971800"/>
            <a:ext cx="1295400" cy="2895600"/>
          </a:xfrm>
          <a:prstGeom prst="rect">
            <a:avLst/>
          </a:prstGeom>
          <a:noFill/>
          <a:ln>
            <a:noFill/>
          </a:ln>
        </p:spPr>
      </p:pic>
    </p:spTree>
    <p:extLst>
      <p:ext uri="{BB962C8B-B14F-4D97-AF65-F5344CB8AC3E}">
        <p14:creationId xmlns:p14="http://schemas.microsoft.com/office/powerpoint/2010/main" xmlns="" val="11083231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txBox="1">
            <a:spLocks noGrp="1"/>
          </p:cNvSpPr>
          <p:nvPr>
            <p:ph type="sldNum" sz="quarter" idx="7"/>
          </p:nvPr>
        </p:nvSpPr>
        <p:spPr>
          <a:xfrm>
            <a:off x="11277600" y="60960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29</a:t>
            </a:fld>
            <a:endParaRPr dirty="0"/>
          </a:p>
        </p:txBody>
      </p:sp>
      <p:sp>
        <p:nvSpPr>
          <p:cNvPr id="5" name="Rectangle 4"/>
          <p:cNvSpPr/>
          <p:nvPr/>
        </p:nvSpPr>
        <p:spPr>
          <a:xfrm>
            <a:off x="228600" y="304800"/>
            <a:ext cx="10668000" cy="2246769"/>
          </a:xfrm>
          <a:prstGeom prst="rect">
            <a:avLst/>
          </a:prstGeom>
        </p:spPr>
        <p:txBody>
          <a:bodyPr wrap="square">
            <a:spAutoFit/>
          </a:bodyPr>
          <a:lstStyle/>
          <a:p>
            <a:pPr marL="514350" indent="-514350" algn="just"/>
            <a:r>
              <a:rPr lang="en-IN" sz="2800" dirty="0">
                <a:solidFill>
                  <a:srgbClr val="FFFF00"/>
                </a:solidFill>
                <a:latin typeface="Century Schoolbook" pitchFamily="18" charset="0"/>
              </a:rPr>
              <a:t>(c) Split-Complementary Colour Scheme:</a:t>
            </a:r>
            <a:r>
              <a:rPr lang="en-IN" sz="2800" dirty="0">
                <a:solidFill>
                  <a:schemeClr val="bg1"/>
                </a:solidFill>
                <a:latin typeface="Century Schoolbook" pitchFamily="18" charset="0"/>
              </a:rPr>
              <a:t> In this colour scheme three colours are used. First choose a colour and find its complement in the colour wheel and then take colours on either side of the complement. For ex. blue might be used with yellow-orange and red-orange. </a:t>
            </a:r>
          </a:p>
        </p:txBody>
      </p:sp>
      <p:pic>
        <p:nvPicPr>
          <p:cNvPr id="7" name="Picture 6" descr="IMG_20160729_113413388.jpg"/>
          <p:cNvPicPr/>
          <p:nvPr/>
        </p:nvPicPr>
        <p:blipFill>
          <a:blip r:embed="rId3" cstate="print"/>
          <a:stretch>
            <a:fillRect/>
          </a:stretch>
        </p:blipFill>
        <p:spPr>
          <a:xfrm>
            <a:off x="2286000" y="3124200"/>
            <a:ext cx="3505200" cy="2895600"/>
          </a:xfrm>
          <a:prstGeom prst="rect">
            <a:avLst/>
          </a:prstGeom>
          <a:ln w="38100">
            <a:solidFill>
              <a:srgbClr val="FFFF00"/>
            </a:solidFill>
          </a:ln>
        </p:spPr>
      </p:pic>
      <p:sp>
        <p:nvSpPr>
          <p:cNvPr id="6" name="Rectangle 5"/>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pic>
        <p:nvPicPr>
          <p:cNvPr id="8" name="Picture 7" descr="C:\Users\nupur\Downloads\dress (1).jpg"/>
          <p:cNvPicPr/>
          <p:nvPr/>
        </p:nvPicPr>
        <p:blipFill>
          <a:blip r:embed="rId4" cstate="print"/>
          <a:srcRect/>
          <a:stretch>
            <a:fillRect/>
          </a:stretch>
        </p:blipFill>
        <p:spPr bwMode="auto">
          <a:xfrm>
            <a:off x="5943600" y="3048000"/>
            <a:ext cx="2286000" cy="2971800"/>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17343717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71999" y="533400"/>
            <a:ext cx="2329815" cy="584835"/>
          </a:xfrm>
          <a:prstGeom prst="rect">
            <a:avLst/>
          </a:prstGeom>
        </p:spPr>
        <p:txBody>
          <a:bodyPr vert="horz" wrap="square" lIns="0" tIns="0" rIns="0" bIns="0" rtlCol="0">
            <a:spAutoFit/>
          </a:bodyPr>
          <a:lstStyle/>
          <a:p>
            <a:pPr marL="12700">
              <a:lnSpc>
                <a:spcPct val="100000"/>
              </a:lnSpc>
            </a:pPr>
            <a:r>
              <a:rPr sz="4400" b="1" spc="-55" dirty="0">
                <a:solidFill>
                  <a:srgbClr val="FFFF00"/>
                </a:solidFill>
                <a:latin typeface="Century Schoolbook"/>
                <a:cs typeface="Century Schoolbook"/>
              </a:rPr>
              <a:t>C</a:t>
            </a:r>
            <a:r>
              <a:rPr sz="4400" b="1" spc="-50" dirty="0">
                <a:solidFill>
                  <a:srgbClr val="FFFF00"/>
                </a:solidFill>
                <a:latin typeface="Century Schoolbook"/>
                <a:cs typeface="Century Schoolbook"/>
              </a:rPr>
              <a:t>ont</a:t>
            </a:r>
            <a:r>
              <a:rPr sz="4400" b="1" spc="-45" dirty="0">
                <a:solidFill>
                  <a:srgbClr val="FFFF00"/>
                </a:solidFill>
                <a:latin typeface="Century Schoolbook"/>
                <a:cs typeface="Century Schoolbook"/>
              </a:rPr>
              <a:t>e</a:t>
            </a:r>
            <a:r>
              <a:rPr sz="4400" b="1" spc="-50" dirty="0">
                <a:solidFill>
                  <a:srgbClr val="FFFF00"/>
                </a:solidFill>
                <a:latin typeface="Century Schoolbook"/>
                <a:cs typeface="Century Schoolbook"/>
              </a:rPr>
              <a:t>n</a:t>
            </a:r>
            <a:r>
              <a:rPr sz="4400" b="1" dirty="0">
                <a:solidFill>
                  <a:srgbClr val="FFFF00"/>
                </a:solidFill>
                <a:latin typeface="Century Schoolbook"/>
                <a:cs typeface="Century Schoolbook"/>
              </a:rPr>
              <a:t>t</a:t>
            </a:r>
            <a:endParaRPr sz="4400" dirty="0">
              <a:latin typeface="Century Schoolbook"/>
              <a:cs typeface="Century Schoolbook"/>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3</a:t>
            </a:fld>
            <a:endParaRPr dirty="0"/>
          </a:p>
        </p:txBody>
      </p:sp>
      <p:graphicFrame>
        <p:nvGraphicFramePr>
          <p:cNvPr id="3" name="object 3"/>
          <p:cNvGraphicFramePr>
            <a:graphicFrameLocks noGrp="1"/>
          </p:cNvGraphicFramePr>
          <p:nvPr>
            <p:extLst>
              <p:ext uri="{D42A27DB-BD31-4B8C-83A1-F6EECF244321}">
                <p14:modId xmlns:p14="http://schemas.microsoft.com/office/powerpoint/2010/main" xmlns="" val="784317506"/>
              </p:ext>
            </p:extLst>
          </p:nvPr>
        </p:nvGraphicFramePr>
        <p:xfrm>
          <a:off x="1472769" y="1366390"/>
          <a:ext cx="8528276" cy="4937979"/>
        </p:xfrm>
        <a:graphic>
          <a:graphicData uri="http://schemas.openxmlformats.org/drawingml/2006/table">
            <a:tbl>
              <a:tblPr firstRow="1" bandRow="1">
                <a:tableStyleId>{2D5ABB26-0587-4C30-8999-92F81FD0307C}</a:tableStyleId>
              </a:tblPr>
              <a:tblGrid>
                <a:gridCol w="6705600">
                  <a:extLst>
                    <a:ext uri="{9D8B030D-6E8A-4147-A177-3AD203B41FA5}">
                      <a16:colId xmlns:a16="http://schemas.microsoft.com/office/drawing/2014/main" xmlns="" val="20000"/>
                    </a:ext>
                  </a:extLst>
                </a:gridCol>
                <a:gridCol w="1822676">
                  <a:extLst>
                    <a:ext uri="{9D8B030D-6E8A-4147-A177-3AD203B41FA5}">
                      <a16:colId xmlns:a16="http://schemas.microsoft.com/office/drawing/2014/main" xmlns="" val="20001"/>
                    </a:ext>
                  </a:extLst>
                </a:gridCol>
              </a:tblGrid>
              <a:tr h="487693">
                <a:tc>
                  <a:txBody>
                    <a:bodyPr/>
                    <a:lstStyle/>
                    <a:p>
                      <a:pPr marL="85090">
                        <a:lnSpc>
                          <a:spcPct val="100000"/>
                        </a:lnSpc>
                      </a:pPr>
                      <a:r>
                        <a:rPr sz="2000" b="1" spc="-5" dirty="0">
                          <a:solidFill>
                            <a:srgbClr val="FFFFFF"/>
                          </a:solidFill>
                          <a:latin typeface="Century Schoolbook"/>
                          <a:cs typeface="Century Schoolbook"/>
                        </a:rPr>
                        <a:t>T</a:t>
                      </a:r>
                      <a:r>
                        <a:rPr sz="2000" b="1" spc="5" dirty="0">
                          <a:solidFill>
                            <a:srgbClr val="FFFFFF"/>
                          </a:solidFill>
                          <a:latin typeface="Century Schoolbook"/>
                          <a:cs typeface="Century Schoolbook"/>
                        </a:rPr>
                        <a:t>i</a:t>
                      </a:r>
                      <a:r>
                        <a:rPr sz="2000" b="1" dirty="0">
                          <a:solidFill>
                            <a:srgbClr val="FFFFFF"/>
                          </a:solidFill>
                          <a:latin typeface="Century Schoolbook"/>
                          <a:cs typeface="Century Schoolbook"/>
                        </a:rPr>
                        <a:t>tle</a:t>
                      </a:r>
                      <a:endParaRPr sz="2000" dirty="0">
                        <a:latin typeface="Century Schoolbook"/>
                        <a:cs typeface="Century Schoolbook"/>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38099">
                      <a:solidFill>
                        <a:srgbClr val="FFFFFF"/>
                      </a:solidFill>
                      <a:prstDash val="solid"/>
                    </a:lnB>
                    <a:solidFill>
                      <a:srgbClr val="6E6A79"/>
                    </a:solidFill>
                  </a:tcPr>
                </a:tc>
                <a:tc>
                  <a:txBody>
                    <a:bodyPr/>
                    <a:lstStyle/>
                    <a:p>
                      <a:pPr marL="86360">
                        <a:lnSpc>
                          <a:spcPct val="100000"/>
                        </a:lnSpc>
                      </a:pPr>
                      <a:r>
                        <a:rPr sz="2000" b="1" dirty="0">
                          <a:solidFill>
                            <a:srgbClr val="FFFFFF"/>
                          </a:solidFill>
                          <a:latin typeface="Century Schoolbook"/>
                          <a:cs typeface="Century Schoolbook"/>
                        </a:rPr>
                        <a:t>Slide</a:t>
                      </a:r>
                      <a:r>
                        <a:rPr sz="2000" b="1" spc="60" dirty="0">
                          <a:solidFill>
                            <a:srgbClr val="FFFFFF"/>
                          </a:solidFill>
                          <a:latin typeface="Times New Roman"/>
                          <a:cs typeface="Times New Roman"/>
                        </a:rPr>
                        <a:t> </a:t>
                      </a:r>
                      <a:r>
                        <a:rPr sz="2000" b="1" spc="-5" dirty="0">
                          <a:solidFill>
                            <a:srgbClr val="FFFFFF"/>
                          </a:solidFill>
                          <a:latin typeface="Century Schoolbook"/>
                          <a:cs typeface="Century Schoolbook"/>
                        </a:rPr>
                        <a:t>No.</a:t>
                      </a:r>
                      <a:endParaRPr sz="2000">
                        <a:latin typeface="Century Schoolbook"/>
                        <a:cs typeface="Century Schoolbook"/>
                      </a:endParaRPr>
                    </a:p>
                  </a:txBody>
                  <a:tcPr marL="0" marR="0" marT="0" marB="0">
                    <a:lnL w="12700">
                      <a:solidFill>
                        <a:srgbClr val="FFFFFF"/>
                      </a:solidFill>
                      <a:prstDash val="solid"/>
                    </a:lnL>
                    <a:lnR w="12700" cap="flat" cmpd="sng" algn="ctr">
                      <a:solidFill>
                        <a:srgbClr val="FFFFFF"/>
                      </a:solidFill>
                      <a:prstDash val="solid"/>
                      <a:round/>
                      <a:headEnd type="none" w="med" len="med"/>
                      <a:tailEnd type="none" w="med" len="med"/>
                    </a:lnR>
                    <a:lnT w="12700">
                      <a:solidFill>
                        <a:srgbClr val="FFFFFF"/>
                      </a:solidFill>
                      <a:prstDash val="solid"/>
                    </a:lnT>
                    <a:lnB w="38099">
                      <a:solidFill>
                        <a:srgbClr val="FFFFFF"/>
                      </a:solidFill>
                      <a:prstDash val="solid"/>
                    </a:lnB>
                    <a:solidFill>
                      <a:srgbClr val="6E6A79"/>
                    </a:solidFill>
                  </a:tcPr>
                </a:tc>
                <a:extLst>
                  <a:ext uri="{0D108BD9-81ED-4DB2-BD59-A6C34878D82A}">
                    <a16:rowId xmlns:a16="http://schemas.microsoft.com/office/drawing/2014/main" xmlns="" val="10000"/>
                  </a:ext>
                </a:extLst>
              </a:tr>
              <a:tr h="568975">
                <a:tc>
                  <a:txBody>
                    <a:bodyPr/>
                    <a:lstStyle/>
                    <a:p>
                      <a:pPr marL="85090">
                        <a:lnSpc>
                          <a:spcPct val="100000"/>
                        </a:lnSpc>
                      </a:pPr>
                      <a:r>
                        <a:rPr sz="2000">
                          <a:latin typeface="Century Schoolbook"/>
                          <a:cs typeface="Century Schoolbook"/>
                        </a:rPr>
                        <a:t>Session</a:t>
                      </a:r>
                      <a:r>
                        <a:rPr sz="2000" spc="25">
                          <a:latin typeface="Times New Roman"/>
                          <a:cs typeface="Times New Roman"/>
                        </a:rPr>
                        <a:t> </a:t>
                      </a:r>
                      <a:r>
                        <a:rPr sz="2000">
                          <a:latin typeface="Century Schoolbook"/>
                          <a:cs typeface="Century Schoolbook"/>
                        </a:rPr>
                        <a:t>Objecti</a:t>
                      </a:r>
                      <a:r>
                        <a:rPr sz="2000" spc="-10">
                          <a:latin typeface="Century Schoolbook"/>
                          <a:cs typeface="Century Schoolbook"/>
                        </a:rPr>
                        <a:t>v</a:t>
                      </a:r>
                      <a:r>
                        <a:rPr sz="2000">
                          <a:latin typeface="Century Schoolbook"/>
                          <a:cs typeface="Century Schoolbook"/>
                        </a:rPr>
                        <a:t>es</a:t>
                      </a:r>
                      <a:endParaRPr lang="en-IN" sz="2000" dirty="0">
                        <a:latin typeface="Century Schoolbook"/>
                        <a:cs typeface="Century Schoolbook"/>
                      </a:endParaRPr>
                    </a:p>
                  </a:txBody>
                  <a:tcPr marL="0" marR="0" marT="0" marB="0">
                    <a:lnL w="12700">
                      <a:solidFill>
                        <a:srgbClr val="FFFFFF"/>
                      </a:solidFill>
                      <a:prstDash val="solid"/>
                    </a:lnL>
                    <a:lnR w="12700">
                      <a:solidFill>
                        <a:srgbClr val="FFFFFF"/>
                      </a:solidFill>
                      <a:prstDash val="solid"/>
                    </a:lnR>
                    <a:lnT w="38099">
                      <a:solidFill>
                        <a:srgbClr val="FFFFFF"/>
                      </a:solidFill>
                      <a:prstDash val="solid"/>
                    </a:lnT>
                    <a:lnB w="12700">
                      <a:solidFill>
                        <a:srgbClr val="FFFFFF"/>
                      </a:solidFill>
                      <a:prstDash val="solid"/>
                    </a:lnB>
                    <a:solidFill>
                      <a:srgbClr val="D5D3D7"/>
                    </a:solidFill>
                  </a:tcPr>
                </a:tc>
                <a:tc>
                  <a:txBody>
                    <a:bodyPr/>
                    <a:lstStyle/>
                    <a:p>
                      <a:pPr marL="1905" algn="ctr">
                        <a:lnSpc>
                          <a:spcPct val="100000"/>
                        </a:lnSpc>
                      </a:pPr>
                      <a:r>
                        <a:rPr lang="en-IN" sz="2000" dirty="0">
                          <a:latin typeface="Century Schoolbook"/>
                          <a:cs typeface="Century Schoolbook"/>
                        </a:rPr>
                        <a:t>4</a:t>
                      </a:r>
                      <a:endParaRPr sz="2000">
                        <a:latin typeface="Century Schoolbook"/>
                        <a:cs typeface="Century Schoolbook"/>
                      </a:endParaRPr>
                    </a:p>
                  </a:txBody>
                  <a:tcPr marL="0" marR="0" marT="0" marB="0">
                    <a:lnL w="12700">
                      <a:solidFill>
                        <a:srgbClr val="FFFFFF"/>
                      </a:solidFill>
                      <a:prstDash val="solid"/>
                    </a:lnL>
                    <a:lnR w="12700" cap="flat" cmpd="sng" algn="ctr">
                      <a:solidFill>
                        <a:srgbClr val="FFFFFF"/>
                      </a:solidFill>
                      <a:prstDash val="solid"/>
                      <a:round/>
                      <a:headEnd type="none" w="med" len="med"/>
                      <a:tailEnd type="none" w="med" len="med"/>
                    </a:lnR>
                    <a:lnT w="38099">
                      <a:solidFill>
                        <a:srgbClr val="FFFFFF"/>
                      </a:solidFill>
                      <a:prstDash val="solid"/>
                    </a:lnT>
                    <a:lnB w="12700">
                      <a:solidFill>
                        <a:srgbClr val="FFFFFF"/>
                      </a:solidFill>
                      <a:prstDash val="solid"/>
                    </a:lnB>
                    <a:solidFill>
                      <a:srgbClr val="D5D3D7"/>
                    </a:solidFill>
                  </a:tcPr>
                </a:tc>
                <a:extLst>
                  <a:ext uri="{0D108BD9-81ED-4DB2-BD59-A6C34878D82A}">
                    <a16:rowId xmlns:a16="http://schemas.microsoft.com/office/drawing/2014/main" xmlns="" val="10001"/>
                  </a:ext>
                </a:extLst>
              </a:tr>
              <a:tr h="548742">
                <a:tc>
                  <a:txBody>
                    <a:bodyPr/>
                    <a:lstStyle/>
                    <a:p>
                      <a:pPr marL="85090">
                        <a:lnSpc>
                          <a:spcPct val="100000"/>
                        </a:lnSpc>
                      </a:pPr>
                      <a:r>
                        <a:rPr sz="2000" spc="-5">
                          <a:latin typeface="Century Schoolbook"/>
                          <a:cs typeface="Century Schoolbook"/>
                        </a:rPr>
                        <a:t>Intro</a:t>
                      </a:r>
                      <a:r>
                        <a:rPr sz="2000" spc="5">
                          <a:latin typeface="Century Schoolbook"/>
                          <a:cs typeface="Century Schoolbook"/>
                        </a:rPr>
                        <a:t>d</a:t>
                      </a:r>
                      <a:r>
                        <a:rPr sz="2000">
                          <a:latin typeface="Century Schoolbook"/>
                          <a:cs typeface="Century Schoolbook"/>
                        </a:rPr>
                        <a:t>ucti</a:t>
                      </a:r>
                      <a:r>
                        <a:rPr sz="2000" spc="5">
                          <a:latin typeface="Century Schoolbook"/>
                          <a:cs typeface="Century Schoolbook"/>
                        </a:rPr>
                        <a:t>o</a:t>
                      </a:r>
                      <a:r>
                        <a:rPr sz="2000">
                          <a:latin typeface="Century Schoolbook"/>
                          <a:cs typeface="Century Schoolbook"/>
                        </a:rPr>
                        <a:t>n</a:t>
                      </a:r>
                      <a:endParaRPr lang="en-IN" sz="2000" dirty="0">
                        <a:latin typeface="Century Schoolbook"/>
                        <a:cs typeface="Century Schoolbook"/>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BEBEC"/>
                    </a:solidFill>
                  </a:tcPr>
                </a:tc>
                <a:tc>
                  <a:txBody>
                    <a:bodyPr/>
                    <a:lstStyle/>
                    <a:p>
                      <a:pPr marL="1905" algn="ctr">
                        <a:lnSpc>
                          <a:spcPct val="100000"/>
                        </a:lnSpc>
                      </a:pPr>
                      <a:r>
                        <a:rPr lang="en-IN" sz="2000" dirty="0">
                          <a:latin typeface="Century Schoolbook"/>
                          <a:cs typeface="Century Schoolbook"/>
                        </a:rPr>
                        <a:t>5</a:t>
                      </a:r>
                      <a:endParaRPr sz="2000" dirty="0">
                        <a:latin typeface="Century Schoolbook"/>
                        <a:cs typeface="Century Schoolbook"/>
                      </a:endParaRPr>
                    </a:p>
                  </a:txBody>
                  <a:tcPr marL="0" marR="0" marT="0" marB="0">
                    <a:lnL w="12700">
                      <a:solidFill>
                        <a:srgbClr val="FFFFFF"/>
                      </a:solidFill>
                      <a:prstDash val="solid"/>
                    </a:lnL>
                    <a:lnR w="12700" cap="flat" cmpd="sng" algn="ctr">
                      <a:solidFill>
                        <a:srgbClr val="FFFFFF"/>
                      </a:solidFill>
                      <a:prstDash val="solid"/>
                      <a:round/>
                      <a:headEnd type="none" w="med" len="med"/>
                      <a:tailEnd type="none" w="med" len="med"/>
                    </a:lnR>
                    <a:lnT w="12700">
                      <a:solidFill>
                        <a:srgbClr val="FFFFFF"/>
                      </a:solidFill>
                      <a:prstDash val="solid"/>
                    </a:lnT>
                    <a:lnB w="12700">
                      <a:solidFill>
                        <a:srgbClr val="FFFFFF"/>
                      </a:solidFill>
                      <a:prstDash val="solid"/>
                    </a:lnB>
                    <a:solidFill>
                      <a:srgbClr val="EBEBEC"/>
                    </a:solidFill>
                  </a:tcPr>
                </a:tc>
                <a:extLst>
                  <a:ext uri="{0D108BD9-81ED-4DB2-BD59-A6C34878D82A}">
                    <a16:rowId xmlns:a16="http://schemas.microsoft.com/office/drawing/2014/main" xmlns="" val="10002"/>
                  </a:ext>
                </a:extLst>
              </a:tr>
              <a:tr h="568975">
                <a:tc>
                  <a:txBody>
                    <a:bodyPr/>
                    <a:lstStyle/>
                    <a:p>
                      <a:pPr marL="85090">
                        <a:lnSpc>
                          <a:spcPct val="100000"/>
                        </a:lnSpc>
                        <a:tabLst>
                          <a:tab pos="4305300" algn="l"/>
                        </a:tabLst>
                      </a:pPr>
                      <a:r>
                        <a:rPr lang="en-US" sz="2000" dirty="0">
                          <a:latin typeface="Century Schoolbook"/>
                          <a:cs typeface="Century Schoolbook"/>
                        </a:rPr>
                        <a:t>Elements of Design</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bg1">
                        <a:lumMod val="95000"/>
                      </a:schemeClr>
                    </a:solidFill>
                  </a:tcPr>
                </a:tc>
                <a:tc>
                  <a:txBody>
                    <a:bodyPr/>
                    <a:lstStyle/>
                    <a:p>
                      <a:pPr marL="1905" algn="ctr">
                        <a:lnSpc>
                          <a:spcPct val="100000"/>
                        </a:lnSpc>
                      </a:pPr>
                      <a:r>
                        <a:rPr lang="en-IN" sz="2000" dirty="0">
                          <a:latin typeface="Century Schoolbook"/>
                          <a:cs typeface="Century Schoolbook"/>
                        </a:rPr>
                        <a:t>6</a:t>
                      </a:r>
                      <a:endParaRPr sz="2000" dirty="0">
                        <a:latin typeface="Century Schoolbook"/>
                        <a:cs typeface="Century Schoolbook"/>
                      </a:endParaRPr>
                    </a:p>
                  </a:txBody>
                  <a:tcPr marL="0" marR="0" marT="0" marB="0">
                    <a:lnL w="12700">
                      <a:solidFill>
                        <a:srgbClr val="FFFFFF"/>
                      </a:solidFill>
                      <a:prstDash val="solid"/>
                    </a:lnL>
                    <a:lnR w="12700" cap="flat" cmpd="sng" algn="ctr">
                      <a:solidFill>
                        <a:srgbClr val="FFFFFF"/>
                      </a:solidFill>
                      <a:prstDash val="solid"/>
                      <a:round/>
                      <a:headEnd type="none" w="med" len="med"/>
                      <a:tailEnd type="none" w="med" len="med"/>
                    </a:lnR>
                    <a:lnT w="12700">
                      <a:solidFill>
                        <a:srgbClr val="FFFFFF"/>
                      </a:solidFill>
                      <a:prstDash val="solid"/>
                    </a:lnT>
                    <a:lnB w="12700">
                      <a:solidFill>
                        <a:srgbClr val="FFFFFF"/>
                      </a:solidFill>
                      <a:prstDash val="solid"/>
                    </a:lnB>
                    <a:solidFill>
                      <a:schemeClr val="bg1">
                        <a:lumMod val="95000"/>
                      </a:schemeClr>
                    </a:solidFill>
                  </a:tcPr>
                </a:tc>
                <a:extLst>
                  <a:ext uri="{0D108BD9-81ED-4DB2-BD59-A6C34878D82A}">
                    <a16:rowId xmlns:a16="http://schemas.microsoft.com/office/drawing/2014/main" xmlns="" val="10003"/>
                  </a:ext>
                </a:extLst>
              </a:tr>
              <a:tr h="487693">
                <a:tc>
                  <a:txBody>
                    <a:bodyPr/>
                    <a:lstStyle/>
                    <a:p>
                      <a:pPr marL="85090">
                        <a:lnSpc>
                          <a:spcPct val="100000"/>
                        </a:lnSpc>
                        <a:tabLst>
                          <a:tab pos="4305300" algn="l"/>
                        </a:tabLst>
                      </a:pPr>
                      <a:r>
                        <a:rPr lang="en-US" sz="2000" dirty="0">
                          <a:latin typeface="Century Schoolbook"/>
                          <a:cs typeface="Century Schoolbook"/>
                        </a:rPr>
                        <a:t>Line</a:t>
                      </a:r>
                    </a:p>
                  </a:txBody>
                  <a:tcPr marL="0" marR="0" marT="0" marB="0">
                    <a:lnL w="12700">
                      <a:solidFill>
                        <a:srgbClr val="FFFFFF"/>
                      </a:solidFill>
                      <a:prstDash val="soli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a:solidFill>
                        <a:srgbClr val="FFFFFF"/>
                      </a:solidFill>
                      <a:prstDash val="solid"/>
                    </a:lnB>
                    <a:solidFill>
                      <a:schemeClr val="bg1">
                        <a:lumMod val="95000"/>
                      </a:schemeClr>
                    </a:solidFill>
                  </a:tcPr>
                </a:tc>
                <a:tc>
                  <a:txBody>
                    <a:bodyPr/>
                    <a:lstStyle/>
                    <a:p>
                      <a:pPr marL="1905" algn="ctr">
                        <a:lnSpc>
                          <a:spcPct val="100000"/>
                        </a:lnSpc>
                      </a:pPr>
                      <a:r>
                        <a:rPr lang="en-IN" sz="2000" dirty="0">
                          <a:latin typeface="Century Schoolbook"/>
                          <a:cs typeface="Century Schoolbook"/>
                        </a:rPr>
                        <a:t>7</a:t>
                      </a:r>
                      <a:endParaRPr sz="2000" dirty="0">
                        <a:latin typeface="Century Schoolbook"/>
                        <a:cs typeface="Century Schoolbook"/>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a:solidFill>
                        <a:srgbClr val="FFFFFF"/>
                      </a:solidFill>
                      <a:prstDash val="solid"/>
                    </a:lnB>
                    <a:solidFill>
                      <a:schemeClr val="bg1">
                        <a:lumMod val="95000"/>
                      </a:schemeClr>
                    </a:solidFill>
                  </a:tcPr>
                </a:tc>
                <a:extLst>
                  <a:ext uri="{0D108BD9-81ED-4DB2-BD59-A6C34878D82A}">
                    <a16:rowId xmlns:a16="http://schemas.microsoft.com/office/drawing/2014/main" xmlns="" val="10004"/>
                  </a:ext>
                </a:extLst>
              </a:tr>
              <a:tr h="487693">
                <a:tc>
                  <a:txBody>
                    <a:bodyPr/>
                    <a:lstStyle/>
                    <a:p>
                      <a:pPr marL="85090">
                        <a:lnSpc>
                          <a:spcPct val="100000"/>
                        </a:lnSpc>
                        <a:tabLst>
                          <a:tab pos="4305300" algn="l"/>
                        </a:tabLst>
                      </a:pPr>
                      <a:r>
                        <a:rPr lang="en-US" sz="2000" dirty="0">
                          <a:latin typeface="Century Schoolbook"/>
                          <a:cs typeface="Century Schoolbook"/>
                        </a:rPr>
                        <a:t>Shape</a:t>
                      </a:r>
                    </a:p>
                  </a:txBody>
                  <a:tcPr marL="0" marR="0" marT="0" marB="0">
                    <a:lnL w="12700">
                      <a:solidFill>
                        <a:srgbClr val="FFFFFF"/>
                      </a:solidFill>
                      <a:prstDash val="soli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a:solidFill>
                        <a:srgbClr val="FFFFFF"/>
                      </a:solidFill>
                      <a:prstDash val="solid"/>
                    </a:lnB>
                    <a:solidFill>
                      <a:schemeClr val="bg1">
                        <a:lumMod val="95000"/>
                      </a:schemeClr>
                    </a:solidFill>
                  </a:tcPr>
                </a:tc>
                <a:tc>
                  <a:txBody>
                    <a:bodyPr/>
                    <a:lstStyle/>
                    <a:p>
                      <a:pPr marL="1905" algn="ctr">
                        <a:lnSpc>
                          <a:spcPct val="100000"/>
                        </a:lnSpc>
                      </a:pPr>
                      <a:r>
                        <a:rPr lang="en-IN" sz="2000" dirty="0">
                          <a:latin typeface="Century Schoolbook"/>
                          <a:cs typeface="Century Schoolbook"/>
                        </a:rPr>
                        <a:t>14</a:t>
                      </a:r>
                      <a:endParaRPr sz="2000" dirty="0">
                        <a:latin typeface="Century Schoolbook"/>
                        <a:cs typeface="Century Schoolbook"/>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a:solidFill>
                        <a:srgbClr val="FFFFFF"/>
                      </a:solidFill>
                      <a:prstDash val="solid"/>
                    </a:lnB>
                    <a:solidFill>
                      <a:schemeClr val="bg1">
                        <a:lumMod val="95000"/>
                      </a:schemeClr>
                    </a:solidFill>
                  </a:tcPr>
                </a:tc>
                <a:extLst>
                  <a:ext uri="{0D108BD9-81ED-4DB2-BD59-A6C34878D82A}">
                    <a16:rowId xmlns:a16="http://schemas.microsoft.com/office/drawing/2014/main" xmlns="" val="10005"/>
                  </a:ext>
                </a:extLst>
              </a:tr>
              <a:tr h="487693">
                <a:tc>
                  <a:txBody>
                    <a:bodyPr/>
                    <a:lstStyle/>
                    <a:p>
                      <a:pPr marL="0" marR="0" indent="0" defTabSz="914400" eaLnBrk="1" fontAlgn="auto" latinLnBrk="0" hangingPunct="1">
                        <a:lnSpc>
                          <a:spcPct val="100000"/>
                        </a:lnSpc>
                        <a:spcBef>
                          <a:spcPts val="0"/>
                        </a:spcBef>
                        <a:spcAft>
                          <a:spcPts val="0"/>
                        </a:spcAft>
                        <a:buClrTx/>
                        <a:buSzTx/>
                        <a:buFontTx/>
                        <a:buNone/>
                        <a:tabLst/>
                        <a:defRPr/>
                      </a:pPr>
                      <a:r>
                        <a:rPr lang="en-US" sz="2000" baseline="0" dirty="0">
                          <a:latin typeface="Century Schoolbook"/>
                          <a:cs typeface="Century Schoolbook"/>
                        </a:rPr>
                        <a:t> Form</a:t>
                      </a: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BEBEC"/>
                    </a:solidFill>
                  </a:tcPr>
                </a:tc>
                <a:tc>
                  <a:txBody>
                    <a:bodyPr/>
                    <a:lstStyle/>
                    <a:p>
                      <a:pPr algn="ctr">
                        <a:lnSpc>
                          <a:spcPct val="100000"/>
                        </a:lnSpc>
                      </a:pPr>
                      <a:r>
                        <a:rPr lang="en-IN" sz="2000" dirty="0">
                          <a:latin typeface="Century Schoolbook"/>
                          <a:cs typeface="Century Schoolbook"/>
                        </a:rPr>
                        <a:t>16</a:t>
                      </a:r>
                      <a:endParaRPr sz="2000" dirty="0">
                        <a:latin typeface="Century Schoolbook"/>
                        <a:cs typeface="Century Schoolbook"/>
                      </a:endParaRPr>
                    </a:p>
                  </a:txBody>
                  <a:tcPr marL="0" marR="0" marT="0" marB="0">
                    <a:lnL w="12700">
                      <a:solidFill>
                        <a:srgbClr val="FFFFFF"/>
                      </a:solidFill>
                      <a:prstDash val="solid"/>
                    </a:lnL>
                    <a:lnR w="12700" cap="flat" cmpd="sng" algn="ctr">
                      <a:solidFill>
                        <a:srgbClr val="FFFFFF"/>
                      </a:solidFill>
                      <a:prstDash val="solid"/>
                      <a:round/>
                      <a:headEnd type="none" w="med" len="med"/>
                      <a:tailEnd type="none" w="med" len="med"/>
                    </a:lnR>
                    <a:lnT w="12700">
                      <a:solidFill>
                        <a:srgbClr val="FFFFFF"/>
                      </a:solidFill>
                      <a:prstDash val="solid"/>
                    </a:lnT>
                    <a:lnB w="12700" cap="flat" cmpd="sng" algn="ctr">
                      <a:solidFill>
                        <a:srgbClr val="FFFFFF"/>
                      </a:solidFill>
                      <a:prstDash val="solid"/>
                      <a:round/>
                      <a:headEnd type="none" w="med" len="med"/>
                      <a:tailEnd type="none" w="med" len="med"/>
                    </a:lnB>
                    <a:solidFill>
                      <a:srgbClr val="EBEBEC"/>
                    </a:solidFill>
                  </a:tcPr>
                </a:tc>
                <a:extLst>
                  <a:ext uri="{0D108BD9-81ED-4DB2-BD59-A6C34878D82A}">
                    <a16:rowId xmlns:a16="http://schemas.microsoft.com/office/drawing/2014/main" xmlns="" val="10006"/>
                  </a:ext>
                </a:extLst>
              </a:tr>
              <a:tr h="487693">
                <a:tc>
                  <a:txBody>
                    <a:bodyPr/>
                    <a:lstStyle/>
                    <a:p>
                      <a:pPr marL="0" marR="0" indent="0" defTabSz="914400" eaLnBrk="1" fontAlgn="auto" latinLnBrk="0" hangingPunct="1">
                        <a:lnSpc>
                          <a:spcPct val="100000"/>
                        </a:lnSpc>
                        <a:spcBef>
                          <a:spcPts val="0"/>
                        </a:spcBef>
                        <a:spcAft>
                          <a:spcPts val="0"/>
                        </a:spcAft>
                        <a:buClrTx/>
                        <a:buSzTx/>
                        <a:buFontTx/>
                        <a:buNone/>
                        <a:tabLst/>
                        <a:defRPr/>
                      </a:pPr>
                      <a:r>
                        <a:rPr lang="en-US" sz="2000" baseline="0" dirty="0" err="1">
                          <a:latin typeface="Century Schoolbook"/>
                          <a:cs typeface="Century Schoolbook"/>
                        </a:rPr>
                        <a:t>Colours</a:t>
                      </a:r>
                      <a:endParaRPr lang="en-US" sz="2000" baseline="0" dirty="0">
                        <a:latin typeface="Century Schoolbook"/>
                        <a:cs typeface="Century Schoolbook"/>
                      </a:endParaRPr>
                    </a:p>
                  </a:txBody>
                  <a:tcPr marL="0" marR="0" marT="0" marB="0">
                    <a:lnL w="12700">
                      <a:solidFill>
                        <a:srgbClr val="FFFFFF"/>
                      </a:solidFill>
                      <a:prstDash val="soli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a:solidFill>
                        <a:srgbClr val="FFFFFF"/>
                      </a:solidFill>
                      <a:prstDash val="solid"/>
                    </a:lnB>
                    <a:solidFill>
                      <a:srgbClr val="EBEBEC"/>
                    </a:solidFill>
                  </a:tcPr>
                </a:tc>
                <a:tc>
                  <a:txBody>
                    <a:bodyPr/>
                    <a:lstStyle/>
                    <a:p>
                      <a:pPr algn="ctr">
                        <a:lnSpc>
                          <a:spcPct val="100000"/>
                        </a:lnSpc>
                      </a:pPr>
                      <a:r>
                        <a:rPr lang="en-GB" sz="2000" dirty="0">
                          <a:latin typeface="Century Schoolbook"/>
                          <a:cs typeface="Century Schoolbook"/>
                        </a:rPr>
                        <a:t>17</a:t>
                      </a:r>
                      <a:endParaRPr sz="2000" dirty="0">
                        <a:latin typeface="Century Schoolbook"/>
                        <a:cs typeface="Century Schoolbook"/>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BEC"/>
                    </a:solidFill>
                  </a:tcPr>
                </a:tc>
                <a:extLst>
                  <a:ext uri="{0D108BD9-81ED-4DB2-BD59-A6C34878D82A}">
                    <a16:rowId xmlns:a16="http://schemas.microsoft.com/office/drawing/2014/main" xmlns="" val="3801796621"/>
                  </a:ext>
                </a:extLst>
              </a:tr>
              <a:tr h="487693">
                <a:tc>
                  <a:txBody>
                    <a:bodyPr/>
                    <a:lstStyle/>
                    <a:p>
                      <a:pPr marL="0" marR="0" indent="0" defTabSz="914400" eaLnBrk="1" fontAlgn="auto" latinLnBrk="0" hangingPunct="1">
                        <a:lnSpc>
                          <a:spcPct val="100000"/>
                        </a:lnSpc>
                        <a:spcBef>
                          <a:spcPts val="0"/>
                        </a:spcBef>
                        <a:spcAft>
                          <a:spcPts val="0"/>
                        </a:spcAft>
                        <a:buClrTx/>
                        <a:buSzTx/>
                        <a:buFontTx/>
                        <a:buNone/>
                        <a:tabLst/>
                        <a:defRPr/>
                      </a:pPr>
                      <a:r>
                        <a:rPr lang="en-US" sz="2000" baseline="0" dirty="0">
                          <a:latin typeface="Century Schoolbook"/>
                          <a:cs typeface="Century Schoolbook"/>
                        </a:rPr>
                        <a:t>Texture</a:t>
                      </a:r>
                    </a:p>
                  </a:txBody>
                  <a:tcPr marL="0" marR="0" marT="0" marB="0">
                    <a:lnL w="12700">
                      <a:solidFill>
                        <a:srgbClr val="FFFFFF"/>
                      </a:solidFill>
                      <a:prstDash val="soli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a:solidFill>
                        <a:srgbClr val="FFFFFF"/>
                      </a:solidFill>
                      <a:prstDash val="solid"/>
                    </a:lnB>
                    <a:solidFill>
                      <a:srgbClr val="EBEBEC"/>
                    </a:solidFill>
                  </a:tcPr>
                </a:tc>
                <a:tc>
                  <a:txBody>
                    <a:bodyPr/>
                    <a:lstStyle/>
                    <a:p>
                      <a:pPr algn="ctr">
                        <a:lnSpc>
                          <a:spcPct val="100000"/>
                        </a:lnSpc>
                      </a:pPr>
                      <a:r>
                        <a:rPr lang="en-GB" sz="2000" dirty="0">
                          <a:latin typeface="Century Schoolbook"/>
                          <a:cs typeface="Century Schoolbook"/>
                        </a:rPr>
                        <a:t>33</a:t>
                      </a:r>
                      <a:endParaRPr sz="2000" dirty="0">
                        <a:latin typeface="Century Schoolbook"/>
                        <a:cs typeface="Century Schoolbook"/>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BEC"/>
                    </a:solidFill>
                  </a:tcPr>
                </a:tc>
                <a:extLst>
                  <a:ext uri="{0D108BD9-81ED-4DB2-BD59-A6C34878D82A}">
                    <a16:rowId xmlns:a16="http://schemas.microsoft.com/office/drawing/2014/main" xmlns="" val="3483191651"/>
                  </a:ext>
                </a:extLst>
              </a:tr>
              <a:tr h="325129">
                <a:tc>
                  <a:txBody>
                    <a:bodyPr/>
                    <a:lstStyle/>
                    <a:p>
                      <a:pPr marL="85090">
                        <a:lnSpc>
                          <a:spcPct val="100000"/>
                        </a:lnSpc>
                      </a:pPr>
                      <a:r>
                        <a:rPr sz="2000" dirty="0">
                          <a:latin typeface="Century Schoolbook"/>
                          <a:cs typeface="Century Schoolbook"/>
                        </a:rPr>
                        <a:t>Su</a:t>
                      </a:r>
                      <a:r>
                        <a:rPr sz="2000" spc="-10" dirty="0">
                          <a:latin typeface="Century Schoolbook"/>
                          <a:cs typeface="Century Schoolbook"/>
                        </a:rPr>
                        <a:t>m</a:t>
                      </a:r>
                      <a:r>
                        <a:rPr sz="2000" spc="-5" dirty="0">
                          <a:latin typeface="Century Schoolbook"/>
                          <a:cs typeface="Century Schoolbook"/>
                        </a:rPr>
                        <a:t>mary</a:t>
                      </a:r>
                      <a:endParaRPr lang="en-IN" sz="2000" spc="-5" dirty="0">
                        <a:latin typeface="Century Schoolbook"/>
                        <a:cs typeface="Century Schoolbook"/>
                      </a:endParaRPr>
                    </a:p>
                  </a:txBody>
                  <a:tcPr marL="0" marR="0" marT="0" marB="0">
                    <a:lnL w="12700">
                      <a:solidFill>
                        <a:srgbClr val="FFFFFF"/>
                      </a:solidFill>
                      <a:prstDash val="soli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a:solidFill>
                        <a:srgbClr val="FFFFFF"/>
                      </a:solidFill>
                      <a:prstDash val="solid"/>
                    </a:lnB>
                    <a:solidFill>
                      <a:srgbClr val="D5D3D7"/>
                    </a:solidFill>
                  </a:tcPr>
                </a:tc>
                <a:tc>
                  <a:txBody>
                    <a:bodyPr/>
                    <a:lstStyle/>
                    <a:p>
                      <a:pPr marL="635" algn="ctr">
                        <a:lnSpc>
                          <a:spcPct val="100000"/>
                        </a:lnSpc>
                      </a:pPr>
                      <a:r>
                        <a:rPr lang="en-IN" sz="2000" dirty="0">
                          <a:latin typeface="Century Schoolbook"/>
                          <a:cs typeface="Century Schoolbook"/>
                        </a:rPr>
                        <a:t>37</a:t>
                      </a:r>
                      <a:endParaRPr sz="2000" dirty="0">
                        <a:latin typeface="Century Schoolbook"/>
                        <a:cs typeface="Century Schoolbook"/>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a:solidFill>
                        <a:srgbClr val="FFFFFF"/>
                      </a:solidFill>
                      <a:prstDash val="solid"/>
                    </a:lnB>
                    <a:solidFill>
                      <a:srgbClr val="D5D3D7"/>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txBox="1">
            <a:spLocks noGrp="1"/>
          </p:cNvSpPr>
          <p:nvPr>
            <p:ph type="sldNum" sz="quarter" idx="7"/>
          </p:nvPr>
        </p:nvSpPr>
        <p:spPr>
          <a:xfrm>
            <a:off x="11277600" y="60960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30</a:t>
            </a:fld>
            <a:endParaRPr dirty="0"/>
          </a:p>
        </p:txBody>
      </p:sp>
      <p:sp>
        <p:nvSpPr>
          <p:cNvPr id="5" name="Rectangle 4"/>
          <p:cNvSpPr/>
          <p:nvPr/>
        </p:nvSpPr>
        <p:spPr>
          <a:xfrm>
            <a:off x="304800" y="381000"/>
            <a:ext cx="10515600" cy="1815882"/>
          </a:xfrm>
          <a:prstGeom prst="rect">
            <a:avLst/>
          </a:prstGeom>
        </p:spPr>
        <p:txBody>
          <a:bodyPr wrap="square">
            <a:spAutoFit/>
          </a:bodyPr>
          <a:lstStyle/>
          <a:p>
            <a:pPr marL="514350" indent="-514350" algn="just"/>
            <a:r>
              <a:rPr lang="en-IN" sz="2800" dirty="0">
                <a:solidFill>
                  <a:srgbClr val="FFFF00"/>
                </a:solidFill>
                <a:latin typeface="Century Schoolbook" pitchFamily="18" charset="0"/>
              </a:rPr>
              <a:t>(d) Triad Colour Scheme:</a:t>
            </a:r>
            <a:r>
              <a:rPr lang="en-IN" sz="2800" dirty="0">
                <a:solidFill>
                  <a:schemeClr val="bg1"/>
                </a:solidFill>
                <a:latin typeface="Century Schoolbook" pitchFamily="18" charset="0"/>
              </a:rPr>
              <a:t> A triad colour scheme combines three colours, which are equidistant on the wheel. Examples are red, yellow, and blue, or purple, green, and orange. </a:t>
            </a:r>
          </a:p>
        </p:txBody>
      </p:sp>
      <p:pic>
        <p:nvPicPr>
          <p:cNvPr id="6" name="Picture 5" descr="IMG_20160729_113429236.jpg"/>
          <p:cNvPicPr/>
          <p:nvPr/>
        </p:nvPicPr>
        <p:blipFill>
          <a:blip r:embed="rId3" cstate="print"/>
          <a:stretch>
            <a:fillRect/>
          </a:stretch>
        </p:blipFill>
        <p:spPr>
          <a:xfrm>
            <a:off x="1905000" y="2743200"/>
            <a:ext cx="3886200" cy="3352800"/>
          </a:xfrm>
          <a:prstGeom prst="rect">
            <a:avLst/>
          </a:prstGeom>
          <a:ln w="38100">
            <a:solidFill>
              <a:srgbClr val="FFFF00"/>
            </a:solidFill>
          </a:ln>
        </p:spPr>
      </p:pic>
      <p:sp>
        <p:nvSpPr>
          <p:cNvPr id="7" name="Rectangle 6"/>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pic>
        <p:nvPicPr>
          <p:cNvPr id="8" name="Picture 7"/>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248400" y="2667000"/>
            <a:ext cx="1600200" cy="3505200"/>
          </a:xfrm>
          <a:prstGeom prst="rect">
            <a:avLst/>
          </a:prstGeom>
          <a:noFill/>
          <a:ln>
            <a:noFill/>
          </a:ln>
        </p:spPr>
      </p:pic>
    </p:spTree>
    <p:extLst>
      <p:ext uri="{BB962C8B-B14F-4D97-AF65-F5344CB8AC3E}">
        <p14:creationId xmlns:p14="http://schemas.microsoft.com/office/powerpoint/2010/main" xmlns="" val="12494168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txBox="1">
            <a:spLocks noGrp="1"/>
          </p:cNvSpPr>
          <p:nvPr>
            <p:ph type="sldNum" sz="quarter" idx="7"/>
          </p:nvPr>
        </p:nvSpPr>
        <p:spPr>
          <a:xfrm>
            <a:off x="11277600" y="60960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31</a:t>
            </a:fld>
            <a:endParaRPr dirty="0"/>
          </a:p>
        </p:txBody>
      </p:sp>
      <p:sp>
        <p:nvSpPr>
          <p:cNvPr id="5" name="Rectangle 4"/>
          <p:cNvSpPr/>
          <p:nvPr/>
        </p:nvSpPr>
        <p:spPr>
          <a:xfrm>
            <a:off x="457200" y="2133600"/>
            <a:ext cx="10439400" cy="3108543"/>
          </a:xfrm>
          <a:prstGeom prst="rect">
            <a:avLst/>
          </a:prstGeom>
        </p:spPr>
        <p:txBody>
          <a:bodyPr wrap="square">
            <a:spAutoFit/>
          </a:bodyPr>
          <a:lstStyle/>
          <a:p>
            <a:pPr algn="just"/>
            <a:r>
              <a:rPr lang="en-GB" sz="2800" dirty="0">
                <a:solidFill>
                  <a:schemeClr val="bg1"/>
                </a:solidFill>
                <a:latin typeface="Century Schoolbook" pitchFamily="18" charset="0"/>
              </a:rPr>
              <a:t>Colour can be used to express various moods, personality features, and help the wearer accentuate/enhance their appearance and achieve the desired aesthetic effect. </a:t>
            </a:r>
          </a:p>
          <a:p>
            <a:pPr algn="just"/>
            <a:endParaRPr lang="en-GB" sz="2800" dirty="0">
              <a:solidFill>
                <a:schemeClr val="bg1"/>
              </a:solidFill>
              <a:latin typeface="Century Schoolbook" pitchFamily="18" charset="0"/>
            </a:endParaRPr>
          </a:p>
          <a:p>
            <a:pPr algn="just"/>
            <a:r>
              <a:rPr lang="en-GB" sz="2800" dirty="0">
                <a:solidFill>
                  <a:schemeClr val="bg1"/>
                </a:solidFill>
                <a:latin typeface="Century Schoolbook" pitchFamily="18" charset="0"/>
              </a:rPr>
              <a:t>For example: yellow colour could be perceived as a bright, optimistic colour to one person while it may appear as loud to another. Thus, each colour evokes a different response.</a:t>
            </a:r>
          </a:p>
        </p:txBody>
      </p:sp>
      <p:sp>
        <p:nvSpPr>
          <p:cNvPr id="4" name="Rectangle 3"/>
          <p:cNvSpPr/>
          <p:nvPr/>
        </p:nvSpPr>
        <p:spPr>
          <a:xfrm>
            <a:off x="3505200" y="1219200"/>
            <a:ext cx="4632999" cy="646331"/>
          </a:xfrm>
          <a:prstGeom prst="rect">
            <a:avLst/>
          </a:prstGeom>
        </p:spPr>
        <p:txBody>
          <a:bodyPr wrap="none">
            <a:spAutoFit/>
          </a:bodyPr>
          <a:lstStyle/>
          <a:p>
            <a:pPr algn="ctr"/>
            <a:r>
              <a:rPr lang="en-IN" sz="3600" b="1" dirty="0">
                <a:solidFill>
                  <a:srgbClr val="FFFF00"/>
                </a:solidFill>
                <a:latin typeface="Century Schoolbook" pitchFamily="18" charset="0"/>
              </a:rPr>
              <a:t>Colour Expression</a:t>
            </a:r>
            <a:endParaRPr lang="en-IN" sz="3600" dirty="0"/>
          </a:p>
        </p:txBody>
      </p:sp>
      <p:sp>
        <p:nvSpPr>
          <p:cNvPr id="6" name="Rectangle 5"/>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spTree>
    <p:extLst>
      <p:ext uri="{BB962C8B-B14F-4D97-AF65-F5344CB8AC3E}">
        <p14:creationId xmlns:p14="http://schemas.microsoft.com/office/powerpoint/2010/main" xmlns="" val="22614755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txBox="1">
            <a:spLocks noGrp="1"/>
          </p:cNvSpPr>
          <p:nvPr>
            <p:ph type="sldNum" sz="quarter" idx="7"/>
          </p:nvPr>
        </p:nvSpPr>
        <p:spPr>
          <a:xfrm>
            <a:off x="11277600" y="60960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32</a:t>
            </a:fld>
            <a:endParaRPr dirty="0"/>
          </a:p>
        </p:txBody>
      </p:sp>
      <p:sp>
        <p:nvSpPr>
          <p:cNvPr id="5" name="Rectangle 4"/>
          <p:cNvSpPr/>
          <p:nvPr/>
        </p:nvSpPr>
        <p:spPr>
          <a:xfrm>
            <a:off x="381000" y="1540907"/>
            <a:ext cx="10439400" cy="4832092"/>
          </a:xfrm>
          <a:prstGeom prst="rect">
            <a:avLst/>
          </a:prstGeom>
        </p:spPr>
        <p:txBody>
          <a:bodyPr wrap="square">
            <a:spAutoFit/>
          </a:bodyPr>
          <a:lstStyle/>
          <a:p>
            <a:pPr algn="just"/>
            <a:r>
              <a:rPr lang="en-IN" sz="2800" dirty="0">
                <a:solidFill>
                  <a:schemeClr val="bg1"/>
                </a:solidFill>
                <a:latin typeface="Century Schoolbook" pitchFamily="18" charset="0"/>
              </a:rPr>
              <a:t>The colour wheel can be divided into two sections: warm and cool sides. </a:t>
            </a:r>
          </a:p>
          <a:p>
            <a:pPr algn="just"/>
            <a:endParaRPr lang="en-IN" sz="2800" dirty="0">
              <a:solidFill>
                <a:schemeClr val="bg1"/>
              </a:solidFill>
              <a:latin typeface="Century Schoolbook" pitchFamily="18" charset="0"/>
            </a:endParaRPr>
          </a:p>
          <a:p>
            <a:pPr algn="just"/>
            <a:r>
              <a:rPr lang="en-IN" sz="2800" dirty="0">
                <a:solidFill>
                  <a:schemeClr val="bg1"/>
                </a:solidFill>
                <a:latin typeface="Century Schoolbook" pitchFamily="18" charset="0"/>
              </a:rPr>
              <a:t>The colours on the red side of the wheel are said to be warm because they are connected with warm sensations. Red, orange, and yellow are warm colours. Warm colours give a feeling of gaiety, activity, and cheerfulness and lively mood. </a:t>
            </a:r>
          </a:p>
          <a:p>
            <a:pPr algn="just"/>
            <a:endParaRPr lang="en-IN" sz="2800" dirty="0">
              <a:solidFill>
                <a:schemeClr val="bg1"/>
              </a:solidFill>
              <a:latin typeface="Century Schoolbook" pitchFamily="18" charset="0"/>
            </a:endParaRPr>
          </a:p>
          <a:p>
            <a:pPr algn="just"/>
            <a:r>
              <a:rPr lang="en-IN" sz="2800" dirty="0">
                <a:solidFill>
                  <a:schemeClr val="bg1"/>
                </a:solidFill>
                <a:latin typeface="Century Schoolbook" pitchFamily="18" charset="0"/>
              </a:rPr>
              <a:t>The green side indicates cool sensations. Cool colours are green, blue, and violet. Cool colours give a feeling of quietness and restfulness. </a:t>
            </a:r>
          </a:p>
        </p:txBody>
      </p:sp>
      <p:sp>
        <p:nvSpPr>
          <p:cNvPr id="4" name="Rectangle 3"/>
          <p:cNvSpPr/>
          <p:nvPr/>
        </p:nvSpPr>
        <p:spPr>
          <a:xfrm>
            <a:off x="2819400" y="304800"/>
            <a:ext cx="5864106" cy="646331"/>
          </a:xfrm>
          <a:prstGeom prst="rect">
            <a:avLst/>
          </a:prstGeom>
        </p:spPr>
        <p:txBody>
          <a:bodyPr wrap="none">
            <a:spAutoFit/>
          </a:bodyPr>
          <a:lstStyle/>
          <a:p>
            <a:pPr algn="ctr"/>
            <a:r>
              <a:rPr lang="en-IN" sz="3600" b="1" dirty="0">
                <a:solidFill>
                  <a:srgbClr val="FFFF00"/>
                </a:solidFill>
                <a:latin typeface="Century Schoolbook" pitchFamily="18" charset="0"/>
              </a:rPr>
              <a:t>Warm and Cool Colours</a:t>
            </a:r>
            <a:endParaRPr lang="en-IN" sz="3600" dirty="0"/>
          </a:p>
        </p:txBody>
      </p:sp>
      <p:sp>
        <p:nvSpPr>
          <p:cNvPr id="6" name="Rectangle 5"/>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spTree>
    <p:extLst>
      <p:ext uri="{BB962C8B-B14F-4D97-AF65-F5344CB8AC3E}">
        <p14:creationId xmlns:p14="http://schemas.microsoft.com/office/powerpoint/2010/main" xmlns="" val="17109033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txBox="1">
            <a:spLocks noGrp="1"/>
          </p:cNvSpPr>
          <p:nvPr>
            <p:ph type="sldNum" sz="quarter" idx="7"/>
          </p:nvPr>
        </p:nvSpPr>
        <p:spPr>
          <a:xfrm>
            <a:off x="11277600" y="60960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33</a:t>
            </a:fld>
            <a:endParaRPr dirty="0"/>
          </a:p>
        </p:txBody>
      </p:sp>
      <p:sp>
        <p:nvSpPr>
          <p:cNvPr id="5" name="Rectangle 4"/>
          <p:cNvSpPr/>
          <p:nvPr/>
        </p:nvSpPr>
        <p:spPr>
          <a:xfrm>
            <a:off x="469009" y="2286000"/>
            <a:ext cx="10439400" cy="3108543"/>
          </a:xfrm>
          <a:prstGeom prst="rect">
            <a:avLst/>
          </a:prstGeom>
        </p:spPr>
        <p:txBody>
          <a:bodyPr wrap="square">
            <a:spAutoFit/>
          </a:bodyPr>
          <a:lstStyle/>
          <a:p>
            <a:pPr algn="just"/>
            <a:r>
              <a:rPr lang="en-IN" sz="2800" dirty="0">
                <a:solidFill>
                  <a:schemeClr val="bg1"/>
                </a:solidFill>
                <a:latin typeface="Century Schoolbook" pitchFamily="18" charset="0"/>
              </a:rPr>
              <a:t>The term “texture” means the feel you get when you touch the fabric and perceive it as heavy, fine, crisp, smooth, shine, hard, soft etc. </a:t>
            </a:r>
          </a:p>
          <a:p>
            <a:pPr algn="just"/>
            <a:endParaRPr lang="en-IN" sz="2800" dirty="0">
              <a:solidFill>
                <a:schemeClr val="bg1"/>
              </a:solidFill>
              <a:latin typeface="Century Schoolbook" pitchFamily="18" charset="0"/>
            </a:endParaRPr>
          </a:p>
          <a:p>
            <a:pPr algn="just"/>
            <a:r>
              <a:rPr lang="en-IN" sz="2800" dirty="0">
                <a:solidFill>
                  <a:schemeClr val="bg1"/>
                </a:solidFill>
                <a:latin typeface="Century Schoolbook" pitchFamily="18" charset="0"/>
              </a:rPr>
              <a:t>Texture is considered a design element because all fabrics have a surface texture which plays a major role in every garment design and even in embroidery. </a:t>
            </a:r>
          </a:p>
        </p:txBody>
      </p:sp>
      <p:sp>
        <p:nvSpPr>
          <p:cNvPr id="4" name="Rectangle 3"/>
          <p:cNvSpPr/>
          <p:nvPr/>
        </p:nvSpPr>
        <p:spPr>
          <a:xfrm>
            <a:off x="4191000" y="1143000"/>
            <a:ext cx="3369833" cy="769441"/>
          </a:xfrm>
          <a:prstGeom prst="rect">
            <a:avLst/>
          </a:prstGeom>
        </p:spPr>
        <p:txBody>
          <a:bodyPr wrap="none">
            <a:spAutoFit/>
          </a:bodyPr>
          <a:lstStyle/>
          <a:p>
            <a:pPr marL="857250" indent="-857250" algn="ctr">
              <a:buFont typeface="+mj-lt"/>
              <a:buAutoNum type="arabicPeriod" startAt="5"/>
            </a:pPr>
            <a:r>
              <a:rPr lang="en-IN" sz="4400" b="1" dirty="0">
                <a:solidFill>
                  <a:srgbClr val="FFFF00"/>
                </a:solidFill>
                <a:latin typeface="Century Schoolbook" pitchFamily="18" charset="0"/>
              </a:rPr>
              <a:t>Texture</a:t>
            </a:r>
            <a:endParaRPr lang="en-IN" sz="4400" dirty="0"/>
          </a:p>
        </p:txBody>
      </p:sp>
    </p:spTree>
    <p:extLst>
      <p:ext uri="{BB962C8B-B14F-4D97-AF65-F5344CB8AC3E}">
        <p14:creationId xmlns:p14="http://schemas.microsoft.com/office/powerpoint/2010/main" xmlns="" val="38223205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txBox="1">
            <a:spLocks noGrp="1"/>
          </p:cNvSpPr>
          <p:nvPr>
            <p:ph type="sldNum" sz="quarter" idx="7"/>
          </p:nvPr>
        </p:nvSpPr>
        <p:spPr>
          <a:xfrm>
            <a:off x="11277600" y="60960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34</a:t>
            </a:fld>
            <a:endParaRPr dirty="0"/>
          </a:p>
        </p:txBody>
      </p:sp>
      <p:sp>
        <p:nvSpPr>
          <p:cNvPr id="5" name="Rectangle 4"/>
          <p:cNvSpPr/>
          <p:nvPr/>
        </p:nvSpPr>
        <p:spPr>
          <a:xfrm>
            <a:off x="380999" y="2556570"/>
            <a:ext cx="10439400" cy="3539430"/>
          </a:xfrm>
          <a:prstGeom prst="rect">
            <a:avLst/>
          </a:prstGeom>
        </p:spPr>
        <p:txBody>
          <a:bodyPr wrap="square">
            <a:spAutoFit/>
          </a:bodyPr>
          <a:lstStyle/>
          <a:p>
            <a:pPr marL="514350" indent="-514350" algn="just">
              <a:buFont typeface="+mj-lt"/>
              <a:buAutoNum type="arabicPeriod"/>
            </a:pPr>
            <a:r>
              <a:rPr lang="en-GB" sz="2800" b="1" dirty="0">
                <a:solidFill>
                  <a:srgbClr val="FFFF00"/>
                </a:solidFill>
                <a:latin typeface="Century Schoolbook" pitchFamily="18" charset="0"/>
              </a:rPr>
              <a:t>Fibres: </a:t>
            </a:r>
            <a:r>
              <a:rPr lang="en-GB" sz="2800" dirty="0">
                <a:solidFill>
                  <a:schemeClr val="bg1"/>
                </a:solidFill>
                <a:latin typeface="Century Schoolbook" pitchFamily="18" charset="0"/>
              </a:rPr>
              <a:t>It refers to the raw materials that are spun into yarns and woven or knit into the cloth. Fabric textures are the result of the inherent characteristics of the raw materials.</a:t>
            </a:r>
          </a:p>
          <a:p>
            <a:pPr marL="514350" indent="-514350" algn="just">
              <a:buFont typeface="+mj-lt"/>
              <a:buAutoNum type="arabicPeriod"/>
            </a:pPr>
            <a:endParaRPr lang="en-GB" sz="2800" dirty="0">
              <a:solidFill>
                <a:schemeClr val="bg1"/>
              </a:solidFill>
              <a:latin typeface="Century Schoolbook" pitchFamily="18" charset="0"/>
            </a:endParaRPr>
          </a:p>
          <a:p>
            <a:pPr marL="514350" indent="-514350" algn="just">
              <a:buFont typeface="+mj-lt"/>
              <a:buAutoNum type="arabicPeriod"/>
            </a:pPr>
            <a:r>
              <a:rPr lang="en-GB" sz="2800" b="1" dirty="0">
                <a:solidFill>
                  <a:srgbClr val="FFFF00"/>
                </a:solidFill>
                <a:latin typeface="Century Schoolbook" pitchFamily="18" charset="0"/>
              </a:rPr>
              <a:t>Yarn: </a:t>
            </a:r>
            <a:r>
              <a:rPr lang="en-GB" sz="2800" dirty="0">
                <a:solidFill>
                  <a:schemeClr val="bg1"/>
                </a:solidFill>
                <a:latin typeface="Century Schoolbook" pitchFamily="18" charset="0"/>
              </a:rPr>
              <a:t>Yarn is a long continuous strand of interlocked fibres and is used for sewing, knitting, weaving, embroidery etc. </a:t>
            </a:r>
          </a:p>
        </p:txBody>
      </p:sp>
      <p:sp>
        <p:nvSpPr>
          <p:cNvPr id="4" name="Rectangle 3"/>
          <p:cNvSpPr/>
          <p:nvPr/>
        </p:nvSpPr>
        <p:spPr>
          <a:xfrm>
            <a:off x="481445" y="914400"/>
            <a:ext cx="10238509" cy="1200329"/>
          </a:xfrm>
          <a:prstGeom prst="rect">
            <a:avLst/>
          </a:prstGeom>
        </p:spPr>
        <p:txBody>
          <a:bodyPr wrap="square">
            <a:spAutoFit/>
          </a:bodyPr>
          <a:lstStyle/>
          <a:p>
            <a:pPr algn="just"/>
            <a:r>
              <a:rPr lang="en-GB" sz="3600" b="1" dirty="0">
                <a:solidFill>
                  <a:srgbClr val="FFFF00"/>
                </a:solidFill>
                <a:latin typeface="Century Schoolbook" pitchFamily="18" charset="0"/>
              </a:rPr>
              <a:t>The texture of a fabric depends on the following four factors </a:t>
            </a:r>
          </a:p>
        </p:txBody>
      </p:sp>
      <p:sp>
        <p:nvSpPr>
          <p:cNvPr id="6" name="Rectangle 5"/>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spTree>
    <p:extLst>
      <p:ext uri="{BB962C8B-B14F-4D97-AF65-F5344CB8AC3E}">
        <p14:creationId xmlns:p14="http://schemas.microsoft.com/office/powerpoint/2010/main" xmlns="" val="10478561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txBox="1">
            <a:spLocks noGrp="1"/>
          </p:cNvSpPr>
          <p:nvPr>
            <p:ph type="sldNum" sz="quarter" idx="7"/>
          </p:nvPr>
        </p:nvSpPr>
        <p:spPr>
          <a:xfrm>
            <a:off x="11277600" y="60960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35</a:t>
            </a:fld>
            <a:endParaRPr dirty="0"/>
          </a:p>
        </p:txBody>
      </p:sp>
      <p:sp>
        <p:nvSpPr>
          <p:cNvPr id="5" name="Rectangle 4"/>
          <p:cNvSpPr/>
          <p:nvPr/>
        </p:nvSpPr>
        <p:spPr>
          <a:xfrm>
            <a:off x="381000" y="1371600"/>
            <a:ext cx="10439400" cy="4401205"/>
          </a:xfrm>
          <a:prstGeom prst="rect">
            <a:avLst/>
          </a:prstGeom>
        </p:spPr>
        <p:txBody>
          <a:bodyPr wrap="square">
            <a:spAutoFit/>
          </a:bodyPr>
          <a:lstStyle/>
          <a:p>
            <a:pPr marL="514350" indent="-514350" algn="just">
              <a:buFont typeface="+mj-lt"/>
              <a:buAutoNum type="arabicPeriod" startAt="3"/>
            </a:pPr>
            <a:r>
              <a:rPr lang="en-GB" sz="2800" b="1" dirty="0">
                <a:solidFill>
                  <a:srgbClr val="FFFF00"/>
                </a:solidFill>
                <a:latin typeface="Century Schoolbook" pitchFamily="18" charset="0"/>
              </a:rPr>
              <a:t>Fabric: </a:t>
            </a:r>
            <a:r>
              <a:rPr lang="en-GB" sz="2800" dirty="0">
                <a:solidFill>
                  <a:schemeClr val="bg1"/>
                </a:solidFill>
                <a:latin typeface="Century Schoolbook" pitchFamily="18" charset="0"/>
              </a:rPr>
              <a:t>Fabric is mainly constructed by different techniques like weaving, knitting, felting etc. The texture of the fabric is varied as a result of the different construction techniques even with the use of similar yarns. These methods change the feel and look of the fabric.</a:t>
            </a:r>
          </a:p>
          <a:p>
            <a:pPr marL="514350" indent="-514350" algn="just">
              <a:buFont typeface="+mj-lt"/>
              <a:buAutoNum type="arabicPeriod" startAt="3"/>
            </a:pPr>
            <a:endParaRPr lang="en-GB" sz="2800" dirty="0">
              <a:solidFill>
                <a:schemeClr val="bg1"/>
              </a:solidFill>
              <a:latin typeface="Century Schoolbook" pitchFamily="18" charset="0"/>
            </a:endParaRPr>
          </a:p>
          <a:p>
            <a:pPr marL="514350" indent="-514350" algn="just">
              <a:buFont typeface="+mj-lt"/>
              <a:buAutoNum type="arabicPeriod" startAt="3"/>
            </a:pPr>
            <a:r>
              <a:rPr lang="en-GB" sz="2800" b="1" dirty="0">
                <a:solidFill>
                  <a:srgbClr val="FFFF00"/>
                </a:solidFill>
                <a:latin typeface="Century Schoolbook" pitchFamily="18" charset="0"/>
              </a:rPr>
              <a:t>Textile Finishes: </a:t>
            </a:r>
            <a:r>
              <a:rPr lang="en-GB" sz="2800" dirty="0">
                <a:solidFill>
                  <a:schemeClr val="bg1"/>
                </a:solidFill>
                <a:latin typeface="Century Schoolbook" pitchFamily="18" charset="0"/>
              </a:rPr>
              <a:t>Textile finishes refers to the process applied on the yarn or fabric to enhance their look, durability, feel, etc. Textures created by finish can be permanent or temporary. </a:t>
            </a:r>
            <a:endParaRPr lang="en-IN" sz="2800" dirty="0">
              <a:solidFill>
                <a:schemeClr val="bg1"/>
              </a:solidFill>
              <a:latin typeface="Century Schoolbook" pitchFamily="18" charset="0"/>
            </a:endParaRPr>
          </a:p>
        </p:txBody>
      </p:sp>
      <p:sp>
        <p:nvSpPr>
          <p:cNvPr id="4" name="Rectangle 3"/>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spTree>
    <p:extLst>
      <p:ext uri="{BB962C8B-B14F-4D97-AF65-F5344CB8AC3E}">
        <p14:creationId xmlns:p14="http://schemas.microsoft.com/office/powerpoint/2010/main" xmlns="" val="36425472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txBox="1">
            <a:spLocks noGrp="1"/>
          </p:cNvSpPr>
          <p:nvPr>
            <p:ph type="sldNum" sz="quarter" idx="7"/>
          </p:nvPr>
        </p:nvSpPr>
        <p:spPr>
          <a:xfrm>
            <a:off x="11277600" y="60960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36</a:t>
            </a:fld>
            <a:endParaRPr dirty="0"/>
          </a:p>
        </p:txBody>
      </p:sp>
      <p:sp>
        <p:nvSpPr>
          <p:cNvPr id="5" name="Rectangle 4"/>
          <p:cNvSpPr/>
          <p:nvPr/>
        </p:nvSpPr>
        <p:spPr>
          <a:xfrm>
            <a:off x="381000" y="1417796"/>
            <a:ext cx="10439400" cy="4955203"/>
          </a:xfrm>
          <a:prstGeom prst="rect">
            <a:avLst/>
          </a:prstGeom>
        </p:spPr>
        <p:txBody>
          <a:bodyPr wrap="square">
            <a:spAutoFit/>
          </a:bodyPr>
          <a:lstStyle/>
          <a:p>
            <a:pPr marL="514350" indent="-514350" algn="just">
              <a:buFont typeface="+mj-lt"/>
              <a:buAutoNum type="arabicPeriod"/>
            </a:pPr>
            <a:r>
              <a:rPr lang="en-IN" sz="2800" b="1" dirty="0">
                <a:solidFill>
                  <a:srgbClr val="FFFF00"/>
                </a:solidFill>
                <a:latin typeface="Century Schoolbook" pitchFamily="18" charset="0"/>
              </a:rPr>
              <a:t>Visual: </a:t>
            </a:r>
            <a:r>
              <a:rPr lang="en-IN" sz="2800" dirty="0">
                <a:solidFill>
                  <a:schemeClr val="bg1"/>
                </a:solidFill>
                <a:latin typeface="Century Schoolbook" pitchFamily="18" charset="0"/>
              </a:rPr>
              <a:t>A texture might be transparent, opaque or might reflect sheen. A cloth appears transparent when light passes through its surface. It appears opaque when no light passes through it. </a:t>
            </a:r>
          </a:p>
          <a:p>
            <a:pPr marL="514350" indent="-514350" algn="just">
              <a:buAutoNum type="arabicPeriod"/>
            </a:pPr>
            <a:endParaRPr lang="en-IN" sz="1200" dirty="0">
              <a:solidFill>
                <a:schemeClr val="bg1"/>
              </a:solidFill>
              <a:latin typeface="Century Schoolbook" pitchFamily="18" charset="0"/>
            </a:endParaRPr>
          </a:p>
          <a:p>
            <a:pPr marL="514350" indent="-514350" algn="just">
              <a:buFont typeface="+mj-lt"/>
              <a:buAutoNum type="arabicPeriod"/>
            </a:pPr>
            <a:r>
              <a:rPr lang="en-IN" sz="2800" b="1" dirty="0">
                <a:solidFill>
                  <a:srgbClr val="FFFF00"/>
                </a:solidFill>
                <a:latin typeface="Century Schoolbook" pitchFamily="18" charset="0"/>
              </a:rPr>
              <a:t>Tactile: </a:t>
            </a:r>
            <a:r>
              <a:rPr lang="en-IN" sz="2800" dirty="0">
                <a:solidFill>
                  <a:schemeClr val="bg1"/>
                </a:solidFill>
                <a:latin typeface="Century Schoolbook" pitchFamily="18" charset="0"/>
              </a:rPr>
              <a:t>All textures feel different to touch from each other. For ex. silk has a smooth texture and </a:t>
            </a:r>
            <a:r>
              <a:rPr lang="en-IN" sz="2800" dirty="0" err="1">
                <a:solidFill>
                  <a:schemeClr val="bg1"/>
                </a:solidFill>
                <a:latin typeface="Century Schoolbook" pitchFamily="18" charset="0"/>
              </a:rPr>
              <a:t>khadi</a:t>
            </a:r>
            <a:r>
              <a:rPr lang="en-IN" sz="2800" dirty="0">
                <a:solidFill>
                  <a:schemeClr val="bg1"/>
                </a:solidFill>
                <a:latin typeface="Century Schoolbook" pitchFamily="18" charset="0"/>
              </a:rPr>
              <a:t> has a coarse texture when touched.</a:t>
            </a:r>
          </a:p>
          <a:p>
            <a:pPr marL="441325" indent="-441325" algn="just">
              <a:buFont typeface="+mj-lt"/>
              <a:buAutoNum type="arabicPeriod"/>
            </a:pPr>
            <a:endParaRPr lang="en-IN" sz="1200" b="1" dirty="0">
              <a:solidFill>
                <a:schemeClr val="bg1"/>
              </a:solidFill>
              <a:latin typeface="Century Schoolbook" pitchFamily="18" charset="0"/>
            </a:endParaRPr>
          </a:p>
          <a:p>
            <a:pPr marL="514350" indent="-514350" algn="just">
              <a:buFont typeface="+mj-lt"/>
              <a:buAutoNum type="arabicPeriod"/>
            </a:pPr>
            <a:r>
              <a:rPr lang="en-IN" sz="2800" b="1" dirty="0">
                <a:solidFill>
                  <a:srgbClr val="FFFF00"/>
                </a:solidFill>
                <a:latin typeface="Century Schoolbook" pitchFamily="18" charset="0"/>
              </a:rPr>
              <a:t>Audible: </a:t>
            </a:r>
            <a:r>
              <a:rPr lang="en-IN" sz="2800" dirty="0">
                <a:solidFill>
                  <a:schemeClr val="bg1"/>
                </a:solidFill>
                <a:latin typeface="Century Schoolbook" pitchFamily="18" charset="0"/>
              </a:rPr>
              <a:t>The friction created by fabric surfaces rubbing over each other can be heard. The crisp rustle of silk is known as ‘</a:t>
            </a:r>
            <a:r>
              <a:rPr lang="en-IN" sz="2800" dirty="0" err="1">
                <a:solidFill>
                  <a:schemeClr val="bg1"/>
                </a:solidFill>
                <a:latin typeface="Century Schoolbook" pitchFamily="18" charset="0"/>
              </a:rPr>
              <a:t>scroop</a:t>
            </a:r>
            <a:r>
              <a:rPr lang="en-IN" sz="2800" dirty="0">
                <a:solidFill>
                  <a:schemeClr val="bg1"/>
                </a:solidFill>
                <a:latin typeface="Century Schoolbook" pitchFamily="18" charset="0"/>
              </a:rPr>
              <a:t>’.</a:t>
            </a:r>
          </a:p>
        </p:txBody>
      </p:sp>
      <p:sp>
        <p:nvSpPr>
          <p:cNvPr id="2" name="Rectangle 1"/>
          <p:cNvSpPr/>
          <p:nvPr/>
        </p:nvSpPr>
        <p:spPr>
          <a:xfrm>
            <a:off x="2099581" y="381000"/>
            <a:ext cx="6683240" cy="769441"/>
          </a:xfrm>
          <a:prstGeom prst="rect">
            <a:avLst/>
          </a:prstGeom>
        </p:spPr>
        <p:txBody>
          <a:bodyPr wrap="none">
            <a:spAutoFit/>
          </a:bodyPr>
          <a:lstStyle/>
          <a:p>
            <a:pPr marL="514350" indent="-514350" algn="just"/>
            <a:r>
              <a:rPr lang="en-IN" sz="4400" b="1" dirty="0">
                <a:solidFill>
                  <a:srgbClr val="FFFF00"/>
                </a:solidFill>
                <a:latin typeface="Century Schoolbook" pitchFamily="18" charset="0"/>
              </a:rPr>
              <a:t>Attributes of Textures</a:t>
            </a:r>
          </a:p>
        </p:txBody>
      </p:sp>
    </p:spTree>
    <p:extLst>
      <p:ext uri="{BB962C8B-B14F-4D97-AF65-F5344CB8AC3E}">
        <p14:creationId xmlns:p14="http://schemas.microsoft.com/office/powerpoint/2010/main" xmlns="" val="30087876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724400" y="1905000"/>
            <a:ext cx="2793365" cy="585470"/>
          </a:xfrm>
          <a:prstGeom prst="rect">
            <a:avLst/>
          </a:prstGeom>
        </p:spPr>
        <p:txBody>
          <a:bodyPr vert="horz" wrap="square" lIns="0" tIns="0" rIns="0" bIns="0" rtlCol="0">
            <a:spAutoFit/>
          </a:bodyPr>
          <a:lstStyle/>
          <a:p>
            <a:pPr marL="12700">
              <a:lnSpc>
                <a:spcPct val="100000"/>
              </a:lnSpc>
            </a:pPr>
            <a:r>
              <a:rPr sz="4400" b="1" spc="-50" dirty="0">
                <a:solidFill>
                  <a:srgbClr val="FFFF00"/>
                </a:solidFill>
                <a:latin typeface="Century Schoolbook"/>
                <a:cs typeface="Century Schoolbook"/>
              </a:rPr>
              <a:t>S</a:t>
            </a:r>
            <a:r>
              <a:rPr sz="4400" b="1" spc="-55" dirty="0">
                <a:solidFill>
                  <a:srgbClr val="FFFF00"/>
                </a:solidFill>
                <a:latin typeface="Century Schoolbook"/>
                <a:cs typeface="Century Schoolbook"/>
              </a:rPr>
              <a:t>u</a:t>
            </a:r>
            <a:r>
              <a:rPr sz="4400" b="1" spc="-60" dirty="0">
                <a:solidFill>
                  <a:srgbClr val="FFFF00"/>
                </a:solidFill>
                <a:latin typeface="Century Schoolbook"/>
                <a:cs typeface="Century Schoolbook"/>
              </a:rPr>
              <a:t>mm</a:t>
            </a:r>
            <a:r>
              <a:rPr sz="4400" b="1" spc="-55" dirty="0">
                <a:solidFill>
                  <a:srgbClr val="FFFF00"/>
                </a:solidFill>
                <a:latin typeface="Century Schoolbook"/>
                <a:cs typeface="Century Schoolbook"/>
              </a:rPr>
              <a:t>ar</a:t>
            </a:r>
            <a:r>
              <a:rPr sz="4400" b="1" dirty="0">
                <a:solidFill>
                  <a:srgbClr val="FFFF00"/>
                </a:solidFill>
                <a:latin typeface="Century Schoolbook"/>
                <a:cs typeface="Century Schoolbook"/>
              </a:rPr>
              <a:t>y</a:t>
            </a:r>
            <a:endParaRPr sz="4400" dirty="0">
              <a:latin typeface="Century Schoolbook"/>
              <a:cs typeface="Century Schoolbook"/>
            </a:endParaRPr>
          </a:p>
        </p:txBody>
      </p:sp>
      <p:sp>
        <p:nvSpPr>
          <p:cNvPr id="4" name="object 4"/>
          <p:cNvSpPr txBox="1"/>
          <p:nvPr/>
        </p:nvSpPr>
        <p:spPr>
          <a:xfrm>
            <a:off x="11484619" y="6230490"/>
            <a:ext cx="534670" cy="553998"/>
          </a:xfrm>
          <a:prstGeom prst="rect">
            <a:avLst/>
          </a:prstGeom>
        </p:spPr>
        <p:txBody>
          <a:bodyPr vert="horz" wrap="square" lIns="0" tIns="0" rIns="0" bIns="0" rtlCol="0">
            <a:spAutoFit/>
          </a:bodyPr>
          <a:lstStyle/>
          <a:p>
            <a:pPr marL="12700">
              <a:lnSpc>
                <a:spcPct val="100000"/>
              </a:lnSpc>
            </a:pPr>
            <a:r>
              <a:rPr lang="en-US" sz="3600" dirty="0">
                <a:solidFill>
                  <a:srgbClr val="FFFFFF"/>
                </a:solidFill>
                <a:latin typeface="Century Schoolbook"/>
                <a:cs typeface="Century Schoolbook"/>
              </a:rPr>
              <a:t>37</a:t>
            </a:r>
            <a:endParaRPr sz="3600" dirty="0">
              <a:latin typeface="Century Schoolbook"/>
              <a:cs typeface="Century Schoolbook"/>
            </a:endParaRPr>
          </a:p>
        </p:txBody>
      </p:sp>
      <p:sp>
        <p:nvSpPr>
          <p:cNvPr id="3" name="object 3"/>
          <p:cNvSpPr txBox="1"/>
          <p:nvPr/>
        </p:nvSpPr>
        <p:spPr>
          <a:xfrm>
            <a:off x="1905000" y="3124200"/>
            <a:ext cx="8058784" cy="1292662"/>
          </a:xfrm>
          <a:prstGeom prst="rect">
            <a:avLst/>
          </a:prstGeom>
        </p:spPr>
        <p:txBody>
          <a:bodyPr vert="horz" wrap="square" lIns="0" tIns="0" rIns="0" bIns="0" rtlCol="0">
            <a:spAutoFit/>
          </a:bodyPr>
          <a:lstStyle/>
          <a:p>
            <a:pPr marL="12700" marR="5080" algn="just">
              <a:lnSpc>
                <a:spcPct val="100000"/>
              </a:lnSpc>
            </a:pPr>
            <a:r>
              <a:rPr sz="2800" spc="-15" dirty="0">
                <a:solidFill>
                  <a:srgbClr val="FFFFFF"/>
                </a:solidFill>
                <a:latin typeface="Century Schoolbook"/>
                <a:cs typeface="Century Schoolbook"/>
              </a:rPr>
              <a:t>In</a:t>
            </a:r>
            <a:r>
              <a:rPr sz="2800" spc="-15" dirty="0">
                <a:solidFill>
                  <a:srgbClr val="FFFFFF"/>
                </a:solidFill>
                <a:latin typeface="Times New Roman"/>
                <a:cs typeface="Times New Roman"/>
              </a:rPr>
              <a:t>  </a:t>
            </a:r>
            <a:r>
              <a:rPr sz="2800" spc="65" dirty="0">
                <a:solidFill>
                  <a:srgbClr val="FFFFFF"/>
                </a:solidFill>
                <a:latin typeface="Times New Roman"/>
                <a:cs typeface="Times New Roman"/>
              </a:rPr>
              <a:t> </a:t>
            </a:r>
            <a:r>
              <a:rPr sz="2800" spc="-20" dirty="0">
                <a:solidFill>
                  <a:srgbClr val="FFFFFF"/>
                </a:solidFill>
                <a:latin typeface="Century Schoolbook"/>
                <a:cs typeface="Century Schoolbook"/>
              </a:rPr>
              <a:t>thi</a:t>
            </a:r>
            <a:r>
              <a:rPr sz="2800" spc="-15" dirty="0">
                <a:solidFill>
                  <a:srgbClr val="FFFFFF"/>
                </a:solidFill>
                <a:latin typeface="Century Schoolbook"/>
                <a:cs typeface="Century Schoolbook"/>
              </a:rPr>
              <a:t>s</a:t>
            </a:r>
            <a:r>
              <a:rPr sz="2800" dirty="0">
                <a:solidFill>
                  <a:srgbClr val="FFFFFF"/>
                </a:solidFill>
                <a:latin typeface="Times New Roman"/>
                <a:cs typeface="Times New Roman"/>
              </a:rPr>
              <a:t>  </a:t>
            </a:r>
            <a:r>
              <a:rPr sz="2800" spc="85" dirty="0">
                <a:solidFill>
                  <a:srgbClr val="FFFFFF"/>
                </a:solidFill>
                <a:latin typeface="Times New Roman"/>
                <a:cs typeface="Times New Roman"/>
              </a:rPr>
              <a:t> </a:t>
            </a:r>
            <a:r>
              <a:rPr sz="2800" spc="-15" dirty="0">
                <a:solidFill>
                  <a:srgbClr val="FFFFFF"/>
                </a:solidFill>
                <a:latin typeface="Century Schoolbook"/>
                <a:cs typeface="Century Schoolbook"/>
              </a:rPr>
              <a:t>se</a:t>
            </a:r>
            <a:r>
              <a:rPr sz="2800" spc="-10" dirty="0">
                <a:solidFill>
                  <a:srgbClr val="FFFFFF"/>
                </a:solidFill>
                <a:latin typeface="Century Schoolbook"/>
                <a:cs typeface="Century Schoolbook"/>
              </a:rPr>
              <a:t>s</a:t>
            </a:r>
            <a:r>
              <a:rPr sz="2800" spc="-5" dirty="0">
                <a:solidFill>
                  <a:srgbClr val="FFFFFF"/>
                </a:solidFill>
                <a:latin typeface="Century Schoolbook"/>
                <a:cs typeface="Century Schoolbook"/>
              </a:rPr>
              <a:t>s</a:t>
            </a:r>
            <a:r>
              <a:rPr sz="2800" spc="-15" dirty="0">
                <a:solidFill>
                  <a:srgbClr val="FFFFFF"/>
                </a:solidFill>
                <a:latin typeface="Century Schoolbook"/>
                <a:cs typeface="Century Schoolbook"/>
              </a:rPr>
              <a:t>ion,</a:t>
            </a:r>
            <a:r>
              <a:rPr sz="2800" dirty="0">
                <a:solidFill>
                  <a:srgbClr val="FFFFFF"/>
                </a:solidFill>
                <a:latin typeface="Times New Roman"/>
                <a:cs typeface="Times New Roman"/>
              </a:rPr>
              <a:t>  </a:t>
            </a:r>
            <a:r>
              <a:rPr sz="2800" spc="75" dirty="0">
                <a:solidFill>
                  <a:srgbClr val="FFFFFF"/>
                </a:solidFill>
                <a:latin typeface="Times New Roman"/>
                <a:cs typeface="Times New Roman"/>
              </a:rPr>
              <a:t> </a:t>
            </a:r>
            <a:r>
              <a:rPr sz="2800" spc="-20" dirty="0">
                <a:solidFill>
                  <a:srgbClr val="FFFFFF"/>
                </a:solidFill>
                <a:latin typeface="Century Schoolbook"/>
                <a:cs typeface="Century Schoolbook"/>
              </a:rPr>
              <a:t>you</a:t>
            </a:r>
            <a:r>
              <a:rPr sz="2800" dirty="0">
                <a:solidFill>
                  <a:srgbClr val="FFFFFF"/>
                </a:solidFill>
                <a:latin typeface="Times New Roman"/>
                <a:cs typeface="Times New Roman"/>
              </a:rPr>
              <a:t>  </a:t>
            </a:r>
            <a:r>
              <a:rPr sz="2800" spc="75" dirty="0">
                <a:solidFill>
                  <a:srgbClr val="FFFFFF"/>
                </a:solidFill>
                <a:latin typeface="Times New Roman"/>
                <a:cs typeface="Times New Roman"/>
              </a:rPr>
              <a:t> </a:t>
            </a:r>
            <a:r>
              <a:rPr sz="2800" spc="-20" dirty="0">
                <a:solidFill>
                  <a:srgbClr val="FFFFFF"/>
                </a:solidFill>
                <a:latin typeface="Century Schoolbook"/>
                <a:cs typeface="Century Schoolbook"/>
              </a:rPr>
              <a:t>have</a:t>
            </a:r>
            <a:r>
              <a:rPr sz="2800" dirty="0">
                <a:solidFill>
                  <a:srgbClr val="FFFFFF"/>
                </a:solidFill>
                <a:latin typeface="Times New Roman"/>
                <a:cs typeface="Times New Roman"/>
              </a:rPr>
              <a:t>  </a:t>
            </a:r>
            <a:r>
              <a:rPr sz="2800" spc="75" dirty="0">
                <a:solidFill>
                  <a:srgbClr val="FFFFFF"/>
                </a:solidFill>
                <a:latin typeface="Times New Roman"/>
                <a:cs typeface="Times New Roman"/>
              </a:rPr>
              <a:t> </a:t>
            </a:r>
            <a:r>
              <a:rPr sz="2800" spc="-15" dirty="0">
                <a:solidFill>
                  <a:srgbClr val="FFFFFF"/>
                </a:solidFill>
                <a:latin typeface="Century Schoolbook"/>
                <a:cs typeface="Century Schoolbook"/>
              </a:rPr>
              <a:t>learnt</a:t>
            </a:r>
            <a:r>
              <a:rPr sz="2800" dirty="0">
                <a:solidFill>
                  <a:srgbClr val="FFFFFF"/>
                </a:solidFill>
                <a:latin typeface="Times New Roman"/>
                <a:cs typeface="Times New Roman"/>
              </a:rPr>
              <a:t>  </a:t>
            </a:r>
            <a:r>
              <a:rPr sz="2800" spc="75" dirty="0">
                <a:solidFill>
                  <a:srgbClr val="FFFFFF"/>
                </a:solidFill>
                <a:latin typeface="Times New Roman"/>
                <a:cs typeface="Times New Roman"/>
              </a:rPr>
              <a:t> </a:t>
            </a:r>
            <a:r>
              <a:rPr sz="2800" spc="-25" dirty="0">
                <a:solidFill>
                  <a:srgbClr val="FFFFFF"/>
                </a:solidFill>
                <a:latin typeface="Century Schoolbook"/>
                <a:cs typeface="Century Schoolbook"/>
              </a:rPr>
              <a:t>a</a:t>
            </a:r>
            <a:r>
              <a:rPr sz="2800" spc="-15" dirty="0">
                <a:solidFill>
                  <a:srgbClr val="FFFFFF"/>
                </a:solidFill>
                <a:latin typeface="Century Schoolbook"/>
                <a:cs typeface="Century Schoolbook"/>
              </a:rPr>
              <a:t>bout</a:t>
            </a:r>
            <a:r>
              <a:rPr sz="2800" dirty="0">
                <a:solidFill>
                  <a:srgbClr val="FFFFFF"/>
                </a:solidFill>
                <a:latin typeface="Times New Roman"/>
                <a:cs typeface="Times New Roman"/>
              </a:rPr>
              <a:t>  </a:t>
            </a:r>
            <a:r>
              <a:rPr sz="2800" spc="65" dirty="0">
                <a:solidFill>
                  <a:srgbClr val="FFFFFF"/>
                </a:solidFill>
                <a:latin typeface="Times New Roman"/>
                <a:cs typeface="Times New Roman"/>
              </a:rPr>
              <a:t> </a:t>
            </a:r>
            <a:r>
              <a:rPr sz="2800" spc="-20" dirty="0">
                <a:solidFill>
                  <a:srgbClr val="FFFFFF"/>
                </a:solidFill>
                <a:latin typeface="Century Schoolbook"/>
                <a:cs typeface="Century Schoolbook"/>
              </a:rPr>
              <a:t>the</a:t>
            </a:r>
            <a:r>
              <a:rPr sz="2800" spc="-15" dirty="0">
                <a:solidFill>
                  <a:srgbClr val="FFFFFF"/>
                </a:solidFill>
                <a:latin typeface="Times New Roman"/>
                <a:cs typeface="Times New Roman"/>
              </a:rPr>
              <a:t> </a:t>
            </a:r>
            <a:r>
              <a:rPr lang="en-US" sz="2800" spc="-15" dirty="0">
                <a:solidFill>
                  <a:srgbClr val="FFFFFF"/>
                </a:solidFill>
                <a:latin typeface="Century Schoolbook"/>
                <a:cs typeface="Century Schoolbook"/>
              </a:rPr>
              <a:t>elements of design like: lines, shape, form, </a:t>
            </a:r>
            <a:r>
              <a:rPr lang="en-US" sz="2800" spc="-15" dirty="0" err="1">
                <a:solidFill>
                  <a:srgbClr val="FFFFFF"/>
                </a:solidFill>
                <a:latin typeface="Century Schoolbook"/>
                <a:cs typeface="Century Schoolbook"/>
              </a:rPr>
              <a:t>colour</a:t>
            </a:r>
            <a:r>
              <a:rPr lang="en-US" sz="2800" spc="-15" dirty="0">
                <a:solidFill>
                  <a:srgbClr val="FFFFFF"/>
                </a:solidFill>
                <a:latin typeface="Century Schoolbook"/>
                <a:cs typeface="Century Schoolbook"/>
              </a:rPr>
              <a:t> and texture.</a:t>
            </a:r>
            <a:endParaRPr sz="2800" spc="-15" dirty="0">
              <a:solidFill>
                <a:srgbClr val="FFFFFF"/>
              </a:solidFill>
              <a:latin typeface="Century Schoolbook"/>
              <a:cs typeface="Century Schoolbook"/>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11292839" y="0"/>
            <a:ext cx="899160" cy="6858000"/>
          </a:xfrm>
          <a:custGeom>
            <a:avLst/>
            <a:gdLst/>
            <a:ahLst/>
            <a:cxnLst/>
            <a:rect l="l" t="t" r="r" b="b"/>
            <a:pathLst>
              <a:path w="899159" h="6858000">
                <a:moveTo>
                  <a:pt x="0" y="6857999"/>
                </a:moveTo>
                <a:lnTo>
                  <a:pt x="899160" y="6857999"/>
                </a:lnTo>
                <a:lnTo>
                  <a:pt x="899160" y="0"/>
                </a:lnTo>
                <a:lnTo>
                  <a:pt x="0" y="0"/>
                </a:lnTo>
                <a:lnTo>
                  <a:pt x="0" y="6857999"/>
                </a:lnTo>
              </a:path>
            </a:pathLst>
          </a:custGeom>
          <a:solidFill>
            <a:srgbClr val="2F2F2F"/>
          </a:solidFill>
        </p:spPr>
        <p:txBody>
          <a:bodyPr wrap="square" lIns="0" tIns="0" rIns="0" bIns="0" rtlCol="0"/>
          <a:lstStyle/>
          <a:p>
            <a:endParaRPr/>
          </a:p>
        </p:txBody>
      </p:sp>
      <p:sp>
        <p:nvSpPr>
          <p:cNvPr id="9" name="object 9"/>
          <p:cNvSpPr txBox="1"/>
          <p:nvPr/>
        </p:nvSpPr>
        <p:spPr>
          <a:xfrm>
            <a:off x="11484619" y="6230490"/>
            <a:ext cx="534670" cy="553998"/>
          </a:xfrm>
          <a:prstGeom prst="rect">
            <a:avLst/>
          </a:prstGeom>
        </p:spPr>
        <p:txBody>
          <a:bodyPr vert="horz" wrap="square" lIns="0" tIns="0" rIns="0" bIns="0" rtlCol="0">
            <a:spAutoFit/>
          </a:bodyPr>
          <a:lstStyle/>
          <a:p>
            <a:pPr marL="12700">
              <a:lnSpc>
                <a:spcPct val="100000"/>
              </a:lnSpc>
            </a:pPr>
            <a:r>
              <a:rPr lang="en-US" sz="3600" dirty="0">
                <a:solidFill>
                  <a:schemeClr val="bg1"/>
                </a:solidFill>
                <a:latin typeface="Century Schoolbook"/>
                <a:cs typeface="Century Schoolbook"/>
              </a:rPr>
              <a:t>18</a:t>
            </a:r>
            <a:endParaRPr sz="3600">
              <a:solidFill>
                <a:schemeClr val="bg1"/>
              </a:solidFill>
              <a:latin typeface="Century Schoolbook"/>
              <a:cs typeface="Century Schoolbook"/>
            </a:endParaRPr>
          </a:p>
        </p:txBody>
      </p:sp>
      <p:sp>
        <p:nvSpPr>
          <p:cNvPr id="12" name="object 2">
            <a:extLst>
              <a:ext uri="{FF2B5EF4-FFF2-40B4-BE49-F238E27FC236}">
                <a16:creationId xmlns:a16="http://schemas.microsoft.com/office/drawing/2014/main" xmlns="" id="{B8EE4568-DCCC-1276-4355-A0F2AB80E324}"/>
              </a:ext>
            </a:extLst>
          </p:cNvPr>
          <p:cNvSpPr/>
          <p:nvPr/>
        </p:nvSpPr>
        <p:spPr>
          <a:xfrm>
            <a:off x="457200" y="0"/>
            <a:ext cx="10835640" cy="6858000"/>
          </a:xfrm>
          <a:custGeom>
            <a:avLst/>
            <a:gdLst/>
            <a:ahLst/>
            <a:cxnLst/>
            <a:rect l="l" t="t" r="r" b="b"/>
            <a:pathLst>
              <a:path w="10835640" h="6858000">
                <a:moveTo>
                  <a:pt x="0" y="6858000"/>
                </a:moveTo>
                <a:lnTo>
                  <a:pt x="10835640" y="6858000"/>
                </a:lnTo>
                <a:lnTo>
                  <a:pt x="10835640" y="0"/>
                </a:lnTo>
                <a:lnTo>
                  <a:pt x="0" y="0"/>
                </a:lnTo>
                <a:lnTo>
                  <a:pt x="0" y="6858000"/>
                </a:lnTo>
                <a:close/>
              </a:path>
            </a:pathLst>
          </a:custGeom>
          <a:solidFill>
            <a:srgbClr val="000000"/>
          </a:solidFill>
        </p:spPr>
        <p:txBody>
          <a:bodyPr wrap="square" lIns="0" tIns="0" rIns="0" bIns="0" rtlCol="0"/>
          <a:lstStyle/>
          <a:p>
            <a:endParaRPr/>
          </a:p>
        </p:txBody>
      </p:sp>
      <p:sp>
        <p:nvSpPr>
          <p:cNvPr id="13" name="object 3">
            <a:extLst>
              <a:ext uri="{FF2B5EF4-FFF2-40B4-BE49-F238E27FC236}">
                <a16:creationId xmlns:a16="http://schemas.microsoft.com/office/drawing/2014/main" xmlns="" id="{7492656B-486F-3CD2-9749-13943D1B9F83}"/>
              </a:ext>
            </a:extLst>
          </p:cNvPr>
          <p:cNvSpPr/>
          <p:nvPr/>
        </p:nvSpPr>
        <p:spPr>
          <a:xfrm>
            <a:off x="11292840" y="0"/>
            <a:ext cx="899160" cy="6858000"/>
          </a:xfrm>
          <a:custGeom>
            <a:avLst/>
            <a:gdLst/>
            <a:ahLst/>
            <a:cxnLst/>
            <a:rect l="l" t="t" r="r" b="b"/>
            <a:pathLst>
              <a:path w="899159" h="6858000">
                <a:moveTo>
                  <a:pt x="899159" y="6857998"/>
                </a:moveTo>
                <a:lnTo>
                  <a:pt x="899159" y="0"/>
                </a:lnTo>
                <a:lnTo>
                  <a:pt x="0" y="0"/>
                </a:lnTo>
                <a:lnTo>
                  <a:pt x="0" y="6857998"/>
                </a:lnTo>
                <a:lnTo>
                  <a:pt x="899159" y="6857998"/>
                </a:lnTo>
                <a:close/>
              </a:path>
            </a:pathLst>
          </a:custGeom>
          <a:solidFill>
            <a:srgbClr val="2F2F2F"/>
          </a:solidFill>
        </p:spPr>
        <p:txBody>
          <a:bodyPr wrap="square" lIns="0" tIns="0" rIns="0" bIns="0" rtlCol="0"/>
          <a:lstStyle/>
          <a:p>
            <a:endParaRPr/>
          </a:p>
        </p:txBody>
      </p:sp>
      <p:sp>
        <p:nvSpPr>
          <p:cNvPr id="14" name="object 4">
            <a:extLst>
              <a:ext uri="{FF2B5EF4-FFF2-40B4-BE49-F238E27FC236}">
                <a16:creationId xmlns:a16="http://schemas.microsoft.com/office/drawing/2014/main" xmlns="" id="{62DA5052-48A4-080E-3275-C4AD3C89882F}"/>
              </a:ext>
            </a:extLst>
          </p:cNvPr>
          <p:cNvSpPr/>
          <p:nvPr/>
        </p:nvSpPr>
        <p:spPr>
          <a:xfrm>
            <a:off x="0" y="0"/>
            <a:ext cx="457200" cy="6858000"/>
          </a:xfrm>
          <a:custGeom>
            <a:avLst/>
            <a:gdLst/>
            <a:ahLst/>
            <a:cxnLst/>
            <a:rect l="l" t="t" r="r" b="b"/>
            <a:pathLst>
              <a:path w="457200" h="6858000">
                <a:moveTo>
                  <a:pt x="0" y="6858000"/>
                </a:moveTo>
                <a:lnTo>
                  <a:pt x="457200" y="6858000"/>
                </a:lnTo>
                <a:lnTo>
                  <a:pt x="457200" y="0"/>
                </a:lnTo>
                <a:lnTo>
                  <a:pt x="0" y="0"/>
                </a:lnTo>
                <a:lnTo>
                  <a:pt x="0" y="6858000"/>
                </a:lnTo>
                <a:close/>
              </a:path>
            </a:pathLst>
          </a:custGeom>
          <a:solidFill>
            <a:srgbClr val="2F2F2F"/>
          </a:solidFill>
        </p:spPr>
        <p:txBody>
          <a:bodyPr wrap="square" lIns="0" tIns="0" rIns="0" bIns="0" rtlCol="0"/>
          <a:lstStyle/>
          <a:p>
            <a:endParaRPr/>
          </a:p>
        </p:txBody>
      </p:sp>
      <p:sp>
        <p:nvSpPr>
          <p:cNvPr id="15" name="object 5">
            <a:extLst>
              <a:ext uri="{FF2B5EF4-FFF2-40B4-BE49-F238E27FC236}">
                <a16:creationId xmlns:a16="http://schemas.microsoft.com/office/drawing/2014/main" xmlns="" id="{4153B299-4429-2B25-2984-0A79E28B6B18}"/>
              </a:ext>
            </a:extLst>
          </p:cNvPr>
          <p:cNvSpPr txBox="1"/>
          <p:nvPr/>
        </p:nvSpPr>
        <p:spPr>
          <a:xfrm>
            <a:off x="2077592" y="4685157"/>
            <a:ext cx="7649209" cy="1703705"/>
          </a:xfrm>
          <a:prstGeom prst="rect">
            <a:avLst/>
          </a:prstGeom>
        </p:spPr>
        <p:txBody>
          <a:bodyPr vert="horz" wrap="square" lIns="0" tIns="12700" rIns="0" bIns="0" rtlCol="0">
            <a:spAutoFit/>
          </a:bodyPr>
          <a:lstStyle/>
          <a:p>
            <a:pPr algn="ctr">
              <a:lnSpc>
                <a:spcPct val="100000"/>
              </a:lnSpc>
              <a:spcBef>
                <a:spcPts val="100"/>
              </a:spcBef>
            </a:pPr>
            <a:r>
              <a:rPr sz="1400" b="1" spc="5" dirty="0">
                <a:solidFill>
                  <a:srgbClr val="FFFFFF"/>
                </a:solidFill>
                <a:latin typeface="Century Schoolbook"/>
                <a:cs typeface="Century Schoolbook"/>
              </a:rPr>
              <a:t>Joint</a:t>
            </a:r>
            <a:r>
              <a:rPr sz="1400" b="1" dirty="0">
                <a:solidFill>
                  <a:srgbClr val="FFFFFF"/>
                </a:solidFill>
                <a:latin typeface="Century Schoolbook"/>
                <a:cs typeface="Century Schoolbook"/>
              </a:rPr>
              <a:t> </a:t>
            </a:r>
            <a:r>
              <a:rPr sz="1400" b="1" spc="5" dirty="0">
                <a:solidFill>
                  <a:srgbClr val="FFFFFF"/>
                </a:solidFill>
                <a:latin typeface="Century Schoolbook"/>
                <a:cs typeface="Century Schoolbook"/>
              </a:rPr>
              <a:t>Director</a:t>
            </a:r>
            <a:endParaRPr sz="1400" dirty="0">
              <a:latin typeface="Century Schoolbook"/>
              <a:cs typeface="Century Schoolbook"/>
            </a:endParaRPr>
          </a:p>
          <a:p>
            <a:pPr marR="8255" algn="ctr">
              <a:lnSpc>
                <a:spcPct val="100000"/>
              </a:lnSpc>
              <a:spcBef>
                <a:spcPts val="5"/>
              </a:spcBef>
            </a:pPr>
            <a:r>
              <a:rPr sz="1600" dirty="0">
                <a:solidFill>
                  <a:srgbClr val="FFFFFF"/>
                </a:solidFill>
                <a:latin typeface="Century Schoolbook"/>
                <a:cs typeface="Century Schoolbook"/>
              </a:rPr>
              <a:t>PSS </a:t>
            </a:r>
            <a:r>
              <a:rPr sz="1600" spc="5" dirty="0">
                <a:solidFill>
                  <a:srgbClr val="FFFFFF"/>
                </a:solidFill>
                <a:latin typeface="Century Schoolbook"/>
                <a:cs typeface="Century Schoolbook"/>
              </a:rPr>
              <a:t>Central Institute of Vocational</a:t>
            </a:r>
            <a:r>
              <a:rPr sz="1600" spc="30" dirty="0">
                <a:solidFill>
                  <a:srgbClr val="FFFFFF"/>
                </a:solidFill>
                <a:latin typeface="Century Schoolbook"/>
                <a:cs typeface="Century Schoolbook"/>
              </a:rPr>
              <a:t> </a:t>
            </a:r>
            <a:r>
              <a:rPr sz="1600" spc="5" dirty="0">
                <a:solidFill>
                  <a:srgbClr val="FFFFFF"/>
                </a:solidFill>
                <a:latin typeface="Century Schoolbook"/>
                <a:cs typeface="Century Schoolbook"/>
              </a:rPr>
              <a:t>Education</a:t>
            </a:r>
            <a:endParaRPr sz="1600" dirty="0">
              <a:latin typeface="Century Schoolbook"/>
              <a:cs typeface="Century Schoolbook"/>
            </a:endParaRPr>
          </a:p>
          <a:p>
            <a:pPr marR="5080" algn="ctr">
              <a:lnSpc>
                <a:spcPct val="100000"/>
              </a:lnSpc>
            </a:pPr>
            <a:r>
              <a:rPr sz="1600" dirty="0">
                <a:solidFill>
                  <a:srgbClr val="FFFFFF"/>
                </a:solidFill>
                <a:latin typeface="Century Schoolbook"/>
                <a:cs typeface="Century Schoolbook"/>
              </a:rPr>
              <a:t>Shyamla </a:t>
            </a:r>
            <a:r>
              <a:rPr sz="1600" spc="5" dirty="0">
                <a:solidFill>
                  <a:srgbClr val="FFFFFF"/>
                </a:solidFill>
                <a:latin typeface="Century Schoolbook"/>
                <a:cs typeface="Century Schoolbook"/>
              </a:rPr>
              <a:t>Hills, </a:t>
            </a:r>
            <a:r>
              <a:rPr sz="1600" dirty="0">
                <a:solidFill>
                  <a:srgbClr val="FFFFFF"/>
                </a:solidFill>
                <a:latin typeface="Century Schoolbook"/>
                <a:cs typeface="Century Schoolbook"/>
              </a:rPr>
              <a:t>Bhopal </a:t>
            </a:r>
            <a:r>
              <a:rPr sz="1600" spc="-5" dirty="0">
                <a:solidFill>
                  <a:srgbClr val="FFFFFF"/>
                </a:solidFill>
                <a:latin typeface="Century Schoolbook"/>
                <a:cs typeface="Century Schoolbook"/>
              </a:rPr>
              <a:t>– </a:t>
            </a:r>
            <a:r>
              <a:rPr sz="1600" dirty="0">
                <a:solidFill>
                  <a:srgbClr val="FFFFFF"/>
                </a:solidFill>
                <a:latin typeface="Century Schoolbook"/>
                <a:cs typeface="Century Schoolbook"/>
              </a:rPr>
              <a:t>462013 </a:t>
            </a:r>
            <a:r>
              <a:rPr sz="1600" spc="-5" dirty="0">
                <a:solidFill>
                  <a:srgbClr val="FFFFFF"/>
                </a:solidFill>
                <a:latin typeface="Century Schoolbook"/>
                <a:cs typeface="Century Schoolbook"/>
              </a:rPr>
              <a:t>, </a:t>
            </a:r>
            <a:r>
              <a:rPr sz="1600" dirty="0">
                <a:solidFill>
                  <a:srgbClr val="FFFFFF"/>
                </a:solidFill>
                <a:latin typeface="Century Schoolbook"/>
                <a:cs typeface="Century Schoolbook"/>
              </a:rPr>
              <a:t>Madhya </a:t>
            </a:r>
            <a:r>
              <a:rPr sz="1600" spc="5" dirty="0">
                <a:solidFill>
                  <a:srgbClr val="FFFFFF"/>
                </a:solidFill>
                <a:latin typeface="Century Schoolbook"/>
                <a:cs typeface="Century Schoolbook"/>
              </a:rPr>
              <a:t>Pradesh,</a:t>
            </a:r>
            <a:r>
              <a:rPr sz="1600" spc="190" dirty="0">
                <a:solidFill>
                  <a:srgbClr val="FFFFFF"/>
                </a:solidFill>
                <a:latin typeface="Century Schoolbook"/>
                <a:cs typeface="Century Schoolbook"/>
              </a:rPr>
              <a:t> </a:t>
            </a:r>
            <a:r>
              <a:rPr sz="1600" dirty="0">
                <a:solidFill>
                  <a:srgbClr val="FFFFFF"/>
                </a:solidFill>
                <a:latin typeface="Century Schoolbook"/>
                <a:cs typeface="Century Schoolbook"/>
              </a:rPr>
              <a:t>India</a:t>
            </a:r>
            <a:endParaRPr sz="1600" dirty="0">
              <a:latin typeface="Century Schoolbook"/>
              <a:cs typeface="Century Schoolbook"/>
            </a:endParaRPr>
          </a:p>
          <a:p>
            <a:pPr algn="ctr">
              <a:lnSpc>
                <a:spcPct val="100000"/>
              </a:lnSpc>
              <a:spcBef>
                <a:spcPts val="5"/>
              </a:spcBef>
              <a:tabLst>
                <a:tab pos="1652270" algn="l"/>
                <a:tab pos="7522209" algn="l"/>
              </a:tabLst>
            </a:pPr>
            <a:r>
              <a:rPr sz="1600" b="1" spc="10" dirty="0">
                <a:solidFill>
                  <a:srgbClr val="FFFFFF"/>
                </a:solidFill>
                <a:latin typeface="Century Schoolbook"/>
                <a:cs typeface="Century Schoolbook"/>
              </a:rPr>
              <a:t>______</a:t>
            </a:r>
            <a:r>
              <a:rPr sz="1600" b="1" u="sng" spc="-5" dirty="0">
                <a:solidFill>
                  <a:srgbClr val="FFFFFF"/>
                </a:solidFill>
                <a:uFill>
                  <a:solidFill>
                    <a:srgbClr val="FEFEFE"/>
                  </a:solidFill>
                </a:uFill>
                <a:latin typeface="Century Schoolbook"/>
                <a:cs typeface="Century Schoolbook"/>
              </a:rPr>
              <a:t> </a:t>
            </a:r>
            <a:r>
              <a:rPr sz="1600" b="1" u="sng" dirty="0">
                <a:solidFill>
                  <a:srgbClr val="FFFFFF"/>
                </a:solidFill>
                <a:uFill>
                  <a:solidFill>
                    <a:srgbClr val="FEFEFE"/>
                  </a:solidFill>
                </a:uFill>
                <a:latin typeface="Century Schoolbook"/>
                <a:cs typeface="Century Schoolbook"/>
              </a:rPr>
              <a:t>	</a:t>
            </a:r>
            <a:r>
              <a:rPr sz="1600" b="1" spc="10" dirty="0">
                <a:solidFill>
                  <a:srgbClr val="FFFFFF"/>
                </a:solidFill>
                <a:latin typeface="Century Schoolbook"/>
                <a:cs typeface="Century Schoolbook"/>
              </a:rPr>
              <a:t>_</a:t>
            </a:r>
            <a:r>
              <a:rPr sz="1600" b="1" u="sng" spc="-5" dirty="0">
                <a:solidFill>
                  <a:srgbClr val="FFFFFF"/>
                </a:solidFill>
                <a:uFill>
                  <a:solidFill>
                    <a:srgbClr val="FEFEFE"/>
                  </a:solidFill>
                </a:uFill>
                <a:latin typeface="Century Schoolbook"/>
                <a:cs typeface="Century Schoolbook"/>
              </a:rPr>
              <a:t> </a:t>
            </a:r>
            <a:r>
              <a:rPr sz="1600" b="1" u="sng" dirty="0">
                <a:solidFill>
                  <a:srgbClr val="FFFFFF"/>
                </a:solidFill>
                <a:uFill>
                  <a:solidFill>
                    <a:srgbClr val="FEFEFE"/>
                  </a:solidFill>
                </a:uFill>
                <a:latin typeface="Century Schoolbook"/>
                <a:cs typeface="Century Schoolbook"/>
              </a:rPr>
              <a:t>	</a:t>
            </a:r>
            <a:r>
              <a:rPr sz="1600" b="1" spc="-5" dirty="0">
                <a:solidFill>
                  <a:srgbClr val="FFFFFF"/>
                </a:solidFill>
                <a:latin typeface="Century Schoolbook"/>
                <a:cs typeface="Century Schoolbook"/>
              </a:rPr>
              <a:t>_</a:t>
            </a:r>
            <a:endParaRPr sz="1600" dirty="0">
              <a:latin typeface="Century Schoolbook"/>
              <a:cs typeface="Century Schoolbook"/>
            </a:endParaRPr>
          </a:p>
          <a:p>
            <a:pPr marR="2540" algn="ctr">
              <a:lnSpc>
                <a:spcPct val="100000"/>
              </a:lnSpc>
              <a:spcBef>
                <a:spcPts val="5"/>
              </a:spcBef>
            </a:pPr>
            <a:r>
              <a:rPr sz="1200" b="1" spc="5" dirty="0">
                <a:solidFill>
                  <a:srgbClr val="FFFFFF"/>
                </a:solidFill>
                <a:latin typeface="Century Schoolbook"/>
                <a:cs typeface="Century Schoolbook"/>
              </a:rPr>
              <a:t>E-mail:</a:t>
            </a:r>
            <a:r>
              <a:rPr sz="1200" b="1" spc="40" dirty="0">
                <a:solidFill>
                  <a:srgbClr val="FFFFFF"/>
                </a:solidFill>
                <a:latin typeface="Century Schoolbook"/>
                <a:cs typeface="Century Schoolbook"/>
              </a:rPr>
              <a:t> </a:t>
            </a:r>
            <a:r>
              <a:rPr sz="1200" b="1" spc="5" dirty="0">
                <a:solidFill>
                  <a:srgbClr val="FFFFFF"/>
                </a:solidFill>
                <a:latin typeface="Century Schoolbook"/>
                <a:cs typeface="Century Schoolbook"/>
                <a:hlinkClick r:id="rId3"/>
              </a:rPr>
              <a:t>jdpsscive@gmail.com</a:t>
            </a:r>
            <a:endParaRPr sz="1200" dirty="0">
              <a:latin typeface="Century Schoolbook"/>
              <a:cs typeface="Century Schoolbook"/>
            </a:endParaRPr>
          </a:p>
          <a:p>
            <a:pPr marR="7620" algn="ctr">
              <a:lnSpc>
                <a:spcPct val="100000"/>
              </a:lnSpc>
            </a:pPr>
            <a:r>
              <a:rPr sz="1200" b="1" dirty="0">
                <a:solidFill>
                  <a:srgbClr val="FFFFFF"/>
                </a:solidFill>
                <a:latin typeface="Century Schoolbook"/>
                <a:cs typeface="Century Schoolbook"/>
              </a:rPr>
              <a:t>Tel. </a:t>
            </a:r>
            <a:r>
              <a:rPr sz="1200" b="1" spc="5" dirty="0">
                <a:solidFill>
                  <a:srgbClr val="FFFFFF"/>
                </a:solidFill>
                <a:latin typeface="Century Schoolbook"/>
                <a:cs typeface="Century Schoolbook"/>
              </a:rPr>
              <a:t>+91 </a:t>
            </a:r>
            <a:r>
              <a:rPr sz="1200" b="1" dirty="0">
                <a:solidFill>
                  <a:srgbClr val="FFFFFF"/>
                </a:solidFill>
                <a:latin typeface="Century Schoolbook"/>
                <a:cs typeface="Century Schoolbook"/>
              </a:rPr>
              <a:t>755 2660691, 2704100, 2660391,</a:t>
            </a:r>
            <a:r>
              <a:rPr sz="1200" b="1" spc="160" dirty="0">
                <a:solidFill>
                  <a:srgbClr val="FFFFFF"/>
                </a:solidFill>
                <a:latin typeface="Century Schoolbook"/>
                <a:cs typeface="Century Schoolbook"/>
              </a:rPr>
              <a:t> </a:t>
            </a:r>
            <a:r>
              <a:rPr sz="1200" b="1" dirty="0">
                <a:solidFill>
                  <a:srgbClr val="FFFFFF"/>
                </a:solidFill>
                <a:latin typeface="Century Schoolbook"/>
                <a:cs typeface="Century Schoolbook"/>
              </a:rPr>
              <a:t>2660564</a:t>
            </a:r>
            <a:endParaRPr sz="1200" dirty="0">
              <a:latin typeface="Century Schoolbook"/>
              <a:cs typeface="Century Schoolbook"/>
            </a:endParaRPr>
          </a:p>
          <a:p>
            <a:pPr marR="2540" algn="ctr">
              <a:lnSpc>
                <a:spcPct val="100000"/>
              </a:lnSpc>
            </a:pPr>
            <a:r>
              <a:rPr sz="1200" b="1" dirty="0">
                <a:solidFill>
                  <a:srgbClr val="FFFFFF"/>
                </a:solidFill>
                <a:latin typeface="Century Schoolbook"/>
                <a:cs typeface="Century Schoolbook"/>
              </a:rPr>
              <a:t>Fax </a:t>
            </a:r>
            <a:r>
              <a:rPr sz="1200" b="1" spc="5" dirty="0">
                <a:solidFill>
                  <a:srgbClr val="FFFFFF"/>
                </a:solidFill>
                <a:latin typeface="Century Schoolbook"/>
                <a:cs typeface="Century Schoolbook"/>
              </a:rPr>
              <a:t>+91 </a:t>
            </a:r>
            <a:r>
              <a:rPr sz="1200" b="1" dirty="0">
                <a:solidFill>
                  <a:srgbClr val="FFFFFF"/>
                </a:solidFill>
                <a:latin typeface="Century Schoolbook"/>
                <a:cs typeface="Century Schoolbook"/>
              </a:rPr>
              <a:t>755</a:t>
            </a:r>
            <a:r>
              <a:rPr sz="1200" b="1" spc="50" dirty="0">
                <a:solidFill>
                  <a:srgbClr val="FFFFFF"/>
                </a:solidFill>
                <a:latin typeface="Century Schoolbook"/>
                <a:cs typeface="Century Schoolbook"/>
              </a:rPr>
              <a:t> </a:t>
            </a:r>
            <a:r>
              <a:rPr sz="1200" b="1" dirty="0">
                <a:solidFill>
                  <a:srgbClr val="FFFFFF"/>
                </a:solidFill>
                <a:latin typeface="Century Schoolbook"/>
                <a:cs typeface="Century Schoolbook"/>
              </a:rPr>
              <a:t>2660481</a:t>
            </a:r>
            <a:endParaRPr sz="1200" dirty="0">
              <a:latin typeface="Century Schoolbook"/>
              <a:cs typeface="Century Schoolbook"/>
            </a:endParaRPr>
          </a:p>
          <a:p>
            <a:pPr marR="1905" algn="ctr">
              <a:lnSpc>
                <a:spcPct val="100000"/>
              </a:lnSpc>
            </a:pPr>
            <a:r>
              <a:rPr sz="1200" b="1" spc="5" dirty="0">
                <a:solidFill>
                  <a:srgbClr val="FFFFFF"/>
                </a:solidFill>
                <a:latin typeface="Century Schoolbook"/>
                <a:cs typeface="Century Schoolbook"/>
              </a:rPr>
              <a:t>Website:</a:t>
            </a:r>
            <a:r>
              <a:rPr sz="1200" b="1" spc="20" dirty="0">
                <a:solidFill>
                  <a:srgbClr val="FFFFFF"/>
                </a:solidFill>
                <a:latin typeface="Century Schoolbook"/>
                <a:cs typeface="Century Schoolbook"/>
              </a:rPr>
              <a:t> </a:t>
            </a:r>
            <a:r>
              <a:rPr sz="1200" b="1" spc="5" dirty="0">
                <a:solidFill>
                  <a:srgbClr val="FFFFFF"/>
                </a:solidFill>
                <a:latin typeface="Century Schoolbook"/>
                <a:cs typeface="Century Schoolbook"/>
                <a:hlinkClick r:id="rId4"/>
              </a:rPr>
              <a:t>www.psscive.ac.in</a:t>
            </a:r>
            <a:endParaRPr sz="1200" dirty="0">
              <a:latin typeface="Century Schoolbook"/>
              <a:cs typeface="Century Schoolbook"/>
            </a:endParaRPr>
          </a:p>
        </p:txBody>
      </p:sp>
      <p:sp>
        <p:nvSpPr>
          <p:cNvPr id="16" name="object 7">
            <a:extLst>
              <a:ext uri="{FF2B5EF4-FFF2-40B4-BE49-F238E27FC236}">
                <a16:creationId xmlns:a16="http://schemas.microsoft.com/office/drawing/2014/main" xmlns="" id="{4D9AA06D-699F-FC7E-EB41-33DC547F8A6A}"/>
              </a:ext>
            </a:extLst>
          </p:cNvPr>
          <p:cNvSpPr txBox="1"/>
          <p:nvPr/>
        </p:nvSpPr>
        <p:spPr>
          <a:xfrm>
            <a:off x="7616443" y="6567627"/>
            <a:ext cx="3666490" cy="177800"/>
          </a:xfrm>
          <a:prstGeom prst="rect">
            <a:avLst/>
          </a:prstGeom>
        </p:spPr>
        <p:txBody>
          <a:bodyPr vert="horz" wrap="square" lIns="0" tIns="12065" rIns="0" bIns="0" rtlCol="0">
            <a:spAutoFit/>
          </a:bodyPr>
          <a:lstStyle/>
          <a:p>
            <a:pPr marL="12700">
              <a:lnSpc>
                <a:spcPct val="100000"/>
              </a:lnSpc>
              <a:spcBef>
                <a:spcPts val="95"/>
              </a:spcBef>
            </a:pPr>
            <a:r>
              <a:rPr sz="1000" spc="-5" dirty="0">
                <a:solidFill>
                  <a:srgbClr val="FFFFFF"/>
                </a:solidFill>
                <a:latin typeface="Century Schoolbook"/>
                <a:cs typeface="Century Schoolbook"/>
              </a:rPr>
              <a:t>© </a:t>
            </a:r>
            <a:r>
              <a:rPr sz="1000" spc="-10" dirty="0">
                <a:solidFill>
                  <a:srgbClr val="FFFFFF"/>
                </a:solidFill>
                <a:latin typeface="Century Schoolbook"/>
                <a:cs typeface="Century Schoolbook"/>
              </a:rPr>
              <a:t>PSS </a:t>
            </a:r>
            <a:r>
              <a:rPr sz="1000" spc="-5" dirty="0">
                <a:solidFill>
                  <a:srgbClr val="FFFFFF"/>
                </a:solidFill>
                <a:latin typeface="Century Schoolbook"/>
                <a:cs typeface="Century Schoolbook"/>
              </a:rPr>
              <a:t>Central Institute </a:t>
            </a:r>
            <a:r>
              <a:rPr sz="1000" dirty="0">
                <a:solidFill>
                  <a:srgbClr val="FFFFFF"/>
                </a:solidFill>
                <a:latin typeface="Century Schoolbook"/>
                <a:cs typeface="Century Schoolbook"/>
              </a:rPr>
              <a:t>of </a:t>
            </a:r>
            <a:r>
              <a:rPr sz="1000" spc="-5" dirty="0">
                <a:solidFill>
                  <a:srgbClr val="FFFFFF"/>
                </a:solidFill>
                <a:latin typeface="Century Schoolbook"/>
                <a:cs typeface="Century Schoolbook"/>
              </a:rPr>
              <a:t>Vocational Education, Bhopal</a:t>
            </a:r>
            <a:r>
              <a:rPr sz="1000" spc="15" dirty="0">
                <a:solidFill>
                  <a:srgbClr val="FFFFFF"/>
                </a:solidFill>
                <a:latin typeface="Century Schoolbook"/>
                <a:cs typeface="Century Schoolbook"/>
              </a:rPr>
              <a:t> </a:t>
            </a:r>
            <a:r>
              <a:rPr sz="1000" spc="-10" dirty="0">
                <a:solidFill>
                  <a:srgbClr val="FFFFFF"/>
                </a:solidFill>
                <a:latin typeface="Century Schoolbook"/>
                <a:cs typeface="Century Schoolbook"/>
              </a:rPr>
              <a:t>2020</a:t>
            </a:r>
            <a:endParaRPr sz="1000">
              <a:latin typeface="Century Schoolbook"/>
              <a:cs typeface="Century Schoolbook"/>
            </a:endParaRPr>
          </a:p>
        </p:txBody>
      </p:sp>
      <p:sp>
        <p:nvSpPr>
          <p:cNvPr id="17" name="object 8">
            <a:extLst>
              <a:ext uri="{FF2B5EF4-FFF2-40B4-BE49-F238E27FC236}">
                <a16:creationId xmlns:a16="http://schemas.microsoft.com/office/drawing/2014/main" xmlns="" id="{8E4BDB66-5D50-0316-9EF3-5E834DE81338}"/>
              </a:ext>
            </a:extLst>
          </p:cNvPr>
          <p:cNvSpPr/>
          <p:nvPr/>
        </p:nvSpPr>
        <p:spPr>
          <a:xfrm>
            <a:off x="5521452" y="3561588"/>
            <a:ext cx="678179" cy="987551"/>
          </a:xfrm>
          <a:prstGeom prst="rect">
            <a:avLst/>
          </a:prstGeom>
          <a:blipFill>
            <a:blip r:embed="rId5" cstate="print"/>
            <a:stretch>
              <a:fillRect/>
            </a:stretch>
          </a:blipFill>
        </p:spPr>
        <p:txBody>
          <a:bodyPr wrap="square" lIns="0" tIns="0" rIns="0" bIns="0" rtlCol="0"/>
          <a:lstStyle/>
          <a:p>
            <a:endParaRPr/>
          </a:p>
        </p:txBody>
      </p:sp>
      <p:sp>
        <p:nvSpPr>
          <p:cNvPr id="18" name="object 9">
            <a:extLst>
              <a:ext uri="{FF2B5EF4-FFF2-40B4-BE49-F238E27FC236}">
                <a16:creationId xmlns:a16="http://schemas.microsoft.com/office/drawing/2014/main" xmlns="" id="{7F8F0A53-4127-0F7B-B626-AB279F460227}"/>
              </a:ext>
            </a:extLst>
          </p:cNvPr>
          <p:cNvSpPr txBox="1">
            <a:spLocks noGrp="1"/>
          </p:cNvSpPr>
          <p:nvPr>
            <p:ph type="title"/>
          </p:nvPr>
        </p:nvSpPr>
        <p:spPr>
          <a:xfrm>
            <a:off x="2400743" y="540830"/>
            <a:ext cx="7597775" cy="452120"/>
          </a:xfrm>
          <a:prstGeom prst="rect">
            <a:avLst/>
          </a:prstGeom>
        </p:spPr>
        <p:txBody>
          <a:bodyPr vert="horz" wrap="square" lIns="0" tIns="12065" rIns="0" bIns="0" rtlCol="0">
            <a:spAutoFit/>
          </a:bodyPr>
          <a:lstStyle/>
          <a:p>
            <a:pPr marL="12700">
              <a:lnSpc>
                <a:spcPct val="100000"/>
              </a:lnSpc>
              <a:spcBef>
                <a:spcPts val="95"/>
              </a:spcBef>
            </a:pPr>
            <a:r>
              <a:rPr sz="2800" b="0" spc="-5" dirty="0">
                <a:latin typeface="Bookman Old Style" panose="02050604050505020204" pitchFamily="18" charset="0"/>
                <a:cs typeface="Century Schoolbook"/>
              </a:rPr>
              <a:t>Project Coordinator : </a:t>
            </a:r>
            <a:r>
              <a:rPr lang="en-IN" sz="2800" b="0" spc="-10" dirty="0" err="1">
                <a:solidFill>
                  <a:srgbClr val="FFFFFF"/>
                </a:solidFill>
                <a:latin typeface="Bookman Old Style" panose="02050604050505020204" pitchFamily="18" charset="0"/>
                <a:cs typeface="Century Schoolbook"/>
              </a:rPr>
              <a:t>Prof.</a:t>
            </a:r>
            <a:r>
              <a:rPr lang="en-IN" sz="2800" b="0" spc="-10" dirty="0">
                <a:solidFill>
                  <a:srgbClr val="FFFFFF"/>
                </a:solidFill>
                <a:latin typeface="Bookman Old Style" panose="02050604050505020204" pitchFamily="18" charset="0"/>
                <a:cs typeface="Century Schoolbook"/>
              </a:rPr>
              <a:t> </a:t>
            </a:r>
            <a:r>
              <a:rPr lang="en-IN" sz="2800" b="0" spc="-10" dirty="0" err="1">
                <a:solidFill>
                  <a:srgbClr val="FFFFFF"/>
                </a:solidFill>
                <a:latin typeface="Bookman Old Style" panose="02050604050505020204" pitchFamily="18" charset="0"/>
                <a:cs typeface="Century Schoolbook"/>
              </a:rPr>
              <a:t>Pinki</a:t>
            </a:r>
            <a:r>
              <a:rPr lang="en-IN" sz="2800" b="0" spc="-10" dirty="0">
                <a:solidFill>
                  <a:srgbClr val="FFFFFF"/>
                </a:solidFill>
                <a:latin typeface="Bookman Old Style" panose="02050604050505020204" pitchFamily="18" charset="0"/>
                <a:cs typeface="Century Schoolbook"/>
              </a:rPr>
              <a:t> Khanna</a:t>
            </a:r>
            <a:endParaRPr sz="2800" dirty="0">
              <a:latin typeface="Bookman Old Style" panose="02050604050505020204" pitchFamily="18" charset="0"/>
              <a:cs typeface="Century Schoolbook"/>
            </a:endParaRPr>
          </a:p>
        </p:txBody>
      </p:sp>
      <p:sp>
        <p:nvSpPr>
          <p:cNvPr id="19" name="object 10">
            <a:extLst>
              <a:ext uri="{FF2B5EF4-FFF2-40B4-BE49-F238E27FC236}">
                <a16:creationId xmlns:a16="http://schemas.microsoft.com/office/drawing/2014/main" xmlns="" id="{B6E0E9EF-3779-30A6-EF76-8ADD6BAEA330}"/>
              </a:ext>
            </a:extLst>
          </p:cNvPr>
          <p:cNvSpPr txBox="1"/>
          <p:nvPr/>
        </p:nvSpPr>
        <p:spPr>
          <a:xfrm>
            <a:off x="1103249" y="1440639"/>
            <a:ext cx="9597894" cy="2059538"/>
          </a:xfrm>
          <a:prstGeom prst="rect">
            <a:avLst/>
          </a:prstGeom>
        </p:spPr>
        <p:txBody>
          <a:bodyPr vert="horz" wrap="square" lIns="0" tIns="195580" rIns="0" bIns="0" rtlCol="0">
            <a:spAutoFit/>
          </a:bodyPr>
          <a:lstStyle/>
          <a:p>
            <a:pPr algn="ctr">
              <a:spcBef>
                <a:spcPts val="1540"/>
              </a:spcBef>
            </a:pPr>
            <a:r>
              <a:rPr lang="en-IN" sz="2400" spc="-5" dirty="0">
                <a:solidFill>
                  <a:srgbClr val="FFFF00"/>
                </a:solidFill>
                <a:latin typeface="Bookman Old Style" panose="02050604050505020204" pitchFamily="18" charset="0"/>
                <a:cs typeface="Century Schoolbook"/>
              </a:rPr>
              <a:t> Academic Support – </a:t>
            </a:r>
            <a:r>
              <a:rPr lang="en-IN" sz="2400" spc="-5" dirty="0">
                <a:solidFill>
                  <a:schemeClr val="bg1"/>
                </a:solidFill>
                <a:latin typeface="Bookman Old Style" panose="02050604050505020204" pitchFamily="18" charset="0"/>
                <a:cs typeface="Century Schoolbook"/>
              </a:rPr>
              <a:t>Nupur Srivastava &amp; Shivangi Vig</a:t>
            </a:r>
          </a:p>
          <a:p>
            <a:pPr algn="ctr">
              <a:spcBef>
                <a:spcPts val="1540"/>
              </a:spcBef>
            </a:pPr>
            <a:endParaRPr lang="en-IN" sz="2400" dirty="0">
              <a:solidFill>
                <a:schemeClr val="bg1"/>
              </a:solidFill>
              <a:latin typeface="Bookman Old Style" panose="02050604050505020204" pitchFamily="18" charset="0"/>
              <a:cs typeface="Century Schoolbook"/>
            </a:endParaRPr>
          </a:p>
          <a:p>
            <a:pPr>
              <a:spcBef>
                <a:spcPts val="1540"/>
              </a:spcBef>
            </a:pPr>
            <a:r>
              <a:rPr lang="en-IN" sz="2400" spc="-5" dirty="0">
                <a:solidFill>
                  <a:srgbClr val="FFFF00"/>
                </a:solidFill>
                <a:latin typeface="Bookman Old Style" panose="02050604050505020204" pitchFamily="18" charset="0"/>
                <a:cs typeface="Century Schoolbook"/>
              </a:rPr>
              <a:t>Assistance                                                           Graphic Artist</a:t>
            </a:r>
            <a:endParaRPr lang="en-IN" sz="2400" dirty="0">
              <a:latin typeface="Bookman Old Style" panose="02050604050505020204" pitchFamily="18" charset="0"/>
              <a:cs typeface="Century Schoolbook"/>
            </a:endParaRPr>
          </a:p>
          <a:p>
            <a:pPr marL="12700" marR="5080"/>
            <a:r>
              <a:rPr lang="en-IN" sz="2400" dirty="0">
                <a:solidFill>
                  <a:srgbClr val="FFFFFF"/>
                </a:solidFill>
                <a:latin typeface="Bookman Old Style" panose="02050604050505020204" pitchFamily="18" charset="0"/>
                <a:cs typeface="Century Schoolbook"/>
              </a:rPr>
              <a:t>Vani </a:t>
            </a:r>
            <a:r>
              <a:rPr lang="en-IN" sz="2400" dirty="0" err="1">
                <a:solidFill>
                  <a:srgbClr val="FFFFFF"/>
                </a:solidFill>
                <a:latin typeface="Bookman Old Style" panose="02050604050505020204" pitchFamily="18" charset="0"/>
                <a:cs typeface="Century Schoolbook"/>
              </a:rPr>
              <a:t>Pandya</a:t>
            </a:r>
            <a:r>
              <a:rPr lang="en-IN" sz="2400" dirty="0">
                <a:latin typeface="Bookman Old Style" panose="02050604050505020204" pitchFamily="18" charset="0"/>
                <a:cs typeface="Century Schoolbook"/>
              </a:rPr>
              <a:t>                                                        </a:t>
            </a:r>
            <a:r>
              <a:rPr lang="en-IN" sz="2400" dirty="0" err="1">
                <a:solidFill>
                  <a:srgbClr val="FFFFFF"/>
                </a:solidFill>
                <a:latin typeface="Bookman Old Style" panose="02050604050505020204" pitchFamily="18" charset="0"/>
                <a:cs typeface="Century Schoolbook"/>
              </a:rPr>
              <a:t>Prachi</a:t>
            </a:r>
            <a:r>
              <a:rPr lang="en-IN" sz="2400" dirty="0">
                <a:solidFill>
                  <a:srgbClr val="FFFFFF"/>
                </a:solidFill>
                <a:latin typeface="Bookman Old Style" panose="02050604050505020204" pitchFamily="18" charset="0"/>
                <a:cs typeface="Century Schoolbook"/>
              </a:rPr>
              <a:t> </a:t>
            </a:r>
            <a:r>
              <a:rPr lang="en-IN" sz="2400" dirty="0" err="1">
                <a:solidFill>
                  <a:srgbClr val="FFFFFF"/>
                </a:solidFill>
                <a:latin typeface="Bookman Old Style" panose="02050604050505020204" pitchFamily="18" charset="0"/>
                <a:cs typeface="Century Schoolbook"/>
              </a:rPr>
              <a:t>Verma</a:t>
            </a:r>
            <a:endParaRPr lang="en-IN" sz="2400" spc="-5" dirty="0">
              <a:solidFill>
                <a:srgbClr val="FFFF00"/>
              </a:solidFill>
              <a:latin typeface="Bookman Old Style" panose="02050604050505020204" pitchFamily="18" charset="0"/>
              <a:cs typeface="Century Schoolbook"/>
            </a:endParaRPr>
          </a:p>
        </p:txBody>
      </p:sp>
      <p:sp>
        <p:nvSpPr>
          <p:cNvPr id="20" name="Slide Number Placeholder 4">
            <a:extLst>
              <a:ext uri="{FF2B5EF4-FFF2-40B4-BE49-F238E27FC236}">
                <a16:creationId xmlns:a16="http://schemas.microsoft.com/office/drawing/2014/main" xmlns="" id="{E78FDA5D-B99E-0292-99A8-6F087DF8CFAA}"/>
              </a:ext>
            </a:extLst>
          </p:cNvPr>
          <p:cNvSpPr>
            <a:spLocks noGrp="1"/>
          </p:cNvSpPr>
          <p:nvPr>
            <p:ph type="sldNum" sz="quarter" idx="7"/>
          </p:nvPr>
        </p:nvSpPr>
        <p:spPr>
          <a:xfrm>
            <a:off x="11424592" y="6021288"/>
            <a:ext cx="636077" cy="553998"/>
          </a:xfrm>
        </p:spPr>
        <p:txBody>
          <a:bodyPr/>
          <a:lstStyle/>
          <a:p>
            <a:pPr marL="25400">
              <a:spcBef>
                <a:spcPts val="955"/>
              </a:spcBef>
            </a:pPr>
            <a:fld id="{81D60167-4931-47E6-BA6A-407CBD079E47}" type="slidenum">
              <a:rPr lang="en-IN" spc="-5" smtClean="0">
                <a:solidFill>
                  <a:prstClr val="white"/>
                </a:solidFill>
              </a:rPr>
              <a:pPr marL="25400">
                <a:spcBef>
                  <a:spcPts val="955"/>
                </a:spcBef>
              </a:pPr>
              <a:t>38</a:t>
            </a:fld>
            <a:endParaRPr lang="en-IN" spc="-5" dirty="0">
              <a:solidFill>
                <a:prstClr val="white"/>
              </a:solidFill>
            </a:endParaRPr>
          </a:p>
        </p:txBody>
      </p:sp>
    </p:spTree>
    <p:extLst>
      <p:ext uri="{BB962C8B-B14F-4D97-AF65-F5344CB8AC3E}">
        <p14:creationId xmlns:p14="http://schemas.microsoft.com/office/powerpoint/2010/main" xmlns="" val="33230501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1157122" y="3540125"/>
            <a:ext cx="9299543" cy="1641475"/>
          </a:xfrm>
          <a:prstGeom prst="rect">
            <a:avLst/>
          </a:prstGeom>
        </p:spPr>
        <p:txBody>
          <a:bodyPr vert="horz" wrap="square" lIns="0" tIns="0" rIns="0" bIns="0" rtlCol="0">
            <a:spAutoFit/>
          </a:bodyPr>
          <a:lstStyle/>
          <a:p>
            <a:pPr marL="583565" marR="5080" indent="-570865" algn="just">
              <a:lnSpc>
                <a:spcPts val="3190"/>
              </a:lnSpc>
              <a:buClr>
                <a:srgbClr val="FFFFFF"/>
              </a:buClr>
              <a:buSzPct val="80357"/>
              <a:buFont typeface="Wingdings"/>
              <a:buChar char=""/>
              <a:tabLst>
                <a:tab pos="685165" algn="l"/>
                <a:tab pos="2274570" algn="l"/>
                <a:tab pos="3086735" algn="l"/>
                <a:tab pos="4587875" algn="l"/>
              </a:tabLst>
            </a:pPr>
            <a:r>
              <a:rPr lang="en-US" sz="2800" spc="-5" dirty="0">
                <a:solidFill>
                  <a:srgbClr val="FFFFFF"/>
                </a:solidFill>
                <a:latin typeface="Century Schoolbook"/>
                <a:cs typeface="Century Schoolbook"/>
              </a:rPr>
              <a:t>Describe the elements of design</a:t>
            </a:r>
          </a:p>
          <a:p>
            <a:pPr marL="583565" marR="5080" indent="-570865" algn="just">
              <a:lnSpc>
                <a:spcPts val="3190"/>
              </a:lnSpc>
              <a:buClr>
                <a:srgbClr val="FFFFFF"/>
              </a:buClr>
              <a:buSzPct val="80357"/>
              <a:buFont typeface="Wingdings"/>
              <a:buChar char=""/>
              <a:tabLst>
                <a:tab pos="685165" algn="l"/>
                <a:tab pos="2274570" algn="l"/>
                <a:tab pos="3086735" algn="l"/>
                <a:tab pos="4587875" algn="l"/>
              </a:tabLst>
            </a:pPr>
            <a:endParaRPr lang="en-US" sz="2800" spc="-5" dirty="0">
              <a:solidFill>
                <a:srgbClr val="FFFFFF"/>
              </a:solidFill>
              <a:latin typeface="Century Schoolbook"/>
              <a:cs typeface="Century Schoolbook"/>
            </a:endParaRPr>
          </a:p>
          <a:p>
            <a:pPr marL="583565" marR="5080" indent="-570865" algn="just">
              <a:lnSpc>
                <a:spcPts val="3190"/>
              </a:lnSpc>
              <a:buClr>
                <a:srgbClr val="FFFFFF"/>
              </a:buClr>
              <a:buSzPct val="80357"/>
              <a:buFont typeface="Wingdings"/>
              <a:buChar char=""/>
              <a:tabLst>
                <a:tab pos="685165" algn="l"/>
                <a:tab pos="2274570" algn="l"/>
                <a:tab pos="3086735" algn="l"/>
                <a:tab pos="4587875" algn="l"/>
              </a:tabLst>
            </a:pPr>
            <a:r>
              <a:rPr lang="en-US" sz="2800" spc="-5" dirty="0">
                <a:solidFill>
                  <a:srgbClr val="FFFFFF"/>
                </a:solidFill>
                <a:latin typeface="Century Schoolbook"/>
                <a:cs typeface="Century Schoolbook"/>
              </a:rPr>
              <a:t>Demonstrate the elements of design (line, shape, form, </a:t>
            </a:r>
            <a:r>
              <a:rPr lang="en-US" sz="2800" spc="-5" dirty="0" err="1">
                <a:solidFill>
                  <a:srgbClr val="FFFFFF"/>
                </a:solidFill>
                <a:latin typeface="Century Schoolbook"/>
                <a:cs typeface="Century Schoolbook"/>
              </a:rPr>
              <a:t>colour</a:t>
            </a:r>
            <a:r>
              <a:rPr lang="en-US" sz="2800" spc="-5" dirty="0">
                <a:solidFill>
                  <a:srgbClr val="FFFFFF"/>
                </a:solidFill>
                <a:latin typeface="Century Schoolbook"/>
                <a:cs typeface="Century Schoolbook"/>
              </a:rPr>
              <a:t> and texture) </a:t>
            </a:r>
            <a:endParaRPr lang="en-US" sz="2800" spc="-10" dirty="0">
              <a:solidFill>
                <a:srgbClr val="FFFFFF"/>
              </a:solidFill>
              <a:latin typeface="Century Schoolbook"/>
              <a:cs typeface="Century Schoolbook"/>
            </a:endParaRPr>
          </a:p>
        </p:txBody>
      </p:sp>
      <p:sp>
        <p:nvSpPr>
          <p:cNvPr id="2" name="object 2"/>
          <p:cNvSpPr txBox="1"/>
          <p:nvPr/>
        </p:nvSpPr>
        <p:spPr>
          <a:xfrm>
            <a:off x="3101723" y="1440225"/>
            <a:ext cx="5306695" cy="584835"/>
          </a:xfrm>
          <a:prstGeom prst="rect">
            <a:avLst/>
          </a:prstGeom>
        </p:spPr>
        <p:txBody>
          <a:bodyPr vert="horz" wrap="square" lIns="0" tIns="0" rIns="0" bIns="0" rtlCol="0">
            <a:spAutoFit/>
          </a:bodyPr>
          <a:lstStyle/>
          <a:p>
            <a:pPr marL="12700">
              <a:lnSpc>
                <a:spcPct val="100000"/>
              </a:lnSpc>
            </a:pPr>
            <a:r>
              <a:rPr sz="4400" b="1" spc="-45" dirty="0">
                <a:solidFill>
                  <a:srgbClr val="FFFF00"/>
                </a:solidFill>
                <a:latin typeface="Century Schoolbook"/>
                <a:cs typeface="Century Schoolbook"/>
              </a:rPr>
              <a:t>Sess</a:t>
            </a:r>
            <a:r>
              <a:rPr sz="4400" b="1" spc="-60" dirty="0">
                <a:solidFill>
                  <a:srgbClr val="FFFF00"/>
                </a:solidFill>
                <a:latin typeface="Century Schoolbook"/>
                <a:cs typeface="Century Schoolbook"/>
              </a:rPr>
              <a:t>i</a:t>
            </a:r>
            <a:r>
              <a:rPr sz="4400" b="1" spc="-55" dirty="0">
                <a:solidFill>
                  <a:srgbClr val="FFFF00"/>
                </a:solidFill>
                <a:latin typeface="Century Schoolbook"/>
                <a:cs typeface="Century Schoolbook"/>
              </a:rPr>
              <a:t>o</a:t>
            </a:r>
            <a:r>
              <a:rPr sz="4400" b="1" dirty="0">
                <a:solidFill>
                  <a:srgbClr val="FFFF00"/>
                </a:solidFill>
                <a:latin typeface="Century Schoolbook"/>
                <a:cs typeface="Century Schoolbook"/>
              </a:rPr>
              <a:t>n</a:t>
            </a:r>
            <a:r>
              <a:rPr sz="4400" b="1" spc="20" dirty="0">
                <a:solidFill>
                  <a:srgbClr val="FFFF00"/>
                </a:solidFill>
                <a:latin typeface="Times New Roman"/>
                <a:cs typeface="Times New Roman"/>
              </a:rPr>
              <a:t> </a:t>
            </a:r>
            <a:r>
              <a:rPr sz="4400" b="1" spc="-45" dirty="0">
                <a:solidFill>
                  <a:srgbClr val="FFFF00"/>
                </a:solidFill>
                <a:latin typeface="Century Schoolbook"/>
                <a:cs typeface="Century Schoolbook"/>
              </a:rPr>
              <a:t>Ob</a:t>
            </a:r>
            <a:r>
              <a:rPr sz="4400" b="1" spc="-50" dirty="0">
                <a:solidFill>
                  <a:srgbClr val="FFFF00"/>
                </a:solidFill>
                <a:latin typeface="Century Schoolbook"/>
                <a:cs typeface="Century Schoolbook"/>
              </a:rPr>
              <a:t>j</a:t>
            </a:r>
            <a:r>
              <a:rPr sz="4400" b="1" spc="-45" dirty="0">
                <a:solidFill>
                  <a:srgbClr val="FFFF00"/>
                </a:solidFill>
                <a:latin typeface="Century Schoolbook"/>
                <a:cs typeface="Century Schoolbook"/>
              </a:rPr>
              <a:t>e</a:t>
            </a:r>
            <a:r>
              <a:rPr sz="4400" b="1" spc="-50" dirty="0">
                <a:solidFill>
                  <a:srgbClr val="FFFF00"/>
                </a:solidFill>
                <a:latin typeface="Century Schoolbook"/>
                <a:cs typeface="Century Schoolbook"/>
              </a:rPr>
              <a:t>c</a:t>
            </a:r>
            <a:r>
              <a:rPr sz="4400" b="1" spc="-55" dirty="0">
                <a:solidFill>
                  <a:srgbClr val="FFFF00"/>
                </a:solidFill>
                <a:latin typeface="Century Schoolbook"/>
                <a:cs typeface="Century Schoolbook"/>
              </a:rPr>
              <a:t>t</a:t>
            </a:r>
            <a:r>
              <a:rPr sz="4400" b="1" spc="-45" dirty="0">
                <a:solidFill>
                  <a:srgbClr val="FFFF00"/>
                </a:solidFill>
                <a:latin typeface="Century Schoolbook"/>
                <a:cs typeface="Century Schoolbook"/>
              </a:rPr>
              <a:t>i</a:t>
            </a:r>
            <a:r>
              <a:rPr sz="4400" b="1" spc="-55" dirty="0">
                <a:solidFill>
                  <a:srgbClr val="FFFF00"/>
                </a:solidFill>
                <a:latin typeface="Century Schoolbook"/>
                <a:cs typeface="Century Schoolbook"/>
              </a:rPr>
              <a:t>v</a:t>
            </a:r>
            <a:r>
              <a:rPr sz="4400" b="1" spc="-60" dirty="0">
                <a:solidFill>
                  <a:srgbClr val="FFFF00"/>
                </a:solidFill>
                <a:latin typeface="Century Schoolbook"/>
                <a:cs typeface="Century Schoolbook"/>
              </a:rPr>
              <a:t>e</a:t>
            </a:r>
            <a:r>
              <a:rPr sz="4400" b="1" dirty="0">
                <a:solidFill>
                  <a:srgbClr val="FFFF00"/>
                </a:solidFill>
                <a:latin typeface="Century Schoolbook"/>
                <a:cs typeface="Century Schoolbook"/>
              </a:rPr>
              <a:t>s</a:t>
            </a:r>
            <a:endParaRPr sz="4400" dirty="0">
              <a:latin typeface="Century Schoolbook"/>
              <a:cs typeface="Century Schoolbook"/>
            </a:endParaRPr>
          </a:p>
        </p:txBody>
      </p:sp>
      <p:sp>
        <p:nvSpPr>
          <p:cNvPr id="10" name="object 10"/>
          <p:cNvSpPr txBox="1">
            <a:spLocks noGrp="1"/>
          </p:cNvSpPr>
          <p:nvPr>
            <p:ph type="sldNum" sz="quarter" idx="7"/>
          </p:nvPr>
        </p:nvSpPr>
        <p:spPr>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4</a:t>
            </a:fld>
            <a:endParaRPr dirty="0"/>
          </a:p>
        </p:txBody>
      </p:sp>
      <p:sp>
        <p:nvSpPr>
          <p:cNvPr id="3" name="object 3"/>
          <p:cNvSpPr txBox="1"/>
          <p:nvPr/>
        </p:nvSpPr>
        <p:spPr>
          <a:xfrm>
            <a:off x="1157125" y="2584326"/>
            <a:ext cx="4704715" cy="381000"/>
          </a:xfrm>
          <a:prstGeom prst="rect">
            <a:avLst/>
          </a:prstGeom>
        </p:spPr>
        <p:txBody>
          <a:bodyPr vert="horz" wrap="square" lIns="0" tIns="0" rIns="0" bIns="0" rtlCol="0">
            <a:spAutoFit/>
          </a:bodyPr>
          <a:lstStyle/>
          <a:p>
            <a:pPr marL="12700">
              <a:lnSpc>
                <a:spcPct val="100000"/>
              </a:lnSpc>
            </a:pPr>
            <a:r>
              <a:rPr sz="2800" spc="-15" dirty="0">
                <a:solidFill>
                  <a:srgbClr val="FFFFFF"/>
                </a:solidFill>
                <a:latin typeface="Century Schoolbook"/>
                <a:cs typeface="Century Schoolbook"/>
              </a:rPr>
              <a:t>The</a:t>
            </a:r>
            <a:r>
              <a:rPr sz="2800" spc="95" dirty="0">
                <a:solidFill>
                  <a:srgbClr val="FFFFFF"/>
                </a:solidFill>
                <a:latin typeface="Times New Roman"/>
                <a:cs typeface="Times New Roman"/>
              </a:rPr>
              <a:t> </a:t>
            </a:r>
            <a:r>
              <a:rPr sz="2800" spc="-5" dirty="0">
                <a:solidFill>
                  <a:srgbClr val="FFFFFF"/>
                </a:solidFill>
                <a:latin typeface="Century Schoolbook"/>
                <a:cs typeface="Century Schoolbook"/>
              </a:rPr>
              <a:t>st</a:t>
            </a:r>
            <a:r>
              <a:rPr sz="2800" spc="-20" dirty="0">
                <a:solidFill>
                  <a:srgbClr val="FFFFFF"/>
                </a:solidFill>
                <a:latin typeface="Century Schoolbook"/>
                <a:cs typeface="Century Schoolbook"/>
              </a:rPr>
              <a:t>u</a:t>
            </a:r>
            <a:r>
              <a:rPr sz="2800" spc="-5" dirty="0">
                <a:solidFill>
                  <a:srgbClr val="FFFFFF"/>
                </a:solidFill>
                <a:latin typeface="Century Schoolbook"/>
                <a:cs typeface="Century Schoolbook"/>
              </a:rPr>
              <a:t>de</a:t>
            </a:r>
            <a:r>
              <a:rPr sz="2800" spc="-20" dirty="0">
                <a:solidFill>
                  <a:srgbClr val="FFFFFF"/>
                </a:solidFill>
                <a:latin typeface="Century Schoolbook"/>
                <a:cs typeface="Century Schoolbook"/>
              </a:rPr>
              <a:t>n</a:t>
            </a:r>
            <a:r>
              <a:rPr sz="2800" spc="0" dirty="0">
                <a:solidFill>
                  <a:srgbClr val="FFFFFF"/>
                </a:solidFill>
                <a:latin typeface="Century Schoolbook"/>
                <a:cs typeface="Century Schoolbook"/>
              </a:rPr>
              <a:t>t</a:t>
            </a:r>
            <a:r>
              <a:rPr sz="2800" spc="-15" dirty="0">
                <a:solidFill>
                  <a:srgbClr val="FFFFFF"/>
                </a:solidFill>
                <a:latin typeface="Century Schoolbook"/>
                <a:cs typeface="Century Schoolbook"/>
              </a:rPr>
              <a:t>s</a:t>
            </a:r>
            <a:r>
              <a:rPr sz="2800" spc="120" dirty="0">
                <a:solidFill>
                  <a:srgbClr val="FFFFFF"/>
                </a:solidFill>
                <a:latin typeface="Times New Roman"/>
                <a:cs typeface="Times New Roman"/>
              </a:rPr>
              <a:t> </a:t>
            </a:r>
            <a:r>
              <a:rPr sz="2800" spc="-20" dirty="0">
                <a:solidFill>
                  <a:srgbClr val="FFFFFF"/>
                </a:solidFill>
                <a:latin typeface="Century Schoolbook"/>
                <a:cs typeface="Century Schoolbook"/>
              </a:rPr>
              <a:t>w</a:t>
            </a:r>
            <a:r>
              <a:rPr sz="2800" spc="-10" dirty="0">
                <a:solidFill>
                  <a:srgbClr val="FFFFFF"/>
                </a:solidFill>
                <a:latin typeface="Century Schoolbook"/>
                <a:cs typeface="Century Schoolbook"/>
              </a:rPr>
              <a:t>i</a:t>
            </a:r>
            <a:r>
              <a:rPr sz="2800" dirty="0">
                <a:solidFill>
                  <a:srgbClr val="FFFFFF"/>
                </a:solidFill>
                <a:latin typeface="Century Schoolbook"/>
                <a:cs typeface="Century Schoolbook"/>
              </a:rPr>
              <a:t>l</a:t>
            </a:r>
            <a:r>
              <a:rPr sz="2800" spc="-10" dirty="0">
                <a:solidFill>
                  <a:srgbClr val="FFFFFF"/>
                </a:solidFill>
                <a:latin typeface="Century Schoolbook"/>
                <a:cs typeface="Century Schoolbook"/>
              </a:rPr>
              <a:t>l</a:t>
            </a:r>
            <a:r>
              <a:rPr sz="2800" spc="125" dirty="0">
                <a:solidFill>
                  <a:srgbClr val="FFFFFF"/>
                </a:solidFill>
                <a:latin typeface="Times New Roman"/>
                <a:cs typeface="Times New Roman"/>
              </a:rPr>
              <a:t> </a:t>
            </a:r>
            <a:r>
              <a:rPr sz="2800" spc="-5" dirty="0">
                <a:solidFill>
                  <a:srgbClr val="FFFFFF"/>
                </a:solidFill>
                <a:latin typeface="Century Schoolbook"/>
                <a:cs typeface="Century Schoolbook"/>
              </a:rPr>
              <a:t>b</a:t>
            </a:r>
            <a:r>
              <a:rPr sz="2800" spc="-15" dirty="0">
                <a:solidFill>
                  <a:srgbClr val="FFFFFF"/>
                </a:solidFill>
                <a:latin typeface="Century Schoolbook"/>
                <a:cs typeface="Century Schoolbook"/>
              </a:rPr>
              <a:t>e</a:t>
            </a:r>
            <a:r>
              <a:rPr sz="2800" spc="95" dirty="0">
                <a:solidFill>
                  <a:srgbClr val="FFFFFF"/>
                </a:solidFill>
                <a:latin typeface="Times New Roman"/>
                <a:cs typeface="Times New Roman"/>
              </a:rPr>
              <a:t> </a:t>
            </a:r>
            <a:r>
              <a:rPr sz="2800" spc="-10" dirty="0">
                <a:solidFill>
                  <a:srgbClr val="FFFFFF"/>
                </a:solidFill>
                <a:latin typeface="Century Schoolbook"/>
                <a:cs typeface="Century Schoolbook"/>
              </a:rPr>
              <a:t>ab</a:t>
            </a:r>
            <a:r>
              <a:rPr sz="2800" spc="-15" dirty="0">
                <a:solidFill>
                  <a:srgbClr val="FFFFFF"/>
                </a:solidFill>
                <a:latin typeface="Century Schoolbook"/>
                <a:cs typeface="Century Schoolbook"/>
              </a:rPr>
              <a:t>le</a:t>
            </a:r>
            <a:r>
              <a:rPr sz="2800" spc="125" dirty="0">
                <a:solidFill>
                  <a:srgbClr val="FFFFFF"/>
                </a:solidFill>
                <a:latin typeface="Times New Roman"/>
                <a:cs typeface="Times New Roman"/>
              </a:rPr>
              <a:t> </a:t>
            </a:r>
            <a:r>
              <a:rPr sz="2800" dirty="0">
                <a:solidFill>
                  <a:srgbClr val="FFFFFF"/>
                </a:solidFill>
                <a:latin typeface="Century Schoolbook"/>
                <a:cs typeface="Century Schoolbook"/>
              </a:rPr>
              <a:t>to</a:t>
            </a:r>
            <a:r>
              <a:rPr sz="2800" spc="-10" dirty="0">
                <a:solidFill>
                  <a:srgbClr val="FFFFFF"/>
                </a:solidFill>
                <a:latin typeface="Century Schoolbook"/>
                <a:cs typeface="Century Schoolbook"/>
              </a:rPr>
              <a:t>:</a:t>
            </a:r>
            <a:endParaRPr sz="2800" dirty="0">
              <a:latin typeface="Century Schoolbook"/>
              <a:cs typeface="Century Schoolbook"/>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276600" y="399951"/>
            <a:ext cx="5390833" cy="666849"/>
          </a:xfrm>
          <a:prstGeom prst="rect">
            <a:avLst/>
          </a:prstGeom>
        </p:spPr>
        <p:txBody>
          <a:bodyPr vert="horz" wrap="square" lIns="0" tIns="0" rIns="0" bIns="0" rtlCol="0">
            <a:spAutoFit/>
          </a:bodyPr>
          <a:lstStyle/>
          <a:p>
            <a:pPr marL="12700" algn="ctr">
              <a:lnSpc>
                <a:spcPts val="5195"/>
              </a:lnSpc>
            </a:pPr>
            <a:r>
              <a:rPr lang="en-US" sz="4400" b="1" spc="-50" dirty="0">
                <a:solidFill>
                  <a:srgbClr val="FFFF00"/>
                </a:solidFill>
                <a:latin typeface="Century Schoolbook"/>
                <a:cs typeface="Century Schoolbook"/>
              </a:rPr>
              <a:t>I</a:t>
            </a:r>
            <a:r>
              <a:rPr lang="en-US" sz="4400" b="1" spc="-55" dirty="0">
                <a:solidFill>
                  <a:srgbClr val="FFFF00"/>
                </a:solidFill>
                <a:latin typeface="Century Schoolbook"/>
                <a:cs typeface="Century Schoolbook"/>
              </a:rPr>
              <a:t>NTRO</a:t>
            </a:r>
            <a:r>
              <a:rPr lang="en-US" sz="4400" b="1" spc="-50" dirty="0">
                <a:solidFill>
                  <a:srgbClr val="FFFF00"/>
                </a:solidFill>
                <a:latin typeface="Century Schoolbook"/>
                <a:cs typeface="Century Schoolbook"/>
              </a:rPr>
              <a:t>D</a:t>
            </a:r>
            <a:r>
              <a:rPr lang="en-US" sz="4400" b="1" spc="-55" dirty="0">
                <a:solidFill>
                  <a:srgbClr val="FFFF00"/>
                </a:solidFill>
                <a:latin typeface="Century Schoolbook"/>
                <a:cs typeface="Century Schoolbook"/>
              </a:rPr>
              <a:t>U</a:t>
            </a:r>
            <a:r>
              <a:rPr lang="en-US" sz="4400" b="1" spc="-50" dirty="0">
                <a:solidFill>
                  <a:srgbClr val="FFFF00"/>
                </a:solidFill>
                <a:latin typeface="Century Schoolbook"/>
                <a:cs typeface="Century Schoolbook"/>
              </a:rPr>
              <a:t>C</a:t>
            </a:r>
            <a:r>
              <a:rPr lang="en-US" sz="4400" b="1" spc="-55" dirty="0">
                <a:solidFill>
                  <a:srgbClr val="FFFF00"/>
                </a:solidFill>
                <a:latin typeface="Century Schoolbook"/>
                <a:cs typeface="Century Schoolbook"/>
              </a:rPr>
              <a:t>T</a:t>
            </a:r>
            <a:r>
              <a:rPr lang="en-US" sz="4400" b="1" spc="-50" dirty="0">
                <a:solidFill>
                  <a:srgbClr val="FFFF00"/>
                </a:solidFill>
                <a:latin typeface="Century Schoolbook"/>
                <a:cs typeface="Century Schoolbook"/>
              </a:rPr>
              <a:t>I</a:t>
            </a:r>
            <a:r>
              <a:rPr lang="en-US" sz="4400" b="1" spc="-55" dirty="0">
                <a:solidFill>
                  <a:srgbClr val="FFFF00"/>
                </a:solidFill>
                <a:latin typeface="Century Schoolbook"/>
                <a:cs typeface="Century Schoolbook"/>
              </a:rPr>
              <a:t>O</a:t>
            </a:r>
            <a:r>
              <a:rPr lang="en-US" sz="4400" b="1" dirty="0">
                <a:solidFill>
                  <a:srgbClr val="FFFF00"/>
                </a:solidFill>
                <a:latin typeface="Century Schoolbook"/>
                <a:cs typeface="Century Schoolbook"/>
              </a:rPr>
              <a:t>N</a:t>
            </a:r>
            <a:endParaRPr lang="en-US" sz="4400" dirty="0">
              <a:latin typeface="Century Schoolbook"/>
              <a:cs typeface="Century Schoolbook"/>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5</a:t>
            </a:fld>
            <a:endParaRPr dirty="0"/>
          </a:p>
        </p:txBody>
      </p:sp>
      <p:sp>
        <p:nvSpPr>
          <p:cNvPr id="3" name="object 3"/>
          <p:cNvSpPr txBox="1"/>
          <p:nvPr/>
        </p:nvSpPr>
        <p:spPr>
          <a:xfrm>
            <a:off x="304800" y="1634728"/>
            <a:ext cx="10744200" cy="4308872"/>
          </a:xfrm>
          <a:prstGeom prst="rect">
            <a:avLst/>
          </a:prstGeom>
        </p:spPr>
        <p:txBody>
          <a:bodyPr vert="horz" wrap="square" lIns="0" tIns="0" rIns="0" bIns="0" rtlCol="0">
            <a:spAutoFit/>
          </a:bodyPr>
          <a:lstStyle/>
          <a:p>
            <a:pPr marL="469900" marR="5080" indent="-457200" algn="just">
              <a:buFont typeface="Wingdings" panose="05000000000000000000" pitchFamily="2" charset="2"/>
              <a:buChar char="Ø"/>
            </a:pPr>
            <a:r>
              <a:rPr lang="en-IN" sz="2800" dirty="0">
                <a:solidFill>
                  <a:schemeClr val="bg1"/>
                </a:solidFill>
                <a:latin typeface="Century Schoolbook" pitchFamily="18" charset="0"/>
              </a:rPr>
              <a:t>The basic components required to prepare a design/drawing on paper are called the elements of design like line, shape, colour, etc. </a:t>
            </a:r>
          </a:p>
          <a:p>
            <a:pPr marL="469900" marR="5080" indent="-457200" algn="just">
              <a:buFont typeface="Wingdings" panose="05000000000000000000" pitchFamily="2" charset="2"/>
              <a:buChar char="Ø"/>
            </a:pPr>
            <a:endParaRPr lang="en-IN" sz="2800" dirty="0">
              <a:solidFill>
                <a:schemeClr val="bg1"/>
              </a:solidFill>
              <a:latin typeface="Century Schoolbook" pitchFamily="18" charset="0"/>
            </a:endParaRPr>
          </a:p>
          <a:p>
            <a:pPr marL="469900" marR="5080" indent="-457200" algn="just">
              <a:buFont typeface="Wingdings" panose="05000000000000000000" pitchFamily="2" charset="2"/>
              <a:buChar char="Ø"/>
            </a:pPr>
            <a:r>
              <a:rPr lang="en-IN" sz="2800" dirty="0">
                <a:solidFill>
                  <a:schemeClr val="bg1"/>
                </a:solidFill>
                <a:latin typeface="Century Schoolbook" pitchFamily="18" charset="0"/>
              </a:rPr>
              <a:t>The principles of design are the ways in which the elements or the combination of elements are used to prepare a pleasing design like balance, proportion, rhythm etc. </a:t>
            </a:r>
          </a:p>
          <a:p>
            <a:pPr marL="469900" marR="5080" indent="-457200" algn="just">
              <a:buFont typeface="Wingdings" panose="05000000000000000000" pitchFamily="2" charset="2"/>
              <a:buChar char="Ø"/>
            </a:pPr>
            <a:endParaRPr lang="en-IN" sz="2800" dirty="0">
              <a:solidFill>
                <a:schemeClr val="bg1"/>
              </a:solidFill>
              <a:latin typeface="Century Schoolbook" pitchFamily="18" charset="0"/>
            </a:endParaRPr>
          </a:p>
          <a:p>
            <a:pPr marL="469900" marR="5080" indent="-457200" algn="just">
              <a:buFont typeface="Wingdings" panose="05000000000000000000" pitchFamily="2" charset="2"/>
              <a:buChar char="Ø"/>
            </a:pPr>
            <a:r>
              <a:rPr lang="en-IN" sz="2800" dirty="0">
                <a:solidFill>
                  <a:schemeClr val="bg1"/>
                </a:solidFill>
                <a:latin typeface="Century Schoolbook" pitchFamily="18" charset="0"/>
              </a:rPr>
              <a:t>A design is as an arrangement of lines, shape, colours and texture that create an attractive visual image.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25207" y="199191"/>
            <a:ext cx="9455785" cy="1354217"/>
          </a:xfrm>
          <a:prstGeom prst="rect">
            <a:avLst/>
          </a:prstGeom>
        </p:spPr>
        <p:txBody>
          <a:bodyPr vert="horz" wrap="square" lIns="0" tIns="0" rIns="0" bIns="0" rtlCol="0">
            <a:spAutoFit/>
          </a:bodyPr>
          <a:lstStyle/>
          <a:p>
            <a:pPr marL="12700" algn="ctr"/>
            <a:r>
              <a:rPr lang="en-US" sz="4400" b="1" dirty="0">
                <a:solidFill>
                  <a:srgbClr val="FFFF00"/>
                </a:solidFill>
                <a:latin typeface="Century Schoolbook"/>
                <a:cs typeface="Century Schoolbook"/>
              </a:rPr>
              <a:t>INTRODUCTION TO ELEMENTS OF DESIGN</a:t>
            </a:r>
          </a:p>
        </p:txBody>
      </p:sp>
      <p:sp>
        <p:nvSpPr>
          <p:cNvPr id="27" name="object 27"/>
          <p:cNvSpPr txBox="1">
            <a:spLocks noGrp="1"/>
          </p:cNvSpPr>
          <p:nvPr>
            <p:ph type="sldNum" sz="quarter" idx="7"/>
          </p:nvPr>
        </p:nvSpPr>
        <p:spPr>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6</a:t>
            </a:fld>
            <a:endParaRPr dirty="0"/>
          </a:p>
        </p:txBody>
      </p:sp>
      <p:sp>
        <p:nvSpPr>
          <p:cNvPr id="16" name="TextBox 15"/>
          <p:cNvSpPr txBox="1"/>
          <p:nvPr/>
        </p:nvSpPr>
        <p:spPr>
          <a:xfrm>
            <a:off x="1219200" y="1371600"/>
            <a:ext cx="4419600" cy="523220"/>
          </a:xfrm>
          <a:prstGeom prst="rect">
            <a:avLst/>
          </a:prstGeom>
          <a:noFill/>
        </p:spPr>
        <p:txBody>
          <a:bodyPr wrap="square" rtlCol="0">
            <a:spAutoFit/>
          </a:bodyPr>
          <a:lstStyle/>
          <a:p>
            <a:endParaRPr lang="en-US" sz="2800" dirty="0">
              <a:solidFill>
                <a:schemeClr val="bg1"/>
              </a:solidFill>
              <a:latin typeface="Century Schoolbook" pitchFamily="18" charset="0"/>
            </a:endParaRPr>
          </a:p>
        </p:txBody>
      </p:sp>
      <p:sp>
        <p:nvSpPr>
          <p:cNvPr id="5" name="TextBox 4"/>
          <p:cNvSpPr txBox="1"/>
          <p:nvPr/>
        </p:nvSpPr>
        <p:spPr>
          <a:xfrm>
            <a:off x="609600" y="1828800"/>
            <a:ext cx="10287000" cy="2246769"/>
          </a:xfrm>
          <a:prstGeom prst="rect">
            <a:avLst/>
          </a:prstGeom>
          <a:noFill/>
        </p:spPr>
        <p:txBody>
          <a:bodyPr wrap="square" rtlCol="0">
            <a:spAutoFit/>
          </a:bodyPr>
          <a:lstStyle/>
          <a:p>
            <a:r>
              <a:rPr lang="en-IN" sz="2800" dirty="0">
                <a:solidFill>
                  <a:schemeClr val="bg1"/>
                </a:solidFill>
                <a:latin typeface="Century Schoolbook" pitchFamily="18" charset="0"/>
              </a:rPr>
              <a:t>The elements of design provide a baseline or foundation for designing garments by combining the different components in a most effective way. </a:t>
            </a:r>
          </a:p>
          <a:p>
            <a:endParaRPr lang="en-IN" sz="2800" dirty="0">
              <a:solidFill>
                <a:schemeClr val="bg1"/>
              </a:solidFill>
              <a:latin typeface="Century Schoolbook" pitchFamily="18" charset="0"/>
            </a:endParaRPr>
          </a:p>
          <a:p>
            <a:r>
              <a:rPr lang="en-IN" sz="2800" dirty="0">
                <a:solidFill>
                  <a:schemeClr val="bg1"/>
                </a:solidFill>
                <a:latin typeface="Century Schoolbook" pitchFamily="18" charset="0"/>
              </a:rPr>
              <a:t>The elements of design are</a:t>
            </a:r>
          </a:p>
        </p:txBody>
      </p:sp>
      <p:graphicFrame>
        <p:nvGraphicFramePr>
          <p:cNvPr id="3" name="Diagram 2"/>
          <p:cNvGraphicFramePr/>
          <p:nvPr>
            <p:extLst>
              <p:ext uri="{D42A27DB-BD31-4B8C-83A1-F6EECF244321}">
                <p14:modId xmlns:p14="http://schemas.microsoft.com/office/powerpoint/2010/main" xmlns="" val="1926097430"/>
              </p:ext>
            </p:extLst>
          </p:nvPr>
        </p:nvGraphicFramePr>
        <p:xfrm>
          <a:off x="190500" y="2076630"/>
          <a:ext cx="10858500" cy="62753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56027" y="457200"/>
            <a:ext cx="10041745" cy="677108"/>
          </a:xfrm>
        </p:spPr>
        <p:txBody>
          <a:bodyPr/>
          <a:lstStyle/>
          <a:p>
            <a:pPr marL="857250" indent="-857250" algn="ctr">
              <a:buFont typeface="+mj-lt"/>
              <a:buAutoNum type="arabicPeriod"/>
            </a:pPr>
            <a:r>
              <a:rPr lang="en-IN" sz="4400" dirty="0">
                <a:latin typeface="Century Schoolbook" pitchFamily="18" charset="0"/>
              </a:rPr>
              <a:t>Lines</a:t>
            </a:r>
            <a:endParaRPr lang="en-IN" sz="4400" dirty="0"/>
          </a:p>
        </p:txBody>
      </p:sp>
      <p:sp>
        <p:nvSpPr>
          <p:cNvPr id="6" name="Text Placeholder 5"/>
          <p:cNvSpPr>
            <a:spLocks noGrp="1"/>
          </p:cNvSpPr>
          <p:nvPr>
            <p:ph type="body" idx="1"/>
          </p:nvPr>
        </p:nvSpPr>
        <p:spPr>
          <a:xfrm>
            <a:off x="609599" y="1718176"/>
            <a:ext cx="10134600" cy="4739759"/>
          </a:xfrm>
        </p:spPr>
        <p:txBody>
          <a:bodyPr/>
          <a:lstStyle/>
          <a:p>
            <a:pPr algn="just"/>
            <a:r>
              <a:rPr lang="en-IN" sz="2800" dirty="0">
                <a:solidFill>
                  <a:schemeClr val="bg1"/>
                </a:solidFill>
                <a:latin typeface="Century Schoolbook" pitchFamily="18" charset="0"/>
              </a:rPr>
              <a:t>A line is a series of connected points. It refers to the direction of visual interest and the style lines which divide the space in the garment. Lines show the following properties</a:t>
            </a:r>
          </a:p>
          <a:p>
            <a:pPr algn="just"/>
            <a:endParaRPr lang="en-IN" sz="2800" dirty="0">
              <a:solidFill>
                <a:schemeClr val="bg1"/>
              </a:solidFill>
              <a:latin typeface="Century Schoolbook" pitchFamily="18" charset="0"/>
            </a:endParaRPr>
          </a:p>
          <a:p>
            <a:pPr marL="457200" lvl="0" indent="-457200" algn="just">
              <a:buFont typeface="Wingdings" panose="05000000000000000000" pitchFamily="2" charset="2"/>
              <a:buChar char="Ø"/>
            </a:pPr>
            <a:r>
              <a:rPr lang="en-IN" sz="2800" dirty="0">
                <a:solidFill>
                  <a:schemeClr val="bg1"/>
                </a:solidFill>
                <a:latin typeface="Century Schoolbook" pitchFamily="18" charset="0"/>
              </a:rPr>
              <a:t>Lines are directional</a:t>
            </a:r>
          </a:p>
          <a:p>
            <a:pPr marL="457200" lvl="0" indent="-457200" algn="just">
              <a:buFont typeface="Wingdings" panose="05000000000000000000" pitchFamily="2" charset="2"/>
              <a:buChar char="Ø"/>
            </a:pPr>
            <a:endParaRPr lang="en-IN" sz="2800" dirty="0">
              <a:solidFill>
                <a:schemeClr val="bg1"/>
              </a:solidFill>
              <a:latin typeface="Century Schoolbook" pitchFamily="18" charset="0"/>
            </a:endParaRPr>
          </a:p>
          <a:p>
            <a:pPr marL="457200" lvl="0" indent="-457200" algn="just">
              <a:buFont typeface="Wingdings" panose="05000000000000000000" pitchFamily="2" charset="2"/>
              <a:buChar char="Ø"/>
            </a:pPr>
            <a:r>
              <a:rPr lang="en-IN" sz="2800" dirty="0">
                <a:solidFill>
                  <a:schemeClr val="bg1"/>
                </a:solidFill>
                <a:latin typeface="Century Schoolbook" pitchFamily="18" charset="0"/>
              </a:rPr>
              <a:t>Lines are dividing</a:t>
            </a:r>
          </a:p>
          <a:p>
            <a:pPr marL="457200" lvl="0" indent="-457200" algn="just">
              <a:buFont typeface="Wingdings" panose="05000000000000000000" pitchFamily="2" charset="2"/>
              <a:buChar char="Ø"/>
            </a:pPr>
            <a:endParaRPr lang="en-IN" sz="2800" dirty="0">
              <a:solidFill>
                <a:schemeClr val="bg1"/>
              </a:solidFill>
              <a:latin typeface="Century Schoolbook" pitchFamily="18" charset="0"/>
            </a:endParaRPr>
          </a:p>
          <a:p>
            <a:pPr marL="457200" lvl="0" indent="-457200" algn="just">
              <a:buFont typeface="Wingdings" panose="05000000000000000000" pitchFamily="2" charset="2"/>
              <a:buChar char="Ø"/>
            </a:pPr>
            <a:r>
              <a:rPr lang="en-IN" sz="2800" dirty="0">
                <a:solidFill>
                  <a:schemeClr val="bg1"/>
                </a:solidFill>
                <a:latin typeface="Century Schoolbook" pitchFamily="18" charset="0"/>
              </a:rPr>
              <a:t>Lines show psychological effect</a:t>
            </a:r>
          </a:p>
          <a:p>
            <a:pPr marL="457200" lvl="0" indent="-457200" algn="just">
              <a:buFont typeface="Wingdings" panose="05000000000000000000" pitchFamily="2" charset="2"/>
              <a:buChar char="Ø"/>
            </a:pPr>
            <a:endParaRPr lang="en-IN" sz="2800" dirty="0">
              <a:solidFill>
                <a:schemeClr val="bg1"/>
              </a:solidFill>
              <a:latin typeface="Century Schoolbook" pitchFamily="18" charset="0"/>
            </a:endParaRPr>
          </a:p>
          <a:p>
            <a:pPr marL="457200" lvl="0" indent="-457200" algn="just">
              <a:buFont typeface="Wingdings" panose="05000000000000000000" pitchFamily="2" charset="2"/>
              <a:buChar char="Ø"/>
            </a:pPr>
            <a:r>
              <a:rPr lang="en-IN" sz="2800" dirty="0">
                <a:solidFill>
                  <a:schemeClr val="bg1"/>
                </a:solidFill>
                <a:latin typeface="Century Schoolbook" pitchFamily="18" charset="0"/>
              </a:rPr>
              <a:t>Lines create optical illusions</a:t>
            </a:r>
          </a:p>
        </p:txBody>
      </p:sp>
      <p:sp>
        <p:nvSpPr>
          <p:cNvPr id="27" name="object 27"/>
          <p:cNvSpPr txBox="1">
            <a:spLocks noGrp="1"/>
          </p:cNvSpPr>
          <p:nvPr>
            <p:ph type="sldNum" sz="quarter" idx="7"/>
          </p:nvPr>
        </p:nvSpPr>
        <p:spPr>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7</a:t>
            </a:fld>
            <a:endParaRPr dirty="0"/>
          </a:p>
        </p:txBody>
      </p:sp>
      <p:sp>
        <p:nvSpPr>
          <p:cNvPr id="5" name="Rectangle 4"/>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txBox="1">
            <a:spLocks noGrp="1"/>
          </p:cNvSpPr>
          <p:nvPr>
            <p:ph type="sldNum" sz="quarter" idx="7"/>
          </p:nvPr>
        </p:nvSpPr>
        <p:spPr>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8</a:t>
            </a:fld>
            <a:endParaRPr dirty="0"/>
          </a:p>
        </p:txBody>
      </p:sp>
      <p:sp>
        <p:nvSpPr>
          <p:cNvPr id="3081" name="AutoShape 415"/>
          <p:cNvSpPr>
            <a:spLocks noChangeShapeType="1"/>
          </p:cNvSpPr>
          <p:nvPr/>
        </p:nvSpPr>
        <p:spPr bwMode="auto">
          <a:xfrm rot="5400000">
            <a:off x="2768600" y="1230313"/>
            <a:ext cx="171450" cy="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IN"/>
          </a:p>
        </p:txBody>
      </p:sp>
      <p:sp>
        <p:nvSpPr>
          <p:cNvPr id="3080" name="AutoShape 416"/>
          <p:cNvSpPr>
            <a:spLocks noChangeShapeType="1"/>
          </p:cNvSpPr>
          <p:nvPr/>
        </p:nvSpPr>
        <p:spPr bwMode="auto">
          <a:xfrm>
            <a:off x="1627188" y="1457325"/>
            <a:ext cx="2049462" cy="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IN"/>
          </a:p>
        </p:txBody>
      </p:sp>
      <p:sp>
        <p:nvSpPr>
          <p:cNvPr id="3079" name="AutoShape 419"/>
          <p:cNvSpPr>
            <a:spLocks noChangeShapeType="1"/>
          </p:cNvSpPr>
          <p:nvPr/>
        </p:nvSpPr>
        <p:spPr bwMode="auto">
          <a:xfrm rot="5400000">
            <a:off x="1474788" y="1609725"/>
            <a:ext cx="304800" cy="0"/>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IN"/>
          </a:p>
        </p:txBody>
      </p:sp>
      <p:sp>
        <p:nvSpPr>
          <p:cNvPr id="3076" name="AutoShape 4"/>
          <p:cNvSpPr>
            <a:spLocks noChangeShapeType="1"/>
          </p:cNvSpPr>
          <p:nvPr/>
        </p:nvSpPr>
        <p:spPr bwMode="auto">
          <a:xfrm>
            <a:off x="546100" y="2397125"/>
            <a:ext cx="2381250" cy="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IN"/>
          </a:p>
        </p:txBody>
      </p:sp>
      <p:sp>
        <p:nvSpPr>
          <p:cNvPr id="3075" name="AutoShape 3"/>
          <p:cNvSpPr>
            <a:spLocks noChangeShapeType="1"/>
          </p:cNvSpPr>
          <p:nvPr/>
        </p:nvSpPr>
        <p:spPr bwMode="auto">
          <a:xfrm rot="5400000">
            <a:off x="419100" y="2525713"/>
            <a:ext cx="257175" cy="0"/>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IN"/>
          </a:p>
        </p:txBody>
      </p:sp>
      <p:sp>
        <p:nvSpPr>
          <p:cNvPr id="3074" name="AutoShape 2"/>
          <p:cNvSpPr>
            <a:spLocks noChangeShapeType="1"/>
          </p:cNvSpPr>
          <p:nvPr/>
        </p:nvSpPr>
        <p:spPr bwMode="auto">
          <a:xfrm rot="16200000" flipH="1">
            <a:off x="1496219" y="2526507"/>
            <a:ext cx="257175" cy="1587"/>
          </a:xfrm>
          <a:prstGeom prst="bentConnector3">
            <a:avLst>
              <a:gd name="adj1" fmla="val 50000"/>
            </a:avLst>
          </a:prstGeom>
          <a:noFill/>
          <a:ln w="9525">
            <a:solidFill>
              <a:srgbClr val="000000"/>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en-IN"/>
          </a:p>
        </p:txBody>
      </p:sp>
      <p:sp>
        <p:nvSpPr>
          <p:cNvPr id="3073" name="AutoShape 1"/>
          <p:cNvSpPr>
            <a:spLocks noChangeShapeType="1"/>
          </p:cNvSpPr>
          <p:nvPr/>
        </p:nvSpPr>
        <p:spPr bwMode="auto">
          <a:xfrm rot="5400000">
            <a:off x="2797175" y="2525713"/>
            <a:ext cx="257175" cy="0"/>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IN"/>
          </a:p>
        </p:txBody>
      </p:sp>
      <p:sp>
        <p:nvSpPr>
          <p:cNvPr id="3078" name="AutoShape 6"/>
          <p:cNvSpPr>
            <a:spLocks noChangeShapeType="1"/>
          </p:cNvSpPr>
          <p:nvPr/>
        </p:nvSpPr>
        <p:spPr bwMode="auto">
          <a:xfrm rot="5400000">
            <a:off x="3524250" y="1609725"/>
            <a:ext cx="304800" cy="0"/>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IN"/>
          </a:p>
        </p:txBody>
      </p:sp>
      <p:sp>
        <p:nvSpPr>
          <p:cNvPr id="3077" name="AutoShape 5"/>
          <p:cNvSpPr>
            <a:spLocks noChangeShapeType="1"/>
          </p:cNvSpPr>
          <p:nvPr/>
        </p:nvSpPr>
        <p:spPr bwMode="auto">
          <a:xfrm rot="5400000">
            <a:off x="1539875" y="2170113"/>
            <a:ext cx="171450" cy="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IN"/>
          </a:p>
        </p:txBody>
      </p:sp>
      <p:sp>
        <p:nvSpPr>
          <p:cNvPr id="3082" name="Rectangle 10"/>
          <p:cNvSpPr>
            <a:spLocks noChangeArrowheads="1"/>
          </p:cNvSpPr>
          <p:nvPr/>
        </p:nvSpPr>
        <p:spPr bwMode="auto">
          <a:xfrm>
            <a:off x="0" y="53340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N"/>
          </a:p>
        </p:txBody>
      </p:sp>
      <p:sp>
        <p:nvSpPr>
          <p:cNvPr id="3083" name="Rectangle 11"/>
          <p:cNvSpPr>
            <a:spLocks noChangeArrowheads="1"/>
          </p:cNvSpPr>
          <p:nvPr/>
        </p:nvSpPr>
        <p:spPr bwMode="auto">
          <a:xfrm>
            <a:off x="0" y="99060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tx1"/>
                </a:solidFill>
                <a:effectLst/>
                <a:latin typeface="Bookman Old Style" pitchFamily="18" charset="0"/>
                <a:ea typeface="Times New Roman" pitchFamily="18" charset="0"/>
                <a:cs typeface="Mangal" pitchFamily="18" charset="0"/>
              </a:rPr>
              <a:t>Classification of Lines</a:t>
            </a:r>
            <a:endParaRPr kumimoji="0" lang="en-US" sz="11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3084" name="Rectangle 12"/>
          <p:cNvSpPr>
            <a:spLocks noChangeArrowheads="1"/>
          </p:cNvSpPr>
          <p:nvPr/>
        </p:nvSpPr>
        <p:spPr bwMode="auto">
          <a:xfrm>
            <a:off x="0" y="144780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pitchFamily="34" charset="0"/>
                <a:cs typeface="Arial" pitchFamily="34" charset="0"/>
              </a:rPr>
              <a:t/>
            </a:r>
            <a:br>
              <a:rPr kumimoji="0" lang="en-US" sz="1800" b="0" i="0" u="none" strike="noStrike" cap="none" normalizeH="0" baseline="0">
                <a:ln>
                  <a:noFill/>
                </a:ln>
                <a:solidFill>
                  <a:schemeClr val="tx1"/>
                </a:solidFill>
                <a:effectLst/>
                <a:latin typeface="Arial" pitchFamily="34" charset="0"/>
                <a:cs typeface="Arial" pitchFamily="34" charset="0"/>
              </a:rPr>
            </a:br>
            <a:endParaRPr kumimoji="0" lang="en-US" sz="18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3085" name="Rectangle 13"/>
          <p:cNvSpPr>
            <a:spLocks noChangeArrowheads="1"/>
          </p:cNvSpPr>
          <p:nvPr/>
        </p:nvSpPr>
        <p:spPr bwMode="auto">
          <a:xfrm>
            <a:off x="0" y="190500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tx1"/>
                </a:solidFill>
                <a:effectLst/>
                <a:latin typeface="Bookman Old Style" pitchFamily="18" charset="0"/>
                <a:ea typeface="Times New Roman" pitchFamily="18" charset="0"/>
                <a:cs typeface="Mangal" pitchFamily="18" charset="0"/>
              </a:rPr>
              <a:t>                      Straight lines                        Curved Lines</a:t>
            </a:r>
            <a:endParaRPr kumimoji="0" lang="en-US" sz="11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3086" name="Rectangle 14"/>
          <p:cNvSpPr>
            <a:spLocks noChangeArrowheads="1"/>
          </p:cNvSpPr>
          <p:nvPr/>
        </p:nvSpPr>
        <p:spPr bwMode="auto">
          <a:xfrm>
            <a:off x="0" y="236220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pitchFamily="34" charset="0"/>
                <a:cs typeface="Arial" pitchFamily="34" charset="0"/>
              </a:rPr>
              <a:t/>
            </a:r>
            <a:br>
              <a:rPr kumimoji="0" lang="en-US" sz="1800" b="0" i="0" u="none" strike="noStrike" cap="none" normalizeH="0" baseline="0">
                <a:ln>
                  <a:noFill/>
                </a:ln>
                <a:solidFill>
                  <a:schemeClr val="tx1"/>
                </a:solidFill>
                <a:effectLst/>
                <a:latin typeface="Arial" pitchFamily="34" charset="0"/>
                <a:cs typeface="Arial" pitchFamily="34" charset="0"/>
              </a:rPr>
            </a:br>
            <a:endParaRPr kumimoji="0" lang="en-US" sz="18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a:ln>
                  <a:noFill/>
                </a:ln>
                <a:solidFill>
                  <a:schemeClr val="tx1"/>
                </a:solidFill>
                <a:effectLst/>
                <a:latin typeface="Bookman Old Style" pitchFamily="18" charset="0"/>
                <a:ea typeface="Times New Roman" pitchFamily="18" charset="0"/>
                <a:cs typeface="Mangal" pitchFamily="18" charset="0"/>
              </a:rPr>
              <a:t>      Vertical         Horizontal            Diagonal   </a:t>
            </a:r>
            <a:endParaRPr kumimoji="0" lang="en-US" sz="11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3109" name="AutoShape 415"/>
          <p:cNvSpPr>
            <a:spLocks noChangeShapeType="1"/>
          </p:cNvSpPr>
          <p:nvPr/>
        </p:nvSpPr>
        <p:spPr bwMode="auto">
          <a:xfrm rot="5400000">
            <a:off x="2768600" y="1230313"/>
            <a:ext cx="171450" cy="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IN"/>
          </a:p>
        </p:txBody>
      </p:sp>
      <p:sp>
        <p:nvSpPr>
          <p:cNvPr id="3108" name="AutoShape 416"/>
          <p:cNvSpPr>
            <a:spLocks noChangeShapeType="1"/>
          </p:cNvSpPr>
          <p:nvPr/>
        </p:nvSpPr>
        <p:spPr bwMode="auto">
          <a:xfrm>
            <a:off x="1627188" y="1457325"/>
            <a:ext cx="2049462" cy="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IN"/>
          </a:p>
        </p:txBody>
      </p:sp>
      <p:sp>
        <p:nvSpPr>
          <p:cNvPr id="3107" name="AutoShape 419"/>
          <p:cNvSpPr>
            <a:spLocks noChangeShapeType="1"/>
          </p:cNvSpPr>
          <p:nvPr/>
        </p:nvSpPr>
        <p:spPr bwMode="auto">
          <a:xfrm rot="5400000">
            <a:off x="1474788" y="1609725"/>
            <a:ext cx="304800" cy="0"/>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IN"/>
          </a:p>
        </p:txBody>
      </p:sp>
      <p:sp>
        <p:nvSpPr>
          <p:cNvPr id="3104" name="AutoShape 32"/>
          <p:cNvSpPr>
            <a:spLocks noChangeShapeType="1"/>
          </p:cNvSpPr>
          <p:nvPr/>
        </p:nvSpPr>
        <p:spPr bwMode="auto">
          <a:xfrm>
            <a:off x="3733800" y="4038600"/>
            <a:ext cx="2381250" cy="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IN"/>
          </a:p>
        </p:txBody>
      </p:sp>
      <p:sp>
        <p:nvSpPr>
          <p:cNvPr id="3103" name="AutoShape 31"/>
          <p:cNvSpPr>
            <a:spLocks noChangeShapeType="1"/>
          </p:cNvSpPr>
          <p:nvPr/>
        </p:nvSpPr>
        <p:spPr bwMode="auto">
          <a:xfrm rot="5400000">
            <a:off x="419100" y="2525713"/>
            <a:ext cx="257175" cy="0"/>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IN"/>
          </a:p>
        </p:txBody>
      </p:sp>
      <p:sp>
        <p:nvSpPr>
          <p:cNvPr id="3102" name="AutoShape 30"/>
          <p:cNvSpPr>
            <a:spLocks noChangeShapeType="1"/>
          </p:cNvSpPr>
          <p:nvPr/>
        </p:nvSpPr>
        <p:spPr bwMode="auto">
          <a:xfrm rot="16200000" flipH="1">
            <a:off x="1496219" y="2526507"/>
            <a:ext cx="257175" cy="1587"/>
          </a:xfrm>
          <a:prstGeom prst="bentConnector3">
            <a:avLst>
              <a:gd name="adj1" fmla="val 50000"/>
            </a:avLst>
          </a:prstGeom>
          <a:noFill/>
          <a:ln w="9525">
            <a:solidFill>
              <a:srgbClr val="000000"/>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en-IN"/>
          </a:p>
        </p:txBody>
      </p:sp>
      <p:sp>
        <p:nvSpPr>
          <p:cNvPr id="3101" name="AutoShape 29"/>
          <p:cNvSpPr>
            <a:spLocks noChangeShapeType="1"/>
          </p:cNvSpPr>
          <p:nvPr/>
        </p:nvSpPr>
        <p:spPr bwMode="auto">
          <a:xfrm rot="5400000">
            <a:off x="2797175" y="2525713"/>
            <a:ext cx="257175" cy="0"/>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IN"/>
          </a:p>
        </p:txBody>
      </p:sp>
      <p:sp>
        <p:nvSpPr>
          <p:cNvPr id="3106" name="AutoShape 34"/>
          <p:cNvSpPr>
            <a:spLocks noChangeShapeType="1"/>
          </p:cNvSpPr>
          <p:nvPr/>
        </p:nvSpPr>
        <p:spPr bwMode="auto">
          <a:xfrm rot="5400000">
            <a:off x="3524250" y="1609725"/>
            <a:ext cx="304800" cy="0"/>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IN"/>
          </a:p>
        </p:txBody>
      </p:sp>
      <p:sp>
        <p:nvSpPr>
          <p:cNvPr id="3105" name="AutoShape 33"/>
          <p:cNvSpPr>
            <a:spLocks noChangeShapeType="1"/>
          </p:cNvSpPr>
          <p:nvPr/>
        </p:nvSpPr>
        <p:spPr bwMode="auto">
          <a:xfrm rot="5400000">
            <a:off x="1539875" y="2170113"/>
            <a:ext cx="171450" cy="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IN"/>
          </a:p>
        </p:txBody>
      </p:sp>
      <p:sp>
        <p:nvSpPr>
          <p:cNvPr id="3110" name="Rectangle 38"/>
          <p:cNvSpPr>
            <a:spLocks noChangeArrowheads="1"/>
          </p:cNvSpPr>
          <p:nvPr/>
        </p:nvSpPr>
        <p:spPr bwMode="auto">
          <a:xfrm>
            <a:off x="0" y="53340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N"/>
          </a:p>
        </p:txBody>
      </p:sp>
      <p:sp>
        <p:nvSpPr>
          <p:cNvPr id="3111" name="Rectangle 39"/>
          <p:cNvSpPr>
            <a:spLocks noChangeArrowheads="1"/>
          </p:cNvSpPr>
          <p:nvPr/>
        </p:nvSpPr>
        <p:spPr bwMode="auto">
          <a:xfrm>
            <a:off x="0" y="99060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tx1"/>
                </a:solidFill>
                <a:effectLst/>
                <a:latin typeface="Bookman Old Style" pitchFamily="18" charset="0"/>
                <a:ea typeface="Times New Roman" pitchFamily="18" charset="0"/>
                <a:cs typeface="Mangal" pitchFamily="18" charset="0"/>
              </a:rPr>
              <a:t>Classification of Lines</a:t>
            </a:r>
            <a:endParaRPr kumimoji="0" lang="en-US" sz="11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3114" name="Rectangle 42"/>
          <p:cNvSpPr>
            <a:spLocks noChangeArrowheads="1"/>
          </p:cNvSpPr>
          <p:nvPr/>
        </p:nvSpPr>
        <p:spPr bwMode="auto">
          <a:xfrm>
            <a:off x="0" y="236220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34" charset="0"/>
                <a:cs typeface="Arial" pitchFamily="34" charset="0"/>
              </a:rPr>
              <a:t/>
            </a:r>
            <a:br>
              <a:rPr kumimoji="0" lang="en-US" sz="1800" b="0" i="0" u="none" strike="noStrike" cap="none" normalizeH="0" baseline="0" dirty="0">
                <a:ln>
                  <a:noFill/>
                </a:ln>
                <a:solidFill>
                  <a:schemeClr val="tx1"/>
                </a:solidFill>
                <a:effectLst/>
                <a:latin typeface="Arial" pitchFamily="34" charset="0"/>
                <a:cs typeface="Arial" pitchFamily="34" charset="0"/>
              </a:rPr>
            </a:br>
            <a:endParaRPr kumimoji="0" lang="en-US" sz="1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chemeClr val="tx1"/>
                </a:solidFill>
                <a:effectLst/>
                <a:latin typeface="Bookman Old Style" pitchFamily="18" charset="0"/>
                <a:ea typeface="Times New Roman" pitchFamily="18" charset="0"/>
                <a:cs typeface="Mangal" pitchFamily="18" charset="0"/>
              </a:rPr>
              <a:t>      Vertical         Horizontal            Diagonal   </a:t>
            </a:r>
            <a:endParaRPr kumimoji="0" lang="en-US"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61" name="TextBox 60"/>
          <p:cNvSpPr txBox="1"/>
          <p:nvPr/>
        </p:nvSpPr>
        <p:spPr>
          <a:xfrm>
            <a:off x="2819400" y="2362200"/>
            <a:ext cx="2590800" cy="523220"/>
          </a:xfrm>
          <a:prstGeom prst="rect">
            <a:avLst/>
          </a:prstGeom>
          <a:noFill/>
        </p:spPr>
        <p:txBody>
          <a:bodyPr wrap="square" rtlCol="0">
            <a:spAutoFit/>
          </a:bodyPr>
          <a:lstStyle/>
          <a:p>
            <a:r>
              <a:rPr lang="en-IN" sz="2800" dirty="0">
                <a:solidFill>
                  <a:schemeClr val="bg1"/>
                </a:solidFill>
                <a:latin typeface="Century Schoolbook" pitchFamily="18" charset="0"/>
              </a:rPr>
              <a:t>Straight Lines</a:t>
            </a:r>
          </a:p>
        </p:txBody>
      </p:sp>
      <p:sp>
        <p:nvSpPr>
          <p:cNvPr id="62" name="TextBox 61"/>
          <p:cNvSpPr txBox="1"/>
          <p:nvPr/>
        </p:nvSpPr>
        <p:spPr>
          <a:xfrm>
            <a:off x="6934200" y="2362200"/>
            <a:ext cx="2590800" cy="523220"/>
          </a:xfrm>
          <a:prstGeom prst="rect">
            <a:avLst/>
          </a:prstGeom>
          <a:noFill/>
        </p:spPr>
        <p:txBody>
          <a:bodyPr wrap="square" rtlCol="0">
            <a:spAutoFit/>
          </a:bodyPr>
          <a:lstStyle/>
          <a:p>
            <a:r>
              <a:rPr lang="en-IN" sz="2800" dirty="0">
                <a:solidFill>
                  <a:schemeClr val="bg1"/>
                </a:solidFill>
                <a:latin typeface="Century Schoolbook" pitchFamily="18" charset="0"/>
              </a:rPr>
              <a:t>Curved Lines</a:t>
            </a:r>
          </a:p>
        </p:txBody>
      </p:sp>
      <p:sp>
        <p:nvSpPr>
          <p:cNvPr id="75" name="TextBox 74"/>
          <p:cNvSpPr txBox="1"/>
          <p:nvPr/>
        </p:nvSpPr>
        <p:spPr>
          <a:xfrm>
            <a:off x="1752600" y="3810000"/>
            <a:ext cx="1371600" cy="461665"/>
          </a:xfrm>
          <a:prstGeom prst="rect">
            <a:avLst/>
          </a:prstGeom>
          <a:noFill/>
        </p:spPr>
        <p:txBody>
          <a:bodyPr wrap="square" rtlCol="0">
            <a:spAutoFit/>
          </a:bodyPr>
          <a:lstStyle/>
          <a:p>
            <a:r>
              <a:rPr lang="en-IN" sz="2400" dirty="0">
                <a:solidFill>
                  <a:schemeClr val="bg1"/>
                </a:solidFill>
                <a:latin typeface="Century Schoolbook" pitchFamily="18" charset="0"/>
              </a:rPr>
              <a:t>Vertical</a:t>
            </a:r>
          </a:p>
        </p:txBody>
      </p:sp>
      <p:sp>
        <p:nvSpPr>
          <p:cNvPr id="76" name="TextBox 75"/>
          <p:cNvSpPr txBox="1"/>
          <p:nvPr/>
        </p:nvSpPr>
        <p:spPr>
          <a:xfrm>
            <a:off x="3276600" y="3810000"/>
            <a:ext cx="1828800" cy="461665"/>
          </a:xfrm>
          <a:prstGeom prst="rect">
            <a:avLst/>
          </a:prstGeom>
          <a:noFill/>
        </p:spPr>
        <p:txBody>
          <a:bodyPr wrap="square" rtlCol="0">
            <a:spAutoFit/>
          </a:bodyPr>
          <a:lstStyle/>
          <a:p>
            <a:r>
              <a:rPr lang="en-IN" sz="2400" dirty="0">
                <a:solidFill>
                  <a:schemeClr val="bg1"/>
                </a:solidFill>
                <a:latin typeface="Century Schoolbook" pitchFamily="18" charset="0"/>
              </a:rPr>
              <a:t>Horizontal</a:t>
            </a:r>
          </a:p>
        </p:txBody>
      </p:sp>
      <p:sp>
        <p:nvSpPr>
          <p:cNvPr id="77" name="TextBox 76"/>
          <p:cNvSpPr txBox="1"/>
          <p:nvPr/>
        </p:nvSpPr>
        <p:spPr>
          <a:xfrm>
            <a:off x="5181600" y="3810000"/>
            <a:ext cx="1524000" cy="461665"/>
          </a:xfrm>
          <a:prstGeom prst="rect">
            <a:avLst/>
          </a:prstGeom>
          <a:noFill/>
        </p:spPr>
        <p:txBody>
          <a:bodyPr wrap="square" rtlCol="0">
            <a:spAutoFit/>
          </a:bodyPr>
          <a:lstStyle/>
          <a:p>
            <a:r>
              <a:rPr lang="en-IN" sz="2400" dirty="0">
                <a:solidFill>
                  <a:schemeClr val="bg1"/>
                </a:solidFill>
                <a:latin typeface="Century Schoolbook" pitchFamily="18" charset="0"/>
              </a:rPr>
              <a:t>Diagonal</a:t>
            </a:r>
          </a:p>
        </p:txBody>
      </p:sp>
      <p:grpSp>
        <p:nvGrpSpPr>
          <p:cNvPr id="50" name="Group 49"/>
          <p:cNvGrpSpPr/>
          <p:nvPr/>
        </p:nvGrpSpPr>
        <p:grpSpPr>
          <a:xfrm>
            <a:off x="1371600" y="1066800"/>
            <a:ext cx="8077200" cy="4800600"/>
            <a:chOff x="1371600" y="533400"/>
            <a:chExt cx="8077200" cy="4800600"/>
          </a:xfrm>
        </p:grpSpPr>
        <p:sp>
          <p:nvSpPr>
            <p:cNvPr id="2" name="object 2"/>
            <p:cNvSpPr txBox="1"/>
            <p:nvPr/>
          </p:nvSpPr>
          <p:spPr>
            <a:xfrm>
              <a:off x="2438400" y="533400"/>
              <a:ext cx="7010400" cy="423193"/>
            </a:xfrm>
            <a:prstGeom prst="rect">
              <a:avLst/>
            </a:prstGeom>
          </p:spPr>
          <p:txBody>
            <a:bodyPr vert="horz" wrap="square" lIns="0" tIns="0" rIns="0" bIns="0" rtlCol="0">
              <a:spAutoFit/>
            </a:bodyPr>
            <a:lstStyle/>
            <a:p>
              <a:pPr marL="12700" algn="ctr">
                <a:lnSpc>
                  <a:spcPts val="3304"/>
                </a:lnSpc>
              </a:pPr>
              <a:r>
                <a:rPr lang="en-US" sz="2800" b="1" dirty="0">
                  <a:solidFill>
                    <a:srgbClr val="FFFF00"/>
                  </a:solidFill>
                  <a:latin typeface="Century Schoolbook"/>
                  <a:cs typeface="Century Schoolbook"/>
                </a:rPr>
                <a:t>Classification of Lines</a:t>
              </a:r>
              <a:endParaRPr sz="2800" b="1" dirty="0">
                <a:solidFill>
                  <a:srgbClr val="FFFF00"/>
                </a:solidFill>
                <a:latin typeface="Century Schoolbook"/>
                <a:cs typeface="Century Schoolbook"/>
              </a:endParaRPr>
            </a:p>
          </p:txBody>
        </p:sp>
        <p:cxnSp>
          <p:nvCxnSpPr>
            <p:cNvPr id="52" name="Straight Connector 51"/>
            <p:cNvCxnSpPr/>
            <p:nvPr/>
          </p:nvCxnSpPr>
          <p:spPr>
            <a:xfrm rot="5400000">
              <a:off x="5753894" y="1180306"/>
              <a:ext cx="381000"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5400000">
              <a:off x="3925094" y="1561306"/>
              <a:ext cx="381000" cy="1588"/>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rot="5400000">
              <a:off x="7811294" y="1561306"/>
              <a:ext cx="381000" cy="1588"/>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3925094" y="2628106"/>
              <a:ext cx="533400"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2743200" y="2895600"/>
              <a:ext cx="2971800"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rot="5400000">
              <a:off x="2553494" y="3085306"/>
              <a:ext cx="381000" cy="1588"/>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rot="5400000">
              <a:off x="4001294" y="3085306"/>
              <a:ext cx="381000" cy="1588"/>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rot="5400000">
              <a:off x="5525294" y="3085306"/>
              <a:ext cx="381000" cy="1588"/>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pic>
          <p:nvPicPr>
            <p:cNvPr id="78" name="Picture 77" descr="C:\Users\PINKI\Desktop\Final books Sent to NCERT\HE_10th immage\unit 1\Fig1.1 Classification of lines.jpg"/>
            <p:cNvPicPr/>
            <p:nvPr/>
          </p:nvPicPr>
          <p:blipFill>
            <a:blip r:embed="rId3" cstate="print"/>
            <a:srcRect l="2710" r="60822" b="45514"/>
            <a:stretch>
              <a:fillRect/>
            </a:stretch>
          </p:blipFill>
          <p:spPr bwMode="auto">
            <a:xfrm>
              <a:off x="1371600" y="3810000"/>
              <a:ext cx="1600200" cy="1524000"/>
            </a:xfrm>
            <a:prstGeom prst="rect">
              <a:avLst/>
            </a:prstGeom>
            <a:noFill/>
            <a:ln w="38100">
              <a:solidFill>
                <a:srgbClr val="FFFF00"/>
              </a:solidFill>
              <a:miter lim="800000"/>
              <a:headEnd/>
              <a:tailEnd/>
            </a:ln>
          </p:spPr>
        </p:pic>
        <p:pic>
          <p:nvPicPr>
            <p:cNvPr id="79" name="Picture 78" descr="C:\Users\PINKI\Desktop\Final books Sent to NCERT\HE_10th immage\unit 1\Fig1.1 Classification of lines.jpg"/>
            <p:cNvPicPr/>
            <p:nvPr/>
          </p:nvPicPr>
          <p:blipFill>
            <a:blip r:embed="rId3" cstate="print"/>
            <a:srcRect l="59615" r="5000" b="47115"/>
            <a:stretch>
              <a:fillRect/>
            </a:stretch>
          </p:blipFill>
          <p:spPr bwMode="auto">
            <a:xfrm>
              <a:off x="3276600" y="3810000"/>
              <a:ext cx="1676400" cy="1524000"/>
            </a:xfrm>
            <a:prstGeom prst="rect">
              <a:avLst/>
            </a:prstGeom>
            <a:noFill/>
            <a:ln w="38100">
              <a:solidFill>
                <a:srgbClr val="FFFF00"/>
              </a:solidFill>
              <a:miter lim="800000"/>
              <a:headEnd/>
              <a:tailEnd/>
            </a:ln>
          </p:spPr>
        </p:pic>
        <p:pic>
          <p:nvPicPr>
            <p:cNvPr id="80" name="Picture 79" descr="C:\Users\PINKI\Desktop\Final books Sent to NCERT\HE_10th immage\unit 1\Fig1.1 Classification of lines.jpg"/>
            <p:cNvPicPr/>
            <p:nvPr/>
          </p:nvPicPr>
          <p:blipFill>
            <a:blip r:embed="rId3" cstate="print"/>
            <a:srcRect l="32308" t="47115" r="31923"/>
            <a:stretch>
              <a:fillRect/>
            </a:stretch>
          </p:blipFill>
          <p:spPr bwMode="auto">
            <a:xfrm>
              <a:off x="5257800" y="3810000"/>
              <a:ext cx="1524000" cy="1524000"/>
            </a:xfrm>
            <a:prstGeom prst="rect">
              <a:avLst/>
            </a:prstGeom>
            <a:noFill/>
            <a:ln w="38100">
              <a:solidFill>
                <a:srgbClr val="FFFF00"/>
              </a:solidFill>
              <a:miter lim="800000"/>
              <a:headEnd/>
              <a:tailEnd/>
            </a:ln>
          </p:spPr>
        </p:pic>
        <p:cxnSp>
          <p:nvCxnSpPr>
            <p:cNvPr id="84" name="Straight Connector 83"/>
            <p:cNvCxnSpPr/>
            <p:nvPr/>
          </p:nvCxnSpPr>
          <p:spPr>
            <a:xfrm>
              <a:off x="4114800" y="1371600"/>
              <a:ext cx="3886200"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pic>
          <p:nvPicPr>
            <p:cNvPr id="85" name="Picture 84" descr="Line Types 2"/>
            <p:cNvPicPr/>
            <p:nvPr/>
          </p:nvPicPr>
          <p:blipFill>
            <a:blip r:embed="rId4" cstate="print"/>
            <a:stretch>
              <a:fillRect/>
            </a:stretch>
          </p:blipFill>
          <p:spPr bwMode="auto">
            <a:xfrm>
              <a:off x="7315200" y="2438400"/>
              <a:ext cx="1828800" cy="1676400"/>
            </a:xfrm>
            <a:prstGeom prst="rect">
              <a:avLst/>
            </a:prstGeom>
            <a:noFill/>
            <a:ln w="38100">
              <a:solidFill>
                <a:srgbClr val="FFFF00"/>
              </a:solidFill>
              <a:miter lim="800000"/>
              <a:headEnd/>
              <a:tailEnd/>
            </a:ln>
          </p:spPr>
        </p:pic>
      </p:grpSp>
      <p:sp>
        <p:nvSpPr>
          <p:cNvPr id="49" name="Rectangle 48"/>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81000" y="381000"/>
            <a:ext cx="9455785" cy="423193"/>
          </a:xfrm>
          <a:prstGeom prst="rect">
            <a:avLst/>
          </a:prstGeom>
        </p:spPr>
        <p:txBody>
          <a:bodyPr vert="horz" wrap="square" lIns="0" tIns="0" rIns="0" bIns="0" rtlCol="0">
            <a:spAutoFit/>
          </a:bodyPr>
          <a:lstStyle/>
          <a:p>
            <a:pPr marL="869950" indent="-857250">
              <a:lnSpc>
                <a:spcPts val="3304"/>
              </a:lnSpc>
              <a:buFont typeface="+mj-lt"/>
              <a:buAutoNum type="romanLcPeriod"/>
            </a:pPr>
            <a:r>
              <a:rPr lang="en-US" sz="3600" b="1" dirty="0">
                <a:solidFill>
                  <a:srgbClr val="FFFF00"/>
                </a:solidFill>
                <a:latin typeface="Century Schoolbook"/>
                <a:cs typeface="Century Schoolbook"/>
              </a:rPr>
              <a:t>Straight Lines</a:t>
            </a:r>
            <a:endParaRPr sz="3600" b="1" dirty="0">
              <a:solidFill>
                <a:srgbClr val="FFFF00"/>
              </a:solidFill>
              <a:latin typeface="Century Schoolbook"/>
              <a:cs typeface="Century Schoolbook"/>
            </a:endParaRPr>
          </a:p>
        </p:txBody>
      </p:sp>
      <p:sp>
        <p:nvSpPr>
          <p:cNvPr id="27" name="object 27"/>
          <p:cNvSpPr txBox="1">
            <a:spLocks noGrp="1"/>
          </p:cNvSpPr>
          <p:nvPr>
            <p:ph type="sldNum" sz="quarter" idx="7"/>
          </p:nvPr>
        </p:nvSpPr>
        <p:spPr>
          <a:xfrm>
            <a:off x="11430000" y="6019800"/>
            <a:ext cx="593602" cy="553998"/>
          </a:xfrm>
          <a:prstGeom prst="rect">
            <a:avLst/>
          </a:prstGeom>
        </p:spPr>
        <p:txBody>
          <a:bodyPr vert="horz" wrap="square" lIns="0" tIns="0" rIns="0" bIns="0" rtlCol="0">
            <a:spAutoFit/>
          </a:bodyPr>
          <a:lstStyle/>
          <a:p>
            <a:pPr marL="25400">
              <a:lnSpc>
                <a:spcPct val="100000"/>
              </a:lnSpc>
            </a:pPr>
            <a:fld id="{81D60167-4931-47E6-BA6A-407CBD079E47}" type="slidenum">
              <a:rPr dirty="0"/>
              <a:pPr marL="25400">
                <a:lnSpc>
                  <a:spcPct val="100000"/>
                </a:lnSpc>
              </a:pPr>
              <a:t>9</a:t>
            </a:fld>
            <a:endParaRPr dirty="0"/>
          </a:p>
        </p:txBody>
      </p:sp>
      <p:sp>
        <p:nvSpPr>
          <p:cNvPr id="5" name="TextBox 4"/>
          <p:cNvSpPr txBox="1"/>
          <p:nvPr/>
        </p:nvSpPr>
        <p:spPr>
          <a:xfrm>
            <a:off x="381000" y="1066800"/>
            <a:ext cx="10744200" cy="2246769"/>
          </a:xfrm>
          <a:prstGeom prst="rect">
            <a:avLst/>
          </a:prstGeom>
          <a:noFill/>
        </p:spPr>
        <p:txBody>
          <a:bodyPr wrap="square" rtlCol="0">
            <a:spAutoFit/>
          </a:bodyPr>
          <a:lstStyle/>
          <a:p>
            <a:pPr marL="514350" indent="-514350" algn="just">
              <a:buFont typeface="+mj-lt"/>
              <a:buAutoNum type="alphaLcPeriod"/>
            </a:pPr>
            <a:r>
              <a:rPr lang="en-IN" sz="2800" dirty="0">
                <a:solidFill>
                  <a:srgbClr val="FFFF00"/>
                </a:solidFill>
                <a:latin typeface="Century Schoolbook" pitchFamily="18" charset="0"/>
              </a:rPr>
              <a:t>Vertical lines:</a:t>
            </a:r>
            <a:r>
              <a:rPr lang="en-IN" sz="2800" dirty="0">
                <a:solidFill>
                  <a:schemeClr val="bg1"/>
                </a:solidFill>
                <a:latin typeface="Century Schoolbook" pitchFamily="18" charset="0"/>
              </a:rPr>
              <a:t> These lines stand straight, upright and suggest stability. The eye moves up and down or from top to bottom. These lines create an illusion of height. They work very well for short and hefty figures and make them appear slender and tall.</a:t>
            </a:r>
          </a:p>
        </p:txBody>
      </p:sp>
      <p:pic>
        <p:nvPicPr>
          <p:cNvPr id="6" name="Picture 5"/>
          <p:cNvPicPr/>
          <p:nvPr/>
        </p:nvPicPr>
        <p:blipFill>
          <a:blip r:embed="rId3" cstate="print">
            <a:extLst>
              <a:ext uri="{28A0092B-C50C-407E-A947-70E740481C1C}">
                <a14:useLocalDpi xmlns:a14="http://schemas.microsoft.com/office/drawing/2010/main" xmlns="" val="0"/>
              </a:ext>
            </a:extLst>
          </a:blip>
          <a:srcRect l="21958" r="25120"/>
          <a:stretch>
            <a:fillRect/>
          </a:stretch>
        </p:blipFill>
        <p:spPr>
          <a:xfrm>
            <a:off x="3276600" y="3276600"/>
            <a:ext cx="1676400" cy="3276600"/>
          </a:xfrm>
          <a:prstGeom prst="rect">
            <a:avLst/>
          </a:prstGeom>
          <a:ln w="38100">
            <a:solidFill>
              <a:srgbClr val="FFFF00"/>
            </a:solidFill>
          </a:ln>
        </p:spPr>
      </p:pic>
      <p:grpSp>
        <p:nvGrpSpPr>
          <p:cNvPr id="3" name="Group 2"/>
          <p:cNvGrpSpPr/>
          <p:nvPr/>
        </p:nvGrpSpPr>
        <p:grpSpPr>
          <a:xfrm>
            <a:off x="5715000" y="3297382"/>
            <a:ext cx="1676400" cy="3284694"/>
            <a:chOff x="5715000" y="3297382"/>
            <a:chExt cx="1676400" cy="3284694"/>
          </a:xfrm>
        </p:grpSpPr>
        <p:pic>
          <p:nvPicPr>
            <p:cNvPr id="9" name="Picture 8"/>
            <p:cNvPicPr/>
            <p:nvPr/>
          </p:nvPicPr>
          <p:blipFill>
            <a:blip r:embed="rId3" cstate="print">
              <a:extLst>
                <a:ext uri="{28A0092B-C50C-407E-A947-70E740481C1C}">
                  <a14:useLocalDpi xmlns:a14="http://schemas.microsoft.com/office/drawing/2010/main" xmlns="" val="0"/>
                </a:ext>
              </a:extLst>
            </a:blip>
            <a:srcRect l="21958" r="25120"/>
            <a:stretch>
              <a:fillRect/>
            </a:stretch>
          </p:blipFill>
          <p:spPr>
            <a:xfrm>
              <a:off x="5715000" y="3297382"/>
              <a:ext cx="1676400" cy="3276600"/>
            </a:xfrm>
            <a:prstGeom prst="rect">
              <a:avLst/>
            </a:prstGeom>
            <a:ln w="38100">
              <a:solidFill>
                <a:srgbClr val="FFFF00"/>
              </a:solidFill>
            </a:ln>
          </p:spPr>
        </p:pic>
        <p:pic>
          <p:nvPicPr>
            <p:cNvPr id="8" name="Picture 7" descr="F:\VERTICAL.jpg"/>
            <p:cNvPicPr/>
            <p:nvPr/>
          </p:nvPicPr>
          <p:blipFill>
            <a:blip r:embed="rId4" cstate="print"/>
            <a:srcRect/>
            <a:stretch>
              <a:fillRect/>
            </a:stretch>
          </p:blipFill>
          <p:spPr bwMode="auto">
            <a:xfrm>
              <a:off x="5715000" y="3305476"/>
              <a:ext cx="1675015" cy="3276600"/>
            </a:xfrm>
            <a:prstGeom prst="rect">
              <a:avLst/>
            </a:prstGeom>
            <a:ln w="3175" cap="sq">
              <a:noFill/>
              <a:prstDash val="solid"/>
              <a:miter lim="800000"/>
            </a:ln>
            <a:effectLst>
              <a:outerShdw blurRad="50800" dist="38100" dir="2700000" algn="tl" rotWithShape="0">
                <a:srgbClr val="000000">
                  <a:alpha val="43000"/>
                </a:srgbClr>
              </a:outerShdw>
            </a:effectLst>
          </p:spPr>
        </p:pic>
      </p:grpSp>
      <p:sp>
        <p:nvSpPr>
          <p:cNvPr id="10" name="Rectangle 9"/>
          <p:cNvSpPr/>
          <p:nvPr/>
        </p:nvSpPr>
        <p:spPr>
          <a:xfrm>
            <a:off x="9525000" y="6343758"/>
            <a:ext cx="1531188" cy="369332"/>
          </a:xfrm>
          <a:prstGeom prst="rect">
            <a:avLst/>
          </a:prstGeom>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a:solidFill>
                  <a:schemeClr val="bg1"/>
                </a:solidFill>
                <a:latin typeface="Century Schoolbook" pitchFamily="18" charset="0"/>
              </a:rPr>
              <a:t>Continued…</a:t>
            </a:r>
            <a:endParaRPr lang="en-IN"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1633</TotalTime>
  <Words>1892</Words>
  <Application>Microsoft Office PowerPoint</Application>
  <PresentationFormat>Custom</PresentationFormat>
  <Paragraphs>271</Paragraphs>
  <Slides>38</Slides>
  <Notes>36</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Office Theme</vt:lpstr>
      <vt:lpstr>Slide 1</vt:lpstr>
      <vt:lpstr>Slide 2</vt:lpstr>
      <vt:lpstr>Slide 3</vt:lpstr>
      <vt:lpstr>Slide 4</vt:lpstr>
      <vt:lpstr>Slide 5</vt:lpstr>
      <vt:lpstr>Slide 6</vt:lpstr>
      <vt:lpstr>Lines</vt:lpstr>
      <vt:lpstr>Slide 8</vt:lpstr>
      <vt:lpstr>Slide 9</vt:lpstr>
      <vt:lpstr>Slide 10</vt:lpstr>
      <vt:lpstr>Slide 11</vt:lpstr>
      <vt:lpstr>VARIATIONS OF STRAIGHT LINES </vt:lpstr>
      <vt:lpstr>Slide 13</vt:lpstr>
      <vt:lpstr>Slide 14</vt:lpstr>
      <vt:lpstr>Slide 15</vt:lpstr>
      <vt:lpstr>Slide 16</vt:lpstr>
      <vt:lpstr>Colour</vt:lpstr>
      <vt:lpstr>Dimensions of Colour</vt:lpstr>
      <vt:lpstr>Hue</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Project Coordinator : Prof. Pinki Khanna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Online2PDF.com</dc:creator>
  <cp:lastModifiedBy>nupur srivastava</cp:lastModifiedBy>
  <cp:revision>398</cp:revision>
  <dcterms:created xsi:type="dcterms:W3CDTF">2020-04-06T09:23:08Z</dcterms:created>
  <dcterms:modified xsi:type="dcterms:W3CDTF">2022-08-02T05:30:37Z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2020-04-06T00:00:00Z</vt:filetime>
  </property>
  <property fmtid="{D5CDD505-2E9C-101B-9397-08002B2CF9AE}" pid="3" name="LastSaved">
    <vt:filetime>2020-04-06T00:00:00Z</vt:filetime>
  </property>
</Properties>
</file>