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14" r:id="rId2"/>
    <p:sldId id="257" r:id="rId3"/>
    <p:sldId id="258" r:id="rId4"/>
    <p:sldId id="259" r:id="rId5"/>
    <p:sldId id="316" r:id="rId6"/>
    <p:sldId id="317" r:id="rId7"/>
    <p:sldId id="321" r:id="rId8"/>
    <p:sldId id="322" r:id="rId9"/>
    <p:sldId id="323" r:id="rId10"/>
    <p:sldId id="324" r:id="rId11"/>
    <p:sldId id="325" r:id="rId12"/>
    <p:sldId id="326" r:id="rId13"/>
    <p:sldId id="318" r:id="rId14"/>
    <p:sldId id="319" r:id="rId15"/>
    <p:sldId id="265" r:id="rId16"/>
    <p:sldId id="320" r:id="rId17"/>
  </p:sldIdLst>
  <p:sldSz cx="12192000" cy="6858000"/>
  <p:notesSz cx="12192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37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9534B5-B62B-4CB5-A527-DC04600EF465}" type="doc">
      <dgm:prSet loTypeId="urn:microsoft.com/office/officeart/2005/8/layout/default#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518A89C-AC22-42E8-ACFC-FCB0943E1AC9}">
      <dgm:prSet phldrT="[Text]"/>
      <dgm:spPr/>
      <dgm:t>
        <a:bodyPr/>
        <a:lstStyle/>
        <a:p>
          <a:r>
            <a:rPr lang="en-IN">
              <a:latin typeface="Century Schoolbook" panose="02040604050505020304" pitchFamily="18" charset="0"/>
            </a:rPr>
            <a:t>Customer preference</a:t>
          </a:r>
          <a:endParaRPr lang="en-US">
            <a:latin typeface="Century Schoolbook" panose="02040604050505020304" pitchFamily="18" charset="0"/>
          </a:endParaRPr>
        </a:p>
      </dgm:t>
    </dgm:pt>
    <dgm:pt modelId="{A90EEC85-693B-41A1-825F-83AAAA6454D6}" type="parTrans" cxnId="{11C60DE4-B661-4C32-802E-2824A1E0A4AA}">
      <dgm:prSet/>
      <dgm:spPr/>
      <dgm:t>
        <a:bodyPr/>
        <a:lstStyle/>
        <a:p>
          <a:endParaRPr lang="en-US"/>
        </a:p>
      </dgm:t>
    </dgm:pt>
    <dgm:pt modelId="{B985BB0E-1EBD-4064-A07C-A48033E39942}" type="sibTrans" cxnId="{11C60DE4-B661-4C32-802E-2824A1E0A4AA}">
      <dgm:prSet/>
      <dgm:spPr/>
      <dgm:t>
        <a:bodyPr/>
        <a:lstStyle/>
        <a:p>
          <a:endParaRPr lang="en-US"/>
        </a:p>
      </dgm:t>
    </dgm:pt>
    <dgm:pt modelId="{DDAD27AA-CDC4-4708-8708-19DCE432253B}">
      <dgm:prSet/>
      <dgm:spPr/>
      <dgm:t>
        <a:bodyPr/>
        <a:lstStyle/>
        <a:p>
          <a:r>
            <a:rPr lang="en-IN" dirty="0">
              <a:latin typeface="Century Schoolbook" panose="02040604050505020304" pitchFamily="18" charset="0"/>
            </a:rPr>
            <a:t>Style, size, fabric, and base colour of the garment/product</a:t>
          </a:r>
        </a:p>
      </dgm:t>
    </dgm:pt>
    <dgm:pt modelId="{717654DE-C0E2-4184-9B49-D1B3EAB43817}" type="parTrans" cxnId="{4842D0EF-8EEE-454B-8C20-91863F728A39}">
      <dgm:prSet/>
      <dgm:spPr/>
      <dgm:t>
        <a:bodyPr/>
        <a:lstStyle/>
        <a:p>
          <a:endParaRPr lang="en-US"/>
        </a:p>
      </dgm:t>
    </dgm:pt>
    <dgm:pt modelId="{FAD10E60-B619-4E1B-B8ED-A74FBD7B92A9}" type="sibTrans" cxnId="{4842D0EF-8EEE-454B-8C20-91863F728A39}">
      <dgm:prSet/>
      <dgm:spPr/>
      <dgm:t>
        <a:bodyPr/>
        <a:lstStyle/>
        <a:p>
          <a:endParaRPr lang="en-US"/>
        </a:p>
      </dgm:t>
    </dgm:pt>
    <dgm:pt modelId="{26C8C6D4-02FF-4D85-8D40-BA9A679CF661}">
      <dgm:prSet/>
      <dgm:spPr/>
      <dgm:t>
        <a:bodyPr/>
        <a:lstStyle/>
        <a:p>
          <a:r>
            <a:rPr lang="en-IN">
              <a:latin typeface="Century Schoolbook" panose="02040604050505020304" pitchFamily="18" charset="0"/>
            </a:rPr>
            <a:t>Shape, size, and purpose of the garment</a:t>
          </a:r>
        </a:p>
      </dgm:t>
    </dgm:pt>
    <dgm:pt modelId="{300F9D0F-15EB-43D4-A1EB-2A92D585DBBC}" type="parTrans" cxnId="{A99A5FB5-E648-4A6D-B3BA-61994BEB08B1}">
      <dgm:prSet/>
      <dgm:spPr/>
      <dgm:t>
        <a:bodyPr/>
        <a:lstStyle/>
        <a:p>
          <a:endParaRPr lang="en-US"/>
        </a:p>
      </dgm:t>
    </dgm:pt>
    <dgm:pt modelId="{2D54B512-BA89-442F-B26D-1C91F8C01AA2}" type="sibTrans" cxnId="{A99A5FB5-E648-4A6D-B3BA-61994BEB08B1}">
      <dgm:prSet/>
      <dgm:spPr/>
      <dgm:t>
        <a:bodyPr/>
        <a:lstStyle/>
        <a:p>
          <a:endParaRPr lang="en-US"/>
        </a:p>
      </dgm:t>
    </dgm:pt>
    <dgm:pt modelId="{039CB6A0-2DC0-4281-B3B5-12F7552A2D3A}">
      <dgm:prSet/>
      <dgm:spPr/>
      <dgm:t>
        <a:bodyPr/>
        <a:lstStyle/>
        <a:p>
          <a:r>
            <a:rPr lang="en-IN" dirty="0">
              <a:latin typeface="Century Schoolbook" panose="02040604050505020304" pitchFamily="18" charset="0"/>
            </a:rPr>
            <a:t>Creating an overall pleasant and satisfactory appearance.</a:t>
          </a:r>
        </a:p>
      </dgm:t>
    </dgm:pt>
    <dgm:pt modelId="{8B2E7333-61AA-4403-AC56-5F4061B1C097}" type="parTrans" cxnId="{C6F85A10-ECE5-48D8-B298-78D1E5B12109}">
      <dgm:prSet/>
      <dgm:spPr/>
      <dgm:t>
        <a:bodyPr/>
        <a:lstStyle/>
        <a:p>
          <a:endParaRPr lang="en-US"/>
        </a:p>
      </dgm:t>
    </dgm:pt>
    <dgm:pt modelId="{E72E0132-AF58-4882-8B82-2DF6EF730B25}" type="sibTrans" cxnId="{C6F85A10-ECE5-48D8-B298-78D1E5B12109}">
      <dgm:prSet/>
      <dgm:spPr/>
      <dgm:t>
        <a:bodyPr/>
        <a:lstStyle/>
        <a:p>
          <a:endParaRPr lang="en-US"/>
        </a:p>
      </dgm:t>
    </dgm:pt>
    <dgm:pt modelId="{6199258E-6D70-4457-9370-FD7DE3CEB0E8}" type="pres">
      <dgm:prSet presAssocID="{F99534B5-B62B-4CB5-A527-DC04600EF46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CE5092E-164C-4B83-8746-A07EBE3385AF}" type="pres">
      <dgm:prSet presAssocID="{4518A89C-AC22-42E8-ACFC-FCB0943E1AC9}" presName="node" presStyleLbl="node1" presStyleIdx="0" presStyleCnt="4" custScaleX="12525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97BD795-A6CB-4019-A455-08E0A52DFC59}" type="pres">
      <dgm:prSet presAssocID="{B985BB0E-1EBD-4064-A07C-A48033E39942}" presName="sibTrans" presStyleCnt="0"/>
      <dgm:spPr/>
    </dgm:pt>
    <dgm:pt modelId="{400383A6-2642-41A3-995A-39065CF08761}" type="pres">
      <dgm:prSet presAssocID="{DDAD27AA-CDC4-4708-8708-19DCE432253B}" presName="node" presStyleLbl="node1" presStyleIdx="1" presStyleCnt="4" custScaleX="12525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C2AD3AF-EE5F-41AA-81DC-92FEE5CD61F2}" type="pres">
      <dgm:prSet presAssocID="{FAD10E60-B619-4E1B-B8ED-A74FBD7B92A9}" presName="sibTrans" presStyleCnt="0"/>
      <dgm:spPr/>
    </dgm:pt>
    <dgm:pt modelId="{C205F967-93E3-4A11-BE0A-DA1BC716D64E}" type="pres">
      <dgm:prSet presAssocID="{26C8C6D4-02FF-4D85-8D40-BA9A679CF661}" presName="node" presStyleLbl="node1" presStyleIdx="2" presStyleCnt="4" custScaleX="12525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34E5A86-CB8D-459A-9BCA-74E5563810E7}" type="pres">
      <dgm:prSet presAssocID="{2D54B512-BA89-442F-B26D-1C91F8C01AA2}" presName="sibTrans" presStyleCnt="0"/>
      <dgm:spPr/>
    </dgm:pt>
    <dgm:pt modelId="{7913EFB0-1404-4C46-988C-63E01A4A7FF2}" type="pres">
      <dgm:prSet presAssocID="{039CB6A0-2DC0-4281-B3B5-12F7552A2D3A}" presName="node" presStyleLbl="node1" presStyleIdx="3" presStyleCnt="4" custScaleX="12525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1C60DE4-B661-4C32-802E-2824A1E0A4AA}" srcId="{F99534B5-B62B-4CB5-A527-DC04600EF465}" destId="{4518A89C-AC22-42E8-ACFC-FCB0943E1AC9}" srcOrd="0" destOrd="0" parTransId="{A90EEC85-693B-41A1-825F-83AAAA6454D6}" sibTransId="{B985BB0E-1EBD-4064-A07C-A48033E39942}"/>
    <dgm:cxn modelId="{0BB09A22-88E7-4D73-B658-F22ACF2EB106}" type="presOf" srcId="{26C8C6D4-02FF-4D85-8D40-BA9A679CF661}" destId="{C205F967-93E3-4A11-BE0A-DA1BC716D64E}" srcOrd="0" destOrd="0" presId="urn:microsoft.com/office/officeart/2005/8/layout/default#1"/>
    <dgm:cxn modelId="{518A5E33-FAF8-404A-B186-02D48148189B}" type="presOf" srcId="{DDAD27AA-CDC4-4708-8708-19DCE432253B}" destId="{400383A6-2642-41A3-995A-39065CF08761}" srcOrd="0" destOrd="0" presId="urn:microsoft.com/office/officeart/2005/8/layout/default#1"/>
    <dgm:cxn modelId="{B5DC5572-23CA-4E6C-BB5B-CFDC262B90FA}" type="presOf" srcId="{F99534B5-B62B-4CB5-A527-DC04600EF465}" destId="{6199258E-6D70-4457-9370-FD7DE3CEB0E8}" srcOrd="0" destOrd="0" presId="urn:microsoft.com/office/officeart/2005/8/layout/default#1"/>
    <dgm:cxn modelId="{8038557D-41F3-477F-AD1D-E7C96AA2817A}" type="presOf" srcId="{039CB6A0-2DC0-4281-B3B5-12F7552A2D3A}" destId="{7913EFB0-1404-4C46-988C-63E01A4A7FF2}" srcOrd="0" destOrd="0" presId="urn:microsoft.com/office/officeart/2005/8/layout/default#1"/>
    <dgm:cxn modelId="{57A4D1A7-1A8B-4DBF-9EA9-A0530D177BFB}" type="presOf" srcId="{4518A89C-AC22-42E8-ACFC-FCB0943E1AC9}" destId="{FCE5092E-164C-4B83-8746-A07EBE3385AF}" srcOrd="0" destOrd="0" presId="urn:microsoft.com/office/officeart/2005/8/layout/default#1"/>
    <dgm:cxn modelId="{4842D0EF-8EEE-454B-8C20-91863F728A39}" srcId="{F99534B5-B62B-4CB5-A527-DC04600EF465}" destId="{DDAD27AA-CDC4-4708-8708-19DCE432253B}" srcOrd="1" destOrd="0" parTransId="{717654DE-C0E2-4184-9B49-D1B3EAB43817}" sibTransId="{FAD10E60-B619-4E1B-B8ED-A74FBD7B92A9}"/>
    <dgm:cxn modelId="{A99A5FB5-E648-4A6D-B3BA-61994BEB08B1}" srcId="{F99534B5-B62B-4CB5-A527-DC04600EF465}" destId="{26C8C6D4-02FF-4D85-8D40-BA9A679CF661}" srcOrd="2" destOrd="0" parTransId="{300F9D0F-15EB-43D4-A1EB-2A92D585DBBC}" sibTransId="{2D54B512-BA89-442F-B26D-1C91F8C01AA2}"/>
    <dgm:cxn modelId="{C6F85A10-ECE5-48D8-B298-78D1E5B12109}" srcId="{F99534B5-B62B-4CB5-A527-DC04600EF465}" destId="{039CB6A0-2DC0-4281-B3B5-12F7552A2D3A}" srcOrd="3" destOrd="0" parTransId="{8B2E7333-61AA-4403-AC56-5F4061B1C097}" sibTransId="{E72E0132-AF58-4882-8B82-2DF6EF730B25}"/>
    <dgm:cxn modelId="{44C9903C-A4CD-41BB-B551-97996C2C7C64}" type="presParOf" srcId="{6199258E-6D70-4457-9370-FD7DE3CEB0E8}" destId="{FCE5092E-164C-4B83-8746-A07EBE3385AF}" srcOrd="0" destOrd="0" presId="urn:microsoft.com/office/officeart/2005/8/layout/default#1"/>
    <dgm:cxn modelId="{AD0E8644-3A04-4962-9F26-29DB1A8757E6}" type="presParOf" srcId="{6199258E-6D70-4457-9370-FD7DE3CEB0E8}" destId="{697BD795-A6CB-4019-A455-08E0A52DFC59}" srcOrd="1" destOrd="0" presId="urn:microsoft.com/office/officeart/2005/8/layout/default#1"/>
    <dgm:cxn modelId="{FA23920C-E84B-4059-830A-E872CC11B925}" type="presParOf" srcId="{6199258E-6D70-4457-9370-FD7DE3CEB0E8}" destId="{400383A6-2642-41A3-995A-39065CF08761}" srcOrd="2" destOrd="0" presId="urn:microsoft.com/office/officeart/2005/8/layout/default#1"/>
    <dgm:cxn modelId="{89E248E6-D082-4477-97B6-F986E7333E52}" type="presParOf" srcId="{6199258E-6D70-4457-9370-FD7DE3CEB0E8}" destId="{3C2AD3AF-EE5F-41AA-81DC-92FEE5CD61F2}" srcOrd="3" destOrd="0" presId="urn:microsoft.com/office/officeart/2005/8/layout/default#1"/>
    <dgm:cxn modelId="{F9C34794-2836-478F-94D9-2F02329F4F74}" type="presParOf" srcId="{6199258E-6D70-4457-9370-FD7DE3CEB0E8}" destId="{C205F967-93E3-4A11-BE0A-DA1BC716D64E}" srcOrd="4" destOrd="0" presId="urn:microsoft.com/office/officeart/2005/8/layout/default#1"/>
    <dgm:cxn modelId="{82A7C395-BE72-4B1E-9643-5DD069977EBF}" type="presParOf" srcId="{6199258E-6D70-4457-9370-FD7DE3CEB0E8}" destId="{E34E5A86-CB8D-459A-9BCA-74E5563810E7}" srcOrd="5" destOrd="0" presId="urn:microsoft.com/office/officeart/2005/8/layout/default#1"/>
    <dgm:cxn modelId="{A7E026C0-CA2B-455D-A5F4-42C7D6DDF29D}" type="presParOf" srcId="{6199258E-6D70-4457-9370-FD7DE3CEB0E8}" destId="{7913EFB0-1404-4C46-988C-63E01A4A7FF2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CC8636-B9D5-43F9-B2E0-87ED0FD53ABD}" type="doc">
      <dgm:prSet loTypeId="urn:microsoft.com/office/officeart/2005/8/layout/pList1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814C01-B0A4-4AF3-91EF-EBF2BDD4E98F}">
      <dgm:prSet phldrT="[Text]"/>
      <dgm:spPr/>
      <dgm:t>
        <a:bodyPr/>
        <a:lstStyle/>
        <a:p>
          <a:r>
            <a:rPr lang="en-IN">
              <a:solidFill>
                <a:schemeClr val="bg1"/>
              </a:solidFill>
              <a:latin typeface="Century Schoolbook" panose="02040604050505020304" pitchFamily="18" charset="0"/>
            </a:rPr>
            <a:t>Equidistant </a:t>
          </a:r>
          <a:endParaRPr lang="en-US" dirty="0">
            <a:solidFill>
              <a:schemeClr val="bg1"/>
            </a:solidFill>
            <a:latin typeface="Century Schoolbook" panose="02040604050505020304" pitchFamily="18" charset="0"/>
          </a:endParaRPr>
        </a:p>
      </dgm:t>
    </dgm:pt>
    <dgm:pt modelId="{9058B814-49C1-4E6A-A894-7FA1DA28FC9E}" type="parTrans" cxnId="{CC02A088-8123-477F-90F7-66E082FF8FB5}">
      <dgm:prSet/>
      <dgm:spPr/>
      <dgm:t>
        <a:bodyPr/>
        <a:lstStyle/>
        <a:p>
          <a:endParaRPr lang="en-US"/>
        </a:p>
      </dgm:t>
    </dgm:pt>
    <dgm:pt modelId="{131A82F6-6C6C-4828-975D-4DA484FE33DF}" type="sibTrans" cxnId="{CC02A088-8123-477F-90F7-66E082FF8FB5}">
      <dgm:prSet/>
      <dgm:spPr/>
      <dgm:t>
        <a:bodyPr/>
        <a:lstStyle/>
        <a:p>
          <a:endParaRPr lang="en-US"/>
        </a:p>
      </dgm:t>
    </dgm:pt>
    <dgm:pt modelId="{FA0A7E6D-431A-4790-AD08-621E17BE8ED1}">
      <dgm:prSet/>
      <dgm:spPr/>
      <dgm:t>
        <a:bodyPr/>
        <a:lstStyle/>
        <a:p>
          <a:r>
            <a:rPr lang="en-IN" dirty="0">
              <a:solidFill>
                <a:schemeClr val="bg1"/>
              </a:solidFill>
              <a:latin typeface="Century Schoolbook" panose="02040604050505020304" pitchFamily="18" charset="0"/>
            </a:rPr>
            <a:t>Half drop or brick repeat </a:t>
          </a:r>
        </a:p>
      </dgm:t>
    </dgm:pt>
    <dgm:pt modelId="{697F06A0-626C-4BF0-BEDD-0657AFA32F81}" type="parTrans" cxnId="{1B196F5C-6020-49C4-89AE-7C9556CF2969}">
      <dgm:prSet/>
      <dgm:spPr/>
      <dgm:t>
        <a:bodyPr/>
        <a:lstStyle/>
        <a:p>
          <a:endParaRPr lang="en-US"/>
        </a:p>
      </dgm:t>
    </dgm:pt>
    <dgm:pt modelId="{69516AF3-BDFC-4961-BC47-74E205F379F2}" type="sibTrans" cxnId="{1B196F5C-6020-49C4-89AE-7C9556CF2969}">
      <dgm:prSet/>
      <dgm:spPr/>
      <dgm:t>
        <a:bodyPr/>
        <a:lstStyle/>
        <a:p>
          <a:endParaRPr lang="en-US"/>
        </a:p>
      </dgm:t>
    </dgm:pt>
    <dgm:pt modelId="{54886452-4E11-4F41-A856-52B54EE2A8A9}">
      <dgm:prSet/>
      <dgm:spPr/>
      <dgm:t>
        <a:bodyPr/>
        <a:lstStyle/>
        <a:p>
          <a:r>
            <a:rPr lang="en-IN">
              <a:solidFill>
                <a:schemeClr val="bg1"/>
              </a:solidFill>
              <a:latin typeface="Century Schoolbook" panose="02040604050505020304" pitchFamily="18" charset="0"/>
            </a:rPr>
            <a:t>All Over </a:t>
          </a:r>
        </a:p>
      </dgm:t>
    </dgm:pt>
    <dgm:pt modelId="{CD976F8F-F824-4641-B45D-368BBFC22C8F}" type="parTrans" cxnId="{C1F20653-DF04-4412-BD15-A44A6F1D271E}">
      <dgm:prSet/>
      <dgm:spPr/>
      <dgm:t>
        <a:bodyPr/>
        <a:lstStyle/>
        <a:p>
          <a:endParaRPr lang="en-US"/>
        </a:p>
      </dgm:t>
    </dgm:pt>
    <dgm:pt modelId="{93B6E0F7-542C-47F2-97B5-F576613F2BBB}" type="sibTrans" cxnId="{C1F20653-DF04-4412-BD15-A44A6F1D271E}">
      <dgm:prSet/>
      <dgm:spPr/>
      <dgm:t>
        <a:bodyPr/>
        <a:lstStyle/>
        <a:p>
          <a:endParaRPr lang="en-US"/>
        </a:p>
      </dgm:t>
    </dgm:pt>
    <dgm:pt modelId="{93B144F0-84EA-4A7C-A82D-5FE287CE9A5C}">
      <dgm:prSet/>
      <dgm:spPr/>
      <dgm:t>
        <a:bodyPr/>
        <a:lstStyle/>
        <a:p>
          <a:r>
            <a:rPr lang="en-IN" dirty="0">
              <a:solidFill>
                <a:schemeClr val="bg1"/>
              </a:solidFill>
              <a:latin typeface="Century Schoolbook" panose="02040604050505020304" pitchFamily="18" charset="0"/>
            </a:rPr>
            <a:t>Stripes: vertical/ horizontal/ diagonal</a:t>
          </a:r>
        </a:p>
      </dgm:t>
    </dgm:pt>
    <dgm:pt modelId="{193FC927-C8C8-40C8-9507-95D2666D184F}" type="parTrans" cxnId="{FA2DBADE-8261-4FEB-9A0B-3C3631B9FAD9}">
      <dgm:prSet/>
      <dgm:spPr/>
      <dgm:t>
        <a:bodyPr/>
        <a:lstStyle/>
        <a:p>
          <a:endParaRPr lang="en-US"/>
        </a:p>
      </dgm:t>
    </dgm:pt>
    <dgm:pt modelId="{75B3EA70-322B-47FC-9A0F-45A29BA5CF0F}" type="sibTrans" cxnId="{FA2DBADE-8261-4FEB-9A0B-3C3631B9FAD9}">
      <dgm:prSet/>
      <dgm:spPr/>
      <dgm:t>
        <a:bodyPr/>
        <a:lstStyle/>
        <a:p>
          <a:endParaRPr lang="en-US"/>
        </a:p>
      </dgm:t>
    </dgm:pt>
    <dgm:pt modelId="{30C68902-5AB2-46A3-9377-77D9ED98B814}">
      <dgm:prSet/>
      <dgm:spPr/>
      <dgm:t>
        <a:bodyPr/>
        <a:lstStyle/>
        <a:p>
          <a:r>
            <a:rPr lang="en-IN">
              <a:solidFill>
                <a:schemeClr val="bg1"/>
              </a:solidFill>
              <a:latin typeface="Century Schoolbook" panose="02040604050505020304" pitchFamily="18" charset="0"/>
            </a:rPr>
            <a:t>Checks: vertical/diagonal </a:t>
          </a:r>
        </a:p>
      </dgm:t>
    </dgm:pt>
    <dgm:pt modelId="{98F3D905-5705-4291-A196-6739E15B5D31}" type="parTrans" cxnId="{2398EFFF-BEB6-4D35-A8AA-4FA1F76C0C85}">
      <dgm:prSet/>
      <dgm:spPr/>
      <dgm:t>
        <a:bodyPr/>
        <a:lstStyle/>
        <a:p>
          <a:endParaRPr lang="en-US"/>
        </a:p>
      </dgm:t>
    </dgm:pt>
    <dgm:pt modelId="{6541BA63-D697-4D33-ABF4-D1F0696F5A75}" type="sibTrans" cxnId="{2398EFFF-BEB6-4D35-A8AA-4FA1F76C0C85}">
      <dgm:prSet/>
      <dgm:spPr/>
      <dgm:t>
        <a:bodyPr/>
        <a:lstStyle/>
        <a:p>
          <a:endParaRPr lang="en-US"/>
        </a:p>
      </dgm:t>
    </dgm:pt>
    <dgm:pt modelId="{A42B6CEC-4E4D-4B93-9CB3-34746DBAAAC7}">
      <dgm:prSet/>
      <dgm:spPr/>
      <dgm:t>
        <a:bodyPr/>
        <a:lstStyle/>
        <a:p>
          <a:r>
            <a:rPr lang="en-IN" dirty="0">
              <a:solidFill>
                <a:schemeClr val="bg1"/>
              </a:solidFill>
              <a:latin typeface="Century Schoolbook" panose="02040604050505020304" pitchFamily="18" charset="0"/>
            </a:rPr>
            <a:t>Radial</a:t>
          </a:r>
        </a:p>
      </dgm:t>
    </dgm:pt>
    <dgm:pt modelId="{7DA24B42-359C-4A1B-B12B-0529AC10631B}" type="parTrans" cxnId="{6C889E6D-527D-447F-96B7-B2C3D080E529}">
      <dgm:prSet/>
      <dgm:spPr/>
      <dgm:t>
        <a:bodyPr/>
        <a:lstStyle/>
        <a:p>
          <a:endParaRPr lang="en-US"/>
        </a:p>
      </dgm:t>
    </dgm:pt>
    <dgm:pt modelId="{714AA92E-A89B-4D61-9AC5-782681E06F92}" type="sibTrans" cxnId="{6C889E6D-527D-447F-96B7-B2C3D080E529}">
      <dgm:prSet/>
      <dgm:spPr/>
      <dgm:t>
        <a:bodyPr/>
        <a:lstStyle/>
        <a:p>
          <a:endParaRPr lang="en-US"/>
        </a:p>
      </dgm:t>
    </dgm:pt>
    <dgm:pt modelId="{F9496330-E6B0-45BC-B95F-F4B2041CC2F4}" type="pres">
      <dgm:prSet presAssocID="{83CC8636-B9D5-43F9-B2E0-87ED0FD53A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86B4F88-E23D-478C-9A09-67A677E261C6}" type="pres">
      <dgm:prSet presAssocID="{1E814C01-B0A4-4AF3-91EF-EBF2BDD4E98F}" presName="compNode" presStyleCnt="0"/>
      <dgm:spPr/>
    </dgm:pt>
    <dgm:pt modelId="{130ED765-02DC-4ACF-BAE3-D769E918443B}" type="pres">
      <dgm:prSet presAssocID="{1E814C01-B0A4-4AF3-91EF-EBF2BDD4E98F}" presName="pictRect" presStyleLbl="nod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25AADD9-FA98-4557-890C-674F465E35E5}" type="pres">
      <dgm:prSet presAssocID="{1E814C01-B0A4-4AF3-91EF-EBF2BDD4E98F}" presName="textRect" presStyleLbl="revTx" presStyleIdx="0" presStyleCnt="6" custScaleX="12363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255F5F7-9F92-48BD-9126-56B749D144ED}" type="pres">
      <dgm:prSet presAssocID="{131A82F6-6C6C-4828-975D-4DA484FE33DF}" presName="sibTrans" presStyleLbl="sibTrans2D1" presStyleIdx="0" presStyleCnt="0"/>
      <dgm:spPr/>
      <dgm:t>
        <a:bodyPr/>
        <a:lstStyle/>
        <a:p>
          <a:endParaRPr lang="en-IN"/>
        </a:p>
      </dgm:t>
    </dgm:pt>
    <dgm:pt modelId="{A52D45E5-93E7-432D-948D-52A4DE2B46EE}" type="pres">
      <dgm:prSet presAssocID="{FA0A7E6D-431A-4790-AD08-621E17BE8ED1}" presName="compNode" presStyleCnt="0"/>
      <dgm:spPr/>
    </dgm:pt>
    <dgm:pt modelId="{0033DD8F-0D5D-4374-A845-DB6B66CE85FE}" type="pres">
      <dgm:prSet presAssocID="{FA0A7E6D-431A-4790-AD08-621E17BE8ED1}" presName="pictRect" presStyleLbl="nod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CDC2195-EA6A-4697-AE5C-B850C1F919D8}" type="pres">
      <dgm:prSet presAssocID="{FA0A7E6D-431A-4790-AD08-621E17BE8ED1}" presName="textRect" presStyleLbl="revTx" presStyleIdx="1" presStyleCnt="6" custScaleX="12363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0E5184F-CB00-4257-97FE-922D82B9E1BF}" type="pres">
      <dgm:prSet presAssocID="{69516AF3-BDFC-4961-BC47-74E205F379F2}" presName="sibTrans" presStyleLbl="sibTrans2D1" presStyleIdx="0" presStyleCnt="0"/>
      <dgm:spPr/>
      <dgm:t>
        <a:bodyPr/>
        <a:lstStyle/>
        <a:p>
          <a:endParaRPr lang="en-IN"/>
        </a:p>
      </dgm:t>
    </dgm:pt>
    <dgm:pt modelId="{6287FB01-D7C7-4613-8D59-6178C3399AE0}" type="pres">
      <dgm:prSet presAssocID="{54886452-4E11-4F41-A856-52B54EE2A8A9}" presName="compNode" presStyleCnt="0"/>
      <dgm:spPr/>
    </dgm:pt>
    <dgm:pt modelId="{B713DDB8-564C-4789-8106-4F0511EB82A8}" type="pres">
      <dgm:prSet presAssocID="{54886452-4E11-4F41-A856-52B54EE2A8A9}" presName="pictRect" presStyleLbl="nod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74F9267-29D8-4F1F-A4F4-BC4022AA7BCB}" type="pres">
      <dgm:prSet presAssocID="{54886452-4E11-4F41-A856-52B54EE2A8A9}" presName="textRect" presStyleLbl="revTx" presStyleIdx="2" presStyleCnt="6" custScaleX="12363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F0ACD91-DAD6-42AB-9295-EED6F44E5570}" type="pres">
      <dgm:prSet presAssocID="{93B6E0F7-542C-47F2-97B5-F576613F2BBB}" presName="sibTrans" presStyleLbl="sibTrans2D1" presStyleIdx="0" presStyleCnt="0"/>
      <dgm:spPr/>
      <dgm:t>
        <a:bodyPr/>
        <a:lstStyle/>
        <a:p>
          <a:endParaRPr lang="en-IN"/>
        </a:p>
      </dgm:t>
    </dgm:pt>
    <dgm:pt modelId="{67B2F40C-6009-4AFC-A47A-D76FC9216EDA}" type="pres">
      <dgm:prSet presAssocID="{93B144F0-84EA-4A7C-A82D-5FE287CE9A5C}" presName="compNode" presStyleCnt="0"/>
      <dgm:spPr/>
    </dgm:pt>
    <dgm:pt modelId="{9DD4810D-DF71-4445-BB73-2D55C6D92E0A}" type="pres">
      <dgm:prSet presAssocID="{93B144F0-84EA-4A7C-A82D-5FE287CE9A5C}" presName="pictRect" presStyleLbl="nod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90B07EB-C9AE-4C5F-A8D3-D81F728DABF6}" type="pres">
      <dgm:prSet presAssocID="{93B144F0-84EA-4A7C-A82D-5FE287CE9A5C}" presName="textRect" presStyleLbl="revTx" presStyleIdx="3" presStyleCnt="6" custScaleX="12363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0F119C9-D1AC-41F7-B9B9-20581E4D4486}" type="pres">
      <dgm:prSet presAssocID="{75B3EA70-322B-47FC-9A0F-45A29BA5CF0F}" presName="sibTrans" presStyleLbl="sibTrans2D1" presStyleIdx="0" presStyleCnt="0"/>
      <dgm:spPr/>
      <dgm:t>
        <a:bodyPr/>
        <a:lstStyle/>
        <a:p>
          <a:endParaRPr lang="en-IN"/>
        </a:p>
      </dgm:t>
    </dgm:pt>
    <dgm:pt modelId="{F9B67048-6641-4F85-9DDD-30155CAC431B}" type="pres">
      <dgm:prSet presAssocID="{30C68902-5AB2-46A3-9377-77D9ED98B814}" presName="compNode" presStyleCnt="0"/>
      <dgm:spPr/>
    </dgm:pt>
    <dgm:pt modelId="{91B2518C-2951-4041-A107-EF8353059B68}" type="pres">
      <dgm:prSet presAssocID="{30C68902-5AB2-46A3-9377-77D9ED98B814}" presName="pictRect" presStyleLbl="nod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2A852E05-AE3F-4FFB-8445-E2717B74B7BE}" type="pres">
      <dgm:prSet presAssocID="{30C68902-5AB2-46A3-9377-77D9ED98B814}" presName="textRect" presStyleLbl="revTx" presStyleIdx="4" presStyleCnt="6" custScaleX="12363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D081CFD-42B6-4074-9512-3A536E4F0F92}" type="pres">
      <dgm:prSet presAssocID="{6541BA63-D697-4D33-ABF4-D1F0696F5A75}" presName="sibTrans" presStyleLbl="sibTrans2D1" presStyleIdx="0" presStyleCnt="0"/>
      <dgm:spPr/>
      <dgm:t>
        <a:bodyPr/>
        <a:lstStyle/>
        <a:p>
          <a:endParaRPr lang="en-IN"/>
        </a:p>
      </dgm:t>
    </dgm:pt>
    <dgm:pt modelId="{DFA637B3-E728-45CE-AD28-C3E7B0D9FCF1}" type="pres">
      <dgm:prSet presAssocID="{A42B6CEC-4E4D-4B93-9CB3-34746DBAAAC7}" presName="compNode" presStyleCnt="0"/>
      <dgm:spPr/>
    </dgm:pt>
    <dgm:pt modelId="{60C987C0-31CA-4A15-AE05-AD69395FC7BC}" type="pres">
      <dgm:prSet presAssocID="{A42B6CEC-4E4D-4B93-9CB3-34746DBAAAC7}" presName="pictRect" presStyleLbl="nod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530F9B90-43DD-44E3-AC2F-525FD7702FCE}" type="pres">
      <dgm:prSet presAssocID="{A42B6CEC-4E4D-4B93-9CB3-34746DBAAAC7}" presName="textRect" presStyleLbl="revTx" presStyleIdx="5" presStyleCnt="6" custScaleX="12363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C889E6D-527D-447F-96B7-B2C3D080E529}" srcId="{83CC8636-B9D5-43F9-B2E0-87ED0FD53ABD}" destId="{A42B6CEC-4E4D-4B93-9CB3-34746DBAAAC7}" srcOrd="5" destOrd="0" parTransId="{7DA24B42-359C-4A1B-B12B-0529AC10631B}" sibTransId="{714AA92E-A89B-4D61-9AC5-782681E06F92}"/>
    <dgm:cxn modelId="{C1F20653-DF04-4412-BD15-A44A6F1D271E}" srcId="{83CC8636-B9D5-43F9-B2E0-87ED0FD53ABD}" destId="{54886452-4E11-4F41-A856-52B54EE2A8A9}" srcOrd="2" destOrd="0" parTransId="{CD976F8F-F824-4641-B45D-368BBFC22C8F}" sibTransId="{93B6E0F7-542C-47F2-97B5-F576613F2BBB}"/>
    <dgm:cxn modelId="{FA2DBADE-8261-4FEB-9A0B-3C3631B9FAD9}" srcId="{83CC8636-B9D5-43F9-B2E0-87ED0FD53ABD}" destId="{93B144F0-84EA-4A7C-A82D-5FE287CE9A5C}" srcOrd="3" destOrd="0" parTransId="{193FC927-C8C8-40C8-9507-95D2666D184F}" sibTransId="{75B3EA70-322B-47FC-9A0F-45A29BA5CF0F}"/>
    <dgm:cxn modelId="{563FC693-7ED6-4653-BAA4-4090118E6284}" type="presOf" srcId="{30C68902-5AB2-46A3-9377-77D9ED98B814}" destId="{2A852E05-AE3F-4FFB-8445-E2717B74B7BE}" srcOrd="0" destOrd="0" presId="urn:microsoft.com/office/officeart/2005/8/layout/pList1#1"/>
    <dgm:cxn modelId="{8CBBF89F-BD10-422A-B8FA-C7F303922BDE}" type="presOf" srcId="{93B6E0F7-542C-47F2-97B5-F576613F2BBB}" destId="{5F0ACD91-DAD6-42AB-9295-EED6F44E5570}" srcOrd="0" destOrd="0" presId="urn:microsoft.com/office/officeart/2005/8/layout/pList1#1"/>
    <dgm:cxn modelId="{D919AA30-5CE5-4643-9524-361BBF7B59E7}" type="presOf" srcId="{54886452-4E11-4F41-A856-52B54EE2A8A9}" destId="{974F9267-29D8-4F1F-A4F4-BC4022AA7BCB}" srcOrd="0" destOrd="0" presId="urn:microsoft.com/office/officeart/2005/8/layout/pList1#1"/>
    <dgm:cxn modelId="{379B1EE5-79CC-4AC3-993B-7F3B5F257E21}" type="presOf" srcId="{69516AF3-BDFC-4961-BC47-74E205F379F2}" destId="{D0E5184F-CB00-4257-97FE-922D82B9E1BF}" srcOrd="0" destOrd="0" presId="urn:microsoft.com/office/officeart/2005/8/layout/pList1#1"/>
    <dgm:cxn modelId="{4D70823E-7B10-486C-AB62-5FBB6093046B}" type="presOf" srcId="{6541BA63-D697-4D33-ABF4-D1F0696F5A75}" destId="{8D081CFD-42B6-4074-9512-3A536E4F0F92}" srcOrd="0" destOrd="0" presId="urn:microsoft.com/office/officeart/2005/8/layout/pList1#1"/>
    <dgm:cxn modelId="{E6330A24-5A78-4BCE-B459-C4B5DA841CEC}" type="presOf" srcId="{A42B6CEC-4E4D-4B93-9CB3-34746DBAAAC7}" destId="{530F9B90-43DD-44E3-AC2F-525FD7702FCE}" srcOrd="0" destOrd="0" presId="urn:microsoft.com/office/officeart/2005/8/layout/pList1#1"/>
    <dgm:cxn modelId="{C82BC49B-2EB2-441C-9BA3-C420565B72E2}" type="presOf" srcId="{83CC8636-B9D5-43F9-B2E0-87ED0FD53ABD}" destId="{F9496330-E6B0-45BC-B95F-F4B2041CC2F4}" srcOrd="0" destOrd="0" presId="urn:microsoft.com/office/officeart/2005/8/layout/pList1#1"/>
    <dgm:cxn modelId="{971DF410-9054-45C9-B3D6-06A90E5EB919}" type="presOf" srcId="{93B144F0-84EA-4A7C-A82D-5FE287CE9A5C}" destId="{890B07EB-C9AE-4C5F-A8D3-D81F728DABF6}" srcOrd="0" destOrd="0" presId="urn:microsoft.com/office/officeart/2005/8/layout/pList1#1"/>
    <dgm:cxn modelId="{5EEF7CEC-6F26-4041-BAF4-9829D329D594}" type="presOf" srcId="{FA0A7E6D-431A-4790-AD08-621E17BE8ED1}" destId="{6CDC2195-EA6A-4697-AE5C-B850C1F919D8}" srcOrd="0" destOrd="0" presId="urn:microsoft.com/office/officeart/2005/8/layout/pList1#1"/>
    <dgm:cxn modelId="{7C43238A-B836-479C-B262-E66AAFDC1F7F}" type="presOf" srcId="{1E814C01-B0A4-4AF3-91EF-EBF2BDD4E98F}" destId="{725AADD9-FA98-4557-890C-674F465E35E5}" srcOrd="0" destOrd="0" presId="urn:microsoft.com/office/officeart/2005/8/layout/pList1#1"/>
    <dgm:cxn modelId="{CC02A088-8123-477F-90F7-66E082FF8FB5}" srcId="{83CC8636-B9D5-43F9-B2E0-87ED0FD53ABD}" destId="{1E814C01-B0A4-4AF3-91EF-EBF2BDD4E98F}" srcOrd="0" destOrd="0" parTransId="{9058B814-49C1-4E6A-A894-7FA1DA28FC9E}" sibTransId="{131A82F6-6C6C-4828-975D-4DA484FE33DF}"/>
    <dgm:cxn modelId="{1B196F5C-6020-49C4-89AE-7C9556CF2969}" srcId="{83CC8636-B9D5-43F9-B2E0-87ED0FD53ABD}" destId="{FA0A7E6D-431A-4790-AD08-621E17BE8ED1}" srcOrd="1" destOrd="0" parTransId="{697F06A0-626C-4BF0-BEDD-0657AFA32F81}" sibTransId="{69516AF3-BDFC-4961-BC47-74E205F379F2}"/>
    <dgm:cxn modelId="{11C7E3E0-0AFA-4307-9924-58D5C02A5E74}" type="presOf" srcId="{75B3EA70-322B-47FC-9A0F-45A29BA5CF0F}" destId="{D0F119C9-D1AC-41F7-B9B9-20581E4D4486}" srcOrd="0" destOrd="0" presId="urn:microsoft.com/office/officeart/2005/8/layout/pList1#1"/>
    <dgm:cxn modelId="{2398EFFF-BEB6-4D35-A8AA-4FA1F76C0C85}" srcId="{83CC8636-B9D5-43F9-B2E0-87ED0FD53ABD}" destId="{30C68902-5AB2-46A3-9377-77D9ED98B814}" srcOrd="4" destOrd="0" parTransId="{98F3D905-5705-4291-A196-6739E15B5D31}" sibTransId="{6541BA63-D697-4D33-ABF4-D1F0696F5A75}"/>
    <dgm:cxn modelId="{43B869DF-23B0-4D09-AF5D-7278DD9A871E}" type="presOf" srcId="{131A82F6-6C6C-4828-975D-4DA484FE33DF}" destId="{F255F5F7-9F92-48BD-9126-56B749D144ED}" srcOrd="0" destOrd="0" presId="urn:microsoft.com/office/officeart/2005/8/layout/pList1#1"/>
    <dgm:cxn modelId="{E465663C-F8CF-4752-95D4-CC4010A9E08E}" type="presParOf" srcId="{F9496330-E6B0-45BC-B95F-F4B2041CC2F4}" destId="{C86B4F88-E23D-478C-9A09-67A677E261C6}" srcOrd="0" destOrd="0" presId="urn:microsoft.com/office/officeart/2005/8/layout/pList1#1"/>
    <dgm:cxn modelId="{1769C4B2-ABE0-4BF9-8814-3E6FB942C7F9}" type="presParOf" srcId="{C86B4F88-E23D-478C-9A09-67A677E261C6}" destId="{130ED765-02DC-4ACF-BAE3-D769E918443B}" srcOrd="0" destOrd="0" presId="urn:microsoft.com/office/officeart/2005/8/layout/pList1#1"/>
    <dgm:cxn modelId="{93B8497F-6485-4472-B1E1-811CF881CADD}" type="presParOf" srcId="{C86B4F88-E23D-478C-9A09-67A677E261C6}" destId="{725AADD9-FA98-4557-890C-674F465E35E5}" srcOrd="1" destOrd="0" presId="urn:microsoft.com/office/officeart/2005/8/layout/pList1#1"/>
    <dgm:cxn modelId="{B6186F33-6C5B-4B48-88DB-925FDE6D9221}" type="presParOf" srcId="{F9496330-E6B0-45BC-B95F-F4B2041CC2F4}" destId="{F255F5F7-9F92-48BD-9126-56B749D144ED}" srcOrd="1" destOrd="0" presId="urn:microsoft.com/office/officeart/2005/8/layout/pList1#1"/>
    <dgm:cxn modelId="{741BFC06-AAF2-4FEF-B356-91488BA508AD}" type="presParOf" srcId="{F9496330-E6B0-45BC-B95F-F4B2041CC2F4}" destId="{A52D45E5-93E7-432D-948D-52A4DE2B46EE}" srcOrd="2" destOrd="0" presId="urn:microsoft.com/office/officeart/2005/8/layout/pList1#1"/>
    <dgm:cxn modelId="{D75B116A-A0C1-4916-81F9-2FF73CCC1FCF}" type="presParOf" srcId="{A52D45E5-93E7-432D-948D-52A4DE2B46EE}" destId="{0033DD8F-0D5D-4374-A845-DB6B66CE85FE}" srcOrd="0" destOrd="0" presId="urn:microsoft.com/office/officeart/2005/8/layout/pList1#1"/>
    <dgm:cxn modelId="{6D03B16C-563B-4761-8555-5D5C4232AE4C}" type="presParOf" srcId="{A52D45E5-93E7-432D-948D-52A4DE2B46EE}" destId="{6CDC2195-EA6A-4697-AE5C-B850C1F919D8}" srcOrd="1" destOrd="0" presId="urn:microsoft.com/office/officeart/2005/8/layout/pList1#1"/>
    <dgm:cxn modelId="{47E3921C-AEC8-4A11-8E6E-4660E8156DBA}" type="presParOf" srcId="{F9496330-E6B0-45BC-B95F-F4B2041CC2F4}" destId="{D0E5184F-CB00-4257-97FE-922D82B9E1BF}" srcOrd="3" destOrd="0" presId="urn:microsoft.com/office/officeart/2005/8/layout/pList1#1"/>
    <dgm:cxn modelId="{4ABD3317-1FBE-4A88-8B7A-ABFFBFB489CE}" type="presParOf" srcId="{F9496330-E6B0-45BC-B95F-F4B2041CC2F4}" destId="{6287FB01-D7C7-4613-8D59-6178C3399AE0}" srcOrd="4" destOrd="0" presId="urn:microsoft.com/office/officeart/2005/8/layout/pList1#1"/>
    <dgm:cxn modelId="{002E7202-8B3A-466F-B5E9-1EF3913760A2}" type="presParOf" srcId="{6287FB01-D7C7-4613-8D59-6178C3399AE0}" destId="{B713DDB8-564C-4789-8106-4F0511EB82A8}" srcOrd="0" destOrd="0" presId="urn:microsoft.com/office/officeart/2005/8/layout/pList1#1"/>
    <dgm:cxn modelId="{8B04EF0A-2EF6-486B-9128-3BF55525B7CF}" type="presParOf" srcId="{6287FB01-D7C7-4613-8D59-6178C3399AE0}" destId="{974F9267-29D8-4F1F-A4F4-BC4022AA7BCB}" srcOrd="1" destOrd="0" presId="urn:microsoft.com/office/officeart/2005/8/layout/pList1#1"/>
    <dgm:cxn modelId="{63A29CB8-51B2-4077-81DF-D85FA9A5614D}" type="presParOf" srcId="{F9496330-E6B0-45BC-B95F-F4B2041CC2F4}" destId="{5F0ACD91-DAD6-42AB-9295-EED6F44E5570}" srcOrd="5" destOrd="0" presId="urn:microsoft.com/office/officeart/2005/8/layout/pList1#1"/>
    <dgm:cxn modelId="{8EDA275C-7C6B-4BC2-BE4D-22D9F9232ADC}" type="presParOf" srcId="{F9496330-E6B0-45BC-B95F-F4B2041CC2F4}" destId="{67B2F40C-6009-4AFC-A47A-D76FC9216EDA}" srcOrd="6" destOrd="0" presId="urn:microsoft.com/office/officeart/2005/8/layout/pList1#1"/>
    <dgm:cxn modelId="{DABE79AB-C6ED-4C53-BA2C-50851A87C233}" type="presParOf" srcId="{67B2F40C-6009-4AFC-A47A-D76FC9216EDA}" destId="{9DD4810D-DF71-4445-BB73-2D55C6D92E0A}" srcOrd="0" destOrd="0" presId="urn:microsoft.com/office/officeart/2005/8/layout/pList1#1"/>
    <dgm:cxn modelId="{9DD6A291-564B-41AB-8934-66E1F843536C}" type="presParOf" srcId="{67B2F40C-6009-4AFC-A47A-D76FC9216EDA}" destId="{890B07EB-C9AE-4C5F-A8D3-D81F728DABF6}" srcOrd="1" destOrd="0" presId="urn:microsoft.com/office/officeart/2005/8/layout/pList1#1"/>
    <dgm:cxn modelId="{4786F391-F0C9-40BD-93BF-3686D6A9A071}" type="presParOf" srcId="{F9496330-E6B0-45BC-B95F-F4B2041CC2F4}" destId="{D0F119C9-D1AC-41F7-B9B9-20581E4D4486}" srcOrd="7" destOrd="0" presId="urn:microsoft.com/office/officeart/2005/8/layout/pList1#1"/>
    <dgm:cxn modelId="{6DF23C2E-619A-4C4C-BA05-CFE9443CF093}" type="presParOf" srcId="{F9496330-E6B0-45BC-B95F-F4B2041CC2F4}" destId="{F9B67048-6641-4F85-9DDD-30155CAC431B}" srcOrd="8" destOrd="0" presId="urn:microsoft.com/office/officeart/2005/8/layout/pList1#1"/>
    <dgm:cxn modelId="{6F7ED3D4-9629-4668-9C46-A255DB0FCADF}" type="presParOf" srcId="{F9B67048-6641-4F85-9DDD-30155CAC431B}" destId="{91B2518C-2951-4041-A107-EF8353059B68}" srcOrd="0" destOrd="0" presId="urn:microsoft.com/office/officeart/2005/8/layout/pList1#1"/>
    <dgm:cxn modelId="{46490542-38AF-4024-A164-789C5249A146}" type="presParOf" srcId="{F9B67048-6641-4F85-9DDD-30155CAC431B}" destId="{2A852E05-AE3F-4FFB-8445-E2717B74B7BE}" srcOrd="1" destOrd="0" presId="urn:microsoft.com/office/officeart/2005/8/layout/pList1#1"/>
    <dgm:cxn modelId="{7353C46E-AAB1-4F6E-9D00-2F4D8A3DE7C7}" type="presParOf" srcId="{F9496330-E6B0-45BC-B95F-F4B2041CC2F4}" destId="{8D081CFD-42B6-4074-9512-3A536E4F0F92}" srcOrd="9" destOrd="0" presId="urn:microsoft.com/office/officeart/2005/8/layout/pList1#1"/>
    <dgm:cxn modelId="{BB10D8FB-2A00-4111-A830-2004397376A9}" type="presParOf" srcId="{F9496330-E6B0-45BC-B95F-F4B2041CC2F4}" destId="{DFA637B3-E728-45CE-AD28-C3E7B0D9FCF1}" srcOrd="10" destOrd="0" presId="urn:microsoft.com/office/officeart/2005/8/layout/pList1#1"/>
    <dgm:cxn modelId="{055236C7-E93D-478B-A956-AF876C38E6B3}" type="presParOf" srcId="{DFA637B3-E728-45CE-AD28-C3E7B0D9FCF1}" destId="{60C987C0-31CA-4A15-AE05-AD69395FC7BC}" srcOrd="0" destOrd="0" presId="urn:microsoft.com/office/officeart/2005/8/layout/pList1#1"/>
    <dgm:cxn modelId="{4F6522F6-7D9F-4CEF-A670-19173B608731}" type="presParOf" srcId="{DFA637B3-E728-45CE-AD28-C3E7B0D9FCF1}" destId="{530F9B90-43DD-44E3-AC2F-525FD7702FCE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E5092E-164C-4B83-8746-A07EBE3385AF}">
      <dsp:nvSpPr>
        <dsp:cNvPr id="0" name=""/>
        <dsp:cNvSpPr/>
      </dsp:nvSpPr>
      <dsp:spPr>
        <a:xfrm>
          <a:off x="857189" y="1127"/>
          <a:ext cx="3352388" cy="16058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>
              <a:latin typeface="Century Schoolbook" panose="02040604050505020304" pitchFamily="18" charset="0"/>
            </a:rPr>
            <a:t>Customer preference</a:t>
          </a:r>
          <a:endParaRPr lang="en-US" sz="2500" kern="1200">
            <a:latin typeface="Century Schoolbook" panose="02040604050505020304" pitchFamily="18" charset="0"/>
          </a:endParaRPr>
        </a:p>
      </dsp:txBody>
      <dsp:txXfrm>
        <a:off x="857189" y="1127"/>
        <a:ext cx="3352388" cy="1605870"/>
      </dsp:txXfrm>
    </dsp:sp>
    <dsp:sp modelId="{400383A6-2642-41A3-995A-39065CF08761}">
      <dsp:nvSpPr>
        <dsp:cNvPr id="0" name=""/>
        <dsp:cNvSpPr/>
      </dsp:nvSpPr>
      <dsp:spPr>
        <a:xfrm>
          <a:off x="4477222" y="1127"/>
          <a:ext cx="3352388" cy="1605870"/>
        </a:xfrm>
        <a:prstGeom prst="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>
              <a:latin typeface="Century Schoolbook" panose="02040604050505020304" pitchFamily="18" charset="0"/>
            </a:rPr>
            <a:t>Style, size, fabric, and base colour of the garment/product</a:t>
          </a:r>
        </a:p>
      </dsp:txBody>
      <dsp:txXfrm>
        <a:off x="4477222" y="1127"/>
        <a:ext cx="3352388" cy="1605870"/>
      </dsp:txXfrm>
    </dsp:sp>
    <dsp:sp modelId="{C205F967-93E3-4A11-BE0A-DA1BC716D64E}">
      <dsp:nvSpPr>
        <dsp:cNvPr id="0" name=""/>
        <dsp:cNvSpPr/>
      </dsp:nvSpPr>
      <dsp:spPr>
        <a:xfrm>
          <a:off x="857189" y="1874643"/>
          <a:ext cx="3352388" cy="1605870"/>
        </a:xfrm>
        <a:prstGeom prst="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>
              <a:latin typeface="Century Schoolbook" panose="02040604050505020304" pitchFamily="18" charset="0"/>
            </a:rPr>
            <a:t>Shape, size, and purpose of the garment</a:t>
          </a:r>
        </a:p>
      </dsp:txBody>
      <dsp:txXfrm>
        <a:off x="857189" y="1874643"/>
        <a:ext cx="3352388" cy="1605870"/>
      </dsp:txXfrm>
    </dsp:sp>
    <dsp:sp modelId="{7913EFB0-1404-4C46-988C-63E01A4A7FF2}">
      <dsp:nvSpPr>
        <dsp:cNvPr id="0" name=""/>
        <dsp:cNvSpPr/>
      </dsp:nvSpPr>
      <dsp:spPr>
        <a:xfrm>
          <a:off x="4477222" y="1874643"/>
          <a:ext cx="3352388" cy="1605870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>
              <a:latin typeface="Century Schoolbook" panose="02040604050505020304" pitchFamily="18" charset="0"/>
            </a:rPr>
            <a:t>Creating an overall pleasant and satisfactory appearance.</a:t>
          </a:r>
        </a:p>
      </dsp:txBody>
      <dsp:txXfrm>
        <a:off x="4477222" y="1874643"/>
        <a:ext cx="3352388" cy="16058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0ED765-02DC-4ACF-BAE3-D769E918443B}">
      <dsp:nvSpPr>
        <dsp:cNvPr id="0" name=""/>
        <dsp:cNvSpPr/>
      </dsp:nvSpPr>
      <dsp:spPr>
        <a:xfrm>
          <a:off x="660137" y="2156"/>
          <a:ext cx="2267276" cy="1562153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5AADD9-FA98-4557-890C-674F465E35E5}">
      <dsp:nvSpPr>
        <dsp:cNvPr id="0" name=""/>
        <dsp:cNvSpPr/>
      </dsp:nvSpPr>
      <dsp:spPr>
        <a:xfrm>
          <a:off x="392168" y="1564310"/>
          <a:ext cx="2803215" cy="841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>
              <a:solidFill>
                <a:schemeClr val="bg1"/>
              </a:solidFill>
              <a:latin typeface="Century Schoolbook" panose="02040604050505020304" pitchFamily="18" charset="0"/>
            </a:rPr>
            <a:t>Equidistant </a:t>
          </a:r>
          <a:endParaRPr lang="en-US" sz="2100" kern="1200" dirty="0">
            <a:solidFill>
              <a:schemeClr val="bg1"/>
            </a:solidFill>
            <a:latin typeface="Century Schoolbook" panose="02040604050505020304" pitchFamily="18" charset="0"/>
          </a:endParaRPr>
        </a:p>
      </dsp:txBody>
      <dsp:txXfrm>
        <a:off x="392168" y="1564310"/>
        <a:ext cx="2803215" cy="841159"/>
      </dsp:txXfrm>
    </dsp:sp>
    <dsp:sp modelId="{0033DD8F-0D5D-4374-A845-DB6B66CE85FE}">
      <dsp:nvSpPr>
        <dsp:cNvPr id="0" name=""/>
        <dsp:cNvSpPr/>
      </dsp:nvSpPr>
      <dsp:spPr>
        <a:xfrm>
          <a:off x="3690175" y="2156"/>
          <a:ext cx="2267276" cy="1562153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C2195-EA6A-4697-AE5C-B850C1F919D8}">
      <dsp:nvSpPr>
        <dsp:cNvPr id="0" name=""/>
        <dsp:cNvSpPr/>
      </dsp:nvSpPr>
      <dsp:spPr>
        <a:xfrm>
          <a:off x="3422206" y="1564310"/>
          <a:ext cx="2803215" cy="841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>
              <a:solidFill>
                <a:schemeClr val="bg1"/>
              </a:solidFill>
              <a:latin typeface="Century Schoolbook" panose="02040604050505020304" pitchFamily="18" charset="0"/>
            </a:rPr>
            <a:t>Half drop or brick repeat </a:t>
          </a:r>
        </a:p>
      </dsp:txBody>
      <dsp:txXfrm>
        <a:off x="3422206" y="1564310"/>
        <a:ext cx="2803215" cy="841159"/>
      </dsp:txXfrm>
    </dsp:sp>
    <dsp:sp modelId="{B713DDB8-564C-4789-8106-4F0511EB82A8}">
      <dsp:nvSpPr>
        <dsp:cNvPr id="0" name=""/>
        <dsp:cNvSpPr/>
      </dsp:nvSpPr>
      <dsp:spPr>
        <a:xfrm>
          <a:off x="6720213" y="2156"/>
          <a:ext cx="2267276" cy="1562153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4F9267-29D8-4F1F-A4F4-BC4022AA7BCB}">
      <dsp:nvSpPr>
        <dsp:cNvPr id="0" name=""/>
        <dsp:cNvSpPr/>
      </dsp:nvSpPr>
      <dsp:spPr>
        <a:xfrm>
          <a:off x="6452244" y="1564310"/>
          <a:ext cx="2803215" cy="841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>
              <a:solidFill>
                <a:schemeClr val="bg1"/>
              </a:solidFill>
              <a:latin typeface="Century Schoolbook" panose="02040604050505020304" pitchFamily="18" charset="0"/>
            </a:rPr>
            <a:t>All Over </a:t>
          </a:r>
        </a:p>
      </dsp:txBody>
      <dsp:txXfrm>
        <a:off x="6452244" y="1564310"/>
        <a:ext cx="2803215" cy="841159"/>
      </dsp:txXfrm>
    </dsp:sp>
    <dsp:sp modelId="{9DD4810D-DF71-4445-BB73-2D55C6D92E0A}">
      <dsp:nvSpPr>
        <dsp:cNvPr id="0" name=""/>
        <dsp:cNvSpPr/>
      </dsp:nvSpPr>
      <dsp:spPr>
        <a:xfrm>
          <a:off x="660137" y="2632197"/>
          <a:ext cx="2267276" cy="1562153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0B07EB-C9AE-4C5F-A8D3-D81F728DABF6}">
      <dsp:nvSpPr>
        <dsp:cNvPr id="0" name=""/>
        <dsp:cNvSpPr/>
      </dsp:nvSpPr>
      <dsp:spPr>
        <a:xfrm>
          <a:off x="392168" y="4194350"/>
          <a:ext cx="2803215" cy="841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>
              <a:solidFill>
                <a:schemeClr val="bg1"/>
              </a:solidFill>
              <a:latin typeface="Century Schoolbook" panose="02040604050505020304" pitchFamily="18" charset="0"/>
            </a:rPr>
            <a:t>Stripes: vertical/ horizontal/ diagonal</a:t>
          </a:r>
        </a:p>
      </dsp:txBody>
      <dsp:txXfrm>
        <a:off x="392168" y="4194350"/>
        <a:ext cx="2803215" cy="841159"/>
      </dsp:txXfrm>
    </dsp:sp>
    <dsp:sp modelId="{91B2518C-2951-4041-A107-EF8353059B68}">
      <dsp:nvSpPr>
        <dsp:cNvPr id="0" name=""/>
        <dsp:cNvSpPr/>
      </dsp:nvSpPr>
      <dsp:spPr>
        <a:xfrm>
          <a:off x="3690175" y="2632197"/>
          <a:ext cx="2267276" cy="1562153"/>
        </a:xfrm>
        <a:prstGeom prst="round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52E05-AE3F-4FFB-8445-E2717B74B7BE}">
      <dsp:nvSpPr>
        <dsp:cNvPr id="0" name=""/>
        <dsp:cNvSpPr/>
      </dsp:nvSpPr>
      <dsp:spPr>
        <a:xfrm>
          <a:off x="3422206" y="4194350"/>
          <a:ext cx="2803215" cy="841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>
              <a:solidFill>
                <a:schemeClr val="bg1"/>
              </a:solidFill>
              <a:latin typeface="Century Schoolbook" panose="02040604050505020304" pitchFamily="18" charset="0"/>
            </a:rPr>
            <a:t>Checks: vertical/diagonal </a:t>
          </a:r>
        </a:p>
      </dsp:txBody>
      <dsp:txXfrm>
        <a:off x="3422206" y="4194350"/>
        <a:ext cx="2803215" cy="841159"/>
      </dsp:txXfrm>
    </dsp:sp>
    <dsp:sp modelId="{60C987C0-31CA-4A15-AE05-AD69395FC7BC}">
      <dsp:nvSpPr>
        <dsp:cNvPr id="0" name=""/>
        <dsp:cNvSpPr/>
      </dsp:nvSpPr>
      <dsp:spPr>
        <a:xfrm>
          <a:off x="6720213" y="2632197"/>
          <a:ext cx="2267276" cy="1562153"/>
        </a:xfrm>
        <a:prstGeom prst="roundRect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0F9B90-43DD-44E3-AC2F-525FD7702FCE}">
      <dsp:nvSpPr>
        <dsp:cNvPr id="0" name=""/>
        <dsp:cNvSpPr/>
      </dsp:nvSpPr>
      <dsp:spPr>
        <a:xfrm>
          <a:off x="6452244" y="4194350"/>
          <a:ext cx="2803215" cy="841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>
              <a:solidFill>
                <a:schemeClr val="bg1"/>
              </a:solidFill>
              <a:latin typeface="Century Schoolbook" panose="02040604050505020304" pitchFamily="18" charset="0"/>
            </a:rPr>
            <a:t>Radial</a:t>
          </a:r>
        </a:p>
      </dsp:txBody>
      <dsp:txXfrm>
        <a:off x="6452244" y="4194350"/>
        <a:ext cx="2803215" cy="8411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6164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508266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3482765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433571" y="1178052"/>
            <a:ext cx="76276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19327" y="2999232"/>
            <a:ext cx="2248662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33827" y="2999232"/>
            <a:ext cx="883157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5127" y="390330"/>
            <a:ext cx="10041745" cy="432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4079" y="2459734"/>
            <a:ext cx="8403840" cy="166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://www.psscive.ac.in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jdpsscive@gmail.co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psscive.ac.i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7999"/>
                </a:moveTo>
                <a:lnTo>
                  <a:pt x="10835639" y="6857999"/>
                </a:lnTo>
                <a:lnTo>
                  <a:pt x="108356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19044" y="944880"/>
            <a:ext cx="753618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85800" y="685800"/>
            <a:ext cx="102870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32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J</a:t>
            </a:r>
            <a:r>
              <a:rPr sz="32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</a:t>
            </a:r>
            <a:r>
              <a:rPr sz="3200" b="1" spc="-3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32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R</a:t>
            </a:r>
            <a:r>
              <a:rPr sz="32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32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L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</a:t>
            </a:r>
            <a:r>
              <a:rPr sz="3200" b="1" spc="-3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</a:t>
            </a:r>
            <a:r>
              <a:rPr sz="3200" b="1" spc="-10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HAND </a:t>
            </a:r>
            <a:r>
              <a:rPr lang="en-US" sz="3200" b="1" spc="-50" dirty="0" smtClean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EMBROIDERER</a:t>
            </a:r>
          </a:p>
          <a:p>
            <a:pPr marL="12700" algn="ctr">
              <a:lnSpc>
                <a:spcPct val="100000"/>
              </a:lnSpc>
            </a:pPr>
            <a:r>
              <a:rPr lang="en-US" sz="3200" b="1" spc="-50" dirty="0" smtClean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ADDAWALA</a:t>
            </a:r>
            <a:endParaRPr sz="3200" b="1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5932" y="1935479"/>
            <a:ext cx="1552194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51020" y="1935479"/>
            <a:ext cx="659129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36008" y="1935479"/>
            <a:ext cx="3501390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0820" y="2362200"/>
            <a:ext cx="6619494" cy="7871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195577" y="1860850"/>
            <a:ext cx="8991601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984" algn="ctr">
              <a:lnSpc>
                <a:spcPct val="100000"/>
              </a:lnSpc>
            </a:pP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t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r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</a:t>
            </a:r>
            <a:r>
              <a:rPr sz="2800" spc="-9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Apparel, Made-Ups and Home Furnishing</a:t>
            </a:r>
          </a:p>
          <a:p>
            <a:pPr marL="12700" marR="5080" indent="514984" algn="ctr">
              <a:lnSpc>
                <a:spcPct val="100000"/>
              </a:lnSpc>
            </a:pP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(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Qu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ali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f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ic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ati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n</a:t>
            </a:r>
            <a:r>
              <a:rPr sz="28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k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d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sz="2800" spc="-2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AMH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/</a:t>
            </a:r>
            <a:r>
              <a:rPr sz="2800" spc="-2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Q</a:t>
            </a:r>
            <a:r>
              <a:rPr sz="2800" spc="-3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3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1</a:t>
            </a:r>
            <a:r>
              <a:rPr lang="en-US" sz="2800" spc="-30" dirty="0" smtClean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010</a:t>
            </a:r>
            <a:r>
              <a:rPr sz="2800" spc="-10" dirty="0" smtClean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)</a:t>
            </a:r>
            <a:endParaRPr lang="en-US" sz="2800" spc="-10" dirty="0">
              <a:solidFill>
                <a:srgbClr val="FFFFFF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marR="5080" indent="514984">
              <a:lnSpc>
                <a:spcPct val="100000"/>
              </a:lnSpc>
            </a:pPr>
            <a:endParaRPr lang="en-US" sz="2800" spc="-10" dirty="0">
              <a:solidFill>
                <a:srgbClr val="FFFFFF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marR="5080" indent="514984" algn="ctr">
              <a:lnSpc>
                <a:spcPct val="100000"/>
              </a:lnSpc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 X</a:t>
            </a:r>
            <a:endParaRPr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55678" y="4267006"/>
            <a:ext cx="809244" cy="11795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</a:t>
            </a:fld>
            <a:endParaRPr dirty="0"/>
          </a:p>
        </p:txBody>
      </p:sp>
      <p:sp>
        <p:nvSpPr>
          <p:cNvPr id="17" name="Rectangle 16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9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9084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2459734"/>
            <a:ext cx="9307319" cy="2585323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Mirror Repeat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As the name itself depicts, in this type of repeat, the design is arranged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mirror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image form. It provides an interesting look if done correctly.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create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this repeat, the motif is duplicated horizontally and vertically to get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 overall mirrored repeat on the surface or design.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2459734"/>
            <a:ext cx="9307319" cy="2585323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Diamond Repeat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diamond repeat is a repeat of design in diamond shapes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frequently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used in embroidery work and textile design. It is created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by repeating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diamond shape in the grid format resulting in the design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be arranged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a diagonal row format.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2459734"/>
            <a:ext cx="9307319" cy="3016210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Tossed/ Random Repeat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tossed/random repeat has scattered design in a repetitive form.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designs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are scattered within the repeat unit in an irregular manner.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unstructured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nature of a tossed repeat results in an organic or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non-linear design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Even the size of the repeated motif in the design can be irregular.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5274" y="1142984"/>
            <a:ext cx="9982200" cy="4739759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We can also use principles of design, such as repetition and rhythm for the placement of motif on garments.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Repetition refers to one object or shape being repeated. The repeated motif creates a pattern which forms border, radial, neckline and all-over design in a garment or end product.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can be used on front or back of the garment (blouse/kurta) or can be arranged on panels of kurta, bed cover, cushion covers, men’s traditional kurta, etc.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696400" y="6381328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1419875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64294" y="2286000"/>
            <a:ext cx="46426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Arrangement of design in border </a:t>
            </a:r>
            <a:endParaRPr lang="en-IN" sz="20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85489" y="2438400"/>
            <a:ext cx="28777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Radial arrangement</a:t>
            </a:r>
            <a:endParaRPr lang="en-IN" sz="20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99319" y="5734362"/>
            <a:ext cx="3182281" cy="4138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IN" sz="2000" b="1" dirty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Neckline arrangement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62800" y="5748020"/>
            <a:ext cx="30524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All-over arrangement</a:t>
            </a:r>
          </a:p>
        </p:txBody>
      </p:sp>
      <p:pic>
        <p:nvPicPr>
          <p:cNvPr id="12" name="Picture 11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94" y="1143000"/>
            <a:ext cx="5731510" cy="866775"/>
          </a:xfrm>
          <a:prstGeom prst="rect">
            <a:avLst/>
          </a:prstGeom>
          <a:ln w="31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381000"/>
            <a:ext cx="2209800" cy="190500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124200"/>
            <a:ext cx="2743200" cy="2433145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3200400"/>
            <a:ext cx="2895600" cy="228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65984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03648" y="1600200"/>
            <a:ext cx="2793365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mm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ar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y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Century Schoolbook"/>
                <a:cs typeface="Century Schoolbook"/>
              </a:rPr>
              <a:t>19</a:t>
            </a:r>
            <a:endParaRPr sz="36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198" y="2819400"/>
            <a:ext cx="9724263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In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thi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lang="en-GB" sz="2800" spc="8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se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ion,</a:t>
            </a:r>
            <a:r>
              <a:rPr lang="en-GB" sz="2800" spc="7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you</a:t>
            </a: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have</a:t>
            </a: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learnt</a:t>
            </a: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2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a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bout</a:t>
            </a: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placement of design</a:t>
            </a:r>
          </a:p>
          <a:p>
            <a:pPr marL="12700" marR="5080" algn="just">
              <a:lnSpc>
                <a:spcPct val="100000"/>
              </a:lnSpc>
            </a:pP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on various garment areas.</a:t>
            </a:r>
            <a:endParaRPr lang="en-GB" sz="2800" spc="-15" dirty="0">
              <a:solidFill>
                <a:srgbClr val="FFFFFF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  <a:latin typeface="Century Schoolbook"/>
                <a:cs typeface="Century Schoolbook"/>
              </a:rPr>
              <a:t>18</a:t>
            </a:r>
            <a:endParaRPr sz="3600">
              <a:solidFill>
                <a:schemeClr val="bg1"/>
              </a:solidFill>
              <a:latin typeface="Century Schoolbook"/>
              <a:cs typeface="Century Schoolbook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="" xmlns:a16="http://schemas.microsoft.com/office/drawing/2014/main" id="{F4FC755C-EE0C-A240-ABC6-F4D31523321D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2">
            <a:extLst>
              <a:ext uri="{FF2B5EF4-FFF2-40B4-BE49-F238E27FC236}">
                <a16:creationId xmlns="" xmlns:a16="http://schemas.microsoft.com/office/drawing/2014/main" id="{6EEF05B8-8165-48C5-C1AD-63BFC0060EB3}"/>
              </a:ext>
            </a:extLst>
          </p:cNvPr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="" xmlns:a16="http://schemas.microsoft.com/office/drawing/2014/main" id="{AEB6E5B6-C132-2AF5-77B2-F566EB0F96C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="" xmlns:a16="http://schemas.microsoft.com/office/drawing/2014/main" id="{3FAA9ABC-1506-374F-1D59-BDE1FE517F8B}"/>
              </a:ext>
            </a:extLst>
          </p:cNvPr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4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="" xmlns:a16="http://schemas.microsoft.com/office/drawing/2014/main" id="{2191CB2D-D4EA-CB25-2F94-F02DFD65B57F}"/>
              </a:ext>
            </a:extLst>
          </p:cNvPr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="" xmlns:a16="http://schemas.microsoft.com/office/drawing/2014/main" id="{727523FF-7A54-35D4-DA96-B833257C2DC7}"/>
              </a:ext>
            </a:extLst>
          </p:cNvPr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="" xmlns:a16="http://schemas.microsoft.com/office/drawing/2014/main" id="{716DD36B-9289-8F41-1D01-27F80B0F42EB}"/>
              </a:ext>
            </a:extLst>
          </p:cNvPr>
          <p:cNvSpPr txBox="1">
            <a:spLocks noGrp="1"/>
          </p:cNvSpPr>
          <p:nvPr/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latin typeface="Bookman Old Style" panose="02050604050505020204" pitchFamily="18" charset="0"/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Khanna</a:t>
            </a:r>
            <a:endParaRPr sz="2800" dirty="0"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="" xmlns:a16="http://schemas.microsoft.com/office/drawing/2014/main" id="{E5E4561A-79EF-C5B3-5701-736C94AC15FB}"/>
              </a:ext>
            </a:extLst>
          </p:cNvPr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 Academic Support – </a:t>
            </a:r>
            <a:r>
              <a:rPr lang="en-IN" sz="2400" spc="-5" dirty="0">
                <a:solidFill>
                  <a:schemeClr val="bg1"/>
                </a:solidFill>
                <a:latin typeface="Bookman Old Style" panose="02050604050505020204" pitchFamily="18" charset="0"/>
                <a:cs typeface="Century Schoolbook"/>
              </a:rPr>
              <a:t>Nupur Srivastava &amp; Shivangi Vig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Bookman Old Style" panose="020506040505050202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Bookman Old Style" panose="020506040505050202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Pandya</a:t>
            </a:r>
            <a:r>
              <a:rPr lang="en-IN" sz="2400" dirty="0">
                <a:latin typeface="Bookman Old Style" panose="020506040505050202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Bookman Old Style" panose="02050604050505020204" pitchFamily="18" charset="0"/>
              <a:cs typeface="Century Schoolboo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7022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1384" y="2492896"/>
            <a:ext cx="10439400" cy="1864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" algn="just">
              <a:lnSpc>
                <a:spcPct val="100000"/>
              </a:lnSpc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</a:t>
            </a:r>
            <a:r>
              <a:rPr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N</a:t>
            </a:r>
            <a:r>
              <a:rPr sz="3200" b="1" spc="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T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sz="3200" b="1" spc="1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APPLICATION OF </a:t>
            </a:r>
            <a:r>
              <a:rPr lang="en-US" sz="3200" b="1" spc="10" dirty="0" smtClean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EMBROIDERY STITCHES</a:t>
            </a:r>
            <a:endParaRPr sz="3200" b="1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2550" b="1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algn="just">
              <a:lnSpc>
                <a:spcPts val="3740"/>
              </a:lnSpc>
            </a:pPr>
            <a:r>
              <a:rPr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</a:t>
            </a:r>
            <a:r>
              <a:rPr sz="3200" b="1" spc="2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</a:t>
            </a:r>
            <a:r>
              <a:rPr sz="3200" b="1" spc="1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</a:t>
            </a:r>
            <a:r>
              <a:rPr sz="3200" b="1" spc="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</a:t>
            </a:r>
            <a:r>
              <a:rPr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n</a:t>
            </a:r>
            <a:r>
              <a:rPr sz="3200" b="1" spc="114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2:</a:t>
            </a:r>
            <a:r>
              <a:rPr lang="en-IN"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Placement Of Design On Garment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9430" y="990600"/>
            <a:ext cx="232981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ont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10311300"/>
              </p:ext>
            </p:extLst>
          </p:nvPr>
        </p:nvGraphicFramePr>
        <p:xfrm>
          <a:off x="1600199" y="2057400"/>
          <a:ext cx="8528276" cy="2963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05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26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40978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tle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Slide</a:t>
                      </a:r>
                      <a:r>
                        <a:rPr sz="2000" b="1" spc="60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3987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Session</a:t>
                      </a:r>
                      <a:r>
                        <a:rPr sz="2000" spc="25" dirty="0">
                          <a:latin typeface="Century Schoolbook" panose="02040604050505020304" pitchFamily="18" charset="0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Objecti</a:t>
                      </a:r>
                      <a:r>
                        <a:rPr sz="2000" spc="-10" dirty="0">
                          <a:latin typeface="Century Schoolbook" panose="02040604050505020304" pitchFamily="18" charset="0"/>
                          <a:cs typeface="Century Schoolbook"/>
                        </a:rPr>
                        <a:t>v</a:t>
                      </a: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es</a:t>
                      </a:r>
                      <a:endParaRPr lang="en-IN"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Century Schoolbook"/>
                        </a:rPr>
                        <a:t>4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17483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en-GB" sz="2000" spc="-5" dirty="0">
                          <a:latin typeface="Century Schoolbook" panose="02040604050505020304" pitchFamily="18" charset="0"/>
                          <a:cs typeface="Century Schoolbook"/>
                        </a:rPr>
                        <a:t>Placement of design</a:t>
                      </a:r>
                      <a:r>
                        <a:rPr lang="en-GB" sz="2000" spc="-5" baseline="0" dirty="0">
                          <a:latin typeface="Century Schoolbook" panose="02040604050505020304" pitchFamily="18" charset="0"/>
                          <a:cs typeface="Century Schoolbook"/>
                        </a:rPr>
                        <a:t> and motif</a:t>
                      </a:r>
                      <a:endParaRPr lang="en-IN"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Century Schoolbook"/>
                        </a:rPr>
                        <a:t>5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17483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Century Schoolbook"/>
                        </a:rPr>
                        <a:t>Methods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Century Schoolbook"/>
                        </a:rPr>
                        <a:t> for placement of design</a:t>
                      </a:r>
                      <a:endParaRPr lang="en-US"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Century Schoolbook"/>
                        </a:rPr>
                        <a:t>6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3987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Su</a:t>
                      </a:r>
                      <a:r>
                        <a:rPr sz="2000" spc="-10" dirty="0">
                          <a:latin typeface="Century Schoolbook" panose="02040604050505020304" pitchFamily="18" charset="0"/>
                          <a:cs typeface="Century Schoolbook"/>
                        </a:rPr>
                        <a:t>m</a:t>
                      </a:r>
                      <a:r>
                        <a:rPr sz="2000" spc="-5" dirty="0">
                          <a:latin typeface="Century Schoolbook" panose="02040604050505020304" pitchFamily="18" charset="0"/>
                          <a:cs typeface="Century Schoolbook"/>
                        </a:rPr>
                        <a:t>mary</a:t>
                      </a:r>
                      <a:endParaRPr lang="en-IN" sz="2000" spc="-5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Century Schoolbook"/>
                        </a:rPr>
                        <a:t>9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91422" y="1442966"/>
            <a:ext cx="5737477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Sess</a:t>
            </a:r>
            <a:r>
              <a:rPr sz="4400" b="1" spc="-6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o</a:t>
            </a:r>
            <a:r>
              <a:rPr sz="4400" b="1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n</a:t>
            </a:r>
            <a:r>
              <a:rPr sz="4400" b="1" spc="20" dirty="0">
                <a:solidFill>
                  <a:srgbClr val="FFFF00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Ob</a:t>
            </a:r>
            <a:r>
              <a:rPr sz="44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j</a:t>
            </a: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c</a:t>
            </a:r>
            <a:r>
              <a:rPr sz="44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t</a:t>
            </a: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v</a:t>
            </a:r>
            <a:r>
              <a:rPr sz="4400" b="1" spc="-6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e</a:t>
            </a:r>
            <a:r>
              <a:rPr sz="4400" b="1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endParaRPr sz="4400" dirty="0"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04725" y="2610350"/>
            <a:ext cx="531987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The</a:t>
            </a:r>
            <a:r>
              <a:rPr sz="2800" spc="9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st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de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n</a:t>
            </a:r>
            <a:r>
              <a:rPr sz="2800" spc="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sz="2800" spc="12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w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i</a:t>
            </a:r>
            <a:r>
              <a:rPr sz="28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</a:t>
            </a:r>
            <a:r>
              <a:rPr sz="2800" spc="12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b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e</a:t>
            </a:r>
            <a:r>
              <a:rPr sz="2800" spc="9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ab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le</a:t>
            </a:r>
            <a:r>
              <a:rPr sz="2800" spc="12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to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:</a:t>
            </a:r>
            <a:endParaRPr sz="2800" dirty="0"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04725" y="3531513"/>
            <a:ext cx="9510878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Describe placement of design on various garment areas.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713971" y="3906915"/>
            <a:ext cx="73215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2800" dirty="0"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55" y="304800"/>
            <a:ext cx="10879945" cy="677108"/>
          </a:xfrm>
        </p:spPr>
        <p:txBody>
          <a:bodyPr/>
          <a:lstStyle/>
          <a:p>
            <a:pPr algn="ctr"/>
            <a:r>
              <a:rPr lang="en-GB" sz="4400" dirty="0"/>
              <a:t>PLACEMENT OF DESIGN &amp; MOTIFS</a:t>
            </a:r>
            <a:endParaRPr lang="en-IN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427" y="1371600"/>
            <a:ext cx="10363200" cy="1292662"/>
          </a:xfrm>
        </p:spPr>
        <p:txBody>
          <a:bodyPr/>
          <a:lstStyle/>
          <a:p>
            <a:pPr algn="l"/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There are several placement templates and styles of placement from variety of sources. </a:t>
            </a: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The placement of design is dependent on many variables like: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253928862"/>
              </p:ext>
            </p:extLst>
          </p:nvPr>
        </p:nvGraphicFramePr>
        <p:xfrm>
          <a:off x="1447800" y="3053954"/>
          <a:ext cx="8686800" cy="3481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577843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52400"/>
            <a:ext cx="10041745" cy="1354217"/>
          </a:xfrm>
        </p:spPr>
        <p:txBody>
          <a:bodyPr/>
          <a:lstStyle/>
          <a:p>
            <a:pPr algn="ctr"/>
            <a:r>
              <a:rPr lang="en-IN" sz="4400" dirty="0"/>
              <a:t>METHODS FOR PLACEMENT OF DESIGNS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2377501764"/>
              </p:ext>
            </p:extLst>
          </p:nvPr>
        </p:nvGraphicFramePr>
        <p:xfrm>
          <a:off x="806658" y="1659017"/>
          <a:ext cx="9647628" cy="5037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9688692" y="6479752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2225230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2459734"/>
            <a:ext cx="9307319" cy="3016210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Equidistant -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one of the simplest repeat or placement of design which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formed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by placing the design in a basic grid repeat. It looks more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elegant 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simple floral and geometric motifs. It is considered to be one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most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common and simple form of repeats and is also known as block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repeat,full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drop or block surface repeat.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2459734"/>
            <a:ext cx="9307319" cy="2585323"/>
          </a:xfrm>
        </p:spPr>
        <p:txBody>
          <a:bodyPr/>
          <a:lstStyle/>
          <a:p>
            <a:pPr algn="just"/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Half Drop Repeat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Half-drop repeat, design is placed vertically in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column format which is then offset by half in the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next row vertical to it. They allow the design to look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less formal due to its vertical dropping position in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grid</a:t>
            </a:r>
            <a:r>
              <a:rPr lang="en-IN" sz="2800" dirty="0" smtClean="0">
                <a:solidFill>
                  <a:schemeClr val="bg1"/>
                </a:solidFill>
                <a:latin typeface="Bookman Old Style"/>
              </a:rPr>
              <a:t>.</a:t>
            </a:r>
            <a:endParaRPr lang="en-IN" sz="2800" dirty="0" smtClean="0">
              <a:solidFill>
                <a:schemeClr val="bg1"/>
              </a:solidFill>
              <a:latin typeface="Bookman Old Styl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2459734"/>
            <a:ext cx="9307319" cy="3016210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Brick Repeat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This repeat is similar to the vertical half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drop repeat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Here the design is placed in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horizontal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column format instead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vertical column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The repeat unit is offset by half in the next horizontal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row resembling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brick wall. This brick repeat also allows a design to look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less formal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2995</TotalTime>
  <Words>696</Words>
  <Application>Microsoft Office PowerPoint</Application>
  <PresentationFormat>Custom</PresentationFormat>
  <Paragraphs>89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PLACEMENT OF DESIGN &amp; MOTIFS</vt:lpstr>
      <vt:lpstr>METHODS FOR PLACEMENT OF DESIGNS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nupur srivastava</cp:lastModifiedBy>
  <cp:revision>715</cp:revision>
  <dcterms:created xsi:type="dcterms:W3CDTF">2020-04-06T09:23:08Z</dcterms:created>
  <dcterms:modified xsi:type="dcterms:W3CDTF">2022-08-03T11:58:12Z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2020-04-06T00:00:00Z</vt:filetime>
  </property>
  <property fmtid="{D5CDD505-2E9C-101B-9397-08002B2CF9AE}" pid="3" name="LastSaved">
    <vt:filetime>2020-04-06T00:00:00Z</vt:filetime>
  </property>
</Properties>
</file>