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5" r:id="rId2"/>
    <p:sldId id="257" r:id="rId3"/>
    <p:sldId id="258" r:id="rId4"/>
    <p:sldId id="259" r:id="rId5"/>
    <p:sldId id="260" r:id="rId6"/>
    <p:sldId id="278" r:id="rId7"/>
    <p:sldId id="268" r:id="rId8"/>
    <p:sldId id="292" r:id="rId9"/>
    <p:sldId id="279" r:id="rId10"/>
    <p:sldId id="280" r:id="rId11"/>
    <p:sldId id="272" r:id="rId12"/>
    <p:sldId id="281" r:id="rId13"/>
    <p:sldId id="282" r:id="rId14"/>
    <p:sldId id="283" r:id="rId15"/>
    <p:sldId id="287" r:id="rId16"/>
    <p:sldId id="289" r:id="rId17"/>
    <p:sldId id="265" r:id="rId18"/>
    <p:sldId id="291" r:id="rId19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98C0A-B364-4751-9BAE-D847D8547285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B547399E-34B6-4706-B29B-C5B83BD3951E}">
      <dgm:prSet phldrT="[Text]" custT="1"/>
      <dgm:spPr/>
      <dgm:t>
        <a:bodyPr/>
        <a:lstStyle/>
        <a:p>
          <a:r>
            <a:rPr lang="en-IN" sz="2400" b="0">
              <a:latin typeface="Century Schoolbook" pitchFamily="18" charset="0"/>
            </a:rPr>
            <a:t>Remove the Hoop Ring</a:t>
          </a:r>
          <a:endParaRPr lang="en-US" sz="2400" b="0">
            <a:latin typeface="Century Schoolbook" pitchFamily="18" charset="0"/>
          </a:endParaRPr>
        </a:p>
      </dgm:t>
    </dgm:pt>
    <dgm:pt modelId="{37E4C2FD-B260-4A9E-A4A3-0CB714618AC0}" type="parTrans" cxnId="{CAE6E606-F4D2-4EA2-9A7F-C44C69730422}">
      <dgm:prSet/>
      <dgm:spPr/>
      <dgm:t>
        <a:bodyPr/>
        <a:lstStyle/>
        <a:p>
          <a:endParaRPr lang="en-US"/>
        </a:p>
      </dgm:t>
    </dgm:pt>
    <dgm:pt modelId="{51401BAD-E2D7-44CD-911E-40BD66EFB4E2}" type="sibTrans" cxnId="{CAE6E606-F4D2-4EA2-9A7F-C44C69730422}">
      <dgm:prSet/>
      <dgm:spPr/>
      <dgm:t>
        <a:bodyPr/>
        <a:lstStyle/>
        <a:p>
          <a:endParaRPr lang="en-US"/>
        </a:p>
      </dgm:t>
    </dgm:pt>
    <dgm:pt modelId="{7195279A-CD26-49E0-8F1A-A2C0BE3F789E}">
      <dgm:prSet phldrT="[Text]" custT="1"/>
      <dgm:spPr/>
      <dgm:t>
        <a:bodyPr/>
        <a:lstStyle/>
        <a:p>
          <a:r>
            <a:rPr lang="en-IN" sz="2400" b="1" dirty="0">
              <a:latin typeface="Century Schoolbook" pitchFamily="18" charset="0"/>
            </a:rPr>
            <a:t>Inspecting and Correcting the Errors/Mending</a:t>
          </a:r>
          <a:endParaRPr lang="en-US" sz="2400" b="0" dirty="0">
            <a:latin typeface="Century Schoolbook" pitchFamily="18" charset="0"/>
          </a:endParaRPr>
        </a:p>
      </dgm:t>
    </dgm:pt>
    <dgm:pt modelId="{0FC8C54E-BF70-443F-99B0-8C4757F45863}" type="parTrans" cxnId="{3B07043E-888E-4FCC-8FD2-20449A5B39CA}">
      <dgm:prSet/>
      <dgm:spPr/>
      <dgm:t>
        <a:bodyPr/>
        <a:lstStyle/>
        <a:p>
          <a:endParaRPr lang="en-US"/>
        </a:p>
      </dgm:t>
    </dgm:pt>
    <dgm:pt modelId="{75330485-5808-4162-8D7E-3C8A1C4DBBDA}" type="sibTrans" cxnId="{3B07043E-888E-4FCC-8FD2-20449A5B39CA}">
      <dgm:prSet/>
      <dgm:spPr/>
      <dgm:t>
        <a:bodyPr/>
        <a:lstStyle/>
        <a:p>
          <a:endParaRPr lang="en-US"/>
        </a:p>
      </dgm:t>
    </dgm:pt>
    <dgm:pt modelId="{B3E3D29E-D64D-4498-867E-D9CF6CD60A8F}">
      <dgm:prSet phldrT="[Text]" custT="1"/>
      <dgm:spPr/>
      <dgm:t>
        <a:bodyPr/>
        <a:lstStyle/>
        <a:p>
          <a:r>
            <a:rPr lang="en-IN" sz="2400" b="1" dirty="0">
              <a:latin typeface="Century Schoolbook" pitchFamily="18" charset="0"/>
            </a:rPr>
            <a:t>Removal of Backing</a:t>
          </a:r>
          <a:endParaRPr lang="en-US" sz="2400" b="0" dirty="0">
            <a:latin typeface="Century Schoolbook" pitchFamily="18" charset="0"/>
          </a:endParaRPr>
        </a:p>
      </dgm:t>
    </dgm:pt>
    <dgm:pt modelId="{A1338E8B-25D7-4626-95AD-F5FE9FB727D3}" type="parTrans" cxnId="{03737AF5-5A5A-4DE4-9FE7-4CCD6EDAB6E7}">
      <dgm:prSet/>
      <dgm:spPr/>
      <dgm:t>
        <a:bodyPr/>
        <a:lstStyle/>
        <a:p>
          <a:endParaRPr lang="en-US"/>
        </a:p>
      </dgm:t>
    </dgm:pt>
    <dgm:pt modelId="{BFA80D9A-2745-45FB-BCA0-17BB65D47844}" type="sibTrans" cxnId="{03737AF5-5A5A-4DE4-9FE7-4CCD6EDAB6E7}">
      <dgm:prSet/>
      <dgm:spPr/>
      <dgm:t>
        <a:bodyPr/>
        <a:lstStyle/>
        <a:p>
          <a:endParaRPr lang="en-US"/>
        </a:p>
      </dgm:t>
    </dgm:pt>
    <dgm:pt modelId="{A49EC007-761B-48DB-BBCA-CA2CB538E70B}">
      <dgm:prSet phldrT="[Text]" custT="1"/>
      <dgm:spPr/>
      <dgm:t>
        <a:bodyPr/>
        <a:lstStyle/>
        <a:p>
          <a:r>
            <a:rPr lang="en-IN" sz="2400" b="1" dirty="0">
              <a:latin typeface="Century Schoolbook" pitchFamily="18" charset="0"/>
            </a:rPr>
            <a:t>Removal of Topping</a:t>
          </a:r>
          <a:endParaRPr lang="en-US" sz="2400" b="0" dirty="0">
            <a:latin typeface="Century Schoolbook" pitchFamily="18" charset="0"/>
          </a:endParaRPr>
        </a:p>
      </dgm:t>
    </dgm:pt>
    <dgm:pt modelId="{E895B22E-E6FB-405E-9FC8-7A586F36BCB1}" type="parTrans" cxnId="{D20773D9-1187-4A04-B472-87297AD1CF2D}">
      <dgm:prSet/>
      <dgm:spPr/>
      <dgm:t>
        <a:bodyPr/>
        <a:lstStyle/>
        <a:p>
          <a:endParaRPr lang="en-US"/>
        </a:p>
      </dgm:t>
    </dgm:pt>
    <dgm:pt modelId="{4CF6E34D-8A89-40DF-90E4-E8C3E4B8319A}" type="sibTrans" cxnId="{D20773D9-1187-4A04-B472-87297AD1CF2D}">
      <dgm:prSet/>
      <dgm:spPr/>
      <dgm:t>
        <a:bodyPr/>
        <a:lstStyle/>
        <a:p>
          <a:endParaRPr lang="en-US"/>
        </a:p>
      </dgm:t>
    </dgm:pt>
    <dgm:pt modelId="{08431E92-BABE-4256-BCCB-D9A571DE39EA}">
      <dgm:prSet phldrT="[Text]" custT="1"/>
      <dgm:spPr/>
      <dgm:t>
        <a:bodyPr/>
        <a:lstStyle/>
        <a:p>
          <a:r>
            <a:rPr lang="en-IN" sz="2400" b="1" dirty="0">
              <a:latin typeface="Century Schoolbook" pitchFamily="18" charset="0"/>
            </a:rPr>
            <a:t>Washing and Stain Removal</a:t>
          </a:r>
          <a:endParaRPr lang="en-US" sz="2400" b="0" dirty="0">
            <a:latin typeface="Century Schoolbook" pitchFamily="18" charset="0"/>
          </a:endParaRPr>
        </a:p>
      </dgm:t>
    </dgm:pt>
    <dgm:pt modelId="{A719EBAE-5981-42DF-A897-1C1D5201653B}" type="parTrans" cxnId="{64CE874E-2C71-40E1-81AF-A12237829307}">
      <dgm:prSet/>
      <dgm:spPr/>
      <dgm:t>
        <a:bodyPr/>
        <a:lstStyle/>
        <a:p>
          <a:endParaRPr lang="en-US"/>
        </a:p>
      </dgm:t>
    </dgm:pt>
    <dgm:pt modelId="{27C0780A-117A-4548-AAC0-AD69D84C21A0}" type="sibTrans" cxnId="{64CE874E-2C71-40E1-81AF-A12237829307}">
      <dgm:prSet/>
      <dgm:spPr/>
      <dgm:t>
        <a:bodyPr/>
        <a:lstStyle/>
        <a:p>
          <a:endParaRPr lang="en-US"/>
        </a:p>
      </dgm:t>
    </dgm:pt>
    <dgm:pt modelId="{695D097D-3A0F-4BF5-A84C-A584D92007CF}">
      <dgm:prSet phldrT="[Text]" custT="1"/>
      <dgm:spPr/>
      <dgm:t>
        <a:bodyPr/>
        <a:lstStyle/>
        <a:p>
          <a:r>
            <a:rPr lang="en-IN" sz="2400" b="1" dirty="0">
              <a:latin typeface="Century Schoolbook" pitchFamily="18" charset="0"/>
            </a:rPr>
            <a:t>Ironing</a:t>
          </a:r>
          <a:endParaRPr lang="en-US" sz="2400" b="0" dirty="0">
            <a:latin typeface="Century Schoolbook" pitchFamily="18" charset="0"/>
          </a:endParaRPr>
        </a:p>
      </dgm:t>
    </dgm:pt>
    <dgm:pt modelId="{3A4859EB-9744-4AAE-9BEF-2D923B2A8E21}" type="parTrans" cxnId="{379CEC91-2A8F-40AF-B2EF-20B74CEBFB61}">
      <dgm:prSet/>
      <dgm:spPr/>
      <dgm:t>
        <a:bodyPr/>
        <a:lstStyle/>
        <a:p>
          <a:endParaRPr lang="en-US"/>
        </a:p>
      </dgm:t>
    </dgm:pt>
    <dgm:pt modelId="{059D8F0B-9955-4454-B153-FBD76CC7CAAC}" type="sibTrans" cxnId="{379CEC91-2A8F-40AF-B2EF-20B74CEBFB61}">
      <dgm:prSet/>
      <dgm:spPr/>
      <dgm:t>
        <a:bodyPr/>
        <a:lstStyle/>
        <a:p>
          <a:endParaRPr lang="en-US"/>
        </a:p>
      </dgm:t>
    </dgm:pt>
    <dgm:pt modelId="{0D41BF77-B15D-4C6C-AF05-9061A176242C}">
      <dgm:prSet phldrT="[Text]" custT="1"/>
      <dgm:spPr/>
      <dgm:t>
        <a:bodyPr/>
        <a:lstStyle/>
        <a:p>
          <a:r>
            <a:rPr lang="en-IN" sz="2400" b="1" dirty="0">
              <a:latin typeface="Century Schoolbook" pitchFamily="18" charset="0"/>
            </a:rPr>
            <a:t>Folding the Embroidered Article</a:t>
          </a:r>
          <a:endParaRPr lang="en-US" sz="2400" b="0" dirty="0">
            <a:latin typeface="Century Schoolbook" pitchFamily="18" charset="0"/>
          </a:endParaRPr>
        </a:p>
      </dgm:t>
    </dgm:pt>
    <dgm:pt modelId="{0B3B3170-5DAA-4017-B10C-F4FC21B5BF0A}" type="parTrans" cxnId="{A22869D4-DA8E-4A58-866D-C3F32EB29014}">
      <dgm:prSet/>
      <dgm:spPr/>
      <dgm:t>
        <a:bodyPr/>
        <a:lstStyle/>
        <a:p>
          <a:endParaRPr lang="en-US"/>
        </a:p>
      </dgm:t>
    </dgm:pt>
    <dgm:pt modelId="{89AAC4F1-5997-4BE8-A603-ADA5B5F23FA8}" type="sibTrans" cxnId="{A22869D4-DA8E-4A58-866D-C3F32EB29014}">
      <dgm:prSet/>
      <dgm:spPr/>
      <dgm:t>
        <a:bodyPr/>
        <a:lstStyle/>
        <a:p>
          <a:endParaRPr lang="en-US"/>
        </a:p>
      </dgm:t>
    </dgm:pt>
    <dgm:pt modelId="{F45D7BAB-4BAA-4452-A25C-326896786D54}" type="pres">
      <dgm:prSet presAssocID="{A4E98C0A-B364-4751-9BAE-D847D8547285}" presName="linearFlow" presStyleCnt="0">
        <dgm:presLayoutVars>
          <dgm:resizeHandles val="exact"/>
        </dgm:presLayoutVars>
      </dgm:prSet>
      <dgm:spPr/>
    </dgm:pt>
    <dgm:pt modelId="{38135A89-38DF-4740-BBB0-86474A7C71AB}" type="pres">
      <dgm:prSet presAssocID="{B547399E-34B6-4706-B29B-C5B83BD3951E}" presName="node" presStyleLbl="node1" presStyleIdx="0" presStyleCnt="7" custScaleX="5201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7A59752-B07C-49B2-B598-FDF49B637A92}" type="pres">
      <dgm:prSet presAssocID="{51401BAD-E2D7-44CD-911E-40BD66EFB4E2}" presName="sibTrans" presStyleLbl="sibTrans2D1" presStyleIdx="0" presStyleCnt="6"/>
      <dgm:spPr/>
      <dgm:t>
        <a:bodyPr/>
        <a:lstStyle/>
        <a:p>
          <a:endParaRPr lang="en-IN"/>
        </a:p>
      </dgm:t>
    </dgm:pt>
    <dgm:pt modelId="{D9369F49-2B4D-4B7E-BF01-1E8F415249DF}" type="pres">
      <dgm:prSet presAssocID="{51401BAD-E2D7-44CD-911E-40BD66EFB4E2}" presName="connectorText" presStyleLbl="sibTrans2D1" presStyleIdx="0" presStyleCnt="6"/>
      <dgm:spPr/>
      <dgm:t>
        <a:bodyPr/>
        <a:lstStyle/>
        <a:p>
          <a:endParaRPr lang="en-IN"/>
        </a:p>
      </dgm:t>
    </dgm:pt>
    <dgm:pt modelId="{42301E56-3A76-4089-B659-0554E4EB4FC4}" type="pres">
      <dgm:prSet presAssocID="{7195279A-CD26-49E0-8F1A-A2C0BE3F789E}" presName="node" presStyleLbl="node1" presStyleIdx="1" presStyleCnt="7" custScaleX="5201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460F9C1-FF69-41F1-8C67-6238E4062922}" type="pres">
      <dgm:prSet presAssocID="{75330485-5808-4162-8D7E-3C8A1C4DBBDA}" presName="sibTrans" presStyleLbl="sibTrans2D1" presStyleIdx="1" presStyleCnt="6"/>
      <dgm:spPr/>
      <dgm:t>
        <a:bodyPr/>
        <a:lstStyle/>
        <a:p>
          <a:endParaRPr lang="en-IN"/>
        </a:p>
      </dgm:t>
    </dgm:pt>
    <dgm:pt modelId="{5C41D86C-20D6-4FE8-8DA0-C5587004D597}" type="pres">
      <dgm:prSet presAssocID="{75330485-5808-4162-8D7E-3C8A1C4DBBDA}" presName="connectorText" presStyleLbl="sibTrans2D1" presStyleIdx="1" presStyleCnt="6"/>
      <dgm:spPr/>
      <dgm:t>
        <a:bodyPr/>
        <a:lstStyle/>
        <a:p>
          <a:endParaRPr lang="en-IN"/>
        </a:p>
      </dgm:t>
    </dgm:pt>
    <dgm:pt modelId="{9312F6FB-A36E-41A6-88DD-CE05404063DF}" type="pres">
      <dgm:prSet presAssocID="{B3E3D29E-D64D-4498-867E-D9CF6CD60A8F}" presName="node" presStyleLbl="node1" presStyleIdx="2" presStyleCnt="7" custScaleX="5201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AF65EC8-0740-414A-944A-CE661700E334}" type="pres">
      <dgm:prSet presAssocID="{BFA80D9A-2745-45FB-BCA0-17BB65D47844}" presName="sibTrans" presStyleLbl="sibTrans2D1" presStyleIdx="2" presStyleCnt="6"/>
      <dgm:spPr/>
      <dgm:t>
        <a:bodyPr/>
        <a:lstStyle/>
        <a:p>
          <a:endParaRPr lang="en-IN"/>
        </a:p>
      </dgm:t>
    </dgm:pt>
    <dgm:pt modelId="{A0F09ECA-0AB7-43A8-B21C-093D3890A96A}" type="pres">
      <dgm:prSet presAssocID="{BFA80D9A-2745-45FB-BCA0-17BB65D47844}" presName="connectorText" presStyleLbl="sibTrans2D1" presStyleIdx="2" presStyleCnt="6"/>
      <dgm:spPr/>
      <dgm:t>
        <a:bodyPr/>
        <a:lstStyle/>
        <a:p>
          <a:endParaRPr lang="en-IN"/>
        </a:p>
      </dgm:t>
    </dgm:pt>
    <dgm:pt modelId="{B9B292F9-9661-4B60-81C6-C96BEA246D66}" type="pres">
      <dgm:prSet presAssocID="{A49EC007-761B-48DB-BBCA-CA2CB538E70B}" presName="node" presStyleLbl="node1" presStyleIdx="3" presStyleCnt="7" custScaleX="5201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B72B258-4328-4271-A76F-862F73AD4B3D}" type="pres">
      <dgm:prSet presAssocID="{4CF6E34D-8A89-40DF-90E4-E8C3E4B8319A}" presName="sibTrans" presStyleLbl="sibTrans2D1" presStyleIdx="3" presStyleCnt="6"/>
      <dgm:spPr/>
      <dgm:t>
        <a:bodyPr/>
        <a:lstStyle/>
        <a:p>
          <a:endParaRPr lang="en-IN"/>
        </a:p>
      </dgm:t>
    </dgm:pt>
    <dgm:pt modelId="{33D2E545-28BF-4F4F-96B1-4C3EF7B410B5}" type="pres">
      <dgm:prSet presAssocID="{4CF6E34D-8A89-40DF-90E4-E8C3E4B8319A}" presName="connectorText" presStyleLbl="sibTrans2D1" presStyleIdx="3" presStyleCnt="6"/>
      <dgm:spPr/>
      <dgm:t>
        <a:bodyPr/>
        <a:lstStyle/>
        <a:p>
          <a:endParaRPr lang="en-IN"/>
        </a:p>
      </dgm:t>
    </dgm:pt>
    <dgm:pt modelId="{D47836DA-4ED4-425D-8EF6-CD7CA1D68266}" type="pres">
      <dgm:prSet presAssocID="{08431E92-BABE-4256-BCCB-D9A571DE39EA}" presName="node" presStyleLbl="node1" presStyleIdx="4" presStyleCnt="7" custScaleX="5201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0F40164-9EDB-476A-BB34-A1535D5C3AFB}" type="pres">
      <dgm:prSet presAssocID="{27C0780A-117A-4548-AAC0-AD69D84C21A0}" presName="sibTrans" presStyleLbl="sibTrans2D1" presStyleIdx="4" presStyleCnt="6"/>
      <dgm:spPr/>
      <dgm:t>
        <a:bodyPr/>
        <a:lstStyle/>
        <a:p>
          <a:endParaRPr lang="en-IN"/>
        </a:p>
      </dgm:t>
    </dgm:pt>
    <dgm:pt modelId="{584186A0-7434-4CBA-B0FF-4C055DFE1D7C}" type="pres">
      <dgm:prSet presAssocID="{27C0780A-117A-4548-AAC0-AD69D84C21A0}" presName="connectorText" presStyleLbl="sibTrans2D1" presStyleIdx="4" presStyleCnt="6"/>
      <dgm:spPr/>
      <dgm:t>
        <a:bodyPr/>
        <a:lstStyle/>
        <a:p>
          <a:endParaRPr lang="en-IN"/>
        </a:p>
      </dgm:t>
    </dgm:pt>
    <dgm:pt modelId="{89A5A9C9-9C00-4FB3-A87B-D07E7830FA2A}" type="pres">
      <dgm:prSet presAssocID="{695D097D-3A0F-4BF5-A84C-A584D92007CF}" presName="node" presStyleLbl="node1" presStyleIdx="5" presStyleCnt="7" custScaleX="5201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2432BF0-2641-469D-925F-4B5E3169208E}" type="pres">
      <dgm:prSet presAssocID="{059D8F0B-9955-4454-B153-FBD76CC7CAAC}" presName="sibTrans" presStyleLbl="sibTrans2D1" presStyleIdx="5" presStyleCnt="6"/>
      <dgm:spPr/>
      <dgm:t>
        <a:bodyPr/>
        <a:lstStyle/>
        <a:p>
          <a:endParaRPr lang="en-IN"/>
        </a:p>
      </dgm:t>
    </dgm:pt>
    <dgm:pt modelId="{730EE025-1833-4639-B6A3-BAFA58EAA313}" type="pres">
      <dgm:prSet presAssocID="{059D8F0B-9955-4454-B153-FBD76CC7CAAC}" presName="connectorText" presStyleLbl="sibTrans2D1" presStyleIdx="5" presStyleCnt="6"/>
      <dgm:spPr/>
      <dgm:t>
        <a:bodyPr/>
        <a:lstStyle/>
        <a:p>
          <a:endParaRPr lang="en-IN"/>
        </a:p>
      </dgm:t>
    </dgm:pt>
    <dgm:pt modelId="{6566D97A-61CB-412C-8551-5904C692A80B}" type="pres">
      <dgm:prSet presAssocID="{0D41BF77-B15D-4C6C-AF05-9061A176242C}" presName="node" presStyleLbl="node1" presStyleIdx="6" presStyleCnt="7" custScaleX="5201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CCD091F-BA1F-4124-9DA4-8060417CF956}" type="presOf" srcId="{7195279A-CD26-49E0-8F1A-A2C0BE3F789E}" destId="{42301E56-3A76-4089-B659-0554E4EB4FC4}" srcOrd="0" destOrd="0" presId="urn:microsoft.com/office/officeart/2005/8/layout/process2"/>
    <dgm:cxn modelId="{64CE874E-2C71-40E1-81AF-A12237829307}" srcId="{A4E98C0A-B364-4751-9BAE-D847D8547285}" destId="{08431E92-BABE-4256-BCCB-D9A571DE39EA}" srcOrd="4" destOrd="0" parTransId="{A719EBAE-5981-42DF-A897-1C1D5201653B}" sibTransId="{27C0780A-117A-4548-AAC0-AD69D84C21A0}"/>
    <dgm:cxn modelId="{D7EFA121-96AC-4559-9B8D-A599AED80D70}" type="presOf" srcId="{4CF6E34D-8A89-40DF-90E4-E8C3E4B8319A}" destId="{0B72B258-4328-4271-A76F-862F73AD4B3D}" srcOrd="0" destOrd="0" presId="urn:microsoft.com/office/officeart/2005/8/layout/process2"/>
    <dgm:cxn modelId="{5C019547-6B63-4E71-B421-3A981719F82F}" type="presOf" srcId="{51401BAD-E2D7-44CD-911E-40BD66EFB4E2}" destId="{D9369F49-2B4D-4B7E-BF01-1E8F415249DF}" srcOrd="1" destOrd="0" presId="urn:microsoft.com/office/officeart/2005/8/layout/process2"/>
    <dgm:cxn modelId="{91818C7B-092A-4D86-98EA-F7E1DB29BF96}" type="presOf" srcId="{B3E3D29E-D64D-4498-867E-D9CF6CD60A8F}" destId="{9312F6FB-A36E-41A6-88DD-CE05404063DF}" srcOrd="0" destOrd="0" presId="urn:microsoft.com/office/officeart/2005/8/layout/process2"/>
    <dgm:cxn modelId="{DC3401DD-B820-4DDD-BA7E-43B1ED936B2E}" type="presOf" srcId="{695D097D-3A0F-4BF5-A84C-A584D92007CF}" destId="{89A5A9C9-9C00-4FB3-A87B-D07E7830FA2A}" srcOrd="0" destOrd="0" presId="urn:microsoft.com/office/officeart/2005/8/layout/process2"/>
    <dgm:cxn modelId="{C225ED34-37E7-4EB6-B8D4-BE46FE41319C}" type="presOf" srcId="{BFA80D9A-2745-45FB-BCA0-17BB65D47844}" destId="{A0F09ECA-0AB7-43A8-B21C-093D3890A96A}" srcOrd="1" destOrd="0" presId="urn:microsoft.com/office/officeart/2005/8/layout/process2"/>
    <dgm:cxn modelId="{A16F4055-098F-41EC-89D3-92193596A063}" type="presOf" srcId="{27C0780A-117A-4548-AAC0-AD69D84C21A0}" destId="{80F40164-9EDB-476A-BB34-A1535D5C3AFB}" srcOrd="0" destOrd="0" presId="urn:microsoft.com/office/officeart/2005/8/layout/process2"/>
    <dgm:cxn modelId="{CAE6E606-F4D2-4EA2-9A7F-C44C69730422}" srcId="{A4E98C0A-B364-4751-9BAE-D847D8547285}" destId="{B547399E-34B6-4706-B29B-C5B83BD3951E}" srcOrd="0" destOrd="0" parTransId="{37E4C2FD-B260-4A9E-A4A3-0CB714618AC0}" sibTransId="{51401BAD-E2D7-44CD-911E-40BD66EFB4E2}"/>
    <dgm:cxn modelId="{094FA979-CE85-4BE4-8EE2-3833E1385551}" type="presOf" srcId="{75330485-5808-4162-8D7E-3C8A1C4DBBDA}" destId="{C460F9C1-FF69-41F1-8C67-6238E4062922}" srcOrd="0" destOrd="0" presId="urn:microsoft.com/office/officeart/2005/8/layout/process2"/>
    <dgm:cxn modelId="{E026D1E9-D928-4BB0-B9A1-2FADAB2979B2}" type="presOf" srcId="{4CF6E34D-8A89-40DF-90E4-E8C3E4B8319A}" destId="{33D2E545-28BF-4F4F-96B1-4C3EF7B410B5}" srcOrd="1" destOrd="0" presId="urn:microsoft.com/office/officeart/2005/8/layout/process2"/>
    <dgm:cxn modelId="{58F05196-A945-4EFA-93F9-A2ACFE187A08}" type="presOf" srcId="{059D8F0B-9955-4454-B153-FBD76CC7CAAC}" destId="{730EE025-1833-4639-B6A3-BAFA58EAA313}" srcOrd="1" destOrd="0" presId="urn:microsoft.com/office/officeart/2005/8/layout/process2"/>
    <dgm:cxn modelId="{A22869D4-DA8E-4A58-866D-C3F32EB29014}" srcId="{A4E98C0A-B364-4751-9BAE-D847D8547285}" destId="{0D41BF77-B15D-4C6C-AF05-9061A176242C}" srcOrd="6" destOrd="0" parTransId="{0B3B3170-5DAA-4017-B10C-F4FC21B5BF0A}" sibTransId="{89AAC4F1-5997-4BE8-A603-ADA5B5F23FA8}"/>
    <dgm:cxn modelId="{511B1372-A17E-44ED-B02F-5E1247EC8896}" type="presOf" srcId="{08431E92-BABE-4256-BCCB-D9A571DE39EA}" destId="{D47836DA-4ED4-425D-8EF6-CD7CA1D68266}" srcOrd="0" destOrd="0" presId="urn:microsoft.com/office/officeart/2005/8/layout/process2"/>
    <dgm:cxn modelId="{8DF4146F-41CD-4EE7-9490-D0B1645A3576}" type="presOf" srcId="{0D41BF77-B15D-4C6C-AF05-9061A176242C}" destId="{6566D97A-61CB-412C-8551-5904C692A80B}" srcOrd="0" destOrd="0" presId="urn:microsoft.com/office/officeart/2005/8/layout/process2"/>
    <dgm:cxn modelId="{059078D7-83C9-47EA-B265-15700655639B}" type="presOf" srcId="{BFA80D9A-2745-45FB-BCA0-17BB65D47844}" destId="{BAF65EC8-0740-414A-944A-CE661700E334}" srcOrd="0" destOrd="0" presId="urn:microsoft.com/office/officeart/2005/8/layout/process2"/>
    <dgm:cxn modelId="{18929BB2-F048-49E7-BCA6-62B04B4E0944}" type="presOf" srcId="{B547399E-34B6-4706-B29B-C5B83BD3951E}" destId="{38135A89-38DF-4740-BBB0-86474A7C71AB}" srcOrd="0" destOrd="0" presId="urn:microsoft.com/office/officeart/2005/8/layout/process2"/>
    <dgm:cxn modelId="{B56D0D36-B6D5-41FC-AE3C-7FC9BD99C4C3}" type="presOf" srcId="{059D8F0B-9955-4454-B153-FBD76CC7CAAC}" destId="{42432BF0-2641-469D-925F-4B5E3169208E}" srcOrd="0" destOrd="0" presId="urn:microsoft.com/office/officeart/2005/8/layout/process2"/>
    <dgm:cxn modelId="{D20773D9-1187-4A04-B472-87297AD1CF2D}" srcId="{A4E98C0A-B364-4751-9BAE-D847D8547285}" destId="{A49EC007-761B-48DB-BBCA-CA2CB538E70B}" srcOrd="3" destOrd="0" parTransId="{E895B22E-E6FB-405E-9FC8-7A586F36BCB1}" sibTransId="{4CF6E34D-8A89-40DF-90E4-E8C3E4B8319A}"/>
    <dgm:cxn modelId="{379CEC91-2A8F-40AF-B2EF-20B74CEBFB61}" srcId="{A4E98C0A-B364-4751-9BAE-D847D8547285}" destId="{695D097D-3A0F-4BF5-A84C-A584D92007CF}" srcOrd="5" destOrd="0" parTransId="{3A4859EB-9744-4AAE-9BEF-2D923B2A8E21}" sibTransId="{059D8F0B-9955-4454-B153-FBD76CC7CAAC}"/>
    <dgm:cxn modelId="{C2DA15D1-0C64-41CD-9278-3CF61A496C1C}" type="presOf" srcId="{51401BAD-E2D7-44CD-911E-40BD66EFB4E2}" destId="{E7A59752-B07C-49B2-B598-FDF49B637A92}" srcOrd="0" destOrd="0" presId="urn:microsoft.com/office/officeart/2005/8/layout/process2"/>
    <dgm:cxn modelId="{4F2C3687-55C3-4BDF-9CF8-1433E118F4F9}" type="presOf" srcId="{75330485-5808-4162-8D7E-3C8A1C4DBBDA}" destId="{5C41D86C-20D6-4FE8-8DA0-C5587004D597}" srcOrd="1" destOrd="0" presId="urn:microsoft.com/office/officeart/2005/8/layout/process2"/>
    <dgm:cxn modelId="{3B07043E-888E-4FCC-8FD2-20449A5B39CA}" srcId="{A4E98C0A-B364-4751-9BAE-D847D8547285}" destId="{7195279A-CD26-49E0-8F1A-A2C0BE3F789E}" srcOrd="1" destOrd="0" parTransId="{0FC8C54E-BF70-443F-99B0-8C4757F45863}" sibTransId="{75330485-5808-4162-8D7E-3C8A1C4DBBDA}"/>
    <dgm:cxn modelId="{EEC9E93B-57C3-4F5B-AF7F-E3E9EA631163}" type="presOf" srcId="{27C0780A-117A-4548-AAC0-AD69D84C21A0}" destId="{584186A0-7434-4CBA-B0FF-4C055DFE1D7C}" srcOrd="1" destOrd="0" presId="urn:microsoft.com/office/officeart/2005/8/layout/process2"/>
    <dgm:cxn modelId="{DD864BE8-F65E-4AD8-A730-2415460E9BA0}" type="presOf" srcId="{A49EC007-761B-48DB-BBCA-CA2CB538E70B}" destId="{B9B292F9-9661-4B60-81C6-C96BEA246D66}" srcOrd="0" destOrd="0" presId="urn:microsoft.com/office/officeart/2005/8/layout/process2"/>
    <dgm:cxn modelId="{03737AF5-5A5A-4DE4-9FE7-4CCD6EDAB6E7}" srcId="{A4E98C0A-B364-4751-9BAE-D847D8547285}" destId="{B3E3D29E-D64D-4498-867E-D9CF6CD60A8F}" srcOrd="2" destOrd="0" parTransId="{A1338E8B-25D7-4626-95AD-F5FE9FB727D3}" sibTransId="{BFA80D9A-2745-45FB-BCA0-17BB65D47844}"/>
    <dgm:cxn modelId="{1988AD91-20EE-47FD-8459-0E4067E9525F}" type="presOf" srcId="{A4E98C0A-B364-4751-9BAE-D847D8547285}" destId="{F45D7BAB-4BAA-4452-A25C-326896786D54}" srcOrd="0" destOrd="0" presId="urn:microsoft.com/office/officeart/2005/8/layout/process2"/>
    <dgm:cxn modelId="{97B7EF6C-74A4-4D3A-A507-C75EAA53FDB3}" type="presParOf" srcId="{F45D7BAB-4BAA-4452-A25C-326896786D54}" destId="{38135A89-38DF-4740-BBB0-86474A7C71AB}" srcOrd="0" destOrd="0" presId="urn:microsoft.com/office/officeart/2005/8/layout/process2"/>
    <dgm:cxn modelId="{D185C80D-C3F8-4284-ACBF-6DDFB745AFD8}" type="presParOf" srcId="{F45D7BAB-4BAA-4452-A25C-326896786D54}" destId="{E7A59752-B07C-49B2-B598-FDF49B637A92}" srcOrd="1" destOrd="0" presId="urn:microsoft.com/office/officeart/2005/8/layout/process2"/>
    <dgm:cxn modelId="{59C29EBD-FA5D-49AC-8C27-8B08B5D6731B}" type="presParOf" srcId="{E7A59752-B07C-49B2-B598-FDF49B637A92}" destId="{D9369F49-2B4D-4B7E-BF01-1E8F415249DF}" srcOrd="0" destOrd="0" presId="urn:microsoft.com/office/officeart/2005/8/layout/process2"/>
    <dgm:cxn modelId="{158C42E2-3CF4-4AF6-BAB4-1D2C81B749A8}" type="presParOf" srcId="{F45D7BAB-4BAA-4452-A25C-326896786D54}" destId="{42301E56-3A76-4089-B659-0554E4EB4FC4}" srcOrd="2" destOrd="0" presId="urn:microsoft.com/office/officeart/2005/8/layout/process2"/>
    <dgm:cxn modelId="{7BB3CDFB-173F-4513-9878-117C9BC2335F}" type="presParOf" srcId="{F45D7BAB-4BAA-4452-A25C-326896786D54}" destId="{C460F9C1-FF69-41F1-8C67-6238E4062922}" srcOrd="3" destOrd="0" presId="urn:microsoft.com/office/officeart/2005/8/layout/process2"/>
    <dgm:cxn modelId="{B4852C9F-9265-4F23-8F38-EC4C802DF00E}" type="presParOf" srcId="{C460F9C1-FF69-41F1-8C67-6238E4062922}" destId="{5C41D86C-20D6-4FE8-8DA0-C5587004D597}" srcOrd="0" destOrd="0" presId="urn:microsoft.com/office/officeart/2005/8/layout/process2"/>
    <dgm:cxn modelId="{F8FDA7BA-70EC-4C72-8F50-02B50BCB32EA}" type="presParOf" srcId="{F45D7BAB-4BAA-4452-A25C-326896786D54}" destId="{9312F6FB-A36E-41A6-88DD-CE05404063DF}" srcOrd="4" destOrd="0" presId="urn:microsoft.com/office/officeart/2005/8/layout/process2"/>
    <dgm:cxn modelId="{58C0EE23-8FCF-408B-A8DF-E75C4FF2D05F}" type="presParOf" srcId="{F45D7BAB-4BAA-4452-A25C-326896786D54}" destId="{BAF65EC8-0740-414A-944A-CE661700E334}" srcOrd="5" destOrd="0" presId="urn:microsoft.com/office/officeart/2005/8/layout/process2"/>
    <dgm:cxn modelId="{8ECD04AE-FA8D-4AB1-B589-2351C8EEFF5D}" type="presParOf" srcId="{BAF65EC8-0740-414A-944A-CE661700E334}" destId="{A0F09ECA-0AB7-43A8-B21C-093D3890A96A}" srcOrd="0" destOrd="0" presId="urn:microsoft.com/office/officeart/2005/8/layout/process2"/>
    <dgm:cxn modelId="{6F961A04-242D-466F-9EDE-497DA608FF8E}" type="presParOf" srcId="{F45D7BAB-4BAA-4452-A25C-326896786D54}" destId="{B9B292F9-9661-4B60-81C6-C96BEA246D66}" srcOrd="6" destOrd="0" presId="urn:microsoft.com/office/officeart/2005/8/layout/process2"/>
    <dgm:cxn modelId="{15FB8743-2073-40A3-9CED-32C91C29E8C8}" type="presParOf" srcId="{F45D7BAB-4BAA-4452-A25C-326896786D54}" destId="{0B72B258-4328-4271-A76F-862F73AD4B3D}" srcOrd="7" destOrd="0" presId="urn:microsoft.com/office/officeart/2005/8/layout/process2"/>
    <dgm:cxn modelId="{BED47A4F-FE95-4BFF-8170-642398284CD8}" type="presParOf" srcId="{0B72B258-4328-4271-A76F-862F73AD4B3D}" destId="{33D2E545-28BF-4F4F-96B1-4C3EF7B410B5}" srcOrd="0" destOrd="0" presId="urn:microsoft.com/office/officeart/2005/8/layout/process2"/>
    <dgm:cxn modelId="{6C64295F-8A3B-4E47-A3EF-6627FE4F3A34}" type="presParOf" srcId="{F45D7BAB-4BAA-4452-A25C-326896786D54}" destId="{D47836DA-4ED4-425D-8EF6-CD7CA1D68266}" srcOrd="8" destOrd="0" presId="urn:microsoft.com/office/officeart/2005/8/layout/process2"/>
    <dgm:cxn modelId="{C08306EA-2E3A-473D-B7C7-F1BEF59988E9}" type="presParOf" srcId="{F45D7BAB-4BAA-4452-A25C-326896786D54}" destId="{80F40164-9EDB-476A-BB34-A1535D5C3AFB}" srcOrd="9" destOrd="0" presId="urn:microsoft.com/office/officeart/2005/8/layout/process2"/>
    <dgm:cxn modelId="{BD95AD54-0793-4E68-BB8D-3C99A1AF28C0}" type="presParOf" srcId="{80F40164-9EDB-476A-BB34-A1535D5C3AFB}" destId="{584186A0-7434-4CBA-B0FF-4C055DFE1D7C}" srcOrd="0" destOrd="0" presId="urn:microsoft.com/office/officeart/2005/8/layout/process2"/>
    <dgm:cxn modelId="{D19A474C-AFFE-42C5-A01B-8620F484D093}" type="presParOf" srcId="{F45D7BAB-4BAA-4452-A25C-326896786D54}" destId="{89A5A9C9-9C00-4FB3-A87B-D07E7830FA2A}" srcOrd="10" destOrd="0" presId="urn:microsoft.com/office/officeart/2005/8/layout/process2"/>
    <dgm:cxn modelId="{6C56CB5C-608E-481B-8CB4-A51B4700D90E}" type="presParOf" srcId="{F45D7BAB-4BAA-4452-A25C-326896786D54}" destId="{42432BF0-2641-469D-925F-4B5E3169208E}" srcOrd="11" destOrd="0" presId="urn:microsoft.com/office/officeart/2005/8/layout/process2"/>
    <dgm:cxn modelId="{9BDD5061-0CA5-4E7C-B075-999CBB48C944}" type="presParOf" srcId="{42432BF0-2641-469D-925F-4B5E3169208E}" destId="{730EE025-1833-4639-B6A3-BAFA58EAA313}" srcOrd="0" destOrd="0" presId="urn:microsoft.com/office/officeart/2005/8/layout/process2"/>
    <dgm:cxn modelId="{546CBA8A-4E17-4450-8790-3C30F177B5C8}" type="presParOf" srcId="{F45D7BAB-4BAA-4452-A25C-326896786D54}" destId="{6566D97A-61CB-412C-8551-5904C692A80B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351F6F-18A7-4A73-81B2-6761DFB80340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3E3252B-2489-4E97-8390-1AFCD9BCA394}">
      <dgm:prSet phldrT="[Text]" custT="1"/>
      <dgm:spPr/>
      <dgm:t>
        <a:bodyPr/>
        <a:lstStyle/>
        <a:p>
          <a:r>
            <a:rPr lang="en-IN" sz="2800" b="0">
              <a:latin typeface="Century Schoolbook" pitchFamily="18" charset="0"/>
            </a:rPr>
            <a:t>Gapping</a:t>
          </a:r>
          <a:endParaRPr lang="en-US" sz="2800" b="0">
            <a:latin typeface="Century Schoolbook" pitchFamily="18" charset="0"/>
          </a:endParaRPr>
        </a:p>
      </dgm:t>
    </dgm:pt>
    <dgm:pt modelId="{D326BC0B-5AB3-4B01-BB90-A56F2D9CB713}" type="parTrans" cxnId="{1944A4B1-49BF-4946-A18B-6C67FB881A3A}">
      <dgm:prSet/>
      <dgm:spPr/>
      <dgm:t>
        <a:bodyPr/>
        <a:lstStyle/>
        <a:p>
          <a:endParaRPr lang="en-US"/>
        </a:p>
      </dgm:t>
    </dgm:pt>
    <dgm:pt modelId="{E47DD8ED-F371-4993-865E-E61FC3210DE6}" type="sibTrans" cxnId="{1944A4B1-49BF-4946-A18B-6C67FB881A3A}">
      <dgm:prSet/>
      <dgm:spPr/>
      <dgm:t>
        <a:bodyPr/>
        <a:lstStyle/>
        <a:p>
          <a:endParaRPr lang="en-US"/>
        </a:p>
      </dgm:t>
    </dgm:pt>
    <dgm:pt modelId="{9AA9247C-F716-4F1D-89A7-D98B2A829508}">
      <dgm:prSet phldrT="[Text]" custT="1"/>
      <dgm:spPr/>
      <dgm:t>
        <a:bodyPr/>
        <a:lstStyle/>
        <a:p>
          <a:r>
            <a:rPr lang="en-IN" sz="2800" b="0" dirty="0">
              <a:latin typeface="Century Schoolbook" pitchFamily="18" charset="0"/>
            </a:rPr>
            <a:t>Missing Stitches</a:t>
          </a:r>
          <a:endParaRPr lang="en-US" sz="2800" b="0" dirty="0">
            <a:latin typeface="Century Schoolbook" pitchFamily="18" charset="0"/>
          </a:endParaRPr>
        </a:p>
      </dgm:t>
    </dgm:pt>
    <dgm:pt modelId="{F3AF454D-9F97-4E10-AF01-99AA51FDEB70}" type="parTrans" cxnId="{0FD997B3-1D26-41A3-9C5A-ECACFC7E5BF7}">
      <dgm:prSet/>
      <dgm:spPr/>
      <dgm:t>
        <a:bodyPr/>
        <a:lstStyle/>
        <a:p>
          <a:endParaRPr lang="en-US"/>
        </a:p>
      </dgm:t>
    </dgm:pt>
    <dgm:pt modelId="{505A87F4-2591-444B-9182-5EDED145673F}" type="sibTrans" cxnId="{0FD997B3-1D26-41A3-9C5A-ECACFC7E5BF7}">
      <dgm:prSet/>
      <dgm:spPr/>
      <dgm:t>
        <a:bodyPr/>
        <a:lstStyle/>
        <a:p>
          <a:endParaRPr lang="en-US"/>
        </a:p>
      </dgm:t>
    </dgm:pt>
    <dgm:pt modelId="{E9224F7D-B7BC-43E2-81D8-7051C42B256E}">
      <dgm:prSet phldrT="[Text]" custT="1"/>
      <dgm:spPr/>
      <dgm:t>
        <a:bodyPr/>
        <a:lstStyle/>
        <a:p>
          <a:r>
            <a:rPr lang="en-IN" sz="2800" b="0" dirty="0">
              <a:latin typeface="Century Schoolbook" pitchFamily="18" charset="0"/>
            </a:rPr>
            <a:t>Stray Threads</a:t>
          </a:r>
          <a:endParaRPr lang="en-US" sz="2800" b="0" dirty="0">
            <a:latin typeface="Century Schoolbook" pitchFamily="18" charset="0"/>
          </a:endParaRPr>
        </a:p>
      </dgm:t>
    </dgm:pt>
    <dgm:pt modelId="{15F6F1F9-679D-4213-AF23-D0F4694C7FAA}" type="parTrans" cxnId="{8DF0B3FD-FC3F-4418-B0BA-57FC68A5B8D4}">
      <dgm:prSet/>
      <dgm:spPr/>
      <dgm:t>
        <a:bodyPr/>
        <a:lstStyle/>
        <a:p>
          <a:endParaRPr lang="en-US"/>
        </a:p>
      </dgm:t>
    </dgm:pt>
    <dgm:pt modelId="{F2D4FF4B-635A-4090-A6CF-527208226237}" type="sibTrans" cxnId="{8DF0B3FD-FC3F-4418-B0BA-57FC68A5B8D4}">
      <dgm:prSet/>
      <dgm:spPr/>
      <dgm:t>
        <a:bodyPr/>
        <a:lstStyle/>
        <a:p>
          <a:endParaRPr lang="en-US"/>
        </a:p>
      </dgm:t>
    </dgm:pt>
    <dgm:pt modelId="{3C9DEFD9-C17D-45F0-912B-93EF302FD548}">
      <dgm:prSet phldrT="[Text]" custT="1"/>
      <dgm:spPr/>
      <dgm:t>
        <a:bodyPr/>
        <a:lstStyle/>
        <a:p>
          <a:r>
            <a:rPr lang="en-IN" sz="2800" b="0" dirty="0">
              <a:latin typeface="Century Schoolbook" pitchFamily="18" charset="0"/>
            </a:rPr>
            <a:t>Thread Loops</a:t>
          </a:r>
          <a:endParaRPr lang="en-US" sz="2800" b="0" dirty="0">
            <a:latin typeface="Century Schoolbook" pitchFamily="18" charset="0"/>
          </a:endParaRPr>
        </a:p>
      </dgm:t>
    </dgm:pt>
    <dgm:pt modelId="{68D8A7F9-9A68-4DC7-9B2C-2F0E1D21DA2B}" type="parTrans" cxnId="{E18FE6CF-F94F-4449-8194-80E8578A981F}">
      <dgm:prSet/>
      <dgm:spPr/>
      <dgm:t>
        <a:bodyPr/>
        <a:lstStyle/>
        <a:p>
          <a:endParaRPr lang="en-US"/>
        </a:p>
      </dgm:t>
    </dgm:pt>
    <dgm:pt modelId="{6CF6702A-D2C2-4405-B1CA-BFA13CFE0A40}" type="sibTrans" cxnId="{E18FE6CF-F94F-4449-8194-80E8578A981F}">
      <dgm:prSet/>
      <dgm:spPr/>
      <dgm:t>
        <a:bodyPr/>
        <a:lstStyle/>
        <a:p>
          <a:endParaRPr lang="en-US"/>
        </a:p>
      </dgm:t>
    </dgm:pt>
    <dgm:pt modelId="{591522E2-0A8B-4AFB-A50F-0430CE73657E}">
      <dgm:prSet phldrT="[Text]" custT="1"/>
      <dgm:spPr/>
      <dgm:t>
        <a:bodyPr/>
        <a:lstStyle/>
        <a:p>
          <a:r>
            <a:rPr lang="en-IN" sz="2800" b="0" dirty="0">
              <a:latin typeface="Century Schoolbook" pitchFamily="18" charset="0"/>
            </a:rPr>
            <a:t>Crooked Embroidery</a:t>
          </a:r>
          <a:endParaRPr lang="en-US" sz="2800" b="0" dirty="0">
            <a:latin typeface="Century Schoolbook" pitchFamily="18" charset="0"/>
          </a:endParaRPr>
        </a:p>
      </dgm:t>
    </dgm:pt>
    <dgm:pt modelId="{6F41786B-FA0F-49C6-8D76-C99C76BE59CE}" type="parTrans" cxnId="{F67EDA00-D3AE-49A6-9969-358DAB6BFABA}">
      <dgm:prSet/>
      <dgm:spPr/>
      <dgm:t>
        <a:bodyPr/>
        <a:lstStyle/>
        <a:p>
          <a:endParaRPr lang="en-US"/>
        </a:p>
      </dgm:t>
    </dgm:pt>
    <dgm:pt modelId="{D903D76E-75F3-460D-B717-97CA0C37139E}" type="sibTrans" cxnId="{F67EDA00-D3AE-49A6-9969-358DAB6BFABA}">
      <dgm:prSet/>
      <dgm:spPr/>
      <dgm:t>
        <a:bodyPr/>
        <a:lstStyle/>
        <a:p>
          <a:endParaRPr lang="en-US"/>
        </a:p>
      </dgm:t>
    </dgm:pt>
    <dgm:pt modelId="{C81CE0B5-C158-42B2-B262-FF60B4C49B6A}" type="pres">
      <dgm:prSet presAssocID="{9F351F6F-18A7-4A73-81B2-6761DFB803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AB8B59E-67B2-415C-82C1-2BFAC4052E7C}" type="pres">
      <dgm:prSet presAssocID="{13E3252B-2489-4E97-8390-1AFCD9BCA39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124C846-90C6-43D5-88D5-4F5926E7E0FA}" type="pres">
      <dgm:prSet presAssocID="{E47DD8ED-F371-4993-865E-E61FC3210DE6}" presName="sibTrans" presStyleCnt="0"/>
      <dgm:spPr/>
    </dgm:pt>
    <dgm:pt modelId="{38DFB5A4-FA57-4F47-9271-477F9EA23248}" type="pres">
      <dgm:prSet presAssocID="{9AA9247C-F716-4F1D-89A7-D98B2A8295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5BAE5A5-8209-4CAA-8AB2-1572903C6460}" type="pres">
      <dgm:prSet presAssocID="{505A87F4-2591-444B-9182-5EDED145673F}" presName="sibTrans" presStyleCnt="0"/>
      <dgm:spPr/>
    </dgm:pt>
    <dgm:pt modelId="{685C6EE1-A3EC-46E8-8DE1-D349BC2F2A1C}" type="pres">
      <dgm:prSet presAssocID="{E9224F7D-B7BC-43E2-81D8-7051C42B256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381E71F-63F7-4355-8BA4-B6479EC89CDD}" type="pres">
      <dgm:prSet presAssocID="{F2D4FF4B-635A-4090-A6CF-527208226237}" presName="sibTrans" presStyleCnt="0"/>
      <dgm:spPr/>
    </dgm:pt>
    <dgm:pt modelId="{72C7998E-6568-42CE-99F2-01B8CF06740C}" type="pres">
      <dgm:prSet presAssocID="{3C9DEFD9-C17D-45F0-912B-93EF302FD54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BC747F2-1E32-4139-AC6F-C6D94E801D10}" type="pres">
      <dgm:prSet presAssocID="{6CF6702A-D2C2-4405-B1CA-BFA13CFE0A40}" presName="sibTrans" presStyleCnt="0"/>
      <dgm:spPr/>
    </dgm:pt>
    <dgm:pt modelId="{4A242775-A0E0-4F3B-AB06-EE50328F7AD5}" type="pres">
      <dgm:prSet presAssocID="{591522E2-0A8B-4AFB-A50F-0430CE73657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FD997B3-1D26-41A3-9C5A-ECACFC7E5BF7}" srcId="{9F351F6F-18A7-4A73-81B2-6761DFB80340}" destId="{9AA9247C-F716-4F1D-89A7-D98B2A829508}" srcOrd="1" destOrd="0" parTransId="{F3AF454D-9F97-4E10-AF01-99AA51FDEB70}" sibTransId="{505A87F4-2591-444B-9182-5EDED145673F}"/>
    <dgm:cxn modelId="{1944A4B1-49BF-4946-A18B-6C67FB881A3A}" srcId="{9F351F6F-18A7-4A73-81B2-6761DFB80340}" destId="{13E3252B-2489-4E97-8390-1AFCD9BCA394}" srcOrd="0" destOrd="0" parTransId="{D326BC0B-5AB3-4B01-BB90-A56F2D9CB713}" sibTransId="{E47DD8ED-F371-4993-865E-E61FC3210DE6}"/>
    <dgm:cxn modelId="{E18FE6CF-F94F-4449-8194-80E8578A981F}" srcId="{9F351F6F-18A7-4A73-81B2-6761DFB80340}" destId="{3C9DEFD9-C17D-45F0-912B-93EF302FD548}" srcOrd="3" destOrd="0" parTransId="{68D8A7F9-9A68-4DC7-9B2C-2F0E1D21DA2B}" sibTransId="{6CF6702A-D2C2-4405-B1CA-BFA13CFE0A40}"/>
    <dgm:cxn modelId="{B7B1E771-7DE6-4743-ABAF-C01F658BC350}" type="presOf" srcId="{E9224F7D-B7BC-43E2-81D8-7051C42B256E}" destId="{685C6EE1-A3EC-46E8-8DE1-D349BC2F2A1C}" srcOrd="0" destOrd="0" presId="urn:microsoft.com/office/officeart/2005/8/layout/default#1"/>
    <dgm:cxn modelId="{A517D8AC-F42F-4289-B583-901F05416EC0}" type="presOf" srcId="{3C9DEFD9-C17D-45F0-912B-93EF302FD548}" destId="{72C7998E-6568-42CE-99F2-01B8CF06740C}" srcOrd="0" destOrd="0" presId="urn:microsoft.com/office/officeart/2005/8/layout/default#1"/>
    <dgm:cxn modelId="{A2D7C665-989F-483B-AB79-B1A1F2C42BAD}" type="presOf" srcId="{591522E2-0A8B-4AFB-A50F-0430CE73657E}" destId="{4A242775-A0E0-4F3B-AB06-EE50328F7AD5}" srcOrd="0" destOrd="0" presId="urn:microsoft.com/office/officeart/2005/8/layout/default#1"/>
    <dgm:cxn modelId="{D5ECC943-4926-4525-8EBD-E03D8C6DD828}" type="presOf" srcId="{13E3252B-2489-4E97-8390-1AFCD9BCA394}" destId="{1AB8B59E-67B2-415C-82C1-2BFAC4052E7C}" srcOrd="0" destOrd="0" presId="urn:microsoft.com/office/officeart/2005/8/layout/default#1"/>
    <dgm:cxn modelId="{F67EDA00-D3AE-49A6-9969-358DAB6BFABA}" srcId="{9F351F6F-18A7-4A73-81B2-6761DFB80340}" destId="{591522E2-0A8B-4AFB-A50F-0430CE73657E}" srcOrd="4" destOrd="0" parTransId="{6F41786B-FA0F-49C6-8D76-C99C76BE59CE}" sibTransId="{D903D76E-75F3-460D-B717-97CA0C37139E}"/>
    <dgm:cxn modelId="{7D9DC77F-7378-4FA3-AE0F-F80358DF121C}" type="presOf" srcId="{9F351F6F-18A7-4A73-81B2-6761DFB80340}" destId="{C81CE0B5-C158-42B2-B262-FF60B4C49B6A}" srcOrd="0" destOrd="0" presId="urn:microsoft.com/office/officeart/2005/8/layout/default#1"/>
    <dgm:cxn modelId="{8DF0B3FD-FC3F-4418-B0BA-57FC68A5B8D4}" srcId="{9F351F6F-18A7-4A73-81B2-6761DFB80340}" destId="{E9224F7D-B7BC-43E2-81D8-7051C42B256E}" srcOrd="2" destOrd="0" parTransId="{15F6F1F9-679D-4213-AF23-D0F4694C7FAA}" sibTransId="{F2D4FF4B-635A-4090-A6CF-527208226237}"/>
    <dgm:cxn modelId="{F54E33B9-B648-4CFF-A8C5-2AF8C7919261}" type="presOf" srcId="{9AA9247C-F716-4F1D-89A7-D98B2A829508}" destId="{38DFB5A4-FA57-4F47-9271-477F9EA23248}" srcOrd="0" destOrd="0" presId="urn:microsoft.com/office/officeart/2005/8/layout/default#1"/>
    <dgm:cxn modelId="{440B0A00-E305-4D57-BB16-09E1B3A69610}" type="presParOf" srcId="{C81CE0B5-C158-42B2-B262-FF60B4C49B6A}" destId="{1AB8B59E-67B2-415C-82C1-2BFAC4052E7C}" srcOrd="0" destOrd="0" presId="urn:microsoft.com/office/officeart/2005/8/layout/default#1"/>
    <dgm:cxn modelId="{00D79406-6C87-4FBE-A84C-1C9FA78CD771}" type="presParOf" srcId="{C81CE0B5-C158-42B2-B262-FF60B4C49B6A}" destId="{2124C846-90C6-43D5-88D5-4F5926E7E0FA}" srcOrd="1" destOrd="0" presId="urn:microsoft.com/office/officeart/2005/8/layout/default#1"/>
    <dgm:cxn modelId="{B14843B5-47BD-4854-BF8B-0E6ADD0D4040}" type="presParOf" srcId="{C81CE0B5-C158-42B2-B262-FF60B4C49B6A}" destId="{38DFB5A4-FA57-4F47-9271-477F9EA23248}" srcOrd="2" destOrd="0" presId="urn:microsoft.com/office/officeart/2005/8/layout/default#1"/>
    <dgm:cxn modelId="{3F4BC1A2-36A3-4375-ADB1-26D8086EAA20}" type="presParOf" srcId="{C81CE0B5-C158-42B2-B262-FF60B4C49B6A}" destId="{05BAE5A5-8209-4CAA-8AB2-1572903C6460}" srcOrd="3" destOrd="0" presId="urn:microsoft.com/office/officeart/2005/8/layout/default#1"/>
    <dgm:cxn modelId="{34BC6E14-3A0E-4082-A752-6E484FCCA943}" type="presParOf" srcId="{C81CE0B5-C158-42B2-B262-FF60B4C49B6A}" destId="{685C6EE1-A3EC-46E8-8DE1-D349BC2F2A1C}" srcOrd="4" destOrd="0" presId="urn:microsoft.com/office/officeart/2005/8/layout/default#1"/>
    <dgm:cxn modelId="{A9819833-0F4A-4FF7-9C34-DE05BF2B02D7}" type="presParOf" srcId="{C81CE0B5-C158-42B2-B262-FF60B4C49B6A}" destId="{D381E71F-63F7-4355-8BA4-B6479EC89CDD}" srcOrd="5" destOrd="0" presId="urn:microsoft.com/office/officeart/2005/8/layout/default#1"/>
    <dgm:cxn modelId="{F4018E75-C10E-4C0D-94F1-86AABEDB9370}" type="presParOf" srcId="{C81CE0B5-C158-42B2-B262-FF60B4C49B6A}" destId="{72C7998E-6568-42CE-99F2-01B8CF06740C}" srcOrd="6" destOrd="0" presId="urn:microsoft.com/office/officeart/2005/8/layout/default#1"/>
    <dgm:cxn modelId="{529EF104-328F-464F-A651-531EA04192AE}" type="presParOf" srcId="{C81CE0B5-C158-42B2-B262-FF60B4C49B6A}" destId="{BBC747F2-1E32-4139-AC6F-C6D94E801D10}" srcOrd="7" destOrd="0" presId="urn:microsoft.com/office/officeart/2005/8/layout/default#1"/>
    <dgm:cxn modelId="{EB1FE2F3-44BD-4B16-9AF1-1CBF0D43F627}" type="presParOf" srcId="{C81CE0B5-C158-42B2-B262-FF60B4C49B6A}" destId="{4A242775-A0E0-4F3B-AB06-EE50328F7AD5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948E47-D429-4724-9BBF-D92354164ADF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E24E5524-D6EF-413B-BC77-C9B01F495BE8}">
      <dgm:prSet phldrT="[Text]"/>
      <dgm:spPr/>
      <dgm:t>
        <a:bodyPr/>
        <a:lstStyle/>
        <a:p>
          <a:pPr algn="just"/>
          <a:r>
            <a:rPr lang="en-IN" dirty="0">
              <a:latin typeface="Century Schoolbook" panose="02040604050505020304" pitchFamily="18" charset="0"/>
            </a:rPr>
            <a:t>All embroidered garments should be washed with a mild detergent.</a:t>
          </a:r>
          <a:endParaRPr lang="en-US" dirty="0">
            <a:latin typeface="Century Schoolbook" panose="02040604050505020304" pitchFamily="18" charset="0"/>
          </a:endParaRPr>
        </a:p>
      </dgm:t>
    </dgm:pt>
    <dgm:pt modelId="{CC48DA58-A5AF-46D5-9234-2318C86F1161}" type="parTrans" cxnId="{E264AA74-1A4F-42CA-A5B0-7263E2833819}">
      <dgm:prSet/>
      <dgm:spPr/>
      <dgm:t>
        <a:bodyPr/>
        <a:lstStyle/>
        <a:p>
          <a:endParaRPr lang="en-US"/>
        </a:p>
      </dgm:t>
    </dgm:pt>
    <dgm:pt modelId="{C22FF8DC-AEF0-4E19-92F4-7E3D5EB8178E}" type="sibTrans" cxnId="{E264AA74-1A4F-42CA-A5B0-7263E2833819}">
      <dgm:prSet/>
      <dgm:spPr/>
      <dgm:t>
        <a:bodyPr/>
        <a:lstStyle/>
        <a:p>
          <a:endParaRPr lang="en-US"/>
        </a:p>
      </dgm:t>
    </dgm:pt>
    <dgm:pt modelId="{50F2107B-E413-4916-80A4-E8D7F0667BE4}">
      <dgm:prSet/>
      <dgm:spPr/>
      <dgm:t>
        <a:bodyPr/>
        <a:lstStyle/>
        <a:p>
          <a:pPr algn="just"/>
          <a:r>
            <a:rPr lang="en-IN" dirty="0">
              <a:latin typeface="Century Schoolbook" panose="02040604050505020304" pitchFamily="18" charset="0"/>
            </a:rPr>
            <a:t>A small amount of chlorine bleach can be used if required. Non-chlorine bleach should only be used in accordance with product instructions.</a:t>
          </a:r>
        </a:p>
      </dgm:t>
    </dgm:pt>
    <dgm:pt modelId="{C08512A6-8B70-4D20-A42F-74F649324654}" type="parTrans" cxnId="{08FE7977-64DE-470E-8E1F-4F0B504F1368}">
      <dgm:prSet/>
      <dgm:spPr/>
      <dgm:t>
        <a:bodyPr/>
        <a:lstStyle/>
        <a:p>
          <a:endParaRPr lang="en-US"/>
        </a:p>
      </dgm:t>
    </dgm:pt>
    <dgm:pt modelId="{5580CCC2-5A3F-4745-8A60-2FFE82DBB517}" type="sibTrans" cxnId="{08FE7977-64DE-470E-8E1F-4F0B504F1368}">
      <dgm:prSet/>
      <dgm:spPr/>
      <dgm:t>
        <a:bodyPr/>
        <a:lstStyle/>
        <a:p>
          <a:endParaRPr lang="en-US"/>
        </a:p>
      </dgm:t>
    </dgm:pt>
    <dgm:pt modelId="{10EE5ADA-4DDB-48AB-89F6-FD77D66B7A87}">
      <dgm:prSet/>
      <dgm:spPr/>
      <dgm:t>
        <a:bodyPr/>
        <a:lstStyle/>
        <a:p>
          <a:pPr algn="just"/>
          <a:r>
            <a:rPr lang="en-IN" dirty="0">
              <a:latin typeface="Century Schoolbook" panose="02040604050505020304" pitchFamily="18" charset="0"/>
            </a:rPr>
            <a:t>The washing can be done in machine using cold water and delicate wash cycle.</a:t>
          </a:r>
        </a:p>
      </dgm:t>
    </dgm:pt>
    <dgm:pt modelId="{8B319FC0-4EDC-453F-AAD9-F07FFE679E17}" type="parTrans" cxnId="{A7A14AFF-F97B-4A13-9F3A-ACB060C814B0}">
      <dgm:prSet/>
      <dgm:spPr/>
      <dgm:t>
        <a:bodyPr/>
        <a:lstStyle/>
        <a:p>
          <a:endParaRPr lang="en-US"/>
        </a:p>
      </dgm:t>
    </dgm:pt>
    <dgm:pt modelId="{781FD7EE-F226-425C-8026-8FC781C034A6}" type="sibTrans" cxnId="{A7A14AFF-F97B-4A13-9F3A-ACB060C814B0}">
      <dgm:prSet/>
      <dgm:spPr/>
      <dgm:t>
        <a:bodyPr/>
        <a:lstStyle/>
        <a:p>
          <a:endParaRPr lang="en-US"/>
        </a:p>
      </dgm:t>
    </dgm:pt>
    <dgm:pt modelId="{3698386D-3F6A-48EF-996C-B33101B457DF}" type="pres">
      <dgm:prSet presAssocID="{F5948E47-D429-4724-9BBF-D92354164ADF}" presName="linearFlow" presStyleCnt="0">
        <dgm:presLayoutVars>
          <dgm:dir/>
          <dgm:resizeHandles val="exact"/>
        </dgm:presLayoutVars>
      </dgm:prSet>
      <dgm:spPr/>
    </dgm:pt>
    <dgm:pt modelId="{07A7EE11-43C7-43B1-99E9-4A8A41A25D48}" type="pres">
      <dgm:prSet presAssocID="{E24E5524-D6EF-413B-BC77-C9B01F495BE8}" presName="composite" presStyleCnt="0"/>
      <dgm:spPr/>
    </dgm:pt>
    <dgm:pt modelId="{4789C31F-E6FE-41E2-AF1D-D3461F068A71}" type="pres">
      <dgm:prSet presAssocID="{E24E5524-D6EF-413B-BC77-C9B01F495BE8}" presName="imgShp" presStyleLbl="fgImgPlace1" presStyleIdx="0" presStyleCnt="3"/>
      <dgm:spPr>
        <a:noFill/>
      </dgm:spPr>
    </dgm:pt>
    <dgm:pt modelId="{86B1AB69-BBE0-4867-ACAB-97BFD43AF2CD}" type="pres">
      <dgm:prSet presAssocID="{E24E5524-D6EF-413B-BC77-C9B01F495BE8}" presName="txShp" presStyleLbl="node1" presStyleIdx="0" presStyleCnt="3" custScaleX="1281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6A4CE87-B555-4F73-BBE0-EA1F73D901EC}" type="pres">
      <dgm:prSet presAssocID="{C22FF8DC-AEF0-4E19-92F4-7E3D5EB8178E}" presName="spacing" presStyleCnt="0"/>
      <dgm:spPr/>
    </dgm:pt>
    <dgm:pt modelId="{99E078C0-F53A-497B-8D60-6C97A05845EC}" type="pres">
      <dgm:prSet presAssocID="{50F2107B-E413-4916-80A4-E8D7F0667BE4}" presName="composite" presStyleCnt="0"/>
      <dgm:spPr/>
    </dgm:pt>
    <dgm:pt modelId="{EC06CC60-D329-437E-BDBB-B7233F98E658}" type="pres">
      <dgm:prSet presAssocID="{50F2107B-E413-4916-80A4-E8D7F0667BE4}" presName="imgShp" presStyleLbl="fgImgPlace1" presStyleIdx="1" presStyleCnt="3"/>
      <dgm:spPr>
        <a:noFill/>
      </dgm:spPr>
    </dgm:pt>
    <dgm:pt modelId="{6D2D0D6C-A373-4A2A-9862-7B2BD4F9F8FF}" type="pres">
      <dgm:prSet presAssocID="{50F2107B-E413-4916-80A4-E8D7F0667BE4}" presName="txShp" presStyleLbl="node1" presStyleIdx="1" presStyleCnt="3" custScaleX="1281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27A22E9-C17E-4C9E-8DE2-0291C2BEE95B}" type="pres">
      <dgm:prSet presAssocID="{5580CCC2-5A3F-4745-8A60-2FFE82DBB517}" presName="spacing" presStyleCnt="0"/>
      <dgm:spPr/>
    </dgm:pt>
    <dgm:pt modelId="{C53D8ABD-8ED9-42B5-97AD-8B87FACFDB8D}" type="pres">
      <dgm:prSet presAssocID="{10EE5ADA-4DDB-48AB-89F6-FD77D66B7A87}" presName="composite" presStyleCnt="0"/>
      <dgm:spPr/>
    </dgm:pt>
    <dgm:pt modelId="{66364B77-84A0-42A0-8978-CBD9E9C7A329}" type="pres">
      <dgm:prSet presAssocID="{10EE5ADA-4DDB-48AB-89F6-FD77D66B7A87}" presName="imgShp" presStyleLbl="fgImgPlace1" presStyleIdx="2" presStyleCnt="3"/>
      <dgm:spPr>
        <a:noFill/>
      </dgm:spPr>
    </dgm:pt>
    <dgm:pt modelId="{AD859D1E-05DF-4337-9561-498E506B5F0F}" type="pres">
      <dgm:prSet presAssocID="{10EE5ADA-4DDB-48AB-89F6-FD77D66B7A87}" presName="txShp" presStyleLbl="node1" presStyleIdx="2" presStyleCnt="3" custScaleX="1281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11645FA-4B5C-47DB-B4E4-10DF3589AD7D}" type="presOf" srcId="{10EE5ADA-4DDB-48AB-89F6-FD77D66B7A87}" destId="{AD859D1E-05DF-4337-9561-498E506B5F0F}" srcOrd="0" destOrd="0" presId="urn:microsoft.com/office/officeart/2005/8/layout/vList3#1"/>
    <dgm:cxn modelId="{8EC17DB0-4136-402B-97DF-3974305B8C72}" type="presOf" srcId="{50F2107B-E413-4916-80A4-E8D7F0667BE4}" destId="{6D2D0D6C-A373-4A2A-9862-7B2BD4F9F8FF}" srcOrd="0" destOrd="0" presId="urn:microsoft.com/office/officeart/2005/8/layout/vList3#1"/>
    <dgm:cxn modelId="{B6AB90FB-B980-4193-8B73-D7C29FEE48E9}" type="presOf" srcId="{E24E5524-D6EF-413B-BC77-C9B01F495BE8}" destId="{86B1AB69-BBE0-4867-ACAB-97BFD43AF2CD}" srcOrd="0" destOrd="0" presId="urn:microsoft.com/office/officeart/2005/8/layout/vList3#1"/>
    <dgm:cxn modelId="{E264AA74-1A4F-42CA-A5B0-7263E2833819}" srcId="{F5948E47-D429-4724-9BBF-D92354164ADF}" destId="{E24E5524-D6EF-413B-BC77-C9B01F495BE8}" srcOrd="0" destOrd="0" parTransId="{CC48DA58-A5AF-46D5-9234-2318C86F1161}" sibTransId="{C22FF8DC-AEF0-4E19-92F4-7E3D5EB8178E}"/>
    <dgm:cxn modelId="{B544010C-7C1F-438F-9E9C-68C2981364A1}" type="presOf" srcId="{F5948E47-D429-4724-9BBF-D92354164ADF}" destId="{3698386D-3F6A-48EF-996C-B33101B457DF}" srcOrd="0" destOrd="0" presId="urn:microsoft.com/office/officeart/2005/8/layout/vList3#1"/>
    <dgm:cxn modelId="{08FE7977-64DE-470E-8E1F-4F0B504F1368}" srcId="{F5948E47-D429-4724-9BBF-D92354164ADF}" destId="{50F2107B-E413-4916-80A4-E8D7F0667BE4}" srcOrd="1" destOrd="0" parTransId="{C08512A6-8B70-4D20-A42F-74F649324654}" sibTransId="{5580CCC2-5A3F-4745-8A60-2FFE82DBB517}"/>
    <dgm:cxn modelId="{A7A14AFF-F97B-4A13-9F3A-ACB060C814B0}" srcId="{F5948E47-D429-4724-9BBF-D92354164ADF}" destId="{10EE5ADA-4DDB-48AB-89F6-FD77D66B7A87}" srcOrd="2" destOrd="0" parTransId="{8B319FC0-4EDC-453F-AAD9-F07FFE679E17}" sibTransId="{781FD7EE-F226-425C-8026-8FC781C034A6}"/>
    <dgm:cxn modelId="{B9A88382-9AF3-40ED-BCAE-2A120369F43F}" type="presParOf" srcId="{3698386D-3F6A-48EF-996C-B33101B457DF}" destId="{07A7EE11-43C7-43B1-99E9-4A8A41A25D48}" srcOrd="0" destOrd="0" presId="urn:microsoft.com/office/officeart/2005/8/layout/vList3#1"/>
    <dgm:cxn modelId="{28C7F9FF-AB94-43DD-BC7D-E432E7A419E5}" type="presParOf" srcId="{07A7EE11-43C7-43B1-99E9-4A8A41A25D48}" destId="{4789C31F-E6FE-41E2-AF1D-D3461F068A71}" srcOrd="0" destOrd="0" presId="urn:microsoft.com/office/officeart/2005/8/layout/vList3#1"/>
    <dgm:cxn modelId="{4F13244A-CE8F-4F02-80E3-737991A754B2}" type="presParOf" srcId="{07A7EE11-43C7-43B1-99E9-4A8A41A25D48}" destId="{86B1AB69-BBE0-4867-ACAB-97BFD43AF2CD}" srcOrd="1" destOrd="0" presId="urn:microsoft.com/office/officeart/2005/8/layout/vList3#1"/>
    <dgm:cxn modelId="{B8553329-5D79-4A9B-BDC1-6EA5EC90A40D}" type="presParOf" srcId="{3698386D-3F6A-48EF-996C-B33101B457DF}" destId="{D6A4CE87-B555-4F73-BBE0-EA1F73D901EC}" srcOrd="1" destOrd="0" presId="urn:microsoft.com/office/officeart/2005/8/layout/vList3#1"/>
    <dgm:cxn modelId="{12CC4163-71FA-495A-8F11-24C3EAFC4B2C}" type="presParOf" srcId="{3698386D-3F6A-48EF-996C-B33101B457DF}" destId="{99E078C0-F53A-497B-8D60-6C97A05845EC}" srcOrd="2" destOrd="0" presId="urn:microsoft.com/office/officeart/2005/8/layout/vList3#1"/>
    <dgm:cxn modelId="{47740FF0-AB8E-4A91-8C6B-4D43B4B2625B}" type="presParOf" srcId="{99E078C0-F53A-497B-8D60-6C97A05845EC}" destId="{EC06CC60-D329-437E-BDBB-B7233F98E658}" srcOrd="0" destOrd="0" presId="urn:microsoft.com/office/officeart/2005/8/layout/vList3#1"/>
    <dgm:cxn modelId="{058A5BC7-81A8-4E85-941F-C40B5E782634}" type="presParOf" srcId="{99E078C0-F53A-497B-8D60-6C97A05845EC}" destId="{6D2D0D6C-A373-4A2A-9862-7B2BD4F9F8FF}" srcOrd="1" destOrd="0" presId="urn:microsoft.com/office/officeart/2005/8/layout/vList3#1"/>
    <dgm:cxn modelId="{ABD56B55-0DD2-44D6-A3F9-BD12B8F1888B}" type="presParOf" srcId="{3698386D-3F6A-48EF-996C-B33101B457DF}" destId="{A27A22E9-C17E-4C9E-8DE2-0291C2BEE95B}" srcOrd="3" destOrd="0" presId="urn:microsoft.com/office/officeart/2005/8/layout/vList3#1"/>
    <dgm:cxn modelId="{2EE36384-A686-4196-BBC9-6AAC7A2CE012}" type="presParOf" srcId="{3698386D-3F6A-48EF-996C-B33101B457DF}" destId="{C53D8ABD-8ED9-42B5-97AD-8B87FACFDB8D}" srcOrd="4" destOrd="0" presId="urn:microsoft.com/office/officeart/2005/8/layout/vList3#1"/>
    <dgm:cxn modelId="{FBF29627-0698-4102-9E89-2A0690A917C6}" type="presParOf" srcId="{C53D8ABD-8ED9-42B5-97AD-8B87FACFDB8D}" destId="{66364B77-84A0-42A0-8978-CBD9E9C7A329}" srcOrd="0" destOrd="0" presId="urn:microsoft.com/office/officeart/2005/8/layout/vList3#1"/>
    <dgm:cxn modelId="{568A06C5-282C-4149-9C6B-86477DAD3F6F}" type="presParOf" srcId="{C53D8ABD-8ED9-42B5-97AD-8B87FACFDB8D}" destId="{AD859D1E-05DF-4337-9561-498E506B5F0F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948E47-D429-4724-9BBF-D92354164ADF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5D472DC5-3979-4032-955D-98B429119AC6}">
      <dgm:prSet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If the colour bleeds in water, first rinse the fabric in cold water adding a little salt to it, several times until rinsed water becomes clear.</a:t>
          </a:r>
        </a:p>
      </dgm:t>
    </dgm:pt>
    <dgm:pt modelId="{544DEFB4-990B-4516-B12B-2C4BE31DA6A3}" type="parTrans" cxnId="{F9837020-6DA1-4EC8-BF6F-65C1744F8221}">
      <dgm:prSet/>
      <dgm:spPr/>
      <dgm:t>
        <a:bodyPr/>
        <a:lstStyle/>
        <a:p>
          <a:endParaRPr lang="en-US"/>
        </a:p>
      </dgm:t>
    </dgm:pt>
    <dgm:pt modelId="{2B04AE24-F6F0-4784-BF0E-5745D2BB8208}" type="sibTrans" cxnId="{F9837020-6DA1-4EC8-BF6F-65C1744F8221}">
      <dgm:prSet/>
      <dgm:spPr/>
      <dgm:t>
        <a:bodyPr/>
        <a:lstStyle/>
        <a:p>
          <a:endParaRPr lang="en-US"/>
        </a:p>
      </dgm:t>
    </dgm:pt>
    <dgm:pt modelId="{28565DA1-AFC6-475A-AD3D-0443151FC12C}">
      <dgm:prSet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Embroidered clothing should not be soaking  in water or lying in a pile when wet for long time.</a:t>
          </a:r>
        </a:p>
      </dgm:t>
    </dgm:pt>
    <dgm:pt modelId="{D1D2A7A9-189B-4A93-A84F-44F4DED6AE46}" type="parTrans" cxnId="{9295DD44-A2D1-4F6B-AC75-0DB089621C07}">
      <dgm:prSet/>
      <dgm:spPr/>
      <dgm:t>
        <a:bodyPr/>
        <a:lstStyle/>
        <a:p>
          <a:endParaRPr lang="en-US"/>
        </a:p>
      </dgm:t>
    </dgm:pt>
    <dgm:pt modelId="{A301FC7F-A5E8-4154-9BB1-24DB8D094BD6}" type="sibTrans" cxnId="{9295DD44-A2D1-4F6B-AC75-0DB089621C07}">
      <dgm:prSet/>
      <dgm:spPr/>
      <dgm:t>
        <a:bodyPr/>
        <a:lstStyle/>
        <a:p>
          <a:endParaRPr lang="en-US"/>
        </a:p>
      </dgm:t>
    </dgm:pt>
    <dgm:pt modelId="{514E3321-2D4F-48CC-9686-3A29B33F56F1}">
      <dgm:prSet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Do not squeeze out the embroidered articles after washing.</a:t>
          </a:r>
        </a:p>
      </dgm:t>
    </dgm:pt>
    <dgm:pt modelId="{AB559C40-5754-413D-B094-29EA2036327C}" type="parTrans" cxnId="{AA7C8A0E-A21D-4298-8E89-9120383783D8}">
      <dgm:prSet/>
      <dgm:spPr/>
      <dgm:t>
        <a:bodyPr/>
        <a:lstStyle/>
        <a:p>
          <a:endParaRPr lang="en-US"/>
        </a:p>
      </dgm:t>
    </dgm:pt>
    <dgm:pt modelId="{CE90A0C5-3845-4134-85A8-D2586D4B0BF8}" type="sibTrans" cxnId="{AA7C8A0E-A21D-4298-8E89-9120383783D8}">
      <dgm:prSet/>
      <dgm:spPr/>
      <dgm:t>
        <a:bodyPr/>
        <a:lstStyle/>
        <a:p>
          <a:endParaRPr lang="en-US"/>
        </a:p>
      </dgm:t>
    </dgm:pt>
    <dgm:pt modelId="{792E0C75-CE1C-4DA6-B839-D6CE153FE23F}">
      <dgm:prSet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Do not rub hardly on the embroidery.</a:t>
          </a:r>
        </a:p>
      </dgm:t>
    </dgm:pt>
    <dgm:pt modelId="{F5C2F8FC-D3EA-4ABD-ADED-037BC6FFED33}" type="parTrans" cxnId="{31F76B1F-20A6-4225-9C03-38433C782EFC}">
      <dgm:prSet/>
      <dgm:spPr/>
      <dgm:t>
        <a:bodyPr/>
        <a:lstStyle/>
        <a:p>
          <a:endParaRPr lang="en-US"/>
        </a:p>
      </dgm:t>
    </dgm:pt>
    <dgm:pt modelId="{791A67DE-B8FC-4755-BB10-DF26481675EF}" type="sibTrans" cxnId="{31F76B1F-20A6-4225-9C03-38433C782EFC}">
      <dgm:prSet/>
      <dgm:spPr/>
      <dgm:t>
        <a:bodyPr/>
        <a:lstStyle/>
        <a:p>
          <a:endParaRPr lang="en-US"/>
        </a:p>
      </dgm:t>
    </dgm:pt>
    <dgm:pt modelId="{3698386D-3F6A-48EF-996C-B33101B457DF}" type="pres">
      <dgm:prSet presAssocID="{F5948E47-D429-4724-9BBF-D92354164ADF}" presName="linearFlow" presStyleCnt="0">
        <dgm:presLayoutVars>
          <dgm:dir/>
          <dgm:resizeHandles val="exact"/>
        </dgm:presLayoutVars>
      </dgm:prSet>
      <dgm:spPr/>
    </dgm:pt>
    <dgm:pt modelId="{8ECD3639-1A34-4753-A922-0813CE573D22}" type="pres">
      <dgm:prSet presAssocID="{5D472DC5-3979-4032-955D-98B429119AC6}" presName="composite" presStyleCnt="0"/>
      <dgm:spPr/>
    </dgm:pt>
    <dgm:pt modelId="{95950429-1553-4F3E-BA67-321478C9A9BC}" type="pres">
      <dgm:prSet presAssocID="{5D472DC5-3979-4032-955D-98B429119AC6}" presName="imgShp" presStyleLbl="fgImgPlace1" presStyleIdx="0" presStyleCnt="4"/>
      <dgm:spPr>
        <a:noFill/>
      </dgm:spPr>
    </dgm:pt>
    <dgm:pt modelId="{82C63C85-B6EB-4A9E-BF95-9CEBC82C0687}" type="pres">
      <dgm:prSet presAssocID="{5D472DC5-3979-4032-955D-98B429119AC6}" presName="txShp" presStyleLbl="node1" presStyleIdx="0" presStyleCnt="4" custScaleX="1281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EBAEA9A-CEF0-43CF-A45E-E2926B23D715}" type="pres">
      <dgm:prSet presAssocID="{2B04AE24-F6F0-4784-BF0E-5745D2BB8208}" presName="spacing" presStyleCnt="0"/>
      <dgm:spPr/>
    </dgm:pt>
    <dgm:pt modelId="{4E539358-BA7E-489B-B63C-6DD8E1605F97}" type="pres">
      <dgm:prSet presAssocID="{28565DA1-AFC6-475A-AD3D-0443151FC12C}" presName="composite" presStyleCnt="0"/>
      <dgm:spPr/>
    </dgm:pt>
    <dgm:pt modelId="{256EE7A8-FC63-4C23-8264-FE61FCC22749}" type="pres">
      <dgm:prSet presAssocID="{28565DA1-AFC6-475A-AD3D-0443151FC12C}" presName="imgShp" presStyleLbl="fgImgPlace1" presStyleIdx="1" presStyleCnt="4"/>
      <dgm:spPr>
        <a:noFill/>
      </dgm:spPr>
    </dgm:pt>
    <dgm:pt modelId="{0DE8FAED-180B-42F6-865F-BD818449BB00}" type="pres">
      <dgm:prSet presAssocID="{28565DA1-AFC6-475A-AD3D-0443151FC12C}" presName="txShp" presStyleLbl="node1" presStyleIdx="1" presStyleCnt="4" custScaleX="1281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67E8337-40DA-4273-8D9B-637339C84EBF}" type="pres">
      <dgm:prSet presAssocID="{A301FC7F-A5E8-4154-9BB1-24DB8D094BD6}" presName="spacing" presStyleCnt="0"/>
      <dgm:spPr/>
    </dgm:pt>
    <dgm:pt modelId="{2E5FFBA4-44F2-4807-A305-1A7F9DC163D1}" type="pres">
      <dgm:prSet presAssocID="{514E3321-2D4F-48CC-9686-3A29B33F56F1}" presName="composite" presStyleCnt="0"/>
      <dgm:spPr/>
    </dgm:pt>
    <dgm:pt modelId="{A3860B66-0731-4530-93BD-2C13C27E351C}" type="pres">
      <dgm:prSet presAssocID="{514E3321-2D4F-48CC-9686-3A29B33F56F1}" presName="imgShp" presStyleLbl="fgImgPlace1" presStyleIdx="2" presStyleCnt="4"/>
      <dgm:spPr>
        <a:noFill/>
      </dgm:spPr>
    </dgm:pt>
    <dgm:pt modelId="{06CC7271-6CC7-49E6-A74D-59EE8EDA63E9}" type="pres">
      <dgm:prSet presAssocID="{514E3321-2D4F-48CC-9686-3A29B33F56F1}" presName="txShp" presStyleLbl="node1" presStyleIdx="2" presStyleCnt="4" custScaleX="1281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92231FB-C9CC-47DD-90AA-68E27D231442}" type="pres">
      <dgm:prSet presAssocID="{CE90A0C5-3845-4134-85A8-D2586D4B0BF8}" presName="spacing" presStyleCnt="0"/>
      <dgm:spPr/>
    </dgm:pt>
    <dgm:pt modelId="{AAD18857-E2E0-42AF-B463-E0BE4334A436}" type="pres">
      <dgm:prSet presAssocID="{792E0C75-CE1C-4DA6-B839-D6CE153FE23F}" presName="composite" presStyleCnt="0"/>
      <dgm:spPr/>
    </dgm:pt>
    <dgm:pt modelId="{E235671F-E96D-4984-B527-E3D61766CAF2}" type="pres">
      <dgm:prSet presAssocID="{792E0C75-CE1C-4DA6-B839-D6CE153FE23F}" presName="imgShp" presStyleLbl="fgImgPlace1" presStyleIdx="3" presStyleCnt="4"/>
      <dgm:spPr>
        <a:noFill/>
      </dgm:spPr>
    </dgm:pt>
    <dgm:pt modelId="{7CA9B58C-D7FB-4E56-9401-761B2432E5D4}" type="pres">
      <dgm:prSet presAssocID="{792E0C75-CE1C-4DA6-B839-D6CE153FE23F}" presName="txShp" presStyleLbl="node1" presStyleIdx="3" presStyleCnt="4" custScaleX="12816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B129854-F685-45C3-A6E6-DFCDC335678A}" type="presOf" srcId="{514E3321-2D4F-48CC-9686-3A29B33F56F1}" destId="{06CC7271-6CC7-49E6-A74D-59EE8EDA63E9}" srcOrd="0" destOrd="0" presId="urn:microsoft.com/office/officeart/2005/8/layout/vList3#2"/>
    <dgm:cxn modelId="{B544010C-7C1F-438F-9E9C-68C2981364A1}" type="presOf" srcId="{F5948E47-D429-4724-9BBF-D92354164ADF}" destId="{3698386D-3F6A-48EF-996C-B33101B457DF}" srcOrd="0" destOrd="0" presId="urn:microsoft.com/office/officeart/2005/8/layout/vList3#2"/>
    <dgm:cxn modelId="{31F76B1F-20A6-4225-9C03-38433C782EFC}" srcId="{F5948E47-D429-4724-9BBF-D92354164ADF}" destId="{792E0C75-CE1C-4DA6-B839-D6CE153FE23F}" srcOrd="3" destOrd="0" parTransId="{F5C2F8FC-D3EA-4ABD-ADED-037BC6FFED33}" sibTransId="{791A67DE-B8FC-4755-BB10-DF26481675EF}"/>
    <dgm:cxn modelId="{4AAC4E02-DAF0-49F9-B0E1-3AF8E3924CB7}" type="presOf" srcId="{5D472DC5-3979-4032-955D-98B429119AC6}" destId="{82C63C85-B6EB-4A9E-BF95-9CEBC82C0687}" srcOrd="0" destOrd="0" presId="urn:microsoft.com/office/officeart/2005/8/layout/vList3#2"/>
    <dgm:cxn modelId="{3C1C68B7-A3C5-4FEC-B8F2-FC86B7DA8FB4}" type="presOf" srcId="{792E0C75-CE1C-4DA6-B839-D6CE153FE23F}" destId="{7CA9B58C-D7FB-4E56-9401-761B2432E5D4}" srcOrd="0" destOrd="0" presId="urn:microsoft.com/office/officeart/2005/8/layout/vList3#2"/>
    <dgm:cxn modelId="{083A467E-290A-44B6-BEB5-0913C30BC6F4}" type="presOf" srcId="{28565DA1-AFC6-475A-AD3D-0443151FC12C}" destId="{0DE8FAED-180B-42F6-865F-BD818449BB00}" srcOrd="0" destOrd="0" presId="urn:microsoft.com/office/officeart/2005/8/layout/vList3#2"/>
    <dgm:cxn modelId="{AA7C8A0E-A21D-4298-8E89-9120383783D8}" srcId="{F5948E47-D429-4724-9BBF-D92354164ADF}" destId="{514E3321-2D4F-48CC-9686-3A29B33F56F1}" srcOrd="2" destOrd="0" parTransId="{AB559C40-5754-413D-B094-29EA2036327C}" sibTransId="{CE90A0C5-3845-4134-85A8-D2586D4B0BF8}"/>
    <dgm:cxn modelId="{F9837020-6DA1-4EC8-BF6F-65C1744F8221}" srcId="{F5948E47-D429-4724-9BBF-D92354164ADF}" destId="{5D472DC5-3979-4032-955D-98B429119AC6}" srcOrd="0" destOrd="0" parTransId="{544DEFB4-990B-4516-B12B-2C4BE31DA6A3}" sibTransId="{2B04AE24-F6F0-4784-BF0E-5745D2BB8208}"/>
    <dgm:cxn modelId="{9295DD44-A2D1-4F6B-AC75-0DB089621C07}" srcId="{F5948E47-D429-4724-9BBF-D92354164ADF}" destId="{28565DA1-AFC6-475A-AD3D-0443151FC12C}" srcOrd="1" destOrd="0" parTransId="{D1D2A7A9-189B-4A93-A84F-44F4DED6AE46}" sibTransId="{A301FC7F-A5E8-4154-9BB1-24DB8D094BD6}"/>
    <dgm:cxn modelId="{501F9052-A5F6-48BE-A793-93A46C6FF0EE}" type="presParOf" srcId="{3698386D-3F6A-48EF-996C-B33101B457DF}" destId="{8ECD3639-1A34-4753-A922-0813CE573D22}" srcOrd="0" destOrd="0" presId="urn:microsoft.com/office/officeart/2005/8/layout/vList3#2"/>
    <dgm:cxn modelId="{62700A71-F191-41EE-B576-F5015E794702}" type="presParOf" srcId="{8ECD3639-1A34-4753-A922-0813CE573D22}" destId="{95950429-1553-4F3E-BA67-321478C9A9BC}" srcOrd="0" destOrd="0" presId="urn:microsoft.com/office/officeart/2005/8/layout/vList3#2"/>
    <dgm:cxn modelId="{BDAD5468-28E3-4A04-9498-A6DB53BF0422}" type="presParOf" srcId="{8ECD3639-1A34-4753-A922-0813CE573D22}" destId="{82C63C85-B6EB-4A9E-BF95-9CEBC82C0687}" srcOrd="1" destOrd="0" presId="urn:microsoft.com/office/officeart/2005/8/layout/vList3#2"/>
    <dgm:cxn modelId="{EA636CE2-4B4A-4BE6-8B99-922031338221}" type="presParOf" srcId="{3698386D-3F6A-48EF-996C-B33101B457DF}" destId="{6EBAEA9A-CEF0-43CF-A45E-E2926B23D715}" srcOrd="1" destOrd="0" presId="urn:microsoft.com/office/officeart/2005/8/layout/vList3#2"/>
    <dgm:cxn modelId="{A379F5B0-240F-46D7-A06E-D80834922553}" type="presParOf" srcId="{3698386D-3F6A-48EF-996C-B33101B457DF}" destId="{4E539358-BA7E-489B-B63C-6DD8E1605F97}" srcOrd="2" destOrd="0" presId="urn:microsoft.com/office/officeart/2005/8/layout/vList3#2"/>
    <dgm:cxn modelId="{4A368C50-1FE3-4424-ACE4-69B214073BB3}" type="presParOf" srcId="{4E539358-BA7E-489B-B63C-6DD8E1605F97}" destId="{256EE7A8-FC63-4C23-8264-FE61FCC22749}" srcOrd="0" destOrd="0" presId="urn:microsoft.com/office/officeart/2005/8/layout/vList3#2"/>
    <dgm:cxn modelId="{682F9FE0-4889-46AE-BD26-16B2844B6834}" type="presParOf" srcId="{4E539358-BA7E-489B-B63C-6DD8E1605F97}" destId="{0DE8FAED-180B-42F6-865F-BD818449BB00}" srcOrd="1" destOrd="0" presId="urn:microsoft.com/office/officeart/2005/8/layout/vList3#2"/>
    <dgm:cxn modelId="{D99AFD19-1802-4CED-A825-500D35AF908E}" type="presParOf" srcId="{3698386D-3F6A-48EF-996C-B33101B457DF}" destId="{E67E8337-40DA-4273-8D9B-637339C84EBF}" srcOrd="3" destOrd="0" presId="urn:microsoft.com/office/officeart/2005/8/layout/vList3#2"/>
    <dgm:cxn modelId="{92E0A169-2A0A-464F-B075-F67E2850F321}" type="presParOf" srcId="{3698386D-3F6A-48EF-996C-B33101B457DF}" destId="{2E5FFBA4-44F2-4807-A305-1A7F9DC163D1}" srcOrd="4" destOrd="0" presId="urn:microsoft.com/office/officeart/2005/8/layout/vList3#2"/>
    <dgm:cxn modelId="{1C791F49-89BC-4661-A865-5E23243F32D1}" type="presParOf" srcId="{2E5FFBA4-44F2-4807-A305-1A7F9DC163D1}" destId="{A3860B66-0731-4530-93BD-2C13C27E351C}" srcOrd="0" destOrd="0" presId="urn:microsoft.com/office/officeart/2005/8/layout/vList3#2"/>
    <dgm:cxn modelId="{ED0C2976-1E64-49F9-8620-F2C3FE7FCE91}" type="presParOf" srcId="{2E5FFBA4-44F2-4807-A305-1A7F9DC163D1}" destId="{06CC7271-6CC7-49E6-A74D-59EE8EDA63E9}" srcOrd="1" destOrd="0" presId="urn:microsoft.com/office/officeart/2005/8/layout/vList3#2"/>
    <dgm:cxn modelId="{7FC1FE77-61B3-4648-B71D-2CFCB4916646}" type="presParOf" srcId="{3698386D-3F6A-48EF-996C-B33101B457DF}" destId="{592231FB-C9CC-47DD-90AA-68E27D231442}" srcOrd="5" destOrd="0" presId="urn:microsoft.com/office/officeart/2005/8/layout/vList3#2"/>
    <dgm:cxn modelId="{61151E08-1782-40E5-A65F-2BB0C6E5110C}" type="presParOf" srcId="{3698386D-3F6A-48EF-996C-B33101B457DF}" destId="{AAD18857-E2E0-42AF-B463-E0BE4334A436}" srcOrd="6" destOrd="0" presId="urn:microsoft.com/office/officeart/2005/8/layout/vList3#2"/>
    <dgm:cxn modelId="{9D54476A-9974-41D3-B97F-A85250CA4E0F}" type="presParOf" srcId="{AAD18857-E2E0-42AF-B463-E0BE4334A436}" destId="{E235671F-E96D-4984-B527-E3D61766CAF2}" srcOrd="0" destOrd="0" presId="urn:microsoft.com/office/officeart/2005/8/layout/vList3#2"/>
    <dgm:cxn modelId="{DED0AA2A-80F6-4F2E-8E66-07306A62710C}" type="presParOf" srcId="{AAD18857-E2E0-42AF-B463-E0BE4334A436}" destId="{7CA9B58C-D7FB-4E56-9401-761B2432E5D4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135A89-38DF-4740-BBB0-86474A7C71AB}">
      <dsp:nvSpPr>
        <dsp:cNvPr id="0" name=""/>
        <dsp:cNvSpPr/>
      </dsp:nvSpPr>
      <dsp:spPr>
        <a:xfrm>
          <a:off x="0" y="3306"/>
          <a:ext cx="9617198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>
              <a:latin typeface="Century Schoolbook" pitchFamily="18" charset="0"/>
            </a:rPr>
            <a:t>Remove the Hoop Ring</a:t>
          </a:r>
          <a:endParaRPr lang="en-US" sz="2400" b="0" kern="1200">
            <a:latin typeface="Century Schoolbook" pitchFamily="18" charset="0"/>
          </a:endParaRPr>
        </a:p>
      </dsp:txBody>
      <dsp:txXfrm>
        <a:off x="0" y="3306"/>
        <a:ext cx="9617198" cy="541205"/>
      </dsp:txXfrm>
    </dsp:sp>
    <dsp:sp modelId="{E7A59752-B07C-49B2-B598-FDF49B637A92}">
      <dsp:nvSpPr>
        <dsp:cNvPr id="0" name=""/>
        <dsp:cNvSpPr/>
      </dsp:nvSpPr>
      <dsp:spPr>
        <a:xfrm rot="5400000">
          <a:off x="4707122" y="558042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4707122" y="558042"/>
        <a:ext cx="202952" cy="243542"/>
      </dsp:txXfrm>
    </dsp:sp>
    <dsp:sp modelId="{42301E56-3A76-4089-B659-0554E4EB4FC4}">
      <dsp:nvSpPr>
        <dsp:cNvPr id="0" name=""/>
        <dsp:cNvSpPr/>
      </dsp:nvSpPr>
      <dsp:spPr>
        <a:xfrm>
          <a:off x="0" y="815114"/>
          <a:ext cx="9617198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>
              <a:latin typeface="Century Schoolbook" pitchFamily="18" charset="0"/>
            </a:rPr>
            <a:t>Inspecting and Correcting the Errors/Mending</a:t>
          </a:r>
          <a:endParaRPr lang="en-US" sz="2400" b="0" kern="1200" dirty="0">
            <a:latin typeface="Century Schoolbook" pitchFamily="18" charset="0"/>
          </a:endParaRPr>
        </a:p>
      </dsp:txBody>
      <dsp:txXfrm>
        <a:off x="0" y="815114"/>
        <a:ext cx="9617198" cy="541205"/>
      </dsp:txXfrm>
    </dsp:sp>
    <dsp:sp modelId="{C460F9C1-FF69-41F1-8C67-6238E4062922}">
      <dsp:nvSpPr>
        <dsp:cNvPr id="0" name=""/>
        <dsp:cNvSpPr/>
      </dsp:nvSpPr>
      <dsp:spPr>
        <a:xfrm rot="5400000">
          <a:off x="4707122" y="1369850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4707122" y="1369850"/>
        <a:ext cx="202952" cy="243542"/>
      </dsp:txXfrm>
    </dsp:sp>
    <dsp:sp modelId="{9312F6FB-A36E-41A6-88DD-CE05404063DF}">
      <dsp:nvSpPr>
        <dsp:cNvPr id="0" name=""/>
        <dsp:cNvSpPr/>
      </dsp:nvSpPr>
      <dsp:spPr>
        <a:xfrm>
          <a:off x="0" y="1626922"/>
          <a:ext cx="9617198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>
              <a:latin typeface="Century Schoolbook" pitchFamily="18" charset="0"/>
            </a:rPr>
            <a:t>Removal of Backing</a:t>
          </a:r>
          <a:endParaRPr lang="en-US" sz="2400" b="0" kern="1200" dirty="0">
            <a:latin typeface="Century Schoolbook" pitchFamily="18" charset="0"/>
          </a:endParaRPr>
        </a:p>
      </dsp:txBody>
      <dsp:txXfrm>
        <a:off x="0" y="1626922"/>
        <a:ext cx="9617198" cy="541205"/>
      </dsp:txXfrm>
    </dsp:sp>
    <dsp:sp modelId="{BAF65EC8-0740-414A-944A-CE661700E334}">
      <dsp:nvSpPr>
        <dsp:cNvPr id="0" name=""/>
        <dsp:cNvSpPr/>
      </dsp:nvSpPr>
      <dsp:spPr>
        <a:xfrm rot="5400000">
          <a:off x="4707122" y="2181658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4707122" y="2181658"/>
        <a:ext cx="202952" cy="243542"/>
      </dsp:txXfrm>
    </dsp:sp>
    <dsp:sp modelId="{B9B292F9-9661-4B60-81C6-C96BEA246D66}">
      <dsp:nvSpPr>
        <dsp:cNvPr id="0" name=""/>
        <dsp:cNvSpPr/>
      </dsp:nvSpPr>
      <dsp:spPr>
        <a:xfrm>
          <a:off x="0" y="2438730"/>
          <a:ext cx="9617198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>
              <a:latin typeface="Century Schoolbook" pitchFamily="18" charset="0"/>
            </a:rPr>
            <a:t>Removal of Topping</a:t>
          </a:r>
          <a:endParaRPr lang="en-US" sz="2400" b="0" kern="1200" dirty="0">
            <a:latin typeface="Century Schoolbook" pitchFamily="18" charset="0"/>
          </a:endParaRPr>
        </a:p>
      </dsp:txBody>
      <dsp:txXfrm>
        <a:off x="0" y="2438730"/>
        <a:ext cx="9617198" cy="541205"/>
      </dsp:txXfrm>
    </dsp:sp>
    <dsp:sp modelId="{0B72B258-4328-4271-A76F-862F73AD4B3D}">
      <dsp:nvSpPr>
        <dsp:cNvPr id="0" name=""/>
        <dsp:cNvSpPr/>
      </dsp:nvSpPr>
      <dsp:spPr>
        <a:xfrm rot="5400000">
          <a:off x="4707122" y="2993466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4707122" y="2993466"/>
        <a:ext cx="202952" cy="243542"/>
      </dsp:txXfrm>
    </dsp:sp>
    <dsp:sp modelId="{D47836DA-4ED4-425D-8EF6-CD7CA1D68266}">
      <dsp:nvSpPr>
        <dsp:cNvPr id="0" name=""/>
        <dsp:cNvSpPr/>
      </dsp:nvSpPr>
      <dsp:spPr>
        <a:xfrm>
          <a:off x="0" y="3250538"/>
          <a:ext cx="9617198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>
              <a:latin typeface="Century Schoolbook" pitchFamily="18" charset="0"/>
            </a:rPr>
            <a:t>Washing and Stain Removal</a:t>
          </a:r>
          <a:endParaRPr lang="en-US" sz="2400" b="0" kern="1200" dirty="0">
            <a:latin typeface="Century Schoolbook" pitchFamily="18" charset="0"/>
          </a:endParaRPr>
        </a:p>
      </dsp:txBody>
      <dsp:txXfrm>
        <a:off x="0" y="3250538"/>
        <a:ext cx="9617198" cy="541205"/>
      </dsp:txXfrm>
    </dsp:sp>
    <dsp:sp modelId="{80F40164-9EDB-476A-BB34-A1535D5C3AFB}">
      <dsp:nvSpPr>
        <dsp:cNvPr id="0" name=""/>
        <dsp:cNvSpPr/>
      </dsp:nvSpPr>
      <dsp:spPr>
        <a:xfrm rot="5400000">
          <a:off x="4707122" y="3805274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4707122" y="3805274"/>
        <a:ext cx="202952" cy="243542"/>
      </dsp:txXfrm>
    </dsp:sp>
    <dsp:sp modelId="{89A5A9C9-9C00-4FB3-A87B-D07E7830FA2A}">
      <dsp:nvSpPr>
        <dsp:cNvPr id="0" name=""/>
        <dsp:cNvSpPr/>
      </dsp:nvSpPr>
      <dsp:spPr>
        <a:xfrm>
          <a:off x="0" y="4062346"/>
          <a:ext cx="9617198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>
              <a:latin typeface="Century Schoolbook" pitchFamily="18" charset="0"/>
            </a:rPr>
            <a:t>Ironing</a:t>
          </a:r>
          <a:endParaRPr lang="en-US" sz="2400" b="0" kern="1200" dirty="0">
            <a:latin typeface="Century Schoolbook" pitchFamily="18" charset="0"/>
          </a:endParaRPr>
        </a:p>
      </dsp:txBody>
      <dsp:txXfrm>
        <a:off x="0" y="4062346"/>
        <a:ext cx="9617198" cy="541205"/>
      </dsp:txXfrm>
    </dsp:sp>
    <dsp:sp modelId="{42432BF0-2641-469D-925F-4B5E3169208E}">
      <dsp:nvSpPr>
        <dsp:cNvPr id="0" name=""/>
        <dsp:cNvSpPr/>
      </dsp:nvSpPr>
      <dsp:spPr>
        <a:xfrm rot="5400000">
          <a:off x="4707122" y="4617082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400000">
        <a:off x="4707122" y="4617082"/>
        <a:ext cx="202952" cy="243542"/>
      </dsp:txXfrm>
    </dsp:sp>
    <dsp:sp modelId="{6566D97A-61CB-412C-8551-5904C692A80B}">
      <dsp:nvSpPr>
        <dsp:cNvPr id="0" name=""/>
        <dsp:cNvSpPr/>
      </dsp:nvSpPr>
      <dsp:spPr>
        <a:xfrm>
          <a:off x="0" y="4874154"/>
          <a:ext cx="9617198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>
              <a:latin typeface="Century Schoolbook" pitchFamily="18" charset="0"/>
            </a:rPr>
            <a:t>Folding the Embroidered Article</a:t>
          </a:r>
          <a:endParaRPr lang="en-US" sz="2400" b="0" kern="1200" dirty="0">
            <a:latin typeface="Century Schoolbook" pitchFamily="18" charset="0"/>
          </a:endParaRPr>
        </a:p>
      </dsp:txBody>
      <dsp:txXfrm>
        <a:off x="0" y="4874154"/>
        <a:ext cx="9617198" cy="5412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B8B59E-67B2-415C-82C1-2BFAC4052E7C}">
      <dsp:nvSpPr>
        <dsp:cNvPr id="0" name=""/>
        <dsp:cNvSpPr/>
      </dsp:nvSpPr>
      <dsp:spPr>
        <a:xfrm>
          <a:off x="0" y="211269"/>
          <a:ext cx="2579687" cy="154781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b="0" kern="1200">
              <a:latin typeface="Century Schoolbook" pitchFamily="18" charset="0"/>
            </a:rPr>
            <a:t>Gapping</a:t>
          </a:r>
          <a:endParaRPr lang="en-US" sz="2800" b="0" kern="1200">
            <a:latin typeface="Century Schoolbook" pitchFamily="18" charset="0"/>
          </a:endParaRPr>
        </a:p>
      </dsp:txBody>
      <dsp:txXfrm>
        <a:off x="0" y="211269"/>
        <a:ext cx="2579687" cy="1547812"/>
      </dsp:txXfrm>
    </dsp:sp>
    <dsp:sp modelId="{38DFB5A4-FA57-4F47-9271-477F9EA23248}">
      <dsp:nvSpPr>
        <dsp:cNvPr id="0" name=""/>
        <dsp:cNvSpPr/>
      </dsp:nvSpPr>
      <dsp:spPr>
        <a:xfrm>
          <a:off x="2837656" y="211269"/>
          <a:ext cx="2579687" cy="1547812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b="0" kern="1200" dirty="0">
              <a:latin typeface="Century Schoolbook" pitchFamily="18" charset="0"/>
            </a:rPr>
            <a:t>Missing Stitches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2837656" y="211269"/>
        <a:ext cx="2579687" cy="1547812"/>
      </dsp:txXfrm>
    </dsp:sp>
    <dsp:sp modelId="{685C6EE1-A3EC-46E8-8DE1-D349BC2F2A1C}">
      <dsp:nvSpPr>
        <dsp:cNvPr id="0" name=""/>
        <dsp:cNvSpPr/>
      </dsp:nvSpPr>
      <dsp:spPr>
        <a:xfrm>
          <a:off x="5675312" y="211269"/>
          <a:ext cx="2579687" cy="1547812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b="0" kern="1200" dirty="0">
              <a:latin typeface="Century Schoolbook" pitchFamily="18" charset="0"/>
            </a:rPr>
            <a:t>Stray Threads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5675312" y="211269"/>
        <a:ext cx="2579687" cy="1547812"/>
      </dsp:txXfrm>
    </dsp:sp>
    <dsp:sp modelId="{72C7998E-6568-42CE-99F2-01B8CF06740C}">
      <dsp:nvSpPr>
        <dsp:cNvPr id="0" name=""/>
        <dsp:cNvSpPr/>
      </dsp:nvSpPr>
      <dsp:spPr>
        <a:xfrm>
          <a:off x="1418828" y="2017050"/>
          <a:ext cx="2579687" cy="1547812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b="0" kern="1200" dirty="0">
              <a:latin typeface="Century Schoolbook" pitchFamily="18" charset="0"/>
            </a:rPr>
            <a:t>Thread Loops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1418828" y="2017050"/>
        <a:ext cx="2579687" cy="1547812"/>
      </dsp:txXfrm>
    </dsp:sp>
    <dsp:sp modelId="{4A242775-A0E0-4F3B-AB06-EE50328F7AD5}">
      <dsp:nvSpPr>
        <dsp:cNvPr id="0" name=""/>
        <dsp:cNvSpPr/>
      </dsp:nvSpPr>
      <dsp:spPr>
        <a:xfrm>
          <a:off x="4256484" y="2017050"/>
          <a:ext cx="2579687" cy="1547812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b="0" kern="1200" dirty="0">
              <a:latin typeface="Century Schoolbook" pitchFamily="18" charset="0"/>
            </a:rPr>
            <a:t>Crooked Embroidery</a:t>
          </a:r>
          <a:endParaRPr lang="en-US" sz="2800" b="0" kern="1200" dirty="0">
            <a:latin typeface="Century Schoolbook" pitchFamily="18" charset="0"/>
          </a:endParaRPr>
        </a:p>
      </dsp:txBody>
      <dsp:txXfrm>
        <a:off x="4256484" y="2017050"/>
        <a:ext cx="2579687" cy="15478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B1AB69-BBE0-4867-ACAB-97BFD43AF2CD}">
      <dsp:nvSpPr>
        <dsp:cNvPr id="0" name=""/>
        <dsp:cNvSpPr/>
      </dsp:nvSpPr>
      <dsp:spPr>
        <a:xfrm rot="10800000">
          <a:off x="883394" y="2287"/>
          <a:ext cx="10196611" cy="1375703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647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anose="02040604050505020304" pitchFamily="18" charset="0"/>
            </a:rPr>
            <a:t>All embroidered garments should be washed with a mild detergent.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 rot="10800000">
        <a:off x="883394" y="2287"/>
        <a:ext cx="10196611" cy="1375703"/>
      </dsp:txXfrm>
    </dsp:sp>
    <dsp:sp modelId="{4789C31F-E6FE-41E2-AF1D-D3461F068A71}">
      <dsp:nvSpPr>
        <dsp:cNvPr id="0" name=""/>
        <dsp:cNvSpPr/>
      </dsp:nvSpPr>
      <dsp:spPr>
        <a:xfrm>
          <a:off x="1316017" y="2287"/>
          <a:ext cx="1375703" cy="13757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2D0D6C-A373-4A2A-9862-7B2BD4F9F8FF}">
      <dsp:nvSpPr>
        <dsp:cNvPr id="0" name=""/>
        <dsp:cNvSpPr/>
      </dsp:nvSpPr>
      <dsp:spPr>
        <a:xfrm rot="10800000">
          <a:off x="883394" y="1788648"/>
          <a:ext cx="10196611" cy="1375703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647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anose="02040604050505020304" pitchFamily="18" charset="0"/>
            </a:rPr>
            <a:t>A small amount of chlorine bleach can be used if required. Non-chlorine bleach should only be used in accordance with product instructions.</a:t>
          </a:r>
        </a:p>
      </dsp:txBody>
      <dsp:txXfrm rot="10800000">
        <a:off x="883394" y="1788648"/>
        <a:ext cx="10196611" cy="1375703"/>
      </dsp:txXfrm>
    </dsp:sp>
    <dsp:sp modelId="{EC06CC60-D329-437E-BDBB-B7233F98E658}">
      <dsp:nvSpPr>
        <dsp:cNvPr id="0" name=""/>
        <dsp:cNvSpPr/>
      </dsp:nvSpPr>
      <dsp:spPr>
        <a:xfrm>
          <a:off x="1316017" y="1788648"/>
          <a:ext cx="1375703" cy="13757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859D1E-05DF-4337-9561-498E506B5F0F}">
      <dsp:nvSpPr>
        <dsp:cNvPr id="0" name=""/>
        <dsp:cNvSpPr/>
      </dsp:nvSpPr>
      <dsp:spPr>
        <a:xfrm rot="10800000">
          <a:off x="883394" y="3575009"/>
          <a:ext cx="10196611" cy="1375703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647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anose="02040604050505020304" pitchFamily="18" charset="0"/>
            </a:rPr>
            <a:t>The washing can be done in machine using cold water and delicate wash cycle.</a:t>
          </a:r>
        </a:p>
      </dsp:txBody>
      <dsp:txXfrm rot="10800000">
        <a:off x="883394" y="3575009"/>
        <a:ext cx="10196611" cy="1375703"/>
      </dsp:txXfrm>
    </dsp:sp>
    <dsp:sp modelId="{66364B77-84A0-42A0-8978-CBD9E9C7A329}">
      <dsp:nvSpPr>
        <dsp:cNvPr id="0" name=""/>
        <dsp:cNvSpPr/>
      </dsp:nvSpPr>
      <dsp:spPr>
        <a:xfrm>
          <a:off x="1316017" y="3575009"/>
          <a:ext cx="1375703" cy="1375703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C63C85-B6EB-4A9E-BF95-9CEBC82C0687}">
      <dsp:nvSpPr>
        <dsp:cNvPr id="0" name=""/>
        <dsp:cNvSpPr/>
      </dsp:nvSpPr>
      <dsp:spPr>
        <a:xfrm rot="10800000">
          <a:off x="883394" y="2640"/>
          <a:ext cx="10196611" cy="1166314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1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anose="02040604050505020304" pitchFamily="18" charset="0"/>
            </a:rPr>
            <a:t>If the colour bleeds in water, first rinse the fabric in cold water adding a little salt to it, several times until rinsed water becomes clear.</a:t>
          </a:r>
        </a:p>
      </dsp:txBody>
      <dsp:txXfrm rot="10800000">
        <a:off x="883394" y="2640"/>
        <a:ext cx="10196611" cy="1166314"/>
      </dsp:txXfrm>
    </dsp:sp>
    <dsp:sp modelId="{95950429-1553-4F3E-BA67-321478C9A9BC}">
      <dsp:nvSpPr>
        <dsp:cNvPr id="0" name=""/>
        <dsp:cNvSpPr/>
      </dsp:nvSpPr>
      <dsp:spPr>
        <a:xfrm>
          <a:off x="1420712" y="2640"/>
          <a:ext cx="1166314" cy="11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E8FAED-180B-42F6-865F-BD818449BB00}">
      <dsp:nvSpPr>
        <dsp:cNvPr id="0" name=""/>
        <dsp:cNvSpPr/>
      </dsp:nvSpPr>
      <dsp:spPr>
        <a:xfrm rot="10800000">
          <a:off x="883394" y="1517108"/>
          <a:ext cx="10196611" cy="1166314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1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anose="02040604050505020304" pitchFamily="18" charset="0"/>
            </a:rPr>
            <a:t>Embroidered clothing should not be soaking  in water or lying in a pile when wet for long time.</a:t>
          </a:r>
        </a:p>
      </dsp:txBody>
      <dsp:txXfrm rot="10800000">
        <a:off x="883394" y="1517108"/>
        <a:ext cx="10196611" cy="1166314"/>
      </dsp:txXfrm>
    </dsp:sp>
    <dsp:sp modelId="{256EE7A8-FC63-4C23-8264-FE61FCC22749}">
      <dsp:nvSpPr>
        <dsp:cNvPr id="0" name=""/>
        <dsp:cNvSpPr/>
      </dsp:nvSpPr>
      <dsp:spPr>
        <a:xfrm>
          <a:off x="1420712" y="1517108"/>
          <a:ext cx="1166314" cy="11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CC7271-6CC7-49E6-A74D-59EE8EDA63E9}">
      <dsp:nvSpPr>
        <dsp:cNvPr id="0" name=""/>
        <dsp:cNvSpPr/>
      </dsp:nvSpPr>
      <dsp:spPr>
        <a:xfrm rot="10800000">
          <a:off x="883394" y="3031576"/>
          <a:ext cx="10196611" cy="1166314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1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anose="02040604050505020304" pitchFamily="18" charset="0"/>
            </a:rPr>
            <a:t>Do not squeeze out the embroidered articles after washing.</a:t>
          </a:r>
        </a:p>
      </dsp:txBody>
      <dsp:txXfrm rot="10800000">
        <a:off x="883394" y="3031576"/>
        <a:ext cx="10196611" cy="1166314"/>
      </dsp:txXfrm>
    </dsp:sp>
    <dsp:sp modelId="{A3860B66-0731-4530-93BD-2C13C27E351C}">
      <dsp:nvSpPr>
        <dsp:cNvPr id="0" name=""/>
        <dsp:cNvSpPr/>
      </dsp:nvSpPr>
      <dsp:spPr>
        <a:xfrm>
          <a:off x="1420712" y="3031576"/>
          <a:ext cx="1166314" cy="11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CA9B58C-D7FB-4E56-9401-761B2432E5D4}">
      <dsp:nvSpPr>
        <dsp:cNvPr id="0" name=""/>
        <dsp:cNvSpPr/>
      </dsp:nvSpPr>
      <dsp:spPr>
        <a:xfrm rot="10800000">
          <a:off x="883394" y="4546045"/>
          <a:ext cx="10196611" cy="1166314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1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>
              <a:latin typeface="Century Schoolbook" panose="02040604050505020304" pitchFamily="18" charset="0"/>
            </a:rPr>
            <a:t>Do not rub hardly on the embroidery.</a:t>
          </a:r>
        </a:p>
      </dsp:txBody>
      <dsp:txXfrm rot="10800000">
        <a:off x="883394" y="4546045"/>
        <a:ext cx="10196611" cy="1166314"/>
      </dsp:txXfrm>
    </dsp:sp>
    <dsp:sp modelId="{E235671F-E96D-4984-B527-E3D61766CAF2}">
      <dsp:nvSpPr>
        <dsp:cNvPr id="0" name=""/>
        <dsp:cNvSpPr/>
      </dsp:nvSpPr>
      <dsp:spPr>
        <a:xfrm>
          <a:off x="1420712" y="4546045"/>
          <a:ext cx="1166314" cy="116631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4134425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717613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529664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085947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hyperlink" Target="http://www.psscive.ac.in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://www.psscive.ac.i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247" y="944880"/>
            <a:ext cx="2711957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85800" y="685800"/>
            <a:ext cx="10287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B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R</a:t>
            </a:r>
            <a:r>
              <a:rPr sz="3200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L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spc="-3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–</a:t>
            </a:r>
            <a:r>
              <a:rPr sz="3200" spc="-105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US" sz="3200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HAND </a:t>
            </a: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spc="-50" dirty="0" smtClean="0">
                <a:solidFill>
                  <a:srgbClr val="FFFF00"/>
                </a:solidFill>
                <a:latin typeface="Century Schoolbook"/>
                <a:cs typeface="Century Schoolbook"/>
              </a:rPr>
              <a:t>ADDAWALA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600200" y="1981200"/>
            <a:ext cx="853439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/>
                <a:cs typeface="Century Schoolbook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/>
                <a:cs typeface="Times New Roman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/>
                <a:cs typeface="Century Schoolbook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010</a:t>
            </a:r>
            <a:r>
              <a:rPr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)</a:t>
            </a:r>
            <a:r>
              <a:rPr lang="en-IN" sz="2800" spc="-10" dirty="0" smtClean="0">
                <a:solidFill>
                  <a:srgbClr val="FFFFFF"/>
                </a:solidFill>
                <a:latin typeface="Century Schoolbook"/>
                <a:cs typeface="Century Schoolbook"/>
              </a:rPr>
              <a:t>  </a:t>
            </a: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endParaRPr lang="en-IN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Class X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0955" y="4405884"/>
            <a:ext cx="809244" cy="117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50239" y="4496884"/>
            <a:ext cx="9146540" cy="179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170" marR="85090" indent="916940">
              <a:lnSpc>
                <a:spcPct val="110000"/>
              </a:lnSpc>
            </a:pP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PS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en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ra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f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V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on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du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c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o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hy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am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la</a:t>
            </a:r>
            <a:r>
              <a:rPr sz="26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ho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6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–</a:t>
            </a:r>
            <a:r>
              <a:rPr sz="2600" spc="2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46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2</a:t>
            </a:r>
            <a:r>
              <a:rPr sz="26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01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3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Ma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dh</a:t>
            </a:r>
            <a:r>
              <a:rPr sz="2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y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P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r</a:t>
            </a:r>
            <a:r>
              <a:rPr sz="2600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,</a:t>
            </a:r>
            <a:r>
              <a:rPr sz="26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6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nd</a:t>
            </a:r>
            <a:r>
              <a:rPr sz="2600" dirty="0">
                <a:solidFill>
                  <a:srgbClr val="FFFFFF"/>
                </a:solidFill>
                <a:latin typeface="Century Schoolbook"/>
                <a:cs typeface="Century Schoolbook"/>
              </a:rPr>
              <a:t>ia</a:t>
            </a:r>
            <a:endParaRPr sz="2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25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_________________________________________________________</a:t>
            </a:r>
            <a:endParaRPr sz="25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2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w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</a:t>
            </a:r>
            <a:r>
              <a:rPr sz="3000" spc="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p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ss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c</a:t>
            </a:r>
            <a:r>
              <a:rPr sz="300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v</a:t>
            </a:r>
            <a:r>
              <a:rPr sz="3000" spc="15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e</a:t>
            </a:r>
            <a:r>
              <a:rPr sz="3000" spc="-1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.ac.</a:t>
            </a:r>
            <a:r>
              <a:rPr sz="3000" spc="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i</a:t>
            </a:r>
            <a:r>
              <a:rPr sz="3000" spc="-20" dirty="0">
                <a:solidFill>
                  <a:srgbClr val="FFFFFF"/>
                </a:solidFill>
                <a:latin typeface="Century Schoolbook"/>
                <a:cs typeface="Century Schoolbook"/>
                <a:hlinkClick r:id="rId10"/>
              </a:rPr>
              <a:t>n</a:t>
            </a:r>
            <a:endParaRPr sz="3000" dirty="0">
              <a:latin typeface="Century Schoolbook"/>
              <a:cs typeface="Century Schoolboo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7200" y="990600"/>
            <a:ext cx="1036320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1500" lvl="0" indent="-571500" algn="just">
              <a:buFont typeface="+mj-lt"/>
              <a:buAutoNum type="romanLcPeriod" startAt="2"/>
            </a:pPr>
            <a:r>
              <a:rPr lang="en-GB" sz="2800" b="1" dirty="0">
                <a:solidFill>
                  <a:srgbClr val="FFFF00"/>
                </a:solidFill>
                <a:latin typeface="Century Schoolbook" pitchFamily="18" charset="0"/>
              </a:rPr>
              <a:t>Tear Away Backing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Tear away backing is a non-woven material which is favourite among embroiderers because of it's ease of removal. </a:t>
            </a:r>
          </a:p>
          <a:p>
            <a:pPr marL="514350" lvl="0" indent="-514350" algn="just">
              <a:buFont typeface="+mj-lt"/>
              <a:buAutoNum type="alphaLcPeriod" startAt="2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It is simply torn away from the garment after the embroidery is finished.</a:t>
            </a:r>
          </a:p>
          <a:p>
            <a:pPr marL="514350" lvl="0" indent="-514350" algn="just">
              <a:buFont typeface="+mj-lt"/>
              <a:buAutoNum type="alphaLcPeriod" startAt="2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71500" lvl="0" indent="-571500" algn="just">
              <a:buFont typeface="+mj-lt"/>
              <a:buAutoNum type="romanLcPeriod" startAt="3"/>
            </a:pPr>
            <a:r>
              <a:rPr lang="en-GB" sz="2800" b="1" dirty="0">
                <a:solidFill>
                  <a:srgbClr val="FFFF00"/>
                </a:solidFill>
                <a:latin typeface="Century Schoolbook" pitchFamily="18" charset="0"/>
              </a:rPr>
              <a:t>Water soluble backing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Water soluble backing dissolves completely and offers no support once the garment has been laundered.</a:t>
            </a:r>
          </a:p>
        </p:txBody>
      </p:sp>
    </p:spTree>
    <p:extLst>
      <p:ext uri="{BB962C8B-B14F-4D97-AF65-F5344CB8AC3E}">
        <p14:creationId xmlns="" xmlns:p14="http://schemas.microsoft.com/office/powerpoint/2010/main" val="1084294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04800" y="838200"/>
            <a:ext cx="1074420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0" lvl="0" indent="-514350" algn="just">
              <a:buFont typeface="+mj-lt"/>
              <a:buAutoNum type="arabicPeriod" startAt="4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Removal of topping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Toppings are used to prevent the stitches from hiding into the nap of lofty materials like terry cloth, fur or polar fleece etc. </a:t>
            </a:r>
            <a:endParaRPr lang="en-IN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endParaRPr lang="en-IN" sz="2800" b="1" dirty="0">
              <a:solidFill>
                <a:srgbClr val="FFFF00"/>
              </a:solidFill>
              <a:latin typeface="Century Schoolbook" pitchFamily="18" charset="0"/>
            </a:endParaRP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To remove the topping, tear away the larger areas and spray water on it to remove the remaining part of topping. 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Allow the topping to be wet and begin to dissolve slowly. 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Then remove the scrap and the smaller pieces should come out with it. </a:t>
            </a:r>
            <a:endParaRPr lang="en-IN" sz="1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04800" y="685800"/>
            <a:ext cx="10744200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0" lvl="0" indent="-514350" algn="just">
              <a:buFont typeface="+mj-lt"/>
              <a:buAutoNum type="arabicPeriod" startAt="5"/>
            </a:pPr>
            <a:r>
              <a:rPr lang="en-GB" sz="2800" b="1" dirty="0">
                <a:solidFill>
                  <a:srgbClr val="FFFF00"/>
                </a:solidFill>
                <a:latin typeface="Century Schoolbook" pitchFamily="18" charset="0"/>
              </a:rPr>
              <a:t>Washing and Stain Removal 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Any stains that occurred during the embroidery process, such as oil or dirt stains, are eliminated during the washing process.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514600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3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827" y="228600"/>
            <a:ext cx="10041745" cy="1107996"/>
          </a:xfrm>
        </p:spPr>
        <p:txBody>
          <a:bodyPr/>
          <a:lstStyle/>
          <a:p>
            <a:pPr algn="just"/>
            <a:r>
              <a:rPr lang="en-GB" sz="3600" dirty="0"/>
              <a:t>Points to keep in mind while washing the embroidery</a:t>
            </a:r>
            <a:endParaRPr lang="en-IN" sz="3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973198094"/>
              </p:ext>
            </p:extLst>
          </p:nvPr>
        </p:nvGraphicFramePr>
        <p:xfrm>
          <a:off x="-381000" y="1600200"/>
          <a:ext cx="1196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520114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928640660"/>
              </p:ext>
            </p:extLst>
          </p:nvPr>
        </p:nvGraphicFramePr>
        <p:xfrm>
          <a:off x="-304800" y="609600"/>
          <a:ext cx="119634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865875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381000"/>
            <a:ext cx="10363200" cy="6032421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6"/>
            </a:pPr>
            <a:r>
              <a:rPr lang="en-IN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Ironing 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Before ironing, turn the item inside out again. 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Ironing should be done in accordance with the cloth type.</a:t>
            </a:r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 For example 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Cotton items are certainly the easiest to iron because they withstand high ironing temperatures and steam.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Linen is even more resistant to heat than cotton but stains easily during ironing. </a:t>
            </a:r>
          </a:p>
          <a:p>
            <a:pPr marL="514350" indent="-514350" algn="just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Wool should always be ironed inside out and with a damp cloth as protection. </a:t>
            </a:r>
          </a:p>
        </p:txBody>
      </p:sp>
    </p:spTree>
    <p:extLst>
      <p:ext uri="{BB962C8B-B14F-4D97-AF65-F5344CB8AC3E}">
        <p14:creationId xmlns="" xmlns:p14="http://schemas.microsoft.com/office/powerpoint/2010/main" val="3760483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79590"/>
            <a:ext cx="9906000" cy="3016210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7"/>
            </a:pPr>
            <a:r>
              <a:rPr lang="en-GB" sz="2800" b="1" dirty="0">
                <a:solidFill>
                  <a:srgbClr val="FFFF00"/>
                </a:solidFill>
                <a:latin typeface="Century Schoolbook" panose="02040604050505020304" pitchFamily="18" charset="0"/>
              </a:rPr>
              <a:t>Folding the Embroidered Article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Folding the garment enhances the sense of professionalism for your customers.  </a:t>
            </a:r>
          </a:p>
          <a:p>
            <a:pPr marL="514350" indent="-514350" algn="just">
              <a:buFont typeface="+mj-lt"/>
              <a:buAutoNum type="arabicPeriod" startAt="8"/>
            </a:pPr>
            <a:endParaRPr lang="en-GB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A neat and well-presented garment attracts the customers and adds to its beauty that can gradually increase sales.</a:t>
            </a:r>
          </a:p>
        </p:txBody>
      </p:sp>
    </p:spTree>
    <p:extLst>
      <p:ext uri="{BB962C8B-B14F-4D97-AF65-F5344CB8AC3E}">
        <p14:creationId xmlns="" xmlns:p14="http://schemas.microsoft.com/office/powerpoint/2010/main" val="1743017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73096" y="1164263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Century Schoolbook"/>
                <a:cs typeface="Century Schoolbook"/>
              </a:rPr>
              <a:t>19</a:t>
            </a:r>
            <a:endParaRPr sz="36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0600" y="2459734"/>
            <a:ext cx="929640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In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thi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se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ion,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you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have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learnt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Century Schoolbook"/>
                <a:cs typeface="Century Schoolbook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bout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finishing process and finishing method of embroidered products/garments.</a:t>
            </a:r>
            <a:endParaRPr sz="2800" spc="-15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Century Schoolbook"/>
                <a:cs typeface="Century Schoolbook"/>
              </a:rPr>
              <a:t>18</a:t>
            </a:r>
            <a:endParaRPr sz="360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="" xmlns:a16="http://schemas.microsoft.com/office/drawing/2014/main" id="{82DF110B-67D4-4981-E50B-FB897C2100E7}"/>
              </a:ext>
            </a:extLst>
          </p:cNvPr>
          <p:cNvSpPr/>
          <p:nvPr/>
        </p:nvSpPr>
        <p:spPr>
          <a:xfrm>
            <a:off x="44958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3" name="object 2">
            <a:extLst>
              <a:ext uri="{FF2B5EF4-FFF2-40B4-BE49-F238E27FC236}">
                <a16:creationId xmlns="" xmlns:a16="http://schemas.microsoft.com/office/drawing/2014/main" id="{974CC6BB-EFBD-F0CB-7383-95148E2227E5}"/>
              </a:ext>
            </a:extLst>
          </p:cNvPr>
          <p:cNvSpPr/>
          <p:nvPr/>
        </p:nvSpPr>
        <p:spPr>
          <a:xfrm>
            <a:off x="90678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="" xmlns:a16="http://schemas.microsoft.com/office/drawing/2014/main" id="{BBAF4AF3-400A-BDAF-1419-722384410746}"/>
              </a:ext>
            </a:extLst>
          </p:cNvPr>
          <p:cNvSpPr/>
          <p:nvPr/>
        </p:nvSpPr>
        <p:spPr>
          <a:xfrm>
            <a:off x="44958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="" xmlns:a16="http://schemas.microsoft.com/office/drawing/2014/main" id="{96FFA4D0-BD55-8665-F659-AE5B6E5EDDD6}"/>
              </a:ext>
            </a:extLst>
          </p:cNvPr>
          <p:cNvSpPr txBox="1"/>
          <p:nvPr/>
        </p:nvSpPr>
        <p:spPr>
          <a:xfrm>
            <a:off x="252717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="" xmlns:a16="http://schemas.microsoft.com/office/drawing/2014/main" id="{B0CC06A3-5CCA-D9A1-A71C-0F75C70741CB}"/>
              </a:ext>
            </a:extLst>
          </p:cNvPr>
          <p:cNvSpPr txBox="1"/>
          <p:nvPr/>
        </p:nvSpPr>
        <p:spPr>
          <a:xfrm>
            <a:off x="806602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="" xmlns:a16="http://schemas.microsoft.com/office/drawing/2014/main" id="{DEFD3FA2-BB95-DD7C-B5D7-5036E75A43B0}"/>
              </a:ext>
            </a:extLst>
          </p:cNvPr>
          <p:cNvSpPr/>
          <p:nvPr/>
        </p:nvSpPr>
        <p:spPr>
          <a:xfrm>
            <a:off x="597103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="" xmlns:a16="http://schemas.microsoft.com/office/drawing/2014/main" id="{0922DA02-C52E-1AE1-A71B-DB83D26A43A8}"/>
              </a:ext>
            </a:extLst>
          </p:cNvPr>
          <p:cNvSpPr txBox="1">
            <a:spLocks noGrp="1"/>
          </p:cNvSpPr>
          <p:nvPr/>
        </p:nvSpPr>
        <p:spPr>
          <a:xfrm>
            <a:off x="285032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="" xmlns:a16="http://schemas.microsoft.com/office/drawing/2014/main" id="{ED8570A5-40A4-4E63-2C4A-C8D0EEB1BFA0}"/>
              </a:ext>
            </a:extLst>
          </p:cNvPr>
          <p:cNvSpPr txBox="1"/>
          <p:nvPr/>
        </p:nvSpPr>
        <p:spPr>
          <a:xfrm>
            <a:off x="155282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093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1905000"/>
            <a:ext cx="10210800" cy="29315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lang="en-IN"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6</a:t>
            </a:r>
            <a:r>
              <a:rPr sz="3200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sz="3200" spc="11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FINISHING AND PACKING OF EMBROIDERED GARMENTS</a:t>
            </a:r>
            <a:endParaRPr sz="3200" dirty="0">
              <a:latin typeface="Century Schoolbook"/>
              <a:cs typeface="Century Schoolbook"/>
            </a:endParaRPr>
          </a:p>
          <a:p>
            <a:pPr algn="just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3200" dirty="0">
              <a:latin typeface="Times New Roman"/>
              <a:cs typeface="Times New Roman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b="1" spc="5" dirty="0">
                <a:solidFill>
                  <a:srgbClr val="FFFF00"/>
                </a:solidFill>
                <a:latin typeface="Century Schoolbook"/>
                <a:cs typeface="Century Schoolbook"/>
              </a:rPr>
              <a:t>1</a:t>
            </a:r>
            <a:r>
              <a:rPr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:</a:t>
            </a:r>
            <a:r>
              <a:rPr lang="en-IN" sz="3200" b="1" dirty="0">
                <a:solidFill>
                  <a:srgbClr val="FFFF00"/>
                </a:solidFill>
                <a:latin typeface="Century Schoolbook"/>
                <a:cs typeface="Century Schoolbook"/>
              </a:rPr>
              <a:t> Finishing and Inspection of Embroidered Garments/Products</a:t>
            </a:r>
            <a:endParaRPr sz="32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0" y="13716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80907742"/>
              </p:ext>
            </p:extLst>
          </p:nvPr>
        </p:nvGraphicFramePr>
        <p:xfrm>
          <a:off x="1600200" y="2590800"/>
          <a:ext cx="8528276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/>
                          <a:cs typeface="Century Schoolbook"/>
                        </a:rPr>
                        <a:t>No.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>
                          <a:latin typeface="Century Schoolbook"/>
                          <a:cs typeface="Century Schoolbook"/>
                        </a:rPr>
                        <a:t>Session</a:t>
                      </a:r>
                      <a:r>
                        <a:rPr sz="20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Objecti</a:t>
                      </a:r>
                      <a:r>
                        <a:rPr sz="2000" spc="-10">
                          <a:latin typeface="Century Schoolbook"/>
                          <a:cs typeface="Century Schoolbook"/>
                        </a:rPr>
                        <a:t>v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4</a:t>
                      </a:r>
                      <a:endParaRPr sz="200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spc="-5">
                          <a:latin typeface="Century Schoolbook"/>
                          <a:cs typeface="Century Schoolbook"/>
                        </a:rPr>
                        <a:t>Intro</a:t>
                      </a:r>
                      <a:r>
                        <a:rPr sz="2000" spc="5">
                          <a:latin typeface="Century Schoolbook"/>
                          <a:cs typeface="Century Schoolbook"/>
                        </a:rPr>
                        <a:t>d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ucti</a:t>
                      </a:r>
                      <a:r>
                        <a:rPr sz="2000" spc="5">
                          <a:latin typeface="Century Schoolbook"/>
                          <a:cs typeface="Century Schoolbook"/>
                        </a:rPr>
                        <a:t>o</a:t>
                      </a:r>
                      <a:r>
                        <a:rPr sz="2000">
                          <a:latin typeface="Century Schoolbook"/>
                          <a:cs typeface="Century Schoolbook"/>
                        </a:rPr>
                        <a:t>n</a:t>
                      </a:r>
                      <a:endParaRPr lang="en-IN"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US" sz="2000" dirty="0">
                          <a:latin typeface="Century Schoolbook"/>
                          <a:cs typeface="Century Schoolbook"/>
                        </a:rPr>
                        <a:t>Embroidery Finishing Process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/>
                          <a:cs typeface="Century Schoolbook"/>
                        </a:rPr>
                        <a:t>6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/>
                          <a:cs typeface="Century Schoolbook"/>
                        </a:rPr>
                        <a:t>Su</a:t>
                      </a:r>
                      <a:r>
                        <a:rPr sz="2000" spc="-10" dirty="0">
                          <a:latin typeface="Century Schoolbook"/>
                          <a:cs typeface="Century Schoolbook"/>
                        </a:rPr>
                        <a:t>m</a:t>
                      </a:r>
                      <a:r>
                        <a:rPr sz="2000" spc="-5" dirty="0">
                          <a:latin typeface="Century Schoolbook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GB" sz="2000" dirty="0">
                          <a:latin typeface="Century Schoolbook"/>
                          <a:cs typeface="Century Schoolbook"/>
                        </a:rPr>
                        <a:t>17</a:t>
                      </a:r>
                      <a:endParaRPr sz="2000" dirty="0">
                        <a:latin typeface="Century Schoolbook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01723" y="792276"/>
            <a:ext cx="530669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890027" y="1974400"/>
            <a:ext cx="47047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:</a:t>
            </a:r>
            <a:endParaRPr sz="28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8200" y="3124200"/>
            <a:ext cx="9715102" cy="2072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Describe different finishing process and methods of embroidered garments/products</a:t>
            </a:r>
          </a:p>
          <a:p>
            <a:pPr marL="583565" marR="5080" indent="-570865">
              <a:buClr>
                <a:srgbClr val="FFFFFF"/>
              </a:buClr>
              <a:buSzPct val="80357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endParaRPr lang="en-US" sz="2800" spc="-5" dirty="0">
              <a:solidFill>
                <a:srgbClr val="FFFFFF"/>
              </a:solidFill>
              <a:latin typeface="Century Schoolbook"/>
              <a:cs typeface="Century Schoolbook"/>
            </a:endParaRPr>
          </a:p>
          <a:p>
            <a:pPr marL="583565" marR="5080" indent="-570865">
              <a:lnSpc>
                <a:spcPts val="3190"/>
              </a:lnSpc>
              <a:buClr>
                <a:srgbClr val="FFFFFF"/>
              </a:buClr>
              <a:buSzPct val="80357"/>
              <a:buFont typeface="Wingdings"/>
              <a:buChar char=""/>
              <a:tabLst>
                <a:tab pos="685165" algn="l"/>
                <a:tab pos="2274570" algn="l"/>
                <a:tab pos="3086735" algn="l"/>
                <a:tab pos="4587875" algn="l"/>
              </a:tabLst>
            </a:pPr>
            <a:r>
              <a:rPr lang="en-US" sz="28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Demonstrate different finishing process and methods of embroidered garments/products</a:t>
            </a:r>
            <a:endParaRPr lang="en-US" sz="2800" spc="-10" dirty="0">
              <a:solidFill>
                <a:srgbClr val="FFFFFF"/>
              </a:solidFill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13971" y="3906915"/>
            <a:ext cx="73215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58836" y="228600"/>
            <a:ext cx="5264727" cy="6668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5195"/>
              </a:lnSpc>
            </a:pP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NTRO</a:t>
            </a: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D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r>
              <a:rPr lang="en-IN"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I</a:t>
            </a:r>
            <a:r>
              <a:rPr lang="en-IN"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O</a:t>
            </a:r>
            <a:r>
              <a:rPr lang="en-IN"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endParaRPr lang="en-IN"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61632" y="3505200"/>
            <a:ext cx="1074420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/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Finishing is a combination of processes like thread trimming, removal of excess backing or topping, spot or soil removal and ironing or steaming. </a:t>
            </a:r>
          </a:p>
          <a:p>
            <a:pPr algn="just"/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algn="just"/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They are performed between the two steps of completion of embroidery and packaging.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152400"/>
            <a:ext cx="111252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IN" sz="4400" b="1" dirty="0">
                <a:solidFill>
                  <a:srgbClr val="FFFF00"/>
                </a:solidFill>
                <a:latin typeface="Century Schoolbook" pitchFamily="18" charset="0"/>
              </a:rPr>
              <a:t>EMBROIDERY FINISHING PROCESS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6</a:t>
            </a:fld>
            <a:endParaRPr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579563596"/>
              </p:ext>
            </p:extLst>
          </p:nvPr>
        </p:nvGraphicFramePr>
        <p:xfrm>
          <a:off x="914400" y="1073905"/>
          <a:ext cx="961719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28600"/>
            <a:ext cx="1074420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Remove of hoop ring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After removing the hoop, you may see a light mark around the embroidery on the garment. 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itchFamily="18" charset="0"/>
              </a:rPr>
              <a:t>This hoop mark can be removed by spraying solution/water and ironing it but care has to be taken because the beads, stones and other material can come out of their place if not handled properly.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486251"/>
            <a:ext cx="10591800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en-US" sz="2800" b="1" dirty="0">
                <a:solidFill>
                  <a:srgbClr val="FFFF00"/>
                </a:solidFill>
                <a:latin typeface="Century Schoolbook" pitchFamily="18" charset="0"/>
              </a:rPr>
              <a:t>Inspecting and Correcting the Errors/Mending: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itchFamily="18" charset="0"/>
              </a:rPr>
              <a:t>Thorough final inspection of ready embroidered products is a must to ensure the quality standards. Some of the following common embroidery defects can be rectified before packing. 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2032000" y="2624667"/>
          <a:ext cx="8255000" cy="3776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096000"/>
            <a:ext cx="5936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04800" y="457200"/>
            <a:ext cx="10744200" cy="60324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n-IN" sz="2800" b="1" dirty="0">
                <a:solidFill>
                  <a:srgbClr val="FFFF00"/>
                </a:solidFill>
                <a:latin typeface="Century Schoolbook" pitchFamily="18" charset="0"/>
              </a:rPr>
              <a:t>Removal of backing</a:t>
            </a:r>
          </a:p>
          <a:p>
            <a:pPr lvl="0" algn="just"/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Different types of backings are used for different types of fabric and embroidery. Depending on the type of backing the removal method also varies. </a:t>
            </a:r>
          </a:p>
          <a:p>
            <a:pPr lvl="0" algn="just"/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71500" lvl="0" indent="-571500" algn="just">
              <a:buFont typeface="+mj-lt"/>
              <a:buAutoNum type="romanLcPeriod"/>
            </a:pPr>
            <a:r>
              <a:rPr lang="en-GB" sz="2800" b="1" dirty="0">
                <a:solidFill>
                  <a:srgbClr val="FFFF00"/>
                </a:solidFill>
                <a:latin typeface="Century Schoolbook" pitchFamily="18" charset="0"/>
              </a:rPr>
              <a:t>Cut Away Backing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Cut away backing is used on woven or non-woven material. 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As the name suggests, this backing must be removed by cutting it away with scissors after the embroidery is completed. </a:t>
            </a: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  <a:latin typeface="Century Schoolbook" pitchFamily="18" charset="0"/>
              </a:rPr>
              <a:t>It is best to remove the backing leaving ⅛ to ¼ of an inch edge.</a:t>
            </a:r>
          </a:p>
        </p:txBody>
      </p:sp>
    </p:spTree>
    <p:extLst>
      <p:ext uri="{BB962C8B-B14F-4D97-AF65-F5344CB8AC3E}">
        <p14:creationId xmlns="" xmlns:p14="http://schemas.microsoft.com/office/powerpoint/2010/main" val="2634027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3305</TotalTime>
  <Words>835</Words>
  <Application>Microsoft Office PowerPoint</Application>
  <PresentationFormat>Custom</PresentationFormat>
  <Paragraphs>130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Points to keep in mind while washing the embroidery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765</cp:revision>
  <dcterms:created xsi:type="dcterms:W3CDTF">2020-04-06T09:23:08Z</dcterms:created>
  <dcterms:modified xsi:type="dcterms:W3CDTF">2022-08-03T12:00:31Z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